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7049" r:id="rId1"/>
  </p:sldMasterIdLst>
  <p:notesMasterIdLst>
    <p:notesMasterId r:id="rId51"/>
  </p:notesMasterIdLst>
  <p:handoutMasterIdLst>
    <p:handoutMasterId r:id="rId52"/>
  </p:handoutMasterIdLst>
  <p:sldIdLst>
    <p:sldId id="1278" r:id="rId2"/>
    <p:sldId id="1209" r:id="rId3"/>
    <p:sldId id="1210" r:id="rId4"/>
    <p:sldId id="1425" r:id="rId5"/>
    <p:sldId id="320" r:id="rId6"/>
    <p:sldId id="1211" r:id="rId7"/>
    <p:sldId id="1265" r:id="rId8"/>
    <p:sldId id="477" r:id="rId9"/>
    <p:sldId id="1053" r:id="rId10"/>
    <p:sldId id="1054" r:id="rId11"/>
    <p:sldId id="721" r:id="rId12"/>
    <p:sldId id="1420" r:id="rId13"/>
    <p:sldId id="1147" r:id="rId14"/>
    <p:sldId id="259" r:id="rId15"/>
    <p:sldId id="1419" r:id="rId16"/>
    <p:sldId id="993" r:id="rId17"/>
    <p:sldId id="792" r:id="rId18"/>
    <p:sldId id="1249" r:id="rId19"/>
    <p:sldId id="1385" r:id="rId20"/>
    <p:sldId id="1257" r:id="rId21"/>
    <p:sldId id="905" r:id="rId22"/>
    <p:sldId id="1394" r:id="rId23"/>
    <p:sldId id="1395" r:id="rId24"/>
    <p:sldId id="1396" r:id="rId25"/>
    <p:sldId id="1187" r:id="rId26"/>
    <p:sldId id="1188" r:id="rId27"/>
    <p:sldId id="1387" r:id="rId28"/>
    <p:sldId id="1133" r:id="rId29"/>
    <p:sldId id="1154" r:id="rId30"/>
    <p:sldId id="1264" r:id="rId31"/>
    <p:sldId id="1277" r:id="rId32"/>
    <p:sldId id="1397" r:id="rId33"/>
    <p:sldId id="1398" r:id="rId34"/>
    <p:sldId id="1408" r:id="rId35"/>
    <p:sldId id="1409" r:id="rId36"/>
    <p:sldId id="1412" r:id="rId37"/>
    <p:sldId id="1413" r:id="rId38"/>
    <p:sldId id="1399" r:id="rId39"/>
    <p:sldId id="1007" r:id="rId40"/>
    <p:sldId id="1276" r:id="rId41"/>
    <p:sldId id="817" r:id="rId42"/>
    <p:sldId id="1421" r:id="rId43"/>
    <p:sldId id="1422" r:id="rId44"/>
    <p:sldId id="1071" r:id="rId45"/>
    <p:sldId id="823" r:id="rId46"/>
    <p:sldId id="1423" r:id="rId47"/>
    <p:sldId id="825" r:id="rId48"/>
    <p:sldId id="1424" r:id="rId49"/>
    <p:sldId id="531" r:id="rId50"/>
  </p:sldIdLst>
  <p:sldSz cx="9144000" cy="6858000" type="letter"/>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2844"/>
    <a:srgbClr val="A59C6E"/>
    <a:srgbClr val="FDE151"/>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3595B1-8B71-4815-8716-97B58EBD1112}" v="57" dt="2026-10-23T16:55:49.2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94" autoAdjust="0"/>
    <p:restoredTop sz="98718" autoAdjust="0"/>
  </p:normalViewPr>
  <p:slideViewPr>
    <p:cSldViewPr>
      <p:cViewPr varScale="1">
        <p:scale>
          <a:sx n="101" d="100"/>
          <a:sy n="101" d="100"/>
        </p:scale>
        <p:origin x="198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9" d="100"/>
          <a:sy n="99" d="100"/>
        </p:scale>
        <p:origin x="2718"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rst Presbyterian Church, Blairstown, NJ" userId="96d466b960cbaa79" providerId="LiveId" clId="{08259469-EA37-4589-94DB-D43DC49C6094}"/>
    <pc:docChg chg="undo custSel addSld delSld modSld">
      <pc:chgData name="First Presbyterian Church, Blairstown, NJ" userId="96d466b960cbaa79" providerId="LiveId" clId="{08259469-EA37-4589-94DB-D43DC49C6094}" dt="2026-10-23T16:55:49.293" v="455" actId="1076"/>
      <pc:docMkLst>
        <pc:docMk/>
      </pc:docMkLst>
      <pc:sldChg chg="modSp mod">
        <pc:chgData name="First Presbyterian Church, Blairstown, NJ" userId="96d466b960cbaa79" providerId="LiveId" clId="{08259469-EA37-4589-94DB-D43DC49C6094}" dt="2026-10-23T14:33:13.543" v="408" actId="20577"/>
        <pc:sldMkLst>
          <pc:docMk/>
          <pc:sldMk cId="0" sldId="259"/>
        </pc:sldMkLst>
        <pc:spChg chg="mod">
          <ac:chgData name="First Presbyterian Church, Blairstown, NJ" userId="96d466b960cbaa79" providerId="LiveId" clId="{08259469-EA37-4589-94DB-D43DC49C6094}" dt="2026-10-23T14:33:13.543" v="408" actId="20577"/>
          <ac:spMkLst>
            <pc:docMk/>
            <pc:sldMk cId="0" sldId="259"/>
            <ac:spMk id="8194" creationId="{BC6D61EA-6048-4BEF-91FB-A3938ABBBFCE}"/>
          </ac:spMkLst>
        </pc:spChg>
      </pc:sldChg>
      <pc:sldChg chg="modSp mod">
        <pc:chgData name="First Presbyterian Church, Blairstown, NJ" userId="96d466b960cbaa79" providerId="LiveId" clId="{08259469-EA37-4589-94DB-D43DC49C6094}" dt="2026-10-22T14:11:44.282" v="8" actId="6549"/>
        <pc:sldMkLst>
          <pc:docMk/>
          <pc:sldMk cId="0" sldId="320"/>
        </pc:sldMkLst>
        <pc:spChg chg="mod">
          <ac:chgData name="First Presbyterian Church, Blairstown, NJ" userId="96d466b960cbaa79" providerId="LiveId" clId="{08259469-EA37-4589-94DB-D43DC49C6094}" dt="2026-10-22T14:11:44.282" v="8" actId="6549"/>
          <ac:spMkLst>
            <pc:docMk/>
            <pc:sldMk cId="0" sldId="320"/>
            <ac:spMk id="7170" creationId="{8EF1FF12-5DC1-4FF4-9F10-6F883AD9071E}"/>
          </ac:spMkLst>
        </pc:spChg>
      </pc:sldChg>
      <pc:sldChg chg="add">
        <pc:chgData name="First Presbyterian Church, Blairstown, NJ" userId="96d466b960cbaa79" providerId="LiveId" clId="{08259469-EA37-4589-94DB-D43DC49C6094}" dt="2026-10-22T14:13:26.536" v="30"/>
        <pc:sldMkLst>
          <pc:docMk/>
          <pc:sldMk cId="0" sldId="477"/>
        </pc:sldMkLst>
      </pc:sldChg>
      <pc:sldChg chg="modSp mod">
        <pc:chgData name="First Presbyterian Church, Blairstown, NJ" userId="96d466b960cbaa79" providerId="LiveId" clId="{08259469-EA37-4589-94DB-D43DC49C6094}" dt="2026-10-23T14:32:38.959" v="399" actId="121"/>
        <pc:sldMkLst>
          <pc:docMk/>
          <pc:sldMk cId="0" sldId="721"/>
        </pc:sldMkLst>
        <pc:spChg chg="mod">
          <ac:chgData name="First Presbyterian Church, Blairstown, NJ" userId="96d466b960cbaa79" providerId="LiveId" clId="{08259469-EA37-4589-94DB-D43DC49C6094}" dt="2026-10-23T14:32:38.959" v="399" actId="121"/>
          <ac:spMkLst>
            <pc:docMk/>
            <pc:sldMk cId="0" sldId="721"/>
            <ac:spMk id="82948" creationId="{4CF610CB-4F8E-432E-8410-39C18A313456}"/>
          </ac:spMkLst>
        </pc:spChg>
      </pc:sldChg>
      <pc:sldChg chg="add del">
        <pc:chgData name="First Presbyterian Church, Blairstown, NJ" userId="96d466b960cbaa79" providerId="LiveId" clId="{08259469-EA37-4589-94DB-D43DC49C6094}" dt="2026-10-22T14:42:45.881" v="158" actId="47"/>
        <pc:sldMkLst>
          <pc:docMk/>
          <pc:sldMk cId="0" sldId="803"/>
        </pc:sldMkLst>
      </pc:sldChg>
      <pc:sldChg chg="add del">
        <pc:chgData name="First Presbyterian Church, Blairstown, NJ" userId="96d466b960cbaa79" providerId="LiveId" clId="{08259469-EA37-4589-94DB-D43DC49C6094}" dt="2026-10-22T14:42:45.881" v="158" actId="47"/>
        <pc:sldMkLst>
          <pc:docMk/>
          <pc:sldMk cId="0" sldId="804"/>
        </pc:sldMkLst>
      </pc:sldChg>
      <pc:sldChg chg="modSp add mod">
        <pc:chgData name="First Presbyterian Church, Blairstown, NJ" userId="96d466b960cbaa79" providerId="LiveId" clId="{08259469-EA37-4589-94DB-D43DC49C6094}" dt="2026-10-22T14:44:03.873" v="177" actId="1036"/>
        <pc:sldMkLst>
          <pc:docMk/>
          <pc:sldMk cId="0" sldId="817"/>
        </pc:sldMkLst>
        <pc:spChg chg="mod">
          <ac:chgData name="First Presbyterian Church, Blairstown, NJ" userId="96d466b960cbaa79" providerId="LiveId" clId="{08259469-EA37-4589-94DB-D43DC49C6094}" dt="2026-10-22T14:44:03.873" v="177" actId="1036"/>
          <ac:spMkLst>
            <pc:docMk/>
            <pc:sldMk cId="0" sldId="817"/>
            <ac:spMk id="25602" creationId="{3C1CF077-8A5F-4010-AF46-0919BC272DA2}"/>
          </ac:spMkLst>
        </pc:spChg>
      </pc:sldChg>
      <pc:sldChg chg="modSp add mod">
        <pc:chgData name="First Presbyterian Church, Blairstown, NJ" userId="96d466b960cbaa79" providerId="LiveId" clId="{08259469-EA37-4589-94DB-D43DC49C6094}" dt="2026-10-22T14:46:40.279" v="244" actId="6549"/>
        <pc:sldMkLst>
          <pc:docMk/>
          <pc:sldMk cId="433221523" sldId="823"/>
        </pc:sldMkLst>
        <pc:spChg chg="mod">
          <ac:chgData name="First Presbyterian Church, Blairstown, NJ" userId="96d466b960cbaa79" providerId="LiveId" clId="{08259469-EA37-4589-94DB-D43DC49C6094}" dt="2026-10-22T14:46:40.279" v="244" actId="6549"/>
          <ac:spMkLst>
            <pc:docMk/>
            <pc:sldMk cId="433221523" sldId="823"/>
            <ac:spMk id="25602" creationId="{3C1CF077-8A5F-4010-AF46-0919BC272DA2}"/>
          </ac:spMkLst>
        </pc:spChg>
      </pc:sldChg>
      <pc:sldChg chg="modSp add mod">
        <pc:chgData name="First Presbyterian Church, Blairstown, NJ" userId="96d466b960cbaa79" providerId="LiveId" clId="{08259469-EA37-4589-94DB-D43DC49C6094}" dt="2026-10-22T14:47:41.439" v="270" actId="20577"/>
        <pc:sldMkLst>
          <pc:docMk/>
          <pc:sldMk cId="2489141578" sldId="825"/>
        </pc:sldMkLst>
        <pc:spChg chg="mod">
          <ac:chgData name="First Presbyterian Church, Blairstown, NJ" userId="96d466b960cbaa79" providerId="LiveId" clId="{08259469-EA37-4589-94DB-D43DC49C6094}" dt="2026-10-22T14:47:41.439" v="270" actId="20577"/>
          <ac:spMkLst>
            <pc:docMk/>
            <pc:sldMk cId="2489141578" sldId="825"/>
            <ac:spMk id="25602" creationId="{3C1CF077-8A5F-4010-AF46-0919BC272DA2}"/>
          </ac:spMkLst>
        </pc:spChg>
      </pc:sldChg>
      <pc:sldChg chg="del">
        <pc:chgData name="First Presbyterian Church, Blairstown, NJ" userId="96d466b960cbaa79" providerId="LiveId" clId="{08259469-EA37-4589-94DB-D43DC49C6094}" dt="2026-10-22T14:13:32.841" v="31" actId="47"/>
        <pc:sldMkLst>
          <pc:docMk/>
          <pc:sldMk cId="3940582308" sldId="856"/>
        </pc:sldMkLst>
      </pc:sldChg>
      <pc:sldChg chg="modSp mod">
        <pc:chgData name="First Presbyterian Church, Blairstown, NJ" userId="96d466b960cbaa79" providerId="LiveId" clId="{08259469-EA37-4589-94DB-D43DC49C6094}" dt="2026-10-22T14:20:39.703" v="81" actId="20577"/>
        <pc:sldMkLst>
          <pc:docMk/>
          <pc:sldMk cId="1174558784" sldId="905"/>
        </pc:sldMkLst>
        <pc:spChg chg="mod">
          <ac:chgData name="First Presbyterian Church, Blairstown, NJ" userId="96d466b960cbaa79" providerId="LiveId" clId="{08259469-EA37-4589-94DB-D43DC49C6094}" dt="2026-10-22T14:20:39.703" v="81" actId="20577"/>
          <ac:spMkLst>
            <pc:docMk/>
            <pc:sldMk cId="1174558784" sldId="905"/>
            <ac:spMk id="17410" creationId="{4532FAAA-3A0F-4CF3-BD4A-7E5B879733B0}"/>
          </ac:spMkLst>
        </pc:spChg>
      </pc:sldChg>
      <pc:sldChg chg="del">
        <pc:chgData name="First Presbyterian Church, Blairstown, NJ" userId="96d466b960cbaa79" providerId="LiveId" clId="{08259469-EA37-4589-94DB-D43DC49C6094}" dt="2026-10-22T14:13:32.841" v="31" actId="47"/>
        <pc:sldMkLst>
          <pc:docMk/>
          <pc:sldMk cId="0" sldId="908"/>
        </pc:sldMkLst>
      </pc:sldChg>
      <pc:sldChg chg="del">
        <pc:chgData name="First Presbyterian Church, Blairstown, NJ" userId="96d466b960cbaa79" providerId="LiveId" clId="{08259469-EA37-4589-94DB-D43DC49C6094}" dt="2026-10-22T14:13:32.841" v="31" actId="47"/>
        <pc:sldMkLst>
          <pc:docMk/>
          <pc:sldMk cId="0" sldId="909"/>
        </pc:sldMkLst>
      </pc:sldChg>
      <pc:sldChg chg="add del">
        <pc:chgData name="First Presbyterian Church, Blairstown, NJ" userId="96d466b960cbaa79" providerId="LiveId" clId="{08259469-EA37-4589-94DB-D43DC49C6094}" dt="2026-10-22T14:42:45.881" v="158" actId="47"/>
        <pc:sldMkLst>
          <pc:docMk/>
          <pc:sldMk cId="1788216668" sldId="918"/>
        </pc:sldMkLst>
      </pc:sldChg>
      <pc:sldChg chg="del">
        <pc:chgData name="First Presbyterian Church, Blairstown, NJ" userId="96d466b960cbaa79" providerId="LiveId" clId="{08259469-EA37-4589-94DB-D43DC49C6094}" dt="2026-10-22T14:21:59.405" v="92" actId="47"/>
        <pc:sldMkLst>
          <pc:docMk/>
          <pc:sldMk cId="533685851" sldId="920"/>
        </pc:sldMkLst>
      </pc:sldChg>
      <pc:sldChg chg="del">
        <pc:chgData name="First Presbyterian Church, Blairstown, NJ" userId="96d466b960cbaa79" providerId="LiveId" clId="{08259469-EA37-4589-94DB-D43DC49C6094}" dt="2026-10-22T14:37:28.586" v="154" actId="47"/>
        <pc:sldMkLst>
          <pc:docMk/>
          <pc:sldMk cId="867813307" sldId="935"/>
        </pc:sldMkLst>
      </pc:sldChg>
      <pc:sldChg chg="modSp">
        <pc:chgData name="First Presbyterian Church, Blairstown, NJ" userId="96d466b960cbaa79" providerId="LiveId" clId="{08259469-EA37-4589-94DB-D43DC49C6094}" dt="2026-10-22T14:16:52.722" v="55"/>
        <pc:sldMkLst>
          <pc:docMk/>
          <pc:sldMk cId="3505342783" sldId="993"/>
        </pc:sldMkLst>
        <pc:spChg chg="mod">
          <ac:chgData name="First Presbyterian Church, Blairstown, NJ" userId="96d466b960cbaa79" providerId="LiveId" clId="{08259469-EA37-4589-94DB-D43DC49C6094}" dt="2026-10-22T14:16:52.722" v="55"/>
          <ac:spMkLst>
            <pc:docMk/>
            <pc:sldMk cId="3505342783" sldId="993"/>
            <ac:spMk id="8194" creationId="{F31512E2-F393-4D44-A63D-55F78F8B5DAA}"/>
          </ac:spMkLst>
        </pc:spChg>
      </pc:sldChg>
      <pc:sldChg chg="add del">
        <pc:chgData name="First Presbyterian Church, Blairstown, NJ" userId="96d466b960cbaa79" providerId="LiveId" clId="{08259469-EA37-4589-94DB-D43DC49C6094}" dt="2026-10-22T14:42:45.881" v="158" actId="47"/>
        <pc:sldMkLst>
          <pc:docMk/>
          <pc:sldMk cId="1716052997" sldId="1002"/>
        </pc:sldMkLst>
      </pc:sldChg>
      <pc:sldChg chg="add del">
        <pc:chgData name="First Presbyterian Church, Blairstown, NJ" userId="96d466b960cbaa79" providerId="LiveId" clId="{08259469-EA37-4589-94DB-D43DC49C6094}" dt="2026-10-22T14:42:39.621" v="157" actId="47"/>
        <pc:sldMkLst>
          <pc:docMk/>
          <pc:sldMk cId="0" sldId="1003"/>
        </pc:sldMkLst>
      </pc:sldChg>
      <pc:sldChg chg="add del">
        <pc:chgData name="First Presbyterian Church, Blairstown, NJ" userId="96d466b960cbaa79" providerId="LiveId" clId="{08259469-EA37-4589-94DB-D43DC49C6094}" dt="2026-10-22T14:42:39.621" v="157" actId="47"/>
        <pc:sldMkLst>
          <pc:docMk/>
          <pc:sldMk cId="0" sldId="1005"/>
        </pc:sldMkLst>
      </pc:sldChg>
      <pc:sldChg chg="add del">
        <pc:chgData name="First Presbyterian Church, Blairstown, NJ" userId="96d466b960cbaa79" providerId="LiveId" clId="{08259469-EA37-4589-94DB-D43DC49C6094}" dt="2026-10-22T14:42:32.211" v="156" actId="47"/>
        <pc:sldMkLst>
          <pc:docMk/>
          <pc:sldMk cId="0" sldId="1007"/>
        </pc:sldMkLst>
      </pc:sldChg>
      <pc:sldChg chg="del">
        <pc:chgData name="First Presbyterian Church, Blairstown, NJ" userId="96d466b960cbaa79" providerId="LiveId" clId="{08259469-EA37-4589-94DB-D43DC49C6094}" dt="2026-10-22T14:13:32.841" v="31" actId="47"/>
        <pc:sldMkLst>
          <pc:docMk/>
          <pc:sldMk cId="2606601844" sldId="1021"/>
        </pc:sldMkLst>
      </pc:sldChg>
      <pc:sldChg chg="add">
        <pc:chgData name="First Presbyterian Church, Blairstown, NJ" userId="96d466b960cbaa79" providerId="LiveId" clId="{08259469-EA37-4589-94DB-D43DC49C6094}" dt="2026-10-22T14:13:26.536" v="30"/>
        <pc:sldMkLst>
          <pc:docMk/>
          <pc:sldMk cId="2590493681" sldId="1053"/>
        </pc:sldMkLst>
      </pc:sldChg>
      <pc:sldChg chg="add">
        <pc:chgData name="First Presbyterian Church, Blairstown, NJ" userId="96d466b960cbaa79" providerId="LiveId" clId="{08259469-EA37-4589-94DB-D43DC49C6094}" dt="2026-10-22T14:13:26.536" v="30"/>
        <pc:sldMkLst>
          <pc:docMk/>
          <pc:sldMk cId="288754674" sldId="1054"/>
        </pc:sldMkLst>
      </pc:sldChg>
      <pc:sldChg chg="modSp add mod">
        <pc:chgData name="First Presbyterian Church, Blairstown, NJ" userId="96d466b960cbaa79" providerId="LiveId" clId="{08259469-EA37-4589-94DB-D43DC49C6094}" dt="2026-10-22T14:46:06.215" v="235" actId="403"/>
        <pc:sldMkLst>
          <pc:docMk/>
          <pc:sldMk cId="1029912824" sldId="1071"/>
        </pc:sldMkLst>
        <pc:spChg chg="mod">
          <ac:chgData name="First Presbyterian Church, Blairstown, NJ" userId="96d466b960cbaa79" providerId="LiveId" clId="{08259469-EA37-4589-94DB-D43DC49C6094}" dt="2026-10-22T14:46:06.215" v="235" actId="403"/>
          <ac:spMkLst>
            <pc:docMk/>
            <pc:sldMk cId="1029912824" sldId="1071"/>
            <ac:spMk id="25602" creationId="{3C1CF077-8A5F-4010-AF46-0919BC272DA2}"/>
          </ac:spMkLst>
        </pc:spChg>
      </pc:sldChg>
      <pc:sldChg chg="del">
        <pc:chgData name="First Presbyterian Church, Blairstown, NJ" userId="96d466b960cbaa79" providerId="LiveId" clId="{08259469-EA37-4589-94DB-D43DC49C6094}" dt="2026-10-22T14:42:54.251" v="161" actId="47"/>
        <pc:sldMkLst>
          <pc:docMk/>
          <pc:sldMk cId="0" sldId="1098"/>
        </pc:sldMkLst>
      </pc:sldChg>
      <pc:sldChg chg="modSp mod">
        <pc:chgData name="First Presbyterian Church, Blairstown, NJ" userId="96d466b960cbaa79" providerId="LiveId" clId="{08259469-EA37-4589-94DB-D43DC49C6094}" dt="2026-10-22T14:32:06.450" v="125" actId="6549"/>
        <pc:sldMkLst>
          <pc:docMk/>
          <pc:sldMk cId="949462407" sldId="1133"/>
        </pc:sldMkLst>
        <pc:spChg chg="mod">
          <ac:chgData name="First Presbyterian Church, Blairstown, NJ" userId="96d466b960cbaa79" providerId="LiveId" clId="{08259469-EA37-4589-94DB-D43DC49C6094}" dt="2026-10-22T14:32:06.450" v="125" actId="6549"/>
          <ac:spMkLst>
            <pc:docMk/>
            <pc:sldMk cId="949462407" sldId="1133"/>
            <ac:spMk id="4" creationId="{CFC89C4D-D273-C32D-F82B-B270049DFDB9}"/>
          </ac:spMkLst>
        </pc:spChg>
      </pc:sldChg>
      <pc:sldChg chg="add del">
        <pc:chgData name="First Presbyterian Church, Blairstown, NJ" userId="96d466b960cbaa79" providerId="LiveId" clId="{08259469-EA37-4589-94DB-D43DC49C6094}" dt="2026-10-22T14:42:39.621" v="157" actId="47"/>
        <pc:sldMkLst>
          <pc:docMk/>
          <pc:sldMk cId="1857892735" sldId="1134"/>
        </pc:sldMkLst>
      </pc:sldChg>
      <pc:sldChg chg="modSp mod">
        <pc:chgData name="First Presbyterian Church, Blairstown, NJ" userId="96d466b960cbaa79" providerId="LiveId" clId="{08259469-EA37-4589-94DB-D43DC49C6094}" dt="2026-10-22T14:15:23.025" v="52" actId="20577"/>
        <pc:sldMkLst>
          <pc:docMk/>
          <pc:sldMk cId="1755340662" sldId="1147"/>
        </pc:sldMkLst>
        <pc:spChg chg="mod">
          <ac:chgData name="First Presbyterian Church, Blairstown, NJ" userId="96d466b960cbaa79" providerId="LiveId" clId="{08259469-EA37-4589-94DB-D43DC49C6094}" dt="2026-10-22T14:15:23.025" v="52" actId="20577"/>
          <ac:spMkLst>
            <pc:docMk/>
            <pc:sldMk cId="1755340662" sldId="1147"/>
            <ac:spMk id="82948" creationId="{4CF610CB-4F8E-432E-8410-39C18A313456}"/>
          </ac:spMkLst>
        </pc:spChg>
      </pc:sldChg>
      <pc:sldChg chg="del">
        <pc:chgData name="First Presbyterian Church, Blairstown, NJ" userId="96d466b960cbaa79" providerId="LiveId" clId="{08259469-EA37-4589-94DB-D43DC49C6094}" dt="2026-10-22T14:17:18.049" v="57" actId="47"/>
        <pc:sldMkLst>
          <pc:docMk/>
          <pc:sldMk cId="0" sldId="1150"/>
        </pc:sldMkLst>
      </pc:sldChg>
      <pc:sldChg chg="modSp mod">
        <pc:chgData name="First Presbyterian Church, Blairstown, NJ" userId="96d466b960cbaa79" providerId="LiveId" clId="{08259469-EA37-4589-94DB-D43DC49C6094}" dt="2026-10-23T16:25:20.600" v="422" actId="1076"/>
        <pc:sldMkLst>
          <pc:docMk/>
          <pc:sldMk cId="1739444612" sldId="1154"/>
        </pc:sldMkLst>
        <pc:spChg chg="mod">
          <ac:chgData name="First Presbyterian Church, Blairstown, NJ" userId="96d466b960cbaa79" providerId="LiveId" clId="{08259469-EA37-4589-94DB-D43DC49C6094}" dt="2026-10-23T15:33:03.403" v="417" actId="207"/>
          <ac:spMkLst>
            <pc:docMk/>
            <pc:sldMk cId="1739444612" sldId="1154"/>
            <ac:spMk id="20482" creationId="{C80FA143-5C2D-9F78-FA4B-0A8D485387E3}"/>
          </ac:spMkLst>
        </pc:spChg>
        <pc:picChg chg="mod">
          <ac:chgData name="First Presbyterian Church, Blairstown, NJ" userId="96d466b960cbaa79" providerId="LiveId" clId="{08259469-EA37-4589-94DB-D43DC49C6094}" dt="2026-10-23T16:25:20.600" v="422" actId="1076"/>
          <ac:picMkLst>
            <pc:docMk/>
            <pc:sldMk cId="1739444612" sldId="1154"/>
            <ac:picMk id="4" creationId="{A7E55499-D2A6-F0D9-6B58-7DA265AC9368}"/>
          </ac:picMkLst>
        </pc:picChg>
      </pc:sldChg>
      <pc:sldChg chg="modSp mod">
        <pc:chgData name="First Presbyterian Church, Blairstown, NJ" userId="96d466b960cbaa79" providerId="LiveId" clId="{08259469-EA37-4589-94DB-D43DC49C6094}" dt="2026-10-22T14:23:27.442" v="104" actId="20577"/>
        <pc:sldMkLst>
          <pc:docMk/>
          <pc:sldMk cId="1453418716" sldId="1187"/>
        </pc:sldMkLst>
        <pc:spChg chg="mod">
          <ac:chgData name="First Presbyterian Church, Blairstown, NJ" userId="96d466b960cbaa79" providerId="LiveId" clId="{08259469-EA37-4589-94DB-D43DC49C6094}" dt="2026-10-22T14:23:27.442" v="104" actId="20577"/>
          <ac:spMkLst>
            <pc:docMk/>
            <pc:sldMk cId="1453418716" sldId="1187"/>
            <ac:spMk id="4" creationId="{3B03A723-FA31-2647-5E80-D485C57CB087}"/>
          </ac:spMkLst>
        </pc:spChg>
      </pc:sldChg>
      <pc:sldChg chg="modSp mod">
        <pc:chgData name="First Presbyterian Church, Blairstown, NJ" userId="96d466b960cbaa79" providerId="LiveId" clId="{08259469-EA37-4589-94DB-D43DC49C6094}" dt="2026-10-22T14:29:28.397" v="107" actId="20577"/>
        <pc:sldMkLst>
          <pc:docMk/>
          <pc:sldMk cId="3295690867" sldId="1188"/>
        </pc:sldMkLst>
        <pc:spChg chg="mod">
          <ac:chgData name="First Presbyterian Church, Blairstown, NJ" userId="96d466b960cbaa79" providerId="LiveId" clId="{08259469-EA37-4589-94DB-D43DC49C6094}" dt="2026-10-22T14:29:28.397" v="107" actId="20577"/>
          <ac:spMkLst>
            <pc:docMk/>
            <pc:sldMk cId="3295690867" sldId="1188"/>
            <ac:spMk id="4" creationId="{B4E389D9-7027-EA8B-D254-C7C0FFC709E1}"/>
          </ac:spMkLst>
        </pc:spChg>
      </pc:sldChg>
      <pc:sldChg chg="del">
        <pc:chgData name="First Presbyterian Church, Blairstown, NJ" userId="96d466b960cbaa79" providerId="LiveId" clId="{08259469-EA37-4589-94DB-D43DC49C6094}" dt="2026-10-22T14:42:54.251" v="161" actId="47"/>
        <pc:sldMkLst>
          <pc:docMk/>
          <pc:sldMk cId="1403486108" sldId="1192"/>
        </pc:sldMkLst>
      </pc:sldChg>
      <pc:sldChg chg="del">
        <pc:chgData name="First Presbyterian Church, Blairstown, NJ" userId="96d466b960cbaa79" providerId="LiveId" clId="{08259469-EA37-4589-94DB-D43DC49C6094}" dt="2026-10-22T14:42:54.251" v="161" actId="47"/>
        <pc:sldMkLst>
          <pc:docMk/>
          <pc:sldMk cId="661704651" sldId="1193"/>
        </pc:sldMkLst>
      </pc:sldChg>
      <pc:sldChg chg="del">
        <pc:chgData name="First Presbyterian Church, Blairstown, NJ" userId="96d466b960cbaa79" providerId="LiveId" clId="{08259469-EA37-4589-94DB-D43DC49C6094}" dt="2026-10-22T14:42:54.251" v="161" actId="47"/>
        <pc:sldMkLst>
          <pc:docMk/>
          <pc:sldMk cId="194921621" sldId="1194"/>
        </pc:sldMkLst>
      </pc:sldChg>
      <pc:sldChg chg="del">
        <pc:chgData name="First Presbyterian Church, Blairstown, NJ" userId="96d466b960cbaa79" providerId="LiveId" clId="{08259469-EA37-4589-94DB-D43DC49C6094}" dt="2026-10-22T14:42:54.251" v="161" actId="47"/>
        <pc:sldMkLst>
          <pc:docMk/>
          <pc:sldMk cId="3840035258" sldId="1195"/>
        </pc:sldMkLst>
      </pc:sldChg>
      <pc:sldChg chg="del">
        <pc:chgData name="First Presbyterian Church, Blairstown, NJ" userId="96d466b960cbaa79" providerId="LiveId" clId="{08259469-EA37-4589-94DB-D43DC49C6094}" dt="2026-10-22T14:42:54.251" v="161" actId="47"/>
        <pc:sldMkLst>
          <pc:docMk/>
          <pc:sldMk cId="3639577353" sldId="1196"/>
        </pc:sldMkLst>
      </pc:sldChg>
      <pc:sldChg chg="addSp delSp modSp mod setBg">
        <pc:chgData name="First Presbyterian Church, Blairstown, NJ" userId="96d466b960cbaa79" providerId="LiveId" clId="{08259469-EA37-4589-94DB-D43DC49C6094}" dt="2026-10-23T16:45:18.926" v="448" actId="113"/>
        <pc:sldMkLst>
          <pc:docMk/>
          <pc:sldMk cId="4230578699" sldId="1210"/>
        </pc:sldMkLst>
        <pc:spChg chg="mod">
          <ac:chgData name="First Presbyterian Church, Blairstown, NJ" userId="96d466b960cbaa79" providerId="LiveId" clId="{08259469-EA37-4589-94DB-D43DC49C6094}" dt="2026-10-23T16:45:18.926" v="448" actId="113"/>
          <ac:spMkLst>
            <pc:docMk/>
            <pc:sldMk cId="4230578699" sldId="1210"/>
            <ac:spMk id="7172" creationId="{9D194B4C-C357-EB02-1CD2-7E0296A56F1C}"/>
          </ac:spMkLst>
        </pc:spChg>
        <pc:picChg chg="del">
          <ac:chgData name="First Presbyterian Church, Blairstown, NJ" userId="96d466b960cbaa79" providerId="LiveId" clId="{08259469-EA37-4589-94DB-D43DC49C6094}" dt="2026-10-23T16:43:16.003" v="424" actId="478"/>
          <ac:picMkLst>
            <pc:docMk/>
            <pc:sldMk cId="4230578699" sldId="1210"/>
            <ac:picMk id="3" creationId="{C413031B-D70A-0006-DB7A-B18F48982E32}"/>
          </ac:picMkLst>
        </pc:picChg>
        <pc:picChg chg="add mod">
          <ac:chgData name="First Presbyterian Church, Blairstown, NJ" userId="96d466b960cbaa79" providerId="LiveId" clId="{08259469-EA37-4589-94DB-D43DC49C6094}" dt="2026-10-23T16:43:29.316" v="426" actId="26606"/>
          <ac:picMkLst>
            <pc:docMk/>
            <pc:sldMk cId="4230578699" sldId="1210"/>
            <ac:picMk id="4" creationId="{4566E231-FC54-533C-0282-6D0E8FB39428}"/>
          </ac:picMkLst>
        </pc:picChg>
        <pc:picChg chg="add">
          <ac:chgData name="First Presbyterian Church, Blairstown, NJ" userId="96d466b960cbaa79" providerId="LiveId" clId="{08259469-EA37-4589-94DB-D43DC49C6094}" dt="2026-10-23T16:43:29.316" v="426" actId="26606"/>
          <ac:picMkLst>
            <pc:docMk/>
            <pc:sldMk cId="4230578699" sldId="1210"/>
            <ac:picMk id="7177" creationId="{08187575-5CB4-477B-AA47-020C6D2A786E}"/>
          </ac:picMkLst>
        </pc:picChg>
        <pc:picChg chg="add">
          <ac:chgData name="First Presbyterian Church, Blairstown, NJ" userId="96d466b960cbaa79" providerId="LiveId" clId="{08259469-EA37-4589-94DB-D43DC49C6094}" dt="2026-10-23T16:43:29.316" v="426" actId="26606"/>
          <ac:picMkLst>
            <pc:docMk/>
            <pc:sldMk cId="4230578699" sldId="1210"/>
            <ac:picMk id="7179" creationId="{EE585F70-7C5D-424E-A182-39507AF48A0C}"/>
          </ac:picMkLst>
        </pc:picChg>
      </pc:sldChg>
      <pc:sldChg chg="modSp mod">
        <pc:chgData name="First Presbyterian Church, Blairstown, NJ" userId="96d466b960cbaa79" providerId="LiveId" clId="{08259469-EA37-4589-94DB-D43DC49C6094}" dt="2026-10-22T14:12:47.837" v="29" actId="6549"/>
        <pc:sldMkLst>
          <pc:docMk/>
          <pc:sldMk cId="1907718741" sldId="1211"/>
        </pc:sldMkLst>
        <pc:spChg chg="mod">
          <ac:chgData name="First Presbyterian Church, Blairstown, NJ" userId="96d466b960cbaa79" providerId="LiveId" clId="{08259469-EA37-4589-94DB-D43DC49C6094}" dt="2026-10-22T14:12:47.837" v="29" actId="6549"/>
          <ac:spMkLst>
            <pc:docMk/>
            <pc:sldMk cId="1907718741" sldId="1211"/>
            <ac:spMk id="7170" creationId="{D46F1833-8264-8845-307D-E5F82FACE0AC}"/>
          </ac:spMkLst>
        </pc:spChg>
      </pc:sldChg>
      <pc:sldChg chg="add">
        <pc:chgData name="First Presbyterian Church, Blairstown, NJ" userId="96d466b960cbaa79" providerId="LiveId" clId="{08259469-EA37-4589-94DB-D43DC49C6094}" dt="2026-10-22T14:17:15.693" v="56"/>
        <pc:sldMkLst>
          <pc:docMk/>
          <pc:sldMk cId="0" sldId="1249"/>
        </pc:sldMkLst>
      </pc:sldChg>
      <pc:sldChg chg="modSp add mod">
        <pc:chgData name="First Presbyterian Church, Blairstown, NJ" userId="96d466b960cbaa79" providerId="LiveId" clId="{08259469-EA37-4589-94DB-D43DC49C6094}" dt="2026-10-22T16:26:41.766" v="386" actId="20577"/>
        <pc:sldMkLst>
          <pc:docMk/>
          <pc:sldMk cId="2181864865" sldId="1265"/>
        </pc:sldMkLst>
        <pc:spChg chg="mod">
          <ac:chgData name="First Presbyterian Church, Blairstown, NJ" userId="96d466b960cbaa79" providerId="LiveId" clId="{08259469-EA37-4589-94DB-D43DC49C6094}" dt="2026-10-22T16:26:41.766" v="386" actId="20577"/>
          <ac:spMkLst>
            <pc:docMk/>
            <pc:sldMk cId="2181864865" sldId="1265"/>
            <ac:spMk id="14338" creationId="{C144A683-EA5A-50E9-316C-189FC0688551}"/>
          </ac:spMkLst>
        </pc:spChg>
      </pc:sldChg>
      <pc:sldChg chg="add del">
        <pc:chgData name="First Presbyterian Church, Blairstown, NJ" userId="96d466b960cbaa79" providerId="LiveId" clId="{08259469-EA37-4589-94DB-D43DC49C6094}" dt="2026-10-22T16:26:48.870" v="387" actId="47"/>
        <pc:sldMkLst>
          <pc:docMk/>
          <pc:sldMk cId="2223541070" sldId="1266"/>
        </pc:sldMkLst>
      </pc:sldChg>
      <pc:sldChg chg="modSp mod">
        <pc:chgData name="First Presbyterian Church, Blairstown, NJ" userId="96d466b960cbaa79" providerId="LiveId" clId="{08259469-EA37-4589-94DB-D43DC49C6094}" dt="2026-10-22T14:36:55.984" v="140" actId="6549"/>
        <pc:sldMkLst>
          <pc:docMk/>
          <pc:sldMk cId="0" sldId="1277"/>
        </pc:sldMkLst>
        <pc:spChg chg="mod">
          <ac:chgData name="First Presbyterian Church, Blairstown, NJ" userId="96d466b960cbaa79" providerId="LiveId" clId="{08259469-EA37-4589-94DB-D43DC49C6094}" dt="2026-10-22T14:36:55.984" v="140" actId="6549"/>
          <ac:spMkLst>
            <pc:docMk/>
            <pc:sldMk cId="0" sldId="1277"/>
            <ac:spMk id="14338" creationId="{D522C88E-8367-8040-CCB7-512F5506FFFD}"/>
          </ac:spMkLst>
        </pc:spChg>
      </pc:sldChg>
      <pc:sldChg chg="add del">
        <pc:chgData name="First Presbyterian Church, Blairstown, NJ" userId="96d466b960cbaa79" providerId="LiveId" clId="{08259469-EA37-4589-94DB-D43DC49C6094}" dt="2026-10-22T14:42:39.621" v="157" actId="47"/>
        <pc:sldMkLst>
          <pc:docMk/>
          <pc:sldMk cId="2321390280" sldId="1282"/>
        </pc:sldMkLst>
      </pc:sldChg>
      <pc:sldChg chg="add del">
        <pc:chgData name="First Presbyterian Church, Blairstown, NJ" userId="96d466b960cbaa79" providerId="LiveId" clId="{08259469-EA37-4589-94DB-D43DC49C6094}" dt="2026-10-22T14:42:45.881" v="158" actId="47"/>
        <pc:sldMkLst>
          <pc:docMk/>
          <pc:sldMk cId="3371172092" sldId="1321"/>
        </pc:sldMkLst>
      </pc:sldChg>
      <pc:sldChg chg="add del">
        <pc:chgData name="First Presbyterian Church, Blairstown, NJ" userId="96d466b960cbaa79" providerId="LiveId" clId="{08259469-EA37-4589-94DB-D43DC49C6094}" dt="2026-10-22T14:42:39.621" v="157" actId="47"/>
        <pc:sldMkLst>
          <pc:docMk/>
          <pc:sldMk cId="2203886601" sldId="1326"/>
        </pc:sldMkLst>
      </pc:sldChg>
      <pc:sldChg chg="del">
        <pc:chgData name="First Presbyterian Church, Blairstown, NJ" userId="96d466b960cbaa79" providerId="LiveId" clId="{08259469-EA37-4589-94DB-D43DC49C6094}" dt="2026-10-22T15:01:23.975" v="358" actId="47"/>
        <pc:sldMkLst>
          <pc:docMk/>
          <pc:sldMk cId="0" sldId="1332"/>
        </pc:sldMkLst>
      </pc:sldChg>
      <pc:sldChg chg="modSp mod">
        <pc:chgData name="First Presbyterian Church, Blairstown, NJ" userId="96d466b960cbaa79" providerId="LiveId" clId="{08259469-EA37-4589-94DB-D43DC49C6094}" dt="2026-10-23T14:33:47.711" v="409" actId="20577"/>
        <pc:sldMkLst>
          <pc:docMk/>
          <pc:sldMk cId="3085163783" sldId="1385"/>
        </pc:sldMkLst>
        <pc:spChg chg="mod">
          <ac:chgData name="First Presbyterian Church, Blairstown, NJ" userId="96d466b960cbaa79" providerId="LiveId" clId="{08259469-EA37-4589-94DB-D43DC49C6094}" dt="2026-10-23T14:33:47.711" v="409" actId="20577"/>
          <ac:spMkLst>
            <pc:docMk/>
            <pc:sldMk cId="3085163783" sldId="1385"/>
            <ac:spMk id="4" creationId="{80DB2F41-EBFE-BECC-0529-2462D8C79A01}"/>
          </ac:spMkLst>
        </pc:spChg>
      </pc:sldChg>
      <pc:sldChg chg="modSp mod">
        <pc:chgData name="First Presbyterian Church, Blairstown, NJ" userId="96d466b960cbaa79" providerId="LiveId" clId="{08259469-EA37-4589-94DB-D43DC49C6094}" dt="2026-10-22T14:29:55.838" v="120" actId="1076"/>
        <pc:sldMkLst>
          <pc:docMk/>
          <pc:sldMk cId="3297924551" sldId="1387"/>
        </pc:sldMkLst>
        <pc:spChg chg="mod">
          <ac:chgData name="First Presbyterian Church, Blairstown, NJ" userId="96d466b960cbaa79" providerId="LiveId" clId="{08259469-EA37-4589-94DB-D43DC49C6094}" dt="2026-10-22T14:29:55.838" v="120" actId="1076"/>
          <ac:spMkLst>
            <pc:docMk/>
            <pc:sldMk cId="3297924551" sldId="1387"/>
            <ac:spMk id="4" creationId="{3C3ED299-AA88-C003-56BF-821D5D38BA5B}"/>
          </ac:spMkLst>
        </pc:spChg>
      </pc:sldChg>
      <pc:sldChg chg="modSp mod">
        <pc:chgData name="First Presbyterian Church, Blairstown, NJ" userId="96d466b960cbaa79" providerId="LiveId" clId="{08259469-EA37-4589-94DB-D43DC49C6094}" dt="2026-10-22T14:21:13.789" v="84" actId="20577"/>
        <pc:sldMkLst>
          <pc:docMk/>
          <pc:sldMk cId="1275192952" sldId="1394"/>
        </pc:sldMkLst>
        <pc:spChg chg="mod">
          <ac:chgData name="First Presbyterian Church, Blairstown, NJ" userId="96d466b960cbaa79" providerId="LiveId" clId="{08259469-EA37-4589-94DB-D43DC49C6094}" dt="2026-10-22T14:21:13.789" v="84" actId="20577"/>
          <ac:spMkLst>
            <pc:docMk/>
            <pc:sldMk cId="1275192952" sldId="1394"/>
            <ac:spMk id="17410" creationId="{808AECCE-0AA6-0415-7997-C08497C33BBB}"/>
          </ac:spMkLst>
        </pc:spChg>
      </pc:sldChg>
      <pc:sldChg chg="modSp mod">
        <pc:chgData name="First Presbyterian Church, Blairstown, NJ" userId="96d466b960cbaa79" providerId="LiveId" clId="{08259469-EA37-4589-94DB-D43DC49C6094}" dt="2026-10-23T16:55:42.333" v="454" actId="121"/>
        <pc:sldMkLst>
          <pc:docMk/>
          <pc:sldMk cId="1627836635" sldId="1395"/>
        </pc:sldMkLst>
        <pc:spChg chg="mod">
          <ac:chgData name="First Presbyterian Church, Blairstown, NJ" userId="96d466b960cbaa79" providerId="LiveId" clId="{08259469-EA37-4589-94DB-D43DC49C6094}" dt="2026-10-23T16:55:42.333" v="454" actId="121"/>
          <ac:spMkLst>
            <pc:docMk/>
            <pc:sldMk cId="1627836635" sldId="1395"/>
            <ac:spMk id="17410" creationId="{D1F8A103-D9E1-E9A4-D5FD-B53DE00C19CA}"/>
          </ac:spMkLst>
        </pc:spChg>
      </pc:sldChg>
      <pc:sldChg chg="modSp mod">
        <pc:chgData name="First Presbyterian Church, Blairstown, NJ" userId="96d466b960cbaa79" providerId="LiveId" clId="{08259469-EA37-4589-94DB-D43DC49C6094}" dt="2026-10-23T16:55:49.293" v="455" actId="1076"/>
        <pc:sldMkLst>
          <pc:docMk/>
          <pc:sldMk cId="4079236048" sldId="1396"/>
        </pc:sldMkLst>
        <pc:spChg chg="mod">
          <ac:chgData name="First Presbyterian Church, Blairstown, NJ" userId="96d466b960cbaa79" providerId="LiveId" clId="{08259469-EA37-4589-94DB-D43DC49C6094}" dt="2026-10-23T16:55:49.293" v="455" actId="1076"/>
          <ac:spMkLst>
            <pc:docMk/>
            <pc:sldMk cId="4079236048" sldId="1396"/>
            <ac:spMk id="17410" creationId="{D79AA9FC-6029-683C-5122-D0DEF4224ACC}"/>
          </ac:spMkLst>
        </pc:spChg>
      </pc:sldChg>
      <pc:sldChg chg="modSp mod">
        <pc:chgData name="First Presbyterian Church, Blairstown, NJ" userId="96d466b960cbaa79" providerId="LiveId" clId="{08259469-EA37-4589-94DB-D43DC49C6094}" dt="2026-10-22T14:37:10.840" v="144" actId="20577"/>
        <pc:sldMkLst>
          <pc:docMk/>
          <pc:sldMk cId="3499885259" sldId="1397"/>
        </pc:sldMkLst>
        <pc:spChg chg="mod">
          <ac:chgData name="First Presbyterian Church, Blairstown, NJ" userId="96d466b960cbaa79" providerId="LiveId" clId="{08259469-EA37-4589-94DB-D43DC49C6094}" dt="2026-10-22T14:37:10.840" v="144" actId="20577"/>
          <ac:spMkLst>
            <pc:docMk/>
            <pc:sldMk cId="3499885259" sldId="1397"/>
            <ac:spMk id="14338" creationId="{DD42CB5D-63F7-DB37-6DC8-9A96FDF6278F}"/>
          </ac:spMkLst>
        </pc:spChg>
      </pc:sldChg>
      <pc:sldChg chg="modSp mod">
        <pc:chgData name="First Presbyterian Church, Blairstown, NJ" userId="96d466b960cbaa79" providerId="LiveId" clId="{08259469-EA37-4589-94DB-D43DC49C6094}" dt="2026-10-22T14:37:24.830" v="153" actId="1076"/>
        <pc:sldMkLst>
          <pc:docMk/>
          <pc:sldMk cId="2789114829" sldId="1398"/>
        </pc:sldMkLst>
        <pc:spChg chg="mod">
          <ac:chgData name="First Presbyterian Church, Blairstown, NJ" userId="96d466b960cbaa79" providerId="LiveId" clId="{08259469-EA37-4589-94DB-D43DC49C6094}" dt="2026-10-22T14:37:24.830" v="153" actId="1076"/>
          <ac:spMkLst>
            <pc:docMk/>
            <pc:sldMk cId="2789114829" sldId="1398"/>
            <ac:spMk id="14338" creationId="{F20E8A81-94C3-04DE-3D25-1CECA3027360}"/>
          </ac:spMkLst>
        </pc:spChg>
      </pc:sldChg>
      <pc:sldChg chg="add del">
        <pc:chgData name="First Presbyterian Church, Blairstown, NJ" userId="96d466b960cbaa79" providerId="LiveId" clId="{08259469-EA37-4589-94DB-D43DC49C6094}" dt="2026-10-22T14:42:39.621" v="157" actId="47"/>
        <pc:sldMkLst>
          <pc:docMk/>
          <pc:sldMk cId="595658577" sldId="1400"/>
        </pc:sldMkLst>
      </pc:sldChg>
      <pc:sldChg chg="modSp mod">
        <pc:chgData name="First Presbyterian Church, Blairstown, NJ" userId="96d466b960cbaa79" providerId="LiveId" clId="{08259469-EA37-4589-94DB-D43DC49C6094}" dt="2026-10-22T15:02:47.012" v="376" actId="20577"/>
        <pc:sldMkLst>
          <pc:docMk/>
          <pc:sldMk cId="3311336988" sldId="1408"/>
        </pc:sldMkLst>
        <pc:spChg chg="mod">
          <ac:chgData name="First Presbyterian Church, Blairstown, NJ" userId="96d466b960cbaa79" providerId="LiveId" clId="{08259469-EA37-4589-94DB-D43DC49C6094}" dt="2026-10-22T15:02:47.012" v="376" actId="20577"/>
          <ac:spMkLst>
            <pc:docMk/>
            <pc:sldMk cId="3311336988" sldId="1408"/>
            <ac:spMk id="14338" creationId="{E59B295A-6B68-D5DE-E1DD-5AB1BC64E361}"/>
          </ac:spMkLst>
        </pc:spChg>
      </pc:sldChg>
      <pc:sldChg chg="modSp mod">
        <pc:chgData name="First Presbyterian Church, Blairstown, NJ" userId="96d466b960cbaa79" providerId="LiveId" clId="{08259469-EA37-4589-94DB-D43DC49C6094}" dt="2026-10-22T14:58:50.562" v="312" actId="20577"/>
        <pc:sldMkLst>
          <pc:docMk/>
          <pc:sldMk cId="0" sldId="1409"/>
        </pc:sldMkLst>
        <pc:spChg chg="mod">
          <ac:chgData name="First Presbyterian Church, Blairstown, NJ" userId="96d466b960cbaa79" providerId="LiveId" clId="{08259469-EA37-4589-94DB-D43DC49C6094}" dt="2026-10-22T14:58:50.562" v="312" actId="20577"/>
          <ac:spMkLst>
            <pc:docMk/>
            <pc:sldMk cId="0" sldId="1409"/>
            <ac:spMk id="14338" creationId="{422BB896-85F9-5A1C-49A3-A9866BCAC4C4}"/>
          </ac:spMkLst>
        </pc:spChg>
      </pc:sldChg>
      <pc:sldChg chg="modSp del mod">
        <pc:chgData name="First Presbyterian Church, Blairstown, NJ" userId="96d466b960cbaa79" providerId="LiveId" clId="{08259469-EA37-4589-94DB-D43DC49C6094}" dt="2026-10-22T15:02:36.414" v="362" actId="47"/>
        <pc:sldMkLst>
          <pc:docMk/>
          <pc:sldMk cId="200090171" sldId="1410"/>
        </pc:sldMkLst>
        <pc:spChg chg="mod">
          <ac:chgData name="First Presbyterian Church, Blairstown, NJ" userId="96d466b960cbaa79" providerId="LiveId" clId="{08259469-EA37-4589-94DB-D43DC49C6094}" dt="2026-10-22T14:59:41.710" v="323" actId="21"/>
          <ac:spMkLst>
            <pc:docMk/>
            <pc:sldMk cId="200090171" sldId="1410"/>
            <ac:spMk id="14338" creationId="{84F6947B-5BCD-D151-3E70-0A13B59C4DFC}"/>
          </ac:spMkLst>
        </pc:spChg>
      </pc:sldChg>
      <pc:sldChg chg="modSp del mod">
        <pc:chgData name="First Presbyterian Church, Blairstown, NJ" userId="96d466b960cbaa79" providerId="LiveId" clId="{08259469-EA37-4589-94DB-D43DC49C6094}" dt="2026-10-22T15:02:36.414" v="362" actId="47"/>
        <pc:sldMkLst>
          <pc:docMk/>
          <pc:sldMk cId="4055013025" sldId="1411"/>
        </pc:sldMkLst>
        <pc:spChg chg="mod">
          <ac:chgData name="First Presbyterian Church, Blairstown, NJ" userId="96d466b960cbaa79" providerId="LiveId" clId="{08259469-EA37-4589-94DB-D43DC49C6094}" dt="2026-10-22T15:00:03.242" v="332" actId="6549"/>
          <ac:spMkLst>
            <pc:docMk/>
            <pc:sldMk cId="4055013025" sldId="1411"/>
            <ac:spMk id="14338" creationId="{B6C0D17F-7DFA-1B1F-26A0-E5F5F1CC91EE}"/>
          </ac:spMkLst>
        </pc:spChg>
      </pc:sldChg>
      <pc:sldChg chg="modSp mod">
        <pc:chgData name="First Presbyterian Church, Blairstown, NJ" userId="96d466b960cbaa79" providerId="LiveId" clId="{08259469-EA37-4589-94DB-D43DC49C6094}" dt="2026-10-22T15:00:50.622" v="345" actId="20577"/>
        <pc:sldMkLst>
          <pc:docMk/>
          <pc:sldMk cId="3908488818" sldId="1412"/>
        </pc:sldMkLst>
        <pc:spChg chg="mod">
          <ac:chgData name="First Presbyterian Church, Blairstown, NJ" userId="96d466b960cbaa79" providerId="LiveId" clId="{08259469-EA37-4589-94DB-D43DC49C6094}" dt="2026-10-22T15:00:50.622" v="345" actId="20577"/>
          <ac:spMkLst>
            <pc:docMk/>
            <pc:sldMk cId="3908488818" sldId="1412"/>
            <ac:spMk id="14338" creationId="{49125B12-C164-2E50-1FC7-D36CE1CD164A}"/>
          </ac:spMkLst>
        </pc:spChg>
      </pc:sldChg>
      <pc:sldChg chg="modSp mod">
        <pc:chgData name="First Presbyterian Church, Blairstown, NJ" userId="96d466b960cbaa79" providerId="LiveId" clId="{08259469-EA37-4589-94DB-D43DC49C6094}" dt="2026-10-22T15:01:16.907" v="357" actId="20577"/>
        <pc:sldMkLst>
          <pc:docMk/>
          <pc:sldMk cId="2340896823" sldId="1413"/>
        </pc:sldMkLst>
        <pc:spChg chg="mod">
          <ac:chgData name="First Presbyterian Church, Blairstown, NJ" userId="96d466b960cbaa79" providerId="LiveId" clId="{08259469-EA37-4589-94DB-D43DC49C6094}" dt="2026-10-22T15:01:16.907" v="357" actId="20577"/>
          <ac:spMkLst>
            <pc:docMk/>
            <pc:sldMk cId="2340896823" sldId="1413"/>
            <ac:spMk id="14338" creationId="{D8EE11EC-5E85-3D9A-96CC-60E3B0530FEA}"/>
          </ac:spMkLst>
        </pc:spChg>
      </pc:sldChg>
      <pc:sldChg chg="del">
        <pc:chgData name="First Presbyterian Church, Blairstown, NJ" userId="96d466b960cbaa79" providerId="LiveId" clId="{08259469-EA37-4589-94DB-D43DC49C6094}" dt="2026-10-22T15:01:23.975" v="358" actId="47"/>
        <pc:sldMkLst>
          <pc:docMk/>
          <pc:sldMk cId="372126391" sldId="1414"/>
        </pc:sldMkLst>
      </pc:sldChg>
      <pc:sldChg chg="del">
        <pc:chgData name="First Presbyterian Church, Blairstown, NJ" userId="96d466b960cbaa79" providerId="LiveId" clId="{08259469-EA37-4589-94DB-D43DC49C6094}" dt="2026-10-22T14:13:32.841" v="31" actId="47"/>
        <pc:sldMkLst>
          <pc:docMk/>
          <pc:sldMk cId="3433042544" sldId="1415"/>
        </pc:sldMkLst>
      </pc:sldChg>
      <pc:sldChg chg="del">
        <pc:chgData name="First Presbyterian Church, Blairstown, NJ" userId="96d466b960cbaa79" providerId="LiveId" clId="{08259469-EA37-4589-94DB-D43DC49C6094}" dt="2026-10-22T14:13:32.841" v="31" actId="47"/>
        <pc:sldMkLst>
          <pc:docMk/>
          <pc:sldMk cId="3288679736" sldId="1416"/>
        </pc:sldMkLst>
      </pc:sldChg>
      <pc:sldChg chg="del">
        <pc:chgData name="First Presbyterian Church, Blairstown, NJ" userId="96d466b960cbaa79" providerId="LiveId" clId="{08259469-EA37-4589-94DB-D43DC49C6094}" dt="2026-10-22T14:13:32.841" v="31" actId="47"/>
        <pc:sldMkLst>
          <pc:docMk/>
          <pc:sldMk cId="791206253" sldId="1417"/>
        </pc:sldMkLst>
      </pc:sldChg>
      <pc:sldChg chg="del">
        <pc:chgData name="First Presbyterian Church, Blairstown, NJ" userId="96d466b960cbaa79" providerId="LiveId" clId="{08259469-EA37-4589-94DB-D43DC49C6094}" dt="2026-10-22T14:13:32.841" v="31" actId="47"/>
        <pc:sldMkLst>
          <pc:docMk/>
          <pc:sldMk cId="1788051783" sldId="1418"/>
        </pc:sldMkLst>
      </pc:sldChg>
      <pc:sldChg chg="modSp add mod">
        <pc:chgData name="First Presbyterian Church, Blairstown, NJ" userId="96d466b960cbaa79" providerId="LiveId" clId="{08259469-EA37-4589-94DB-D43DC49C6094}" dt="2026-10-22T14:15:29.876" v="53" actId="1076"/>
        <pc:sldMkLst>
          <pc:docMk/>
          <pc:sldMk cId="3126655665" sldId="1420"/>
        </pc:sldMkLst>
        <pc:spChg chg="mod">
          <ac:chgData name="First Presbyterian Church, Blairstown, NJ" userId="96d466b960cbaa79" providerId="LiveId" clId="{08259469-EA37-4589-94DB-D43DC49C6094}" dt="2026-10-22T14:15:29.876" v="53" actId="1076"/>
          <ac:spMkLst>
            <pc:docMk/>
            <pc:sldMk cId="3126655665" sldId="1420"/>
            <ac:spMk id="82948" creationId="{5861E6A6-C1D7-1316-C07B-C54837CB4B83}"/>
          </ac:spMkLst>
        </pc:spChg>
      </pc:sldChg>
      <pc:sldChg chg="delSp add del setBg delDesignElem">
        <pc:chgData name="First Presbyterian Church, Blairstown, NJ" userId="96d466b960cbaa79" providerId="LiveId" clId="{08259469-EA37-4589-94DB-D43DC49C6094}" dt="2026-10-22T14:43:05.593" v="162" actId="47"/>
        <pc:sldMkLst>
          <pc:docMk/>
          <pc:sldMk cId="0" sldId="1421"/>
        </pc:sldMkLst>
        <pc:picChg chg="del">
          <ac:chgData name="First Presbyterian Church, Blairstown, NJ" userId="96d466b960cbaa79" providerId="LiveId" clId="{08259469-EA37-4589-94DB-D43DC49C6094}" dt="2026-10-22T14:42:49.217" v="160"/>
          <ac:picMkLst>
            <pc:docMk/>
            <pc:sldMk cId="0" sldId="1421"/>
            <ac:picMk id="38924" creationId="{08187575-5CB4-477B-AA47-020C6D2A786E}"/>
          </ac:picMkLst>
        </pc:picChg>
        <pc:picChg chg="del">
          <ac:chgData name="First Presbyterian Church, Blairstown, NJ" userId="96d466b960cbaa79" providerId="LiveId" clId="{08259469-EA37-4589-94DB-D43DC49C6094}" dt="2026-10-22T14:42:49.217" v="160"/>
          <ac:picMkLst>
            <pc:docMk/>
            <pc:sldMk cId="0" sldId="1421"/>
            <ac:picMk id="38926" creationId="{EE585F70-7C5D-424E-A182-39507AF48A0C}"/>
          </ac:picMkLst>
        </pc:picChg>
      </pc:sldChg>
      <pc:sldChg chg="modSp add mod">
        <pc:chgData name="First Presbyterian Church, Blairstown, NJ" userId="96d466b960cbaa79" providerId="LiveId" clId="{08259469-EA37-4589-94DB-D43DC49C6094}" dt="2026-10-22T14:46:11.871" v="236" actId="122"/>
        <pc:sldMkLst>
          <pc:docMk/>
          <pc:sldMk cId="730530778" sldId="1421"/>
        </pc:sldMkLst>
        <pc:spChg chg="mod">
          <ac:chgData name="First Presbyterian Church, Blairstown, NJ" userId="96d466b960cbaa79" providerId="LiveId" clId="{08259469-EA37-4589-94DB-D43DC49C6094}" dt="2026-10-22T14:46:11.871" v="236" actId="122"/>
          <ac:spMkLst>
            <pc:docMk/>
            <pc:sldMk cId="730530778" sldId="1421"/>
            <ac:spMk id="25602" creationId="{92F6C8BD-F92E-AE26-44CA-B5E06E2893D3}"/>
          </ac:spMkLst>
        </pc:spChg>
      </pc:sldChg>
      <pc:sldChg chg="modSp add mod">
        <pc:chgData name="First Presbyterian Church, Blairstown, NJ" userId="96d466b960cbaa79" providerId="LiveId" clId="{08259469-EA37-4589-94DB-D43DC49C6094}" dt="2026-10-22T14:45:26.212" v="206" actId="6549"/>
        <pc:sldMkLst>
          <pc:docMk/>
          <pc:sldMk cId="33619307" sldId="1422"/>
        </pc:sldMkLst>
        <pc:spChg chg="mod">
          <ac:chgData name="First Presbyterian Church, Blairstown, NJ" userId="96d466b960cbaa79" providerId="LiveId" clId="{08259469-EA37-4589-94DB-D43DC49C6094}" dt="2026-10-22T14:45:26.212" v="206" actId="6549"/>
          <ac:spMkLst>
            <pc:docMk/>
            <pc:sldMk cId="33619307" sldId="1422"/>
            <ac:spMk id="25602" creationId="{24402B95-63F2-DE80-3E75-B5A794A5F384}"/>
          </ac:spMkLst>
        </pc:spChg>
      </pc:sldChg>
      <pc:sldChg chg="add del">
        <pc:chgData name="First Presbyterian Church, Blairstown, NJ" userId="96d466b960cbaa79" providerId="LiveId" clId="{08259469-EA37-4589-94DB-D43DC49C6094}" dt="2026-10-22T14:44:12.657" v="179"/>
        <pc:sldMkLst>
          <pc:docMk/>
          <pc:sldMk cId="2118241679" sldId="1422"/>
        </pc:sldMkLst>
      </pc:sldChg>
      <pc:sldChg chg="add">
        <pc:chgData name="First Presbyterian Church, Blairstown, NJ" userId="96d466b960cbaa79" providerId="LiveId" clId="{08259469-EA37-4589-94DB-D43DC49C6094}" dt="2026-10-22T14:46:44.466" v="245"/>
        <pc:sldMkLst>
          <pc:docMk/>
          <pc:sldMk cId="1484247144" sldId="1423"/>
        </pc:sldMkLst>
      </pc:sldChg>
      <pc:sldChg chg="add">
        <pc:chgData name="First Presbyterian Church, Blairstown, NJ" userId="96d466b960cbaa79" providerId="LiveId" clId="{08259469-EA37-4589-94DB-D43DC49C6094}" dt="2026-10-22T14:47:05.416" v="253"/>
        <pc:sldMkLst>
          <pc:docMk/>
          <pc:sldMk cId="930139054" sldId="1424"/>
        </pc:sldMkLst>
      </pc:sldChg>
      <pc:sldChg chg="add setBg">
        <pc:chgData name="First Presbyterian Church, Blairstown, NJ" userId="96d466b960cbaa79" providerId="LiveId" clId="{08259469-EA37-4589-94DB-D43DC49C6094}" dt="2026-10-23T16:42:34.701" v="423"/>
        <pc:sldMkLst>
          <pc:docMk/>
          <pc:sldMk cId="3419748762" sldId="142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95345409-788C-4CEB-80BF-7FCD2CFF4A10}"/>
              </a:ext>
            </a:extLst>
          </p:cNvPr>
          <p:cNvSpPr>
            <a:spLocks noGrp="1" noChangeArrowheads="1"/>
          </p:cNvSpPr>
          <p:nvPr>
            <p:ph type="hdr" sz="quarter"/>
          </p:nvPr>
        </p:nvSpPr>
        <p:spPr bwMode="auto">
          <a:xfrm>
            <a:off x="0" y="0"/>
            <a:ext cx="4030663"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17" tIns="46009" rIns="92017" bIns="46009" numCol="1" anchor="t" anchorCtr="0" compatLnSpc="1">
            <a:prstTxWarp prst="textNoShape">
              <a:avLst/>
            </a:prstTxWarp>
          </a:bodyPr>
          <a:lstStyle>
            <a:lvl1pPr defTabSz="918784">
              <a:defRPr sz="1300" b="0">
                <a:latin typeface="Arial" charset="0"/>
                <a:cs typeface="Arial" charset="0"/>
              </a:defRPr>
            </a:lvl1pPr>
          </a:lstStyle>
          <a:p>
            <a:pPr>
              <a:defRPr/>
            </a:pPr>
            <a:endParaRPr lang="en-US"/>
          </a:p>
        </p:txBody>
      </p:sp>
      <p:sp>
        <p:nvSpPr>
          <p:cNvPr id="86019" name="Rectangle 3">
            <a:extLst>
              <a:ext uri="{FF2B5EF4-FFF2-40B4-BE49-F238E27FC236}">
                <a16:creationId xmlns:a16="http://schemas.microsoft.com/office/drawing/2014/main" id="{A0EFEBAB-8391-4033-B415-84AA62A3E39B}"/>
              </a:ext>
            </a:extLst>
          </p:cNvPr>
          <p:cNvSpPr>
            <a:spLocks noGrp="1" noChangeArrowheads="1"/>
          </p:cNvSpPr>
          <p:nvPr>
            <p:ph type="dt" sz="quarter" idx="1"/>
          </p:nvPr>
        </p:nvSpPr>
        <p:spPr bwMode="auto">
          <a:xfrm>
            <a:off x="5264150" y="0"/>
            <a:ext cx="4030663"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17" tIns="46009" rIns="92017" bIns="46009" numCol="1" anchor="t" anchorCtr="0" compatLnSpc="1">
            <a:prstTxWarp prst="textNoShape">
              <a:avLst/>
            </a:prstTxWarp>
          </a:bodyPr>
          <a:lstStyle>
            <a:lvl1pPr algn="r" defTabSz="918784">
              <a:defRPr sz="1300" b="0">
                <a:latin typeface="Arial" charset="0"/>
                <a:cs typeface="Arial" charset="0"/>
              </a:defRPr>
            </a:lvl1pPr>
          </a:lstStyle>
          <a:p>
            <a:pPr>
              <a:defRPr/>
            </a:pPr>
            <a:endParaRPr lang="en-US"/>
          </a:p>
        </p:txBody>
      </p:sp>
      <p:sp>
        <p:nvSpPr>
          <p:cNvPr id="86020" name="Rectangle 4">
            <a:extLst>
              <a:ext uri="{FF2B5EF4-FFF2-40B4-BE49-F238E27FC236}">
                <a16:creationId xmlns:a16="http://schemas.microsoft.com/office/drawing/2014/main" id="{7D82E61B-ACBC-4CFB-8D8F-97F24CBE6D77}"/>
              </a:ext>
            </a:extLst>
          </p:cNvPr>
          <p:cNvSpPr>
            <a:spLocks noGrp="1" noChangeArrowheads="1"/>
          </p:cNvSpPr>
          <p:nvPr>
            <p:ph type="ftr" sz="quarter" idx="2"/>
          </p:nvPr>
        </p:nvSpPr>
        <p:spPr bwMode="auto">
          <a:xfrm>
            <a:off x="0" y="6657975"/>
            <a:ext cx="4030663"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17" tIns="46009" rIns="92017" bIns="46009" numCol="1" anchor="b" anchorCtr="0" compatLnSpc="1">
            <a:prstTxWarp prst="textNoShape">
              <a:avLst/>
            </a:prstTxWarp>
          </a:bodyPr>
          <a:lstStyle>
            <a:lvl1pPr defTabSz="918784">
              <a:defRPr sz="1300" b="0">
                <a:latin typeface="Arial" charset="0"/>
                <a:cs typeface="Arial" charset="0"/>
              </a:defRPr>
            </a:lvl1pPr>
          </a:lstStyle>
          <a:p>
            <a:pPr>
              <a:defRPr/>
            </a:pPr>
            <a:endParaRPr lang="en-US"/>
          </a:p>
        </p:txBody>
      </p:sp>
      <p:sp>
        <p:nvSpPr>
          <p:cNvPr id="86021" name="Rectangle 5">
            <a:extLst>
              <a:ext uri="{FF2B5EF4-FFF2-40B4-BE49-F238E27FC236}">
                <a16:creationId xmlns:a16="http://schemas.microsoft.com/office/drawing/2014/main" id="{0CBA459D-143F-42B0-8169-C80439DE9576}"/>
              </a:ext>
            </a:extLst>
          </p:cNvPr>
          <p:cNvSpPr>
            <a:spLocks noGrp="1" noChangeArrowheads="1"/>
          </p:cNvSpPr>
          <p:nvPr>
            <p:ph type="sldNum" sz="quarter" idx="3"/>
          </p:nvPr>
        </p:nvSpPr>
        <p:spPr bwMode="auto">
          <a:xfrm>
            <a:off x="5264150" y="6657975"/>
            <a:ext cx="4030663"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17" tIns="46009" rIns="92017" bIns="46009" numCol="1" anchor="b" anchorCtr="0" compatLnSpc="1">
            <a:prstTxWarp prst="textNoShape">
              <a:avLst/>
            </a:prstTxWarp>
          </a:bodyPr>
          <a:lstStyle>
            <a:lvl1pPr algn="r" defTabSz="917575">
              <a:defRPr sz="1300" b="0">
                <a:latin typeface="Arial" panose="020B0604020202020204" pitchFamily="34" charset="0"/>
              </a:defRPr>
            </a:lvl1pPr>
          </a:lstStyle>
          <a:p>
            <a:fld id="{8949C558-9695-47A0-B5D7-90E8B2F89EBC}"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C64A5BE3-ECA7-4A7B-9028-E48DA4087423}"/>
              </a:ext>
            </a:extLst>
          </p:cNvPr>
          <p:cNvSpPr>
            <a:spLocks noGrp="1" noChangeArrowheads="1"/>
          </p:cNvSpPr>
          <p:nvPr>
            <p:ph type="hdr" sz="quarter"/>
          </p:nvPr>
        </p:nvSpPr>
        <p:spPr bwMode="auto">
          <a:xfrm>
            <a:off x="0" y="0"/>
            <a:ext cx="4030663"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83" tIns="46342" rIns="92683" bIns="46342" numCol="1" anchor="t" anchorCtr="0" compatLnSpc="1">
            <a:prstTxWarp prst="textNoShape">
              <a:avLst/>
            </a:prstTxWarp>
          </a:bodyPr>
          <a:lstStyle>
            <a:lvl1pPr eaLnBrk="0" hangingPunct="0">
              <a:defRPr sz="1200" b="0">
                <a:cs typeface="Arial" charset="0"/>
              </a:defRPr>
            </a:lvl1pPr>
          </a:lstStyle>
          <a:p>
            <a:pPr>
              <a:defRPr/>
            </a:pPr>
            <a:endParaRPr lang="en-US"/>
          </a:p>
        </p:txBody>
      </p:sp>
      <p:sp>
        <p:nvSpPr>
          <p:cNvPr id="57347" name="Rectangle 3">
            <a:extLst>
              <a:ext uri="{FF2B5EF4-FFF2-40B4-BE49-F238E27FC236}">
                <a16:creationId xmlns:a16="http://schemas.microsoft.com/office/drawing/2014/main" id="{E504145B-5023-482A-BB0E-CFF1852B3C9D}"/>
              </a:ext>
            </a:extLst>
          </p:cNvPr>
          <p:cNvSpPr>
            <a:spLocks noGrp="1" noChangeArrowheads="1"/>
          </p:cNvSpPr>
          <p:nvPr>
            <p:ph type="dt" idx="1"/>
          </p:nvPr>
        </p:nvSpPr>
        <p:spPr bwMode="auto">
          <a:xfrm>
            <a:off x="5265738" y="0"/>
            <a:ext cx="4029075"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83" tIns="46342" rIns="92683" bIns="46342" numCol="1" anchor="t" anchorCtr="0" compatLnSpc="1">
            <a:prstTxWarp prst="textNoShape">
              <a:avLst/>
            </a:prstTxWarp>
          </a:bodyPr>
          <a:lstStyle>
            <a:lvl1pPr algn="r" eaLnBrk="0" hangingPunct="0">
              <a:defRPr sz="1200" b="0">
                <a:cs typeface="Arial" charset="0"/>
              </a:defRPr>
            </a:lvl1pPr>
          </a:lstStyle>
          <a:p>
            <a:pPr>
              <a:defRPr/>
            </a:pPr>
            <a:fld id="{D2560A9F-3D58-4725-A9CC-6CE926D7E376}" type="datetimeFigureOut">
              <a:rPr lang="en-US"/>
              <a:pPr>
                <a:defRPr/>
              </a:pPr>
              <a:t>10/23/2026</a:t>
            </a:fld>
            <a:endParaRPr lang="en-US" dirty="0"/>
          </a:p>
        </p:txBody>
      </p:sp>
      <p:sp>
        <p:nvSpPr>
          <p:cNvPr id="39940" name="Rectangle 4">
            <a:extLst>
              <a:ext uri="{FF2B5EF4-FFF2-40B4-BE49-F238E27FC236}">
                <a16:creationId xmlns:a16="http://schemas.microsoft.com/office/drawing/2014/main" id="{592DE60C-5AB4-4825-8ED3-F1F171847563}"/>
              </a:ext>
            </a:extLst>
          </p:cNvPr>
          <p:cNvSpPr>
            <a:spLocks noGrp="1" noRot="1" noChangeAspect="1" noChangeArrowheads="1" noTextEdit="1"/>
          </p:cNvSpPr>
          <p:nvPr>
            <p:ph type="sldImg" idx="2"/>
          </p:nvPr>
        </p:nvSpPr>
        <p:spPr bwMode="auto">
          <a:xfrm>
            <a:off x="2895600" y="525463"/>
            <a:ext cx="3505200" cy="26289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7349" name="Rectangle 5">
            <a:extLst>
              <a:ext uri="{FF2B5EF4-FFF2-40B4-BE49-F238E27FC236}">
                <a16:creationId xmlns:a16="http://schemas.microsoft.com/office/drawing/2014/main" id="{3C96E1F5-6C78-4069-AE05-0F88114B5BE0}"/>
              </a:ext>
            </a:extLst>
          </p:cNvPr>
          <p:cNvSpPr>
            <a:spLocks noGrp="1" noChangeArrowheads="1"/>
          </p:cNvSpPr>
          <p:nvPr>
            <p:ph type="body" sz="quarter" idx="3"/>
          </p:nvPr>
        </p:nvSpPr>
        <p:spPr bwMode="auto">
          <a:xfrm>
            <a:off x="928688" y="3330575"/>
            <a:ext cx="7439025" cy="315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83" tIns="46342" rIns="92683" bIns="4634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7350" name="Rectangle 6">
            <a:extLst>
              <a:ext uri="{FF2B5EF4-FFF2-40B4-BE49-F238E27FC236}">
                <a16:creationId xmlns:a16="http://schemas.microsoft.com/office/drawing/2014/main" id="{C59122AF-A62E-4C94-B22A-9F9A8960E0A2}"/>
              </a:ext>
            </a:extLst>
          </p:cNvPr>
          <p:cNvSpPr>
            <a:spLocks noGrp="1" noChangeArrowheads="1"/>
          </p:cNvSpPr>
          <p:nvPr>
            <p:ph type="ftr" sz="quarter" idx="4"/>
          </p:nvPr>
        </p:nvSpPr>
        <p:spPr bwMode="auto">
          <a:xfrm>
            <a:off x="0" y="6657975"/>
            <a:ext cx="4030663"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83" tIns="46342" rIns="92683" bIns="46342" numCol="1" anchor="b" anchorCtr="0" compatLnSpc="1">
            <a:prstTxWarp prst="textNoShape">
              <a:avLst/>
            </a:prstTxWarp>
          </a:bodyPr>
          <a:lstStyle>
            <a:lvl1pPr eaLnBrk="0" hangingPunct="0">
              <a:defRPr sz="1200" b="0">
                <a:cs typeface="Arial" charset="0"/>
              </a:defRPr>
            </a:lvl1pPr>
          </a:lstStyle>
          <a:p>
            <a:pPr>
              <a:defRPr/>
            </a:pPr>
            <a:endParaRPr lang="en-US"/>
          </a:p>
        </p:txBody>
      </p:sp>
      <p:sp>
        <p:nvSpPr>
          <p:cNvPr id="57351" name="Rectangle 7">
            <a:extLst>
              <a:ext uri="{FF2B5EF4-FFF2-40B4-BE49-F238E27FC236}">
                <a16:creationId xmlns:a16="http://schemas.microsoft.com/office/drawing/2014/main" id="{3A67A980-A14A-4639-A830-12872F1ACD63}"/>
              </a:ext>
            </a:extLst>
          </p:cNvPr>
          <p:cNvSpPr>
            <a:spLocks noGrp="1" noChangeArrowheads="1"/>
          </p:cNvSpPr>
          <p:nvPr>
            <p:ph type="sldNum" sz="quarter" idx="5"/>
          </p:nvPr>
        </p:nvSpPr>
        <p:spPr bwMode="auto">
          <a:xfrm>
            <a:off x="5265738" y="6657975"/>
            <a:ext cx="4029075"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683" tIns="46342" rIns="92683" bIns="46342" numCol="1" anchor="b" anchorCtr="0" compatLnSpc="1">
            <a:prstTxWarp prst="textNoShape">
              <a:avLst/>
            </a:prstTxWarp>
          </a:bodyPr>
          <a:lstStyle>
            <a:lvl1pPr algn="r" eaLnBrk="0" hangingPunct="0">
              <a:defRPr sz="1200" b="0"/>
            </a:lvl1pPr>
          </a:lstStyle>
          <a:p>
            <a:fld id="{AB4C82E0-486A-462B-BDD0-4E609807901F}"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43FF2536-355F-4D46-9DAB-C26512789BB9}"/>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06DEAD90-9D01-4AB0-ADA7-AED832E8D66E}"/>
              </a:ext>
            </a:extLst>
          </p:cNvPr>
          <p:cNvSpPr>
            <a:spLocks noGrp="1"/>
          </p:cNvSpPr>
          <p:nvPr>
            <p:ph type="body" idx="1"/>
          </p:nvPr>
        </p:nvSpPr>
        <p:spPr>
          <a:noFill/>
        </p:spPr>
        <p:txBody>
          <a:bodyPr/>
          <a:lstStyle/>
          <a:p>
            <a:endParaRPr lang="en-US" altLang="en-US"/>
          </a:p>
        </p:txBody>
      </p:sp>
      <p:sp>
        <p:nvSpPr>
          <p:cNvPr id="40964" name="Slide Number Placeholder 3">
            <a:extLst>
              <a:ext uri="{FF2B5EF4-FFF2-40B4-BE49-F238E27FC236}">
                <a16:creationId xmlns:a16="http://schemas.microsoft.com/office/drawing/2014/main" id="{9C61861B-A329-45E4-AB6F-551BE9FEA9A8}"/>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3137CE9-E17B-485C-95EB-5B4CEFAE40D4}" type="slidenum">
              <a:rPr lang="en-US" altLang="en-US">
                <a:latin typeface="Tahoma" panose="020B0604030504040204" pitchFamily="34" charset="0"/>
              </a:rPr>
              <a:pPr>
                <a:spcBef>
                  <a:spcPct val="0"/>
                </a:spcBef>
              </a:pPr>
              <a:t>5</a:t>
            </a:fld>
            <a:endParaRPr lang="en-US" altLang="en-US">
              <a:latin typeface="Tahoma" panose="020B060403050404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42D2F-BE9A-CE29-673A-F3C65D78129B}"/>
            </a:ext>
          </a:extLst>
        </p:cNvPr>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5C4F2D5D-5DB3-D1AC-8C86-D8A417626DF4}"/>
              </a:ext>
            </a:extLst>
          </p:cNvPr>
          <p:cNvSpPr>
            <a:spLocks noGrp="1" noRot="1" noChangeAspect="1" noTextEdit="1"/>
          </p:cNvSpPr>
          <p:nvPr>
            <p:ph type="sldImg"/>
          </p:nvPr>
        </p:nvSpPr>
        <p:spPr>
          <a:ln/>
        </p:spPr>
      </p:sp>
      <p:sp>
        <p:nvSpPr>
          <p:cNvPr id="40963" name="Notes Placeholder 2">
            <a:extLst>
              <a:ext uri="{FF2B5EF4-FFF2-40B4-BE49-F238E27FC236}">
                <a16:creationId xmlns:a16="http://schemas.microsoft.com/office/drawing/2014/main" id="{619DBB66-4EA8-B26A-4CE1-67E3B453D1C7}"/>
              </a:ext>
            </a:extLst>
          </p:cNvPr>
          <p:cNvSpPr>
            <a:spLocks noGrp="1"/>
          </p:cNvSpPr>
          <p:nvPr>
            <p:ph type="body" idx="1"/>
          </p:nvPr>
        </p:nvSpPr>
        <p:spPr>
          <a:noFill/>
        </p:spPr>
        <p:txBody>
          <a:bodyPr/>
          <a:lstStyle/>
          <a:p>
            <a:endParaRPr lang="en-US" altLang="en-US"/>
          </a:p>
        </p:txBody>
      </p:sp>
      <p:sp>
        <p:nvSpPr>
          <p:cNvPr id="40964" name="Slide Number Placeholder 3">
            <a:extLst>
              <a:ext uri="{FF2B5EF4-FFF2-40B4-BE49-F238E27FC236}">
                <a16:creationId xmlns:a16="http://schemas.microsoft.com/office/drawing/2014/main" id="{EA7BEE22-7D20-9E0D-CAA1-57E93AB35CF0}"/>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3137CE9-E17B-485C-95EB-5B4CEFAE40D4}" type="slidenum">
              <a:rPr lang="en-US" altLang="en-US">
                <a:latin typeface="Tahoma" panose="020B0604030504040204" pitchFamily="34" charset="0"/>
              </a:rPr>
              <a:pPr>
                <a:spcBef>
                  <a:spcPct val="0"/>
                </a:spcBef>
              </a:pPr>
              <a:t>6</a:t>
            </a:fld>
            <a:endParaRPr lang="en-US" altLang="en-US">
              <a:latin typeface="Tahoma" panose="020B0604030504040204" pitchFamily="34" charset="0"/>
            </a:endParaRPr>
          </a:p>
        </p:txBody>
      </p:sp>
    </p:spTree>
    <p:extLst>
      <p:ext uri="{BB962C8B-B14F-4D97-AF65-F5344CB8AC3E}">
        <p14:creationId xmlns:p14="http://schemas.microsoft.com/office/powerpoint/2010/main" val="3045690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084FFFEE-F266-44A5-B8E0-2F421E1A29FC}"/>
              </a:ext>
            </a:extLst>
          </p:cNvPr>
          <p:cNvSpPr>
            <a:spLocks noGrp="1" noRot="1" noChangeAspect="1" noTextEdit="1"/>
          </p:cNvSpPr>
          <p:nvPr>
            <p:ph type="sldImg"/>
          </p:nvPr>
        </p:nvSpPr>
        <p:spPr>
          <a:ln/>
        </p:spPr>
      </p:sp>
      <p:sp>
        <p:nvSpPr>
          <p:cNvPr id="41987" name="Notes Placeholder 2">
            <a:extLst>
              <a:ext uri="{FF2B5EF4-FFF2-40B4-BE49-F238E27FC236}">
                <a16:creationId xmlns:a16="http://schemas.microsoft.com/office/drawing/2014/main" id="{8B3E2527-C771-4251-B2F1-21F7EEC3C441}"/>
              </a:ext>
            </a:extLst>
          </p:cNvPr>
          <p:cNvSpPr>
            <a:spLocks noGrp="1"/>
          </p:cNvSpPr>
          <p:nvPr>
            <p:ph type="body" idx="1"/>
          </p:nvPr>
        </p:nvSpPr>
        <p:spPr>
          <a:noFill/>
        </p:spPr>
        <p:txBody>
          <a:bodyPr/>
          <a:lstStyle/>
          <a:p>
            <a:endParaRPr lang="en-US" altLang="en-US"/>
          </a:p>
        </p:txBody>
      </p:sp>
      <p:sp>
        <p:nvSpPr>
          <p:cNvPr id="41988" name="Slide Number Placeholder 3">
            <a:extLst>
              <a:ext uri="{FF2B5EF4-FFF2-40B4-BE49-F238E27FC236}">
                <a16:creationId xmlns:a16="http://schemas.microsoft.com/office/drawing/2014/main" id="{2EBB254D-68C5-49C5-921C-E62CC8300C30}"/>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46C1E85-D7E7-4B98-9784-762158582969}" type="slidenum">
              <a:rPr lang="en-US" altLang="en-US">
                <a:latin typeface="Tahoma" panose="020B0604030504040204" pitchFamily="34" charset="0"/>
              </a:rPr>
              <a:pPr>
                <a:spcBef>
                  <a:spcPct val="0"/>
                </a:spcBef>
              </a:pPr>
              <a:t>14</a:t>
            </a:fld>
            <a:endParaRPr lang="en-US" altLang="en-US">
              <a:latin typeface="Tahoma" panose="020B060403050404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2A003-20B2-AAB9-1104-D2001E7E48B4}"/>
            </a:ext>
          </a:extLst>
        </p:cNvPr>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109222DF-A462-A12F-0902-DD5287CFB194}"/>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4832C8B6-D6D2-163B-EB3B-1B038AA3045F}"/>
              </a:ext>
            </a:extLst>
          </p:cNvPr>
          <p:cNvSpPr>
            <a:spLocks noGrp="1"/>
          </p:cNvSpPr>
          <p:nvPr>
            <p:ph type="body" idx="1"/>
          </p:nvPr>
        </p:nvSpPr>
        <p:spPr>
          <a:noFill/>
        </p:spPr>
        <p:txBody>
          <a:bodyPr/>
          <a:lstStyle/>
          <a:p>
            <a:endParaRPr lang="en-US" altLang="en-US"/>
          </a:p>
        </p:txBody>
      </p:sp>
      <p:sp>
        <p:nvSpPr>
          <p:cNvPr id="43012" name="Slide Number Placeholder 3">
            <a:extLst>
              <a:ext uri="{FF2B5EF4-FFF2-40B4-BE49-F238E27FC236}">
                <a16:creationId xmlns:a16="http://schemas.microsoft.com/office/drawing/2014/main" id="{5E32741C-35DC-F58C-ED95-F05C1C5409ED}"/>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535E9DF-0203-4F3E-8065-54CEAE3C53F7}" type="slidenum">
              <a:rPr lang="en-US" altLang="en-US">
                <a:latin typeface="Tahoma" panose="020B0604030504040204" pitchFamily="34" charset="0"/>
              </a:rPr>
              <a:pPr>
                <a:spcBef>
                  <a:spcPct val="0"/>
                </a:spcBef>
              </a:pPr>
              <a:t>15</a:t>
            </a:fld>
            <a:endParaRPr lang="en-US" altLang="en-US">
              <a:latin typeface="Tahoma" panose="020B0604030504040204" pitchFamily="34" charset="0"/>
            </a:endParaRPr>
          </a:p>
        </p:txBody>
      </p:sp>
    </p:spTree>
    <p:extLst>
      <p:ext uri="{BB962C8B-B14F-4D97-AF65-F5344CB8AC3E}">
        <p14:creationId xmlns:p14="http://schemas.microsoft.com/office/powerpoint/2010/main" val="794554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EDC2492E-0C2F-481C-8848-78D7B6E889B8}"/>
              </a:ext>
            </a:extLst>
          </p:cNvPr>
          <p:cNvSpPr>
            <a:spLocks noGrp="1" noRot="1" noChangeAspect="1" noTextEdit="1"/>
          </p:cNvSpPr>
          <p:nvPr>
            <p:ph type="sldImg"/>
          </p:nvPr>
        </p:nvSpPr>
        <p:spPr>
          <a:ln/>
        </p:spPr>
      </p:sp>
      <p:sp>
        <p:nvSpPr>
          <p:cNvPr id="43011" name="Notes Placeholder 2">
            <a:extLst>
              <a:ext uri="{FF2B5EF4-FFF2-40B4-BE49-F238E27FC236}">
                <a16:creationId xmlns:a16="http://schemas.microsoft.com/office/drawing/2014/main" id="{E74D6452-16BE-4C2F-9780-E35594B195A8}"/>
              </a:ext>
            </a:extLst>
          </p:cNvPr>
          <p:cNvSpPr>
            <a:spLocks noGrp="1"/>
          </p:cNvSpPr>
          <p:nvPr>
            <p:ph type="body" idx="1"/>
          </p:nvPr>
        </p:nvSpPr>
        <p:spPr>
          <a:noFill/>
        </p:spPr>
        <p:txBody>
          <a:bodyPr/>
          <a:lstStyle/>
          <a:p>
            <a:endParaRPr lang="en-US" altLang="en-US"/>
          </a:p>
        </p:txBody>
      </p:sp>
      <p:sp>
        <p:nvSpPr>
          <p:cNvPr id="43012" name="Slide Number Placeholder 3">
            <a:extLst>
              <a:ext uri="{FF2B5EF4-FFF2-40B4-BE49-F238E27FC236}">
                <a16:creationId xmlns:a16="http://schemas.microsoft.com/office/drawing/2014/main" id="{3BA5D3C6-DAAB-406F-9D24-ED79276D6EB0}"/>
              </a:ext>
            </a:extLst>
          </p:cNvPr>
          <p:cNvSpPr>
            <a:spLocks noGrp="1"/>
          </p:cNvSpPr>
          <p:nvPr>
            <p:ph type="sldNum" sz="quarter" idx="5"/>
          </p:nvPr>
        </p:nvSpPr>
        <p:spPr>
          <a:noFill/>
        </p:spPr>
        <p:txBody>
          <a:bodyPr/>
          <a:lstStyle>
            <a:lvl1pPr eaLnBrk="0" hangingPunct="0">
              <a:spcBef>
                <a:spcPct val="30000"/>
              </a:spcBef>
              <a:defRPr sz="1200">
                <a:solidFill>
                  <a:schemeClr val="tx1"/>
                </a:solidFill>
                <a:latin typeface="Calibri" panose="020F0502020204030204" pitchFamily="34" charset="0"/>
              </a:defRPr>
            </a:lvl1pPr>
            <a:lvl2pPr marL="747713" indent="-285750" eaLnBrk="0" hangingPunct="0">
              <a:spcBef>
                <a:spcPct val="30000"/>
              </a:spcBef>
              <a:defRPr sz="1200">
                <a:solidFill>
                  <a:schemeClr val="tx1"/>
                </a:solidFill>
                <a:latin typeface="Calibri" panose="020F0502020204030204" pitchFamily="34" charset="0"/>
              </a:defRPr>
            </a:lvl2pPr>
            <a:lvl3pPr marL="1154113" indent="-227013" eaLnBrk="0" hangingPunct="0">
              <a:spcBef>
                <a:spcPct val="30000"/>
              </a:spcBef>
              <a:defRPr sz="1200">
                <a:solidFill>
                  <a:schemeClr val="tx1"/>
                </a:solidFill>
                <a:latin typeface="Calibri" panose="020F0502020204030204" pitchFamily="34" charset="0"/>
              </a:defRPr>
            </a:lvl3pPr>
            <a:lvl4pPr marL="1617663" indent="-227013" eaLnBrk="0" hangingPunct="0">
              <a:spcBef>
                <a:spcPct val="30000"/>
              </a:spcBef>
              <a:defRPr sz="1200">
                <a:solidFill>
                  <a:schemeClr val="tx1"/>
                </a:solidFill>
                <a:latin typeface="Calibri" panose="020F0502020204030204" pitchFamily="34" charset="0"/>
              </a:defRPr>
            </a:lvl4pPr>
            <a:lvl5pPr marL="2081213" indent="-227013" eaLnBrk="0" hangingPunct="0">
              <a:spcBef>
                <a:spcPct val="30000"/>
              </a:spcBef>
              <a:defRPr sz="1200">
                <a:solidFill>
                  <a:schemeClr val="tx1"/>
                </a:solidFill>
                <a:latin typeface="Calibri" panose="020F0502020204030204" pitchFamily="34" charset="0"/>
              </a:defRPr>
            </a:lvl5pPr>
            <a:lvl6pPr marL="2538413" indent="-227013" eaLnBrk="0" fontAlgn="base" hangingPunct="0">
              <a:spcBef>
                <a:spcPct val="30000"/>
              </a:spcBef>
              <a:spcAft>
                <a:spcPct val="0"/>
              </a:spcAft>
              <a:defRPr sz="1200">
                <a:solidFill>
                  <a:schemeClr val="tx1"/>
                </a:solidFill>
                <a:latin typeface="Calibri" panose="020F0502020204030204" pitchFamily="34" charset="0"/>
              </a:defRPr>
            </a:lvl6pPr>
            <a:lvl7pPr marL="2995613" indent="-227013" eaLnBrk="0" fontAlgn="base" hangingPunct="0">
              <a:spcBef>
                <a:spcPct val="30000"/>
              </a:spcBef>
              <a:spcAft>
                <a:spcPct val="0"/>
              </a:spcAft>
              <a:defRPr sz="1200">
                <a:solidFill>
                  <a:schemeClr val="tx1"/>
                </a:solidFill>
                <a:latin typeface="Calibri" panose="020F0502020204030204" pitchFamily="34" charset="0"/>
              </a:defRPr>
            </a:lvl7pPr>
            <a:lvl8pPr marL="3452813" indent="-227013" eaLnBrk="0" fontAlgn="base" hangingPunct="0">
              <a:spcBef>
                <a:spcPct val="30000"/>
              </a:spcBef>
              <a:spcAft>
                <a:spcPct val="0"/>
              </a:spcAft>
              <a:defRPr sz="1200">
                <a:solidFill>
                  <a:schemeClr val="tx1"/>
                </a:solidFill>
                <a:latin typeface="Calibri" panose="020F0502020204030204" pitchFamily="34" charset="0"/>
              </a:defRPr>
            </a:lvl8pPr>
            <a:lvl9pPr marL="39100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535E9DF-0203-4F3E-8065-54CEAE3C53F7}" type="slidenum">
              <a:rPr lang="en-US" altLang="en-US">
                <a:latin typeface="Tahoma" panose="020B0604030504040204" pitchFamily="34" charset="0"/>
              </a:rPr>
              <a:pPr>
                <a:spcBef>
                  <a:spcPct val="0"/>
                </a:spcBef>
              </a:pPr>
              <a:t>16</a:t>
            </a:fld>
            <a:endParaRPr lang="en-US" altLang="en-US">
              <a:latin typeface="Tahoma" panose="020B0604030504040204" pitchFamily="34" charset="0"/>
            </a:endParaRPr>
          </a:p>
        </p:txBody>
      </p:sp>
    </p:spTree>
    <p:extLst>
      <p:ext uri="{BB962C8B-B14F-4D97-AF65-F5344CB8AC3E}">
        <p14:creationId xmlns:p14="http://schemas.microsoft.com/office/powerpoint/2010/main" val="3280129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028020" y="3598339"/>
            <a:ext cx="7080026"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BF970814-DA4F-4EA0-B0E1-A845F731E759}" type="slidenum">
              <a:rPr lang="en-US" altLang="en-US" smtClean="0"/>
              <a:pPr/>
              <a:t>‹#›</a:t>
            </a:fld>
            <a:endParaRPr lang="en-US" altLang="en-US"/>
          </a:p>
        </p:txBody>
      </p:sp>
    </p:spTree>
    <p:extLst>
      <p:ext uri="{BB962C8B-B14F-4D97-AF65-F5344CB8AC3E}">
        <p14:creationId xmlns:p14="http://schemas.microsoft.com/office/powerpoint/2010/main" val="928381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5A15036D-ACD3-482D-A970-93FB802542F3}" type="slidenum">
              <a:rPr lang="en-US" altLang="en-US" smtClean="0"/>
              <a:pPr/>
              <a:t>‹#›</a:t>
            </a:fld>
            <a:endParaRPr lang="en-US" altLang="en-US"/>
          </a:p>
        </p:txBody>
      </p:sp>
    </p:spTree>
    <p:extLst>
      <p:ext uri="{BB962C8B-B14F-4D97-AF65-F5344CB8AC3E}">
        <p14:creationId xmlns:p14="http://schemas.microsoft.com/office/powerpoint/2010/main" val="4283708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71551" y="1761068"/>
            <a:ext cx="7192913"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971551" y="3589879"/>
            <a:ext cx="7192913"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F65459C0-D9F3-4E87-B048-797558306541}" type="slidenum">
              <a:rPr lang="en-US" altLang="en-US" smtClean="0"/>
              <a:pPr/>
              <a:t>‹#›</a:t>
            </a:fld>
            <a:endParaRPr lang="en-US" altLang="en-US"/>
          </a:p>
        </p:txBody>
      </p:sp>
    </p:spTree>
    <p:extLst>
      <p:ext uri="{BB962C8B-B14F-4D97-AF65-F5344CB8AC3E}">
        <p14:creationId xmlns:p14="http://schemas.microsoft.com/office/powerpoint/2010/main" val="2857142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347" y="1732449"/>
            <a:ext cx="3795373"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2169" y="1732450"/>
            <a:ext cx="3798499"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9392680E-76D8-482F-9260-E1CC0BD1EDB5}" type="slidenum">
              <a:rPr lang="en-US" altLang="en-US" smtClean="0"/>
              <a:pPr/>
              <a:t>‹#›</a:t>
            </a:fld>
            <a:endParaRPr lang="en-US" altLang="en-US"/>
          </a:p>
        </p:txBody>
      </p:sp>
    </p:spTree>
    <p:extLst>
      <p:ext uri="{BB962C8B-B14F-4D97-AF65-F5344CB8AC3E}">
        <p14:creationId xmlns:p14="http://schemas.microsoft.com/office/powerpoint/2010/main" val="4013125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345" y="1770323"/>
            <a:ext cx="3787423" cy="4112953"/>
          </a:xfrm>
          <a:prstGeom prst="rect">
            <a:avLst/>
          </a:prstGeom>
        </p:spPr>
      </p:pic>
      <p:pic>
        <p:nvPicPr>
          <p:cNvPr id="14" name="Picture 13" descr="Slate-V2-S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3245" y="1770323"/>
            <a:ext cx="3787423" cy="4112953"/>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754404" y="1835254"/>
            <a:ext cx="3657258"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4404" y="2380138"/>
            <a:ext cx="365725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21225" y="1835255"/>
            <a:ext cx="3671498"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21225" y="2380138"/>
            <a:ext cx="3671498"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112845469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D2EABE91-2131-4246-91A2-52FC2A22B0D5}" type="slidenum">
              <a:rPr lang="en-US" altLang="en-US" smtClean="0"/>
              <a:pPr/>
              <a:t>‹#›</a:t>
            </a:fld>
            <a:endParaRPr lang="en-US" altLang="en-US"/>
          </a:p>
        </p:txBody>
      </p:sp>
    </p:spTree>
    <p:extLst>
      <p:ext uri="{BB962C8B-B14F-4D97-AF65-F5344CB8AC3E}">
        <p14:creationId xmlns:p14="http://schemas.microsoft.com/office/powerpoint/2010/main" val="3902237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B55EF8-B59A-48DF-A116-AFDAD4B003AB}" type="datetimeFigureOut">
              <a:rPr lang="en-US" smtClean="0"/>
              <a:t>10/23/2026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646BA9F-1FA8-403C-81F1-144344226328}" type="slidenum">
              <a:rPr lang="en-US" altLang="en-US" smtClean="0"/>
              <a:pPr/>
              <a:t>‹#›</a:t>
            </a:fld>
            <a:endParaRPr lang="en-US" altLang="en-US"/>
          </a:p>
        </p:txBody>
      </p:sp>
    </p:spTree>
    <p:extLst>
      <p:ext uri="{BB962C8B-B14F-4D97-AF65-F5344CB8AC3E}">
        <p14:creationId xmlns:p14="http://schemas.microsoft.com/office/powerpoint/2010/main" val="2029572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0"/>
            <a:ext cx="2780167"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641725" y="609600"/>
            <a:ext cx="4808943"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47" y="2431518"/>
            <a:ext cx="2780167"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C79BC6B3-BBE4-4E4E-98EA-73569C4C7972}" type="slidenum">
              <a:rPr lang="en-US" altLang="en-US" smtClean="0"/>
              <a:pPr/>
              <a:t>‹#›</a:t>
            </a:fld>
            <a:endParaRPr lang="en-US" altLang="en-US"/>
          </a:p>
        </p:txBody>
      </p:sp>
    </p:spTree>
    <p:extLst>
      <p:ext uri="{BB962C8B-B14F-4D97-AF65-F5344CB8AC3E}">
        <p14:creationId xmlns:p14="http://schemas.microsoft.com/office/powerpoint/2010/main" val="253915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2" name="Picture 11" descr="Slate-V2-S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987" y="609923"/>
            <a:ext cx="3428146" cy="5205472"/>
          </a:xfrm>
          <a:prstGeom prst="rect">
            <a:avLst/>
          </a:prstGeom>
        </p:spPr>
      </p:pic>
      <p:sp>
        <p:nvSpPr>
          <p:cNvPr id="2" name="Title 1"/>
          <p:cNvSpPr>
            <a:spLocks noGrp="1"/>
          </p:cNvSpPr>
          <p:nvPr>
            <p:ph type="title"/>
          </p:nvPr>
        </p:nvSpPr>
        <p:spPr>
          <a:xfrm>
            <a:off x="685347" y="609923"/>
            <a:ext cx="3924676"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976728" y="743989"/>
            <a:ext cx="3165375"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347" y="2439261"/>
            <a:ext cx="3924676"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73CC1B89-FEA8-49D3-85C0-3715582C6414}" type="slidenum">
              <a:rPr lang="en-US" altLang="en-US" smtClean="0"/>
              <a:pPr/>
              <a:t>‹#›</a:t>
            </a:fld>
            <a:endParaRPr lang="en-US" altLang="en-US"/>
          </a:p>
        </p:txBody>
      </p:sp>
    </p:spTree>
    <p:extLst>
      <p:ext uri="{BB962C8B-B14F-4D97-AF65-F5344CB8AC3E}">
        <p14:creationId xmlns:p14="http://schemas.microsoft.com/office/powerpoint/2010/main" val="3865321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Slate-V2-S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5" y="540085"/>
            <a:ext cx="7656010" cy="3834374"/>
          </a:xfrm>
          <a:prstGeom prst="rect">
            <a:avLst/>
          </a:prstGeom>
        </p:spPr>
      </p:pic>
      <p:sp>
        <p:nvSpPr>
          <p:cNvPr id="2" name="Title 1"/>
          <p:cNvSpPr>
            <a:spLocks noGrp="1"/>
          </p:cNvSpPr>
          <p:nvPr>
            <p:ph type="title"/>
          </p:nvPr>
        </p:nvSpPr>
        <p:spPr>
          <a:xfrm>
            <a:off x="685354" y="4565255"/>
            <a:ext cx="7766495"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26217" y="695010"/>
            <a:ext cx="7285600"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6532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58121951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295180"/>
            <a:ext cx="7765322"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215541383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3"/>
            <a:ext cx="6564224"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46" y="4304353"/>
            <a:ext cx="7765322"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4C83750B-C7EA-4C43-AC23-DA34A6EAD847}" type="slidenum">
              <a:rPr lang="en-US" altLang="en-US" smtClean="0"/>
              <a:pPr/>
              <a:t>‹#›</a:t>
            </a:fld>
            <a:endParaRPr lang="en-US" altLang="en-US"/>
          </a:p>
        </p:txBody>
      </p:sp>
      <p:sp>
        <p:nvSpPr>
          <p:cNvPr id="11" name="TextBox 10"/>
          <p:cNvSpPr txBox="1"/>
          <p:nvPr/>
        </p:nvSpPr>
        <p:spPr>
          <a:xfrm>
            <a:off x="627459" y="87391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7828359" y="2933245"/>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78509596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46" y="2126943"/>
            <a:ext cx="7765322"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39" y="4650556"/>
            <a:ext cx="776414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3241158380"/>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4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5033"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1076"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4929" y="1885950"/>
            <a:ext cx="2475738"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74929" y="2571750"/>
            <a:ext cx="2475738"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344901991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6" name="Picture 5"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239" y="1826045"/>
            <a:ext cx="2529046" cy="1833558"/>
          </a:xfrm>
          <a:prstGeom prst="rect">
            <a:avLst/>
          </a:prstGeom>
        </p:spPr>
      </p:pic>
      <p:pic>
        <p:nvPicPr>
          <p:cNvPr id="28" name="Picture 27"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3813" y="1826045"/>
            <a:ext cx="2529046" cy="1833558"/>
          </a:xfrm>
          <a:prstGeom prst="rect">
            <a:avLst/>
          </a:prstGeom>
        </p:spPr>
      </p:pic>
      <p:pic>
        <p:nvPicPr>
          <p:cNvPr id="29" name="Picture 28" descr="Slate-V2-S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715" y="1826045"/>
            <a:ext cx="2529046" cy="1833558"/>
          </a:xfrm>
          <a:prstGeom prst="rect">
            <a:avLst/>
          </a:prstGeom>
        </p:spPr>
      </p:pic>
      <p:sp>
        <p:nvSpPr>
          <p:cNvPr id="30" name="Title 1"/>
          <p:cNvSpPr>
            <a:spLocks noGrp="1"/>
          </p:cNvSpPr>
          <p:nvPr>
            <p:ph type="title"/>
          </p:nvPr>
        </p:nvSpPr>
        <p:spPr>
          <a:xfrm>
            <a:off x="685346" y="609600"/>
            <a:ext cx="7765322"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6"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763577" y="1938918"/>
            <a:ext cx="2319276"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6" y="4480369"/>
            <a:ext cx="2475738"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91"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09307" y="1939094"/>
            <a:ext cx="2319276"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75" y="4480368"/>
            <a:ext cx="2476753"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75023" y="3904106"/>
            <a:ext cx="2475738"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056774" y="1934432"/>
            <a:ext cx="2319276"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4929" y="4480366"/>
            <a:ext cx="2475738"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1320305437"/>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7AF799F6-4855-4E7F-A06A-6E9CC48E1BFF}" type="slidenum">
              <a:rPr lang="en-US" altLang="en-US" smtClean="0"/>
              <a:pPr/>
              <a:t>‹#›</a:t>
            </a:fld>
            <a:endParaRPr lang="en-US" altLang="en-US"/>
          </a:p>
        </p:txBody>
      </p:sp>
    </p:spTree>
    <p:extLst>
      <p:ext uri="{BB962C8B-B14F-4D97-AF65-F5344CB8AC3E}">
        <p14:creationId xmlns:p14="http://schemas.microsoft.com/office/powerpoint/2010/main" val="183137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7302" y="609600"/>
            <a:ext cx="1713365"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7" y="609600"/>
            <a:ext cx="5937654"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38417A1A-D0FB-49F2-A5B2-FC2821ADFA7C}" type="slidenum">
              <a:rPr lang="en-US" altLang="en-US" smtClean="0"/>
              <a:pPr/>
              <a:t>‹#›</a:t>
            </a:fld>
            <a:endParaRPr lang="en-US" altLang="en-US"/>
          </a:p>
        </p:txBody>
      </p:sp>
    </p:spTree>
    <p:extLst>
      <p:ext uri="{BB962C8B-B14F-4D97-AF65-F5344CB8AC3E}">
        <p14:creationId xmlns:p14="http://schemas.microsoft.com/office/powerpoint/2010/main" val="3521665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6" y="609600"/>
            <a:ext cx="776532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1732450"/>
            <a:ext cx="776532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pPr>
              <a:defRPr/>
            </a:pPr>
            <a:endParaRPr lang="en-US"/>
          </a:p>
        </p:txBody>
      </p:sp>
      <p:sp>
        <p:nvSpPr>
          <p:cNvPr id="5" name="Footer Placeholder 4"/>
          <p:cNvSpPr>
            <a:spLocks noGrp="1"/>
          </p:cNvSpPr>
          <p:nvPr>
            <p:ph type="ftr" sz="quarter" idx="3"/>
          </p:nvPr>
        </p:nvSpPr>
        <p:spPr>
          <a:xfrm>
            <a:off x="685347" y="5883276"/>
            <a:ext cx="5004649"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pPr>
              <a:defRPr/>
            </a:pPr>
            <a:endParaRPr lang="en-US"/>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4C83750B-C7EA-4C43-AC23-DA34A6EAD847}" type="slidenum">
              <a:rPr lang="en-US" altLang="en-US" smtClean="0"/>
              <a:pPr/>
              <a:t>‹#›</a:t>
            </a:fld>
            <a:endParaRPr lang="en-US" altLang="en-US"/>
          </a:p>
        </p:txBody>
      </p:sp>
    </p:spTree>
    <p:extLst>
      <p:ext uri="{BB962C8B-B14F-4D97-AF65-F5344CB8AC3E}">
        <p14:creationId xmlns:p14="http://schemas.microsoft.com/office/powerpoint/2010/main" val="1625571683"/>
      </p:ext>
    </p:extLst>
  </p:cSld>
  <p:clrMap bg1="dk1" tx1="lt1" bg2="dk2" tx2="lt2" accent1="accent1" accent2="accent2" accent3="accent3" accent4="accent4" accent5="accent5" accent6="accent6" hlink="hlink" folHlink="folHlink"/>
  <p:sldLayoutIdLst>
    <p:sldLayoutId id="2147487050" r:id="rId1"/>
    <p:sldLayoutId id="2147487051" r:id="rId2"/>
    <p:sldLayoutId id="2147487052" r:id="rId3"/>
    <p:sldLayoutId id="2147487053" r:id="rId4"/>
    <p:sldLayoutId id="2147487054" r:id="rId5"/>
    <p:sldLayoutId id="2147487055" r:id="rId6"/>
    <p:sldLayoutId id="2147487056" r:id="rId7"/>
    <p:sldLayoutId id="2147487057" r:id="rId8"/>
    <p:sldLayoutId id="2147487058" r:id="rId9"/>
    <p:sldLayoutId id="2147487059" r:id="rId10"/>
    <p:sldLayoutId id="2147487060" r:id="rId11"/>
    <p:sldLayoutId id="2147487061" r:id="rId12"/>
    <p:sldLayoutId id="2147487062" r:id="rId13"/>
    <p:sldLayoutId id="2147487063" r:id="rId14"/>
    <p:sldLayoutId id="2147487064" r:id="rId15"/>
    <p:sldLayoutId id="2147487065" r:id="rId16"/>
    <p:sldLayoutId id="2147487066" r:id="rId17"/>
  </p:sldLayoutIdLst>
  <p:hf hdr="0" ftr="0" dt="0"/>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e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e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e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85EF4E2-FAFC-EBF4-891A-50BDA0DB8373}"/>
              </a:ext>
            </a:extLst>
          </p:cNvPr>
          <p:cNvSpPr/>
          <p:nvPr/>
        </p:nvSpPr>
        <p:spPr>
          <a:xfrm>
            <a:off x="0" y="-76200"/>
            <a:ext cx="9144000" cy="6934200"/>
          </a:xfrm>
          <a:prstGeom prst="rect">
            <a:avLst/>
          </a:prstGeom>
          <a:solidFill>
            <a:srgbClr val="3C2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94D11649-850C-3AF5-058B-1A9C66D5AB47}"/>
              </a:ext>
            </a:extLst>
          </p:cNvPr>
          <p:cNvGrpSpPr/>
          <p:nvPr/>
        </p:nvGrpSpPr>
        <p:grpSpPr>
          <a:xfrm>
            <a:off x="457200" y="5611618"/>
            <a:ext cx="8229600" cy="941582"/>
            <a:chOff x="495300" y="401443"/>
            <a:chExt cx="8229600" cy="941582"/>
          </a:xfrm>
        </p:grpSpPr>
        <p:sp>
          <p:nvSpPr>
            <p:cNvPr id="3" name="Rectangle 2">
              <a:extLst>
                <a:ext uri="{FF2B5EF4-FFF2-40B4-BE49-F238E27FC236}">
                  <a16:creationId xmlns:a16="http://schemas.microsoft.com/office/drawing/2014/main" id="{396A5DCA-E938-15D1-FA01-F1AA3B6C5479}"/>
                </a:ext>
              </a:extLst>
            </p:cNvPr>
            <p:cNvSpPr>
              <a:spLocks noChangeArrowheads="1"/>
            </p:cNvSpPr>
            <p:nvPr/>
          </p:nvSpPr>
          <p:spPr bwMode="auto">
            <a:xfrm>
              <a:off x="495300" y="401444"/>
              <a:ext cx="2667000" cy="941581"/>
            </a:xfrm>
            <a:prstGeom prst="rect">
              <a:avLst/>
            </a:prstGeom>
            <a:noFill/>
            <a:ln>
              <a:noFill/>
            </a:ln>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lnSpc>
                  <a:spcPts val="3200"/>
                </a:lnSpc>
                <a:spcBef>
                  <a:spcPct val="0"/>
                </a:spcBef>
                <a:spcAft>
                  <a:spcPts val="400"/>
                </a:spcAft>
                <a:buClrTx/>
                <a:buSzTx/>
                <a:buFontTx/>
                <a:buNone/>
                <a:defRPr/>
              </a:pP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Enter in</a:t>
              </a:r>
              <a:b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b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 SILENCE</a:t>
              </a:r>
            </a:p>
          </p:txBody>
        </p:sp>
        <p:sp>
          <p:nvSpPr>
            <p:cNvPr id="4" name="Rectangle 2">
              <a:extLst>
                <a:ext uri="{FF2B5EF4-FFF2-40B4-BE49-F238E27FC236}">
                  <a16:creationId xmlns:a16="http://schemas.microsoft.com/office/drawing/2014/main" id="{7126F1BF-8F30-5816-B3F9-05017FEFA6D4}"/>
                </a:ext>
              </a:extLst>
            </p:cNvPr>
            <p:cNvSpPr>
              <a:spLocks noChangeArrowheads="1"/>
            </p:cNvSpPr>
            <p:nvPr/>
          </p:nvSpPr>
          <p:spPr bwMode="auto">
            <a:xfrm>
              <a:off x="3429000" y="401443"/>
              <a:ext cx="2667000" cy="941581"/>
            </a:xfrm>
            <a:prstGeom prst="rect">
              <a:avLst/>
            </a:prstGeom>
            <a:noFill/>
            <a:ln>
              <a:noFill/>
            </a:ln>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lnSpc>
                  <a:spcPts val="3200"/>
                </a:lnSpc>
                <a:spcBef>
                  <a:spcPct val="0"/>
                </a:spcBef>
                <a:spcAft>
                  <a:spcPts val="400"/>
                </a:spcAft>
                <a:buClrTx/>
                <a:buSzTx/>
                <a:buFontTx/>
                <a:buNone/>
                <a:defRPr/>
              </a:pP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Wait with </a:t>
              </a:r>
              <a:b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b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REVERENCE </a:t>
              </a:r>
            </a:p>
          </p:txBody>
        </p:sp>
        <p:sp>
          <p:nvSpPr>
            <p:cNvPr id="5" name="Rectangle 4">
              <a:extLst>
                <a:ext uri="{FF2B5EF4-FFF2-40B4-BE49-F238E27FC236}">
                  <a16:creationId xmlns:a16="http://schemas.microsoft.com/office/drawing/2014/main" id="{B4A9C6DE-DAA8-EC23-90EB-FE661950C383}"/>
                </a:ext>
              </a:extLst>
            </p:cNvPr>
            <p:cNvSpPr>
              <a:spLocks noChangeArrowheads="1"/>
            </p:cNvSpPr>
            <p:nvPr/>
          </p:nvSpPr>
          <p:spPr bwMode="auto">
            <a:xfrm>
              <a:off x="6057900" y="401444"/>
              <a:ext cx="2667000" cy="941581"/>
            </a:xfrm>
            <a:prstGeom prst="rect">
              <a:avLst/>
            </a:prstGeom>
            <a:noFill/>
            <a:ln>
              <a:noFill/>
            </a:ln>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lnSpc>
                  <a:spcPts val="3200"/>
                </a:lnSpc>
                <a:spcBef>
                  <a:spcPct val="0"/>
                </a:spcBef>
                <a:spcAft>
                  <a:spcPts val="0"/>
                </a:spcAft>
                <a:buClrTx/>
                <a:buSzTx/>
                <a:buFontTx/>
                <a:buNone/>
                <a:defRPr/>
              </a:pP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Worship from</a:t>
              </a:r>
              <a:r>
                <a:rPr lang="en-US" altLang="en-US" sz="2800"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 </a:t>
              </a:r>
              <a:br>
                <a:rPr lang="en-US" altLang="en-US" sz="2800"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br>
              <a:r>
                <a:rPr lang="en-US" altLang="en-US" sz="2800" i="1" dirty="0">
                  <a:effectLst>
                    <a:glow rad="63500">
                      <a:schemeClr val="accent3">
                        <a:satMod val="175000"/>
                        <a:alpha val="40000"/>
                      </a:schemeClr>
                    </a:glow>
                    <a:outerShdw blurRad="50800" dist="38100" dir="5400000" algn="t" rotWithShape="0">
                      <a:prstClr val="black">
                        <a:alpha val="40000"/>
                      </a:prstClr>
                    </a:outerShdw>
                  </a:effectLst>
                  <a:latin typeface="Bodoni MT" panose="02070603080606020203" pitchFamily="18" charset="0"/>
                </a:rPr>
                <a:t>JOY</a:t>
              </a:r>
            </a:p>
          </p:txBody>
        </p:sp>
      </p:grpSp>
      <p:pic>
        <p:nvPicPr>
          <p:cNvPr id="9" name="Picture 8">
            <a:extLst>
              <a:ext uri="{FF2B5EF4-FFF2-40B4-BE49-F238E27FC236}">
                <a16:creationId xmlns:a16="http://schemas.microsoft.com/office/drawing/2014/main" id="{500C6CD2-3176-CBC9-B877-AF48FAB2EB4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239518"/>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3">
            <a:extLst>
              <a:ext uri="{FF2B5EF4-FFF2-40B4-BE49-F238E27FC236}">
                <a16:creationId xmlns:a16="http://schemas.microsoft.com/office/drawing/2014/main" id="{CF3D2530-5B93-AA39-6862-E0E85C7C24F3}"/>
              </a:ext>
            </a:extLst>
          </p:cNvPr>
          <p:cNvSpPr>
            <a:spLocks noChangeArrowheads="1"/>
          </p:cNvSpPr>
          <p:nvPr/>
        </p:nvSpPr>
        <p:spPr bwMode="auto">
          <a:xfrm>
            <a:off x="0" y="0"/>
            <a:ext cx="9144000"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marL="292100" algn="ctr">
              <a:spcBef>
                <a:spcPct val="0"/>
              </a:spcBef>
              <a:buClrTx/>
              <a:buSzTx/>
              <a:buNone/>
              <a:tabLst>
                <a:tab pos="863600" algn="l"/>
                <a:tab pos="8636000" algn="r"/>
              </a:tabLst>
              <a:defRPr/>
            </a:pPr>
            <a:r>
              <a:rPr lang="en-US" altLang="en-US" sz="2800" b="0" dirty="0"/>
              <a:t>PRELUDE</a:t>
            </a:r>
            <a:endParaRPr lang="en-US" altLang="en-US" sz="2800" b="0" i="1" dirty="0"/>
          </a:p>
          <a:p>
            <a:pPr marL="292100" algn="ctr">
              <a:spcBef>
                <a:spcPct val="0"/>
              </a:spcBef>
              <a:buClrTx/>
              <a:buSzTx/>
              <a:buFontTx/>
              <a:buNone/>
              <a:tabLst>
                <a:tab pos="863600" algn="l"/>
                <a:tab pos="8636000" algn="r"/>
              </a:tabLst>
              <a:defRPr/>
            </a:pPr>
            <a:endParaRPr lang="en-US" altLang="en-US" sz="2800" b="0" dirty="0"/>
          </a:p>
          <a:p>
            <a:pPr marL="292100" algn="ctr">
              <a:spcBef>
                <a:spcPct val="0"/>
              </a:spcBef>
              <a:buClrTx/>
              <a:buSzTx/>
              <a:buFontTx/>
              <a:buNone/>
              <a:tabLst>
                <a:tab pos="863600" algn="l"/>
                <a:tab pos="8636000" algn="r"/>
              </a:tabLst>
              <a:defRPr/>
            </a:pPr>
            <a:r>
              <a:rPr lang="en-US" altLang="en-US" sz="2800" b="0" dirty="0"/>
              <a:t>WELCOME &amp; ANNOUNCEMENTS</a:t>
            </a:r>
          </a:p>
          <a:p>
            <a:pPr marL="292100" algn="ctr">
              <a:spcBef>
                <a:spcPct val="0"/>
              </a:spcBef>
              <a:buClrTx/>
              <a:buSzTx/>
              <a:buFontTx/>
              <a:buNone/>
              <a:tabLst>
                <a:tab pos="863600" algn="l"/>
                <a:tab pos="8636000" algn="r"/>
              </a:tabLst>
              <a:defRPr/>
            </a:pPr>
            <a:endParaRPr lang="en-US" altLang="en-US" sz="2800" i="1" dirty="0"/>
          </a:p>
          <a:p>
            <a:pPr algn="ctr" eaLnBrk="1" hangingPunct="1">
              <a:spcBef>
                <a:spcPct val="0"/>
              </a:spcBef>
              <a:buClrTx/>
              <a:buSzTx/>
              <a:buFontTx/>
              <a:buNone/>
              <a:defRPr/>
            </a:pPr>
            <a:r>
              <a:rPr lang="en-US" altLang="en-US" sz="2800" b="0" dirty="0">
                <a:effectLst>
                  <a:outerShdw blurRad="38100" dist="38100" dir="2700000" algn="tl">
                    <a:srgbClr val="000000">
                      <a:alpha val="43137"/>
                    </a:srgbClr>
                  </a:outerShdw>
                </a:effectLst>
              </a:rPr>
              <a:t>AFFIRMATION OF OUR MISSION STATEMENT </a:t>
            </a: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a:p>
            <a:pPr algn="ctr" eaLnBrk="1" hangingPunct="1">
              <a:spcBef>
                <a:spcPct val="0"/>
              </a:spcBef>
              <a:buClrTx/>
              <a:buSzTx/>
              <a:buFontTx/>
              <a:buNone/>
              <a:defRPr/>
            </a:pPr>
            <a:endParaRPr lang="en-US" altLang="en-US" sz="2800" dirty="0">
              <a:effectLst>
                <a:outerShdw blurRad="38100" dist="38100" dir="2700000" algn="tl">
                  <a:srgbClr val="000000">
                    <a:alpha val="43137"/>
                  </a:srgbClr>
                </a:outerShdw>
              </a:effectLst>
            </a:endParaRPr>
          </a:p>
        </p:txBody>
      </p:sp>
      <p:sp>
        <p:nvSpPr>
          <p:cNvPr id="3" name="Plaque 2">
            <a:extLst>
              <a:ext uri="{FF2B5EF4-FFF2-40B4-BE49-F238E27FC236}">
                <a16:creationId xmlns:a16="http://schemas.microsoft.com/office/drawing/2014/main" id="{E78AD04C-07FD-C61B-D46F-357A39F801CC}"/>
              </a:ext>
            </a:extLst>
          </p:cNvPr>
          <p:cNvSpPr/>
          <p:nvPr/>
        </p:nvSpPr>
        <p:spPr>
          <a:xfrm>
            <a:off x="457200" y="2743200"/>
            <a:ext cx="8458200" cy="3124200"/>
          </a:xfrm>
          <a:prstGeom prst="plaqu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endParaRPr lang="en-US" altLang="en-US" u="sng" dirty="0">
              <a:solidFill>
                <a:schemeClr val="tx1"/>
              </a:solidFill>
              <a:effectLst>
                <a:outerShdw blurRad="38100" dist="38100" dir="2700000" algn="tl">
                  <a:srgbClr val="000000">
                    <a:alpha val="43137"/>
                  </a:srgbClr>
                </a:outerShdw>
              </a:effectLst>
            </a:endParaRPr>
          </a:p>
          <a:p>
            <a:pPr algn="ctr">
              <a:lnSpc>
                <a:spcPct val="150000"/>
              </a:lnSpc>
              <a:buFont typeface="Wingdings" pitchFamily="2" charset="2"/>
              <a:buNone/>
              <a:defRPr/>
            </a:pPr>
            <a:r>
              <a:rPr lang="en-US" altLang="en-US" sz="3200" u="sng" dirty="0">
                <a:solidFill>
                  <a:schemeClr val="tx1"/>
                </a:solidFill>
                <a:effectLst>
                  <a:outerShdw blurRad="38100" dist="38100" dir="2700000" algn="tl">
                    <a:srgbClr val="000000">
                      <a:alpha val="43137"/>
                    </a:srgbClr>
                  </a:outerShdw>
                </a:effectLst>
              </a:rPr>
              <a:t>Our Mission Statement</a:t>
            </a:r>
            <a:r>
              <a:rPr lang="en-US" altLang="en-US" sz="3200" dirty="0">
                <a:solidFill>
                  <a:schemeClr val="tx1"/>
                </a:solidFill>
                <a:effectLst>
                  <a:outerShdw blurRad="38100" dist="38100" dir="2700000" algn="tl">
                    <a:srgbClr val="000000">
                      <a:alpha val="43137"/>
                    </a:srgbClr>
                  </a:outerShdw>
                </a:effectLst>
              </a:rPr>
              <a:t> </a:t>
            </a:r>
          </a:p>
          <a:p>
            <a:pPr algn="ctr">
              <a:buFont typeface="Wingdings" pitchFamily="2" charset="2"/>
              <a:buNone/>
              <a:defRPr/>
            </a:pPr>
            <a:r>
              <a:rPr lang="en-US" altLang="en-US" sz="2800" b="1" dirty="0">
                <a:solidFill>
                  <a:schemeClr val="tx1"/>
                </a:solidFill>
                <a:effectLst>
                  <a:outerShdw blurRad="38100" dist="38100" dir="2700000" algn="tl">
                    <a:srgbClr val="000000">
                      <a:alpha val="43137"/>
                    </a:srgbClr>
                  </a:outerShdw>
                </a:effectLst>
              </a:rPr>
              <a:t>As disciples of Jesus Christ, </a:t>
            </a:r>
            <a:br>
              <a:rPr lang="en-US" altLang="en-US" sz="2800" b="1" dirty="0">
                <a:solidFill>
                  <a:schemeClr val="tx1"/>
                </a:solidFill>
                <a:effectLst>
                  <a:outerShdw blurRad="38100" dist="38100" dir="2700000" algn="tl">
                    <a:srgbClr val="000000">
                      <a:alpha val="43137"/>
                    </a:srgbClr>
                  </a:outerShdw>
                </a:effectLst>
              </a:rPr>
            </a:br>
            <a:r>
              <a:rPr lang="en-US" altLang="en-US" sz="2800" b="1" dirty="0">
                <a:solidFill>
                  <a:schemeClr val="tx1"/>
                </a:solidFill>
                <a:effectLst>
                  <a:outerShdw blurRad="38100" dist="38100" dir="2700000" algn="tl">
                    <a:srgbClr val="000000">
                      <a:alpha val="43137"/>
                    </a:srgbClr>
                  </a:outerShdw>
                </a:effectLst>
              </a:rPr>
              <a:t>led by the Holy Spirit, </a:t>
            </a:r>
            <a:br>
              <a:rPr lang="en-US" altLang="en-US" sz="2800" b="1" dirty="0">
                <a:solidFill>
                  <a:schemeClr val="tx1"/>
                </a:solidFill>
                <a:effectLst>
                  <a:outerShdw blurRad="38100" dist="38100" dir="2700000" algn="tl">
                    <a:srgbClr val="000000">
                      <a:alpha val="43137"/>
                    </a:srgbClr>
                  </a:outerShdw>
                </a:effectLst>
              </a:rPr>
            </a:br>
            <a:r>
              <a:rPr lang="en-US" altLang="en-US" sz="2800" b="1" dirty="0">
                <a:solidFill>
                  <a:schemeClr val="tx1"/>
                </a:solidFill>
                <a:effectLst>
                  <a:outerShdw blurRad="38100" dist="38100" dir="2700000" algn="tl">
                    <a:srgbClr val="000000">
                      <a:alpha val="43137"/>
                    </a:srgbClr>
                  </a:outerShdw>
                </a:effectLst>
              </a:rPr>
              <a:t>we experience God’s unconditional love, </a:t>
            </a:r>
            <a:br>
              <a:rPr lang="en-US" altLang="en-US" sz="2800" b="1" dirty="0">
                <a:solidFill>
                  <a:schemeClr val="tx1"/>
                </a:solidFill>
                <a:effectLst>
                  <a:outerShdw blurRad="38100" dist="38100" dir="2700000" algn="tl">
                    <a:srgbClr val="000000">
                      <a:alpha val="43137"/>
                    </a:srgbClr>
                  </a:outerShdw>
                </a:effectLst>
              </a:rPr>
            </a:br>
            <a:r>
              <a:rPr lang="en-US" altLang="en-US" sz="2800" b="1" dirty="0">
                <a:solidFill>
                  <a:schemeClr val="tx1"/>
                </a:solidFill>
                <a:effectLst>
                  <a:outerShdw blurRad="38100" dist="38100" dir="2700000" algn="tl">
                    <a:srgbClr val="000000">
                      <a:alpha val="43137"/>
                    </a:srgbClr>
                  </a:outerShdw>
                </a:effectLst>
              </a:rPr>
              <a:t>and we witness to others </a:t>
            </a:r>
            <a:br>
              <a:rPr lang="en-US" altLang="en-US" sz="2800" b="1" dirty="0">
                <a:solidFill>
                  <a:schemeClr val="tx1"/>
                </a:solidFill>
                <a:effectLst>
                  <a:outerShdw blurRad="38100" dist="38100" dir="2700000" algn="tl">
                    <a:srgbClr val="000000">
                      <a:alpha val="43137"/>
                    </a:srgbClr>
                  </a:outerShdw>
                </a:effectLst>
              </a:rPr>
            </a:br>
            <a:r>
              <a:rPr lang="en-US" altLang="en-US" sz="2800" b="1" dirty="0">
                <a:solidFill>
                  <a:schemeClr val="tx1"/>
                </a:solidFill>
                <a:effectLst>
                  <a:outerShdw blurRad="38100" dist="38100" dir="2700000" algn="tl">
                    <a:srgbClr val="000000">
                      <a:alpha val="43137"/>
                    </a:srgbClr>
                  </a:outerShdw>
                </a:effectLst>
              </a:rPr>
              <a:t>by discovering and sharing our gifts.</a:t>
            </a:r>
          </a:p>
          <a:p>
            <a:pPr algn="ctr">
              <a:defRPr/>
            </a:pPr>
            <a:endParaRPr lang="en-US" sz="200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4516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a:extLst>
            <a:ext uri="{FF2B5EF4-FFF2-40B4-BE49-F238E27FC236}">
              <a16:creationId xmlns:a16="http://schemas.microsoft.com/office/drawing/2014/main" id="{0FD302D5-D960-1855-5DBF-E953B50FCF74}"/>
            </a:ext>
          </a:extLst>
        </p:cNvPr>
        <p:cNvGrpSpPr/>
        <p:nvPr/>
      </p:nvGrpSpPr>
      <p:grpSpPr>
        <a:xfrm>
          <a:off x="0" y="0"/>
          <a:ext cx="0" cy="0"/>
          <a:chOff x="0" y="0"/>
          <a:chExt cx="0" cy="0"/>
        </a:xfrm>
      </p:grpSpPr>
      <p:sp>
        <p:nvSpPr>
          <p:cNvPr id="7172" name="Rectangle 3">
            <a:extLst>
              <a:ext uri="{FF2B5EF4-FFF2-40B4-BE49-F238E27FC236}">
                <a16:creationId xmlns:a16="http://schemas.microsoft.com/office/drawing/2014/main" id="{9D194B4C-C357-EB02-1CD2-7E0296A56F1C}"/>
              </a:ext>
            </a:extLst>
          </p:cNvPr>
          <p:cNvSpPr>
            <a:spLocks noChangeArrowheads="1"/>
          </p:cNvSpPr>
          <p:nvPr/>
        </p:nvSpPr>
        <p:spPr bwMode="auto">
          <a:xfrm>
            <a:off x="457200" y="835383"/>
            <a:ext cx="2726267" cy="221261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eaLnBrk="1" hangingPunct="1">
              <a:spcBef>
                <a:spcPct val="0"/>
              </a:spcBef>
              <a:spcAft>
                <a:spcPts val="600"/>
              </a:spcAft>
              <a:buClrTx/>
              <a:buSzTx/>
              <a:buNone/>
              <a:defRPr/>
            </a:pPr>
            <a:r>
              <a:rPr lang="en-US" altLang="en-US" sz="24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rPr>
              <a:t>MOMENT FOR STEWARDSHIP:</a:t>
            </a:r>
          </a:p>
          <a:p>
            <a:pPr eaLnBrk="1" hangingPunct="1">
              <a:spcBef>
                <a:spcPct val="0"/>
              </a:spcBef>
              <a:spcAft>
                <a:spcPts val="600"/>
              </a:spcAft>
              <a:buClrTx/>
              <a:buSzTx/>
              <a:buNone/>
              <a:defRPr/>
            </a:pPr>
            <a:endParaRPr lang="en-US" altLang="en-US" sz="24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endParaRPr>
          </a:p>
          <a:p>
            <a:pPr eaLnBrk="1" hangingPunct="1">
              <a:spcBef>
                <a:spcPct val="0"/>
              </a:spcBef>
              <a:spcAft>
                <a:spcPts val="600"/>
              </a:spcAft>
              <a:buClrTx/>
              <a:buSzTx/>
              <a:buNone/>
              <a:defRPr/>
            </a:pPr>
            <a:r>
              <a:rPr lang="en-US" altLang="en-US" sz="2400" b="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rPr>
              <a:t>Bill Olivier </a:t>
            </a:r>
          </a:p>
        </p:txBody>
      </p:sp>
      <p:pic>
        <p:nvPicPr>
          <p:cNvPr id="7177" name="Picture 7176">
            <a:extLst>
              <a:ext uri="{FF2B5EF4-FFF2-40B4-BE49-F238E27FC236}">
                <a16:creationId xmlns:a16="http://schemas.microsoft.com/office/drawing/2014/main" id="{08187575-5CB4-477B-AA47-020C6D2A786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3414712" y="1"/>
            <a:ext cx="5729288" cy="6858000"/>
          </a:xfrm>
          <a:prstGeom prst="rect">
            <a:avLst/>
          </a:prstGeom>
        </p:spPr>
      </p:pic>
      <p:pic>
        <p:nvPicPr>
          <p:cNvPr id="7179" name="Picture 7178">
            <a:extLst>
              <a:ext uri="{FF2B5EF4-FFF2-40B4-BE49-F238E27FC236}">
                <a16:creationId xmlns:a16="http://schemas.microsoft.com/office/drawing/2014/main" id="{EE585F70-7C5D-424E-A182-39507AF48A0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964" r="2807" b="1446"/>
          <a:stretch/>
        </p:blipFill>
        <p:spPr>
          <a:xfrm>
            <a:off x="5626101" y="1"/>
            <a:ext cx="3517899" cy="6858000"/>
          </a:xfrm>
          <a:prstGeom prst="rect">
            <a:avLst/>
          </a:prstGeom>
        </p:spPr>
      </p:pic>
      <p:pic>
        <p:nvPicPr>
          <p:cNvPr id="4" name="Picture 3">
            <a:extLst>
              <a:ext uri="{FF2B5EF4-FFF2-40B4-BE49-F238E27FC236}">
                <a16:creationId xmlns:a16="http://schemas.microsoft.com/office/drawing/2014/main" id="{4566E231-FC54-533C-0282-6D0E8FB39428}"/>
              </a:ext>
            </a:extLst>
          </p:cNvPr>
          <p:cNvPicPr>
            <a:picLocks noChangeAspect="1"/>
          </p:cNvPicPr>
          <p:nvPr/>
        </p:nvPicPr>
        <p:blipFill>
          <a:blip r:embed="rId4">
            <a:extLst>
              <a:ext uri="{28A0092B-C50C-407E-A947-70E740481C1C}">
                <a14:useLocalDpi xmlns:a14="http://schemas.microsoft.com/office/drawing/2010/main" val="0"/>
              </a:ext>
            </a:extLst>
          </a:blip>
          <a:srcRect b="15993"/>
          <a:stretch>
            <a:fillRect/>
          </a:stretch>
        </p:blipFill>
        <p:spPr>
          <a:xfrm>
            <a:off x="3490722" y="10"/>
            <a:ext cx="5653278" cy="6857990"/>
          </a:xfrm>
          <a:prstGeom prst="rect">
            <a:avLst/>
          </a:prstGeom>
        </p:spPr>
      </p:pic>
    </p:spTree>
    <p:extLst>
      <p:ext uri="{BB962C8B-B14F-4D97-AF65-F5344CB8AC3E}">
        <p14:creationId xmlns:p14="http://schemas.microsoft.com/office/powerpoint/2010/main" val="4230578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79DF1-5693-AD55-BAE1-52414E112BF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B97631C-6AAB-0357-79C4-D8738AFD8167}"/>
              </a:ext>
            </a:extLst>
          </p:cNvPr>
          <p:cNvPicPr>
            <a:picLocks noChangeAspect="1"/>
          </p:cNvPicPr>
          <p:nvPr/>
        </p:nvPicPr>
        <p:blipFill>
          <a:blip r:embed="rId2">
            <a:alphaModFix amt="40000"/>
            <a:extLst>
              <a:ext uri="{28A0092B-C50C-407E-A947-70E740481C1C}">
                <a14:useLocalDpi xmlns:a14="http://schemas.microsoft.com/office/drawing/2010/main" val="0"/>
              </a:ext>
            </a:extLst>
          </a:blip>
          <a:srcRect l="1" r="11999" b="-1"/>
          <a:stretch>
            <a:fillRect/>
          </a:stretch>
        </p:blipFill>
        <p:spPr>
          <a:xfrm>
            <a:off x="20" y="10"/>
            <a:ext cx="9143980" cy="6857990"/>
          </a:xfrm>
          <a:prstGeom prst="rect">
            <a:avLst/>
          </a:prstGeom>
        </p:spPr>
      </p:pic>
      <p:sp>
        <p:nvSpPr>
          <p:cNvPr id="7172" name="Rectangle 3">
            <a:extLst>
              <a:ext uri="{FF2B5EF4-FFF2-40B4-BE49-F238E27FC236}">
                <a16:creationId xmlns:a16="http://schemas.microsoft.com/office/drawing/2014/main" id="{20AB2E67-4BE3-A394-3434-D2EFA3717FD5}"/>
              </a:ext>
            </a:extLst>
          </p:cNvPr>
          <p:cNvSpPr>
            <a:spLocks noChangeArrowheads="1"/>
          </p:cNvSpPr>
          <p:nvPr/>
        </p:nvSpPr>
        <p:spPr bwMode="auto">
          <a:xfrm>
            <a:off x="1028019" y="1769540"/>
            <a:ext cx="7080026" cy="182880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spcBef>
                <a:spcPct val="0"/>
              </a:spcBef>
              <a:spcAft>
                <a:spcPts val="600"/>
              </a:spcAft>
              <a:buClrTx/>
              <a:buSzTx/>
              <a:buNone/>
              <a:defRPr/>
            </a:pPr>
            <a:endParaRPr lang="en-US" altLang="en-US" sz="54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endParaRPr>
          </a:p>
          <a:p>
            <a:pPr algn="ctr" eaLnBrk="1" hangingPunct="1">
              <a:spcBef>
                <a:spcPct val="0"/>
              </a:spcBef>
              <a:spcAft>
                <a:spcPts val="600"/>
              </a:spcAft>
              <a:buClrTx/>
              <a:buSzTx/>
              <a:buNone/>
              <a:defRPr/>
            </a:pPr>
            <a:r>
              <a:rPr lang="en-US" altLang="en-US" sz="5400" b="1">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rPr>
              <a:t>CHORAL INTROIT</a:t>
            </a:r>
          </a:p>
        </p:txBody>
      </p:sp>
    </p:spTree>
    <p:extLst>
      <p:ext uri="{BB962C8B-B14F-4D97-AF65-F5344CB8AC3E}">
        <p14:creationId xmlns:p14="http://schemas.microsoft.com/office/powerpoint/2010/main" val="3419748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6">
            <a:extLst>
              <a:ext uri="{FF2B5EF4-FFF2-40B4-BE49-F238E27FC236}">
                <a16:creationId xmlns:a16="http://schemas.microsoft.com/office/drawing/2014/main" id="{8EF1FF12-5DC1-4FF4-9F10-6F883AD9071E}"/>
              </a:ext>
            </a:extLst>
          </p:cNvPr>
          <p:cNvSpPr txBox="1">
            <a:spLocks noChangeArrowheads="1"/>
          </p:cNvSpPr>
          <p:nvPr/>
        </p:nvSpPr>
        <p:spPr bwMode="auto">
          <a:xfrm>
            <a:off x="838199" y="76200"/>
            <a:ext cx="7467601" cy="5716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spcBef>
                <a:spcPct val="20000"/>
              </a:spcBef>
              <a:buClr>
                <a:schemeClr val="hlink"/>
              </a:buClr>
              <a:buSzPct val="70000"/>
              <a:buFont typeface="Wingdings" pitchFamily="2" charset="2"/>
              <a:buChar char="n"/>
              <a:tabLst>
                <a:tab pos="1435100" algn="l"/>
              </a:tabLst>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tabLst>
                <a:tab pos="1435100" algn="l"/>
              </a:tabLst>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tabLst>
                <a:tab pos="1435100" algn="l"/>
              </a:tabLst>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tabLst>
                <a:tab pos="1435100" algn="l"/>
              </a:tabLst>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9pPr>
          </a:lstStyle>
          <a:p>
            <a:pPr marL="0" indent="0" eaLnBrk="1" hangingPunct="1">
              <a:spcBef>
                <a:spcPct val="0"/>
              </a:spcBef>
              <a:buClrTx/>
              <a:buSzTx/>
              <a:buFont typeface="Wingdings" pitchFamily="2" charset="2"/>
              <a:buNone/>
              <a:defRPr/>
            </a:pPr>
            <a:r>
              <a:rPr lang="en-US" altLang="en-US" sz="2400" b="0" dirty="0">
                <a:effectLst>
                  <a:outerShdw blurRad="38100" dist="38100" dir="2700000" algn="tl">
                    <a:srgbClr val="000000">
                      <a:alpha val="43137"/>
                    </a:srgbClr>
                  </a:outerShdw>
                </a:effectLst>
              </a:rPr>
              <a:t>* CALL TO WORSHIP:</a:t>
            </a:r>
          </a:p>
          <a:p>
            <a:pPr marL="0" indent="0" eaLnBrk="1" hangingPunct="1">
              <a:spcBef>
                <a:spcPct val="0"/>
              </a:spcBef>
              <a:buClrTx/>
              <a:buSzTx/>
              <a:buFont typeface="Wingdings" pitchFamily="2" charset="2"/>
              <a:buNone/>
              <a:defRPr/>
            </a:pPr>
            <a:r>
              <a:rPr lang="en-US" altLang="en-US" sz="1000" b="0" dirty="0">
                <a:effectLst>
                  <a:outerShdw blurRad="38100" dist="38100" dir="2700000" algn="tl">
                    <a:srgbClr val="000000">
                      <a:alpha val="43137"/>
                    </a:srgbClr>
                  </a:outerShdw>
                </a:effectLst>
              </a:rPr>
              <a:t> 	</a:t>
            </a:r>
            <a:endParaRPr lang="en-US" altLang="en-US" sz="1000" b="0" i="1" dirty="0">
              <a:effectLst>
                <a:outerShdw blurRad="38100" dist="38100" dir="2700000" algn="tl">
                  <a:srgbClr val="000000">
                    <a:alpha val="43137"/>
                  </a:srgbClr>
                </a:outerShdw>
              </a:effectLst>
            </a:endParaRPr>
          </a:p>
          <a:p>
            <a:pPr marL="228600" indent="0" algn="just">
              <a:spcBef>
                <a:spcPts val="0"/>
              </a:spcBef>
              <a:spcAft>
                <a:spcPts val="1200"/>
              </a:spcAft>
              <a:buFont typeface="Wingdings" pitchFamily="2" charset="2"/>
              <a:buNone/>
              <a:tabLst/>
              <a:defRPr/>
            </a:pPr>
            <a:r>
              <a:rPr lang="en-US" altLang="en-US" sz="2400" b="0" dirty="0">
                <a:effectLst>
                  <a:outerShdw blurRad="38100" dist="38100" dir="2700000" algn="tl">
                    <a:srgbClr val="000000">
                      <a:alpha val="43137"/>
                    </a:srgbClr>
                  </a:outerShdw>
                </a:effectLst>
              </a:rPr>
              <a:t>Lord, you have been our refuge from age to age.</a:t>
            </a:r>
          </a:p>
          <a:p>
            <a:pPr marL="514350" lvl="1" indent="0" algn="just">
              <a:lnSpc>
                <a:spcPct val="150000"/>
              </a:lnSpc>
              <a:spcBef>
                <a:spcPts val="0"/>
              </a:spcBef>
              <a:spcAft>
                <a:spcPts val="1200"/>
              </a:spcAft>
              <a:buNone/>
              <a:tabLst/>
              <a:defRPr/>
            </a:pPr>
            <a:r>
              <a:rPr lang="en-US" altLang="en-US" sz="3200" b="1" dirty="0">
                <a:effectLst>
                  <a:outerShdw blurRad="38100" dist="38100" dir="2700000" algn="tl">
                    <a:srgbClr val="000000">
                      <a:alpha val="43137"/>
                    </a:srgbClr>
                  </a:outerShdw>
                </a:effectLst>
              </a:rPr>
              <a:t>Before the mountains were born, and the earth and the world came to birth;</a:t>
            </a:r>
          </a:p>
          <a:p>
            <a:pPr marL="742950" indent="-514350" algn="just">
              <a:spcBef>
                <a:spcPts val="0"/>
              </a:spcBef>
              <a:spcAft>
                <a:spcPts val="1200"/>
              </a:spcAft>
              <a:buFont typeface="Wingdings" pitchFamily="2" charset="2"/>
              <a:buNone/>
              <a:tabLst/>
              <a:defRPr/>
            </a:pPr>
            <a:endParaRPr lang="en-US" altLang="en-US" sz="2400" b="0" dirty="0">
              <a:effectLst>
                <a:outerShdw blurRad="38100" dist="38100" dir="2700000" algn="tl">
                  <a:srgbClr val="000000">
                    <a:alpha val="43137"/>
                  </a:srgbClr>
                </a:outerShdw>
              </a:effectLst>
            </a:endParaRPr>
          </a:p>
          <a:p>
            <a:pPr marL="742950" indent="-514350" algn="just">
              <a:spcBef>
                <a:spcPts val="0"/>
              </a:spcBef>
              <a:spcAft>
                <a:spcPts val="1200"/>
              </a:spcAft>
              <a:buFont typeface="Wingdings" pitchFamily="2" charset="2"/>
              <a:buNone/>
              <a:tabLst/>
              <a:defRPr/>
            </a:pPr>
            <a:r>
              <a:rPr lang="en-US" altLang="en-US" sz="2400" b="0" dirty="0">
                <a:effectLst>
                  <a:outerShdw blurRad="38100" dist="38100" dir="2700000" algn="tl">
                    <a:srgbClr val="000000">
                      <a:alpha val="43137"/>
                    </a:srgbClr>
                  </a:outerShdw>
                </a:effectLst>
              </a:rPr>
              <a:t>From eternity to eternity, thou art God. Teach us to </a:t>
            </a:r>
          </a:p>
          <a:p>
            <a:pPr marL="742950" indent="-514350" algn="just">
              <a:spcBef>
                <a:spcPts val="0"/>
              </a:spcBef>
              <a:spcAft>
                <a:spcPts val="1200"/>
              </a:spcAft>
              <a:buFont typeface="Wingdings" pitchFamily="2" charset="2"/>
              <a:buNone/>
              <a:tabLst/>
              <a:defRPr/>
            </a:pPr>
            <a:r>
              <a:rPr lang="en-US" altLang="en-US" sz="2400" b="0" dirty="0">
                <a:effectLst>
                  <a:outerShdw blurRad="38100" dist="38100" dir="2700000" algn="tl">
                    <a:srgbClr val="000000">
                      <a:alpha val="43137"/>
                    </a:srgbClr>
                  </a:outerShdw>
                </a:effectLst>
              </a:rPr>
              <a:t>count up the days that are ours.</a:t>
            </a:r>
          </a:p>
          <a:p>
            <a:pPr marL="742950" indent="-514350" algn="r">
              <a:lnSpc>
                <a:spcPct val="150000"/>
              </a:lnSpc>
              <a:spcBef>
                <a:spcPts val="0"/>
              </a:spcBef>
              <a:spcAft>
                <a:spcPts val="1200"/>
              </a:spcAft>
              <a:buFont typeface="Wingdings" pitchFamily="2" charset="2"/>
              <a:buNone/>
              <a:tabLst/>
              <a:defRPr/>
            </a:pPr>
            <a:r>
              <a:rPr lang="en-US" altLang="en-US" b="1" dirty="0">
                <a:effectLst>
                  <a:outerShdw blurRad="38100" dist="38100" dir="2700000" algn="tl">
                    <a:srgbClr val="000000">
                      <a:alpha val="43137"/>
                    </a:srgbClr>
                  </a:outerShdw>
                </a:effectLst>
              </a:rPr>
              <a:t> .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5ABDB-FDF4-B5FB-AE70-12DA2A40B1C4}"/>
            </a:ext>
          </a:extLst>
        </p:cNvPr>
        <p:cNvGrpSpPr/>
        <p:nvPr/>
      </p:nvGrpSpPr>
      <p:grpSpPr>
        <a:xfrm>
          <a:off x="0" y="0"/>
          <a:ext cx="0" cy="0"/>
          <a:chOff x="0" y="0"/>
          <a:chExt cx="0" cy="0"/>
        </a:xfrm>
      </p:grpSpPr>
      <p:sp>
        <p:nvSpPr>
          <p:cNvPr id="7170" name="Text Box 6">
            <a:extLst>
              <a:ext uri="{FF2B5EF4-FFF2-40B4-BE49-F238E27FC236}">
                <a16:creationId xmlns:a16="http://schemas.microsoft.com/office/drawing/2014/main" id="{D46F1833-8264-8845-307D-E5F82FACE0AC}"/>
              </a:ext>
            </a:extLst>
          </p:cNvPr>
          <p:cNvSpPr txBox="1">
            <a:spLocks noChangeArrowheads="1"/>
          </p:cNvSpPr>
          <p:nvPr/>
        </p:nvSpPr>
        <p:spPr bwMode="auto">
          <a:xfrm>
            <a:off x="838200" y="228600"/>
            <a:ext cx="7315200"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eaLnBrk="0" hangingPunct="0">
              <a:spcBef>
                <a:spcPct val="20000"/>
              </a:spcBef>
              <a:buClr>
                <a:schemeClr val="hlink"/>
              </a:buClr>
              <a:buSzPct val="70000"/>
              <a:buFont typeface="Wingdings" pitchFamily="2" charset="2"/>
              <a:buChar char="n"/>
              <a:tabLst>
                <a:tab pos="1435100" algn="l"/>
              </a:tabLst>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tabLst>
                <a:tab pos="1435100" algn="l"/>
              </a:tabLst>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tabLst>
                <a:tab pos="1435100" algn="l"/>
              </a:tabLst>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tabLst>
                <a:tab pos="1435100" algn="l"/>
              </a:tabLst>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tabLst>
                <a:tab pos="1435100" algn="l"/>
              </a:tabLst>
              <a:defRPr sz="2000">
                <a:solidFill>
                  <a:schemeClr val="tx1"/>
                </a:solidFill>
                <a:latin typeface="Tahoma" pitchFamily="34" charset="0"/>
                <a:cs typeface="Arial" charset="0"/>
              </a:defRPr>
            </a:lvl9pPr>
          </a:lstStyle>
          <a:p>
            <a:pPr marL="514350" lvl="1" indent="0" algn="just">
              <a:lnSpc>
                <a:spcPct val="150000"/>
              </a:lnSpc>
              <a:spcBef>
                <a:spcPts val="0"/>
              </a:spcBef>
              <a:spcAft>
                <a:spcPts val="1200"/>
              </a:spcAft>
              <a:buNone/>
              <a:tabLst/>
              <a:defRPr/>
            </a:pPr>
            <a:r>
              <a:rPr lang="en-US" altLang="en-US" sz="3200" b="1" dirty="0">
                <a:effectLst>
                  <a:outerShdw blurRad="38100" dist="38100" dir="2700000" algn="tl">
                    <a:srgbClr val="000000">
                      <a:alpha val="43137"/>
                    </a:srgbClr>
                  </a:outerShdw>
                </a:effectLst>
              </a:rPr>
              <a:t>And we shall come to the heart of wisdom. </a:t>
            </a:r>
          </a:p>
          <a:p>
            <a:pPr marL="228600" indent="0" algn="just">
              <a:spcBef>
                <a:spcPts val="0"/>
              </a:spcBef>
              <a:spcAft>
                <a:spcPts val="1200"/>
              </a:spcAft>
              <a:buNone/>
              <a:tabLst/>
              <a:defRPr/>
            </a:pPr>
            <a:r>
              <a:rPr lang="en-US" altLang="en-US" sz="2400" dirty="0">
                <a:effectLst>
                  <a:outerShdw blurRad="38100" dist="38100" dir="2700000" algn="tl">
                    <a:srgbClr val="000000">
                      <a:alpha val="43137"/>
                    </a:srgbClr>
                  </a:outerShdw>
                </a:effectLst>
              </a:rPr>
              <a:t>Show your servants the deeds you do, let your children enjoy your splendor!</a:t>
            </a:r>
          </a:p>
          <a:p>
            <a:pPr marL="228600" indent="0" algn="just">
              <a:spcBef>
                <a:spcPts val="0"/>
              </a:spcBef>
              <a:spcAft>
                <a:spcPts val="1200"/>
              </a:spcAft>
              <a:buNone/>
              <a:tabLst/>
              <a:defRPr/>
            </a:pPr>
            <a:endParaRPr lang="en-US" altLang="en-US" sz="2400" dirty="0">
              <a:effectLst>
                <a:outerShdw blurRad="38100" dist="38100" dir="2700000" algn="tl">
                  <a:srgbClr val="000000">
                    <a:alpha val="43137"/>
                  </a:srgbClr>
                </a:outerShdw>
              </a:effectLst>
            </a:endParaRPr>
          </a:p>
          <a:p>
            <a:pPr indent="0" algn="just">
              <a:lnSpc>
                <a:spcPct val="150000"/>
              </a:lnSpc>
              <a:spcBef>
                <a:spcPts val="0"/>
              </a:spcBef>
              <a:spcAft>
                <a:spcPts val="1200"/>
              </a:spcAft>
              <a:buNone/>
              <a:tabLst/>
              <a:defRPr/>
            </a:pPr>
            <a:r>
              <a:rPr lang="en-US" altLang="en-US" b="1" dirty="0">
                <a:effectLst>
                  <a:outerShdw blurRad="38100" dist="38100" dir="2700000" algn="tl">
                    <a:srgbClr val="000000">
                      <a:alpha val="43137"/>
                    </a:srgbClr>
                  </a:outerShdw>
                </a:effectLst>
              </a:rPr>
              <a:t>May the sweetness of the Lord be upon us to confirm the work we have done!</a:t>
            </a:r>
          </a:p>
          <a:p>
            <a:pPr marL="228600" indent="0" algn="just">
              <a:spcBef>
                <a:spcPts val="0"/>
              </a:spcBef>
              <a:spcAft>
                <a:spcPts val="1200"/>
              </a:spcAft>
              <a:buNone/>
              <a:tabLst/>
              <a:defRPr/>
            </a:pPr>
            <a:r>
              <a:rPr lang="en-US" altLang="en-US" sz="2400" dirty="0">
                <a:effectLst>
                  <a:outerShdw blurRad="38100" dist="38100" dir="2700000" algn="tl">
                    <a:srgbClr val="000000">
                      <a:alpha val="43137"/>
                    </a:srgbClr>
                  </a:outerShdw>
                </a:effectLst>
              </a:rPr>
              <a:t>With joy in our hearts and praise on our lips, let us worship God.</a:t>
            </a:r>
          </a:p>
        </p:txBody>
      </p:sp>
    </p:spTree>
    <p:extLst>
      <p:ext uri="{BB962C8B-B14F-4D97-AF65-F5344CB8AC3E}">
        <p14:creationId xmlns:p14="http://schemas.microsoft.com/office/powerpoint/2010/main" val="1907718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779A4-9008-2C9C-CBE6-DB17684AE8ED}"/>
            </a:ext>
          </a:extLst>
        </p:cNvPr>
        <p:cNvGrpSpPr/>
        <p:nvPr/>
      </p:nvGrpSpPr>
      <p:grpSpPr>
        <a:xfrm>
          <a:off x="0" y="0"/>
          <a:ext cx="0" cy="0"/>
          <a:chOff x="0" y="0"/>
          <a:chExt cx="0" cy="0"/>
        </a:xfrm>
      </p:grpSpPr>
      <p:sp>
        <p:nvSpPr>
          <p:cNvPr id="14338" name="Text Box 4">
            <a:extLst>
              <a:ext uri="{FF2B5EF4-FFF2-40B4-BE49-F238E27FC236}">
                <a16:creationId xmlns:a16="http://schemas.microsoft.com/office/drawing/2014/main" id="{C144A683-EA5A-50E9-316C-189FC0688551}"/>
              </a:ext>
            </a:extLst>
          </p:cNvPr>
          <p:cNvSpPr txBox="1">
            <a:spLocks noChangeArrowheads="1"/>
          </p:cNvSpPr>
          <p:nvPr/>
        </p:nvSpPr>
        <p:spPr bwMode="auto">
          <a:xfrm>
            <a:off x="0" y="0"/>
            <a:ext cx="9144000" cy="4516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eaLnBrk="1" hangingPunct="1">
              <a:spcBef>
                <a:spcPct val="0"/>
              </a:spcBef>
              <a:buClrTx/>
              <a:buSzTx/>
              <a:buFontTx/>
              <a:buNone/>
              <a:defRPr/>
            </a:pPr>
            <a:r>
              <a:rPr lang="en-US" altLang="en-US" sz="2000" b="0" dirty="0">
                <a:effectLst>
                  <a:outerShdw blurRad="38100" dist="38100" dir="2700000" algn="tl">
                    <a:srgbClr val="000000">
                      <a:alpha val="43137"/>
                    </a:srgbClr>
                  </a:outerShdw>
                </a:effectLst>
              </a:rPr>
              <a:t>* HYMN:    </a:t>
            </a:r>
            <a:r>
              <a:rPr lang="en-US" altLang="en-US" sz="2200" b="0" i="1" dirty="0">
                <a:effectLst>
                  <a:outerShdw blurRad="38100" dist="38100" dir="2700000" algn="tl">
                    <a:srgbClr val="000000">
                      <a:alpha val="43137"/>
                    </a:srgbClr>
                  </a:outerShdw>
                </a:effectLst>
              </a:rPr>
              <a:t>No. 210	  Our God, Our Help in Ages Past		vv. 1–3, 5</a:t>
            </a:r>
          </a:p>
          <a:p>
            <a:pPr eaLnBrk="1" hangingPunct="1">
              <a:spcBef>
                <a:spcPct val="0"/>
              </a:spcBef>
              <a:buClrTx/>
              <a:buSzTx/>
              <a:buFontTx/>
              <a:buNone/>
              <a:defRPr/>
            </a:pPr>
            <a:endParaRPr lang="en-US" altLang="en-US" b="1" i="1" dirty="0">
              <a:effectLst>
                <a:outerShdw blurRad="38100" dist="38100" dir="2700000" algn="tl">
                  <a:srgbClr val="000000">
                    <a:alpha val="43137"/>
                  </a:srgbClr>
                </a:outerShdw>
              </a:effectLst>
            </a:endParaRP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Our God, our help in ages past,</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Our hope for years to come,</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Our shelter from the stormy blast,</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And our eternal home:</a:t>
            </a:r>
          </a:p>
          <a:p>
            <a:pPr algn="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 . .</a:t>
            </a:r>
            <a:endParaRPr lang="en-US" altLang="en-US" sz="1800" b="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81864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a:extLst>
              <a:ext uri="{FF2B5EF4-FFF2-40B4-BE49-F238E27FC236}">
                <a16:creationId xmlns:a16="http://schemas.microsoft.com/office/drawing/2014/main" id="{3D6E64D2-4B22-C617-2A39-268C64CA7BA4}"/>
              </a:ext>
            </a:extLst>
          </p:cNvPr>
          <p:cNvSpPr>
            <a:spLocks noGrp="1" noChangeArrowheads="1"/>
          </p:cNvSpPr>
          <p:nvPr>
            <p:ph type="body" idx="1"/>
          </p:nvPr>
        </p:nvSpPr>
        <p:spPr>
          <a:xfrm>
            <a:off x="533400" y="-1752600"/>
            <a:ext cx="9144000" cy="762000"/>
          </a:xfrm>
        </p:spPr>
        <p:txBody>
          <a:bodyPr/>
          <a:lstStyle/>
          <a:p>
            <a:pPr eaLnBrk="1" hangingPunct="1">
              <a:lnSpc>
                <a:spcPct val="80000"/>
              </a:lnSpc>
              <a:buFont typeface="Wingdings" panose="05000000000000000000" pitchFamily="2" charset="2"/>
              <a:buNone/>
              <a:defRPr/>
            </a:pPr>
            <a:endParaRPr lang="en-US" sz="500" b="1" dirty="0"/>
          </a:p>
          <a:p>
            <a:pPr>
              <a:buFont typeface="Wingdings" panose="05000000000000000000" pitchFamily="2" charset="2"/>
              <a:buNone/>
              <a:defRPr/>
            </a:pPr>
            <a:r>
              <a:rPr lang="en-US" sz="2200" b="1" dirty="0"/>
              <a:t>     </a:t>
            </a:r>
            <a:endParaRPr lang="en-US" sz="2000" b="1" i="1" dirty="0"/>
          </a:p>
        </p:txBody>
      </p:sp>
      <p:sp>
        <p:nvSpPr>
          <p:cNvPr id="28675" name="Text Box 5">
            <a:extLst>
              <a:ext uri="{FF2B5EF4-FFF2-40B4-BE49-F238E27FC236}">
                <a16:creationId xmlns:a16="http://schemas.microsoft.com/office/drawing/2014/main" id="{E6A53EC6-8F38-BC35-D21F-3F320C41C350}"/>
              </a:ext>
            </a:extLst>
          </p:cNvPr>
          <p:cNvSpPr txBox="1">
            <a:spLocks noChangeArrowheads="1"/>
          </p:cNvSpPr>
          <p:nvPr/>
        </p:nvSpPr>
        <p:spPr bwMode="auto">
          <a:xfrm flipV="1">
            <a:off x="2232025" y="2187575"/>
            <a:ext cx="37877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50000"/>
              </a:spcBef>
              <a:buClrTx/>
              <a:buSzTx/>
              <a:buFontTx/>
              <a:buNone/>
            </a:pPr>
            <a:endParaRPr lang="en-US" altLang="en-US" sz="800"/>
          </a:p>
        </p:txBody>
      </p:sp>
      <p:sp>
        <p:nvSpPr>
          <p:cNvPr id="28676" name="Text Box 7">
            <a:extLst>
              <a:ext uri="{FF2B5EF4-FFF2-40B4-BE49-F238E27FC236}">
                <a16:creationId xmlns:a16="http://schemas.microsoft.com/office/drawing/2014/main" id="{B3DBA887-1323-F071-C902-42C656302935}"/>
              </a:ext>
            </a:extLst>
          </p:cNvPr>
          <p:cNvSpPr txBox="1">
            <a:spLocks noChangeArrowheads="1"/>
          </p:cNvSpPr>
          <p:nvPr/>
        </p:nvSpPr>
        <p:spPr bwMode="auto">
          <a:xfrm>
            <a:off x="762000" y="2286000"/>
            <a:ext cx="838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endParaRPr lang="en-US" altLang="en-US" sz="2400" i="1"/>
          </a:p>
        </p:txBody>
      </p:sp>
      <p:sp>
        <p:nvSpPr>
          <p:cNvPr id="28677" name="Text Box 6">
            <a:extLst>
              <a:ext uri="{FF2B5EF4-FFF2-40B4-BE49-F238E27FC236}">
                <a16:creationId xmlns:a16="http://schemas.microsoft.com/office/drawing/2014/main" id="{1EC5EAA5-2DF2-BF70-9015-20159E1EB001}"/>
              </a:ext>
            </a:extLst>
          </p:cNvPr>
          <p:cNvSpPr txBox="1">
            <a:spLocks noChangeArrowheads="1"/>
          </p:cNvSpPr>
          <p:nvPr/>
        </p:nvSpPr>
        <p:spPr bwMode="auto">
          <a:xfrm>
            <a:off x="228600" y="1143000"/>
            <a:ext cx="8686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endParaRPr lang="en-US" altLang="en-US" sz="2000"/>
          </a:p>
        </p:txBody>
      </p:sp>
      <p:sp>
        <p:nvSpPr>
          <p:cNvPr id="15366" name="Text Box 10">
            <a:extLst>
              <a:ext uri="{FF2B5EF4-FFF2-40B4-BE49-F238E27FC236}">
                <a16:creationId xmlns:a16="http://schemas.microsoft.com/office/drawing/2014/main" id="{8009916E-F9B4-AD66-E523-1BB89503E84A}"/>
              </a:ext>
            </a:extLst>
          </p:cNvPr>
          <p:cNvSpPr txBox="1">
            <a:spLocks noChangeArrowheads="1"/>
          </p:cNvSpPr>
          <p:nvPr/>
        </p:nvSpPr>
        <p:spPr bwMode="auto">
          <a:xfrm>
            <a:off x="76200" y="531248"/>
            <a:ext cx="9067800" cy="4423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lnSpc>
                <a:spcPct val="150000"/>
              </a:lnSpc>
              <a:spcBef>
                <a:spcPct val="0"/>
              </a:spcBef>
              <a:buClrTx/>
              <a:buSzTx/>
              <a:buFontTx/>
              <a:buNone/>
              <a:defRPr/>
            </a:pPr>
            <a:r>
              <a:rPr lang="en-US" altLang="en-US" i="1" dirty="0">
                <a:effectLst>
                  <a:outerShdw blurRad="38100" dist="38100" dir="2700000" algn="tl">
                    <a:srgbClr val="000000">
                      <a:alpha val="43137"/>
                    </a:srgbClr>
                  </a:outerShdw>
                </a:effectLst>
              </a:rPr>
              <a:t>2</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Before the hills in order stood,</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Or earth received its frame,</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From everlasting Thou art God,</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To endless years the same.</a:t>
            </a:r>
          </a:p>
          <a:p>
            <a:pPr algn="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 . .</a:t>
            </a:r>
          </a:p>
        </p:txBody>
      </p:sp>
      <p:sp>
        <p:nvSpPr>
          <p:cNvPr id="28679" name="Rectangle 12">
            <a:extLst>
              <a:ext uri="{FF2B5EF4-FFF2-40B4-BE49-F238E27FC236}">
                <a16:creationId xmlns:a16="http://schemas.microsoft.com/office/drawing/2014/main" id="{E8683337-A306-9735-EE32-F9366BF7D22F}"/>
              </a:ext>
            </a:extLst>
          </p:cNvPr>
          <p:cNvSpPr>
            <a:spLocks noChangeArrowheads="1"/>
          </p:cNvSpPr>
          <p:nvPr/>
        </p:nvSpPr>
        <p:spPr bwMode="auto">
          <a:xfrm>
            <a:off x="266700" y="3840163"/>
            <a:ext cx="861060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r>
              <a:rPr lang="en-US" altLang="en-US" sz="2200" i="1"/>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a:extLst>
              <a:ext uri="{FF2B5EF4-FFF2-40B4-BE49-F238E27FC236}">
                <a16:creationId xmlns:a16="http://schemas.microsoft.com/office/drawing/2014/main" id="{3D6E64D2-4B22-C617-2A39-268C64CA7BA4}"/>
              </a:ext>
            </a:extLst>
          </p:cNvPr>
          <p:cNvSpPr>
            <a:spLocks noGrp="1" noChangeArrowheads="1"/>
          </p:cNvSpPr>
          <p:nvPr>
            <p:ph type="body" idx="1"/>
          </p:nvPr>
        </p:nvSpPr>
        <p:spPr>
          <a:xfrm>
            <a:off x="533400" y="-1752600"/>
            <a:ext cx="9144000" cy="762000"/>
          </a:xfrm>
        </p:spPr>
        <p:txBody>
          <a:bodyPr/>
          <a:lstStyle/>
          <a:p>
            <a:pPr eaLnBrk="1" hangingPunct="1">
              <a:lnSpc>
                <a:spcPct val="80000"/>
              </a:lnSpc>
              <a:buFont typeface="Wingdings" panose="05000000000000000000" pitchFamily="2" charset="2"/>
              <a:buNone/>
              <a:defRPr/>
            </a:pPr>
            <a:endParaRPr lang="en-US" sz="500" b="1" dirty="0"/>
          </a:p>
          <a:p>
            <a:pPr>
              <a:buFont typeface="Wingdings" panose="05000000000000000000" pitchFamily="2" charset="2"/>
              <a:buNone/>
              <a:defRPr/>
            </a:pPr>
            <a:r>
              <a:rPr lang="en-US" sz="2200" b="1" dirty="0"/>
              <a:t>     </a:t>
            </a:r>
            <a:endParaRPr lang="en-US" sz="2000" b="1" i="1" dirty="0"/>
          </a:p>
        </p:txBody>
      </p:sp>
      <p:sp>
        <p:nvSpPr>
          <p:cNvPr id="28675" name="Text Box 5">
            <a:extLst>
              <a:ext uri="{FF2B5EF4-FFF2-40B4-BE49-F238E27FC236}">
                <a16:creationId xmlns:a16="http://schemas.microsoft.com/office/drawing/2014/main" id="{E6A53EC6-8F38-BC35-D21F-3F320C41C350}"/>
              </a:ext>
            </a:extLst>
          </p:cNvPr>
          <p:cNvSpPr txBox="1">
            <a:spLocks noChangeArrowheads="1"/>
          </p:cNvSpPr>
          <p:nvPr/>
        </p:nvSpPr>
        <p:spPr bwMode="auto">
          <a:xfrm flipV="1">
            <a:off x="2232025" y="2187575"/>
            <a:ext cx="37877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50000"/>
              </a:spcBef>
              <a:buClrTx/>
              <a:buSzTx/>
              <a:buFontTx/>
              <a:buNone/>
            </a:pPr>
            <a:endParaRPr lang="en-US" altLang="en-US" sz="800"/>
          </a:p>
        </p:txBody>
      </p:sp>
      <p:sp>
        <p:nvSpPr>
          <p:cNvPr id="28676" name="Text Box 7">
            <a:extLst>
              <a:ext uri="{FF2B5EF4-FFF2-40B4-BE49-F238E27FC236}">
                <a16:creationId xmlns:a16="http://schemas.microsoft.com/office/drawing/2014/main" id="{B3DBA887-1323-F071-C902-42C656302935}"/>
              </a:ext>
            </a:extLst>
          </p:cNvPr>
          <p:cNvSpPr txBox="1">
            <a:spLocks noChangeArrowheads="1"/>
          </p:cNvSpPr>
          <p:nvPr/>
        </p:nvSpPr>
        <p:spPr bwMode="auto">
          <a:xfrm>
            <a:off x="762000" y="2286000"/>
            <a:ext cx="838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endParaRPr lang="en-US" altLang="en-US" sz="2400" i="1"/>
          </a:p>
        </p:txBody>
      </p:sp>
      <p:sp>
        <p:nvSpPr>
          <p:cNvPr id="28677" name="Text Box 6">
            <a:extLst>
              <a:ext uri="{FF2B5EF4-FFF2-40B4-BE49-F238E27FC236}">
                <a16:creationId xmlns:a16="http://schemas.microsoft.com/office/drawing/2014/main" id="{1EC5EAA5-2DF2-BF70-9015-20159E1EB001}"/>
              </a:ext>
            </a:extLst>
          </p:cNvPr>
          <p:cNvSpPr txBox="1">
            <a:spLocks noChangeArrowheads="1"/>
          </p:cNvSpPr>
          <p:nvPr/>
        </p:nvSpPr>
        <p:spPr bwMode="auto">
          <a:xfrm>
            <a:off x="228600" y="1143000"/>
            <a:ext cx="8686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endParaRPr lang="en-US" altLang="en-US" sz="2000"/>
          </a:p>
        </p:txBody>
      </p:sp>
      <p:sp>
        <p:nvSpPr>
          <p:cNvPr id="15366" name="Text Box 10">
            <a:extLst>
              <a:ext uri="{FF2B5EF4-FFF2-40B4-BE49-F238E27FC236}">
                <a16:creationId xmlns:a16="http://schemas.microsoft.com/office/drawing/2014/main" id="{8009916E-F9B4-AD66-E523-1BB89503E84A}"/>
              </a:ext>
            </a:extLst>
          </p:cNvPr>
          <p:cNvSpPr txBox="1">
            <a:spLocks noChangeArrowheads="1"/>
          </p:cNvSpPr>
          <p:nvPr/>
        </p:nvSpPr>
        <p:spPr bwMode="auto">
          <a:xfrm>
            <a:off x="0" y="381000"/>
            <a:ext cx="9067800" cy="4423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lnSpc>
                <a:spcPct val="150000"/>
              </a:lnSpc>
              <a:spcBef>
                <a:spcPct val="0"/>
              </a:spcBef>
              <a:buClrTx/>
              <a:buSzTx/>
              <a:buFontTx/>
              <a:buNone/>
              <a:defRPr/>
            </a:pPr>
            <a:r>
              <a:rPr lang="en-US" altLang="en-US" i="1" dirty="0">
                <a:effectLst>
                  <a:outerShdw blurRad="38100" dist="38100" dir="2700000" algn="tl">
                    <a:srgbClr val="000000">
                      <a:alpha val="43137"/>
                    </a:srgbClr>
                  </a:outerShdw>
                </a:effectLst>
              </a:rPr>
              <a:t>3</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 thousand ages in Thy sight</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Are like an evening gone;</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Short as the watch that ends the night</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Before the rising sun.</a:t>
            </a:r>
          </a:p>
          <a:p>
            <a:pPr algn="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 . .</a:t>
            </a:r>
          </a:p>
        </p:txBody>
      </p:sp>
      <p:sp>
        <p:nvSpPr>
          <p:cNvPr id="28679" name="Rectangle 12">
            <a:extLst>
              <a:ext uri="{FF2B5EF4-FFF2-40B4-BE49-F238E27FC236}">
                <a16:creationId xmlns:a16="http://schemas.microsoft.com/office/drawing/2014/main" id="{E8683337-A306-9735-EE32-F9366BF7D22F}"/>
              </a:ext>
            </a:extLst>
          </p:cNvPr>
          <p:cNvSpPr>
            <a:spLocks noChangeArrowheads="1"/>
          </p:cNvSpPr>
          <p:nvPr/>
        </p:nvSpPr>
        <p:spPr bwMode="auto">
          <a:xfrm>
            <a:off x="266700" y="3840163"/>
            <a:ext cx="861060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r>
              <a:rPr lang="en-US" altLang="en-US" sz="2200" i="1"/>
              <a:t> </a:t>
            </a:r>
          </a:p>
        </p:txBody>
      </p:sp>
    </p:spTree>
    <p:extLst>
      <p:ext uri="{BB962C8B-B14F-4D97-AF65-F5344CB8AC3E}">
        <p14:creationId xmlns:p14="http://schemas.microsoft.com/office/powerpoint/2010/main" val="2590493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a:extLst>
              <a:ext uri="{FF2B5EF4-FFF2-40B4-BE49-F238E27FC236}">
                <a16:creationId xmlns:a16="http://schemas.microsoft.com/office/drawing/2014/main" id="{3D6E64D2-4B22-C617-2A39-268C64CA7BA4}"/>
              </a:ext>
            </a:extLst>
          </p:cNvPr>
          <p:cNvSpPr>
            <a:spLocks noGrp="1" noChangeArrowheads="1"/>
          </p:cNvSpPr>
          <p:nvPr>
            <p:ph type="body" idx="1"/>
          </p:nvPr>
        </p:nvSpPr>
        <p:spPr>
          <a:xfrm>
            <a:off x="533400" y="-1752600"/>
            <a:ext cx="9144000" cy="762000"/>
          </a:xfrm>
        </p:spPr>
        <p:txBody>
          <a:bodyPr/>
          <a:lstStyle/>
          <a:p>
            <a:pPr eaLnBrk="1" hangingPunct="1">
              <a:lnSpc>
                <a:spcPct val="80000"/>
              </a:lnSpc>
              <a:buFont typeface="Wingdings" panose="05000000000000000000" pitchFamily="2" charset="2"/>
              <a:buNone/>
              <a:defRPr/>
            </a:pPr>
            <a:endParaRPr lang="en-US" sz="500" b="1" dirty="0"/>
          </a:p>
          <a:p>
            <a:pPr>
              <a:buFont typeface="Wingdings" panose="05000000000000000000" pitchFamily="2" charset="2"/>
              <a:buNone/>
              <a:defRPr/>
            </a:pPr>
            <a:r>
              <a:rPr lang="en-US" sz="2200" b="1" dirty="0"/>
              <a:t>     </a:t>
            </a:r>
            <a:endParaRPr lang="en-US" sz="2000" b="1" i="1" dirty="0"/>
          </a:p>
        </p:txBody>
      </p:sp>
      <p:sp>
        <p:nvSpPr>
          <p:cNvPr id="28675" name="Text Box 5">
            <a:extLst>
              <a:ext uri="{FF2B5EF4-FFF2-40B4-BE49-F238E27FC236}">
                <a16:creationId xmlns:a16="http://schemas.microsoft.com/office/drawing/2014/main" id="{E6A53EC6-8F38-BC35-D21F-3F320C41C350}"/>
              </a:ext>
            </a:extLst>
          </p:cNvPr>
          <p:cNvSpPr txBox="1">
            <a:spLocks noChangeArrowheads="1"/>
          </p:cNvSpPr>
          <p:nvPr/>
        </p:nvSpPr>
        <p:spPr bwMode="auto">
          <a:xfrm flipV="1">
            <a:off x="2232025" y="2187575"/>
            <a:ext cx="37877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50000"/>
              </a:spcBef>
              <a:buClrTx/>
              <a:buSzTx/>
              <a:buFontTx/>
              <a:buNone/>
            </a:pPr>
            <a:endParaRPr lang="en-US" altLang="en-US" sz="800"/>
          </a:p>
        </p:txBody>
      </p:sp>
      <p:sp>
        <p:nvSpPr>
          <p:cNvPr id="28676" name="Text Box 7">
            <a:extLst>
              <a:ext uri="{FF2B5EF4-FFF2-40B4-BE49-F238E27FC236}">
                <a16:creationId xmlns:a16="http://schemas.microsoft.com/office/drawing/2014/main" id="{B3DBA887-1323-F071-C902-42C656302935}"/>
              </a:ext>
            </a:extLst>
          </p:cNvPr>
          <p:cNvSpPr txBox="1">
            <a:spLocks noChangeArrowheads="1"/>
          </p:cNvSpPr>
          <p:nvPr/>
        </p:nvSpPr>
        <p:spPr bwMode="auto">
          <a:xfrm>
            <a:off x="762000" y="2286000"/>
            <a:ext cx="838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endParaRPr lang="en-US" altLang="en-US" sz="2400" i="1"/>
          </a:p>
        </p:txBody>
      </p:sp>
      <p:sp>
        <p:nvSpPr>
          <p:cNvPr id="28677" name="Text Box 6">
            <a:extLst>
              <a:ext uri="{FF2B5EF4-FFF2-40B4-BE49-F238E27FC236}">
                <a16:creationId xmlns:a16="http://schemas.microsoft.com/office/drawing/2014/main" id="{1EC5EAA5-2DF2-BF70-9015-20159E1EB001}"/>
              </a:ext>
            </a:extLst>
          </p:cNvPr>
          <p:cNvSpPr txBox="1">
            <a:spLocks noChangeArrowheads="1"/>
          </p:cNvSpPr>
          <p:nvPr/>
        </p:nvSpPr>
        <p:spPr bwMode="auto">
          <a:xfrm>
            <a:off x="228600" y="1143000"/>
            <a:ext cx="8686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endParaRPr lang="en-US" altLang="en-US" sz="2000"/>
          </a:p>
        </p:txBody>
      </p:sp>
      <p:sp>
        <p:nvSpPr>
          <p:cNvPr id="15366" name="Text Box 10">
            <a:extLst>
              <a:ext uri="{FF2B5EF4-FFF2-40B4-BE49-F238E27FC236}">
                <a16:creationId xmlns:a16="http://schemas.microsoft.com/office/drawing/2014/main" id="{8009916E-F9B4-AD66-E523-1BB89503E84A}"/>
              </a:ext>
            </a:extLst>
          </p:cNvPr>
          <p:cNvSpPr txBox="1">
            <a:spLocks noChangeArrowheads="1"/>
          </p:cNvSpPr>
          <p:nvPr/>
        </p:nvSpPr>
        <p:spPr bwMode="auto">
          <a:xfrm>
            <a:off x="0" y="531248"/>
            <a:ext cx="9067800" cy="4423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lnSpc>
                <a:spcPct val="150000"/>
              </a:lnSpc>
              <a:spcBef>
                <a:spcPct val="0"/>
              </a:spcBef>
              <a:buClrTx/>
              <a:buSzTx/>
              <a:buFontTx/>
              <a:buNone/>
              <a:defRPr/>
            </a:pPr>
            <a:r>
              <a:rPr lang="en-US" altLang="en-US" i="1" dirty="0">
                <a:effectLst>
                  <a:outerShdw blurRad="38100" dist="38100" dir="2700000" algn="tl">
                    <a:srgbClr val="000000">
                      <a:alpha val="43137"/>
                    </a:srgbClr>
                  </a:outerShdw>
                </a:effectLst>
              </a:rPr>
              <a:t>5</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Our God, our help in ages past,</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Our hope for years to come,</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Be Thou our guard while life shall last,</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And our eternal home.</a:t>
            </a:r>
          </a:p>
          <a:p>
            <a:pPr algn="ctr">
              <a:lnSpc>
                <a:spcPct val="150000"/>
              </a:lnSpc>
              <a:spcBef>
                <a:spcPct val="0"/>
              </a:spcBef>
              <a:buClrTx/>
              <a:buSzTx/>
              <a:buFontTx/>
              <a:buNone/>
              <a:defRPr/>
            </a:pPr>
            <a:endParaRPr lang="en-US" altLang="en-US" b="1" i="1" dirty="0">
              <a:effectLst>
                <a:outerShdw blurRad="38100" dist="38100" dir="2700000" algn="tl">
                  <a:srgbClr val="000000">
                    <a:alpha val="43137"/>
                  </a:srgbClr>
                </a:outerShdw>
              </a:effectLst>
            </a:endParaRPr>
          </a:p>
        </p:txBody>
      </p:sp>
      <p:sp>
        <p:nvSpPr>
          <p:cNvPr id="28679" name="Rectangle 12">
            <a:extLst>
              <a:ext uri="{FF2B5EF4-FFF2-40B4-BE49-F238E27FC236}">
                <a16:creationId xmlns:a16="http://schemas.microsoft.com/office/drawing/2014/main" id="{E8683337-A306-9735-EE32-F9366BF7D22F}"/>
              </a:ext>
            </a:extLst>
          </p:cNvPr>
          <p:cNvSpPr>
            <a:spLocks noChangeArrowheads="1"/>
          </p:cNvSpPr>
          <p:nvPr/>
        </p:nvSpPr>
        <p:spPr bwMode="auto">
          <a:xfrm>
            <a:off x="266700" y="3840163"/>
            <a:ext cx="8610600"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r>
              <a:rPr lang="en-US" altLang="en-US" sz="2200" i="1"/>
              <a:t> </a:t>
            </a:r>
          </a:p>
        </p:txBody>
      </p:sp>
    </p:spTree>
    <p:extLst>
      <p:ext uri="{BB962C8B-B14F-4D97-AF65-F5344CB8AC3E}">
        <p14:creationId xmlns:p14="http://schemas.microsoft.com/office/powerpoint/2010/main" val="288754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4">
            <a:extLst>
              <a:ext uri="{FF2B5EF4-FFF2-40B4-BE49-F238E27FC236}">
                <a16:creationId xmlns:a16="http://schemas.microsoft.com/office/drawing/2014/main" id="{4CF610CB-4F8E-432E-8410-39C18A313456}"/>
              </a:ext>
            </a:extLst>
          </p:cNvPr>
          <p:cNvSpPr>
            <a:spLocks noChangeArrowheads="1"/>
          </p:cNvSpPr>
          <p:nvPr/>
        </p:nvSpPr>
        <p:spPr bwMode="auto">
          <a:xfrm>
            <a:off x="838200" y="367767"/>
            <a:ext cx="7467600" cy="4898392"/>
          </a:xfrm>
          <a:prstGeom prst="rect">
            <a:avLst/>
          </a:prstGeom>
          <a:noFill/>
          <a:ln w="9525">
            <a:noFill/>
            <a:miter lim="800000"/>
            <a:headEnd/>
            <a:tailEnd/>
          </a:ln>
          <a:effectLst/>
        </p:spPr>
        <p:txBody>
          <a:bodyPr wrap="square">
            <a:spAutoFit/>
          </a:bodyPr>
          <a:lstStyle/>
          <a:p>
            <a:pPr marL="571500" marR="0" indent="-571500" algn="just">
              <a:lnSpc>
                <a:spcPct val="150000"/>
              </a:lnSpc>
              <a:spcBef>
                <a:spcPts val="0"/>
              </a:spcBef>
              <a:spcAft>
                <a:spcPts val="0"/>
              </a:spcAft>
              <a:tabLst>
                <a:tab pos="5486400" algn="r"/>
              </a:tabLst>
            </a:pPr>
            <a:r>
              <a:rPr lang="en-US" sz="2000" b="0" kern="1400" dirty="0">
                <a:latin typeface="Tahoma" panose="020B0604030504040204" pitchFamily="34" charset="0"/>
                <a:ea typeface="Tahoma" panose="020B0604030504040204" pitchFamily="34" charset="0"/>
                <a:cs typeface="Tahoma" panose="020B0604030504040204" pitchFamily="34" charset="0"/>
              </a:rPr>
              <a:t>PRAYER OF CONFESSION:  </a:t>
            </a:r>
            <a:r>
              <a:rPr lang="en-US" sz="2000" b="0" i="1" kern="1400" dirty="0">
                <a:latin typeface="Tahoma" panose="020B0604030504040204" pitchFamily="34" charset="0"/>
                <a:ea typeface="Tahoma" panose="020B0604030504040204" pitchFamily="34" charset="0"/>
                <a:cs typeface="Tahoma" panose="020B0604030504040204" pitchFamily="34" charset="0"/>
              </a:rPr>
              <a:t>(in silence then in unison)</a:t>
            </a:r>
          </a:p>
          <a:p>
            <a:pPr indent="228600" algn="just">
              <a:lnSpc>
                <a:spcPct val="150000"/>
              </a:lnSpc>
              <a:spcAft>
                <a:spcPts val="100"/>
              </a:spcAft>
              <a:tabLst>
                <a:tab pos="5486400" algn="r"/>
              </a:tabLst>
            </a:pPr>
            <a:r>
              <a:rPr lang="en-US" sz="3200" b="1" kern="1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Holy and merciful God, whose Son Jesus is the light and Savior of the world, we thank you for Jesus’ abiding presence that has led us one hundred and eighty-six years. </a:t>
            </a:r>
          </a:p>
          <a:p>
            <a:pPr indent="228600" algn="r">
              <a:lnSpc>
                <a:spcPct val="150000"/>
              </a:lnSpc>
              <a:spcAft>
                <a:spcPts val="100"/>
              </a:spcAft>
              <a:tabLst>
                <a:tab pos="5486400" algn="r"/>
              </a:tabLst>
            </a:pPr>
            <a:r>
              <a:rPr lang="en-US" sz="3200" b="1" kern="1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0FCF1-EE6D-DC99-4E1D-0959A1161DD0}"/>
            </a:ext>
          </a:extLst>
        </p:cNvPr>
        <p:cNvGrpSpPr/>
        <p:nvPr/>
      </p:nvGrpSpPr>
      <p:grpSpPr>
        <a:xfrm>
          <a:off x="0" y="0"/>
          <a:ext cx="0" cy="0"/>
          <a:chOff x="0" y="0"/>
          <a:chExt cx="0" cy="0"/>
        </a:xfrm>
      </p:grpSpPr>
      <p:sp>
        <p:nvSpPr>
          <p:cNvPr id="82948" name="Rectangle 4">
            <a:extLst>
              <a:ext uri="{FF2B5EF4-FFF2-40B4-BE49-F238E27FC236}">
                <a16:creationId xmlns:a16="http://schemas.microsoft.com/office/drawing/2014/main" id="{5861E6A6-C1D7-1316-C07B-C54837CB4B83}"/>
              </a:ext>
            </a:extLst>
          </p:cNvPr>
          <p:cNvSpPr>
            <a:spLocks noChangeArrowheads="1"/>
          </p:cNvSpPr>
          <p:nvPr/>
        </p:nvSpPr>
        <p:spPr bwMode="auto">
          <a:xfrm>
            <a:off x="723900" y="533400"/>
            <a:ext cx="7696200" cy="4436727"/>
          </a:xfrm>
          <a:prstGeom prst="rect">
            <a:avLst/>
          </a:prstGeom>
          <a:noFill/>
          <a:ln w="9525">
            <a:noFill/>
            <a:miter lim="800000"/>
            <a:headEnd/>
            <a:tailEnd/>
          </a:ln>
          <a:effectLst/>
        </p:spPr>
        <p:txBody>
          <a:bodyPr wrap="square">
            <a:spAutoFit/>
          </a:bodyPr>
          <a:lstStyle/>
          <a:p>
            <a:pPr indent="228600" algn="just">
              <a:lnSpc>
                <a:spcPct val="150000"/>
              </a:lnSpc>
              <a:spcAft>
                <a:spcPts val="100"/>
              </a:spcAft>
              <a:tabLst>
                <a:tab pos="5486400" algn="r"/>
              </a:tabLst>
            </a:pPr>
            <a:r>
              <a:rPr lang="en-US" sz="3200" b="1" kern="1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We confess we have not always lived alive to Christ nor loved you or our neighbor with the breadth and depth that we could and should. </a:t>
            </a:r>
          </a:p>
          <a:p>
            <a:pPr indent="228600" algn="just">
              <a:lnSpc>
                <a:spcPct val="150000"/>
              </a:lnSpc>
              <a:spcAft>
                <a:spcPts val="100"/>
              </a:spcAft>
              <a:tabLst>
                <a:tab pos="5486400" algn="r"/>
              </a:tabLst>
            </a:pPr>
            <a:r>
              <a:rPr lang="en-US" sz="3200" b="1" kern="1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Forgive us of our sins, especially when we wander off. . . .</a:t>
            </a:r>
          </a:p>
        </p:txBody>
      </p:sp>
    </p:spTree>
    <p:extLst>
      <p:ext uri="{BB962C8B-B14F-4D97-AF65-F5344CB8AC3E}">
        <p14:creationId xmlns:p14="http://schemas.microsoft.com/office/powerpoint/2010/main" val="3126655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4">
            <a:extLst>
              <a:ext uri="{FF2B5EF4-FFF2-40B4-BE49-F238E27FC236}">
                <a16:creationId xmlns:a16="http://schemas.microsoft.com/office/drawing/2014/main" id="{4CF610CB-4F8E-432E-8410-39C18A313456}"/>
              </a:ext>
            </a:extLst>
          </p:cNvPr>
          <p:cNvSpPr>
            <a:spLocks noChangeArrowheads="1"/>
          </p:cNvSpPr>
          <p:nvPr/>
        </p:nvSpPr>
        <p:spPr bwMode="auto">
          <a:xfrm>
            <a:off x="723900" y="381018"/>
            <a:ext cx="7696200" cy="3685240"/>
          </a:xfrm>
          <a:prstGeom prst="rect">
            <a:avLst/>
          </a:prstGeom>
          <a:noFill/>
          <a:ln w="9525">
            <a:noFill/>
            <a:miter lim="800000"/>
            <a:headEnd/>
            <a:tailEnd/>
          </a:ln>
          <a:effectLst/>
        </p:spPr>
        <p:txBody>
          <a:bodyPr wrap="square">
            <a:spAutoFit/>
          </a:bodyPr>
          <a:lstStyle/>
          <a:p>
            <a:pPr indent="228600" algn="just">
              <a:lnSpc>
                <a:spcPct val="150000"/>
              </a:lnSpc>
              <a:spcAft>
                <a:spcPts val="100"/>
              </a:spcAft>
              <a:tabLst>
                <a:tab pos="5486400" algn="r"/>
              </a:tabLst>
            </a:pPr>
            <a:r>
              <a:rPr lang="en-US" sz="3200" b="1" kern="14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Inspire us to live faithful, impactful, and joyful lives on our journey of faith that we may glorify you in all things; in Jesus’ name. Amen.</a:t>
            </a:r>
          </a:p>
        </p:txBody>
      </p:sp>
    </p:spTree>
    <p:extLst>
      <p:ext uri="{BB962C8B-B14F-4D97-AF65-F5344CB8AC3E}">
        <p14:creationId xmlns:p14="http://schemas.microsoft.com/office/powerpoint/2010/main" val="1755340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BC6D61EA-6048-4BEF-91FB-A3938ABBBFCE}"/>
              </a:ext>
            </a:extLst>
          </p:cNvPr>
          <p:cNvSpPr>
            <a:spLocks noGrp="1" noChangeArrowheads="1"/>
          </p:cNvSpPr>
          <p:nvPr>
            <p:ph type="subTitle" idx="4294967295"/>
          </p:nvPr>
        </p:nvSpPr>
        <p:spPr>
          <a:xfrm>
            <a:off x="914400" y="76200"/>
            <a:ext cx="7467600" cy="5486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spcBef>
                <a:spcPts val="0"/>
              </a:spcBef>
              <a:buClr>
                <a:srgbClr val="FFFFCC"/>
              </a:buClr>
              <a:buFont typeface="Wingdings" panose="05000000000000000000" pitchFamily="2" charset="2"/>
              <a:buNone/>
              <a:defRPr/>
            </a:pPr>
            <a:r>
              <a:rPr lang="en-US" sz="2400" dirty="0">
                <a:solidFill>
                  <a:srgbClr val="FFFFFF"/>
                </a:solidFill>
                <a:effectLst/>
                <a:latin typeface="Tahoma" panose="020B0604030504040204" pitchFamily="34" charset="0"/>
                <a:ea typeface="Tahoma" panose="020B0604030504040204" pitchFamily="34" charset="0"/>
                <a:cs typeface="Tahoma" panose="020B0604030504040204" pitchFamily="34" charset="0"/>
              </a:rPr>
              <a:t>ASSURANCE OF CHRIST’S FORGIVENESS:	</a:t>
            </a:r>
            <a:endParaRPr lang="en-US" sz="2400" i="1" dirty="0">
              <a:solidFill>
                <a:srgbClr val="FFFFFF"/>
              </a:solidFill>
              <a:effectLst/>
              <a:latin typeface="Tahoma" panose="020B0604030504040204" pitchFamily="34" charset="0"/>
              <a:ea typeface="Tahoma" panose="020B0604030504040204" pitchFamily="34" charset="0"/>
              <a:cs typeface="Tahoma" panose="020B0604030504040204" pitchFamily="34" charset="0"/>
            </a:endParaRPr>
          </a:p>
          <a:p>
            <a:pPr marL="1714500" indent="-1422400" algn="just">
              <a:spcBef>
                <a:spcPts val="0"/>
              </a:spcBef>
              <a:buClr>
                <a:srgbClr val="FFFFCC"/>
              </a:buClr>
              <a:buFont typeface="Wingdings" panose="05000000000000000000" pitchFamily="2" charset="2"/>
              <a:buNone/>
              <a:defRPr/>
            </a:pPr>
            <a:endParaRPr lang="en-US" sz="2400" dirty="0">
              <a:solidFill>
                <a:srgbClr val="FFFFFF"/>
              </a:solidFill>
              <a:effectLst/>
              <a:latin typeface="Tahoma" panose="020B0604030504040204" pitchFamily="34" charset="0"/>
              <a:ea typeface="Tahoma" panose="020B0604030504040204" pitchFamily="34" charset="0"/>
              <a:cs typeface="Tahoma" panose="020B0604030504040204" pitchFamily="34" charset="0"/>
            </a:endParaRPr>
          </a:p>
          <a:p>
            <a:pPr marL="0" indent="4763" algn="just">
              <a:spcBef>
                <a:spcPts val="0"/>
              </a:spcBef>
              <a:buClr>
                <a:srgbClr val="FFFFCC"/>
              </a:buClr>
              <a:buFont typeface="Wingdings" panose="05000000000000000000" pitchFamily="2" charset="2"/>
              <a:buNone/>
              <a:defRPr/>
            </a:pPr>
            <a:r>
              <a:rPr lang="en-US" sz="2400" dirty="0">
                <a:solidFill>
                  <a:srgbClr val="FFFFFF"/>
                </a:solidFill>
                <a:effectLst/>
                <a:latin typeface="Tahoma" panose="020B0604030504040204" pitchFamily="34" charset="0"/>
                <a:ea typeface="Tahoma" panose="020B0604030504040204" pitchFamily="34" charset="0"/>
                <a:cs typeface="Tahoma" panose="020B0604030504040204" pitchFamily="34" charset="0"/>
              </a:rPr>
              <a:t>Forgiveness refreshes us and opens us to life with a new and different future. Our brokenness is mended, our friendships become tended; and grace and hospitality are demonstrated. All in the name of Jesus Christ.  </a:t>
            </a:r>
          </a:p>
          <a:p>
            <a:pPr marL="914400" indent="-622300" algn="just">
              <a:spcBef>
                <a:spcPts val="0"/>
              </a:spcBef>
              <a:buClr>
                <a:srgbClr val="FFFFCC"/>
              </a:buClr>
              <a:buFont typeface="Wingdings" panose="05000000000000000000" pitchFamily="2" charset="2"/>
              <a:buNone/>
              <a:defRPr/>
            </a:pPr>
            <a:endParaRPr lang="en-US" sz="2400" dirty="0">
              <a:solidFill>
                <a:srgbClr val="FFFFFF"/>
              </a:solidFill>
              <a:effectLst/>
              <a:latin typeface="Tahoma" panose="020B0604030504040204" pitchFamily="34" charset="0"/>
              <a:ea typeface="Tahoma" panose="020B0604030504040204" pitchFamily="34" charset="0"/>
              <a:cs typeface="Tahoma" panose="020B0604030504040204" pitchFamily="34" charset="0"/>
            </a:endParaRPr>
          </a:p>
          <a:p>
            <a:pPr marL="287338" indent="4763" algn="just">
              <a:lnSpc>
                <a:spcPct val="150000"/>
              </a:lnSpc>
              <a:spcBef>
                <a:spcPts val="0"/>
              </a:spcBef>
              <a:buClr>
                <a:srgbClr val="FFFFCC"/>
              </a:buClr>
              <a:buFont typeface="Wingdings" panose="05000000000000000000" pitchFamily="2" charset="2"/>
              <a:buNone/>
              <a:defRPr/>
            </a:pPr>
            <a:r>
              <a:rPr lang="en-US" sz="3200" b="1" dirty="0">
                <a:solidFill>
                  <a:srgbClr val="FFFFFF"/>
                </a:solidFill>
                <a:effectLst/>
                <a:latin typeface="Tahoma" panose="020B0604030504040204" pitchFamily="34" charset="0"/>
                <a:ea typeface="Tahoma" panose="020B0604030504040204" pitchFamily="34" charset="0"/>
                <a:cs typeface="Tahoma" panose="020B0604030504040204" pitchFamily="34" charset="0"/>
              </a:rPr>
              <a:t>In Jesus Christ, we are forgiven!  Let us forgive one another. </a:t>
            </a:r>
            <a:endParaRPr lang="en-US" sz="2400" dirty="0">
              <a:solidFill>
                <a:srgbClr val="FFFFFF"/>
              </a:solidFill>
              <a:effectLst/>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E2A2C-742A-776C-EAF9-DFA6BFE7F8FB}"/>
            </a:ext>
          </a:extLst>
        </p:cNvPr>
        <p:cNvGrpSpPr/>
        <p:nvPr/>
      </p:nvGrpSpPr>
      <p:grpSpPr>
        <a:xfrm>
          <a:off x="0" y="0"/>
          <a:ext cx="0" cy="0"/>
          <a:chOff x="0" y="0"/>
          <a:chExt cx="0" cy="0"/>
        </a:xfrm>
      </p:grpSpPr>
      <p:sp>
        <p:nvSpPr>
          <p:cNvPr id="8194" name="Rectangle 3">
            <a:extLst>
              <a:ext uri="{FF2B5EF4-FFF2-40B4-BE49-F238E27FC236}">
                <a16:creationId xmlns:a16="http://schemas.microsoft.com/office/drawing/2014/main" id="{6B1D64FD-20BB-64E3-0C6E-554C3ABD9691}"/>
              </a:ext>
            </a:extLst>
          </p:cNvPr>
          <p:cNvSpPr>
            <a:spLocks noGrp="1" noChangeArrowheads="1"/>
          </p:cNvSpPr>
          <p:nvPr>
            <p:ph type="subTitle" idx="4294967295"/>
          </p:nvPr>
        </p:nvSpPr>
        <p:spPr>
          <a:xfrm>
            <a:off x="838200" y="76200"/>
            <a:ext cx="7620000" cy="6705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indent="0">
              <a:lnSpc>
                <a:spcPct val="200000"/>
              </a:lnSpc>
              <a:spcBef>
                <a:spcPts val="0"/>
              </a:spcBef>
              <a:spcAft>
                <a:spcPts val="0"/>
              </a:spcAft>
              <a:buFont typeface="Wingdings" panose="05000000000000000000" pitchFamily="2" charset="2"/>
              <a:buNone/>
              <a:defRPr/>
            </a:pPr>
            <a:r>
              <a:rPr lang="en-US"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CELEBRATING CHRIST’S FORGIVENESS: </a:t>
            </a:r>
            <a:r>
              <a:rPr lang="en-US"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Give Thanks</a:t>
            </a:r>
            <a:r>
              <a:rPr lang="en-US" sz="24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1200"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(No. 647 GTG)</a:t>
            </a:r>
          </a:p>
          <a:p>
            <a:pPr marL="0" indent="0" algn="ctr">
              <a:spcAft>
                <a:spcPts val="0"/>
              </a:spcAft>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Give thanks with a grateful heart, </a:t>
            </a:r>
          </a:p>
          <a:p>
            <a:pPr marL="0" indent="0" algn="ctr">
              <a:spcAft>
                <a:spcPts val="0"/>
              </a:spcAft>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give thanks to the Holy One; </a:t>
            </a:r>
          </a:p>
          <a:p>
            <a:pPr marL="0" indent="0" algn="ctr">
              <a:spcAft>
                <a:spcPts val="0"/>
              </a:spcAft>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Give thanks, because we’re given </a:t>
            </a:r>
          </a:p>
          <a:p>
            <a:pPr marL="0" indent="0" algn="ctr">
              <a:spcAft>
                <a:spcPts val="0"/>
              </a:spcAft>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Jesus Christ the Son. </a:t>
            </a:r>
          </a:p>
          <a:p>
            <a:pPr marL="0" indent="0" algn="ctr">
              <a:spcAft>
                <a:spcPts val="0"/>
              </a:spcAft>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And now let the weak say, </a:t>
            </a:r>
          </a:p>
          <a:p>
            <a:pPr marL="0" indent="0" algn="ctr">
              <a:spcAft>
                <a:spcPts val="0"/>
              </a:spcAft>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“we are strong”; let the poor say, </a:t>
            </a:r>
          </a:p>
          <a:p>
            <a:pPr marL="0" indent="0" algn="ctr">
              <a:spcAft>
                <a:spcPts val="0"/>
              </a:spcAft>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“We are rich, because of what the </a:t>
            </a:r>
          </a:p>
          <a:p>
            <a:pPr marL="0" indent="0" algn="ctr">
              <a:spcAft>
                <a:spcPts val="0"/>
              </a:spcAft>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Lord has done for us!”</a:t>
            </a:r>
          </a:p>
          <a:p>
            <a:pPr marL="0" indent="0" algn="ctr">
              <a:spcAft>
                <a:spcPts val="0"/>
              </a:spcAft>
              <a:buFont typeface="Wingdings" panose="05000000000000000000" pitchFamily="2" charset="2"/>
              <a:buNone/>
              <a:defRPr/>
            </a:pPr>
            <a:r>
              <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Give thanks.</a:t>
            </a:r>
          </a:p>
          <a:p>
            <a:pPr marL="0" indent="0" algn="ctr">
              <a:buFont typeface="Wingdings" panose="05000000000000000000" pitchFamily="2" charset="2"/>
              <a:buNone/>
              <a:defRPr/>
            </a:pPr>
            <a:endParaRPr lang="en-US" sz="3200" b="1" i="1" dirty="0">
              <a:solidFill>
                <a:schemeClr val="tx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06422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F31512E2-F393-4D44-A63D-55F78F8B5DAA}"/>
              </a:ext>
            </a:extLst>
          </p:cNvPr>
          <p:cNvSpPr>
            <a:spLocks noGrp="1" noChangeArrowheads="1"/>
          </p:cNvSpPr>
          <p:nvPr>
            <p:ph type="subTitle" idx="4294967295"/>
          </p:nvPr>
        </p:nvSpPr>
        <p:spPr>
          <a:xfrm>
            <a:off x="1143000" y="76200"/>
            <a:ext cx="8001000" cy="6705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0" indent="0" algn="ctr">
              <a:buFont typeface="Wingdings" panose="05000000000000000000" pitchFamily="2" charset="2"/>
              <a:buNone/>
              <a:defRPr/>
            </a:pPr>
            <a:r>
              <a:rPr lang="en-US" sz="2800" b="1" i="1" dirty="0">
                <a:effectLst>
                  <a:outerShdw blurRad="38100" dist="38100" dir="2700000" algn="tl">
                    <a:srgbClr val="000000">
                      <a:alpha val="43137"/>
                    </a:srgbClr>
                  </a:outerShdw>
                </a:effectLst>
              </a:rPr>
              <a:t> </a:t>
            </a:r>
          </a:p>
          <a:p>
            <a:pPr marL="0" marR="0" indent="0">
              <a:lnSpc>
                <a:spcPct val="115000"/>
              </a:lnSpc>
              <a:spcBef>
                <a:spcPts val="0"/>
              </a:spcBef>
              <a:spcAft>
                <a:spcPts val="0"/>
              </a:spcAft>
              <a:buNone/>
              <a:tabLst>
                <a:tab pos="5429250" algn="r"/>
              </a:tabLst>
            </a:pPr>
            <a:r>
              <a:rPr lang="en-US" sz="2800" kern="1400" dirty="0">
                <a:solidFill>
                  <a:schemeClr val="tx1"/>
                </a:solidFill>
                <a:effectLst/>
                <a:latin typeface="+mj-lt"/>
                <a:ea typeface="Times New Roman" panose="02020603050405020304" pitchFamily="18" charset="0"/>
                <a:cs typeface="Tahoma" panose="020B0604030504040204" pitchFamily="34" charset="0"/>
              </a:rPr>
              <a:t>* EXCHANGE OF CHRIST’S PEACE:</a:t>
            </a:r>
            <a:endParaRPr lang="en-US" sz="2800" kern="1400" dirty="0">
              <a:solidFill>
                <a:schemeClr val="tx1"/>
              </a:solidFill>
              <a:effectLst/>
              <a:latin typeface="+mj-lt"/>
              <a:ea typeface="Times New Roman" panose="02020603050405020304" pitchFamily="18" charset="0"/>
              <a:cs typeface="Times New Roman" panose="02020603050405020304" pitchFamily="18" charset="0"/>
            </a:endParaRPr>
          </a:p>
          <a:p>
            <a:pPr marL="2286000" marR="0" indent="-400050">
              <a:lnSpc>
                <a:spcPct val="115000"/>
              </a:lnSpc>
              <a:spcBef>
                <a:spcPts val="0"/>
              </a:spcBef>
              <a:spcAft>
                <a:spcPts val="0"/>
              </a:spcAft>
              <a:buNone/>
              <a:tabLst>
                <a:tab pos="5429250" algn="r"/>
              </a:tabLst>
            </a:pPr>
            <a:endParaRPr lang="en-US" sz="2400" b="1" kern="1400" dirty="0">
              <a:solidFill>
                <a:schemeClr val="tx1"/>
              </a:solidFill>
              <a:effectLst/>
              <a:latin typeface="+mj-lt"/>
              <a:ea typeface="Times New Roman" panose="02020603050405020304" pitchFamily="18" charset="0"/>
              <a:cs typeface="Times New Roman" panose="02020603050405020304" pitchFamily="18" charset="0"/>
            </a:endParaRPr>
          </a:p>
          <a:p>
            <a:pPr marL="2286000" marR="0" indent="-400050">
              <a:lnSpc>
                <a:spcPct val="115000"/>
              </a:lnSpc>
              <a:spcBef>
                <a:spcPts val="0"/>
              </a:spcBef>
              <a:spcAft>
                <a:spcPts val="0"/>
              </a:spcAft>
              <a:buNone/>
              <a:tabLst>
                <a:tab pos="5429250" algn="r"/>
              </a:tabLst>
            </a:pPr>
            <a:r>
              <a:rPr lang="en-US" sz="2400" kern="1400" dirty="0">
                <a:solidFill>
                  <a:schemeClr val="tx1"/>
                </a:solidFill>
                <a:effectLst/>
                <a:latin typeface="+mj-lt"/>
                <a:ea typeface="Times New Roman" panose="02020603050405020304" pitchFamily="18" charset="0"/>
                <a:cs typeface="Times New Roman" panose="02020603050405020304" pitchFamily="18" charset="0"/>
              </a:rPr>
              <a:t>L:	The peace of Christ be with you.</a:t>
            </a:r>
          </a:p>
          <a:p>
            <a:pPr marL="2286000" marR="0" indent="-400050">
              <a:lnSpc>
                <a:spcPct val="115000"/>
              </a:lnSpc>
              <a:spcBef>
                <a:spcPts val="0"/>
              </a:spcBef>
              <a:spcAft>
                <a:spcPts val="0"/>
              </a:spcAft>
              <a:buNone/>
              <a:tabLst>
                <a:tab pos="5429250" algn="r"/>
              </a:tabLst>
            </a:pPr>
            <a:endParaRPr lang="en-US" sz="2400" b="1" kern="1400" dirty="0">
              <a:solidFill>
                <a:schemeClr val="tx1"/>
              </a:solidFill>
              <a:effectLst/>
              <a:latin typeface="+mj-lt"/>
              <a:ea typeface="Times New Roman" panose="02020603050405020304" pitchFamily="18" charset="0"/>
              <a:cs typeface="Times New Roman" panose="02020603050405020304" pitchFamily="18" charset="0"/>
            </a:endParaRPr>
          </a:p>
          <a:p>
            <a:pPr marL="2286000" marR="0" indent="-400050">
              <a:lnSpc>
                <a:spcPct val="115000"/>
              </a:lnSpc>
              <a:spcBef>
                <a:spcPts val="0"/>
              </a:spcBef>
              <a:spcAft>
                <a:spcPts val="0"/>
              </a:spcAft>
              <a:buNone/>
              <a:tabLst>
                <a:tab pos="5429250" algn="r"/>
              </a:tabLst>
            </a:pPr>
            <a:r>
              <a:rPr lang="en-US" sz="3600" b="1" kern="1400" dirty="0">
                <a:solidFill>
                  <a:schemeClr val="tx1"/>
                </a:solidFill>
                <a:effectLst/>
                <a:latin typeface="+mj-lt"/>
                <a:ea typeface="Times New Roman" panose="02020603050405020304" pitchFamily="18" charset="0"/>
                <a:cs typeface="Times New Roman" panose="02020603050405020304" pitchFamily="18" charset="0"/>
              </a:rPr>
              <a:t>P:	  And also with you.      </a:t>
            </a:r>
          </a:p>
          <a:p>
            <a:pPr marL="0" marR="0" indent="0" algn="ctr">
              <a:spcBef>
                <a:spcPts val="0"/>
              </a:spcBef>
              <a:spcAft>
                <a:spcPts val="0"/>
              </a:spcAft>
              <a:buNone/>
            </a:pPr>
            <a:r>
              <a:rPr lang="en-US" sz="2800" i="1" kern="1400" dirty="0">
                <a:solidFill>
                  <a:schemeClr val="tx1"/>
                </a:solidFill>
                <a:effectLst/>
                <a:latin typeface="+mj-lt"/>
                <a:ea typeface="Times New Roman" panose="02020603050405020304" pitchFamily="18" charset="0"/>
                <a:cs typeface="Times New Roman" panose="02020603050405020304" pitchFamily="18" charset="0"/>
              </a:rPr>
              <a:t>   </a:t>
            </a:r>
          </a:p>
          <a:p>
            <a:pPr marL="0" marR="0" indent="0" algn="ctr">
              <a:spcBef>
                <a:spcPts val="0"/>
              </a:spcBef>
              <a:spcAft>
                <a:spcPts val="0"/>
              </a:spcAft>
              <a:buNone/>
            </a:pPr>
            <a:r>
              <a:rPr lang="en-US" sz="2800" i="1" kern="1400" dirty="0">
                <a:solidFill>
                  <a:schemeClr val="tx1"/>
                </a:solidFill>
                <a:effectLst/>
                <a:latin typeface="+mj-lt"/>
                <a:ea typeface="Times New Roman" panose="02020603050405020304" pitchFamily="18" charset="0"/>
                <a:cs typeface="Times New Roman" panose="02020603050405020304" pitchFamily="18" charset="0"/>
              </a:rPr>
              <a:t>Welcome one another </a:t>
            </a:r>
            <a:br>
              <a:rPr lang="en-US" sz="2800" i="1" kern="1400" dirty="0">
                <a:solidFill>
                  <a:schemeClr val="tx1"/>
                </a:solidFill>
                <a:effectLst/>
                <a:latin typeface="+mj-lt"/>
                <a:ea typeface="Times New Roman" panose="02020603050405020304" pitchFamily="18" charset="0"/>
                <a:cs typeface="Times New Roman" panose="02020603050405020304" pitchFamily="18" charset="0"/>
              </a:rPr>
            </a:br>
            <a:r>
              <a:rPr lang="en-US" sz="2800" i="1" kern="1400" dirty="0">
                <a:solidFill>
                  <a:schemeClr val="tx1"/>
                </a:solidFill>
                <a:effectLst/>
                <a:latin typeface="+mj-lt"/>
                <a:ea typeface="Times New Roman" panose="02020603050405020304" pitchFamily="18" charset="0"/>
                <a:cs typeface="Times New Roman" panose="02020603050405020304" pitchFamily="18" charset="0"/>
              </a:rPr>
              <a:t>with the peace of Christ.</a:t>
            </a:r>
          </a:p>
          <a:p>
            <a:pPr marL="0" marR="0" indent="0" algn="ctr">
              <a:spcBef>
                <a:spcPts val="0"/>
              </a:spcBef>
              <a:spcAft>
                <a:spcPts val="0"/>
              </a:spcAft>
              <a:buNone/>
            </a:pPr>
            <a:endParaRPr lang="en-US" sz="2800" i="1" kern="1400" dirty="0">
              <a:solidFill>
                <a:schemeClr val="tx1"/>
              </a:solidFill>
              <a:effectLst/>
              <a:latin typeface="+mj-lt"/>
              <a:ea typeface="Times New Roman" panose="02020603050405020304" pitchFamily="18" charset="0"/>
              <a:cs typeface="Times New Roman" panose="02020603050405020304" pitchFamily="18" charset="0"/>
            </a:endParaRPr>
          </a:p>
          <a:p>
            <a:pPr marL="0" marR="0" indent="0" algn="ctr">
              <a:spcBef>
                <a:spcPts val="0"/>
              </a:spcBef>
              <a:spcAft>
                <a:spcPts val="0"/>
              </a:spcAft>
              <a:buNone/>
            </a:pPr>
            <a:endParaRPr lang="en-US" sz="2800" i="1" kern="1400" dirty="0">
              <a:solidFill>
                <a:schemeClr val="tx1"/>
              </a:solidFill>
              <a:effectLst/>
              <a:latin typeface="+mj-lt"/>
              <a:ea typeface="Times New Roman" panose="02020603050405020304" pitchFamily="18" charset="0"/>
              <a:cs typeface="Times New Roman" panose="02020603050405020304" pitchFamily="18" charset="0"/>
            </a:endParaRPr>
          </a:p>
          <a:p>
            <a:pPr marL="0" marR="0" indent="0" algn="ctr">
              <a:spcBef>
                <a:spcPts val="0"/>
              </a:spcBef>
              <a:spcAft>
                <a:spcPts val="0"/>
              </a:spcAft>
              <a:buNone/>
            </a:pPr>
            <a:r>
              <a:rPr lang="en-US" dirty="0">
                <a:effectLst/>
              </a:rPr>
              <a:t>~ Children may go downstairs for Sunday School ~</a:t>
            </a:r>
            <a:r>
              <a:rPr lang="en-US" sz="2800" b="1" i="1" kern="1400" dirty="0">
                <a:solidFill>
                  <a:schemeClr val="tx1"/>
                </a:solidFill>
                <a:effectLst/>
                <a:latin typeface="+mj-lt"/>
                <a:ea typeface="Times New Roman" panose="02020603050405020304" pitchFamily="18" charset="0"/>
                <a:cs typeface="Times New Roman" panose="02020603050405020304" pitchFamily="18" charset="0"/>
              </a:rPr>
              <a:t> </a:t>
            </a:r>
          </a:p>
        </p:txBody>
      </p:sp>
      <p:pic>
        <p:nvPicPr>
          <p:cNvPr id="3" name="Picture 2" descr="A logo of a dove and a globe&#10;&#10;Description automatically generated">
            <a:extLst>
              <a:ext uri="{FF2B5EF4-FFF2-40B4-BE49-F238E27FC236}">
                <a16:creationId xmlns:a16="http://schemas.microsoft.com/office/drawing/2014/main" id="{CD432C87-AEDB-256A-CC3D-CDFA2B4681BC}"/>
              </a:ext>
            </a:extLst>
          </p:cNvPr>
          <p:cNvPicPr>
            <a:picLocks noChangeAspect="1"/>
          </p:cNvPicPr>
          <p:nvPr/>
        </p:nvPicPr>
        <p:blipFill>
          <a:blip r:embed="rId3">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33400" y="1524000"/>
            <a:ext cx="2162665" cy="3124200"/>
          </a:xfrm>
          <a:prstGeom prst="rect">
            <a:avLst/>
          </a:prstGeom>
        </p:spPr>
      </p:pic>
    </p:spTree>
    <p:extLst>
      <p:ext uri="{BB962C8B-B14F-4D97-AF65-F5344CB8AC3E}">
        <p14:creationId xmlns:p14="http://schemas.microsoft.com/office/powerpoint/2010/main" val="3505342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11266" name="Text Box 4">
            <a:extLst>
              <a:ext uri="{FF2B5EF4-FFF2-40B4-BE49-F238E27FC236}">
                <a16:creationId xmlns:a16="http://schemas.microsoft.com/office/drawing/2014/main" id="{6241354C-3F84-FB44-61EF-E95BD43172DD}"/>
              </a:ext>
            </a:extLst>
          </p:cNvPr>
          <p:cNvSpPr txBox="1">
            <a:spLocks noChangeArrowheads="1"/>
          </p:cNvSpPr>
          <p:nvPr/>
        </p:nvSpPr>
        <p:spPr bwMode="auto">
          <a:xfrm>
            <a:off x="457199" y="381000"/>
            <a:ext cx="4591581" cy="63246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fontScale="92500"/>
          </a:bodyPr>
          <a:lstStyle>
            <a:lvl1pPr eaLnBrk="0" hangingPunct="0">
              <a:spcBef>
                <a:spcPct val="20000"/>
              </a:spcBef>
              <a:buClr>
                <a:schemeClr val="hlink"/>
              </a:buClr>
              <a:buSzPct val="70000"/>
              <a:buFont typeface="Wingdings" pitchFamily="2" charset="2"/>
              <a:buChar char="n"/>
              <a:tabLst>
                <a:tab pos="8636000" algn="r"/>
              </a:tabLst>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tabLst>
                <a:tab pos="8636000" algn="r"/>
              </a:tabLst>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tabLst>
                <a:tab pos="8636000" algn="r"/>
              </a:tabLst>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tabLst>
                <a:tab pos="8636000" algn="r"/>
              </a:tabLst>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tabLst>
                <a:tab pos="8636000" algn="r"/>
              </a:tabLst>
              <a:defRPr sz="2000">
                <a:solidFill>
                  <a:schemeClr val="tx1"/>
                </a:solidFill>
                <a:latin typeface="Tahoma" pitchFamily="34" charset="0"/>
                <a:cs typeface="Arial" charset="0"/>
              </a:defRPr>
            </a:lvl9pPr>
          </a:lstStyle>
          <a:p>
            <a:pPr eaLnBrk="1" hangingPunct="1">
              <a:lnSpc>
                <a:spcPct val="90000"/>
              </a:lnSpc>
              <a:spcAft>
                <a:spcPts val="600"/>
              </a:spcAft>
              <a:buClr>
                <a:schemeClr val="tx2"/>
              </a:buClr>
              <a:buFont typeface="Wingdings 2" charset="2"/>
              <a:buNone/>
              <a:defRPr/>
            </a:pPr>
            <a:r>
              <a:rPr lang="en-US" altLang="en-US" sz="3000" b="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GIVING OF OUR GIFTS &amp; OFFERTORY:</a:t>
            </a:r>
          </a:p>
          <a:p>
            <a:pPr eaLnBrk="1" hangingPunct="1">
              <a:lnSpc>
                <a:spcPct val="90000"/>
              </a:lnSpc>
              <a:spcAft>
                <a:spcPts val="600"/>
              </a:spcAft>
              <a:buClr>
                <a:schemeClr val="tx2"/>
              </a:buClr>
              <a:buFont typeface="Wingdings 2" charset="2"/>
              <a:buNone/>
              <a:defRPr/>
            </a:pPr>
            <a:r>
              <a:rPr lang="en-US" altLang="en-US" sz="2200" b="0"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Our God has blessed us, so let us extend </a:t>
            </a:r>
            <a:br>
              <a:rPr lang="en-US" altLang="en-US" sz="2200" b="0"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br>
            <a:r>
              <a:rPr lang="en-US" altLang="en-US" sz="2200" b="0"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God’s Blessing as we present our Tithes and Offerings.</a:t>
            </a:r>
          </a:p>
          <a:p>
            <a:pPr eaLnBrk="1" hangingPunct="1">
              <a:lnSpc>
                <a:spcPct val="90000"/>
              </a:lnSpc>
              <a:spcAft>
                <a:spcPts val="600"/>
              </a:spcAft>
              <a:buClr>
                <a:schemeClr val="tx2"/>
              </a:buClr>
              <a:buFont typeface="Wingdings 2" charset="2"/>
              <a:buNone/>
              <a:defRPr/>
            </a:pPr>
            <a:r>
              <a:rPr lang="en-US" altLang="en-US" sz="2200" b="0"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     </a:t>
            </a:r>
          </a:p>
          <a:p>
            <a:pPr eaLnBrk="1" hangingPunct="1">
              <a:lnSpc>
                <a:spcPct val="90000"/>
              </a:lnSpc>
              <a:spcAft>
                <a:spcPts val="600"/>
              </a:spcAft>
              <a:buClr>
                <a:schemeClr val="tx2"/>
              </a:buClr>
              <a:buFont typeface="Wingdings 2" charset="2"/>
              <a:buNone/>
              <a:defRPr/>
            </a:pPr>
            <a:r>
              <a:rPr lang="en-US" altLang="en-US" sz="2200" b="0"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Thank you for being faithful stewards of your </a:t>
            </a:r>
            <a:br>
              <a:rPr lang="en-US" altLang="en-US" sz="2200" b="0"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br>
            <a:r>
              <a:rPr lang="en-US" altLang="en-US" sz="2200" b="0"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church family with your prayers, your time, </a:t>
            </a:r>
            <a:br>
              <a:rPr lang="en-US" altLang="en-US" sz="2200" b="0"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br>
            <a:r>
              <a:rPr lang="en-US" altLang="en-US" sz="2200" b="0"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talent, and your financial resources. </a:t>
            </a:r>
          </a:p>
          <a:p>
            <a:pPr eaLnBrk="1" hangingPunct="1">
              <a:lnSpc>
                <a:spcPct val="90000"/>
              </a:lnSpc>
              <a:spcAft>
                <a:spcPts val="600"/>
              </a:spcAft>
              <a:buClr>
                <a:schemeClr val="tx2"/>
              </a:buClr>
              <a:buFont typeface="Wingdings 2" charset="2"/>
              <a:buNone/>
              <a:defRPr/>
            </a:pPr>
            <a:endParaRPr lang="en-US" altLang="en-US" sz="2200" b="0"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endParaRPr>
          </a:p>
          <a:p>
            <a:pPr eaLnBrk="1" hangingPunct="1">
              <a:lnSpc>
                <a:spcPct val="90000"/>
              </a:lnSpc>
              <a:spcAft>
                <a:spcPts val="600"/>
              </a:spcAft>
              <a:buClr>
                <a:schemeClr val="tx2"/>
              </a:buClr>
              <a:buFont typeface="Wingdings 2" charset="2"/>
              <a:buNone/>
              <a:defRPr/>
            </a:pPr>
            <a:r>
              <a:rPr lang="en-US" altLang="en-US" sz="2200" b="0"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Contributions may also be made: </a:t>
            </a:r>
          </a:p>
          <a:p>
            <a:pPr marL="342900" indent="-342900" eaLnBrk="1" hangingPunct="1">
              <a:lnSpc>
                <a:spcPct val="90000"/>
              </a:lnSpc>
              <a:spcAft>
                <a:spcPts val="600"/>
              </a:spcAft>
              <a:buClr>
                <a:schemeClr val="tx2"/>
              </a:buClr>
              <a:defRPr/>
            </a:pPr>
            <a:r>
              <a:rPr lang="en-US" altLang="en-US" sz="2200" b="0"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Electronically on the church website </a:t>
            </a:r>
            <a:br>
              <a:rPr lang="en-US" altLang="en-US" sz="2200" b="0"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br>
            <a:r>
              <a:rPr lang="en-US" altLang="en-US" sz="2200" b="0"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at fpcb-nj.org; </a:t>
            </a:r>
          </a:p>
          <a:p>
            <a:pPr marL="342900" indent="-342900" eaLnBrk="1" hangingPunct="1">
              <a:lnSpc>
                <a:spcPct val="90000"/>
              </a:lnSpc>
              <a:spcAft>
                <a:spcPts val="600"/>
              </a:spcAft>
              <a:buClr>
                <a:schemeClr val="tx2"/>
              </a:buClr>
              <a:defRPr/>
            </a:pPr>
            <a:r>
              <a:rPr lang="en-US" altLang="en-US" sz="2200" b="0"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By reoccurring electronic withdrawal; or </a:t>
            </a:r>
          </a:p>
          <a:p>
            <a:pPr marL="342900" indent="-342900" eaLnBrk="1" hangingPunct="1">
              <a:lnSpc>
                <a:spcPct val="90000"/>
              </a:lnSpc>
              <a:spcAft>
                <a:spcPts val="600"/>
              </a:spcAft>
              <a:buClr>
                <a:schemeClr val="tx2"/>
              </a:buClr>
              <a:defRPr/>
            </a:pPr>
            <a:r>
              <a:rPr lang="en-US" altLang="en-US" sz="2200" b="0"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By mailing your offering to the church: </a:t>
            </a:r>
            <a:br>
              <a:rPr lang="en-US" altLang="en-US" sz="2200" b="0"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br>
            <a:r>
              <a:rPr lang="en-US" altLang="en-US" sz="2200" b="0"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n-lt"/>
                <a:cs typeface="+mn-cs"/>
              </a:rPr>
              <a:t>P.O. Box 385, Blairstown, NJ.</a:t>
            </a:r>
          </a:p>
        </p:txBody>
      </p:sp>
      <p:sp>
        <p:nvSpPr>
          <p:cNvPr id="11276" name="Rectangle 11275">
            <a:extLst>
              <a:ext uri="{FF2B5EF4-FFF2-40B4-BE49-F238E27FC236}">
                <a16:creationId xmlns:a16="http://schemas.microsoft.com/office/drawing/2014/main" id="{9F08273C-9AB9-438B-9C03-DBC918C7A8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6621" y="965196"/>
            <a:ext cx="2764046" cy="4971787"/>
          </a:xfrm>
          <a:prstGeom prst="rect">
            <a:avLst/>
          </a:prstGeom>
          <a:solidFill>
            <a:schemeClr val="tx1"/>
          </a:solidFill>
          <a:ln w="190500">
            <a:solidFill>
              <a:schemeClr val="tx1">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637AAFB-A6C7-F3D6-53C3-F86CD11DF2FE}"/>
              </a:ext>
            </a:extLst>
          </p:cNvPr>
          <p:cNvPicPr>
            <a:picLocks noChangeAspect="1"/>
          </p:cNvPicPr>
          <p:nvPr/>
        </p:nvPicPr>
        <p:blipFill>
          <a:blip r:embed="rId3">
            <a:extLst>
              <a:ext uri="{28A0092B-C50C-407E-A947-70E740481C1C}">
                <a14:useLocalDpi xmlns:a14="http://schemas.microsoft.com/office/drawing/2010/main" val="0"/>
              </a:ext>
            </a:extLst>
          </a:blip>
          <a:srcRect b="25473"/>
          <a:stretch>
            <a:fillRect/>
          </a:stretch>
        </p:blipFill>
        <p:spPr>
          <a:xfrm>
            <a:off x="5876639" y="3542720"/>
            <a:ext cx="2384010" cy="2253261"/>
          </a:xfrm>
          <a:prstGeom prst="rect">
            <a:avLst/>
          </a:prstGeom>
        </p:spPr>
      </p:pic>
      <p:pic>
        <p:nvPicPr>
          <p:cNvPr id="4" name="Picture 3" descr="A heart in a box&#10;&#10;Description automatically generated">
            <a:extLst>
              <a:ext uri="{FF2B5EF4-FFF2-40B4-BE49-F238E27FC236}">
                <a16:creationId xmlns:a16="http://schemas.microsoft.com/office/drawing/2014/main" id="{EF95CC1F-CA82-C492-5551-5FC363F327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6334" y="1148458"/>
            <a:ext cx="1464620" cy="2253261"/>
          </a:xfrm>
          <a:prstGeom prst="rect">
            <a:avLst/>
          </a:prstGeom>
        </p:spPr>
      </p:pic>
    </p:spTree>
    <p:extLst>
      <p:ext uri="{BB962C8B-B14F-4D97-AF65-F5344CB8AC3E}">
        <p14:creationId xmlns:p14="http://schemas.microsoft.com/office/powerpoint/2010/main" val="3009477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a:extLst>
              <a:ext uri="{FF2B5EF4-FFF2-40B4-BE49-F238E27FC236}">
                <a16:creationId xmlns:a16="http://schemas.microsoft.com/office/drawing/2014/main" id="{9DBA1E24-2F05-4D12-9E1A-0F961142E0A9}"/>
              </a:ext>
            </a:extLst>
          </p:cNvPr>
          <p:cNvSpPr txBox="1">
            <a:spLocks noChangeArrowheads="1"/>
          </p:cNvSpPr>
          <p:nvPr/>
        </p:nvSpPr>
        <p:spPr bwMode="auto">
          <a:xfrm>
            <a:off x="762000" y="0"/>
            <a:ext cx="7772400" cy="6370975"/>
          </a:xfrm>
          <a:prstGeom prst="rect">
            <a:avLst/>
          </a:prstGeom>
          <a:noFill/>
          <a:ln>
            <a:noFill/>
          </a:ln>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eaLnBrk="1" hangingPunct="1">
              <a:lnSpc>
                <a:spcPct val="150000"/>
              </a:lnSpc>
              <a:spcBef>
                <a:spcPct val="0"/>
              </a:spcBef>
              <a:buClrTx/>
              <a:buSzTx/>
              <a:buFont typeface="Wingdings" pitchFamily="2" charset="2"/>
              <a:buNone/>
              <a:defRPr/>
            </a:pPr>
            <a:r>
              <a:rPr lang="en-US" altLang="en-US" sz="2400" b="0" dirty="0">
                <a:effectLst>
                  <a:outerShdw blurRad="38100" dist="38100" dir="2700000" algn="tl">
                    <a:srgbClr val="000000">
                      <a:alpha val="43137"/>
                    </a:srgbClr>
                  </a:outerShdw>
                </a:effectLst>
              </a:rPr>
              <a:t>* DOXOLOGY: </a:t>
            </a:r>
            <a:r>
              <a:rPr lang="en-US" altLang="en-US" sz="2400" b="0" i="1" dirty="0">
                <a:effectLst>
                  <a:outerShdw blurRad="38100" dist="38100" dir="2700000" algn="tl">
                    <a:srgbClr val="000000">
                      <a:alpha val="43137"/>
                    </a:srgbClr>
                  </a:outerShdw>
                </a:effectLst>
              </a:rPr>
              <a:t>No. 592  	Praise God</a:t>
            </a:r>
          </a:p>
          <a:p>
            <a:pPr eaLnBrk="1" hangingPunct="1">
              <a:lnSpc>
                <a:spcPct val="150000"/>
              </a:lnSpc>
              <a:spcBef>
                <a:spcPct val="0"/>
              </a:spcBef>
              <a:buClrTx/>
              <a:buSzTx/>
              <a:buFont typeface="Wingdings" pitchFamily="2" charset="2"/>
              <a:buNone/>
              <a:defRPr/>
            </a:pPr>
            <a:endParaRPr lang="en-US" altLang="en-US" sz="2400" b="0" i="1" dirty="0">
              <a:effectLst>
                <a:outerShdw blurRad="38100" dist="38100" dir="2700000" algn="tl">
                  <a:srgbClr val="000000">
                    <a:alpha val="43137"/>
                  </a:srgbClr>
                </a:outerShdw>
              </a:effectLst>
            </a:endParaRPr>
          </a:p>
          <a:p>
            <a:pPr algn="ctr" eaLnBrk="1" hangingPunct="1">
              <a:lnSpc>
                <a:spcPct val="150000"/>
              </a:lnSpc>
              <a:spcBef>
                <a:spcPct val="0"/>
              </a:spcBef>
              <a:buClrTx/>
              <a:buSzTx/>
              <a:buFont typeface="Wingdings" pitchFamily="2" charset="2"/>
              <a:buNone/>
              <a:defRPr/>
            </a:pPr>
            <a:r>
              <a:rPr lang="en-US" altLang="en-US" b="1" i="1" dirty="0">
                <a:effectLst>
                  <a:outerShdw blurRad="38100" dist="38100" dir="2700000" algn="tl">
                    <a:srgbClr val="000000">
                      <a:alpha val="43137"/>
                    </a:srgbClr>
                  </a:outerShdw>
                </a:effectLst>
              </a:rPr>
              <a:t>Praise God, from whom </a:t>
            </a:r>
          </a:p>
          <a:p>
            <a:pPr algn="ctr" eaLnBrk="1" hangingPunct="1">
              <a:lnSpc>
                <a:spcPct val="150000"/>
              </a:lnSpc>
              <a:spcBef>
                <a:spcPct val="0"/>
              </a:spcBef>
              <a:buClrTx/>
              <a:buSzTx/>
              <a:buFont typeface="Wingdings" pitchFamily="2" charset="2"/>
              <a:buNone/>
              <a:defRPr/>
            </a:pPr>
            <a:r>
              <a:rPr lang="en-US" altLang="en-US" b="1" i="1" dirty="0">
                <a:effectLst>
                  <a:outerShdw blurRad="38100" dist="38100" dir="2700000" algn="tl">
                    <a:srgbClr val="000000">
                      <a:alpha val="43137"/>
                    </a:srgbClr>
                  </a:outerShdw>
                </a:effectLst>
              </a:rPr>
              <a:t>all blessings flow;</a:t>
            </a:r>
          </a:p>
          <a:p>
            <a:pPr algn="ctr" eaLnBrk="1" hangingPunct="1">
              <a:lnSpc>
                <a:spcPct val="150000"/>
              </a:lnSpc>
              <a:spcBef>
                <a:spcPct val="0"/>
              </a:spcBef>
              <a:buClrTx/>
              <a:buSzTx/>
              <a:buFont typeface="Wingdings" pitchFamily="2" charset="2"/>
              <a:buNone/>
              <a:defRPr/>
            </a:pPr>
            <a:r>
              <a:rPr lang="en-US" altLang="en-US" b="1" i="1" dirty="0">
                <a:effectLst>
                  <a:outerShdw blurRad="38100" dist="38100" dir="2700000" algn="tl">
                    <a:srgbClr val="000000">
                      <a:alpha val="43137"/>
                    </a:srgbClr>
                  </a:outerShdw>
                </a:effectLst>
              </a:rPr>
              <a:t>Praise Him, all creatures here below;</a:t>
            </a:r>
          </a:p>
          <a:p>
            <a:pPr algn="ctr" eaLnBrk="1" hangingPunct="1">
              <a:lnSpc>
                <a:spcPct val="150000"/>
              </a:lnSpc>
              <a:spcBef>
                <a:spcPct val="0"/>
              </a:spcBef>
              <a:buClrTx/>
              <a:buSzTx/>
              <a:buFont typeface="Wingdings" pitchFamily="2" charset="2"/>
              <a:buNone/>
              <a:defRPr/>
            </a:pPr>
            <a:r>
              <a:rPr lang="en-US" altLang="en-US" b="1" i="1" dirty="0">
                <a:effectLst>
                  <a:outerShdw blurRad="38100" dist="38100" dir="2700000" algn="tl">
                    <a:srgbClr val="000000">
                      <a:alpha val="43137"/>
                    </a:srgbClr>
                  </a:outerShdw>
                </a:effectLst>
              </a:rPr>
              <a:t>Praise Him above, ye heavenly host;</a:t>
            </a:r>
          </a:p>
          <a:p>
            <a:pPr algn="ctr" eaLnBrk="1" hangingPunct="1">
              <a:lnSpc>
                <a:spcPct val="150000"/>
              </a:lnSpc>
              <a:spcBef>
                <a:spcPct val="0"/>
              </a:spcBef>
              <a:buClrTx/>
              <a:buSzTx/>
              <a:buFont typeface="Wingdings" pitchFamily="2" charset="2"/>
              <a:buNone/>
              <a:defRPr/>
            </a:pPr>
            <a:r>
              <a:rPr lang="en-US" altLang="en-US" b="1" i="1" dirty="0">
                <a:effectLst>
                  <a:outerShdw blurRad="38100" dist="38100" dir="2700000" algn="tl">
                    <a:srgbClr val="000000">
                      <a:alpha val="43137"/>
                    </a:srgbClr>
                  </a:outerShdw>
                </a:effectLst>
              </a:rPr>
              <a:t>Praise Father, Son, and Holy Ghost. Amen.</a:t>
            </a:r>
          </a:p>
          <a:p>
            <a:pPr eaLnBrk="1" hangingPunct="1">
              <a:spcBef>
                <a:spcPct val="0"/>
              </a:spcBef>
              <a:buClrTx/>
              <a:buSzTx/>
              <a:buFontTx/>
              <a:buNone/>
              <a:defRPr/>
            </a:pPr>
            <a:endParaRPr lang="en-US" altLang="en-US" sz="2400" dirty="0">
              <a:effectLst>
                <a:outerShdw blurRad="38100" dist="38100" dir="2700000" algn="tl">
                  <a:srgbClr val="000000">
                    <a:alpha val="43137"/>
                  </a:srgbClr>
                </a:outerShdw>
              </a:effectLst>
            </a:endParaRPr>
          </a:p>
          <a:p>
            <a:pPr eaLnBrk="1" hangingPunct="1">
              <a:spcBef>
                <a:spcPct val="0"/>
              </a:spcBef>
              <a:buClrTx/>
              <a:buSzTx/>
              <a:buFontTx/>
              <a:buNone/>
              <a:defRPr/>
            </a:pPr>
            <a:r>
              <a:rPr lang="en-US" altLang="en-US" sz="2400" dirty="0">
                <a:effectLst>
                  <a:outerShdw blurRad="38100" dist="38100" dir="2700000" algn="tl">
                    <a:srgbClr val="000000">
                      <a:alpha val="43137"/>
                    </a:srgbClr>
                  </a:outerShdw>
                </a:effectLst>
              </a:rPr>
              <a:t>* </a:t>
            </a:r>
            <a:r>
              <a:rPr lang="en-US" altLang="en-US" sz="2400" b="0" dirty="0">
                <a:effectLst>
                  <a:outerShdw blurRad="38100" dist="38100" dir="2700000" algn="tl">
                    <a:srgbClr val="000000">
                      <a:alpha val="43137"/>
                    </a:srgbClr>
                  </a:outerShdw>
                </a:effectLst>
              </a:rPr>
              <a:t>PRAYER OF DEDICATION</a:t>
            </a:r>
            <a:endParaRPr lang="en-US" altLang="en-US" sz="2400" dirty="0">
              <a:effectLst>
                <a:outerShdw blurRad="38100" dist="38100" dir="2700000" algn="tl">
                  <a:srgbClr val="000000">
                    <a:alpha val="43137"/>
                  </a:srgbClr>
                </a:outerShdw>
              </a:effectLs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0DB2F41-EBFE-BECC-0529-2462D8C79A01}"/>
              </a:ext>
            </a:extLst>
          </p:cNvPr>
          <p:cNvSpPr txBox="1"/>
          <p:nvPr/>
        </p:nvSpPr>
        <p:spPr>
          <a:xfrm>
            <a:off x="685800" y="228600"/>
            <a:ext cx="7696200" cy="6270563"/>
          </a:xfrm>
          <a:prstGeom prst="rect">
            <a:avLst/>
          </a:prstGeom>
          <a:noFill/>
        </p:spPr>
        <p:txBody>
          <a:bodyPr wrap="square">
            <a:spAutoFit/>
          </a:bodyPr>
          <a:lstStyle/>
          <a:p>
            <a:pPr marL="0" marR="0">
              <a:buNone/>
            </a:pPr>
            <a:r>
              <a:rPr lang="en-US" sz="2400" kern="1400" dirty="0">
                <a:effectLst/>
                <a:latin typeface="Tahoma" panose="020B0604030504040204" pitchFamily="34" charset="0"/>
                <a:ea typeface="Times New Roman" panose="02020603050405020304" pitchFamily="18" charset="0"/>
                <a:cs typeface="Tahoma" panose="020B0604030504040204" pitchFamily="34" charset="0"/>
              </a:rPr>
              <a:t>PRAYER OF ILLUMINATION: </a:t>
            </a:r>
            <a:r>
              <a:rPr lang="en-US" sz="2400" i="1" kern="1400" dirty="0">
                <a:effectLst/>
                <a:latin typeface="Tahoma" panose="020B0604030504040204" pitchFamily="34" charset="0"/>
                <a:ea typeface="Times New Roman" panose="02020603050405020304" pitchFamily="18" charset="0"/>
                <a:cs typeface="Tahoma" panose="020B0604030504040204" pitchFamily="34" charset="0"/>
              </a:rPr>
              <a:t>(In unison)</a:t>
            </a:r>
          </a:p>
          <a:p>
            <a:pPr marL="0" marR="0" algn="just">
              <a:lnSpc>
                <a:spcPct val="150000"/>
              </a:lnSpc>
              <a:buNone/>
            </a:pPr>
            <a:r>
              <a:rPr lang="en-US" sz="3200" b="1" kern="1400" dirty="0">
                <a:effectLst/>
                <a:latin typeface="Tahoma" panose="020B0604030504040204" pitchFamily="34" charset="0"/>
                <a:ea typeface="Times New Roman" panose="02020603050405020304" pitchFamily="18" charset="0"/>
                <a:cs typeface="Tahoma" panose="020B0604030504040204" pitchFamily="34" charset="0"/>
              </a:rPr>
              <a:t>Gracious God, as we turn to your Word, may your Holy Spirit rest upon us. Help us to listen attentively and live faithfully to the good news of Jesus’ gospel, that in our hearing, believing, and behaving, the world may see and know we are Christians by Christ’s love. Amen.</a:t>
            </a:r>
            <a:endParaRPr lang="en-US" sz="3200" kern="1400" dirty="0">
              <a:effectLst/>
              <a:latin typeface="Tahom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51637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4FD39-DA18-9FAB-A5B5-37CA088B5B4E}"/>
              </a:ext>
            </a:extLst>
          </p:cNvPr>
          <p:cNvSpPr>
            <a:spLocks noGrp="1"/>
          </p:cNvSpPr>
          <p:nvPr>
            <p:ph type="title"/>
          </p:nvPr>
        </p:nvSpPr>
        <p:spPr>
          <a:xfrm>
            <a:off x="1028019" y="4406537"/>
            <a:ext cx="7080026" cy="1088336"/>
          </a:xfrm>
        </p:spPr>
        <p:txBody>
          <a:bodyPr vert="horz" lIns="91440" tIns="45720" rIns="91440" bIns="45720" rtlCol="0" anchor="b">
            <a:normAutofit/>
          </a:bodyPr>
          <a:lstStyle/>
          <a:p>
            <a:pPr>
              <a:lnSpc>
                <a:spcPct val="90000"/>
              </a:lnSpc>
            </a:pPr>
            <a:r>
              <a:rPr lang="en-US" altLang="en-US" sz="3600" b="1" dirty="0">
                <a:solidFill>
                  <a:schemeClr val="tx1"/>
                </a:solidFill>
              </a:rPr>
              <a:t>DECLARING </a:t>
            </a:r>
            <a:br>
              <a:rPr lang="en-US" altLang="en-US" sz="3600" b="1" dirty="0">
                <a:solidFill>
                  <a:schemeClr val="tx1"/>
                </a:solidFill>
              </a:rPr>
            </a:br>
            <a:r>
              <a:rPr lang="en-US" altLang="en-US" sz="3600" b="1" dirty="0">
                <a:solidFill>
                  <a:schemeClr val="tx1"/>
                </a:solidFill>
              </a:rPr>
              <a:t>GOD‘S  WORD</a:t>
            </a:r>
            <a:endParaRPr lang="en-US" sz="3600" dirty="0">
              <a:solidFill>
                <a:schemeClr val="tx1"/>
              </a:solidFill>
            </a:endParaRPr>
          </a:p>
        </p:txBody>
      </p:sp>
      <p:pic>
        <p:nvPicPr>
          <p:cNvPr id="7" name="Picture 6">
            <a:extLst>
              <a:ext uri="{FF2B5EF4-FFF2-40B4-BE49-F238E27FC236}">
                <a16:creationId xmlns:a16="http://schemas.microsoft.com/office/drawing/2014/main" id="{248276F5-9537-4233-B563-E37E2BAB1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98" t="2669" r="616"/>
          <a:stretch/>
        </p:blipFill>
        <p:spPr>
          <a:xfrm>
            <a:off x="0" y="0"/>
            <a:ext cx="9144000" cy="4322278"/>
          </a:xfrm>
          <a:prstGeom prst="rect">
            <a:avLst/>
          </a:prstGeom>
        </p:spPr>
      </p:pic>
      <p:pic>
        <p:nvPicPr>
          <p:cNvPr id="4" name="Picture 3">
            <a:extLst>
              <a:ext uri="{FF2B5EF4-FFF2-40B4-BE49-F238E27FC236}">
                <a16:creationId xmlns:a16="http://schemas.microsoft.com/office/drawing/2014/main" id="{0B8D7A5F-AE36-3C39-AFCB-026E5161AF93}"/>
              </a:ext>
            </a:extLst>
          </p:cNvPr>
          <p:cNvPicPr>
            <a:picLocks noChangeAspect="1"/>
          </p:cNvPicPr>
          <p:nvPr/>
        </p:nvPicPr>
        <p:blipFill>
          <a:blip r:embed="rId4">
            <a:extLst>
              <a:ext uri="{28A0092B-C50C-407E-A947-70E740481C1C}">
                <a14:useLocalDpi xmlns:a14="http://schemas.microsoft.com/office/drawing/2010/main" val="0"/>
              </a:ext>
            </a:extLst>
          </a:blip>
          <a:srcRect t="30103"/>
          <a:stretch>
            <a:fillRect/>
          </a:stretch>
        </p:blipFill>
        <p:spPr>
          <a:xfrm>
            <a:off x="20" y="-1"/>
            <a:ext cx="9149165" cy="4220682"/>
          </a:xfrm>
          <a:prstGeom prst="rect">
            <a:avLst/>
          </a:prstGeom>
        </p:spPr>
      </p:pic>
    </p:spTree>
    <p:extLst>
      <p:ext uri="{BB962C8B-B14F-4D97-AF65-F5344CB8AC3E}">
        <p14:creationId xmlns:p14="http://schemas.microsoft.com/office/powerpoint/2010/main" val="6568489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1">
            <a:extLst>
              <a:ext uri="{FF2B5EF4-FFF2-40B4-BE49-F238E27FC236}">
                <a16:creationId xmlns:a16="http://schemas.microsoft.com/office/drawing/2014/main" id="{4532FAAA-3A0F-4CF3-BD4A-7E5B879733B0}"/>
              </a:ext>
            </a:extLst>
          </p:cNvPr>
          <p:cNvSpPr txBox="1">
            <a:spLocks noChangeArrowheads="1"/>
          </p:cNvSpPr>
          <p:nvPr/>
        </p:nvSpPr>
        <p:spPr bwMode="auto">
          <a:xfrm>
            <a:off x="762000" y="176248"/>
            <a:ext cx="7543800" cy="6184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buNone/>
              <a:defRPr/>
            </a:pPr>
            <a:r>
              <a:rPr lang="en-US" sz="2000" b="0" dirty="0">
                <a:cs typeface="Arial" pitchFamily="34" charset="0"/>
              </a:rPr>
              <a:t>HEBREW BIBLE LESSON: Leviticus 19: 1–2, 15–19a, 32–34</a:t>
            </a:r>
          </a:p>
          <a:p>
            <a:pPr algn="ctr">
              <a:buNone/>
              <a:defRPr/>
            </a:pPr>
            <a:r>
              <a:rPr lang="en-US" sz="2400" b="0" i="1" dirty="0">
                <a:cs typeface="Arial" pitchFamily="34" charset="0"/>
              </a:rPr>
              <a:t>A few important commandments of Moses.</a:t>
            </a:r>
          </a:p>
          <a:p>
            <a:pPr indent="171450" algn="just">
              <a:lnSpc>
                <a:spcPct val="150000"/>
              </a:lnSpc>
              <a:buNone/>
            </a:pPr>
            <a:r>
              <a:rPr lang="en-US" sz="2800" b="1" dirty="0">
                <a:effectLst>
                  <a:outerShdw blurRad="38100" dist="38100" dir="2700000" algn="tl">
                    <a:srgbClr val="000000">
                      <a:alpha val="43137"/>
                    </a:srgbClr>
                  </a:outerShdw>
                </a:effectLst>
              </a:rPr>
              <a:t>19 </a:t>
            </a:r>
            <a:r>
              <a:rPr lang="en-US" sz="2800" dirty="0">
                <a:effectLst>
                  <a:outerShdw blurRad="38100" dist="38100" dir="2700000" algn="tl">
                    <a:srgbClr val="000000">
                      <a:alpha val="43137"/>
                    </a:srgbClr>
                  </a:outerShdw>
                </a:effectLst>
              </a:rPr>
              <a:t>The </a:t>
            </a:r>
            <a:r>
              <a:rPr lang="en-US" sz="2800" cap="small" dirty="0">
                <a:effectLst>
                  <a:outerShdw blurRad="38100" dist="38100" dir="2700000" algn="tl">
                    <a:srgbClr val="000000">
                      <a:alpha val="43137"/>
                    </a:srgbClr>
                  </a:outerShdw>
                </a:effectLst>
              </a:rPr>
              <a:t>Lord</a:t>
            </a:r>
            <a:r>
              <a:rPr lang="en-US" sz="2800" dirty="0">
                <a:effectLst>
                  <a:outerShdw blurRad="38100" dist="38100" dir="2700000" algn="tl">
                    <a:srgbClr val="000000">
                      <a:alpha val="43137"/>
                    </a:srgbClr>
                  </a:outerShdw>
                </a:effectLst>
              </a:rPr>
              <a:t> spoke to Moses, saying:</a:t>
            </a:r>
          </a:p>
          <a:p>
            <a:pPr indent="171450" algn="just">
              <a:lnSpc>
                <a:spcPct val="150000"/>
              </a:lnSpc>
              <a:buNone/>
            </a:pPr>
            <a:r>
              <a:rPr lang="en-US" sz="2800" b="1" baseline="30000" dirty="0">
                <a:effectLst>
                  <a:outerShdw blurRad="38100" dist="38100" dir="2700000" algn="tl">
                    <a:srgbClr val="000000">
                      <a:alpha val="43137"/>
                    </a:srgbClr>
                  </a:outerShdw>
                </a:effectLst>
              </a:rPr>
              <a:t>2 </a:t>
            </a:r>
            <a:r>
              <a:rPr lang="en-US" sz="2800" dirty="0">
                <a:effectLst>
                  <a:outerShdw blurRad="38100" dist="38100" dir="2700000" algn="tl">
                    <a:srgbClr val="000000">
                      <a:alpha val="43137"/>
                    </a:srgbClr>
                  </a:outerShdw>
                </a:effectLst>
              </a:rPr>
              <a:t>“Speak to all the congregation of the Israelites and say to them: You shall be holy, for I the </a:t>
            </a:r>
            <a:r>
              <a:rPr lang="en-US" sz="2800" cap="small" dirty="0">
                <a:effectLst>
                  <a:outerShdw blurRad="38100" dist="38100" dir="2700000" algn="tl">
                    <a:srgbClr val="000000">
                      <a:alpha val="43137"/>
                    </a:srgbClr>
                  </a:outerShdw>
                </a:effectLst>
              </a:rPr>
              <a:t>Lord</a:t>
            </a:r>
            <a:r>
              <a:rPr lang="en-US" sz="2800" dirty="0">
                <a:effectLst>
                  <a:outerShdw blurRad="38100" dist="38100" dir="2700000" algn="tl">
                    <a:srgbClr val="000000">
                      <a:alpha val="43137"/>
                    </a:srgbClr>
                  </a:outerShdw>
                </a:effectLst>
              </a:rPr>
              <a:t> your God am holy.</a:t>
            </a:r>
          </a:p>
          <a:p>
            <a:pPr indent="171450" algn="just">
              <a:lnSpc>
                <a:spcPct val="150000"/>
              </a:lnSpc>
              <a:buNone/>
            </a:pPr>
            <a:r>
              <a:rPr lang="en-US" sz="2800" b="1" baseline="30000" dirty="0">
                <a:effectLst>
                  <a:outerShdw blurRad="38100" dist="38100" dir="2700000" algn="tl">
                    <a:srgbClr val="000000">
                      <a:alpha val="43137"/>
                    </a:srgbClr>
                  </a:outerShdw>
                </a:effectLst>
              </a:rPr>
              <a:t>15 </a:t>
            </a:r>
            <a:r>
              <a:rPr lang="en-US" sz="2800" dirty="0">
                <a:effectLst>
                  <a:outerShdw blurRad="38100" dist="38100" dir="2700000" algn="tl">
                    <a:srgbClr val="000000">
                      <a:alpha val="43137"/>
                    </a:srgbClr>
                  </a:outerShdw>
                </a:effectLst>
              </a:rPr>
              <a:t>“You shall not render an unjust judgment; you shall not be partial to the poor or defer to the great: with justice you shall judge your neighbor. </a:t>
            </a:r>
            <a:r>
              <a:rPr lang="en-US" sz="2800" b="0" i="0" dirty="0">
                <a:effectLst>
                  <a:outerShdw blurRad="38100" dist="38100" dir="2700000" algn="tl">
                    <a:srgbClr val="000000">
                      <a:alpha val="43137"/>
                    </a:srgbClr>
                  </a:outerShdw>
                </a:effectLst>
                <a:ea typeface="Tahoma" panose="020B0604030504040204" pitchFamily="34" charset="0"/>
                <a:cs typeface="Tahoma" panose="020B0604030504040204" pitchFamily="34" charset="0"/>
              </a:rPr>
              <a:t>. . .</a:t>
            </a:r>
            <a:endParaRPr lang="en-US" sz="2800" b="1" i="0" dirty="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74558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EA457-692B-F8B7-15EA-58FED9F06797}"/>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808AECCE-0AA6-0415-7997-C08497C33BBB}"/>
              </a:ext>
            </a:extLst>
          </p:cNvPr>
          <p:cNvSpPr txBox="1">
            <a:spLocks noChangeArrowheads="1"/>
          </p:cNvSpPr>
          <p:nvPr/>
        </p:nvSpPr>
        <p:spPr bwMode="auto">
          <a:xfrm>
            <a:off x="838200" y="381000"/>
            <a:ext cx="7391400" cy="461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171450" algn="just">
              <a:lnSpc>
                <a:spcPct val="150000"/>
              </a:lnSpc>
              <a:buNone/>
            </a:pPr>
            <a:r>
              <a:rPr lang="en-US" sz="2800" b="1" baseline="30000" dirty="0">
                <a:effectLst>
                  <a:outerShdw blurRad="38100" dist="38100" dir="2700000" algn="tl">
                    <a:srgbClr val="000000">
                      <a:alpha val="43137"/>
                    </a:srgbClr>
                  </a:outerShdw>
                </a:effectLst>
              </a:rPr>
              <a:t>16 </a:t>
            </a:r>
            <a:r>
              <a:rPr lang="en-US" sz="2800" dirty="0">
                <a:effectLst>
                  <a:outerShdw blurRad="38100" dist="38100" dir="2700000" algn="tl">
                    <a:srgbClr val="000000">
                      <a:alpha val="43137"/>
                    </a:srgbClr>
                  </a:outerShdw>
                </a:effectLst>
              </a:rPr>
              <a:t>You shall not go around as a slanderer among your people, and you shall not stand idly by when the blood of your neighbor is at stake: I am the </a:t>
            </a:r>
            <a:r>
              <a:rPr lang="en-US" sz="2800" cap="small" dirty="0">
                <a:effectLst>
                  <a:outerShdw blurRad="38100" dist="38100" dir="2700000" algn="tl">
                    <a:srgbClr val="000000">
                      <a:alpha val="43137"/>
                    </a:srgbClr>
                  </a:outerShdw>
                </a:effectLst>
              </a:rPr>
              <a:t>Lord</a:t>
            </a:r>
            <a:r>
              <a:rPr lang="en-US" sz="2800" dirty="0">
                <a:effectLst>
                  <a:outerShdw blurRad="38100" dist="38100" dir="2700000" algn="tl">
                    <a:srgbClr val="000000">
                      <a:alpha val="43137"/>
                    </a:srgbClr>
                  </a:outerShdw>
                </a:effectLst>
              </a:rPr>
              <a:t>.</a:t>
            </a:r>
          </a:p>
          <a:p>
            <a:pPr indent="171450" algn="just">
              <a:lnSpc>
                <a:spcPct val="150000"/>
              </a:lnSpc>
              <a:buNone/>
            </a:pPr>
            <a:r>
              <a:rPr lang="en-US" sz="2800" b="1" baseline="30000" dirty="0">
                <a:effectLst>
                  <a:outerShdw blurRad="38100" dist="38100" dir="2700000" algn="tl">
                    <a:srgbClr val="000000">
                      <a:alpha val="43137"/>
                    </a:srgbClr>
                  </a:outerShdw>
                </a:effectLst>
              </a:rPr>
              <a:t>17 </a:t>
            </a:r>
            <a:r>
              <a:rPr lang="en-US" sz="2800" dirty="0">
                <a:effectLst>
                  <a:outerShdw blurRad="38100" dist="38100" dir="2700000" algn="tl">
                    <a:srgbClr val="000000">
                      <a:alpha val="43137"/>
                    </a:srgbClr>
                  </a:outerShdw>
                </a:effectLst>
              </a:rPr>
              <a:t>“You shall not hate in your heart anyone of your kin; you shall reprove your neighbor, or you will incur guilt yourself. </a:t>
            </a:r>
            <a:r>
              <a:rPr lang="en-US" sz="2800" dirty="0"/>
              <a:t>. . .</a:t>
            </a:r>
          </a:p>
        </p:txBody>
      </p:sp>
    </p:spTree>
    <p:extLst>
      <p:ext uri="{BB962C8B-B14F-4D97-AF65-F5344CB8AC3E}">
        <p14:creationId xmlns:p14="http://schemas.microsoft.com/office/powerpoint/2010/main" val="1275192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636A5-7303-7CAD-7F6B-35071AF08F34}"/>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D1F8A103-D9E1-E9A4-D5FD-B53DE00C19CA}"/>
              </a:ext>
            </a:extLst>
          </p:cNvPr>
          <p:cNvSpPr txBox="1">
            <a:spLocks noChangeArrowheads="1"/>
          </p:cNvSpPr>
          <p:nvPr/>
        </p:nvSpPr>
        <p:spPr bwMode="auto">
          <a:xfrm>
            <a:off x="838200" y="381000"/>
            <a:ext cx="7391400" cy="607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171450" algn="just">
              <a:lnSpc>
                <a:spcPct val="150000"/>
              </a:lnSpc>
              <a:buNone/>
            </a:pPr>
            <a:r>
              <a:rPr lang="en-US" sz="2800" b="1" baseline="30000" dirty="0">
                <a:effectLst>
                  <a:outerShdw blurRad="38100" dist="38100" dir="2700000" algn="tl">
                    <a:srgbClr val="000000">
                      <a:alpha val="43137"/>
                    </a:srgbClr>
                  </a:outerShdw>
                </a:effectLst>
              </a:rPr>
              <a:t>18 </a:t>
            </a:r>
            <a:r>
              <a:rPr lang="en-US" sz="2800" dirty="0">
                <a:effectLst>
                  <a:outerShdw blurRad="38100" dist="38100" dir="2700000" algn="tl">
                    <a:srgbClr val="000000">
                      <a:alpha val="43137"/>
                    </a:srgbClr>
                  </a:outerShdw>
                </a:effectLst>
              </a:rPr>
              <a:t>You shall not take vengeance or bear a grudge against any of your people, but you shall love your neighbor as yourself: I am the </a:t>
            </a:r>
            <a:r>
              <a:rPr lang="en-US" sz="2800" cap="small" dirty="0">
                <a:effectLst>
                  <a:outerShdw blurRad="38100" dist="38100" dir="2700000" algn="tl">
                    <a:srgbClr val="000000">
                      <a:alpha val="43137"/>
                    </a:srgbClr>
                  </a:outerShdw>
                </a:effectLst>
              </a:rPr>
              <a:t>Lord</a:t>
            </a:r>
            <a:r>
              <a:rPr lang="en-US" sz="2800" dirty="0">
                <a:effectLst>
                  <a:outerShdw blurRad="38100" dist="38100" dir="2700000" algn="tl">
                    <a:srgbClr val="000000">
                      <a:alpha val="43137"/>
                    </a:srgbClr>
                  </a:outerShdw>
                </a:effectLst>
              </a:rPr>
              <a:t>.</a:t>
            </a:r>
          </a:p>
          <a:p>
            <a:pPr indent="171450" algn="just">
              <a:lnSpc>
                <a:spcPct val="150000"/>
              </a:lnSpc>
              <a:buNone/>
            </a:pPr>
            <a:r>
              <a:rPr lang="en-US" sz="2800" b="1" baseline="30000" dirty="0">
                <a:effectLst>
                  <a:outerShdw blurRad="38100" dist="38100" dir="2700000" algn="tl">
                    <a:srgbClr val="000000">
                      <a:alpha val="43137"/>
                    </a:srgbClr>
                  </a:outerShdw>
                </a:effectLst>
              </a:rPr>
              <a:t>19 </a:t>
            </a:r>
            <a:r>
              <a:rPr lang="en-US" sz="2800" dirty="0">
                <a:effectLst>
                  <a:outerShdw blurRad="38100" dist="38100" dir="2700000" algn="tl">
                    <a:srgbClr val="000000">
                      <a:alpha val="43137"/>
                    </a:srgbClr>
                  </a:outerShdw>
                </a:effectLst>
              </a:rPr>
              <a:t>“You shall keep my statutes. </a:t>
            </a:r>
          </a:p>
          <a:p>
            <a:pPr indent="171450" algn="just">
              <a:lnSpc>
                <a:spcPct val="150000"/>
              </a:lnSpc>
              <a:buNone/>
            </a:pPr>
            <a:r>
              <a:rPr lang="en-US" sz="2800" b="1" baseline="30000" dirty="0">
                <a:effectLst>
                  <a:outerShdw blurRad="38100" dist="38100" dir="2700000" algn="tl">
                    <a:srgbClr val="000000">
                      <a:alpha val="43137"/>
                    </a:srgbClr>
                  </a:outerShdw>
                </a:effectLst>
              </a:rPr>
              <a:t>32 </a:t>
            </a:r>
            <a:r>
              <a:rPr lang="en-US" sz="2800" dirty="0">
                <a:effectLst>
                  <a:outerShdw blurRad="38100" dist="38100" dir="2700000" algn="tl">
                    <a:srgbClr val="000000">
                      <a:alpha val="43137"/>
                    </a:srgbClr>
                  </a:outerShdw>
                </a:effectLst>
              </a:rPr>
              <a:t>“You shall rise before the aged and defer to the old, and you shall fear your God: I am the </a:t>
            </a:r>
            <a:r>
              <a:rPr lang="en-US" sz="2800" cap="small" dirty="0">
                <a:effectLst>
                  <a:outerShdw blurRad="38100" dist="38100" dir="2700000" algn="tl">
                    <a:srgbClr val="000000">
                      <a:alpha val="43137"/>
                    </a:srgbClr>
                  </a:outerShdw>
                </a:effectLst>
              </a:rPr>
              <a:t>Lord</a:t>
            </a:r>
            <a:r>
              <a:rPr lang="en-US" sz="2800" dirty="0">
                <a:effectLst>
                  <a:outerShdw blurRad="38100" dist="38100" dir="2700000" algn="tl">
                    <a:srgbClr val="000000">
                      <a:alpha val="43137"/>
                    </a:srgbClr>
                  </a:outerShdw>
                </a:effectLst>
              </a:rPr>
              <a:t>.</a:t>
            </a:r>
          </a:p>
          <a:p>
            <a:pPr indent="171450" algn="r">
              <a:lnSpc>
                <a:spcPct val="150000"/>
              </a:lnSpc>
              <a:buNone/>
            </a:pPr>
            <a:r>
              <a:rPr lang="en-US" sz="2800" dirty="0"/>
              <a:t>. . .</a:t>
            </a:r>
          </a:p>
        </p:txBody>
      </p:sp>
    </p:spTree>
    <p:extLst>
      <p:ext uri="{BB962C8B-B14F-4D97-AF65-F5344CB8AC3E}">
        <p14:creationId xmlns:p14="http://schemas.microsoft.com/office/powerpoint/2010/main" val="1627836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F3A0E-4D94-CD87-68BD-147BDBCE5740}"/>
            </a:ext>
          </a:extLst>
        </p:cNvPr>
        <p:cNvGrpSpPr/>
        <p:nvPr/>
      </p:nvGrpSpPr>
      <p:grpSpPr>
        <a:xfrm>
          <a:off x="0" y="0"/>
          <a:ext cx="0" cy="0"/>
          <a:chOff x="0" y="0"/>
          <a:chExt cx="0" cy="0"/>
        </a:xfrm>
      </p:grpSpPr>
      <p:sp>
        <p:nvSpPr>
          <p:cNvPr id="17410" name="TextBox 1">
            <a:extLst>
              <a:ext uri="{FF2B5EF4-FFF2-40B4-BE49-F238E27FC236}">
                <a16:creationId xmlns:a16="http://schemas.microsoft.com/office/drawing/2014/main" id="{D79AA9FC-6029-683C-5122-D0DEF4224ACC}"/>
              </a:ext>
            </a:extLst>
          </p:cNvPr>
          <p:cNvSpPr txBox="1">
            <a:spLocks noChangeArrowheads="1"/>
          </p:cNvSpPr>
          <p:nvPr/>
        </p:nvSpPr>
        <p:spPr bwMode="auto">
          <a:xfrm>
            <a:off x="876300" y="762000"/>
            <a:ext cx="7391400" cy="3882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171450" algn="just">
              <a:lnSpc>
                <a:spcPct val="150000"/>
              </a:lnSpc>
              <a:buNone/>
            </a:pPr>
            <a:r>
              <a:rPr lang="en-US" sz="2800" b="1" baseline="30000" dirty="0">
                <a:effectLst>
                  <a:outerShdw blurRad="38100" dist="38100" dir="2700000" algn="tl">
                    <a:srgbClr val="000000">
                      <a:alpha val="43137"/>
                    </a:srgbClr>
                  </a:outerShdw>
                </a:effectLst>
              </a:rPr>
              <a:t>33 </a:t>
            </a:r>
            <a:r>
              <a:rPr lang="en-US" sz="2800" dirty="0">
                <a:effectLst>
                  <a:outerShdw blurRad="38100" dist="38100" dir="2700000" algn="tl">
                    <a:srgbClr val="000000">
                      <a:alpha val="43137"/>
                    </a:srgbClr>
                  </a:outerShdw>
                </a:effectLst>
              </a:rPr>
              <a:t>“When an alien resides with you in your land, you shall not oppress the alien. </a:t>
            </a:r>
            <a:r>
              <a:rPr lang="en-US" sz="2800" b="1" baseline="30000" dirty="0">
                <a:effectLst>
                  <a:outerShdw blurRad="38100" dist="38100" dir="2700000" algn="tl">
                    <a:srgbClr val="000000">
                      <a:alpha val="43137"/>
                    </a:srgbClr>
                  </a:outerShdw>
                </a:effectLst>
              </a:rPr>
              <a:t>34 </a:t>
            </a:r>
            <a:r>
              <a:rPr lang="en-US" sz="2800" dirty="0">
                <a:effectLst>
                  <a:outerShdw blurRad="38100" dist="38100" dir="2700000" algn="tl">
                    <a:srgbClr val="000000">
                      <a:alpha val="43137"/>
                    </a:srgbClr>
                  </a:outerShdw>
                </a:effectLst>
              </a:rPr>
              <a:t>The alien who resides with you shall be to you as the native-born among you; you shall love the alien as yourself, for you were aliens in the land of Egypt: I am the </a:t>
            </a:r>
            <a:r>
              <a:rPr lang="en-US" sz="2800" cap="small" dirty="0">
                <a:effectLst>
                  <a:outerShdw blurRad="38100" dist="38100" dir="2700000" algn="tl">
                    <a:srgbClr val="000000">
                      <a:alpha val="43137"/>
                    </a:srgbClr>
                  </a:outerShdw>
                </a:effectLst>
              </a:rPr>
              <a:t>Lord</a:t>
            </a:r>
            <a:r>
              <a:rPr lang="en-US" sz="2800" dirty="0">
                <a:effectLst>
                  <a:outerShdw blurRad="38100" dist="38100" dir="2700000" algn="tl">
                    <a:srgbClr val="000000">
                      <a:alpha val="43137"/>
                    </a:srgbClr>
                  </a:outerShdw>
                </a:effectLst>
              </a:rPr>
              <a:t> your God.</a:t>
            </a:r>
          </a:p>
        </p:txBody>
      </p:sp>
    </p:spTree>
    <p:extLst>
      <p:ext uri="{BB962C8B-B14F-4D97-AF65-F5344CB8AC3E}">
        <p14:creationId xmlns:p14="http://schemas.microsoft.com/office/powerpoint/2010/main" val="4079236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7B127-BDE9-DC16-6266-53188351BA8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B03A723-FA31-2647-5E80-D485C57CB087}"/>
              </a:ext>
            </a:extLst>
          </p:cNvPr>
          <p:cNvSpPr txBox="1"/>
          <p:nvPr/>
        </p:nvSpPr>
        <p:spPr>
          <a:xfrm>
            <a:off x="838200" y="0"/>
            <a:ext cx="7467600" cy="6570388"/>
          </a:xfrm>
          <a:prstGeom prst="rect">
            <a:avLst/>
          </a:prstGeom>
          <a:noFill/>
        </p:spPr>
        <p:txBody>
          <a:bodyPr wrap="square">
            <a:spAutoFit/>
          </a:bodyPr>
          <a:lstStyle/>
          <a:p>
            <a:pPr indent="171450" algn="just">
              <a:lnSpc>
                <a:spcPct val="150000"/>
              </a:lnSpc>
            </a:pPr>
            <a:r>
              <a:rPr lang="en-US" sz="2400" b="0" i="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GOSPEL READING: 	Matthew 22: 34–46</a:t>
            </a:r>
          </a:p>
          <a:p>
            <a:pPr indent="171450" algn="just">
              <a:lnSpc>
                <a:spcPct val="150000"/>
              </a:lnSpc>
            </a:pPr>
            <a:r>
              <a:rPr lang="en-US" sz="2400" b="0" i="1"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Jesus delivers the Greatest Commandment.</a:t>
            </a:r>
          </a:p>
          <a:p>
            <a:pPr indent="171450" algn="just"/>
            <a:endParaRPr lang="en-US" sz="2800" b="1" i="0"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a:p>
            <a:pPr indent="114300" algn="just">
              <a:lnSpc>
                <a:spcPct val="150000"/>
              </a:lnSpc>
            </a:pPr>
            <a:r>
              <a:rPr lang="en-US" sz="28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34 </a:t>
            </a: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When the Pharisees heard that he had silenced the Sadducees, they gathered together, </a:t>
            </a:r>
            <a:r>
              <a:rPr lang="en-US" sz="28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35 </a:t>
            </a: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and one of them, an expert in the law, asked him a question to test him. </a:t>
            </a:r>
            <a:r>
              <a:rPr lang="en-US" sz="28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36 </a:t>
            </a: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“Teacher, which commandment in the law is the greatest?” </a:t>
            </a:r>
            <a:r>
              <a:rPr lang="en-US" sz="28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37 </a:t>
            </a: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He said to him, “ ‘You shall love the Lord your God with all your heart and with all your soul and with all your mind.’ </a:t>
            </a:r>
            <a:r>
              <a:rPr lang="en-US" sz="2800" b="0" i="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 . </a:t>
            </a:r>
            <a:endParaRPr lang="en-US" sz="2800" b="1" i="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53418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82C90-B250-8EAE-9B95-1B9EB5CDC8C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4E389D9-7027-EA8B-D254-C7C0FFC709E1}"/>
              </a:ext>
            </a:extLst>
          </p:cNvPr>
          <p:cNvSpPr txBox="1"/>
          <p:nvPr/>
        </p:nvSpPr>
        <p:spPr>
          <a:xfrm>
            <a:off x="838200" y="463665"/>
            <a:ext cx="7391401" cy="5821465"/>
          </a:xfrm>
          <a:prstGeom prst="rect">
            <a:avLst/>
          </a:prstGeom>
          <a:noFill/>
        </p:spPr>
        <p:txBody>
          <a:bodyPr wrap="square">
            <a:spAutoFit/>
          </a:bodyPr>
          <a:lstStyle/>
          <a:p>
            <a:pPr indent="114300" algn="just">
              <a:lnSpc>
                <a:spcPct val="150000"/>
              </a:lnSpc>
            </a:pP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r>
              <a:rPr lang="en-US" sz="28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38 </a:t>
            </a: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This is the greatest and first commandment. </a:t>
            </a:r>
            <a:r>
              <a:rPr lang="en-US" sz="28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39 </a:t>
            </a: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And a second is like it: ‘You shall love your neighbor as yourself.’ </a:t>
            </a:r>
            <a:r>
              <a:rPr lang="en-US" sz="28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40 </a:t>
            </a: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On these two commandments hang all the Law and the Prophets.”</a:t>
            </a:r>
          </a:p>
          <a:p>
            <a:pPr indent="114300" algn="just">
              <a:lnSpc>
                <a:spcPct val="150000"/>
              </a:lnSpc>
            </a:pPr>
            <a:r>
              <a:rPr lang="en-US" sz="28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41 </a:t>
            </a: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Now while the Pharisees were gathered together, Jesus asked them this question: </a:t>
            </a:r>
            <a:r>
              <a:rPr lang="en-US" sz="28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42 </a:t>
            </a: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“What do you think of the Messiah? Whose son is he?” . . .</a:t>
            </a:r>
            <a:endParaRPr lang="en-US" sz="2800" b="0" i="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95690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94C2B-0D3D-A38C-4A59-81AA45657EB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C3ED299-AA88-C003-56BF-821D5D38BA5B}"/>
              </a:ext>
            </a:extLst>
          </p:cNvPr>
          <p:cNvSpPr txBox="1"/>
          <p:nvPr/>
        </p:nvSpPr>
        <p:spPr>
          <a:xfrm>
            <a:off x="685800" y="304800"/>
            <a:ext cx="8001000" cy="5821465"/>
          </a:xfrm>
          <a:prstGeom prst="rect">
            <a:avLst/>
          </a:prstGeom>
          <a:noFill/>
        </p:spPr>
        <p:txBody>
          <a:bodyPr wrap="square">
            <a:spAutoFit/>
          </a:bodyPr>
          <a:lstStyle/>
          <a:p>
            <a:pPr indent="114300" algn="just">
              <a:lnSpc>
                <a:spcPct val="150000"/>
              </a:lnSpc>
            </a:pP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They said to him, “The son of David.” </a:t>
            </a:r>
            <a:r>
              <a:rPr lang="en-US" sz="28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43 </a:t>
            </a: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He said to them, “How is it then that David by the Spirit calls him Lord, saying,</a:t>
            </a:r>
          </a:p>
          <a:p>
            <a:pPr indent="114300">
              <a:lnSpc>
                <a:spcPct val="150000"/>
              </a:lnSpc>
            </a:pPr>
            <a:r>
              <a:rPr lang="en-US" sz="28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44 </a:t>
            </a: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‘The Lord said to my Lord, “Sit at my right hand, until I put your enemies under your feet” ’?</a:t>
            </a:r>
          </a:p>
          <a:p>
            <a:pPr indent="114300" algn="just">
              <a:lnSpc>
                <a:spcPct val="150000"/>
              </a:lnSpc>
            </a:pPr>
            <a:r>
              <a:rPr lang="en-US" sz="28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45 </a:t>
            </a: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“If David thus calls him Lord, how can he be his son?” </a:t>
            </a:r>
            <a:r>
              <a:rPr lang="en-US" sz="2800" b="1" baseline="30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46 </a:t>
            </a:r>
            <a:r>
              <a:rPr lang="en-US" sz="28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No one was able to give him an answer, nor from that day did anyone dare to ask him any more questions.</a:t>
            </a:r>
          </a:p>
        </p:txBody>
      </p:sp>
    </p:spTree>
    <p:extLst>
      <p:ext uri="{BB962C8B-B14F-4D97-AF65-F5344CB8AC3E}">
        <p14:creationId xmlns:p14="http://schemas.microsoft.com/office/powerpoint/2010/main" val="32979245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Close-up of sheet music">
            <a:extLst>
              <a:ext uri="{FF2B5EF4-FFF2-40B4-BE49-F238E27FC236}">
                <a16:creationId xmlns:a16="http://schemas.microsoft.com/office/drawing/2014/main" id="{9A0E7569-DFE9-EB74-6A22-4AB47FBC90FB}"/>
              </a:ext>
            </a:extLst>
          </p:cNvPr>
          <p:cNvPicPr>
            <a:picLocks noChangeAspect="1"/>
          </p:cNvPicPr>
          <p:nvPr/>
        </p:nvPicPr>
        <p:blipFill>
          <a:blip r:embed="rId2"/>
          <a:srcRect l="36596" r="30032" b="-2"/>
          <a:stretch/>
        </p:blipFill>
        <p:spPr>
          <a:xfrm>
            <a:off x="-7986" y="1"/>
            <a:ext cx="3428736" cy="6858000"/>
          </a:xfrm>
          <a:prstGeom prst="rect">
            <a:avLst/>
          </a:prstGeom>
        </p:spPr>
      </p:pic>
      <p:sp>
        <p:nvSpPr>
          <p:cNvPr id="4" name="TextBox 3">
            <a:extLst>
              <a:ext uri="{FF2B5EF4-FFF2-40B4-BE49-F238E27FC236}">
                <a16:creationId xmlns:a16="http://schemas.microsoft.com/office/drawing/2014/main" id="{CFC89C4D-D273-C32D-F82B-B270049DFDB9}"/>
              </a:ext>
            </a:extLst>
          </p:cNvPr>
          <p:cNvSpPr txBox="1"/>
          <p:nvPr/>
        </p:nvSpPr>
        <p:spPr>
          <a:xfrm>
            <a:off x="4038600" y="381000"/>
            <a:ext cx="4483554" cy="5715000"/>
          </a:xfrm>
          <a:prstGeom prst="rect">
            <a:avLst/>
          </a:prstGeom>
        </p:spPr>
        <p:txBody>
          <a:bodyPr vert="horz" lIns="91440" tIns="45720" rIns="91440" bIns="45720" rtlCol="0" anchor="ctr">
            <a:normAutofit/>
          </a:bodyPr>
          <a:lstStyle/>
          <a:p>
            <a:pPr algn="ctr">
              <a:spcBef>
                <a:spcPct val="20000"/>
              </a:spcBef>
              <a:spcAft>
                <a:spcPts val="600"/>
              </a:spcAft>
              <a:buClr>
                <a:schemeClr val="tx2"/>
              </a:buClr>
              <a:buSzPct val="70000"/>
              <a:buFont typeface="Wingdings 2" charset="2"/>
            </a:pPr>
            <a:r>
              <a:rPr lang="en-US" sz="3600" dirty="0">
                <a:ln>
                  <a:solidFill>
                    <a:schemeClr val="bg1">
                      <a:lumMod val="75000"/>
                      <a:lumOff val="25000"/>
                      <a:alpha val="10000"/>
                    </a:schemeClr>
                  </a:solidFill>
                </a:ln>
                <a:effectLst>
                  <a:outerShdw blurRad="9525" dist="25400" dir="14640000" algn="tl" rotWithShape="0">
                    <a:schemeClr val="bg1">
                      <a:alpha val="30000"/>
                    </a:schemeClr>
                  </a:outerShdw>
                </a:effectLst>
              </a:rPr>
              <a:t>CHANCEL CHOIR ANTHEM:</a:t>
            </a:r>
          </a:p>
          <a:p>
            <a:pPr algn="ctr">
              <a:spcBef>
                <a:spcPct val="20000"/>
              </a:spcBef>
              <a:spcAft>
                <a:spcPts val="600"/>
              </a:spcAft>
              <a:buClr>
                <a:schemeClr val="tx2"/>
              </a:buClr>
              <a:buSzPct val="70000"/>
              <a:buFont typeface="Wingdings 2" charset="2"/>
            </a:pPr>
            <a:endParaRPr lang="en-US" i="1" dirty="0"/>
          </a:p>
          <a:p>
            <a:pPr algn="ctr">
              <a:spcBef>
                <a:spcPct val="20000"/>
              </a:spcBef>
              <a:spcAft>
                <a:spcPts val="600"/>
              </a:spcAft>
              <a:buClr>
                <a:schemeClr val="tx2"/>
              </a:buClr>
              <a:buSzPct val="70000"/>
              <a:buFont typeface="Wingdings 2" charset="2"/>
            </a:pPr>
            <a:r>
              <a:rPr lang="en-US" sz="4000" i="1" dirty="0"/>
              <a:t>“Come, Bless the Lord”</a:t>
            </a:r>
            <a:endParaRPr lang="fr-FR" sz="4000" i="1" dirty="0"/>
          </a:p>
          <a:p>
            <a:pPr algn="ctr">
              <a:spcBef>
                <a:spcPct val="20000"/>
              </a:spcBef>
              <a:spcAft>
                <a:spcPts val="600"/>
              </a:spcAft>
              <a:buClr>
                <a:schemeClr val="tx2"/>
              </a:buClr>
              <a:buSzPct val="70000"/>
              <a:buFont typeface="Wingdings 2" charset="2"/>
            </a:pPr>
            <a:endParaRPr lang="fr-FR" sz="4000" i="1" dirty="0"/>
          </a:p>
          <a:p>
            <a:pPr algn="ctr">
              <a:spcBef>
                <a:spcPct val="20000"/>
              </a:spcBef>
              <a:spcAft>
                <a:spcPts val="600"/>
              </a:spcAft>
              <a:buClr>
                <a:schemeClr val="tx2"/>
              </a:buClr>
              <a:buSzPct val="70000"/>
              <a:buFont typeface="Wingdings 2" charset="2"/>
            </a:pPr>
            <a:r>
              <a:rPr lang="fr-FR" sz="3200" i="1" dirty="0"/>
              <a:t>by Robert Lau</a:t>
            </a:r>
          </a:p>
        </p:txBody>
      </p:sp>
    </p:spTree>
    <p:extLst>
      <p:ext uri="{BB962C8B-B14F-4D97-AF65-F5344CB8AC3E}">
        <p14:creationId xmlns:p14="http://schemas.microsoft.com/office/powerpoint/2010/main" val="949462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sp>
        <p:nvSpPr>
          <p:cNvPr id="20482" name="Rectangle 1">
            <a:extLst>
              <a:ext uri="{FF2B5EF4-FFF2-40B4-BE49-F238E27FC236}">
                <a16:creationId xmlns:a16="http://schemas.microsoft.com/office/drawing/2014/main" id="{C80FA143-5C2D-9F78-FA4B-0A8D485387E3}"/>
              </a:ext>
            </a:extLst>
          </p:cNvPr>
          <p:cNvSpPr>
            <a:spLocks noChangeArrowheads="1"/>
          </p:cNvSpPr>
          <p:nvPr/>
        </p:nvSpPr>
        <p:spPr bwMode="auto">
          <a:xfrm>
            <a:off x="4986642" y="965196"/>
            <a:ext cx="3437267" cy="45974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fontScale="92500" lnSpcReduction="20000"/>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spcAft>
                <a:spcPts val="600"/>
              </a:spcAft>
              <a:buClr>
                <a:schemeClr val="tx2"/>
              </a:buClr>
              <a:buNone/>
              <a:tabLst>
                <a:tab pos="7543800" algn="r"/>
              </a:tabLst>
            </a:pPr>
            <a:r>
              <a:rPr lang="en-US" altLang="en-US" sz="5400" b="1" dirty="0">
                <a:ln>
                  <a:solidFill>
                    <a:schemeClr val="bg1">
                      <a:lumMod val="75000"/>
                      <a:lumOff val="25000"/>
                      <a:alpha val="10000"/>
                    </a:schemeClr>
                  </a:solidFill>
                </a:ln>
                <a:effectLst>
                  <a:outerShdw blurRad="9525" dist="25400" dir="14640000" algn="tl" rotWithShape="0">
                    <a:schemeClr val="bg1">
                      <a:alpha val="30000"/>
                    </a:schemeClr>
                  </a:outerShdw>
                </a:effectLst>
                <a:latin typeface="+mj-lt"/>
                <a:ea typeface="+mj-ea"/>
                <a:cs typeface="+mn-cs"/>
              </a:rPr>
              <a:t>Pastor David’s Sermon:</a:t>
            </a:r>
          </a:p>
          <a:p>
            <a:pPr algn="ctr" eaLnBrk="1" hangingPunct="1">
              <a:spcBef>
                <a:spcPct val="0"/>
              </a:spcBef>
              <a:spcAft>
                <a:spcPts val="600"/>
              </a:spcAft>
              <a:buClr>
                <a:schemeClr val="tx2"/>
              </a:buClr>
              <a:buNone/>
              <a:tabLst>
                <a:tab pos="7543800" algn="r"/>
              </a:tabLst>
            </a:pPr>
            <a:endParaRPr lang="en-US" altLang="en-US" sz="6400" b="1" dirty="0">
              <a:ln>
                <a:solidFill>
                  <a:schemeClr val="bg1">
                    <a:lumMod val="75000"/>
                    <a:lumOff val="25000"/>
                    <a:alpha val="10000"/>
                  </a:schemeClr>
                </a:solidFill>
              </a:ln>
              <a:effectLst>
                <a:outerShdw blurRad="9525" dist="25400" dir="14640000" algn="tl" rotWithShape="0">
                  <a:schemeClr val="bg1">
                    <a:alpha val="30000"/>
                  </a:schemeClr>
                </a:outerShdw>
              </a:effectLst>
              <a:latin typeface="+mj-lt"/>
              <a:ea typeface="+mj-ea"/>
              <a:cs typeface="+mn-cs"/>
            </a:endParaRPr>
          </a:p>
          <a:p>
            <a:pPr algn="ctr" eaLnBrk="1" hangingPunct="1">
              <a:spcBef>
                <a:spcPct val="0"/>
              </a:spcBef>
              <a:spcAft>
                <a:spcPts val="600"/>
              </a:spcAft>
              <a:buClr>
                <a:schemeClr val="tx2"/>
              </a:buClr>
              <a:buNone/>
              <a:tabLst>
                <a:tab pos="7543800" algn="r"/>
              </a:tabLst>
            </a:pPr>
            <a:r>
              <a:rPr lang="en-US" altLang="en-US" sz="6400" b="1"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j-lt"/>
                <a:ea typeface="+mj-ea"/>
                <a:cs typeface="+mn-cs"/>
              </a:rPr>
              <a:t>Living the Questions</a:t>
            </a:r>
            <a:endParaRPr lang="en-US" altLang="en-US" sz="5400" b="1" i="1" dirty="0">
              <a:ln>
                <a:solidFill>
                  <a:schemeClr val="bg1">
                    <a:lumMod val="75000"/>
                    <a:lumOff val="25000"/>
                    <a:alpha val="10000"/>
                  </a:schemeClr>
                </a:solidFill>
              </a:ln>
              <a:effectLst>
                <a:outerShdw blurRad="9525" dist="25400" dir="14640000" algn="tl" rotWithShape="0">
                  <a:schemeClr val="bg1">
                    <a:alpha val="30000"/>
                  </a:schemeClr>
                </a:outerShdw>
              </a:effectLst>
              <a:latin typeface="+mj-lt"/>
              <a:ea typeface="+mj-ea"/>
              <a:cs typeface="+mn-cs"/>
            </a:endParaRPr>
          </a:p>
        </p:txBody>
      </p:sp>
      <p:sp>
        <p:nvSpPr>
          <p:cNvPr id="20533" name="Rectangle 20532">
            <a:extLst>
              <a:ext uri="{FF2B5EF4-FFF2-40B4-BE49-F238E27FC236}">
                <a16:creationId xmlns:a16="http://schemas.microsoft.com/office/drawing/2014/main" id="{822F50EE-F19F-4D89-A39D-4F3345F16F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2960" y="965196"/>
            <a:ext cx="3782084" cy="4781641"/>
          </a:xfrm>
          <a:prstGeom prst="rect">
            <a:avLst/>
          </a:prstGeom>
          <a:solidFill>
            <a:schemeClr val="tx1"/>
          </a:solidFill>
          <a:ln w="190500">
            <a:solidFill>
              <a:schemeClr val="tx1">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7E55499-D2A6-F0D9-6B58-7DA265AC936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66800" y="1295400"/>
            <a:ext cx="3059226" cy="4038600"/>
          </a:xfrm>
          <a:prstGeom prst="rect">
            <a:avLst/>
          </a:prstGeom>
        </p:spPr>
      </p:pic>
    </p:spTree>
    <p:extLst>
      <p:ext uri="{BB962C8B-B14F-4D97-AF65-F5344CB8AC3E}">
        <p14:creationId xmlns:p14="http://schemas.microsoft.com/office/powerpoint/2010/main" val="17394446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a:extLst>
            <a:ext uri="{FF2B5EF4-FFF2-40B4-BE49-F238E27FC236}">
              <a16:creationId xmlns:a16="http://schemas.microsoft.com/office/drawing/2014/main" id="{7EC4DAA9-D125-200A-FCC8-921624B114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8B6187-0492-D8F6-25C1-D36B8A14D2DD}"/>
              </a:ext>
            </a:extLst>
          </p:cNvPr>
          <p:cNvSpPr>
            <a:spLocks noGrp="1"/>
          </p:cNvSpPr>
          <p:nvPr>
            <p:ph type="title"/>
          </p:nvPr>
        </p:nvSpPr>
        <p:spPr>
          <a:xfrm>
            <a:off x="1524000" y="4724400"/>
            <a:ext cx="5753781" cy="1088336"/>
          </a:xfrm>
        </p:spPr>
        <p:txBody>
          <a:bodyPr vert="horz" lIns="91440" tIns="45720" rIns="91440" bIns="45720" rtlCol="0" anchor="b">
            <a:normAutofit/>
          </a:bodyPr>
          <a:lstStyle/>
          <a:p>
            <a:pPr>
              <a:lnSpc>
                <a:spcPct val="90000"/>
              </a:lnSpc>
            </a:pPr>
            <a:r>
              <a:rPr lang="en-US" altLang="en-US" sz="3600" b="1" dirty="0">
                <a:solidFill>
                  <a:schemeClr val="tx1"/>
                </a:solidFill>
              </a:rPr>
              <a:t>RESPONDING TO GOD’S WORD</a:t>
            </a:r>
            <a:endParaRPr lang="en-US" sz="3600" dirty="0">
              <a:solidFill>
                <a:schemeClr val="tx1"/>
              </a:solidFill>
            </a:endParaRPr>
          </a:p>
        </p:txBody>
      </p:sp>
      <p:pic>
        <p:nvPicPr>
          <p:cNvPr id="9" name="Picture 8">
            <a:extLst>
              <a:ext uri="{FF2B5EF4-FFF2-40B4-BE49-F238E27FC236}">
                <a16:creationId xmlns:a16="http://schemas.microsoft.com/office/drawing/2014/main" id="{248276F5-9537-4233-B563-E37E2BAB1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98" t="2669" r="616"/>
          <a:stretch/>
        </p:blipFill>
        <p:spPr>
          <a:xfrm>
            <a:off x="0" y="0"/>
            <a:ext cx="9144000" cy="4322278"/>
          </a:xfrm>
          <a:prstGeom prst="rect">
            <a:avLst/>
          </a:prstGeom>
        </p:spPr>
      </p:pic>
      <p:pic>
        <p:nvPicPr>
          <p:cNvPr id="4" name="Picture 3">
            <a:extLst>
              <a:ext uri="{FF2B5EF4-FFF2-40B4-BE49-F238E27FC236}">
                <a16:creationId xmlns:a16="http://schemas.microsoft.com/office/drawing/2014/main" id="{85B24E9C-7614-F138-22D0-BD3002D89CD8}"/>
              </a:ext>
            </a:extLst>
          </p:cNvPr>
          <p:cNvPicPr>
            <a:picLocks noChangeAspect="1"/>
          </p:cNvPicPr>
          <p:nvPr/>
        </p:nvPicPr>
        <p:blipFill>
          <a:blip r:embed="rId4">
            <a:extLst>
              <a:ext uri="{28A0092B-C50C-407E-A947-70E740481C1C}">
                <a14:useLocalDpi xmlns:a14="http://schemas.microsoft.com/office/drawing/2010/main" val="0"/>
              </a:ext>
            </a:extLst>
          </a:blip>
          <a:srcRect t="30103"/>
          <a:stretch>
            <a:fillRect/>
          </a:stretch>
        </p:blipFill>
        <p:spPr>
          <a:xfrm>
            <a:off x="20" y="-1"/>
            <a:ext cx="9149165" cy="4220682"/>
          </a:xfrm>
          <a:prstGeom prst="rect">
            <a:avLst/>
          </a:prstGeom>
        </p:spPr>
      </p:pic>
    </p:spTree>
    <p:extLst>
      <p:ext uri="{BB962C8B-B14F-4D97-AF65-F5344CB8AC3E}">
        <p14:creationId xmlns:p14="http://schemas.microsoft.com/office/powerpoint/2010/main" val="22842133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4">
            <a:extLst>
              <a:ext uri="{FF2B5EF4-FFF2-40B4-BE49-F238E27FC236}">
                <a16:creationId xmlns:a16="http://schemas.microsoft.com/office/drawing/2014/main" id="{D522C88E-8367-8040-CCB7-512F5506FFFD}"/>
              </a:ext>
            </a:extLst>
          </p:cNvPr>
          <p:cNvSpPr txBox="1">
            <a:spLocks noChangeArrowheads="1"/>
          </p:cNvSpPr>
          <p:nvPr/>
        </p:nvSpPr>
        <p:spPr bwMode="auto">
          <a:xfrm>
            <a:off x="838200" y="-13804"/>
            <a:ext cx="7467600" cy="7140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spcBef>
                <a:spcPct val="0"/>
              </a:spcBef>
              <a:buClrTx/>
              <a:buSzTx/>
              <a:buNone/>
              <a:defRPr/>
            </a:pPr>
            <a:endParaRPr lang="en-US" sz="1400" dirty="0">
              <a:cs typeface="Arial" charset="0"/>
            </a:endParaRPr>
          </a:p>
          <a:p>
            <a:pPr eaLnBrk="1" hangingPunct="1">
              <a:lnSpc>
                <a:spcPct val="150000"/>
              </a:lnSpc>
              <a:spcBef>
                <a:spcPct val="0"/>
              </a:spcBef>
              <a:buClrTx/>
              <a:buSzTx/>
              <a:buNone/>
              <a:defRPr/>
            </a:pPr>
            <a:r>
              <a:rPr lang="en-US" altLang="en-US" sz="2000" b="0" dirty="0"/>
              <a:t>* AFFIRMATION OF FAITH:	</a:t>
            </a:r>
            <a:r>
              <a:rPr lang="en-US" altLang="en-US" sz="2000" b="0" i="1" dirty="0"/>
              <a:t> (A Brief Statement of Faith, 1990)</a:t>
            </a:r>
          </a:p>
          <a:p>
            <a:pPr indent="228600" algn="just" eaLnBrk="1" hangingPunct="1">
              <a:lnSpc>
                <a:spcPct val="150000"/>
              </a:lnSpc>
              <a:spcBef>
                <a:spcPct val="0"/>
              </a:spcBef>
              <a:buClrTx/>
              <a:buSzTx/>
              <a:buNone/>
              <a:defRPr/>
            </a:pPr>
            <a:r>
              <a:rPr lang="en-US" altLang="en-US" b="1" dirty="0">
                <a:effectLst>
                  <a:outerShdw blurRad="38100" dist="38100" dir="2700000" algn="tl">
                    <a:srgbClr val="000000">
                      <a:alpha val="43137"/>
                    </a:srgbClr>
                  </a:outerShdw>
                </a:effectLst>
              </a:rPr>
              <a:t>We trust in God the Holy Spirit, everywhere the giver and </a:t>
            </a:r>
            <a:r>
              <a:rPr lang="en-US" altLang="en-US" b="1" dirty="0" err="1">
                <a:effectLst>
                  <a:outerShdw blurRad="38100" dist="38100" dir="2700000" algn="tl">
                    <a:srgbClr val="000000">
                      <a:alpha val="43137"/>
                    </a:srgbClr>
                  </a:outerShdw>
                </a:effectLst>
              </a:rPr>
              <a:t>renewer</a:t>
            </a:r>
            <a:r>
              <a:rPr lang="en-US" altLang="en-US" b="1" dirty="0">
                <a:effectLst>
                  <a:outerShdw blurRad="38100" dist="38100" dir="2700000" algn="tl">
                    <a:srgbClr val="000000">
                      <a:alpha val="43137"/>
                    </a:srgbClr>
                  </a:outerShdw>
                </a:effectLst>
              </a:rPr>
              <a:t> of life. The Spirit justifies us by grace through faith, sets us free to accept ourselves and to love God and neighbor, and binds us together with all believers in one body of Christ, the Church. </a:t>
            </a:r>
            <a:r>
              <a:rPr lang="en-US" b="1" kern="0" dirty="0">
                <a:ea typeface="Tahoma" panose="020B0604030504040204" pitchFamily="34" charset="0"/>
                <a:cs typeface="Tahoma" panose="020B0604030504040204" pitchFamily="34" charset="0"/>
              </a:rPr>
              <a:t>. . .</a:t>
            </a:r>
            <a:endParaRPr lang="en-US" kern="1400" dirty="0">
              <a:ea typeface="Tahoma" panose="020B0604030504040204" pitchFamily="34" charset="0"/>
              <a:cs typeface="Tahoma" panose="020B0604030504040204" pitchFamily="34" charset="0"/>
            </a:endParaRPr>
          </a:p>
          <a:p>
            <a:pPr marL="628650" marR="0" indent="-628650" algn="just">
              <a:spcBef>
                <a:spcPts val="0"/>
              </a:spcBef>
              <a:spcAft>
                <a:spcPts val="1000"/>
              </a:spcAft>
              <a:buNone/>
            </a:pPr>
            <a:endParaRPr lang="en-US" sz="3000" b="1" kern="1400" dirty="0">
              <a:ea typeface="Tahoma" panose="020B0604030504040204" pitchFamily="34" charset="0"/>
              <a:cs typeface="Tahoma" panose="020B0604030504040204"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E3E18-A06A-D42F-4E9E-EC872BFAE9F8}"/>
            </a:ext>
          </a:extLst>
        </p:cNvPr>
        <p:cNvGrpSpPr/>
        <p:nvPr/>
      </p:nvGrpSpPr>
      <p:grpSpPr>
        <a:xfrm>
          <a:off x="0" y="0"/>
          <a:ext cx="0" cy="0"/>
          <a:chOff x="0" y="0"/>
          <a:chExt cx="0" cy="0"/>
        </a:xfrm>
      </p:grpSpPr>
      <p:sp>
        <p:nvSpPr>
          <p:cNvPr id="14338" name="Text Box 4">
            <a:extLst>
              <a:ext uri="{FF2B5EF4-FFF2-40B4-BE49-F238E27FC236}">
                <a16:creationId xmlns:a16="http://schemas.microsoft.com/office/drawing/2014/main" id="{DD42CB5D-63F7-DB37-6DC8-9A96FDF6278F}"/>
              </a:ext>
            </a:extLst>
          </p:cNvPr>
          <p:cNvSpPr txBox="1">
            <a:spLocks noChangeArrowheads="1"/>
          </p:cNvSpPr>
          <p:nvPr/>
        </p:nvSpPr>
        <p:spPr bwMode="auto">
          <a:xfrm>
            <a:off x="762000" y="457200"/>
            <a:ext cx="7467600" cy="5901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eaLnBrk="1" hangingPunct="1">
              <a:lnSpc>
                <a:spcPct val="150000"/>
              </a:lnSpc>
              <a:spcBef>
                <a:spcPct val="0"/>
              </a:spcBef>
              <a:buClrTx/>
              <a:buSzTx/>
              <a:buNone/>
              <a:defRPr/>
            </a:pPr>
            <a:r>
              <a:rPr lang="en-US" altLang="en-US" b="1" dirty="0">
                <a:effectLst>
                  <a:outerShdw blurRad="38100" dist="38100" dir="2700000" algn="tl">
                    <a:srgbClr val="000000">
                      <a:alpha val="43137"/>
                    </a:srgbClr>
                  </a:outerShdw>
                </a:effectLst>
              </a:rPr>
              <a:t>The same Spirit who inspired the prophets and apostles rules our faith and life in Christ through Scripture, engages us through the Word proclaimed, claims us in the waters of baptism, feeds us with the bread of life and the cup of salvation, </a:t>
            </a:r>
            <a:r>
              <a:rPr lang="en-US" altLang="en-US" b="1" dirty="0"/>
              <a:t>. . .</a:t>
            </a:r>
          </a:p>
        </p:txBody>
      </p:sp>
    </p:spTree>
    <p:extLst>
      <p:ext uri="{BB962C8B-B14F-4D97-AF65-F5344CB8AC3E}">
        <p14:creationId xmlns:p14="http://schemas.microsoft.com/office/powerpoint/2010/main" val="34998852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EBFEC-EA6F-CB72-2122-7F6CCE8C05A4}"/>
            </a:ext>
          </a:extLst>
        </p:cNvPr>
        <p:cNvGrpSpPr/>
        <p:nvPr/>
      </p:nvGrpSpPr>
      <p:grpSpPr>
        <a:xfrm>
          <a:off x="0" y="0"/>
          <a:ext cx="0" cy="0"/>
          <a:chOff x="0" y="0"/>
          <a:chExt cx="0" cy="0"/>
        </a:xfrm>
      </p:grpSpPr>
      <p:sp>
        <p:nvSpPr>
          <p:cNvPr id="14338" name="Text Box 4">
            <a:extLst>
              <a:ext uri="{FF2B5EF4-FFF2-40B4-BE49-F238E27FC236}">
                <a16:creationId xmlns:a16="http://schemas.microsoft.com/office/drawing/2014/main" id="{F20E8A81-94C3-04DE-3D25-1CECA3027360}"/>
              </a:ext>
            </a:extLst>
          </p:cNvPr>
          <p:cNvSpPr txBox="1">
            <a:spLocks noChangeArrowheads="1"/>
          </p:cNvSpPr>
          <p:nvPr/>
        </p:nvSpPr>
        <p:spPr bwMode="auto">
          <a:xfrm>
            <a:off x="685800" y="381000"/>
            <a:ext cx="7772400" cy="5901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indent="228600" algn="just" eaLnBrk="1" hangingPunct="1">
              <a:lnSpc>
                <a:spcPct val="150000"/>
              </a:lnSpc>
              <a:spcBef>
                <a:spcPct val="0"/>
              </a:spcBef>
              <a:buClrTx/>
              <a:buSzTx/>
              <a:buNone/>
              <a:defRPr/>
            </a:pPr>
            <a:r>
              <a:rPr lang="en-US" altLang="en-US" b="1" dirty="0">
                <a:effectLst>
                  <a:outerShdw blurRad="38100" dist="38100" dir="2700000" algn="tl">
                    <a:srgbClr val="000000">
                      <a:alpha val="43137"/>
                    </a:srgbClr>
                  </a:outerShdw>
                </a:effectLst>
              </a:rPr>
              <a:t>and calls women and men to all ministries of the Church. </a:t>
            </a:r>
          </a:p>
          <a:p>
            <a:pPr indent="228600" algn="just" eaLnBrk="1" hangingPunct="1">
              <a:lnSpc>
                <a:spcPct val="150000"/>
              </a:lnSpc>
              <a:spcBef>
                <a:spcPct val="0"/>
              </a:spcBef>
              <a:buClrTx/>
              <a:buSzTx/>
              <a:buNone/>
              <a:defRPr/>
            </a:pPr>
            <a:r>
              <a:rPr lang="en-US" altLang="en-US" b="1" dirty="0">
                <a:effectLst>
                  <a:outerShdw blurRad="38100" dist="38100" dir="2700000" algn="tl">
                    <a:srgbClr val="000000">
                      <a:alpha val="43137"/>
                    </a:srgbClr>
                  </a:outerShdw>
                </a:effectLst>
              </a:rPr>
              <a:t>In gratitude to God, empowered by the Spirit, we strive to serve Christ in our daily tasks and to live holy and joyful lives, even as we watch for God’s new heaven and new earth praying, “Come, Lord Jesus!” Amen.</a:t>
            </a:r>
            <a:endParaRPr lang="en-US" altLang="en-US" b="1" dirty="0"/>
          </a:p>
        </p:txBody>
      </p:sp>
    </p:spTree>
    <p:extLst>
      <p:ext uri="{BB962C8B-B14F-4D97-AF65-F5344CB8AC3E}">
        <p14:creationId xmlns:p14="http://schemas.microsoft.com/office/powerpoint/2010/main" val="27891148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71BAD-0284-C090-2DDC-77F2736A098D}"/>
            </a:ext>
          </a:extLst>
        </p:cNvPr>
        <p:cNvGrpSpPr/>
        <p:nvPr/>
      </p:nvGrpSpPr>
      <p:grpSpPr>
        <a:xfrm>
          <a:off x="0" y="0"/>
          <a:ext cx="0" cy="0"/>
          <a:chOff x="0" y="0"/>
          <a:chExt cx="0" cy="0"/>
        </a:xfrm>
      </p:grpSpPr>
      <p:sp>
        <p:nvSpPr>
          <p:cNvPr id="14338" name="Text Box 4">
            <a:extLst>
              <a:ext uri="{FF2B5EF4-FFF2-40B4-BE49-F238E27FC236}">
                <a16:creationId xmlns:a16="http://schemas.microsoft.com/office/drawing/2014/main" id="{E59B295A-6B68-D5DE-E1DD-5AB1BC64E361}"/>
              </a:ext>
            </a:extLst>
          </p:cNvPr>
          <p:cNvSpPr txBox="1">
            <a:spLocks noChangeArrowheads="1"/>
          </p:cNvSpPr>
          <p:nvPr/>
        </p:nvSpPr>
        <p:spPr bwMode="auto">
          <a:xfrm>
            <a:off x="457200" y="0"/>
            <a:ext cx="8077200" cy="6732228"/>
          </a:xfrm>
          <a:prstGeom prst="rect">
            <a:avLst/>
          </a:prstGeom>
          <a:noFill/>
          <a:ln>
            <a:noFill/>
          </a:ln>
          <a:effec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eaLnBrk="1" hangingPunct="1">
              <a:spcBef>
                <a:spcPct val="0"/>
              </a:spcBef>
              <a:buClrTx/>
              <a:buSzTx/>
              <a:buFontTx/>
              <a:buNone/>
              <a:defRPr/>
            </a:pPr>
            <a:r>
              <a:rPr lang="en-US" altLang="en-US" sz="2000" b="0" dirty="0">
                <a:effectLst>
                  <a:outerShdw blurRad="38100" dist="38100" dir="2700000" algn="tl">
                    <a:srgbClr val="000000">
                      <a:alpha val="43137"/>
                    </a:srgbClr>
                  </a:outerShdw>
                </a:effectLst>
              </a:rPr>
              <a:t>* HYMN:    </a:t>
            </a:r>
            <a:r>
              <a:rPr lang="en-US" altLang="en-US" sz="2200" b="0" i="1" dirty="0">
                <a:effectLst>
                  <a:outerShdw blurRad="38100" dist="38100" dir="2700000" algn="tl">
                    <a:srgbClr val="000000">
                      <a:alpha val="43137"/>
                    </a:srgbClr>
                  </a:outerShdw>
                </a:effectLst>
              </a:rPr>
              <a:t>A Lawyer Came Near			Tune 554,  vv. </a:t>
            </a:r>
            <a:r>
              <a:rPr lang="en-US" altLang="en-US" sz="2200" b="0" i="1">
                <a:effectLst>
                  <a:outerShdw blurRad="38100" dist="38100" dir="2700000" algn="tl">
                    <a:srgbClr val="000000">
                      <a:alpha val="43137"/>
                    </a:srgbClr>
                  </a:outerShdw>
                </a:effectLst>
              </a:rPr>
              <a:t>1 &amp; 3</a:t>
            </a:r>
            <a:endParaRPr lang="en-US" altLang="en-US" sz="2200" b="0" i="1" dirty="0">
              <a:effectLst>
                <a:outerShdw blurRad="38100" dist="38100" dir="2700000" algn="tl">
                  <a:srgbClr val="000000">
                    <a:alpha val="43137"/>
                  </a:srgbClr>
                </a:outerShdw>
              </a:effectLst>
            </a:endParaRPr>
          </a:p>
          <a:p>
            <a:pPr algn="r" eaLnBrk="1" hangingPunct="1">
              <a:spcBef>
                <a:spcPct val="0"/>
              </a:spcBef>
              <a:buClrTx/>
              <a:buSzTx/>
              <a:buFontTx/>
              <a:buNone/>
              <a:defRPr/>
            </a:pPr>
            <a:r>
              <a:rPr lang="en-US" altLang="en-US" sz="2200" b="0" i="1" dirty="0">
                <a:effectLst>
                  <a:outerShdw blurRad="38100" dist="38100" dir="2700000" algn="tl">
                    <a:srgbClr val="000000">
                      <a:alpha val="43137"/>
                    </a:srgbClr>
                  </a:outerShdw>
                </a:effectLst>
              </a:rPr>
              <a:t>© 2023 by Carolyn Winfrey Gillette</a:t>
            </a:r>
          </a:p>
          <a:p>
            <a:pPr eaLnBrk="1" hangingPunct="1">
              <a:spcBef>
                <a:spcPct val="0"/>
              </a:spcBef>
              <a:buClrTx/>
              <a:buSzTx/>
              <a:buFontTx/>
              <a:buNone/>
              <a:defRPr/>
            </a:pPr>
            <a:endParaRPr lang="en-US" altLang="en-US" sz="1000" b="0" i="1" dirty="0">
              <a:effectLst>
                <a:outerShdw blurRad="38100" dist="38100" dir="2700000" algn="tl">
                  <a:srgbClr val="000000">
                    <a:alpha val="43137"/>
                  </a:srgbClr>
                </a:outerShdw>
              </a:effectLst>
            </a:endParaRP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 lawyer came near,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asking Jesus a question;</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he did it to test him,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to find Jesus' flaws:</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O Teacher, we've listened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and heard what you're saying.</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Now which is the greatest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of all of God's laws? . . .</a:t>
            </a:r>
          </a:p>
        </p:txBody>
      </p:sp>
    </p:spTree>
    <p:extLst>
      <p:ext uri="{BB962C8B-B14F-4D97-AF65-F5344CB8AC3E}">
        <p14:creationId xmlns:p14="http://schemas.microsoft.com/office/powerpoint/2010/main" val="33113369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4">
            <a:extLst>
              <a:ext uri="{FF2B5EF4-FFF2-40B4-BE49-F238E27FC236}">
                <a16:creationId xmlns:a16="http://schemas.microsoft.com/office/drawing/2014/main" id="{422BB896-85F9-5A1C-49A3-A9866BCAC4C4}"/>
              </a:ext>
            </a:extLst>
          </p:cNvPr>
          <p:cNvSpPr txBox="1">
            <a:spLocks noChangeArrowheads="1"/>
          </p:cNvSpPr>
          <p:nvPr/>
        </p:nvSpPr>
        <p:spPr bwMode="auto">
          <a:xfrm>
            <a:off x="762000" y="228600"/>
            <a:ext cx="7543800" cy="6639895"/>
          </a:xfrm>
          <a:prstGeom prst="rect">
            <a:avLst/>
          </a:prstGeom>
          <a:noFill/>
          <a:ln>
            <a:noFill/>
          </a:ln>
          <a:effec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With six hundred thirteen commandments to choose from,</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now tell us your views!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Tell us: What do you say?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The lawyer was searching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for ways to accuse him</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by tripping up Jesus,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that long-ago day.</a:t>
            </a:r>
          </a:p>
          <a:p>
            <a:pPr algn="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 . .</a:t>
            </a:r>
            <a:endParaRPr lang="en-US" altLang="en-US" sz="4400" b="1" i="1" dirty="0">
              <a:effectLst>
                <a:outerShdw blurRad="38100" dist="38100" dir="2700000" algn="tl">
                  <a:srgbClr val="000000">
                    <a:alpha val="43137"/>
                  </a:srgbClr>
                </a:outerShdw>
              </a:effectLs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3950F-B5DF-C497-0220-3D51BD574CF1}"/>
            </a:ext>
          </a:extLst>
        </p:cNvPr>
        <p:cNvGrpSpPr/>
        <p:nvPr/>
      </p:nvGrpSpPr>
      <p:grpSpPr>
        <a:xfrm>
          <a:off x="0" y="0"/>
          <a:ext cx="0" cy="0"/>
          <a:chOff x="0" y="0"/>
          <a:chExt cx="0" cy="0"/>
        </a:xfrm>
      </p:grpSpPr>
      <p:sp>
        <p:nvSpPr>
          <p:cNvPr id="14338" name="Text Box 4">
            <a:extLst>
              <a:ext uri="{FF2B5EF4-FFF2-40B4-BE49-F238E27FC236}">
                <a16:creationId xmlns:a16="http://schemas.microsoft.com/office/drawing/2014/main" id="{49125B12-C164-2E50-1FC7-D36CE1CD164A}"/>
              </a:ext>
            </a:extLst>
          </p:cNvPr>
          <p:cNvSpPr txBox="1">
            <a:spLocks noChangeArrowheads="1"/>
          </p:cNvSpPr>
          <p:nvPr/>
        </p:nvSpPr>
        <p:spPr bwMode="auto">
          <a:xfrm>
            <a:off x="762000" y="-228600"/>
            <a:ext cx="7620000" cy="6609117"/>
          </a:xfrm>
          <a:prstGeom prst="rect">
            <a:avLst/>
          </a:prstGeom>
          <a:noFill/>
          <a:ln>
            <a:noFill/>
          </a:ln>
          <a:effec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spcBef>
                <a:spcPct val="0"/>
              </a:spcBef>
              <a:buClrTx/>
              <a:buSzTx/>
              <a:buFontTx/>
              <a:buNone/>
              <a:defRPr/>
            </a:pPr>
            <a:endParaRPr lang="en-US" altLang="en-US" sz="1000" i="1" dirty="0">
              <a:effectLst>
                <a:outerShdw blurRad="38100" dist="38100" dir="2700000" algn="tl">
                  <a:srgbClr val="000000">
                    <a:alpha val="43137"/>
                  </a:srgbClr>
                </a:outerShdw>
              </a:effectLst>
            </a:endParaRPr>
          </a:p>
          <a:p>
            <a:pPr algn="ctr" eaLnBrk="1" hangingPunct="1">
              <a:lnSpc>
                <a:spcPct val="150000"/>
              </a:lnSpc>
              <a:spcBef>
                <a:spcPct val="0"/>
              </a:spcBef>
              <a:buClrTx/>
              <a:buSzTx/>
              <a:buFontTx/>
              <a:buNone/>
              <a:defRPr/>
            </a:pPr>
            <a:r>
              <a:rPr lang="en-US" altLang="en-US" sz="2400" i="1" dirty="0">
                <a:effectLst>
                  <a:outerShdw blurRad="38100" dist="38100" dir="2700000" algn="tl">
                    <a:srgbClr val="000000">
                      <a:alpha val="43137"/>
                    </a:srgbClr>
                  </a:outerShdw>
                </a:effectLst>
              </a:rPr>
              <a:t>3</a:t>
            </a:r>
            <a:endParaRPr lang="en-US" altLang="en-US" i="1" dirty="0">
              <a:effectLst>
                <a:outerShdw blurRad="38100" dist="38100" dir="2700000" algn="tl">
                  <a:srgbClr val="000000">
                    <a:alpha val="43137"/>
                  </a:srgbClr>
                </a:outerShdw>
              </a:effectLst>
            </a:endParaRP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Lord Jesus, you teach us to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love God and neighbor,</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for love adds the flavor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to all that we do.</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At home or away,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in our leisure or labor,</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there's nothing that's greater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than love — it is true!  </a:t>
            </a:r>
            <a:r>
              <a:rPr lang="en-US" altLang="en-US" sz="2800" b="1" i="1" dirty="0">
                <a:effectLst>
                  <a:outerShdw blurRad="38100" dist="38100" dir="2700000" algn="tl">
                    <a:srgbClr val="000000">
                      <a:alpha val="43137"/>
                    </a:srgbClr>
                  </a:outerShdw>
                </a:effectLst>
              </a:rPr>
              <a:t>. . .</a:t>
            </a:r>
          </a:p>
        </p:txBody>
      </p:sp>
    </p:spTree>
    <p:extLst>
      <p:ext uri="{BB962C8B-B14F-4D97-AF65-F5344CB8AC3E}">
        <p14:creationId xmlns:p14="http://schemas.microsoft.com/office/powerpoint/2010/main" val="3908488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E1822-25C0-98B2-EEA5-19C339E67B42}"/>
            </a:ext>
          </a:extLst>
        </p:cNvPr>
        <p:cNvGrpSpPr/>
        <p:nvPr/>
      </p:nvGrpSpPr>
      <p:grpSpPr>
        <a:xfrm>
          <a:off x="0" y="0"/>
          <a:ext cx="0" cy="0"/>
          <a:chOff x="0" y="0"/>
          <a:chExt cx="0" cy="0"/>
        </a:xfrm>
      </p:grpSpPr>
      <p:sp>
        <p:nvSpPr>
          <p:cNvPr id="14338" name="Text Box 4">
            <a:extLst>
              <a:ext uri="{FF2B5EF4-FFF2-40B4-BE49-F238E27FC236}">
                <a16:creationId xmlns:a16="http://schemas.microsoft.com/office/drawing/2014/main" id="{D8EE11EC-5E85-3D9A-96CC-60E3B0530FEA}"/>
              </a:ext>
            </a:extLst>
          </p:cNvPr>
          <p:cNvSpPr txBox="1">
            <a:spLocks noChangeArrowheads="1"/>
          </p:cNvSpPr>
          <p:nvPr/>
        </p:nvSpPr>
        <p:spPr bwMode="auto">
          <a:xfrm>
            <a:off x="381000" y="228600"/>
            <a:ext cx="8229600" cy="5901231"/>
          </a:xfrm>
          <a:prstGeom prst="rect">
            <a:avLst/>
          </a:prstGeom>
          <a:noFill/>
          <a:ln>
            <a:noFill/>
          </a:ln>
          <a:effec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And Lord, in this world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that is filled with great suffering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may we know that love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is not just some ideal;</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Your practical teaching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is really far-reaching;</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God's love is a gift </a:t>
            </a:r>
          </a:p>
          <a:p>
            <a:pPr algn="ctr" eaLnBrk="1" hangingPunct="1">
              <a:lnSpc>
                <a:spcPct val="150000"/>
              </a:lnSpc>
              <a:spcBef>
                <a:spcPct val="0"/>
              </a:spcBef>
              <a:buClrTx/>
              <a:buSzTx/>
              <a:buFontTx/>
              <a:buNone/>
              <a:defRPr/>
            </a:pPr>
            <a:r>
              <a:rPr lang="en-US" altLang="en-US" b="1" i="1" dirty="0">
                <a:effectLst>
                  <a:outerShdw blurRad="38100" dist="38100" dir="2700000" algn="tl">
                    <a:srgbClr val="000000">
                      <a:alpha val="43137"/>
                    </a:srgbClr>
                  </a:outerShdw>
                </a:effectLst>
              </a:rPr>
              <a:t>that will help the world heal.</a:t>
            </a:r>
            <a:endParaRPr lang="en-US" altLang="en-US" sz="40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408968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C6E7187-3E39-B8B8-EC72-54A4DC52E343}"/>
              </a:ext>
            </a:extLst>
          </p:cNvPr>
          <p:cNvSpPr/>
          <p:nvPr/>
        </p:nvSpPr>
        <p:spPr>
          <a:xfrm>
            <a:off x="1031987" y="4038600"/>
            <a:ext cx="7080026" cy="1828801"/>
          </a:xfrm>
          <a:prstGeom prst="rect">
            <a:avLst/>
          </a:prstGeom>
        </p:spPr>
        <p:txBody>
          <a:bodyPr vert="horz" lIns="91440" tIns="45720" rIns="91440" bIns="45720" rtlCol="0" anchor="b">
            <a:normAutofit/>
          </a:bodyPr>
          <a:lstStyle/>
          <a:p>
            <a:pPr algn="ctr">
              <a:spcBef>
                <a:spcPct val="0"/>
              </a:spcBef>
              <a:spcAft>
                <a:spcPts val="600"/>
              </a:spcAft>
            </a:pPr>
            <a:r>
              <a:rPr lang="en-US" sz="4200" b="1" i="1" cap="none" spc="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rPr>
              <a:t>Joys &amp; C</a:t>
            </a:r>
            <a:r>
              <a:rPr lang="en-US" sz="4200" b="1" i="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rPr>
              <a:t>oncerns </a:t>
            </a:r>
          </a:p>
          <a:p>
            <a:pPr algn="ctr">
              <a:spcBef>
                <a:spcPct val="0"/>
              </a:spcBef>
              <a:spcAft>
                <a:spcPts val="600"/>
              </a:spcAft>
            </a:pPr>
            <a:r>
              <a:rPr lang="en-US" sz="4200" b="1" i="1"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rPr>
              <a:t>to lift up in prayer</a:t>
            </a:r>
            <a:endParaRPr lang="en-US" sz="4200" b="1" i="1" cap="none" spc="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endParaRPr>
          </a:p>
        </p:txBody>
      </p:sp>
      <p:pic>
        <p:nvPicPr>
          <p:cNvPr id="4" name="Picture 3">
            <a:extLst>
              <a:ext uri="{FF2B5EF4-FFF2-40B4-BE49-F238E27FC236}">
                <a16:creationId xmlns:a16="http://schemas.microsoft.com/office/drawing/2014/main" id="{B0545795-59D5-5519-1B1D-5E89B9E44091}"/>
              </a:ext>
            </a:extLst>
          </p:cNvPr>
          <p:cNvPicPr>
            <a:picLocks noChangeAspect="1"/>
          </p:cNvPicPr>
          <p:nvPr/>
        </p:nvPicPr>
        <p:blipFill>
          <a:blip r:embed="rId2">
            <a:extLst>
              <a:ext uri="{28A0092B-C50C-407E-A947-70E740481C1C}">
                <a14:useLocalDpi xmlns:a14="http://schemas.microsoft.com/office/drawing/2010/main" val="0"/>
              </a:ext>
            </a:extLst>
          </a:blip>
          <a:srcRect t="10036" b="5080"/>
          <a:stretch>
            <a:fillRect/>
          </a:stretch>
        </p:blipFill>
        <p:spPr>
          <a:xfrm>
            <a:off x="877011" y="695008"/>
            <a:ext cx="7384010" cy="3525671"/>
          </a:xfrm>
          <a:prstGeom prst="rect">
            <a:avLst/>
          </a:prstGeom>
        </p:spPr>
      </p:pic>
    </p:spTree>
    <p:extLst>
      <p:ext uri="{BB962C8B-B14F-4D97-AF65-F5344CB8AC3E}">
        <p14:creationId xmlns:p14="http://schemas.microsoft.com/office/powerpoint/2010/main" val="4000587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2">
            <a:extLst>
              <a:ext uri="{FF2B5EF4-FFF2-40B4-BE49-F238E27FC236}">
                <a16:creationId xmlns:a16="http://schemas.microsoft.com/office/drawing/2014/main" id="{C77F867B-27C4-4CE6-9DFA-AED2D3BD78C1}"/>
              </a:ext>
            </a:extLst>
          </p:cNvPr>
          <p:cNvSpPr txBox="1">
            <a:spLocks noChangeArrowheads="1"/>
          </p:cNvSpPr>
          <p:nvPr/>
        </p:nvSpPr>
        <p:spPr bwMode="auto">
          <a:xfrm>
            <a:off x="381000" y="49675"/>
            <a:ext cx="8534400" cy="665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tx1"/>
              </a:buClr>
              <a:buChar char="–"/>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7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tx1"/>
              </a:buClr>
              <a:buChar char="–"/>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a:lnSpc>
                <a:spcPts val="4300"/>
              </a:lnSpc>
              <a:spcBef>
                <a:spcPct val="0"/>
              </a:spcBef>
              <a:buClrTx/>
              <a:buSzTx/>
              <a:buFontTx/>
              <a:buNone/>
            </a:pPr>
            <a:r>
              <a:rPr lang="en-US" altLang="en-US" b="1" dirty="0"/>
              <a:t>Our Father who art in heaven,</a:t>
            </a:r>
          </a:p>
          <a:p>
            <a:pPr algn="ctr">
              <a:lnSpc>
                <a:spcPts val="4300"/>
              </a:lnSpc>
              <a:spcBef>
                <a:spcPct val="0"/>
              </a:spcBef>
              <a:buClrTx/>
              <a:buSzTx/>
              <a:buFontTx/>
              <a:buNone/>
            </a:pPr>
            <a:r>
              <a:rPr lang="en-US" altLang="en-US" b="1" dirty="0"/>
              <a:t>Hallowed be thy name. </a:t>
            </a:r>
          </a:p>
          <a:p>
            <a:pPr algn="ctr">
              <a:lnSpc>
                <a:spcPts val="4300"/>
              </a:lnSpc>
              <a:spcBef>
                <a:spcPct val="0"/>
              </a:spcBef>
              <a:buClrTx/>
              <a:buSzTx/>
              <a:buFontTx/>
              <a:buNone/>
            </a:pPr>
            <a:r>
              <a:rPr lang="en-US" altLang="en-US" b="1" dirty="0"/>
              <a:t>Thy kingdom come, thy will be done; </a:t>
            </a:r>
          </a:p>
          <a:p>
            <a:pPr algn="ctr">
              <a:lnSpc>
                <a:spcPts val="4300"/>
              </a:lnSpc>
              <a:spcBef>
                <a:spcPct val="0"/>
              </a:spcBef>
              <a:buClrTx/>
              <a:buSzTx/>
              <a:buFontTx/>
              <a:buNone/>
            </a:pPr>
            <a:r>
              <a:rPr lang="en-US" altLang="en-US" b="1" dirty="0"/>
              <a:t>On earth as it is in heaven.</a:t>
            </a:r>
          </a:p>
          <a:p>
            <a:pPr algn="ctr">
              <a:lnSpc>
                <a:spcPts val="4300"/>
              </a:lnSpc>
              <a:spcBef>
                <a:spcPct val="0"/>
              </a:spcBef>
              <a:buClrTx/>
              <a:buSzTx/>
              <a:buFontTx/>
              <a:buNone/>
            </a:pPr>
            <a:r>
              <a:rPr lang="en-US" altLang="en-US" b="1" dirty="0"/>
              <a:t>Give us this day our daily bread; </a:t>
            </a:r>
          </a:p>
          <a:p>
            <a:pPr algn="ctr">
              <a:lnSpc>
                <a:spcPts val="4300"/>
              </a:lnSpc>
              <a:spcBef>
                <a:spcPct val="0"/>
              </a:spcBef>
              <a:buClrTx/>
              <a:buSzTx/>
              <a:buFontTx/>
              <a:buNone/>
            </a:pPr>
            <a:r>
              <a:rPr lang="en-US" altLang="en-US" b="1" dirty="0"/>
              <a:t>And forgive us our debts, </a:t>
            </a:r>
          </a:p>
          <a:p>
            <a:pPr algn="ctr">
              <a:lnSpc>
                <a:spcPts val="4300"/>
              </a:lnSpc>
              <a:spcBef>
                <a:spcPct val="0"/>
              </a:spcBef>
              <a:buClrTx/>
              <a:buSzTx/>
              <a:buFontTx/>
              <a:buNone/>
            </a:pPr>
            <a:r>
              <a:rPr lang="en-US" altLang="en-US" b="1" dirty="0"/>
              <a:t>As we forgive our debtors; </a:t>
            </a:r>
          </a:p>
          <a:p>
            <a:pPr algn="ctr">
              <a:lnSpc>
                <a:spcPts val="4300"/>
              </a:lnSpc>
              <a:spcBef>
                <a:spcPct val="0"/>
              </a:spcBef>
              <a:buClrTx/>
              <a:buSzTx/>
              <a:buFontTx/>
              <a:buNone/>
            </a:pPr>
            <a:r>
              <a:rPr lang="en-US" altLang="en-US" b="1" dirty="0"/>
              <a:t>And lead us not into temptation,</a:t>
            </a:r>
          </a:p>
          <a:p>
            <a:pPr algn="ctr">
              <a:lnSpc>
                <a:spcPts val="4300"/>
              </a:lnSpc>
              <a:spcBef>
                <a:spcPct val="0"/>
              </a:spcBef>
              <a:buClrTx/>
              <a:buSzTx/>
              <a:buFontTx/>
              <a:buNone/>
            </a:pPr>
            <a:r>
              <a:rPr lang="en-US" altLang="en-US" b="1" dirty="0"/>
              <a:t>But deliver us from evil, </a:t>
            </a:r>
          </a:p>
          <a:p>
            <a:pPr algn="ctr">
              <a:lnSpc>
                <a:spcPts val="4300"/>
              </a:lnSpc>
              <a:spcBef>
                <a:spcPct val="0"/>
              </a:spcBef>
              <a:buClrTx/>
              <a:buSzTx/>
              <a:buFontTx/>
              <a:buNone/>
            </a:pPr>
            <a:r>
              <a:rPr lang="en-US" altLang="en-US" b="1" dirty="0"/>
              <a:t>For Thine is the kingdom </a:t>
            </a:r>
          </a:p>
          <a:p>
            <a:pPr algn="ctr">
              <a:lnSpc>
                <a:spcPts val="4300"/>
              </a:lnSpc>
              <a:spcBef>
                <a:spcPct val="0"/>
              </a:spcBef>
              <a:buClrTx/>
              <a:buSzTx/>
              <a:buFontTx/>
              <a:buNone/>
            </a:pPr>
            <a:r>
              <a:rPr lang="en-US" altLang="en-US" b="1" dirty="0"/>
              <a:t>And the power and the glory, forever.  Amen.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a:extLst>
            <a:ext uri="{FF2B5EF4-FFF2-40B4-BE49-F238E27FC236}">
              <a16:creationId xmlns:a16="http://schemas.microsoft.com/office/drawing/2014/main" id="{A76FE9B7-54A2-6B3E-4F9F-77213C494A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0AAFCE-0312-9125-50EF-D3E39AB7ACBC}"/>
              </a:ext>
            </a:extLst>
          </p:cNvPr>
          <p:cNvSpPr>
            <a:spLocks noGrp="1"/>
          </p:cNvSpPr>
          <p:nvPr>
            <p:ph type="title"/>
          </p:nvPr>
        </p:nvSpPr>
        <p:spPr>
          <a:xfrm>
            <a:off x="1028019" y="4406537"/>
            <a:ext cx="7080026" cy="1088336"/>
          </a:xfrm>
        </p:spPr>
        <p:txBody>
          <a:bodyPr vert="horz" lIns="91440" tIns="45720" rIns="91440" bIns="45720" rtlCol="0" anchor="b">
            <a:normAutofit/>
          </a:bodyPr>
          <a:lstStyle/>
          <a:p>
            <a:pPr>
              <a:lnSpc>
                <a:spcPct val="90000"/>
              </a:lnSpc>
            </a:pPr>
            <a:r>
              <a:rPr lang="en-US" altLang="en-US" sz="3600" b="1" dirty="0">
                <a:solidFill>
                  <a:schemeClr val="tx1"/>
                </a:solidFill>
              </a:rPr>
              <a:t>DEPARTING IN GOD’S NAME</a:t>
            </a:r>
          </a:p>
        </p:txBody>
      </p:sp>
      <p:pic>
        <p:nvPicPr>
          <p:cNvPr id="9" name="Picture 8">
            <a:extLst>
              <a:ext uri="{FF2B5EF4-FFF2-40B4-BE49-F238E27FC236}">
                <a16:creationId xmlns:a16="http://schemas.microsoft.com/office/drawing/2014/main" id="{248276F5-9537-4233-B563-E37E2BAB1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98" t="2669" r="616"/>
          <a:stretch/>
        </p:blipFill>
        <p:spPr>
          <a:xfrm>
            <a:off x="0" y="0"/>
            <a:ext cx="9144000" cy="4322278"/>
          </a:xfrm>
          <a:prstGeom prst="rect">
            <a:avLst/>
          </a:prstGeom>
        </p:spPr>
      </p:pic>
      <p:pic>
        <p:nvPicPr>
          <p:cNvPr id="4" name="Picture 3">
            <a:extLst>
              <a:ext uri="{FF2B5EF4-FFF2-40B4-BE49-F238E27FC236}">
                <a16:creationId xmlns:a16="http://schemas.microsoft.com/office/drawing/2014/main" id="{04C03863-465E-C61B-FE13-AA8864515C88}"/>
              </a:ext>
            </a:extLst>
          </p:cNvPr>
          <p:cNvPicPr>
            <a:picLocks noChangeAspect="1"/>
          </p:cNvPicPr>
          <p:nvPr/>
        </p:nvPicPr>
        <p:blipFill>
          <a:blip r:embed="rId4">
            <a:extLst>
              <a:ext uri="{28A0092B-C50C-407E-A947-70E740481C1C}">
                <a14:useLocalDpi xmlns:a14="http://schemas.microsoft.com/office/drawing/2010/main" val="0"/>
              </a:ext>
            </a:extLst>
          </a:blip>
          <a:srcRect t="30103"/>
          <a:stretch>
            <a:fillRect/>
          </a:stretch>
        </p:blipFill>
        <p:spPr>
          <a:xfrm>
            <a:off x="20" y="-1"/>
            <a:ext cx="9149165" cy="4220682"/>
          </a:xfrm>
          <a:prstGeom prst="rect">
            <a:avLst/>
          </a:prstGeom>
        </p:spPr>
      </p:pic>
    </p:spTree>
    <p:extLst>
      <p:ext uri="{BB962C8B-B14F-4D97-AF65-F5344CB8AC3E}">
        <p14:creationId xmlns:p14="http://schemas.microsoft.com/office/powerpoint/2010/main" val="8343838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3C1CF077-8A5F-4010-AF46-0919BC272DA2}"/>
              </a:ext>
            </a:extLst>
          </p:cNvPr>
          <p:cNvSpPr>
            <a:spLocks noChangeArrowheads="1"/>
          </p:cNvSpPr>
          <p:nvPr/>
        </p:nvSpPr>
        <p:spPr bwMode="auto">
          <a:xfrm>
            <a:off x="685800" y="130981"/>
            <a:ext cx="7620000" cy="6193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spcBef>
                <a:spcPct val="0"/>
              </a:spcBef>
              <a:buFont typeface="Wingdings" pitchFamily="2" charset="2"/>
              <a:buNone/>
              <a:defRPr/>
            </a:pPr>
            <a:r>
              <a:rPr lang="en-US" altLang="en-US" sz="2300" b="0" dirty="0">
                <a:effectLst>
                  <a:outerShdw blurRad="38100" dist="38100" dir="2700000" algn="tl">
                    <a:srgbClr val="000000">
                      <a:alpha val="43137"/>
                    </a:srgbClr>
                  </a:outerShdw>
                </a:effectLst>
              </a:rPr>
              <a:t>* HYMN:</a:t>
            </a:r>
            <a:r>
              <a:rPr lang="en-US" altLang="en-US" sz="2300" b="0" i="1" dirty="0">
                <a:effectLst>
                  <a:outerShdw blurRad="38100" dist="38100" dir="2700000" algn="tl">
                    <a:srgbClr val="000000">
                      <a:alpha val="43137"/>
                    </a:srgbClr>
                  </a:outerShdw>
                </a:effectLst>
              </a:rPr>
              <a:t>   We Are One in the Spirit     (No. 300, GTG)</a:t>
            </a:r>
          </a:p>
          <a:p>
            <a:pPr algn="ctr">
              <a:spcBef>
                <a:spcPct val="0"/>
              </a:spcBef>
              <a:buFont typeface="Wingdings" pitchFamily="2" charset="2"/>
              <a:buNone/>
              <a:defRPr/>
            </a:pPr>
            <a:r>
              <a:rPr lang="en-US" altLang="en-US" sz="2400" b="0" i="1" dirty="0">
                <a:effectLst>
                  <a:outerShdw blurRad="38100" dist="38100" dir="2700000" algn="tl">
                    <a:srgbClr val="000000">
                      <a:alpha val="43137"/>
                    </a:srgbClr>
                  </a:outerShdw>
                </a:effectLst>
              </a:rPr>
              <a:t>(They’ll Know We Are Christians by Our Love) 	</a:t>
            </a:r>
          </a:p>
          <a:p>
            <a:pPr algn="ctr">
              <a:spcBef>
                <a:spcPct val="0"/>
              </a:spcBef>
              <a:buFont typeface="Wingdings" pitchFamily="2" charset="2"/>
              <a:buNone/>
              <a:defRPr/>
            </a:pPr>
            <a:endParaRPr lang="en-US" altLang="en-US" sz="2000" i="1" dirty="0">
              <a:effectLst>
                <a:outerShdw blurRad="38100" dist="38100" dir="2700000" algn="tl">
                  <a:srgbClr val="000000">
                    <a:alpha val="43137"/>
                  </a:srgbClr>
                </a:outerShdw>
              </a:effectLst>
            </a:endParaRP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We are one in the Spirit,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we are one in the Lord,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we are one in the Spirit,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we are one in the Lord,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and we pray that </a:t>
            </a:r>
            <a:br>
              <a:rPr lang="en-US" altLang="en-US" b="1" i="1" dirty="0">
                <a:effectLst>
                  <a:outerShdw blurRad="38100" dist="38100" dir="2700000" algn="tl">
                    <a:srgbClr val="000000">
                      <a:alpha val="43137"/>
                    </a:srgbClr>
                  </a:outerShdw>
                </a:effectLst>
              </a:rPr>
            </a:br>
            <a:r>
              <a:rPr lang="en-US" altLang="en-US" b="1" i="1" dirty="0">
                <a:effectLst>
                  <a:outerShdw blurRad="38100" dist="38100" dir="2700000" algn="tl">
                    <a:srgbClr val="000000">
                      <a:alpha val="43137"/>
                    </a:srgbClr>
                  </a:outerShdw>
                </a:effectLst>
              </a:rPr>
              <a:t>all unity may one day be restored: </a:t>
            </a:r>
          </a:p>
          <a:p>
            <a:pPr algn="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 . .</a:t>
            </a:r>
            <a:endParaRPr lang="en-US" altLang="en-US" sz="2600" b="0" i="1" dirty="0">
              <a:effectLst>
                <a:outerShdw blurRad="38100" dist="38100" dir="2700000" algn="tl">
                  <a:srgbClr val="000000">
                    <a:alpha val="43137"/>
                  </a:srgbClr>
                </a:outerShdw>
              </a:effectLs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B536E-27E2-104D-704F-205349B1D073}"/>
            </a:ext>
          </a:extLst>
        </p:cNvPr>
        <p:cNvGrpSpPr/>
        <p:nvPr/>
      </p:nvGrpSpPr>
      <p:grpSpPr>
        <a:xfrm>
          <a:off x="0" y="0"/>
          <a:ext cx="0" cy="0"/>
          <a:chOff x="0" y="0"/>
          <a:chExt cx="0" cy="0"/>
        </a:xfrm>
      </p:grpSpPr>
      <p:sp>
        <p:nvSpPr>
          <p:cNvPr id="25602" name="Rectangle 2">
            <a:extLst>
              <a:ext uri="{FF2B5EF4-FFF2-40B4-BE49-F238E27FC236}">
                <a16:creationId xmlns:a16="http://schemas.microsoft.com/office/drawing/2014/main" id="{92F6C8BD-F92E-AE26-44CA-B5E06E2893D3}"/>
              </a:ext>
            </a:extLst>
          </p:cNvPr>
          <p:cNvSpPr>
            <a:spLocks noChangeArrowheads="1"/>
          </p:cNvSpPr>
          <p:nvPr/>
        </p:nvSpPr>
        <p:spPr bwMode="auto">
          <a:xfrm>
            <a:off x="1066800" y="0"/>
            <a:ext cx="7086600" cy="5042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a:lnSpc>
                <a:spcPct val="150000"/>
              </a:lnSpc>
              <a:spcBef>
                <a:spcPct val="0"/>
              </a:spcBef>
              <a:buFont typeface="Wingdings" pitchFamily="2" charset="2"/>
              <a:buNone/>
              <a:defRPr/>
            </a:pPr>
            <a:endParaRPr lang="en-US" altLang="en-US" b="1" i="1" dirty="0">
              <a:effectLst>
                <a:outerShdw blurRad="38100" dist="38100" dir="2700000" algn="tl">
                  <a:srgbClr val="000000">
                    <a:alpha val="43137"/>
                  </a:srgbClr>
                </a:outerShdw>
              </a:effectLst>
            </a:endParaRP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And they’ll know we are Christians by our love,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by our love;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Yes, they’ll know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we are Christians by our love. </a:t>
            </a:r>
          </a:p>
          <a:p>
            <a:pPr algn="r">
              <a:lnSpc>
                <a:spcPct val="150000"/>
              </a:lnSpc>
              <a:spcBef>
                <a:spcPct val="0"/>
              </a:spcBef>
              <a:buFont typeface="Wingdings" pitchFamily="2" charset="2"/>
              <a:buNone/>
              <a:defRPr/>
            </a:pPr>
            <a:r>
              <a:rPr lang="en-US" altLang="en-US" sz="2600" b="1" i="1" dirty="0">
                <a:effectLst>
                  <a:outerShdw blurRad="38100" dist="38100" dir="2700000" algn="tl">
                    <a:srgbClr val="000000">
                      <a:alpha val="43137"/>
                    </a:srgbClr>
                  </a:outerShdw>
                </a:effectLst>
              </a:rPr>
              <a:t>. . .</a:t>
            </a:r>
            <a:endParaRPr lang="en-US" altLang="en-US" sz="2600" b="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305307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0A927-E4E0-DA45-F123-85A15A63BB22}"/>
            </a:ext>
          </a:extLst>
        </p:cNvPr>
        <p:cNvGrpSpPr/>
        <p:nvPr/>
      </p:nvGrpSpPr>
      <p:grpSpPr>
        <a:xfrm>
          <a:off x="0" y="0"/>
          <a:ext cx="0" cy="0"/>
          <a:chOff x="0" y="0"/>
          <a:chExt cx="0" cy="0"/>
        </a:xfrm>
      </p:grpSpPr>
      <p:sp>
        <p:nvSpPr>
          <p:cNvPr id="25602" name="Rectangle 2">
            <a:extLst>
              <a:ext uri="{FF2B5EF4-FFF2-40B4-BE49-F238E27FC236}">
                <a16:creationId xmlns:a16="http://schemas.microsoft.com/office/drawing/2014/main" id="{24402B95-63F2-DE80-3E75-B5A794A5F384}"/>
              </a:ext>
            </a:extLst>
          </p:cNvPr>
          <p:cNvSpPr>
            <a:spLocks noChangeArrowheads="1"/>
          </p:cNvSpPr>
          <p:nvPr/>
        </p:nvSpPr>
        <p:spPr bwMode="auto">
          <a:xfrm>
            <a:off x="838200" y="0"/>
            <a:ext cx="7391400" cy="497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a:lnSpc>
                <a:spcPct val="150000"/>
              </a:lnSpc>
              <a:spcBef>
                <a:spcPct val="0"/>
              </a:spcBef>
              <a:buFont typeface="Wingdings" pitchFamily="2" charset="2"/>
              <a:buNone/>
              <a:defRPr/>
            </a:pPr>
            <a:r>
              <a:rPr lang="en-US" altLang="en-US" sz="2400" i="1" dirty="0">
                <a:effectLst>
                  <a:outerShdw blurRad="38100" dist="38100" dir="2700000" algn="tl">
                    <a:srgbClr val="000000">
                      <a:alpha val="43137"/>
                    </a:srgbClr>
                  </a:outerShdw>
                </a:effectLst>
              </a:rPr>
              <a:t>2</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We will walk with each other;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we will walk hand in hand;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We will walk with each other;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we will walk hand in hand,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and together we’ll spread the news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that God is in our land: </a:t>
            </a:r>
          </a:p>
        </p:txBody>
      </p:sp>
    </p:spTree>
    <p:extLst>
      <p:ext uri="{BB962C8B-B14F-4D97-AF65-F5344CB8AC3E}">
        <p14:creationId xmlns:p14="http://schemas.microsoft.com/office/powerpoint/2010/main" val="336193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3C1CF077-8A5F-4010-AF46-0919BC272DA2}"/>
              </a:ext>
            </a:extLst>
          </p:cNvPr>
          <p:cNvSpPr>
            <a:spLocks noChangeArrowheads="1"/>
          </p:cNvSpPr>
          <p:nvPr/>
        </p:nvSpPr>
        <p:spPr bwMode="auto">
          <a:xfrm>
            <a:off x="838200" y="0"/>
            <a:ext cx="7391400" cy="489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a:lnSpc>
                <a:spcPct val="150000"/>
              </a:lnSpc>
              <a:spcBef>
                <a:spcPct val="0"/>
              </a:spcBef>
              <a:buFont typeface="Wingdings" pitchFamily="2" charset="2"/>
              <a:buNone/>
              <a:defRPr/>
            </a:pPr>
            <a:endParaRPr lang="en-US" altLang="en-US" sz="2400" i="1" dirty="0">
              <a:effectLst>
                <a:outerShdw blurRad="38100" dist="38100" dir="2700000" algn="tl">
                  <a:srgbClr val="000000">
                    <a:alpha val="43137"/>
                  </a:srgbClr>
                </a:outerShdw>
              </a:effectLst>
            </a:endParaRP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And they’ll know we are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Christians by our love,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by our love;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Yes, they’ll know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we are Christians by our love. </a:t>
            </a:r>
            <a:endParaRPr lang="en-US" altLang="en-US" sz="2000" b="1" i="1" dirty="0">
              <a:effectLst>
                <a:outerShdw blurRad="38100" dist="38100" dir="2700000" algn="tl">
                  <a:srgbClr val="000000">
                    <a:alpha val="43137"/>
                  </a:srgbClr>
                </a:outerShdw>
              </a:effectLst>
            </a:endParaRPr>
          </a:p>
          <a:p>
            <a:pPr algn="r">
              <a:lnSpc>
                <a:spcPct val="150000"/>
              </a:lnSpc>
              <a:spcBef>
                <a:spcPct val="0"/>
              </a:spcBef>
              <a:buFont typeface="Wingdings" pitchFamily="2" charset="2"/>
              <a:buNone/>
              <a:defRPr/>
            </a:pPr>
            <a:r>
              <a:rPr lang="en-US" altLang="en-US" sz="2800" b="1" dirty="0">
                <a:effectLst>
                  <a:outerShdw blurRad="38100" dist="38100" dir="2700000" algn="tl">
                    <a:srgbClr val="000000">
                      <a:alpha val="43137"/>
                    </a:srgbClr>
                  </a:outerShdw>
                </a:effectLst>
              </a:rPr>
              <a:t>. . .</a:t>
            </a:r>
            <a:endParaRPr lang="en-US" altLang="en-US"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299128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3C1CF077-8A5F-4010-AF46-0919BC272DA2}"/>
              </a:ext>
            </a:extLst>
          </p:cNvPr>
          <p:cNvSpPr>
            <a:spLocks noChangeArrowheads="1"/>
          </p:cNvSpPr>
          <p:nvPr/>
        </p:nvSpPr>
        <p:spPr bwMode="auto">
          <a:xfrm>
            <a:off x="762000" y="0"/>
            <a:ext cx="7543800" cy="4977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a:lnSpc>
                <a:spcPct val="150000"/>
              </a:lnSpc>
              <a:spcBef>
                <a:spcPct val="0"/>
              </a:spcBef>
              <a:buFont typeface="Wingdings" pitchFamily="2" charset="2"/>
              <a:buNone/>
              <a:defRPr/>
            </a:pPr>
            <a:r>
              <a:rPr lang="en-US" altLang="en-US" sz="2400" i="1" dirty="0">
                <a:effectLst>
                  <a:outerShdw blurRad="38100" dist="38100" dir="2700000" algn="tl">
                    <a:srgbClr val="000000">
                      <a:alpha val="43137"/>
                    </a:srgbClr>
                  </a:outerShdw>
                </a:effectLst>
              </a:rPr>
              <a:t>3</a:t>
            </a:r>
            <a:endParaRPr lang="en-US" altLang="en-US" i="1" dirty="0">
              <a:effectLst>
                <a:outerShdw blurRad="38100" dist="38100" dir="2700000" algn="tl">
                  <a:srgbClr val="000000">
                    <a:alpha val="43137"/>
                  </a:srgbClr>
                </a:outerShdw>
              </a:effectLst>
            </a:endParaRP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We will work with each other,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we will work side by side,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we will work with each other,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we will work side by side,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and we‘ll guard human dignity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and save human pride: </a:t>
            </a:r>
          </a:p>
        </p:txBody>
      </p:sp>
    </p:spTree>
    <p:extLst>
      <p:ext uri="{BB962C8B-B14F-4D97-AF65-F5344CB8AC3E}">
        <p14:creationId xmlns:p14="http://schemas.microsoft.com/office/powerpoint/2010/main" val="4332215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D1FDC-15CB-9B34-2FF4-EBA1D405574B}"/>
            </a:ext>
          </a:extLst>
        </p:cNvPr>
        <p:cNvGrpSpPr/>
        <p:nvPr/>
      </p:nvGrpSpPr>
      <p:grpSpPr>
        <a:xfrm>
          <a:off x="0" y="0"/>
          <a:ext cx="0" cy="0"/>
          <a:chOff x="0" y="0"/>
          <a:chExt cx="0" cy="0"/>
        </a:xfrm>
      </p:grpSpPr>
      <p:sp>
        <p:nvSpPr>
          <p:cNvPr id="25602" name="Rectangle 2">
            <a:extLst>
              <a:ext uri="{FF2B5EF4-FFF2-40B4-BE49-F238E27FC236}">
                <a16:creationId xmlns:a16="http://schemas.microsoft.com/office/drawing/2014/main" id="{85CAFC76-9767-EB18-A178-6545A4E54336}"/>
              </a:ext>
            </a:extLst>
          </p:cNvPr>
          <p:cNvSpPr>
            <a:spLocks noChangeArrowheads="1"/>
          </p:cNvSpPr>
          <p:nvPr/>
        </p:nvSpPr>
        <p:spPr bwMode="auto">
          <a:xfrm>
            <a:off x="838200" y="0"/>
            <a:ext cx="7391400" cy="489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a:lnSpc>
                <a:spcPct val="150000"/>
              </a:lnSpc>
              <a:spcBef>
                <a:spcPct val="0"/>
              </a:spcBef>
              <a:buFont typeface="Wingdings" pitchFamily="2" charset="2"/>
              <a:buNone/>
              <a:defRPr/>
            </a:pPr>
            <a:endParaRPr lang="en-US" altLang="en-US" sz="2400" i="1" dirty="0">
              <a:effectLst>
                <a:outerShdw blurRad="38100" dist="38100" dir="2700000" algn="tl">
                  <a:srgbClr val="000000">
                    <a:alpha val="43137"/>
                  </a:srgbClr>
                </a:outerShdw>
              </a:effectLst>
            </a:endParaRP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And they’ll know we are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Christians by our love,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by our love;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Yes, they’ll know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we are Christians by our love. </a:t>
            </a:r>
            <a:endParaRPr lang="en-US" altLang="en-US" sz="2000" b="1" i="1" dirty="0">
              <a:effectLst>
                <a:outerShdw blurRad="38100" dist="38100" dir="2700000" algn="tl">
                  <a:srgbClr val="000000">
                    <a:alpha val="43137"/>
                  </a:srgbClr>
                </a:outerShdw>
              </a:effectLst>
            </a:endParaRPr>
          </a:p>
          <a:p>
            <a:pPr algn="r">
              <a:lnSpc>
                <a:spcPct val="150000"/>
              </a:lnSpc>
              <a:spcBef>
                <a:spcPct val="0"/>
              </a:spcBef>
              <a:buFont typeface="Wingdings" pitchFamily="2" charset="2"/>
              <a:buNone/>
              <a:defRPr/>
            </a:pPr>
            <a:r>
              <a:rPr lang="en-US" altLang="en-US" sz="2800" b="1" dirty="0">
                <a:effectLst>
                  <a:outerShdw blurRad="38100" dist="38100" dir="2700000" algn="tl">
                    <a:srgbClr val="000000">
                      <a:alpha val="43137"/>
                    </a:srgbClr>
                  </a:outerShdw>
                </a:effectLst>
              </a:rPr>
              <a:t>. . .</a:t>
            </a:r>
            <a:endParaRPr lang="en-US" altLang="en-US"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842471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3C1CF077-8A5F-4010-AF46-0919BC272DA2}"/>
              </a:ext>
            </a:extLst>
          </p:cNvPr>
          <p:cNvSpPr>
            <a:spLocks noChangeArrowheads="1"/>
          </p:cNvSpPr>
          <p:nvPr/>
        </p:nvSpPr>
        <p:spPr bwMode="auto">
          <a:xfrm>
            <a:off x="914400" y="0"/>
            <a:ext cx="7391400" cy="56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a:lnSpc>
                <a:spcPct val="150000"/>
              </a:lnSpc>
              <a:spcBef>
                <a:spcPct val="0"/>
              </a:spcBef>
              <a:buFont typeface="Wingdings" pitchFamily="2" charset="2"/>
              <a:buNone/>
              <a:defRPr/>
            </a:pPr>
            <a:r>
              <a:rPr lang="en-US" altLang="en-US" sz="2400" i="1" dirty="0">
                <a:effectLst>
                  <a:outerShdw blurRad="38100" dist="38100" dir="2700000" algn="tl">
                    <a:srgbClr val="000000">
                      <a:alpha val="43137"/>
                    </a:srgbClr>
                  </a:outerShdw>
                </a:effectLst>
              </a:rPr>
              <a:t>4</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All praise to the Father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whom all things come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and all praise to Christ Jesus,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God’s only Son,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and all praise to the Spirit,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who makes us one: </a:t>
            </a:r>
          </a:p>
          <a:p>
            <a:pPr algn="r">
              <a:lnSpc>
                <a:spcPct val="150000"/>
              </a:lnSpc>
              <a:spcBef>
                <a:spcPct val="0"/>
              </a:spcBef>
              <a:buFont typeface="Wingdings" pitchFamily="2" charset="2"/>
              <a:buNone/>
              <a:defRPr/>
            </a:pPr>
            <a:r>
              <a:rPr lang="en-US" altLang="en-US" sz="2800" b="1" i="1" dirty="0">
                <a:effectLst>
                  <a:outerShdw blurRad="38100" dist="38100" dir="2700000" algn="tl">
                    <a:srgbClr val="000000">
                      <a:alpha val="43137"/>
                    </a:srgbClr>
                  </a:outerShdw>
                </a:effectLst>
              </a:rPr>
              <a:t>. . .</a:t>
            </a:r>
          </a:p>
        </p:txBody>
      </p:sp>
    </p:spTree>
    <p:extLst>
      <p:ext uri="{BB962C8B-B14F-4D97-AF65-F5344CB8AC3E}">
        <p14:creationId xmlns:p14="http://schemas.microsoft.com/office/powerpoint/2010/main" val="24891415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22E07-E4EB-493A-8B6D-483CDD8B9409}"/>
            </a:ext>
          </a:extLst>
        </p:cNvPr>
        <p:cNvGrpSpPr/>
        <p:nvPr/>
      </p:nvGrpSpPr>
      <p:grpSpPr>
        <a:xfrm>
          <a:off x="0" y="0"/>
          <a:ext cx="0" cy="0"/>
          <a:chOff x="0" y="0"/>
          <a:chExt cx="0" cy="0"/>
        </a:xfrm>
      </p:grpSpPr>
      <p:sp>
        <p:nvSpPr>
          <p:cNvPr id="25602" name="Rectangle 2">
            <a:extLst>
              <a:ext uri="{FF2B5EF4-FFF2-40B4-BE49-F238E27FC236}">
                <a16:creationId xmlns:a16="http://schemas.microsoft.com/office/drawing/2014/main" id="{B87105CC-5122-A5DE-1C9E-9B20A73F6E9C}"/>
              </a:ext>
            </a:extLst>
          </p:cNvPr>
          <p:cNvSpPr>
            <a:spLocks noChangeArrowheads="1"/>
          </p:cNvSpPr>
          <p:nvPr/>
        </p:nvSpPr>
        <p:spPr bwMode="auto">
          <a:xfrm>
            <a:off x="838200" y="0"/>
            <a:ext cx="7391400" cy="4898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algn="ctr">
              <a:lnSpc>
                <a:spcPct val="150000"/>
              </a:lnSpc>
              <a:spcBef>
                <a:spcPct val="0"/>
              </a:spcBef>
              <a:buFont typeface="Wingdings" pitchFamily="2" charset="2"/>
              <a:buNone/>
              <a:defRPr/>
            </a:pPr>
            <a:endParaRPr lang="en-US" altLang="en-US" sz="2400" i="1" dirty="0">
              <a:effectLst>
                <a:outerShdw blurRad="38100" dist="38100" dir="2700000" algn="tl">
                  <a:srgbClr val="000000">
                    <a:alpha val="43137"/>
                  </a:srgbClr>
                </a:outerShdw>
              </a:effectLst>
            </a:endParaRP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And they’ll know we are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Christians by our love,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by our love;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Yes, they’ll know </a:t>
            </a:r>
          </a:p>
          <a:p>
            <a:pPr algn="ctr">
              <a:lnSpc>
                <a:spcPct val="150000"/>
              </a:lnSpc>
              <a:spcBef>
                <a:spcPct val="0"/>
              </a:spcBef>
              <a:buFont typeface="Wingdings" pitchFamily="2" charset="2"/>
              <a:buNone/>
              <a:defRPr/>
            </a:pPr>
            <a:r>
              <a:rPr lang="en-US" altLang="en-US" b="1" i="1" dirty="0">
                <a:effectLst>
                  <a:outerShdw blurRad="38100" dist="38100" dir="2700000" algn="tl">
                    <a:srgbClr val="000000">
                      <a:alpha val="43137"/>
                    </a:srgbClr>
                  </a:outerShdw>
                </a:effectLst>
              </a:rPr>
              <a:t>we are Christians by our love. </a:t>
            </a:r>
            <a:endParaRPr lang="en-US" altLang="en-US" sz="2000" b="1" i="1" dirty="0">
              <a:effectLst>
                <a:outerShdw blurRad="38100" dist="38100" dir="2700000" algn="tl">
                  <a:srgbClr val="000000">
                    <a:alpha val="43137"/>
                  </a:srgbClr>
                </a:outerShdw>
              </a:effectLst>
            </a:endParaRPr>
          </a:p>
          <a:p>
            <a:pPr algn="r">
              <a:lnSpc>
                <a:spcPct val="150000"/>
              </a:lnSpc>
              <a:spcBef>
                <a:spcPct val="0"/>
              </a:spcBef>
              <a:buFont typeface="Wingdings" pitchFamily="2" charset="2"/>
              <a:buNone/>
              <a:defRPr/>
            </a:pPr>
            <a:r>
              <a:rPr lang="en-US" altLang="en-US" sz="2800" b="1" dirty="0">
                <a:effectLst>
                  <a:outerShdw blurRad="38100" dist="38100" dir="2700000" algn="tl">
                    <a:srgbClr val="000000">
                      <a:alpha val="43137"/>
                    </a:srgbClr>
                  </a:outerShdw>
                </a:effectLst>
              </a:rPr>
              <a:t>. . .</a:t>
            </a:r>
            <a:endParaRPr lang="en-US" altLang="en-US"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301390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80000"/>
                <a:lumMod val="80000"/>
              </a:schemeClr>
              <a:schemeClr val="bg2">
                <a:tint val="98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7274D92-1DFE-1B3F-FCF7-3D5FD055D8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9144000"/>
          </a:xfrm>
          <a:prstGeom prst="rect">
            <a:avLst/>
          </a:prstGeom>
        </p:spPr>
      </p:pic>
      <p:sp>
        <p:nvSpPr>
          <p:cNvPr id="38914" name="Rectangle 4">
            <a:extLst>
              <a:ext uri="{FF2B5EF4-FFF2-40B4-BE49-F238E27FC236}">
                <a16:creationId xmlns:a16="http://schemas.microsoft.com/office/drawing/2014/main" id="{1DDA04CF-82F4-B929-4A69-DE74947EF39C}"/>
              </a:ext>
            </a:extLst>
          </p:cNvPr>
          <p:cNvSpPr>
            <a:spLocks noChangeArrowheads="1"/>
          </p:cNvSpPr>
          <p:nvPr/>
        </p:nvSpPr>
        <p:spPr bwMode="auto">
          <a:xfrm>
            <a:off x="892935" y="1619160"/>
            <a:ext cx="2765808" cy="371484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eaLnBrk="0" hangingPunct="0">
              <a:spcBef>
                <a:spcPct val="20000"/>
              </a:spcBef>
              <a:buClr>
                <a:schemeClr val="hlink"/>
              </a:buClr>
              <a:buSzPct val="70000"/>
              <a:buFont typeface="Wingdings" pitchFamily="2" charset="2"/>
              <a:buChar char="n"/>
              <a:defRPr sz="3200">
                <a:solidFill>
                  <a:schemeClr val="tx1"/>
                </a:solidFill>
                <a:latin typeface="Tahoma" pitchFamily="34" charset="0"/>
                <a:cs typeface="Arial" charset="0"/>
              </a:defRPr>
            </a:lvl1pPr>
            <a:lvl2pPr marL="742950" indent="-285750" eaLnBrk="0" hangingPunct="0">
              <a:spcBef>
                <a:spcPct val="20000"/>
              </a:spcBef>
              <a:buClr>
                <a:schemeClr val="tx1"/>
              </a:buClr>
              <a:buChar char="–"/>
              <a:defRPr sz="2800">
                <a:solidFill>
                  <a:schemeClr val="tx1"/>
                </a:solidFill>
                <a:latin typeface="Tahoma" pitchFamily="34" charset="0"/>
                <a:cs typeface="Arial" charset="0"/>
              </a:defRPr>
            </a:lvl2pPr>
            <a:lvl3pPr marL="1143000" indent="-228600" eaLnBrk="0" hangingPunct="0">
              <a:spcBef>
                <a:spcPct val="20000"/>
              </a:spcBef>
              <a:buClr>
                <a:schemeClr val="hlink"/>
              </a:buClr>
              <a:buSzPct val="70000"/>
              <a:buFont typeface="Wingdings" pitchFamily="2" charset="2"/>
              <a:buChar char="n"/>
              <a:defRPr sz="2400">
                <a:solidFill>
                  <a:schemeClr val="tx1"/>
                </a:solidFill>
                <a:latin typeface="Tahoma" pitchFamily="34" charset="0"/>
                <a:cs typeface="Arial" charset="0"/>
              </a:defRPr>
            </a:lvl3pPr>
            <a:lvl4pPr marL="1600200" indent="-228600" eaLnBrk="0" hangingPunct="0">
              <a:spcBef>
                <a:spcPct val="20000"/>
              </a:spcBef>
              <a:buClr>
                <a:schemeClr val="tx1"/>
              </a:buClr>
              <a:buChar char="–"/>
              <a:defRPr sz="2000">
                <a:solidFill>
                  <a:schemeClr val="tx1"/>
                </a:solidFill>
                <a:latin typeface="Tahoma" pitchFamily="34" charset="0"/>
                <a:cs typeface="Arial" charset="0"/>
              </a:defRPr>
            </a:lvl4pPr>
            <a:lvl5pPr marL="2057400" indent="-228600" eaLnBrk="0" hangingPunct="0">
              <a:spcBef>
                <a:spcPct val="20000"/>
              </a:spcBef>
              <a:buClr>
                <a:schemeClr val="hlink"/>
              </a:buClr>
              <a:buSzPct val="70000"/>
              <a:buFont typeface="Wingdings" pitchFamily="2" charset="2"/>
              <a:buChar char="n"/>
              <a:defRPr sz="2000">
                <a:solidFill>
                  <a:schemeClr val="tx1"/>
                </a:solidFill>
                <a:latin typeface="Tahoma" pitchFamily="34" charset="0"/>
                <a:cs typeface="Arial" charset="0"/>
              </a:defRPr>
            </a:lvl5pPr>
            <a:lvl6pPr marL="25146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6pPr>
            <a:lvl7pPr marL="29718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7pPr>
            <a:lvl8pPr marL="34290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8pPr>
            <a:lvl9pPr marL="3886200" indent="-228600" eaLnBrk="0" fontAlgn="base" hangingPunct="0">
              <a:spcBef>
                <a:spcPct val="20000"/>
              </a:spcBef>
              <a:spcAft>
                <a:spcPct val="0"/>
              </a:spcAft>
              <a:buClr>
                <a:schemeClr val="hlink"/>
              </a:buClr>
              <a:buSzPct val="70000"/>
              <a:buFont typeface="Wingdings" pitchFamily="2" charset="2"/>
              <a:buChar char="n"/>
              <a:defRPr sz="2000">
                <a:solidFill>
                  <a:schemeClr val="tx1"/>
                </a:solidFill>
                <a:latin typeface="Tahoma" pitchFamily="34" charset="0"/>
                <a:cs typeface="Arial" charset="0"/>
              </a:defRPr>
            </a:lvl9pPr>
          </a:lstStyle>
          <a:p>
            <a:pPr marL="214884" indent="-214884" eaLnBrk="1" hangingPunct="1">
              <a:spcAft>
                <a:spcPts val="600"/>
              </a:spcAft>
              <a:buClr>
                <a:schemeClr val="tx2"/>
              </a:buClr>
              <a:buFont typeface="Wingdings 2" charset="2"/>
              <a:buNone/>
            </a:pPr>
            <a:r>
              <a:rPr lang="en-US" altLang="en-US" sz="2000" b="1" dirty="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mn-lt"/>
                <a:cs typeface="+mn-cs"/>
              </a:rPr>
              <a:t>* CHARGE TO THE PEOPLE &amp; BENEDICTION</a:t>
            </a:r>
          </a:p>
          <a:p>
            <a:pPr marL="214884" indent="-214884" eaLnBrk="1" hangingPunct="1">
              <a:spcAft>
                <a:spcPts val="600"/>
              </a:spcAft>
              <a:buClr>
                <a:schemeClr val="tx2"/>
              </a:buClr>
              <a:buFont typeface="Wingdings 2" charset="2"/>
              <a:buNone/>
            </a:pPr>
            <a:endParaRPr lang="en-US" altLang="en-US" sz="2000" b="1" dirty="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mn-lt"/>
              <a:cs typeface="+mn-cs"/>
            </a:endParaRPr>
          </a:p>
          <a:p>
            <a:pPr marL="214884" indent="-214884" eaLnBrk="1" hangingPunct="1">
              <a:spcAft>
                <a:spcPts val="600"/>
              </a:spcAft>
              <a:buClr>
                <a:schemeClr val="tx2"/>
              </a:buClr>
              <a:buFont typeface="Wingdings 2" charset="2"/>
              <a:buNone/>
            </a:pPr>
            <a:r>
              <a:rPr lang="en-US" altLang="en-US" sz="2000" b="1" dirty="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mn-lt"/>
                <a:cs typeface="+mn-cs"/>
              </a:rPr>
              <a:t>* CHORAL BENEDICTION</a:t>
            </a:r>
          </a:p>
          <a:p>
            <a:pPr marL="214884" indent="-214884" eaLnBrk="1" hangingPunct="1">
              <a:spcAft>
                <a:spcPts val="600"/>
              </a:spcAft>
              <a:buClr>
                <a:schemeClr val="tx2"/>
              </a:buClr>
              <a:buFont typeface="Wingdings 2" charset="2"/>
              <a:buNone/>
            </a:pPr>
            <a:endParaRPr lang="en-US" altLang="en-US" sz="2000" b="1" dirty="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mn-lt"/>
              <a:cs typeface="+mn-cs"/>
            </a:endParaRPr>
          </a:p>
          <a:p>
            <a:pPr marL="214884" indent="-214884" eaLnBrk="1" hangingPunct="1">
              <a:spcAft>
                <a:spcPts val="600"/>
              </a:spcAft>
              <a:buClr>
                <a:schemeClr val="tx2"/>
              </a:buClr>
              <a:buFont typeface="Wingdings 2" charset="2"/>
              <a:buNone/>
            </a:pPr>
            <a:r>
              <a:rPr lang="en-US" altLang="en-US" sz="2000" b="1" dirty="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mn-lt"/>
                <a:cs typeface="+mn-cs"/>
              </a:rPr>
              <a:t>    POSTLUDE</a:t>
            </a:r>
            <a:endParaRPr lang="en-US" sz="2000" i="1" dirty="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mn-lt"/>
              <a:cs typeface="+mn-cs"/>
            </a:endParaRPr>
          </a:p>
          <a:p>
            <a:pPr marL="214884" indent="-214884" eaLnBrk="1" hangingPunct="1">
              <a:spcAft>
                <a:spcPts val="600"/>
              </a:spcAft>
              <a:buClr>
                <a:schemeClr val="tx2"/>
              </a:buClr>
              <a:buFont typeface="Wingdings 2" charset="2"/>
              <a:buNone/>
              <a:tabLst>
                <a:tab pos="4821997" algn="r"/>
              </a:tabLst>
              <a:defRPr/>
            </a:pPr>
            <a:endParaRPr lang="en-US" altLang="en-US" sz="1400" i="1" dirty="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mn-lt"/>
              <a:cs typeface="+mn-cs"/>
            </a:endParaRPr>
          </a:p>
          <a:p>
            <a:pPr marL="228600" indent="-228600" eaLnBrk="1" hangingPunct="1">
              <a:spcAft>
                <a:spcPts val="600"/>
              </a:spcAft>
              <a:buClr>
                <a:schemeClr val="tx2"/>
              </a:buClr>
              <a:buFont typeface="Wingdings 2" charset="2"/>
              <a:buNone/>
              <a:defRPr/>
            </a:pPr>
            <a:endParaRPr lang="en-US" altLang="en-US" sz="1400" b="1" i="1" dirty="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mn-lt"/>
              <a:cs typeface="+mn-cs"/>
            </a:endParaRPr>
          </a:p>
        </p:txBody>
      </p:sp>
      <p:sp>
        <p:nvSpPr>
          <p:cNvPr id="38919" name="Rectangle 38918">
            <a:extLst>
              <a:ext uri="{FF2B5EF4-FFF2-40B4-BE49-F238E27FC236}">
                <a16:creationId xmlns:a16="http://schemas.microsoft.com/office/drawing/2014/main" id="{1A873045-CD28-4515-BA75-8B86DC8CBC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006" y="965196"/>
            <a:ext cx="4936023" cy="4781641"/>
          </a:xfrm>
          <a:prstGeom prst="rect">
            <a:avLst/>
          </a:prstGeom>
          <a:solidFill>
            <a:schemeClr val="tx1"/>
          </a:solidFill>
          <a:ln w="190500">
            <a:solidFill>
              <a:schemeClr val="tx1">
                <a:alpha val="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F7B6A55-4217-499A-0761-F291FE730ACC}"/>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3840480" y="1759576"/>
            <a:ext cx="4257177" cy="3192882"/>
          </a:xfrm>
          <a:prstGeom prst="rect">
            <a:avLst/>
          </a:prstGeom>
        </p:spPr>
      </p:pic>
      <p:sp>
        <p:nvSpPr>
          <p:cNvPr id="6" name="TextBox 5">
            <a:extLst>
              <a:ext uri="{FF2B5EF4-FFF2-40B4-BE49-F238E27FC236}">
                <a16:creationId xmlns:a16="http://schemas.microsoft.com/office/drawing/2014/main" id="{60C1C0C8-7DF9-362A-3C6D-A86AC03F0CD2}"/>
              </a:ext>
            </a:extLst>
          </p:cNvPr>
          <p:cNvSpPr txBox="1"/>
          <p:nvPr/>
        </p:nvSpPr>
        <p:spPr>
          <a:xfrm>
            <a:off x="685800" y="5779873"/>
            <a:ext cx="7507057" cy="728133"/>
          </a:xfrm>
          <a:prstGeom prst="rect">
            <a:avLst/>
          </a:prstGeom>
        </p:spPr>
        <p:txBody>
          <a:bodyPr vert="horz" lIns="91440" tIns="45720" rIns="91440" bIns="45720" rtlCol="0" anchor="t">
            <a:normAutofit/>
          </a:bodyPr>
          <a:lstStyle/>
          <a:p>
            <a:pPr algn="ctr">
              <a:spcBef>
                <a:spcPct val="20000"/>
              </a:spcBef>
              <a:spcAft>
                <a:spcPts val="600"/>
              </a:spcAft>
              <a:buClr>
                <a:schemeClr val="tx2"/>
              </a:buClr>
              <a:buSzPct val="70000"/>
              <a:defRPr/>
            </a:pPr>
            <a:r>
              <a:rPr lang="en-US" altLang="en-US" sz="2400" b="1" i="1" dirty="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rPr>
              <a:t>Our worship has ended—our Christian Witness begins!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826F61"/>
      </a:accent1>
      <a:accent2>
        <a:srgbClr val="A19C7F"/>
      </a:accent2>
      <a:accent3>
        <a:srgbClr val="9AA489"/>
      </a:accent3>
      <a:accent4>
        <a:srgbClr val="7C938B"/>
      </a:accent4>
      <a:accent5>
        <a:srgbClr val="7C7D92"/>
      </a:accent5>
      <a:accent6>
        <a:srgbClr val="897376"/>
      </a:accent6>
      <a:hlink>
        <a:srgbClr val="D29B73"/>
      </a:hlink>
      <a:folHlink>
        <a:srgbClr val="F4C5A4"/>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FF747C5C-A8E8-4833-9E55-3D08FE4E487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34193</TotalTime>
  <Words>2252</Words>
  <Application>Microsoft Office PowerPoint</Application>
  <PresentationFormat>Letter Paper (8.5x11 in)</PresentationFormat>
  <Paragraphs>277</Paragraphs>
  <Slides>49</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49</vt:i4>
      </vt:variant>
    </vt:vector>
  </HeadingPairs>
  <TitlesOfParts>
    <vt:vector size="57" baseType="lpstr">
      <vt:lpstr>Arial</vt:lpstr>
      <vt:lpstr>Bodoni MT</vt:lpstr>
      <vt:lpstr>Calibri</vt:lpstr>
      <vt:lpstr>Calisto MT</vt:lpstr>
      <vt:lpstr>Tahoma</vt:lpstr>
      <vt:lpstr>Wingdings</vt:lpstr>
      <vt:lpstr>Wingdings 2</vt:lpstr>
      <vt:lpstr>Slate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DECLARING  GOD‘S  WORD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RESPONDING TO GOD’S WORD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DEPARTING IN GOD’S NAME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ORDER OF WORSHIP    9:00 AM          July 5, 2009</dc:title>
  <dc:creator>Office</dc:creator>
  <cp:lastModifiedBy>First Presbyterian Church, Blairstown, NJ</cp:lastModifiedBy>
  <cp:revision>1293</cp:revision>
  <cp:lastPrinted>2024-10-25T15:26:17Z</cp:lastPrinted>
  <dcterms:created xsi:type="dcterms:W3CDTF">2009-07-01T23:04:59Z</dcterms:created>
  <dcterms:modified xsi:type="dcterms:W3CDTF">2026-10-23T16:55:50Z</dcterms:modified>
</cp:coreProperties>
</file>