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506" r:id="rId1"/>
  </p:sldMasterIdLst>
  <p:notesMasterIdLst>
    <p:notesMasterId r:id="rId51"/>
  </p:notesMasterIdLst>
  <p:handoutMasterIdLst>
    <p:handoutMasterId r:id="rId52"/>
  </p:handoutMasterIdLst>
  <p:sldIdLst>
    <p:sldId id="777" r:id="rId2"/>
    <p:sldId id="1424" r:id="rId3"/>
    <p:sldId id="1136" r:id="rId4"/>
    <p:sldId id="1425" r:id="rId5"/>
    <p:sldId id="1127" r:id="rId6"/>
    <p:sldId id="1341" r:id="rId7"/>
    <p:sldId id="1189" r:id="rId8"/>
    <p:sldId id="1426" r:id="rId9"/>
    <p:sldId id="1433" r:id="rId10"/>
    <p:sldId id="1434" r:id="rId11"/>
    <p:sldId id="1220" r:id="rId12"/>
    <p:sldId id="721" r:id="rId13"/>
    <p:sldId id="1428" r:id="rId14"/>
    <p:sldId id="1291" r:id="rId15"/>
    <p:sldId id="259" r:id="rId16"/>
    <p:sldId id="1429" r:id="rId17"/>
    <p:sldId id="993" r:id="rId18"/>
    <p:sldId id="1310" r:id="rId19"/>
    <p:sldId id="1409" r:id="rId20"/>
    <p:sldId id="1430" r:id="rId21"/>
    <p:sldId id="1385" r:id="rId22"/>
    <p:sldId id="1257" r:id="rId23"/>
    <p:sldId id="1345" r:id="rId24"/>
    <p:sldId id="1376" r:id="rId25"/>
    <p:sldId id="1400" r:id="rId26"/>
    <p:sldId id="1401" r:id="rId27"/>
    <p:sldId id="1402" r:id="rId28"/>
    <p:sldId id="1431" r:id="rId29"/>
    <p:sldId id="1381" r:id="rId30"/>
    <p:sldId id="1408" r:id="rId31"/>
    <p:sldId id="1418" r:id="rId32"/>
    <p:sldId id="1419" r:id="rId33"/>
    <p:sldId id="1420" r:id="rId34"/>
    <p:sldId id="1393" r:id="rId35"/>
    <p:sldId id="1410" r:id="rId36"/>
    <p:sldId id="1406" r:id="rId37"/>
    <p:sldId id="1432" r:id="rId38"/>
    <p:sldId id="1260" r:id="rId39"/>
    <p:sldId id="750" r:id="rId40"/>
    <p:sldId id="1421" r:id="rId41"/>
    <p:sldId id="1098" r:id="rId42"/>
    <p:sldId id="1099" r:id="rId43"/>
    <p:sldId id="1101" r:id="rId44"/>
    <p:sldId id="863" r:id="rId45"/>
    <p:sldId id="1276" r:id="rId46"/>
    <p:sldId id="742" r:id="rId47"/>
    <p:sldId id="744" r:id="rId48"/>
    <p:sldId id="743" r:id="rId49"/>
    <p:sldId id="1038" r:id="rId50"/>
  </p:sldIdLst>
  <p:sldSz cx="9144000" cy="6858000" type="letter"/>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003300"/>
    <a:srgbClr val="A59C6E"/>
    <a:srgbClr val="FDE1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38506E-638C-4C8A-9CF6-F09DB73E6F2E}" v="79" dt="2026-09-18T19:46:13.3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94" autoAdjust="0"/>
    <p:restoredTop sz="98718" autoAdjust="0"/>
  </p:normalViewPr>
  <p:slideViewPr>
    <p:cSldViewPr>
      <p:cViewPr varScale="1">
        <p:scale>
          <a:sx n="101" d="100"/>
          <a:sy n="101" d="100"/>
        </p:scale>
        <p:origin x="19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9" d="100"/>
          <a:sy n="99" d="100"/>
        </p:scale>
        <p:origin x="271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rst Presbyterian Church, Blairstown, NJ" userId="96d466b960cbaa79" providerId="LiveId" clId="{08259469-EA37-4589-94DB-D43DC49C6094}"/>
    <pc:docChg chg="undo custSel addSld delSld modSld sldOrd modMainMaster">
      <pc:chgData name="First Presbyterian Church, Blairstown, NJ" userId="96d466b960cbaa79" providerId="LiveId" clId="{08259469-EA37-4589-94DB-D43DC49C6094}" dt="2026-09-18T19:46:13.363" v="449" actId="1076"/>
      <pc:docMkLst>
        <pc:docMk/>
      </pc:docMkLst>
      <pc:sldChg chg="modSp mod">
        <pc:chgData name="First Presbyterian Church, Blairstown, NJ" userId="96d466b960cbaa79" providerId="LiveId" clId="{08259469-EA37-4589-94DB-D43DC49C6094}" dt="2026-09-18T16:37:43.339" v="135"/>
        <pc:sldMkLst>
          <pc:docMk/>
          <pc:sldMk cId="0" sldId="259"/>
        </pc:sldMkLst>
        <pc:spChg chg="mod">
          <ac:chgData name="First Presbyterian Church, Blairstown, NJ" userId="96d466b960cbaa79" providerId="LiveId" clId="{08259469-EA37-4589-94DB-D43DC49C6094}" dt="2026-09-18T16:37:43.339" v="135"/>
          <ac:spMkLst>
            <pc:docMk/>
            <pc:sldMk cId="0" sldId="259"/>
            <ac:spMk id="8194" creationId="{BC6D61EA-6048-4BEF-91FB-A3938ABBBFCE}"/>
          </ac:spMkLst>
        </pc:spChg>
      </pc:sldChg>
      <pc:sldChg chg="del">
        <pc:chgData name="First Presbyterian Church, Blairstown, NJ" userId="96d466b960cbaa79" providerId="LiveId" clId="{08259469-EA37-4589-94DB-D43DC49C6094}" dt="2026-09-18T16:32:59.675" v="113" actId="47"/>
        <pc:sldMkLst>
          <pc:docMk/>
          <pc:sldMk cId="0" sldId="629"/>
        </pc:sldMkLst>
      </pc:sldChg>
      <pc:sldChg chg="addSp delSp modSp mod">
        <pc:chgData name="First Presbyterian Church, Blairstown, NJ" userId="96d466b960cbaa79" providerId="LiveId" clId="{08259469-EA37-4589-94DB-D43DC49C6094}" dt="2026-09-18T16:36:05.318" v="122" actId="22"/>
        <pc:sldMkLst>
          <pc:docMk/>
          <pc:sldMk cId="0" sldId="721"/>
        </pc:sldMkLst>
        <pc:spChg chg="add del">
          <ac:chgData name="First Presbyterian Church, Blairstown, NJ" userId="96d466b960cbaa79" providerId="LiveId" clId="{08259469-EA37-4589-94DB-D43DC49C6094}" dt="2026-09-18T16:36:05.318" v="122" actId="22"/>
          <ac:spMkLst>
            <pc:docMk/>
            <pc:sldMk cId="0" sldId="721"/>
            <ac:spMk id="3" creationId="{93CB3A61-45C7-27D2-7A12-935034A27784}"/>
          </ac:spMkLst>
        </pc:spChg>
        <pc:spChg chg="mod">
          <ac:chgData name="First Presbyterian Church, Blairstown, NJ" userId="96d466b960cbaa79" providerId="LiveId" clId="{08259469-EA37-4589-94DB-D43DC49C6094}" dt="2026-09-18T16:35:47.681" v="119" actId="20577"/>
          <ac:spMkLst>
            <pc:docMk/>
            <pc:sldMk cId="0" sldId="721"/>
            <ac:spMk id="82948" creationId="{4CF610CB-4F8E-432E-8410-39C18A313456}"/>
          </ac:spMkLst>
        </pc:spChg>
      </pc:sldChg>
      <pc:sldChg chg="add">
        <pc:chgData name="First Presbyterian Church, Blairstown, NJ" userId="96d466b960cbaa79" providerId="LiveId" clId="{08259469-EA37-4589-94DB-D43DC49C6094}" dt="2026-09-18T18:29:40.670" v="390"/>
        <pc:sldMkLst>
          <pc:docMk/>
          <pc:sldMk cId="0" sldId="742"/>
        </pc:sldMkLst>
      </pc:sldChg>
      <pc:sldChg chg="add">
        <pc:chgData name="First Presbyterian Church, Blairstown, NJ" userId="96d466b960cbaa79" providerId="LiveId" clId="{08259469-EA37-4589-94DB-D43DC49C6094}" dt="2026-09-18T18:29:40.670" v="390"/>
        <pc:sldMkLst>
          <pc:docMk/>
          <pc:sldMk cId="0" sldId="743"/>
        </pc:sldMkLst>
      </pc:sldChg>
      <pc:sldChg chg="add">
        <pc:chgData name="First Presbyterian Church, Blairstown, NJ" userId="96d466b960cbaa79" providerId="LiveId" clId="{08259469-EA37-4589-94DB-D43DC49C6094}" dt="2026-09-18T18:29:40.670" v="390"/>
        <pc:sldMkLst>
          <pc:docMk/>
          <pc:sldMk cId="257569367" sldId="744"/>
        </pc:sldMkLst>
      </pc:sldChg>
      <pc:sldChg chg="modSp mod">
        <pc:chgData name="First Presbyterian Church, Blairstown, NJ" userId="96d466b960cbaa79" providerId="LiveId" clId="{08259469-EA37-4589-94DB-D43DC49C6094}" dt="2026-09-18T18:20:34.028" v="355" actId="20577"/>
        <pc:sldMkLst>
          <pc:docMk/>
          <pc:sldMk cId="0" sldId="750"/>
        </pc:sldMkLst>
        <pc:spChg chg="mod">
          <ac:chgData name="First Presbyterian Church, Blairstown, NJ" userId="96d466b960cbaa79" providerId="LiveId" clId="{08259469-EA37-4589-94DB-D43DC49C6094}" dt="2026-09-18T18:20:34.028" v="355" actId="20577"/>
          <ac:spMkLst>
            <pc:docMk/>
            <pc:sldMk cId="0" sldId="750"/>
            <ac:spMk id="14338" creationId="{D522C88E-8367-8040-CCB7-512F5506FFFD}"/>
          </ac:spMkLst>
        </pc:spChg>
      </pc:sldChg>
      <pc:sldChg chg="del">
        <pc:chgData name="First Presbyterian Church, Blairstown, NJ" userId="96d466b960cbaa79" providerId="LiveId" clId="{08259469-EA37-4589-94DB-D43DC49C6094}" dt="2026-09-18T16:42:02.540" v="144" actId="47"/>
        <pc:sldMkLst>
          <pc:docMk/>
          <pc:sldMk cId="0" sldId="762"/>
        </pc:sldMkLst>
      </pc:sldChg>
      <pc:sldChg chg="del">
        <pc:chgData name="First Presbyterian Church, Blairstown, NJ" userId="96d466b960cbaa79" providerId="LiveId" clId="{08259469-EA37-4589-94DB-D43DC49C6094}" dt="2026-09-18T16:42:02.540" v="144" actId="47"/>
        <pc:sldMkLst>
          <pc:docMk/>
          <pc:sldMk cId="0" sldId="763"/>
        </pc:sldMkLst>
      </pc:sldChg>
      <pc:sldChg chg="del">
        <pc:chgData name="First Presbyterian Church, Blairstown, NJ" userId="96d466b960cbaa79" providerId="LiveId" clId="{08259469-EA37-4589-94DB-D43DC49C6094}" dt="2026-09-18T16:42:02.540" v="144" actId="47"/>
        <pc:sldMkLst>
          <pc:docMk/>
          <pc:sldMk cId="0" sldId="764"/>
        </pc:sldMkLst>
      </pc:sldChg>
      <pc:sldChg chg="modSp del mod">
        <pc:chgData name="First Presbyterian Church, Blairstown, NJ" userId="96d466b960cbaa79" providerId="LiveId" clId="{08259469-EA37-4589-94DB-D43DC49C6094}" dt="2026-09-18T18:29:47.806" v="391" actId="47"/>
        <pc:sldMkLst>
          <pc:docMk/>
          <pc:sldMk cId="0" sldId="766"/>
        </pc:sldMkLst>
        <pc:spChg chg="mod">
          <ac:chgData name="First Presbyterian Church, Blairstown, NJ" userId="96d466b960cbaa79" providerId="LiveId" clId="{08259469-EA37-4589-94DB-D43DC49C6094}" dt="2026-09-18T18:29:24.153" v="389" actId="6549"/>
          <ac:spMkLst>
            <pc:docMk/>
            <pc:sldMk cId="0" sldId="766"/>
            <ac:spMk id="35842" creationId="{F338187F-6D5D-246A-0226-CE6EE9725A3F}"/>
          </ac:spMkLst>
        </pc:spChg>
      </pc:sldChg>
      <pc:sldChg chg="del">
        <pc:chgData name="First Presbyterian Church, Blairstown, NJ" userId="96d466b960cbaa79" providerId="LiveId" clId="{08259469-EA37-4589-94DB-D43DC49C6094}" dt="2026-09-18T18:29:47.806" v="391" actId="47"/>
        <pc:sldMkLst>
          <pc:docMk/>
          <pc:sldMk cId="0" sldId="767"/>
        </pc:sldMkLst>
      </pc:sldChg>
      <pc:sldChg chg="del">
        <pc:chgData name="First Presbyterian Church, Blairstown, NJ" userId="96d466b960cbaa79" providerId="LiveId" clId="{08259469-EA37-4589-94DB-D43DC49C6094}" dt="2026-09-18T18:29:47.806" v="391" actId="47"/>
        <pc:sldMkLst>
          <pc:docMk/>
          <pc:sldMk cId="291126500" sldId="957"/>
        </pc:sldMkLst>
      </pc:sldChg>
      <pc:sldChg chg="del">
        <pc:chgData name="First Presbyterian Church, Blairstown, NJ" userId="96d466b960cbaa79" providerId="LiveId" clId="{08259469-EA37-4589-94DB-D43DC49C6094}" dt="2026-09-18T18:29:47.806" v="391" actId="47"/>
        <pc:sldMkLst>
          <pc:docMk/>
          <pc:sldMk cId="330401618" sldId="958"/>
        </pc:sldMkLst>
      </pc:sldChg>
      <pc:sldChg chg="del">
        <pc:chgData name="First Presbyterian Church, Blairstown, NJ" userId="96d466b960cbaa79" providerId="LiveId" clId="{08259469-EA37-4589-94DB-D43DC49C6094}" dt="2026-09-18T18:29:47.806" v="391" actId="47"/>
        <pc:sldMkLst>
          <pc:docMk/>
          <pc:sldMk cId="1228354682" sldId="959"/>
        </pc:sldMkLst>
      </pc:sldChg>
      <pc:sldChg chg="del">
        <pc:chgData name="First Presbyterian Church, Blairstown, NJ" userId="96d466b960cbaa79" providerId="LiveId" clId="{08259469-EA37-4589-94DB-D43DC49C6094}" dt="2026-09-18T18:29:47.806" v="391" actId="47"/>
        <pc:sldMkLst>
          <pc:docMk/>
          <pc:sldMk cId="3134696982" sldId="960"/>
        </pc:sldMkLst>
      </pc:sldChg>
      <pc:sldChg chg="del">
        <pc:chgData name="First Presbyterian Church, Blairstown, NJ" userId="96d466b960cbaa79" providerId="LiveId" clId="{08259469-EA37-4589-94DB-D43DC49C6094}" dt="2026-09-18T18:29:47.806" v="391" actId="47"/>
        <pc:sldMkLst>
          <pc:docMk/>
          <pc:sldMk cId="3532314460" sldId="961"/>
        </pc:sldMkLst>
      </pc:sldChg>
      <pc:sldChg chg="del">
        <pc:chgData name="First Presbyterian Church, Blairstown, NJ" userId="96d466b960cbaa79" providerId="LiveId" clId="{08259469-EA37-4589-94DB-D43DC49C6094}" dt="2026-09-18T18:29:47.806" v="391" actId="47"/>
        <pc:sldMkLst>
          <pc:docMk/>
          <pc:sldMk cId="1184743741" sldId="962"/>
        </pc:sldMkLst>
      </pc:sldChg>
      <pc:sldChg chg="modSp mod">
        <pc:chgData name="First Presbyterian Church, Blairstown, NJ" userId="96d466b960cbaa79" providerId="LiveId" clId="{08259469-EA37-4589-94DB-D43DC49C6094}" dt="2026-09-18T16:41:45.028" v="143" actId="120"/>
        <pc:sldMkLst>
          <pc:docMk/>
          <pc:sldMk cId="3505342783" sldId="993"/>
        </pc:sldMkLst>
        <pc:spChg chg="mod">
          <ac:chgData name="First Presbyterian Church, Blairstown, NJ" userId="96d466b960cbaa79" providerId="LiveId" clId="{08259469-EA37-4589-94DB-D43DC49C6094}" dt="2026-09-18T16:41:45.028" v="143" actId="120"/>
          <ac:spMkLst>
            <pc:docMk/>
            <pc:sldMk cId="3505342783" sldId="993"/>
            <ac:spMk id="8194" creationId="{F31512E2-F393-4D44-A63D-55F78F8B5DAA}"/>
          </ac:spMkLst>
        </pc:spChg>
      </pc:sldChg>
      <pc:sldChg chg="del">
        <pc:chgData name="First Presbyterian Church, Blairstown, NJ" userId="96d466b960cbaa79" providerId="LiveId" clId="{08259469-EA37-4589-94DB-D43DC49C6094}" dt="2026-09-18T16:32:59.675" v="113" actId="47"/>
        <pc:sldMkLst>
          <pc:docMk/>
          <pc:sldMk cId="3099346118" sldId="995"/>
        </pc:sldMkLst>
      </pc:sldChg>
      <pc:sldChg chg="del">
        <pc:chgData name="First Presbyterian Church, Blairstown, NJ" userId="96d466b960cbaa79" providerId="LiveId" clId="{08259469-EA37-4589-94DB-D43DC49C6094}" dt="2026-09-18T18:30:24.915" v="394" actId="47"/>
        <pc:sldMkLst>
          <pc:docMk/>
          <pc:sldMk cId="148420068" sldId="1031"/>
        </pc:sldMkLst>
      </pc:sldChg>
      <pc:sldChg chg="add">
        <pc:chgData name="First Presbyterian Church, Blairstown, NJ" userId="96d466b960cbaa79" providerId="LiveId" clId="{08259469-EA37-4589-94DB-D43DC49C6094}" dt="2026-09-18T18:30:12.727" v="392"/>
        <pc:sldMkLst>
          <pc:docMk/>
          <pc:sldMk cId="0" sldId="1038"/>
        </pc:sldMkLst>
      </pc:sldChg>
      <pc:sldChg chg="modSp add del mod">
        <pc:chgData name="First Presbyterian Church, Blairstown, NJ" userId="96d466b960cbaa79" providerId="LiveId" clId="{08259469-EA37-4589-94DB-D43DC49C6094}" dt="2026-09-18T18:29:01.394" v="386" actId="948"/>
        <pc:sldMkLst>
          <pc:docMk/>
          <pc:sldMk cId="0" sldId="1098"/>
        </pc:sldMkLst>
        <pc:spChg chg="mod">
          <ac:chgData name="First Presbyterian Church, Blairstown, NJ" userId="96d466b960cbaa79" providerId="LiveId" clId="{08259469-EA37-4589-94DB-D43DC49C6094}" dt="2026-09-18T18:29:01.394" v="386" actId="948"/>
          <ac:spMkLst>
            <pc:docMk/>
            <pc:sldMk cId="0" sldId="1098"/>
            <ac:spMk id="8194" creationId="{F31512E2-F393-4D44-A63D-55F78F8B5DAA}"/>
          </ac:spMkLst>
        </pc:spChg>
      </pc:sldChg>
      <pc:sldChg chg="modSp add mod">
        <pc:chgData name="First Presbyterian Church, Blairstown, NJ" userId="96d466b960cbaa79" providerId="LiveId" clId="{08259469-EA37-4589-94DB-D43DC49C6094}" dt="2026-09-18T18:28:21.778" v="373" actId="948"/>
        <pc:sldMkLst>
          <pc:docMk/>
          <pc:sldMk cId="3060540814" sldId="1099"/>
        </pc:sldMkLst>
        <pc:spChg chg="mod">
          <ac:chgData name="First Presbyterian Church, Blairstown, NJ" userId="96d466b960cbaa79" providerId="LiveId" clId="{08259469-EA37-4589-94DB-D43DC49C6094}" dt="2026-09-18T18:28:21.778" v="373" actId="948"/>
          <ac:spMkLst>
            <pc:docMk/>
            <pc:sldMk cId="3060540814" sldId="1099"/>
            <ac:spMk id="8194" creationId="{D16280C5-F957-B027-F7F0-F6160C241BE1}"/>
          </ac:spMkLst>
        </pc:spChg>
      </pc:sldChg>
      <pc:sldChg chg="modSp add mod">
        <pc:chgData name="First Presbyterian Church, Blairstown, NJ" userId="96d466b960cbaa79" providerId="LiveId" clId="{08259469-EA37-4589-94DB-D43DC49C6094}" dt="2026-09-18T18:28:40.296" v="376" actId="948"/>
        <pc:sldMkLst>
          <pc:docMk/>
          <pc:sldMk cId="2645041605" sldId="1101"/>
        </pc:sldMkLst>
        <pc:spChg chg="mod">
          <ac:chgData name="First Presbyterian Church, Blairstown, NJ" userId="96d466b960cbaa79" providerId="LiveId" clId="{08259469-EA37-4589-94DB-D43DC49C6094}" dt="2026-09-18T18:28:40.296" v="376" actId="948"/>
          <ac:spMkLst>
            <pc:docMk/>
            <pc:sldMk cId="2645041605" sldId="1101"/>
            <ac:spMk id="8194" creationId="{113CDECD-04D7-75B9-1E5E-71FD2A69B843}"/>
          </ac:spMkLst>
        </pc:spChg>
      </pc:sldChg>
      <pc:sldChg chg="del">
        <pc:chgData name="First Presbyterian Church, Blairstown, NJ" userId="96d466b960cbaa79" providerId="LiveId" clId="{08259469-EA37-4589-94DB-D43DC49C6094}" dt="2026-09-18T16:32:59.675" v="113" actId="47"/>
        <pc:sldMkLst>
          <pc:docMk/>
          <pc:sldMk cId="1161057808" sldId="1102"/>
        </pc:sldMkLst>
      </pc:sldChg>
      <pc:sldChg chg="del">
        <pc:chgData name="First Presbyterian Church, Blairstown, NJ" userId="96d466b960cbaa79" providerId="LiveId" clId="{08259469-EA37-4589-94DB-D43DC49C6094}" dt="2026-09-18T16:32:59.675" v="113" actId="47"/>
        <pc:sldMkLst>
          <pc:docMk/>
          <pc:sldMk cId="2861974511" sldId="1103"/>
        </pc:sldMkLst>
      </pc:sldChg>
      <pc:sldChg chg="addSp delSp modSp add mod setBg modClrScheme setClrOvrMap delDesignElem chgLayout">
        <pc:chgData name="First Presbyterian Church, Blairstown, NJ" userId="96d466b960cbaa79" providerId="LiveId" clId="{08259469-EA37-4589-94DB-D43DC49C6094}" dt="2026-09-18T16:30:30.678" v="72" actId="26606"/>
        <pc:sldMkLst>
          <pc:docMk/>
          <pc:sldMk cId="1002637617" sldId="1127"/>
        </pc:sldMkLst>
        <pc:spChg chg="mod ord">
          <ac:chgData name="First Presbyterian Church, Blairstown, NJ" userId="96d466b960cbaa79" providerId="LiveId" clId="{08259469-EA37-4589-94DB-D43DC49C6094}" dt="2026-09-18T16:30:30.678" v="72" actId="26606"/>
          <ac:spMkLst>
            <pc:docMk/>
            <pc:sldMk cId="1002637617" sldId="1127"/>
            <ac:spMk id="2" creationId="{EA58E65F-ADD2-2B7B-E785-18836F0464F3}"/>
          </ac:spMkLst>
        </pc:spChg>
        <pc:spChg chg="add del">
          <ac:chgData name="First Presbyterian Church, Blairstown, NJ" userId="96d466b960cbaa79" providerId="LiveId" clId="{08259469-EA37-4589-94DB-D43DC49C6094}" dt="2026-09-18T16:29:26.095" v="63"/>
          <ac:spMkLst>
            <pc:docMk/>
            <pc:sldMk cId="1002637617" sldId="1127"/>
            <ac:spMk id="11" creationId="{806ABAF8-A5F0-4E99-AB6D-67BFBB982B2B}"/>
          </ac:spMkLst>
        </pc:spChg>
        <pc:spChg chg="add del">
          <ac:chgData name="First Presbyterian Church, Blairstown, NJ" userId="96d466b960cbaa79" providerId="LiveId" clId="{08259469-EA37-4589-94DB-D43DC49C6094}" dt="2026-09-18T16:29:26.095" v="63"/>
          <ac:spMkLst>
            <pc:docMk/>
            <pc:sldMk cId="1002637617" sldId="1127"/>
            <ac:spMk id="12" creationId="{5F7833E7-6A14-4F78-A2DD-5640A4F6C273}"/>
          </ac:spMkLst>
        </pc:spChg>
        <pc:spChg chg="add del mod">
          <ac:chgData name="First Presbyterian Church, Blairstown, NJ" userId="96d466b960cbaa79" providerId="LiveId" clId="{08259469-EA37-4589-94DB-D43DC49C6094}" dt="2026-09-18T16:27:00.917" v="46" actId="478"/>
          <ac:spMkLst>
            <pc:docMk/>
            <pc:sldMk cId="1002637617" sldId="1127"/>
            <ac:spMk id="13" creationId="{A8CD17DC-F576-BFE7-A037-59C525966D47}"/>
          </ac:spMkLst>
        </pc:spChg>
        <pc:spChg chg="add">
          <ac:chgData name="First Presbyterian Church, Blairstown, NJ" userId="96d466b960cbaa79" providerId="LiveId" clId="{08259469-EA37-4589-94DB-D43DC49C6094}" dt="2026-09-18T16:30:30.678" v="72" actId="26606"/>
          <ac:spMkLst>
            <pc:docMk/>
            <pc:sldMk cId="1002637617" sldId="1127"/>
            <ac:spMk id="14" creationId="{16C5FA50-8D52-4617-AF91-5C7B1C8352F1}"/>
          </ac:spMkLst>
        </pc:spChg>
        <pc:spChg chg="add">
          <ac:chgData name="First Presbyterian Church, Blairstown, NJ" userId="96d466b960cbaa79" providerId="LiveId" clId="{08259469-EA37-4589-94DB-D43DC49C6094}" dt="2026-09-18T16:30:30.678" v="72" actId="26606"/>
          <ac:spMkLst>
            <pc:docMk/>
            <pc:sldMk cId="1002637617" sldId="1127"/>
            <ac:spMk id="16" creationId="{E223798C-12AD-4B0C-A50C-D676347D67CF}"/>
          </ac:spMkLst>
        </pc:spChg>
        <pc:spChg chg="add del">
          <ac:chgData name="First Presbyterian Church, Blairstown, NJ" userId="96d466b960cbaa79" providerId="LiveId" clId="{08259469-EA37-4589-94DB-D43DC49C6094}" dt="2026-09-18T16:29:02.553" v="57"/>
          <ac:spMkLst>
            <pc:docMk/>
            <pc:sldMk cId="1002637617" sldId="1127"/>
            <ac:spMk id="17" creationId="{4AC0CD9D-7610-4620-93B4-798CCD9AB581}"/>
          </ac:spMkLst>
        </pc:spChg>
        <pc:spChg chg="add del">
          <ac:chgData name="First Presbyterian Church, Blairstown, NJ" userId="96d466b960cbaa79" providerId="LiveId" clId="{08259469-EA37-4589-94DB-D43DC49C6094}" dt="2026-09-18T16:29:02.553" v="57"/>
          <ac:spMkLst>
            <pc:docMk/>
            <pc:sldMk cId="1002637617" sldId="1127"/>
            <ac:spMk id="23" creationId="{DE4D62F9-188E-4530-84C2-24BDEE4BEB82}"/>
          </ac:spMkLst>
        </pc:spChg>
        <pc:spChg chg="add del">
          <ac:chgData name="First Presbyterian Church, Blairstown, NJ" userId="96d466b960cbaa79" providerId="LiveId" clId="{08259469-EA37-4589-94DB-D43DC49C6094}" dt="2026-09-18T16:29:02.553" v="57"/>
          <ac:spMkLst>
            <pc:docMk/>
            <pc:sldMk cId="1002637617" sldId="1127"/>
            <ac:spMk id="25" creationId="{D27CF008-4B18-436D-B2D5-C1346C12438E}"/>
          </ac:spMkLst>
        </pc:spChg>
        <pc:spChg chg="add del">
          <ac:chgData name="First Presbyterian Church, Blairstown, NJ" userId="96d466b960cbaa79" providerId="LiveId" clId="{08259469-EA37-4589-94DB-D43DC49C6094}" dt="2026-09-18T16:29:02.553" v="57"/>
          <ac:spMkLst>
            <pc:docMk/>
            <pc:sldMk cId="1002637617" sldId="1127"/>
            <ac:spMk id="27" creationId="{CE22DAD8-5F67-4B73-ADA9-06EF381F7AD6}"/>
          </ac:spMkLst>
        </pc:spChg>
        <pc:spChg chg="add del">
          <ac:chgData name="First Presbyterian Church, Blairstown, NJ" userId="96d466b960cbaa79" providerId="LiveId" clId="{08259469-EA37-4589-94DB-D43DC49C6094}" dt="2026-09-18T16:29:02.553" v="57"/>
          <ac:spMkLst>
            <pc:docMk/>
            <pc:sldMk cId="1002637617" sldId="1127"/>
            <ac:spMk id="29" creationId="{E4F17063-EDA4-417B-946F-BA357F3B390D}"/>
          </ac:spMkLst>
        </pc:spChg>
        <pc:spChg chg="add del">
          <ac:chgData name="First Presbyterian Church, Blairstown, NJ" userId="96d466b960cbaa79" providerId="LiveId" clId="{08259469-EA37-4589-94DB-D43DC49C6094}" dt="2026-09-18T16:29:02.553" v="57"/>
          <ac:spMkLst>
            <pc:docMk/>
            <pc:sldMk cId="1002637617" sldId="1127"/>
            <ac:spMk id="31" creationId="{D36F3EEA-55D4-4677-80E7-92D00B8F343B}"/>
          </ac:spMkLst>
        </pc:spChg>
        <pc:spChg chg="del">
          <ac:chgData name="First Presbyterian Church, Blairstown, NJ" userId="96d466b960cbaa79" providerId="LiveId" clId="{08259469-EA37-4589-94DB-D43DC49C6094}" dt="2026-09-18T15:54:27.264" v="38" actId="478"/>
          <ac:spMkLst>
            <pc:docMk/>
            <pc:sldMk cId="1002637617" sldId="1127"/>
            <ac:spMk id="7172" creationId="{CF3D2530-5B93-AA39-6862-E0E85C7C24F3}"/>
          </ac:spMkLst>
        </pc:spChg>
        <pc:picChg chg="add del mod">
          <ac:chgData name="First Presbyterian Church, Blairstown, NJ" userId="96d466b960cbaa79" providerId="LiveId" clId="{08259469-EA37-4589-94DB-D43DC49C6094}" dt="2026-09-18T15:41:26.330" v="9" actId="478"/>
          <ac:picMkLst>
            <pc:docMk/>
            <pc:sldMk cId="1002637617" sldId="1127"/>
            <ac:picMk id="4" creationId="{E0240FF4-BF9A-A5AB-E229-99E1BACF06AA}"/>
          </ac:picMkLst>
        </pc:picChg>
        <pc:picChg chg="add del mod modCrop">
          <ac:chgData name="First Presbyterian Church, Blairstown, NJ" userId="96d466b960cbaa79" providerId="LiveId" clId="{08259469-EA37-4589-94DB-D43DC49C6094}" dt="2026-09-18T15:54:20.690" v="37" actId="478"/>
          <ac:picMkLst>
            <pc:docMk/>
            <pc:sldMk cId="1002637617" sldId="1127"/>
            <ac:picMk id="6" creationId="{5569F19E-2A10-018C-6E4B-F27FE49B9AF4}"/>
          </ac:picMkLst>
        </pc:picChg>
        <pc:picChg chg="add mod ord">
          <ac:chgData name="First Presbyterian Church, Blairstown, NJ" userId="96d466b960cbaa79" providerId="LiveId" clId="{08259469-EA37-4589-94DB-D43DC49C6094}" dt="2026-09-18T16:30:30.678" v="72" actId="26606"/>
          <ac:picMkLst>
            <pc:docMk/>
            <pc:sldMk cId="1002637617" sldId="1127"/>
            <ac:picMk id="8" creationId="{964262F7-4A5A-686D-78F2-0338B8DF349E}"/>
          </ac:picMkLst>
        </pc:picChg>
        <pc:picChg chg="add del">
          <ac:chgData name="First Presbyterian Church, Blairstown, NJ" userId="96d466b960cbaa79" providerId="LiveId" clId="{08259469-EA37-4589-94DB-D43DC49C6094}" dt="2026-09-18T16:29:02.553" v="57"/>
          <ac:picMkLst>
            <pc:docMk/>
            <pc:sldMk cId="1002637617" sldId="1127"/>
            <ac:picMk id="10" creationId="{41B68C77-138E-4BF7-A276-BD0C78A4219F}"/>
          </ac:picMkLst>
        </pc:picChg>
        <pc:picChg chg="add del">
          <ac:chgData name="First Presbyterian Church, Blairstown, NJ" userId="96d466b960cbaa79" providerId="LiveId" clId="{08259469-EA37-4589-94DB-D43DC49C6094}" dt="2026-09-18T16:29:02.553" v="57"/>
          <ac:picMkLst>
            <pc:docMk/>
            <pc:sldMk cId="1002637617" sldId="1127"/>
            <ac:picMk id="15" creationId="{7C268552-D473-46ED-B1B8-422042C4DEF1}"/>
          </ac:picMkLst>
        </pc:picChg>
        <pc:picChg chg="del">
          <ac:chgData name="First Presbyterian Church, Blairstown, NJ" userId="96d466b960cbaa79" providerId="LiveId" clId="{08259469-EA37-4589-94DB-D43DC49C6094}" dt="2026-09-18T16:29:02.553" v="57"/>
          <ac:picMkLst>
            <pc:docMk/>
            <pc:sldMk cId="1002637617" sldId="1127"/>
            <ac:picMk id="19" creationId="{B9238B3E-24AA-439A-B527-6C5DF6D72145}"/>
          </ac:picMkLst>
        </pc:picChg>
        <pc:picChg chg="add del">
          <ac:chgData name="First Presbyterian Church, Blairstown, NJ" userId="96d466b960cbaa79" providerId="LiveId" clId="{08259469-EA37-4589-94DB-D43DC49C6094}" dt="2026-09-18T16:29:02.553" v="57"/>
          <ac:picMkLst>
            <pc:docMk/>
            <pc:sldMk cId="1002637617" sldId="1127"/>
            <ac:picMk id="21" creationId="{69F01145-BEA3-4CBF-AA21-10077B948CA8}"/>
          </ac:picMkLst>
        </pc:picChg>
      </pc:sldChg>
      <pc:sldChg chg="modSp add mod ord">
        <pc:chgData name="First Presbyterian Church, Blairstown, NJ" userId="96d466b960cbaa79" providerId="LiveId" clId="{08259469-EA37-4589-94DB-D43DC49C6094}" dt="2026-09-18T15:54:35.634" v="41"/>
        <pc:sldMkLst>
          <pc:docMk/>
          <pc:sldMk cId="2162570719" sldId="1136"/>
        </pc:sldMkLst>
        <pc:picChg chg="mod">
          <ac:chgData name="First Presbyterian Church, Blairstown, NJ" userId="96d466b960cbaa79" providerId="LiveId" clId="{08259469-EA37-4589-94DB-D43DC49C6094}" dt="2026-09-18T15:39:21.494" v="5" actId="14100"/>
          <ac:picMkLst>
            <pc:docMk/>
            <pc:sldMk cId="2162570719" sldId="1136"/>
            <ac:picMk id="4" creationId="{9B8E9A67-C0D6-4934-4AD4-4C58CEF79B1F}"/>
          </ac:picMkLst>
        </pc:picChg>
      </pc:sldChg>
      <pc:sldChg chg="del">
        <pc:chgData name="First Presbyterian Church, Blairstown, NJ" userId="96d466b960cbaa79" providerId="LiveId" clId="{08259469-EA37-4589-94DB-D43DC49C6094}" dt="2026-09-18T15:37:59.695" v="1" actId="47"/>
        <pc:sldMkLst>
          <pc:docMk/>
          <pc:sldMk cId="2989214021" sldId="1162"/>
        </pc:sldMkLst>
      </pc:sldChg>
      <pc:sldChg chg="modSp mod">
        <pc:chgData name="First Presbyterian Church, Blairstown, NJ" userId="96d466b960cbaa79" providerId="LiveId" clId="{08259469-EA37-4589-94DB-D43DC49C6094}" dt="2026-09-18T16:32:37.357" v="111" actId="20577"/>
        <pc:sldMkLst>
          <pc:docMk/>
          <pc:sldMk cId="4287854711" sldId="1189"/>
        </pc:sldMkLst>
        <pc:spChg chg="mod">
          <ac:chgData name="First Presbyterian Church, Blairstown, NJ" userId="96d466b960cbaa79" providerId="LiveId" clId="{08259469-EA37-4589-94DB-D43DC49C6094}" dt="2026-09-18T16:32:37.357" v="111" actId="20577"/>
          <ac:spMkLst>
            <pc:docMk/>
            <pc:sldMk cId="4287854711" sldId="1189"/>
            <ac:spMk id="7170" creationId="{7C95B34A-5BAC-6D45-5618-40D47EF7122F}"/>
          </ac:spMkLst>
        </pc:spChg>
      </pc:sldChg>
      <pc:sldChg chg="modSp add mod">
        <pc:chgData name="First Presbyterian Church, Blairstown, NJ" userId="96d466b960cbaa79" providerId="LiveId" clId="{08259469-EA37-4589-94DB-D43DC49C6094}" dt="2026-09-18T19:27:39.985" v="448" actId="1076"/>
        <pc:sldMkLst>
          <pc:docMk/>
          <pc:sldMk cId="601925444" sldId="1220"/>
        </pc:sldMkLst>
        <pc:spChg chg="mod">
          <ac:chgData name="First Presbyterian Church, Blairstown, NJ" userId="96d466b960cbaa79" providerId="LiveId" clId="{08259469-EA37-4589-94DB-D43DC49C6094}" dt="2026-09-18T19:27:39.985" v="448" actId="1076"/>
          <ac:spMkLst>
            <pc:docMk/>
            <pc:sldMk cId="601925444" sldId="1220"/>
            <ac:spMk id="35842" creationId="{EE7C5E99-BB29-A96B-E0F9-576E9D353B50}"/>
          </ac:spMkLst>
        </pc:spChg>
      </pc:sldChg>
      <pc:sldChg chg="add del">
        <pc:chgData name="First Presbyterian Church, Blairstown, NJ" userId="96d466b960cbaa79" providerId="LiveId" clId="{08259469-EA37-4589-94DB-D43DC49C6094}" dt="2026-09-18T19:26:27.641" v="416" actId="47"/>
        <pc:sldMkLst>
          <pc:docMk/>
          <pc:sldMk cId="2079817303" sldId="1221"/>
        </pc:sldMkLst>
      </pc:sldChg>
      <pc:sldChg chg="setBg">
        <pc:chgData name="First Presbyterian Church, Blairstown, NJ" userId="96d466b960cbaa79" providerId="LiveId" clId="{08259469-EA37-4589-94DB-D43DC49C6094}" dt="2026-09-18T16:28:18.827" v="50"/>
        <pc:sldMkLst>
          <pc:docMk/>
          <pc:sldMk cId="656848920" sldId="1257"/>
        </pc:sldMkLst>
      </pc:sldChg>
      <pc:sldChg chg="setBg">
        <pc:chgData name="First Presbyterian Church, Blairstown, NJ" userId="96d466b960cbaa79" providerId="LiveId" clId="{08259469-EA37-4589-94DB-D43DC49C6094}" dt="2026-09-18T16:28:18.827" v="50"/>
        <pc:sldMkLst>
          <pc:docMk/>
          <pc:sldMk cId="2284213371" sldId="1260"/>
        </pc:sldMkLst>
      </pc:sldChg>
      <pc:sldChg chg="setBg">
        <pc:chgData name="First Presbyterian Church, Blairstown, NJ" userId="96d466b960cbaa79" providerId="LiveId" clId="{08259469-EA37-4589-94DB-D43DC49C6094}" dt="2026-09-18T16:28:18.827" v="50"/>
        <pc:sldMkLst>
          <pc:docMk/>
          <pc:sldMk cId="834383880" sldId="1276"/>
        </pc:sldMkLst>
      </pc:sldChg>
      <pc:sldChg chg="modSp mod">
        <pc:chgData name="First Presbyterian Church, Blairstown, NJ" userId="96d466b960cbaa79" providerId="LiveId" clId="{08259469-EA37-4589-94DB-D43DC49C6094}" dt="2026-09-18T16:36:23.926" v="131" actId="1076"/>
        <pc:sldMkLst>
          <pc:docMk/>
          <pc:sldMk cId="327398095" sldId="1291"/>
        </pc:sldMkLst>
        <pc:spChg chg="mod">
          <ac:chgData name="First Presbyterian Church, Blairstown, NJ" userId="96d466b960cbaa79" providerId="LiveId" clId="{08259469-EA37-4589-94DB-D43DC49C6094}" dt="2026-09-18T16:36:23.926" v="131" actId="1076"/>
          <ac:spMkLst>
            <pc:docMk/>
            <pc:sldMk cId="327398095" sldId="1291"/>
            <ac:spMk id="82948" creationId="{730A46FC-133B-FC34-BEA4-FB6FF6913C03}"/>
          </ac:spMkLst>
        </pc:spChg>
      </pc:sldChg>
      <pc:sldChg chg="modSp mod">
        <pc:chgData name="First Presbyterian Church, Blairstown, NJ" userId="96d466b960cbaa79" providerId="LiveId" clId="{08259469-EA37-4589-94DB-D43DC49C6094}" dt="2026-09-18T16:32:25.845" v="109" actId="179"/>
        <pc:sldMkLst>
          <pc:docMk/>
          <pc:sldMk cId="1150653711" sldId="1341"/>
        </pc:sldMkLst>
        <pc:spChg chg="mod">
          <ac:chgData name="First Presbyterian Church, Blairstown, NJ" userId="96d466b960cbaa79" providerId="LiveId" clId="{08259469-EA37-4589-94DB-D43DC49C6094}" dt="2026-09-18T16:32:25.845" v="109" actId="179"/>
          <ac:spMkLst>
            <pc:docMk/>
            <pc:sldMk cId="1150653711" sldId="1341"/>
            <ac:spMk id="7170" creationId="{16116B74-9BED-CD20-CBCF-DF1274B37661}"/>
          </ac:spMkLst>
        </pc:spChg>
      </pc:sldChg>
      <pc:sldChg chg="modSp mod">
        <pc:chgData name="First Presbyterian Church, Blairstown, NJ" userId="96d466b960cbaa79" providerId="LiveId" clId="{08259469-EA37-4589-94DB-D43DC49C6094}" dt="2026-09-18T16:47:02.834" v="184" actId="6549"/>
        <pc:sldMkLst>
          <pc:docMk/>
          <pc:sldMk cId="3314271260" sldId="1345"/>
        </pc:sldMkLst>
        <pc:spChg chg="mod">
          <ac:chgData name="First Presbyterian Church, Blairstown, NJ" userId="96d466b960cbaa79" providerId="LiveId" clId="{08259469-EA37-4589-94DB-D43DC49C6094}" dt="2026-09-18T16:47:02.834" v="184" actId="6549"/>
          <ac:spMkLst>
            <pc:docMk/>
            <pc:sldMk cId="3314271260" sldId="1345"/>
            <ac:spMk id="17410" creationId="{E6CFC362-88E6-3A27-14EB-7921310697A9}"/>
          </ac:spMkLst>
        </pc:spChg>
      </pc:sldChg>
      <pc:sldChg chg="modSp mod">
        <pc:chgData name="First Presbyterian Church, Blairstown, NJ" userId="96d466b960cbaa79" providerId="LiveId" clId="{08259469-EA37-4589-94DB-D43DC49C6094}" dt="2026-09-18T16:47:23.358" v="189" actId="20577"/>
        <pc:sldMkLst>
          <pc:docMk/>
          <pc:sldMk cId="1307591299" sldId="1376"/>
        </pc:sldMkLst>
        <pc:spChg chg="mod">
          <ac:chgData name="First Presbyterian Church, Blairstown, NJ" userId="96d466b960cbaa79" providerId="LiveId" clId="{08259469-EA37-4589-94DB-D43DC49C6094}" dt="2026-09-18T16:47:23.358" v="189" actId="20577"/>
          <ac:spMkLst>
            <pc:docMk/>
            <pc:sldMk cId="1307591299" sldId="1376"/>
            <ac:spMk id="17410" creationId="{D2265AA4-22D0-7F70-C9ED-684682182498}"/>
          </ac:spMkLst>
        </pc:spChg>
      </pc:sldChg>
      <pc:sldChg chg="del">
        <pc:chgData name="First Presbyterian Church, Blairstown, NJ" userId="96d466b960cbaa79" providerId="LiveId" clId="{08259469-EA37-4589-94DB-D43DC49C6094}" dt="2026-09-18T18:20:51.488" v="365" actId="47"/>
        <pc:sldMkLst>
          <pc:docMk/>
          <pc:sldMk cId="379648950" sldId="1380"/>
        </pc:sldMkLst>
      </pc:sldChg>
      <pc:sldChg chg="modSp mod">
        <pc:chgData name="First Presbyterian Church, Blairstown, NJ" userId="96d466b960cbaa79" providerId="LiveId" clId="{08259469-EA37-4589-94DB-D43DC49C6094}" dt="2026-09-18T16:49:13.894" v="218" actId="6549"/>
        <pc:sldMkLst>
          <pc:docMk/>
          <pc:sldMk cId="3830241979" sldId="1381"/>
        </pc:sldMkLst>
        <pc:spChg chg="mod">
          <ac:chgData name="First Presbyterian Church, Blairstown, NJ" userId="96d466b960cbaa79" providerId="LiveId" clId="{08259469-EA37-4589-94DB-D43DC49C6094}" dt="2026-09-18T16:49:13.894" v="218" actId="6549"/>
          <ac:spMkLst>
            <pc:docMk/>
            <pc:sldMk cId="3830241979" sldId="1381"/>
            <ac:spMk id="17410" creationId="{297AB706-8513-40BA-F804-DDD924891BA1}"/>
          </ac:spMkLst>
        </pc:spChg>
      </pc:sldChg>
      <pc:sldChg chg="modSp add mod">
        <pc:chgData name="First Presbyterian Church, Blairstown, NJ" userId="96d466b960cbaa79" providerId="LiveId" clId="{08259469-EA37-4589-94DB-D43DC49C6094}" dt="2026-09-18T16:43:25.323" v="164" actId="2710"/>
        <pc:sldMkLst>
          <pc:docMk/>
          <pc:sldMk cId="3085163783" sldId="1385"/>
        </pc:sldMkLst>
        <pc:spChg chg="mod">
          <ac:chgData name="First Presbyterian Church, Blairstown, NJ" userId="96d466b960cbaa79" providerId="LiveId" clId="{08259469-EA37-4589-94DB-D43DC49C6094}" dt="2026-09-18T16:43:25.323" v="164" actId="2710"/>
          <ac:spMkLst>
            <pc:docMk/>
            <pc:sldMk cId="3085163783" sldId="1385"/>
            <ac:spMk id="4" creationId="{80DB2F41-EBFE-BECC-0529-2462D8C79A01}"/>
          </ac:spMkLst>
        </pc:spChg>
      </pc:sldChg>
      <pc:sldChg chg="del">
        <pc:chgData name="First Presbyterian Church, Blairstown, NJ" userId="96d466b960cbaa79" providerId="LiveId" clId="{08259469-EA37-4589-94DB-D43DC49C6094}" dt="2026-09-18T18:30:14.855" v="393" actId="47"/>
        <pc:sldMkLst>
          <pc:docMk/>
          <pc:sldMk cId="2933579466" sldId="1386"/>
        </pc:sldMkLst>
      </pc:sldChg>
      <pc:sldChg chg="modSp">
        <pc:chgData name="First Presbyterian Church, Blairstown, NJ" userId="96d466b960cbaa79" providerId="LiveId" clId="{08259469-EA37-4589-94DB-D43DC49C6094}" dt="2026-09-18T17:37:36.309" v="241"/>
        <pc:sldMkLst>
          <pc:docMk/>
          <pc:sldMk cId="2353110741" sldId="1393"/>
        </pc:sldMkLst>
        <pc:spChg chg="mod">
          <ac:chgData name="First Presbyterian Church, Blairstown, NJ" userId="96d466b960cbaa79" providerId="LiveId" clId="{08259469-EA37-4589-94DB-D43DC49C6094}" dt="2026-09-18T17:37:36.309" v="241"/>
          <ac:spMkLst>
            <pc:docMk/>
            <pc:sldMk cId="2353110741" sldId="1393"/>
            <ac:spMk id="17410" creationId="{93D00D0D-1603-6478-2F40-785C6CA110A8}"/>
          </ac:spMkLst>
        </pc:spChg>
      </pc:sldChg>
      <pc:sldChg chg="modSp mod">
        <pc:chgData name="First Presbyterian Church, Blairstown, NJ" userId="96d466b960cbaa79" providerId="LiveId" clId="{08259469-EA37-4589-94DB-D43DC49C6094}" dt="2026-09-18T16:49:34.250" v="221"/>
        <pc:sldMkLst>
          <pc:docMk/>
          <pc:sldMk cId="231683610" sldId="1400"/>
        </pc:sldMkLst>
        <pc:spChg chg="mod">
          <ac:chgData name="First Presbyterian Church, Blairstown, NJ" userId="96d466b960cbaa79" providerId="LiveId" clId="{08259469-EA37-4589-94DB-D43DC49C6094}" dt="2026-09-18T16:49:34.250" v="221"/>
          <ac:spMkLst>
            <pc:docMk/>
            <pc:sldMk cId="231683610" sldId="1400"/>
            <ac:spMk id="17410" creationId="{FE138502-2DDF-7F77-F677-CFD83C7873FF}"/>
          </ac:spMkLst>
        </pc:spChg>
      </pc:sldChg>
      <pc:sldChg chg="modSp mod">
        <pc:chgData name="First Presbyterian Church, Blairstown, NJ" userId="96d466b960cbaa79" providerId="LiveId" clId="{08259469-EA37-4589-94DB-D43DC49C6094}" dt="2026-09-18T16:49:49.133" v="222" actId="1076"/>
        <pc:sldMkLst>
          <pc:docMk/>
          <pc:sldMk cId="2274580955" sldId="1401"/>
        </pc:sldMkLst>
        <pc:spChg chg="mod">
          <ac:chgData name="First Presbyterian Church, Blairstown, NJ" userId="96d466b960cbaa79" providerId="LiveId" clId="{08259469-EA37-4589-94DB-D43DC49C6094}" dt="2026-09-18T16:49:49.133" v="222" actId="1076"/>
          <ac:spMkLst>
            <pc:docMk/>
            <pc:sldMk cId="2274580955" sldId="1401"/>
            <ac:spMk id="17410" creationId="{A9ABF822-7CE8-4333-D608-62BC6DB4F6A3}"/>
          </ac:spMkLst>
        </pc:spChg>
      </pc:sldChg>
      <pc:sldChg chg="modSp mod">
        <pc:chgData name="First Presbyterian Church, Blairstown, NJ" userId="96d466b960cbaa79" providerId="LiveId" clId="{08259469-EA37-4589-94DB-D43DC49C6094}" dt="2026-09-18T16:48:39.333" v="205" actId="20577"/>
        <pc:sldMkLst>
          <pc:docMk/>
          <pc:sldMk cId="4270397795" sldId="1402"/>
        </pc:sldMkLst>
        <pc:spChg chg="mod">
          <ac:chgData name="First Presbyterian Church, Blairstown, NJ" userId="96d466b960cbaa79" providerId="LiveId" clId="{08259469-EA37-4589-94DB-D43DC49C6094}" dt="2026-09-18T16:48:39.333" v="205" actId="20577"/>
          <ac:spMkLst>
            <pc:docMk/>
            <pc:sldMk cId="4270397795" sldId="1402"/>
            <ac:spMk id="17410" creationId="{452016B5-EA53-FC67-34CC-95811A1BD930}"/>
          </ac:spMkLst>
        </pc:spChg>
      </pc:sldChg>
      <pc:sldChg chg="del">
        <pc:chgData name="First Presbyterian Church, Blairstown, NJ" userId="96d466b960cbaa79" providerId="LiveId" clId="{08259469-EA37-4589-94DB-D43DC49C6094}" dt="2026-09-18T18:20:51.488" v="365" actId="47"/>
        <pc:sldMkLst>
          <pc:docMk/>
          <pc:sldMk cId="4072911812" sldId="1403"/>
        </pc:sldMkLst>
      </pc:sldChg>
      <pc:sldChg chg="addSp delSp modSp mod">
        <pc:chgData name="First Presbyterian Church, Blairstown, NJ" userId="96d466b960cbaa79" providerId="LiveId" clId="{08259469-EA37-4589-94DB-D43DC49C6094}" dt="2026-09-18T18:18:56.990" v="336" actId="6549"/>
        <pc:sldMkLst>
          <pc:docMk/>
          <pc:sldMk cId="3026373304" sldId="1406"/>
        </pc:sldMkLst>
        <pc:spChg chg="mod">
          <ac:chgData name="First Presbyterian Church, Blairstown, NJ" userId="96d466b960cbaa79" providerId="LiveId" clId="{08259469-EA37-4589-94DB-D43DC49C6094}" dt="2026-09-18T18:18:56.990" v="336" actId="6549"/>
          <ac:spMkLst>
            <pc:docMk/>
            <pc:sldMk cId="3026373304" sldId="1406"/>
            <ac:spMk id="12" creationId="{FB404557-1394-5C97-CDC2-6A0218B01305}"/>
          </ac:spMkLst>
        </pc:spChg>
        <pc:spChg chg="del">
          <ac:chgData name="First Presbyterian Church, Blairstown, NJ" userId="96d466b960cbaa79" providerId="LiveId" clId="{08259469-EA37-4589-94DB-D43DC49C6094}" dt="2026-09-18T18:17:48.335" v="326" actId="478"/>
          <ac:spMkLst>
            <pc:docMk/>
            <pc:sldMk cId="3026373304" sldId="1406"/>
            <ac:spMk id="20484" creationId="{F8BFAED6-8A8A-7EE2-6301-666012FD4934}"/>
          </ac:spMkLst>
        </pc:spChg>
        <pc:picChg chg="add mod ord">
          <ac:chgData name="First Presbyterian Church, Blairstown, NJ" userId="96d466b960cbaa79" providerId="LiveId" clId="{08259469-EA37-4589-94DB-D43DC49C6094}" dt="2026-09-18T18:18:13.179" v="331" actId="1076"/>
          <ac:picMkLst>
            <pc:docMk/>
            <pc:sldMk cId="3026373304" sldId="1406"/>
            <ac:picMk id="3" creationId="{A5A21277-3457-DD61-7236-E4F8616D20AF}"/>
          </ac:picMkLst>
        </pc:picChg>
      </pc:sldChg>
      <pc:sldChg chg="modSp mod">
        <pc:chgData name="First Presbyterian Church, Blairstown, NJ" userId="96d466b960cbaa79" providerId="LiveId" clId="{08259469-EA37-4589-94DB-D43DC49C6094}" dt="2026-09-18T17:36:40.515" v="231" actId="20577"/>
        <pc:sldMkLst>
          <pc:docMk/>
          <pc:sldMk cId="3816182798" sldId="1408"/>
        </pc:sldMkLst>
        <pc:spChg chg="mod">
          <ac:chgData name="First Presbyterian Church, Blairstown, NJ" userId="96d466b960cbaa79" providerId="LiveId" clId="{08259469-EA37-4589-94DB-D43DC49C6094}" dt="2026-09-18T17:36:40.515" v="231" actId="20577"/>
          <ac:spMkLst>
            <pc:docMk/>
            <pc:sldMk cId="3816182798" sldId="1408"/>
            <ac:spMk id="17410" creationId="{30B77041-4136-1201-08F6-C167B5FCBC7A}"/>
          </ac:spMkLst>
        </pc:spChg>
      </pc:sldChg>
      <pc:sldChg chg="modSp mod">
        <pc:chgData name="First Presbyterian Church, Blairstown, NJ" userId="96d466b960cbaa79" providerId="LiveId" clId="{08259469-EA37-4589-94DB-D43DC49C6094}" dt="2026-09-18T17:39:12.807" v="315" actId="20577"/>
        <pc:sldMkLst>
          <pc:docMk/>
          <pc:sldMk cId="2936839447" sldId="1410"/>
        </pc:sldMkLst>
        <pc:spChg chg="mod">
          <ac:chgData name="First Presbyterian Church, Blairstown, NJ" userId="96d466b960cbaa79" providerId="LiveId" clId="{08259469-EA37-4589-94DB-D43DC49C6094}" dt="2026-09-18T17:39:12.807" v="315" actId="20577"/>
          <ac:spMkLst>
            <pc:docMk/>
            <pc:sldMk cId="2936839447" sldId="1410"/>
            <ac:spMk id="4" creationId="{CFC89C4D-D273-C32D-F82B-B270049DFDB9}"/>
          </ac:spMkLst>
        </pc:spChg>
      </pc:sldChg>
      <pc:sldChg chg="del">
        <pc:chgData name="First Presbyterian Church, Blairstown, NJ" userId="96d466b960cbaa79" providerId="LiveId" clId="{08259469-EA37-4589-94DB-D43DC49C6094}" dt="2026-09-18T16:42:02.540" v="144" actId="47"/>
        <pc:sldMkLst>
          <pc:docMk/>
          <pc:sldMk cId="1117345765" sldId="1411"/>
        </pc:sldMkLst>
      </pc:sldChg>
      <pc:sldChg chg="del">
        <pc:chgData name="First Presbyterian Church, Blairstown, NJ" userId="96d466b960cbaa79" providerId="LiveId" clId="{08259469-EA37-4589-94DB-D43DC49C6094}" dt="2026-09-18T16:42:02.540" v="144" actId="47"/>
        <pc:sldMkLst>
          <pc:docMk/>
          <pc:sldMk cId="3023396659" sldId="1412"/>
        </pc:sldMkLst>
      </pc:sldChg>
      <pc:sldChg chg="del">
        <pc:chgData name="First Presbyterian Church, Blairstown, NJ" userId="96d466b960cbaa79" providerId="LiveId" clId="{08259469-EA37-4589-94DB-D43DC49C6094}" dt="2026-09-18T16:42:02.540" v="144" actId="47"/>
        <pc:sldMkLst>
          <pc:docMk/>
          <pc:sldMk cId="1180171807" sldId="1413"/>
        </pc:sldMkLst>
      </pc:sldChg>
      <pc:sldChg chg="del">
        <pc:chgData name="First Presbyterian Church, Blairstown, NJ" userId="96d466b960cbaa79" providerId="LiveId" clId="{08259469-EA37-4589-94DB-D43DC49C6094}" dt="2026-09-18T16:42:02.540" v="144" actId="47"/>
        <pc:sldMkLst>
          <pc:docMk/>
          <pc:sldMk cId="565035040" sldId="1414"/>
        </pc:sldMkLst>
      </pc:sldChg>
      <pc:sldChg chg="del">
        <pc:chgData name="First Presbyterian Church, Blairstown, NJ" userId="96d466b960cbaa79" providerId="LiveId" clId="{08259469-EA37-4589-94DB-D43DC49C6094}" dt="2026-09-18T16:42:02.540" v="144" actId="47"/>
        <pc:sldMkLst>
          <pc:docMk/>
          <pc:sldMk cId="0" sldId="1415"/>
        </pc:sldMkLst>
      </pc:sldChg>
      <pc:sldChg chg="del">
        <pc:chgData name="First Presbyterian Church, Blairstown, NJ" userId="96d466b960cbaa79" providerId="LiveId" clId="{08259469-EA37-4589-94DB-D43DC49C6094}" dt="2026-09-18T16:42:02.540" v="144" actId="47"/>
        <pc:sldMkLst>
          <pc:docMk/>
          <pc:sldMk cId="2706913231" sldId="1416"/>
        </pc:sldMkLst>
      </pc:sldChg>
      <pc:sldChg chg="del">
        <pc:chgData name="First Presbyterian Church, Blairstown, NJ" userId="96d466b960cbaa79" providerId="LiveId" clId="{08259469-EA37-4589-94DB-D43DC49C6094}" dt="2026-09-18T16:42:02.540" v="144" actId="47"/>
        <pc:sldMkLst>
          <pc:docMk/>
          <pc:sldMk cId="2889019383" sldId="1417"/>
        </pc:sldMkLst>
      </pc:sldChg>
      <pc:sldChg chg="modSp mod">
        <pc:chgData name="First Presbyterian Church, Blairstown, NJ" userId="96d466b960cbaa79" providerId="LiveId" clId="{08259469-EA37-4589-94DB-D43DC49C6094}" dt="2026-09-18T17:36:58.365" v="234" actId="20577"/>
        <pc:sldMkLst>
          <pc:docMk/>
          <pc:sldMk cId="1742618084" sldId="1418"/>
        </pc:sldMkLst>
        <pc:spChg chg="mod">
          <ac:chgData name="First Presbyterian Church, Blairstown, NJ" userId="96d466b960cbaa79" providerId="LiveId" clId="{08259469-EA37-4589-94DB-D43DC49C6094}" dt="2026-09-18T17:36:58.365" v="234" actId="20577"/>
          <ac:spMkLst>
            <pc:docMk/>
            <pc:sldMk cId="1742618084" sldId="1418"/>
            <ac:spMk id="17410" creationId="{FD52FA68-C3A6-1BB9-DEC1-795E0C621E9F}"/>
          </ac:spMkLst>
        </pc:spChg>
      </pc:sldChg>
      <pc:sldChg chg="modSp mod">
        <pc:chgData name="First Presbyterian Church, Blairstown, NJ" userId="96d466b960cbaa79" providerId="LiveId" clId="{08259469-EA37-4589-94DB-D43DC49C6094}" dt="2026-09-18T17:37:13.483" v="237" actId="20577"/>
        <pc:sldMkLst>
          <pc:docMk/>
          <pc:sldMk cId="1506256170" sldId="1419"/>
        </pc:sldMkLst>
        <pc:spChg chg="mod">
          <ac:chgData name="First Presbyterian Church, Blairstown, NJ" userId="96d466b960cbaa79" providerId="LiveId" clId="{08259469-EA37-4589-94DB-D43DC49C6094}" dt="2026-09-18T17:37:13.483" v="237" actId="20577"/>
          <ac:spMkLst>
            <pc:docMk/>
            <pc:sldMk cId="1506256170" sldId="1419"/>
            <ac:spMk id="17410" creationId="{6F23DE86-B4E3-57FD-4DDF-60624AD7B931}"/>
          </ac:spMkLst>
        </pc:spChg>
      </pc:sldChg>
      <pc:sldChg chg="modSp mod">
        <pc:chgData name="First Presbyterian Church, Blairstown, NJ" userId="96d466b960cbaa79" providerId="LiveId" clId="{08259469-EA37-4589-94DB-D43DC49C6094}" dt="2026-09-18T17:37:42.172" v="243" actId="1036"/>
        <pc:sldMkLst>
          <pc:docMk/>
          <pc:sldMk cId="2543835811" sldId="1420"/>
        </pc:sldMkLst>
        <pc:spChg chg="mod">
          <ac:chgData name="First Presbyterian Church, Blairstown, NJ" userId="96d466b960cbaa79" providerId="LiveId" clId="{08259469-EA37-4589-94DB-D43DC49C6094}" dt="2026-09-18T17:37:42.172" v="243" actId="1036"/>
          <ac:spMkLst>
            <pc:docMk/>
            <pc:sldMk cId="2543835811" sldId="1420"/>
            <ac:spMk id="17410" creationId="{46C7D142-460D-9F6B-DD30-3D62DB7A092C}"/>
          </ac:spMkLst>
        </pc:spChg>
      </pc:sldChg>
      <pc:sldChg chg="modSp mod">
        <pc:chgData name="First Presbyterian Church, Blairstown, NJ" userId="96d466b960cbaa79" providerId="LiveId" clId="{08259469-EA37-4589-94DB-D43DC49C6094}" dt="2026-09-18T18:20:44.921" v="364" actId="2710"/>
        <pc:sldMkLst>
          <pc:docMk/>
          <pc:sldMk cId="1802281575" sldId="1421"/>
        </pc:sldMkLst>
        <pc:spChg chg="mod">
          <ac:chgData name="First Presbyterian Church, Blairstown, NJ" userId="96d466b960cbaa79" providerId="LiveId" clId="{08259469-EA37-4589-94DB-D43DC49C6094}" dt="2026-09-18T18:20:44.921" v="364" actId="2710"/>
          <ac:spMkLst>
            <pc:docMk/>
            <pc:sldMk cId="1802281575" sldId="1421"/>
            <ac:spMk id="14338" creationId="{112E0036-B0D7-6431-6DDC-C4AE6ADEEEB3}"/>
          </ac:spMkLst>
        </pc:spChg>
      </pc:sldChg>
      <pc:sldChg chg="del">
        <pc:chgData name="First Presbyterian Church, Blairstown, NJ" userId="96d466b960cbaa79" providerId="LiveId" clId="{08259469-EA37-4589-94DB-D43DC49C6094}" dt="2026-09-18T16:30:36.365" v="73" actId="47"/>
        <pc:sldMkLst>
          <pc:docMk/>
          <pc:sldMk cId="2179830533" sldId="1422"/>
        </pc:sldMkLst>
      </pc:sldChg>
      <pc:sldChg chg="del">
        <pc:chgData name="First Presbyterian Church, Blairstown, NJ" userId="96d466b960cbaa79" providerId="LiveId" clId="{08259469-EA37-4589-94DB-D43DC49C6094}" dt="2026-09-18T16:30:37.452" v="74" actId="47"/>
        <pc:sldMkLst>
          <pc:docMk/>
          <pc:sldMk cId="3781648437" sldId="1423"/>
        </pc:sldMkLst>
      </pc:sldChg>
      <pc:sldChg chg="modSp add mod">
        <pc:chgData name="First Presbyterian Church, Blairstown, NJ" userId="96d466b960cbaa79" providerId="LiveId" clId="{08259469-EA37-4589-94DB-D43DC49C6094}" dt="2026-09-18T15:39:45.191" v="7" actId="6549"/>
        <pc:sldMkLst>
          <pc:docMk/>
          <pc:sldMk cId="635414325" sldId="1424"/>
        </pc:sldMkLst>
        <pc:spChg chg="mod">
          <ac:chgData name="First Presbyterian Church, Blairstown, NJ" userId="96d466b960cbaa79" providerId="LiveId" clId="{08259469-EA37-4589-94DB-D43DC49C6094}" dt="2026-09-18T15:39:45.191" v="7" actId="6549"/>
          <ac:spMkLst>
            <pc:docMk/>
            <pc:sldMk cId="635414325" sldId="1424"/>
            <ac:spMk id="7172" creationId="{CF3D2530-5B93-AA39-6862-E0E85C7C24F3}"/>
          </ac:spMkLst>
        </pc:spChg>
      </pc:sldChg>
      <pc:sldChg chg="addSp delSp modSp add mod ord setBg chgLayout">
        <pc:chgData name="First Presbyterian Church, Blairstown, NJ" userId="96d466b960cbaa79" providerId="LiveId" clId="{08259469-EA37-4589-94DB-D43DC49C6094}" dt="2026-09-18T16:30:21.098" v="71" actId="26606"/>
        <pc:sldMkLst>
          <pc:docMk/>
          <pc:sldMk cId="2536641168" sldId="1425"/>
        </pc:sldMkLst>
        <pc:spChg chg="del">
          <ac:chgData name="First Presbyterian Church, Blairstown, NJ" userId="96d466b960cbaa79" providerId="LiveId" clId="{08259469-EA37-4589-94DB-D43DC49C6094}" dt="2026-09-18T15:51:55.555" v="19" actId="478"/>
          <ac:spMkLst>
            <pc:docMk/>
            <pc:sldMk cId="2536641168" sldId="1425"/>
            <ac:spMk id="2" creationId="{0842BEF1-0D4C-A0E3-5353-FD4AE51ED7C0}"/>
          </ac:spMkLst>
        </pc:spChg>
        <pc:spChg chg="add del">
          <ac:chgData name="First Presbyterian Church, Blairstown, NJ" userId="96d466b960cbaa79" providerId="LiveId" clId="{08259469-EA37-4589-94DB-D43DC49C6094}" dt="2026-09-18T16:30:14.298" v="67" actId="26606"/>
          <ac:spMkLst>
            <pc:docMk/>
            <pc:sldMk cId="2536641168" sldId="1425"/>
            <ac:spMk id="11" creationId="{32BC26D8-82FB-445E-AA49-62A77D7C1EE0}"/>
          </ac:spMkLst>
        </pc:spChg>
        <pc:spChg chg="add del">
          <ac:chgData name="First Presbyterian Church, Blairstown, NJ" userId="96d466b960cbaa79" providerId="LiveId" clId="{08259469-EA37-4589-94DB-D43DC49C6094}" dt="2026-09-18T16:30:14.298" v="67" actId="26606"/>
          <ac:spMkLst>
            <pc:docMk/>
            <pc:sldMk cId="2536641168" sldId="1425"/>
            <ac:spMk id="13" creationId="{CB44330D-EA18-4254-AA95-EB49948539B8}"/>
          </ac:spMkLst>
        </pc:spChg>
        <pc:spChg chg="add del">
          <ac:chgData name="First Presbyterian Church, Blairstown, NJ" userId="96d466b960cbaa79" providerId="LiveId" clId="{08259469-EA37-4589-94DB-D43DC49C6094}" dt="2026-09-18T16:30:19.986" v="69" actId="26606"/>
          <ac:spMkLst>
            <pc:docMk/>
            <pc:sldMk cId="2536641168" sldId="1425"/>
            <ac:spMk id="15" creationId="{2633B3B5-CC90-43F0-8714-D31D1F3F0209}"/>
          </ac:spMkLst>
        </pc:spChg>
        <pc:spChg chg="add del">
          <ac:chgData name="First Presbyterian Church, Blairstown, NJ" userId="96d466b960cbaa79" providerId="LiveId" clId="{08259469-EA37-4589-94DB-D43DC49C6094}" dt="2026-09-18T16:30:19.986" v="69" actId="26606"/>
          <ac:spMkLst>
            <pc:docMk/>
            <pc:sldMk cId="2536641168" sldId="1425"/>
            <ac:spMk id="16" creationId="{AB8C311F-7253-4AED-9701-7FC0708C41C7}"/>
          </ac:spMkLst>
        </pc:spChg>
        <pc:spChg chg="add del">
          <ac:chgData name="First Presbyterian Church, Blairstown, NJ" userId="96d466b960cbaa79" providerId="LiveId" clId="{08259469-EA37-4589-94DB-D43DC49C6094}" dt="2026-09-18T16:30:19.986" v="69" actId="26606"/>
          <ac:spMkLst>
            <pc:docMk/>
            <pc:sldMk cId="2536641168" sldId="1425"/>
            <ac:spMk id="17" creationId="{A8D57A06-A426-446D-B02C-A2DC6B62E45E}"/>
          </ac:spMkLst>
        </pc:spChg>
        <pc:spChg chg="add del">
          <ac:chgData name="First Presbyterian Church, Blairstown, NJ" userId="96d466b960cbaa79" providerId="LiveId" clId="{08259469-EA37-4589-94DB-D43DC49C6094}" dt="2026-09-18T16:30:19.986" v="69" actId="26606"/>
          <ac:spMkLst>
            <pc:docMk/>
            <pc:sldMk cId="2536641168" sldId="1425"/>
            <ac:spMk id="18" creationId="{E2384209-CB15-4CDF-9D31-C44FD9A3F20D}"/>
          </ac:spMkLst>
        </pc:spChg>
        <pc:spChg chg="del">
          <ac:chgData name="First Presbyterian Church, Blairstown, NJ" userId="96d466b960cbaa79" providerId="LiveId" clId="{08259469-EA37-4589-94DB-D43DC49C6094}" dt="2026-09-18T15:51:52.706" v="18" actId="478"/>
          <ac:spMkLst>
            <pc:docMk/>
            <pc:sldMk cId="2536641168" sldId="1425"/>
            <ac:spMk id="7172" creationId="{54B8E4A3-37CC-226B-C452-C5D95FDB7805}"/>
          </ac:spMkLst>
        </pc:spChg>
        <pc:picChg chg="mod modCrop">
          <ac:chgData name="First Presbyterian Church, Blairstown, NJ" userId="96d466b960cbaa79" providerId="LiveId" clId="{08259469-EA37-4589-94DB-D43DC49C6094}" dt="2026-09-18T16:30:21.098" v="71" actId="26606"/>
          <ac:picMkLst>
            <pc:docMk/>
            <pc:sldMk cId="2536641168" sldId="1425"/>
            <ac:picMk id="6" creationId="{29C7DB3E-9D65-5B4A-44B6-E31A8AAD694C}"/>
          </ac:picMkLst>
        </pc:picChg>
      </pc:sldChg>
      <pc:sldChg chg="modSp add mod">
        <pc:chgData name="First Presbyterian Church, Blairstown, NJ" userId="96d466b960cbaa79" providerId="LiveId" clId="{08259469-EA37-4589-94DB-D43DC49C6094}" dt="2026-09-18T19:26:57.535" v="429" actId="20577"/>
        <pc:sldMkLst>
          <pc:docMk/>
          <pc:sldMk cId="0" sldId="1426"/>
        </pc:sldMkLst>
        <pc:spChg chg="mod">
          <ac:chgData name="First Presbyterian Church, Blairstown, NJ" userId="96d466b960cbaa79" providerId="LiveId" clId="{08259469-EA37-4589-94DB-D43DC49C6094}" dt="2026-09-18T19:26:57.535" v="429" actId="20577"/>
          <ac:spMkLst>
            <pc:docMk/>
            <pc:sldMk cId="0" sldId="1426"/>
            <ac:spMk id="35842" creationId="{F338187F-6D5D-246A-0226-CE6EE9725A3F}"/>
          </ac:spMkLst>
        </pc:spChg>
      </pc:sldChg>
      <pc:sldChg chg="modSp add del mod">
        <pc:chgData name="First Presbyterian Church, Blairstown, NJ" userId="96d466b960cbaa79" providerId="LiveId" clId="{08259469-EA37-4589-94DB-D43DC49C6094}" dt="2026-09-18T19:26:27.641" v="416" actId="47"/>
        <pc:sldMkLst>
          <pc:docMk/>
          <pc:sldMk cId="4273605069" sldId="1427"/>
        </pc:sldMkLst>
        <pc:spChg chg="mod">
          <ac:chgData name="First Presbyterian Church, Blairstown, NJ" userId="96d466b960cbaa79" providerId="LiveId" clId="{08259469-EA37-4589-94DB-D43DC49C6094}" dt="2026-09-18T16:34:37.920" v="115" actId="113"/>
          <ac:spMkLst>
            <pc:docMk/>
            <pc:sldMk cId="4273605069" sldId="1427"/>
            <ac:spMk id="35842" creationId="{F338187F-6D5D-246A-0226-CE6EE9725A3F}"/>
          </ac:spMkLst>
        </pc:spChg>
      </pc:sldChg>
      <pc:sldChg chg="modSp add mod">
        <pc:chgData name="First Presbyterian Church, Blairstown, NJ" userId="96d466b960cbaa79" providerId="LiveId" clId="{08259469-EA37-4589-94DB-D43DC49C6094}" dt="2026-09-18T16:36:27.763" v="132" actId="1076"/>
        <pc:sldMkLst>
          <pc:docMk/>
          <pc:sldMk cId="681258895" sldId="1428"/>
        </pc:sldMkLst>
        <pc:spChg chg="mod">
          <ac:chgData name="First Presbyterian Church, Blairstown, NJ" userId="96d466b960cbaa79" providerId="LiveId" clId="{08259469-EA37-4589-94DB-D43DC49C6094}" dt="2026-09-18T16:36:27.763" v="132" actId="1076"/>
          <ac:spMkLst>
            <pc:docMk/>
            <pc:sldMk cId="681258895" sldId="1428"/>
            <ac:spMk id="82948" creationId="{2CE388C1-E23B-14DF-98E8-8D1AF29FA650}"/>
          </ac:spMkLst>
        </pc:spChg>
      </pc:sldChg>
      <pc:sldChg chg="modSp add">
        <pc:chgData name="First Presbyterian Church, Blairstown, NJ" userId="96d466b960cbaa79" providerId="LiveId" clId="{08259469-EA37-4589-94DB-D43DC49C6094}" dt="2026-09-18T19:46:13.363" v="449" actId="1076"/>
        <pc:sldMkLst>
          <pc:docMk/>
          <pc:sldMk cId="0" sldId="1429"/>
        </pc:sldMkLst>
        <pc:spChg chg="mod">
          <ac:chgData name="First Presbyterian Church, Blairstown, NJ" userId="96d466b960cbaa79" providerId="LiveId" clId="{08259469-EA37-4589-94DB-D43DC49C6094}" dt="2026-09-18T19:46:13.363" v="449" actId="1076"/>
          <ac:spMkLst>
            <pc:docMk/>
            <pc:sldMk cId="0" sldId="1429"/>
            <ac:spMk id="8194" creationId="{F31512E2-F393-4D44-A63D-55F78F8B5DAA}"/>
          </ac:spMkLst>
        </pc:spChg>
      </pc:sldChg>
      <pc:sldChg chg="modSp add mod">
        <pc:chgData name="First Presbyterian Church, Blairstown, NJ" userId="96d466b960cbaa79" providerId="LiveId" clId="{08259469-EA37-4589-94DB-D43DC49C6094}" dt="2026-09-18T16:43:18.874" v="162" actId="20577"/>
        <pc:sldMkLst>
          <pc:docMk/>
          <pc:sldMk cId="2356337037" sldId="1430"/>
        </pc:sldMkLst>
        <pc:spChg chg="mod">
          <ac:chgData name="First Presbyterian Church, Blairstown, NJ" userId="96d466b960cbaa79" providerId="LiveId" clId="{08259469-EA37-4589-94DB-D43DC49C6094}" dt="2026-09-18T16:43:18.874" v="162" actId="20577"/>
          <ac:spMkLst>
            <pc:docMk/>
            <pc:sldMk cId="2356337037" sldId="1430"/>
            <ac:spMk id="4" creationId="{BE09FE3B-82A7-D9AA-CAFE-10C9D8AABF7D}"/>
          </ac:spMkLst>
        </pc:spChg>
      </pc:sldChg>
      <pc:sldChg chg="modSp add mod">
        <pc:chgData name="First Presbyterian Church, Blairstown, NJ" userId="96d466b960cbaa79" providerId="LiveId" clId="{08259469-EA37-4589-94DB-D43DC49C6094}" dt="2026-09-18T16:49:09.008" v="217" actId="1076"/>
        <pc:sldMkLst>
          <pc:docMk/>
          <pc:sldMk cId="2246786695" sldId="1431"/>
        </pc:sldMkLst>
        <pc:spChg chg="mod">
          <ac:chgData name="First Presbyterian Church, Blairstown, NJ" userId="96d466b960cbaa79" providerId="LiveId" clId="{08259469-EA37-4589-94DB-D43DC49C6094}" dt="2026-09-18T16:49:09.008" v="217" actId="1076"/>
          <ac:spMkLst>
            <pc:docMk/>
            <pc:sldMk cId="2246786695" sldId="1431"/>
            <ac:spMk id="17410" creationId="{D00ACB14-6DB5-BF2A-C77B-AC3FD76B723A}"/>
          </ac:spMkLst>
        </pc:spChg>
      </pc:sldChg>
      <pc:sldChg chg="addSp delSp modSp add mod setBg">
        <pc:chgData name="First Presbyterian Church, Blairstown, NJ" userId="96d466b960cbaa79" providerId="LiveId" clId="{08259469-EA37-4589-94DB-D43DC49C6094}" dt="2026-09-18T18:19:35.326" v="345" actId="26606"/>
        <pc:sldMkLst>
          <pc:docMk/>
          <pc:sldMk cId="4237288866" sldId="1432"/>
        </pc:sldMkLst>
        <pc:spChg chg="add del">
          <ac:chgData name="First Presbyterian Church, Blairstown, NJ" userId="96d466b960cbaa79" providerId="LiveId" clId="{08259469-EA37-4589-94DB-D43DC49C6094}" dt="2026-09-18T18:19:33.237" v="342" actId="26606"/>
          <ac:spMkLst>
            <pc:docMk/>
            <pc:sldMk cId="4237288866" sldId="1432"/>
            <ac:spMk id="9" creationId="{AB8C311F-7253-4AED-9701-7FC0708C41C7}"/>
          </ac:spMkLst>
        </pc:spChg>
        <pc:spChg chg="add del">
          <ac:chgData name="First Presbyterian Church, Blairstown, NJ" userId="96d466b960cbaa79" providerId="LiveId" clId="{08259469-EA37-4589-94DB-D43DC49C6094}" dt="2026-09-18T18:19:33.237" v="342" actId="26606"/>
          <ac:spMkLst>
            <pc:docMk/>
            <pc:sldMk cId="4237288866" sldId="1432"/>
            <ac:spMk id="11" creationId="{E2384209-CB15-4CDF-9D31-C44FD9A3F20D}"/>
          </ac:spMkLst>
        </pc:spChg>
        <pc:spChg chg="del">
          <ac:chgData name="First Presbyterian Church, Blairstown, NJ" userId="96d466b960cbaa79" providerId="LiveId" clId="{08259469-EA37-4589-94DB-D43DC49C6094}" dt="2026-09-18T18:19:08.481" v="339" actId="478"/>
          <ac:spMkLst>
            <pc:docMk/>
            <pc:sldMk cId="4237288866" sldId="1432"/>
            <ac:spMk id="12" creationId="{C1DFF9E8-E9ED-2CCE-8D71-80630BB008F4}"/>
          </ac:spMkLst>
        </pc:spChg>
        <pc:spChg chg="add del">
          <ac:chgData name="First Presbyterian Church, Blairstown, NJ" userId="96d466b960cbaa79" providerId="LiveId" clId="{08259469-EA37-4589-94DB-D43DC49C6094}" dt="2026-09-18T18:19:33.237" v="342" actId="26606"/>
          <ac:spMkLst>
            <pc:docMk/>
            <pc:sldMk cId="4237288866" sldId="1432"/>
            <ac:spMk id="13" creationId="{2633B3B5-CC90-43F0-8714-D31D1F3F0209}"/>
          </ac:spMkLst>
        </pc:spChg>
        <pc:spChg chg="add del">
          <ac:chgData name="First Presbyterian Church, Blairstown, NJ" userId="96d466b960cbaa79" providerId="LiveId" clId="{08259469-EA37-4589-94DB-D43DC49C6094}" dt="2026-09-18T18:19:33.237" v="342" actId="26606"/>
          <ac:spMkLst>
            <pc:docMk/>
            <pc:sldMk cId="4237288866" sldId="1432"/>
            <ac:spMk id="15" creationId="{A8D57A06-A426-446D-B02C-A2DC6B62E45E}"/>
          </ac:spMkLst>
        </pc:spChg>
        <pc:spChg chg="add del">
          <ac:chgData name="First Presbyterian Church, Blairstown, NJ" userId="96d466b960cbaa79" providerId="LiveId" clId="{08259469-EA37-4589-94DB-D43DC49C6094}" dt="2026-09-18T18:19:35.320" v="344" actId="26606"/>
          <ac:spMkLst>
            <pc:docMk/>
            <pc:sldMk cId="4237288866" sldId="1432"/>
            <ac:spMk id="17" creationId="{42A4FC2C-047E-45A5-965D-8E1E3BF09BC6}"/>
          </ac:spMkLst>
        </pc:spChg>
        <pc:spChg chg="add">
          <ac:chgData name="First Presbyterian Church, Blairstown, NJ" userId="96d466b960cbaa79" providerId="LiveId" clId="{08259469-EA37-4589-94DB-D43DC49C6094}" dt="2026-09-18T18:19:35.326" v="345" actId="26606"/>
          <ac:spMkLst>
            <pc:docMk/>
            <pc:sldMk cId="4237288866" sldId="1432"/>
            <ac:spMk id="19" creationId="{AB8C311F-7253-4AED-9701-7FC0708C41C7}"/>
          </ac:spMkLst>
        </pc:spChg>
        <pc:spChg chg="add">
          <ac:chgData name="First Presbyterian Church, Blairstown, NJ" userId="96d466b960cbaa79" providerId="LiveId" clId="{08259469-EA37-4589-94DB-D43DC49C6094}" dt="2026-09-18T18:19:35.326" v="345" actId="26606"/>
          <ac:spMkLst>
            <pc:docMk/>
            <pc:sldMk cId="4237288866" sldId="1432"/>
            <ac:spMk id="20" creationId="{E2384209-CB15-4CDF-9D31-C44FD9A3F20D}"/>
          </ac:spMkLst>
        </pc:spChg>
        <pc:spChg chg="add">
          <ac:chgData name="First Presbyterian Church, Blairstown, NJ" userId="96d466b960cbaa79" providerId="LiveId" clId="{08259469-EA37-4589-94DB-D43DC49C6094}" dt="2026-09-18T18:19:35.326" v="345" actId="26606"/>
          <ac:spMkLst>
            <pc:docMk/>
            <pc:sldMk cId="4237288866" sldId="1432"/>
            <ac:spMk id="21" creationId="{2633B3B5-CC90-43F0-8714-D31D1F3F0209}"/>
          </ac:spMkLst>
        </pc:spChg>
        <pc:spChg chg="add">
          <ac:chgData name="First Presbyterian Church, Blairstown, NJ" userId="96d466b960cbaa79" providerId="LiveId" clId="{08259469-EA37-4589-94DB-D43DC49C6094}" dt="2026-09-18T18:19:35.326" v="345" actId="26606"/>
          <ac:spMkLst>
            <pc:docMk/>
            <pc:sldMk cId="4237288866" sldId="1432"/>
            <ac:spMk id="22" creationId="{A8D57A06-A426-446D-B02C-A2DC6B62E45E}"/>
          </ac:spMkLst>
        </pc:spChg>
        <pc:picChg chg="del">
          <ac:chgData name="First Presbyterian Church, Blairstown, NJ" userId="96d466b960cbaa79" providerId="LiveId" clId="{08259469-EA37-4589-94DB-D43DC49C6094}" dt="2026-09-18T18:19:06.209" v="338" actId="478"/>
          <ac:picMkLst>
            <pc:docMk/>
            <pc:sldMk cId="4237288866" sldId="1432"/>
            <ac:picMk id="3" creationId="{052E8EA6-28DF-CC4B-A77B-C8425FC7A084}"/>
          </ac:picMkLst>
        </pc:picChg>
        <pc:picChg chg="add mod">
          <ac:chgData name="First Presbyterian Church, Blairstown, NJ" userId="96d466b960cbaa79" providerId="LiveId" clId="{08259469-EA37-4589-94DB-D43DC49C6094}" dt="2026-09-18T18:19:35.326" v="345" actId="26606"/>
          <ac:picMkLst>
            <pc:docMk/>
            <pc:sldMk cId="4237288866" sldId="1432"/>
            <ac:picMk id="4" creationId="{EB196A7A-B432-EA78-D88A-850D73CE7B2B}"/>
          </ac:picMkLst>
        </pc:picChg>
      </pc:sldChg>
      <pc:sldChg chg="modSp add mod">
        <pc:chgData name="First Presbyterian Church, Blairstown, NJ" userId="96d466b960cbaa79" providerId="LiveId" clId="{08259469-EA37-4589-94DB-D43DC49C6094}" dt="2026-09-18T19:27:13.761" v="436" actId="1076"/>
        <pc:sldMkLst>
          <pc:docMk/>
          <pc:sldMk cId="1046188071" sldId="1433"/>
        </pc:sldMkLst>
        <pc:spChg chg="mod">
          <ac:chgData name="First Presbyterian Church, Blairstown, NJ" userId="96d466b960cbaa79" providerId="LiveId" clId="{08259469-EA37-4589-94DB-D43DC49C6094}" dt="2026-09-18T19:27:13.761" v="436" actId="1076"/>
          <ac:spMkLst>
            <pc:docMk/>
            <pc:sldMk cId="1046188071" sldId="1433"/>
            <ac:spMk id="35842" creationId="{08465C5D-396C-343C-BF7B-7D8EDE2F7E2E}"/>
          </ac:spMkLst>
        </pc:spChg>
      </pc:sldChg>
      <pc:sldChg chg="modSp add mod">
        <pc:chgData name="First Presbyterian Church, Blairstown, NJ" userId="96d466b960cbaa79" providerId="LiveId" clId="{08259469-EA37-4589-94DB-D43DC49C6094}" dt="2026-09-18T19:27:29.241" v="446" actId="20577"/>
        <pc:sldMkLst>
          <pc:docMk/>
          <pc:sldMk cId="110198954" sldId="1434"/>
        </pc:sldMkLst>
        <pc:spChg chg="mod">
          <ac:chgData name="First Presbyterian Church, Blairstown, NJ" userId="96d466b960cbaa79" providerId="LiveId" clId="{08259469-EA37-4589-94DB-D43DC49C6094}" dt="2026-09-18T19:27:29.241" v="446" actId="20577"/>
          <ac:spMkLst>
            <pc:docMk/>
            <pc:sldMk cId="110198954" sldId="1434"/>
            <ac:spMk id="35842" creationId="{8AB654D2-F399-E2B0-9F8E-1769EB1926CA}"/>
          </ac:spMkLst>
        </pc:spChg>
      </pc:sldChg>
      <pc:sldMasterChg chg="setBg modSldLayout">
        <pc:chgData name="First Presbyterian Church, Blairstown, NJ" userId="96d466b960cbaa79" providerId="LiveId" clId="{08259469-EA37-4589-94DB-D43DC49C6094}" dt="2026-09-18T16:28:18.827" v="50"/>
        <pc:sldMasterMkLst>
          <pc:docMk/>
          <pc:sldMasterMk cId="3493004256" sldId="2147487341"/>
        </pc:sldMasterMkLst>
        <pc:sldLayoutChg chg="setBg">
          <pc:chgData name="First Presbyterian Church, Blairstown, NJ" userId="96d466b960cbaa79" providerId="LiveId" clId="{08259469-EA37-4589-94DB-D43DC49C6094}" dt="2026-09-18T16:28:18.827" v="50"/>
          <pc:sldLayoutMkLst>
            <pc:docMk/>
            <pc:sldMasterMk cId="3493004256" sldId="2147487341"/>
            <pc:sldLayoutMk cId="2277913662" sldId="2147487348"/>
          </pc:sldLayoutMkLst>
        </pc:sldLayoutChg>
        <pc:sldLayoutChg chg="setBg">
          <pc:chgData name="First Presbyterian Church, Blairstown, NJ" userId="96d466b960cbaa79" providerId="LiveId" clId="{08259469-EA37-4589-94DB-D43DC49C6094}" dt="2026-09-18T16:28:18.827" v="50"/>
          <pc:sldLayoutMkLst>
            <pc:docMk/>
            <pc:sldMasterMk cId="3493004256" sldId="2147487341"/>
            <pc:sldLayoutMk cId="318926213" sldId="2147487350"/>
          </pc:sldLayoutMkLst>
        </pc:sldLayoutChg>
      </pc:sldMasterChg>
      <pc:sldMasterChg chg="modSldLayout">
        <pc:chgData name="First Presbyterian Church, Blairstown, NJ" userId="96d466b960cbaa79" providerId="LiveId" clId="{08259469-EA37-4589-94DB-D43DC49C6094}" dt="2026-09-18T16:28:25.215" v="52"/>
        <pc:sldMasterMkLst>
          <pc:docMk/>
          <pc:sldMasterMk cId="3374460013" sldId="2147487370"/>
        </pc:sldMasterMkLst>
        <pc:sldLayoutChg chg="delSp">
          <pc:chgData name="First Presbyterian Church, Blairstown, NJ" userId="96d466b960cbaa79" providerId="LiveId" clId="{08259469-EA37-4589-94DB-D43DC49C6094}" dt="2026-09-18T16:28:25.215" v="52"/>
          <pc:sldLayoutMkLst>
            <pc:docMk/>
            <pc:sldMasterMk cId="3374460013" sldId="2147487370"/>
            <pc:sldLayoutMk cId="4112865918" sldId="2147487388"/>
          </pc:sldLayoutMkLst>
          <pc:picChg chg="del">
            <ac:chgData name="First Presbyterian Church, Blairstown, NJ" userId="96d466b960cbaa79" providerId="LiveId" clId="{08259469-EA37-4589-94DB-D43DC49C6094}" dt="2026-09-18T16:28:25.215" v="52"/>
            <ac:picMkLst>
              <pc:docMk/>
              <pc:sldMasterMk cId="3374460013" sldId="2147487370"/>
              <pc:sldLayoutMk cId="4112865918" sldId="2147487388"/>
              <ac:picMk id="9" creationId="{E41EB56E-DF88-E5AB-35AF-891395DCDB15}"/>
            </ac:picMkLst>
          </pc:picChg>
        </pc:sldLayoutChg>
      </pc:sldMasterChg>
      <pc:sldMasterChg chg="modSldLayout">
        <pc:chgData name="First Presbyterian Church, Blairstown, NJ" userId="96d466b960cbaa79" providerId="LiveId" clId="{08259469-EA37-4589-94DB-D43DC49C6094}" dt="2026-09-18T16:29:06.505" v="58"/>
        <pc:sldMasterMkLst>
          <pc:docMk/>
          <pc:sldMasterMk cId="4264691803" sldId="2147487419"/>
        </pc:sldMasterMkLst>
        <pc:sldLayoutChg chg="delSp">
          <pc:chgData name="First Presbyterian Church, Blairstown, NJ" userId="96d466b960cbaa79" providerId="LiveId" clId="{08259469-EA37-4589-94DB-D43DC49C6094}" dt="2026-09-18T16:29:06.505" v="58"/>
          <pc:sldLayoutMkLst>
            <pc:docMk/>
            <pc:sldMasterMk cId="4264691803" sldId="2147487419"/>
            <pc:sldLayoutMk cId="2055751922" sldId="2147487437"/>
          </pc:sldLayoutMkLst>
          <pc:spChg chg="del">
            <ac:chgData name="First Presbyterian Church, Blairstown, NJ" userId="96d466b960cbaa79" providerId="LiveId" clId="{08259469-EA37-4589-94DB-D43DC49C6094}" dt="2026-09-18T16:29:06.505" v="58"/>
            <ac:spMkLst>
              <pc:docMk/>
              <pc:sldMasterMk cId="4264691803" sldId="2147487419"/>
              <pc:sldLayoutMk cId="2055751922" sldId="2147487437"/>
              <ac:spMk id="7" creationId="{CB922775-D819-CE59-81DF-9A22F9309472}"/>
            </ac:spMkLst>
          </pc:spChg>
          <pc:spChg chg="del">
            <ac:chgData name="First Presbyterian Church, Blairstown, NJ" userId="96d466b960cbaa79" providerId="LiveId" clId="{08259469-EA37-4589-94DB-D43DC49C6094}" dt="2026-09-18T16:29:06.505" v="58"/>
            <ac:spMkLst>
              <pc:docMk/>
              <pc:sldMasterMk cId="4264691803" sldId="2147487419"/>
              <pc:sldLayoutMk cId="2055751922" sldId="2147487437"/>
              <ac:spMk id="10" creationId="{7E1D59CA-78A2-7B8F-A9C7-E86B47BEAE5E}"/>
            </ac:spMkLst>
          </pc:spChg>
        </pc:sldLayoutChg>
      </pc:sldMasterChg>
      <pc:sldMasterChg chg="modSldLayout">
        <pc:chgData name="First Presbyterian Church, Blairstown, NJ" userId="96d466b960cbaa79" providerId="LiveId" clId="{08259469-EA37-4589-94DB-D43DC49C6094}" dt="2026-09-18T16:29:28.895" v="64"/>
        <pc:sldMasterMkLst>
          <pc:docMk/>
          <pc:sldMasterMk cId="243965886" sldId="2147487487"/>
        </pc:sldMasterMkLst>
        <pc:sldLayoutChg chg="delSp">
          <pc:chgData name="First Presbyterian Church, Blairstown, NJ" userId="96d466b960cbaa79" providerId="LiveId" clId="{08259469-EA37-4589-94DB-D43DC49C6094}" dt="2026-09-18T16:29:28.895" v="64"/>
          <pc:sldLayoutMkLst>
            <pc:docMk/>
            <pc:sldMasterMk cId="243965886" sldId="2147487487"/>
            <pc:sldLayoutMk cId="3361367664" sldId="2147487505"/>
          </pc:sldLayoutMkLst>
          <pc:spChg chg="del">
            <ac:chgData name="First Presbyterian Church, Blairstown, NJ" userId="96d466b960cbaa79" providerId="LiveId" clId="{08259469-EA37-4589-94DB-D43DC49C6094}" dt="2026-09-18T16:29:28.895" v="64"/>
            <ac:spMkLst>
              <pc:docMk/>
              <pc:sldMasterMk cId="243965886" sldId="2147487487"/>
              <pc:sldLayoutMk cId="3361367664" sldId="2147487505"/>
              <ac:spMk id="7" creationId="{CB922775-D819-CE59-81DF-9A22F9309472}"/>
            </ac:spMkLst>
          </pc:spChg>
          <pc:spChg chg="del">
            <ac:chgData name="First Presbyterian Church, Blairstown, NJ" userId="96d466b960cbaa79" providerId="LiveId" clId="{08259469-EA37-4589-94DB-D43DC49C6094}" dt="2026-09-18T16:29:28.895" v="64"/>
            <ac:spMkLst>
              <pc:docMk/>
              <pc:sldMasterMk cId="243965886" sldId="2147487487"/>
              <pc:sldLayoutMk cId="3361367664" sldId="2147487505"/>
              <ac:spMk id="10" creationId="{7E1D59CA-78A2-7B8F-A9C7-E86B47BEAE5E}"/>
            </ac:spMkLst>
          </pc:spChg>
        </pc:sldLayoutChg>
      </pc:sldMasterChg>
      <pc:sldMasterChg chg="setBg delSldLayout modSldLayout">
        <pc:chgData name="First Presbyterian Church, Blairstown, NJ" userId="96d466b960cbaa79" providerId="LiveId" clId="{08259469-EA37-4589-94DB-D43DC49C6094}" dt="2026-09-18T16:42:02.540" v="144" actId="47"/>
        <pc:sldMasterMkLst>
          <pc:docMk/>
          <pc:sldMasterMk cId="3649314693" sldId="2147487506"/>
        </pc:sldMasterMkLst>
        <pc:sldLayoutChg chg="del setBg">
          <pc:chgData name="First Presbyterian Church, Blairstown, NJ" userId="96d466b960cbaa79" providerId="LiveId" clId="{08259469-EA37-4589-94DB-D43DC49C6094}" dt="2026-09-18T16:42:02.540" v="144" actId="47"/>
          <pc:sldLayoutMkLst>
            <pc:docMk/>
            <pc:sldMasterMk cId="3649314693" sldId="2147487506"/>
            <pc:sldLayoutMk cId="533802537" sldId="214748751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95345409-788C-4CEB-80BF-7FCD2CFF4A10}"/>
              </a:ext>
            </a:extLst>
          </p:cNvPr>
          <p:cNvSpPr>
            <a:spLocks noGrp="1" noChangeArrowheads="1"/>
          </p:cNvSpPr>
          <p:nvPr>
            <p:ph type="hdr" sz="quarter"/>
          </p:nvPr>
        </p:nvSpPr>
        <p:spPr bwMode="auto">
          <a:xfrm>
            <a:off x="0" y="0"/>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t" anchorCtr="0" compatLnSpc="1">
            <a:prstTxWarp prst="textNoShape">
              <a:avLst/>
            </a:prstTxWarp>
          </a:bodyPr>
          <a:lstStyle>
            <a:lvl1pPr defTabSz="918784">
              <a:defRPr sz="1300" b="0">
                <a:latin typeface="Arial" charset="0"/>
                <a:cs typeface="Arial" charset="0"/>
              </a:defRPr>
            </a:lvl1pPr>
          </a:lstStyle>
          <a:p>
            <a:pPr>
              <a:defRPr/>
            </a:pPr>
            <a:endParaRPr lang="en-US"/>
          </a:p>
        </p:txBody>
      </p:sp>
      <p:sp>
        <p:nvSpPr>
          <p:cNvPr id="86019" name="Rectangle 3">
            <a:extLst>
              <a:ext uri="{FF2B5EF4-FFF2-40B4-BE49-F238E27FC236}">
                <a16:creationId xmlns:a16="http://schemas.microsoft.com/office/drawing/2014/main" id="{A0EFEBAB-8391-4033-B415-84AA62A3E39B}"/>
              </a:ext>
            </a:extLst>
          </p:cNvPr>
          <p:cNvSpPr>
            <a:spLocks noGrp="1" noChangeArrowheads="1"/>
          </p:cNvSpPr>
          <p:nvPr>
            <p:ph type="dt" sz="quarter" idx="1"/>
          </p:nvPr>
        </p:nvSpPr>
        <p:spPr bwMode="auto">
          <a:xfrm>
            <a:off x="5264150" y="0"/>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t" anchorCtr="0" compatLnSpc="1">
            <a:prstTxWarp prst="textNoShape">
              <a:avLst/>
            </a:prstTxWarp>
          </a:bodyPr>
          <a:lstStyle>
            <a:lvl1pPr algn="r" defTabSz="918784">
              <a:defRPr sz="1300" b="0">
                <a:latin typeface="Arial" charset="0"/>
                <a:cs typeface="Arial" charset="0"/>
              </a:defRPr>
            </a:lvl1pPr>
          </a:lstStyle>
          <a:p>
            <a:pPr>
              <a:defRPr/>
            </a:pPr>
            <a:endParaRPr lang="en-US"/>
          </a:p>
        </p:txBody>
      </p:sp>
      <p:sp>
        <p:nvSpPr>
          <p:cNvPr id="86020" name="Rectangle 4">
            <a:extLst>
              <a:ext uri="{FF2B5EF4-FFF2-40B4-BE49-F238E27FC236}">
                <a16:creationId xmlns:a16="http://schemas.microsoft.com/office/drawing/2014/main" id="{7D82E61B-ACBC-4CFB-8D8F-97F24CBE6D77}"/>
              </a:ext>
            </a:extLst>
          </p:cNvPr>
          <p:cNvSpPr>
            <a:spLocks noGrp="1" noChangeArrowheads="1"/>
          </p:cNvSpPr>
          <p:nvPr>
            <p:ph type="ftr" sz="quarter" idx="2"/>
          </p:nvPr>
        </p:nvSpPr>
        <p:spPr bwMode="auto">
          <a:xfrm>
            <a:off x="0" y="6657975"/>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b" anchorCtr="0" compatLnSpc="1">
            <a:prstTxWarp prst="textNoShape">
              <a:avLst/>
            </a:prstTxWarp>
          </a:bodyPr>
          <a:lstStyle>
            <a:lvl1pPr defTabSz="918784">
              <a:defRPr sz="1300" b="0">
                <a:latin typeface="Arial" charset="0"/>
                <a:cs typeface="Arial" charset="0"/>
              </a:defRPr>
            </a:lvl1pPr>
          </a:lstStyle>
          <a:p>
            <a:pPr>
              <a:defRPr/>
            </a:pPr>
            <a:endParaRPr lang="en-US"/>
          </a:p>
        </p:txBody>
      </p:sp>
      <p:sp>
        <p:nvSpPr>
          <p:cNvPr id="86021" name="Rectangle 5">
            <a:extLst>
              <a:ext uri="{FF2B5EF4-FFF2-40B4-BE49-F238E27FC236}">
                <a16:creationId xmlns:a16="http://schemas.microsoft.com/office/drawing/2014/main" id="{0CBA459D-143F-42B0-8169-C80439DE9576}"/>
              </a:ext>
            </a:extLst>
          </p:cNvPr>
          <p:cNvSpPr>
            <a:spLocks noGrp="1" noChangeArrowheads="1"/>
          </p:cNvSpPr>
          <p:nvPr>
            <p:ph type="sldNum" sz="quarter" idx="3"/>
          </p:nvPr>
        </p:nvSpPr>
        <p:spPr bwMode="auto">
          <a:xfrm>
            <a:off x="5264150" y="6657975"/>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b" anchorCtr="0" compatLnSpc="1">
            <a:prstTxWarp prst="textNoShape">
              <a:avLst/>
            </a:prstTxWarp>
          </a:bodyPr>
          <a:lstStyle>
            <a:lvl1pPr algn="r" defTabSz="917575">
              <a:defRPr sz="1300" b="0">
                <a:latin typeface="Arial" panose="020B0604020202020204" pitchFamily="34" charset="0"/>
              </a:defRPr>
            </a:lvl1pPr>
          </a:lstStyle>
          <a:p>
            <a:fld id="{8949C558-9695-47A0-B5D7-90E8B2F89EBC}"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C64A5BE3-ECA7-4A7B-9028-E48DA4087423}"/>
              </a:ext>
            </a:extLst>
          </p:cNvPr>
          <p:cNvSpPr>
            <a:spLocks noGrp="1" noChangeArrowheads="1"/>
          </p:cNvSpPr>
          <p:nvPr>
            <p:ph type="hdr" sz="quarter"/>
          </p:nvPr>
        </p:nvSpPr>
        <p:spPr bwMode="auto">
          <a:xfrm>
            <a:off x="0" y="0"/>
            <a:ext cx="4030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t" anchorCtr="0" compatLnSpc="1">
            <a:prstTxWarp prst="textNoShape">
              <a:avLst/>
            </a:prstTxWarp>
          </a:bodyPr>
          <a:lstStyle>
            <a:lvl1pPr eaLnBrk="0" hangingPunct="0">
              <a:defRPr sz="1200" b="0">
                <a:cs typeface="Arial" charset="0"/>
              </a:defRPr>
            </a:lvl1pPr>
          </a:lstStyle>
          <a:p>
            <a:pPr>
              <a:defRPr/>
            </a:pPr>
            <a:endParaRPr lang="en-US"/>
          </a:p>
        </p:txBody>
      </p:sp>
      <p:sp>
        <p:nvSpPr>
          <p:cNvPr id="57347" name="Rectangle 3">
            <a:extLst>
              <a:ext uri="{FF2B5EF4-FFF2-40B4-BE49-F238E27FC236}">
                <a16:creationId xmlns:a16="http://schemas.microsoft.com/office/drawing/2014/main" id="{E504145B-5023-482A-BB0E-CFF1852B3C9D}"/>
              </a:ext>
            </a:extLst>
          </p:cNvPr>
          <p:cNvSpPr>
            <a:spLocks noGrp="1" noChangeArrowheads="1"/>
          </p:cNvSpPr>
          <p:nvPr>
            <p:ph type="dt" idx="1"/>
          </p:nvPr>
        </p:nvSpPr>
        <p:spPr bwMode="auto">
          <a:xfrm>
            <a:off x="5265738" y="0"/>
            <a:ext cx="4029075"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t" anchorCtr="0" compatLnSpc="1">
            <a:prstTxWarp prst="textNoShape">
              <a:avLst/>
            </a:prstTxWarp>
          </a:bodyPr>
          <a:lstStyle>
            <a:lvl1pPr algn="r" eaLnBrk="0" hangingPunct="0">
              <a:defRPr sz="1200" b="0">
                <a:cs typeface="Arial" charset="0"/>
              </a:defRPr>
            </a:lvl1pPr>
          </a:lstStyle>
          <a:p>
            <a:pPr>
              <a:defRPr/>
            </a:pPr>
            <a:fld id="{D2560A9F-3D58-4725-A9CC-6CE926D7E376}" type="datetimeFigureOut">
              <a:rPr lang="en-US"/>
              <a:pPr>
                <a:defRPr/>
              </a:pPr>
              <a:t>09/18/2026</a:t>
            </a:fld>
            <a:endParaRPr lang="en-US" dirty="0"/>
          </a:p>
        </p:txBody>
      </p:sp>
      <p:sp>
        <p:nvSpPr>
          <p:cNvPr id="39940" name="Rectangle 4">
            <a:extLst>
              <a:ext uri="{FF2B5EF4-FFF2-40B4-BE49-F238E27FC236}">
                <a16:creationId xmlns:a16="http://schemas.microsoft.com/office/drawing/2014/main" id="{592DE60C-5AB4-4825-8ED3-F1F171847563}"/>
              </a:ext>
            </a:extLst>
          </p:cNvPr>
          <p:cNvSpPr>
            <a:spLocks noGrp="1" noRot="1" noChangeAspect="1" noChangeArrowheads="1" noTextEdit="1"/>
          </p:cNvSpPr>
          <p:nvPr>
            <p:ph type="sldImg" idx="2"/>
          </p:nvPr>
        </p:nvSpPr>
        <p:spPr bwMode="auto">
          <a:xfrm>
            <a:off x="2895600" y="525463"/>
            <a:ext cx="3505200" cy="26289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49" name="Rectangle 5">
            <a:extLst>
              <a:ext uri="{FF2B5EF4-FFF2-40B4-BE49-F238E27FC236}">
                <a16:creationId xmlns:a16="http://schemas.microsoft.com/office/drawing/2014/main" id="{3C96E1F5-6C78-4069-AE05-0F88114B5BE0}"/>
              </a:ext>
            </a:extLst>
          </p:cNvPr>
          <p:cNvSpPr>
            <a:spLocks noGrp="1" noChangeArrowheads="1"/>
          </p:cNvSpPr>
          <p:nvPr>
            <p:ph type="body" sz="quarter" idx="3"/>
          </p:nvPr>
        </p:nvSpPr>
        <p:spPr bwMode="auto">
          <a:xfrm>
            <a:off x="928688" y="3330575"/>
            <a:ext cx="7439025" cy="315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350" name="Rectangle 6">
            <a:extLst>
              <a:ext uri="{FF2B5EF4-FFF2-40B4-BE49-F238E27FC236}">
                <a16:creationId xmlns:a16="http://schemas.microsoft.com/office/drawing/2014/main" id="{C59122AF-A62E-4C94-B22A-9F9A8960E0A2}"/>
              </a:ext>
            </a:extLst>
          </p:cNvPr>
          <p:cNvSpPr>
            <a:spLocks noGrp="1" noChangeArrowheads="1"/>
          </p:cNvSpPr>
          <p:nvPr>
            <p:ph type="ftr" sz="quarter" idx="4"/>
          </p:nvPr>
        </p:nvSpPr>
        <p:spPr bwMode="auto">
          <a:xfrm>
            <a:off x="0" y="6657975"/>
            <a:ext cx="4030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b" anchorCtr="0" compatLnSpc="1">
            <a:prstTxWarp prst="textNoShape">
              <a:avLst/>
            </a:prstTxWarp>
          </a:bodyPr>
          <a:lstStyle>
            <a:lvl1pPr eaLnBrk="0" hangingPunct="0">
              <a:defRPr sz="1200" b="0">
                <a:cs typeface="Arial" charset="0"/>
              </a:defRPr>
            </a:lvl1pPr>
          </a:lstStyle>
          <a:p>
            <a:pPr>
              <a:defRPr/>
            </a:pPr>
            <a:endParaRPr lang="en-US"/>
          </a:p>
        </p:txBody>
      </p:sp>
      <p:sp>
        <p:nvSpPr>
          <p:cNvPr id="57351" name="Rectangle 7">
            <a:extLst>
              <a:ext uri="{FF2B5EF4-FFF2-40B4-BE49-F238E27FC236}">
                <a16:creationId xmlns:a16="http://schemas.microsoft.com/office/drawing/2014/main" id="{3A67A980-A14A-4639-A830-12872F1ACD63}"/>
              </a:ext>
            </a:extLst>
          </p:cNvPr>
          <p:cNvSpPr>
            <a:spLocks noGrp="1" noChangeArrowheads="1"/>
          </p:cNvSpPr>
          <p:nvPr>
            <p:ph type="sldNum" sz="quarter" idx="5"/>
          </p:nvPr>
        </p:nvSpPr>
        <p:spPr bwMode="auto">
          <a:xfrm>
            <a:off x="5265738" y="6657975"/>
            <a:ext cx="4029075"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b" anchorCtr="0" compatLnSpc="1">
            <a:prstTxWarp prst="textNoShape">
              <a:avLst/>
            </a:prstTxWarp>
          </a:bodyPr>
          <a:lstStyle>
            <a:lvl1pPr algn="r" eaLnBrk="0" hangingPunct="0">
              <a:defRPr sz="1200" b="0"/>
            </a:lvl1pPr>
          </a:lstStyle>
          <a:p>
            <a:fld id="{AB4C82E0-486A-462B-BDD0-4E609807901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CBA31-F07F-807D-9EE1-7CDBA2F294E4}"/>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F384E2E9-3833-6216-58D0-7F8617A7ECA0}"/>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A47B9B5A-F93F-2260-7B48-E479A07B18DB}"/>
              </a:ext>
            </a:extLst>
          </p:cNvPr>
          <p:cNvSpPr>
            <a:spLocks noGrp="1"/>
          </p:cNvSpPr>
          <p:nvPr>
            <p:ph type="body" idx="1"/>
          </p:nvPr>
        </p:nvSpPr>
        <p:spPr>
          <a:noFill/>
        </p:spPr>
        <p:txBody>
          <a:bodyPr/>
          <a:lstStyle/>
          <a:p>
            <a:endParaRPr lang="en-US" altLang="en-US"/>
          </a:p>
        </p:txBody>
      </p:sp>
      <p:sp>
        <p:nvSpPr>
          <p:cNvPr id="40964" name="Slide Number Placeholder 3">
            <a:extLst>
              <a:ext uri="{FF2B5EF4-FFF2-40B4-BE49-F238E27FC236}">
                <a16:creationId xmlns:a16="http://schemas.microsoft.com/office/drawing/2014/main" id="{AB741E46-C045-3FB2-5D8F-5165368896E5}"/>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3137CE9-E17B-485C-95EB-5B4CEFAE40D4}" type="slidenum">
              <a:rPr lang="en-US" altLang="en-US">
                <a:latin typeface="Tahoma" panose="020B0604030504040204" pitchFamily="34" charset="0"/>
              </a:rPr>
              <a:pPr>
                <a:spcBef>
                  <a:spcPct val="0"/>
                </a:spcBef>
              </a:pPr>
              <a:t>6</a:t>
            </a:fld>
            <a:endParaRPr lang="en-US" altLang="en-US">
              <a:latin typeface="Tahoma" panose="020B0604030504040204" pitchFamily="34" charset="0"/>
            </a:endParaRPr>
          </a:p>
        </p:txBody>
      </p:sp>
    </p:spTree>
    <p:extLst>
      <p:ext uri="{BB962C8B-B14F-4D97-AF65-F5344CB8AC3E}">
        <p14:creationId xmlns:p14="http://schemas.microsoft.com/office/powerpoint/2010/main" val="3205789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D00B8-0244-FC8A-23FB-ECF37BF752AB}"/>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4DEE575D-180D-2D55-2704-FC543C2D49D5}"/>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038E352E-7D41-1B55-9729-8D00E1FE0D08}"/>
              </a:ext>
            </a:extLst>
          </p:cNvPr>
          <p:cNvSpPr>
            <a:spLocks noGrp="1"/>
          </p:cNvSpPr>
          <p:nvPr>
            <p:ph type="body" idx="1"/>
          </p:nvPr>
        </p:nvSpPr>
        <p:spPr>
          <a:noFill/>
        </p:spPr>
        <p:txBody>
          <a:bodyPr/>
          <a:lstStyle/>
          <a:p>
            <a:endParaRPr lang="en-US" altLang="en-US"/>
          </a:p>
        </p:txBody>
      </p:sp>
      <p:sp>
        <p:nvSpPr>
          <p:cNvPr id="40964" name="Slide Number Placeholder 3">
            <a:extLst>
              <a:ext uri="{FF2B5EF4-FFF2-40B4-BE49-F238E27FC236}">
                <a16:creationId xmlns:a16="http://schemas.microsoft.com/office/drawing/2014/main" id="{47C67253-CFA3-512E-488D-A9A3E8C1088E}"/>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3137CE9-E17B-485C-95EB-5B4CEFAE40D4}" type="slidenum">
              <a:rPr lang="en-US" altLang="en-US">
                <a:latin typeface="Tahoma" panose="020B0604030504040204" pitchFamily="34" charset="0"/>
              </a:rPr>
              <a:pPr>
                <a:spcBef>
                  <a:spcPct val="0"/>
                </a:spcBef>
              </a:pPr>
              <a:t>7</a:t>
            </a:fld>
            <a:endParaRPr lang="en-US" altLang="en-US">
              <a:latin typeface="Tahoma" panose="020B0604030504040204" pitchFamily="34" charset="0"/>
            </a:endParaRPr>
          </a:p>
        </p:txBody>
      </p:sp>
    </p:spTree>
    <p:extLst>
      <p:ext uri="{BB962C8B-B14F-4D97-AF65-F5344CB8AC3E}">
        <p14:creationId xmlns:p14="http://schemas.microsoft.com/office/powerpoint/2010/main" val="3621289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084FFFEE-F266-44A5-B8E0-2F421E1A29FC}"/>
              </a:ext>
            </a:extLst>
          </p:cNvPr>
          <p:cNvSpPr>
            <a:spLocks noGrp="1" noRot="1" noChangeAspect="1" noTextEdit="1"/>
          </p:cNvSpPr>
          <p:nvPr>
            <p:ph type="sldImg"/>
          </p:nvPr>
        </p:nvSpPr>
        <p:spPr>
          <a:ln/>
        </p:spPr>
      </p:sp>
      <p:sp>
        <p:nvSpPr>
          <p:cNvPr id="41987" name="Notes Placeholder 2">
            <a:extLst>
              <a:ext uri="{FF2B5EF4-FFF2-40B4-BE49-F238E27FC236}">
                <a16:creationId xmlns:a16="http://schemas.microsoft.com/office/drawing/2014/main" id="{8B3E2527-C771-4251-B2F1-21F7EEC3C441}"/>
              </a:ext>
            </a:extLst>
          </p:cNvPr>
          <p:cNvSpPr>
            <a:spLocks noGrp="1"/>
          </p:cNvSpPr>
          <p:nvPr>
            <p:ph type="body" idx="1"/>
          </p:nvPr>
        </p:nvSpPr>
        <p:spPr>
          <a:noFill/>
        </p:spPr>
        <p:txBody>
          <a:bodyPr/>
          <a:lstStyle/>
          <a:p>
            <a:endParaRPr lang="en-US" altLang="en-US"/>
          </a:p>
        </p:txBody>
      </p:sp>
      <p:sp>
        <p:nvSpPr>
          <p:cNvPr id="41988" name="Slide Number Placeholder 3">
            <a:extLst>
              <a:ext uri="{FF2B5EF4-FFF2-40B4-BE49-F238E27FC236}">
                <a16:creationId xmlns:a16="http://schemas.microsoft.com/office/drawing/2014/main" id="{2EBB254D-68C5-49C5-921C-E62CC8300C30}"/>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6C1E85-D7E7-4B98-9784-762158582969}" type="slidenum">
              <a:rPr lang="en-US" altLang="en-US">
                <a:latin typeface="Tahoma" panose="020B0604030504040204" pitchFamily="34" charset="0"/>
              </a:rPr>
              <a:pPr>
                <a:spcBef>
                  <a:spcPct val="0"/>
                </a:spcBef>
              </a:pPr>
              <a:t>15</a:t>
            </a:fld>
            <a:endParaRPr lang="en-US" altLang="en-US">
              <a:latin typeface="Tahoma" panose="020B060403050404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EDC2492E-0C2F-481C-8848-78D7B6E889B8}"/>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E74D6452-16BE-4C2F-9780-E35594B195A8}"/>
              </a:ext>
            </a:extLst>
          </p:cNvPr>
          <p:cNvSpPr>
            <a:spLocks noGrp="1"/>
          </p:cNvSpPr>
          <p:nvPr>
            <p:ph type="body" idx="1"/>
          </p:nvPr>
        </p:nvSpPr>
        <p:spPr>
          <a:noFill/>
        </p:spPr>
        <p:txBody>
          <a:bodyPr/>
          <a:lstStyle/>
          <a:p>
            <a:endParaRPr lang="en-US" altLang="en-US"/>
          </a:p>
        </p:txBody>
      </p:sp>
      <p:sp>
        <p:nvSpPr>
          <p:cNvPr id="43012" name="Slide Number Placeholder 3">
            <a:extLst>
              <a:ext uri="{FF2B5EF4-FFF2-40B4-BE49-F238E27FC236}">
                <a16:creationId xmlns:a16="http://schemas.microsoft.com/office/drawing/2014/main" id="{3BA5D3C6-DAAB-406F-9D24-ED79276D6EB0}"/>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35E9DF-0203-4F3E-8065-54CEAE3C53F7}" type="slidenum">
              <a:rPr lang="en-US" altLang="en-US">
                <a:latin typeface="Tahoma" panose="020B0604030504040204" pitchFamily="34" charset="0"/>
              </a:rPr>
              <a:pPr>
                <a:spcBef>
                  <a:spcPct val="0"/>
                </a:spcBef>
              </a:pPr>
              <a:t>16</a:t>
            </a:fld>
            <a:endParaRPr lang="en-US" altLang="en-US">
              <a:latin typeface="Tahoma" panose="020B060403050404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EDC2492E-0C2F-481C-8848-78D7B6E889B8}"/>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E74D6452-16BE-4C2F-9780-E35594B195A8}"/>
              </a:ext>
            </a:extLst>
          </p:cNvPr>
          <p:cNvSpPr>
            <a:spLocks noGrp="1"/>
          </p:cNvSpPr>
          <p:nvPr>
            <p:ph type="body" idx="1"/>
          </p:nvPr>
        </p:nvSpPr>
        <p:spPr>
          <a:noFill/>
        </p:spPr>
        <p:txBody>
          <a:bodyPr/>
          <a:lstStyle/>
          <a:p>
            <a:endParaRPr lang="en-US" altLang="en-US"/>
          </a:p>
        </p:txBody>
      </p:sp>
      <p:sp>
        <p:nvSpPr>
          <p:cNvPr id="43012" name="Slide Number Placeholder 3">
            <a:extLst>
              <a:ext uri="{FF2B5EF4-FFF2-40B4-BE49-F238E27FC236}">
                <a16:creationId xmlns:a16="http://schemas.microsoft.com/office/drawing/2014/main" id="{3BA5D3C6-DAAB-406F-9D24-ED79276D6EB0}"/>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35E9DF-0203-4F3E-8065-54CEAE3C53F7}" type="slidenum">
              <a:rPr lang="en-US" altLang="en-US">
                <a:latin typeface="Tahoma" panose="020B0604030504040204" pitchFamily="34" charset="0"/>
              </a:rPr>
              <a:pPr>
                <a:spcBef>
                  <a:spcPct val="0"/>
                </a:spcBef>
              </a:pPr>
              <a:t>17</a:t>
            </a:fld>
            <a:endParaRPr lang="en-US" altLang="en-US">
              <a:latin typeface="Tahoma" panose="020B0604030504040204" pitchFamily="34" charset="0"/>
            </a:endParaRPr>
          </a:p>
        </p:txBody>
      </p:sp>
    </p:spTree>
    <p:extLst>
      <p:ext uri="{BB962C8B-B14F-4D97-AF65-F5344CB8AC3E}">
        <p14:creationId xmlns:p14="http://schemas.microsoft.com/office/powerpoint/2010/main" val="3280129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EDC2492E-0C2F-481C-8848-78D7B6E889B8}"/>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E74D6452-16BE-4C2F-9780-E35594B195A8}"/>
              </a:ext>
            </a:extLst>
          </p:cNvPr>
          <p:cNvSpPr>
            <a:spLocks noGrp="1"/>
          </p:cNvSpPr>
          <p:nvPr>
            <p:ph type="body" idx="1"/>
          </p:nvPr>
        </p:nvSpPr>
        <p:spPr>
          <a:noFill/>
        </p:spPr>
        <p:txBody>
          <a:bodyPr/>
          <a:lstStyle/>
          <a:p>
            <a:endParaRPr lang="en-US" altLang="en-US"/>
          </a:p>
        </p:txBody>
      </p:sp>
      <p:sp>
        <p:nvSpPr>
          <p:cNvPr id="43012" name="Slide Number Placeholder 3">
            <a:extLst>
              <a:ext uri="{FF2B5EF4-FFF2-40B4-BE49-F238E27FC236}">
                <a16:creationId xmlns:a16="http://schemas.microsoft.com/office/drawing/2014/main" id="{3BA5D3C6-DAAB-406F-9D24-ED79276D6EB0}"/>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35E9DF-0203-4F3E-8065-54CEAE3C53F7}" type="slidenum">
              <a:rPr lang="en-US" altLang="en-US">
                <a:latin typeface="Tahoma" panose="020B0604030504040204" pitchFamily="34" charset="0"/>
              </a:rPr>
              <a:pPr>
                <a:spcBef>
                  <a:spcPct val="0"/>
                </a:spcBef>
              </a:pPr>
              <a:t>41</a:t>
            </a:fld>
            <a:endParaRPr lang="en-US" altLang="en-US">
              <a:latin typeface="Tahoma" panose="020B060403050404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55D26-506C-11EE-6750-B592821432F1}"/>
            </a:ext>
          </a:extLst>
        </p:cNvPr>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B77C2099-1FFE-DF14-BF05-B70CCC218445}"/>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10F16981-4B33-B6F3-C3CA-B9A1FD74704F}"/>
              </a:ext>
            </a:extLst>
          </p:cNvPr>
          <p:cNvSpPr>
            <a:spLocks noGrp="1"/>
          </p:cNvSpPr>
          <p:nvPr>
            <p:ph type="body" idx="1"/>
          </p:nvPr>
        </p:nvSpPr>
        <p:spPr>
          <a:noFill/>
        </p:spPr>
        <p:txBody>
          <a:bodyPr/>
          <a:lstStyle/>
          <a:p>
            <a:endParaRPr lang="en-US" altLang="en-US"/>
          </a:p>
        </p:txBody>
      </p:sp>
      <p:sp>
        <p:nvSpPr>
          <p:cNvPr id="43012" name="Slide Number Placeholder 3">
            <a:extLst>
              <a:ext uri="{FF2B5EF4-FFF2-40B4-BE49-F238E27FC236}">
                <a16:creationId xmlns:a16="http://schemas.microsoft.com/office/drawing/2014/main" id="{BD240ABE-603B-6D18-F760-1D3B5B1789CB}"/>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35E9DF-0203-4F3E-8065-54CEAE3C53F7}" type="slidenum">
              <a:rPr lang="en-US" altLang="en-US">
                <a:latin typeface="Tahoma" panose="020B0604030504040204" pitchFamily="34" charset="0"/>
              </a:rPr>
              <a:pPr>
                <a:spcBef>
                  <a:spcPct val="0"/>
                </a:spcBef>
              </a:pPr>
              <a:t>42</a:t>
            </a:fld>
            <a:endParaRPr lang="en-US" altLang="en-US">
              <a:latin typeface="Tahoma" panose="020B0604030504040204" pitchFamily="34" charset="0"/>
            </a:endParaRPr>
          </a:p>
        </p:txBody>
      </p:sp>
    </p:spTree>
    <p:extLst>
      <p:ext uri="{BB962C8B-B14F-4D97-AF65-F5344CB8AC3E}">
        <p14:creationId xmlns:p14="http://schemas.microsoft.com/office/powerpoint/2010/main" val="177507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D7872-B3F2-7407-F4D1-02E140FC70BE}"/>
            </a:ext>
          </a:extLst>
        </p:cNvPr>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EF7283E8-9943-2E5B-852A-4AE991E59FB4}"/>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F4B031E6-540F-2B6B-1AB4-920EE5A208C2}"/>
              </a:ext>
            </a:extLst>
          </p:cNvPr>
          <p:cNvSpPr>
            <a:spLocks noGrp="1"/>
          </p:cNvSpPr>
          <p:nvPr>
            <p:ph type="body" idx="1"/>
          </p:nvPr>
        </p:nvSpPr>
        <p:spPr>
          <a:noFill/>
        </p:spPr>
        <p:txBody>
          <a:bodyPr/>
          <a:lstStyle/>
          <a:p>
            <a:endParaRPr lang="en-US" altLang="en-US"/>
          </a:p>
        </p:txBody>
      </p:sp>
      <p:sp>
        <p:nvSpPr>
          <p:cNvPr id="43012" name="Slide Number Placeholder 3">
            <a:extLst>
              <a:ext uri="{FF2B5EF4-FFF2-40B4-BE49-F238E27FC236}">
                <a16:creationId xmlns:a16="http://schemas.microsoft.com/office/drawing/2014/main" id="{3E741CCB-C276-FC01-60EC-944ACBC9AA04}"/>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35E9DF-0203-4F3E-8065-54CEAE3C53F7}" type="slidenum">
              <a:rPr lang="en-US" altLang="en-US">
                <a:latin typeface="Tahoma" panose="020B0604030504040204" pitchFamily="34" charset="0"/>
              </a:rPr>
              <a:pPr>
                <a:spcBef>
                  <a:spcPct val="0"/>
                </a:spcBef>
              </a:pPr>
              <a:t>43</a:t>
            </a:fld>
            <a:endParaRPr lang="en-US" altLang="en-US">
              <a:latin typeface="Tahoma" panose="020B0604030504040204" pitchFamily="34" charset="0"/>
            </a:endParaRPr>
          </a:p>
        </p:txBody>
      </p:sp>
    </p:spTree>
    <p:extLst>
      <p:ext uri="{BB962C8B-B14F-4D97-AF65-F5344CB8AC3E}">
        <p14:creationId xmlns:p14="http://schemas.microsoft.com/office/powerpoint/2010/main" val="692707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77BBB-1BFC-65E6-5E17-53EB11151FC3}"/>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702477F-79AE-E4C2-C81D-2EC2440F0BA3}"/>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3C8EF09-0CFA-EA55-87C4-2D5885DE2DD0}"/>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31F3BD79-8BF5-F5B2-7368-D18799529977}"/>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475DFE0C-4BBA-0B0B-AE9B-1FEE8890BAD5}"/>
              </a:ext>
            </a:extLst>
          </p:cNvPr>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135311841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55889-E8C0-57A7-230F-911A49E572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6847F9-FFA7-867A-1AC8-BE25FE39EA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89788-0E69-C403-97F4-3E3BDCCA7862}"/>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7FF2C2A7-B05D-F2D0-F0EE-F56F32762C0F}"/>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30765396-FC04-C0EB-2251-01ACA75380A0}"/>
              </a:ext>
            </a:extLst>
          </p:cNvPr>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68589342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932A7-4983-20A5-F992-9B0EE944F08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CA24CF2-0AD3-29B1-2A6F-21BC85A94F99}"/>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4C50A6-0C63-C3BF-BCE2-7C6621EE9A85}"/>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524F48B8-0F3A-6DB2-12C8-8915DB2ED647}"/>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E1ED3928-90CE-6063-22B9-51C94554B4D4}"/>
              </a:ext>
            </a:extLst>
          </p:cNvPr>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168892300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FE3EC-BA55-C899-4667-3DBC377F05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046F49-9824-0A1F-2F79-7A4A71CD32E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257635-F7BD-F833-1425-2CD3AFE4884B}"/>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65F824-660C-212F-C636-E3E2FEDDD71D}"/>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F6E169DD-ADD0-B491-8AF5-6CED7A4D8730}"/>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A7E48F59-99E4-4833-4025-2F9F4FCD578A}"/>
              </a:ext>
            </a:extLst>
          </p:cNvPr>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162461980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B3EE1-687D-803E-E9C3-6C0B8E533DD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0B4050-B591-D08D-7F93-08A42F3AF98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2C2CEF57-B2E7-A4CB-2BAE-42FF5C444FA8}"/>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2A3DEA-AF6E-9780-80B9-943D77CB4E6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DE75FFA-A10C-E6D2-35C2-1E0756321BA0}"/>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BD77A4-623A-81D7-6259-44FAB1A75B40}"/>
              </a:ext>
            </a:extLst>
          </p:cNvPr>
          <p:cNvSpPr>
            <a:spLocks noGrp="1"/>
          </p:cNvSpPr>
          <p:nvPr>
            <p:ph type="dt" sz="half" idx="10"/>
          </p:nvPr>
        </p:nvSpPr>
        <p:spPr/>
        <p:txBody>
          <a:bodyPr/>
          <a:lstStyle/>
          <a:p>
            <a:pPr>
              <a:defRPr/>
            </a:pPr>
            <a:endParaRPr lang="en-US"/>
          </a:p>
        </p:txBody>
      </p:sp>
      <p:sp>
        <p:nvSpPr>
          <p:cNvPr id="8" name="Footer Placeholder 7">
            <a:extLst>
              <a:ext uri="{FF2B5EF4-FFF2-40B4-BE49-F238E27FC236}">
                <a16:creationId xmlns:a16="http://schemas.microsoft.com/office/drawing/2014/main" id="{3433912F-79E9-55BA-5F53-9CF2BD73707D}"/>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67189BAB-BB40-207C-6EE6-CF7080FEB177}"/>
              </a:ext>
            </a:extLst>
          </p:cNvPr>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135212790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5850B-F549-822D-97B4-F72E8C06A5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B283E0-AC8E-2060-4788-65936F80C7D0}"/>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D307FF90-5EF7-6B54-D550-5137D3EE0BB4}"/>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F8986FCB-204B-707B-1EC0-27C376499F53}"/>
              </a:ext>
            </a:extLst>
          </p:cNvPr>
          <p:cNvSpPr>
            <a:spLocks noGrp="1"/>
          </p:cNvSpPr>
          <p:nvPr>
            <p:ph type="sldNum" sz="quarter" idx="12"/>
          </p:nvPr>
        </p:nvSpPr>
        <p:spPr/>
        <p:txBody>
          <a:bodyPr/>
          <a:lstStyle/>
          <a:p>
            <a:fld id="{D2EABE91-2131-4246-91A2-52FC2A22B0D5}" type="slidenum">
              <a:rPr lang="en-US" altLang="en-US" smtClean="0"/>
              <a:pPr/>
              <a:t>‹#›</a:t>
            </a:fld>
            <a:endParaRPr lang="en-US" altLang="en-US"/>
          </a:p>
        </p:txBody>
      </p:sp>
    </p:spTree>
    <p:extLst>
      <p:ext uri="{BB962C8B-B14F-4D97-AF65-F5344CB8AC3E}">
        <p14:creationId xmlns:p14="http://schemas.microsoft.com/office/powerpoint/2010/main" val="1361748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2C4B9B-B107-C84A-D692-4600DC1C0DFF}"/>
              </a:ext>
            </a:extLst>
          </p:cNvPr>
          <p:cNvSpPr>
            <a:spLocks noGrp="1"/>
          </p:cNvSpPr>
          <p:nvPr>
            <p:ph type="dt" sz="half" idx="10"/>
          </p:nvPr>
        </p:nvSpPr>
        <p:spPr/>
        <p:txBody>
          <a:bodyPr/>
          <a:lstStyle/>
          <a:p>
            <a:pPr>
              <a:defRPr/>
            </a:pPr>
            <a:endParaRPr lang="en-US"/>
          </a:p>
        </p:txBody>
      </p:sp>
      <p:sp>
        <p:nvSpPr>
          <p:cNvPr id="3" name="Footer Placeholder 2">
            <a:extLst>
              <a:ext uri="{FF2B5EF4-FFF2-40B4-BE49-F238E27FC236}">
                <a16:creationId xmlns:a16="http://schemas.microsoft.com/office/drawing/2014/main" id="{051DD861-143B-04E7-D0CC-093868A78726}"/>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42986A2A-E8C8-E91D-DAC7-653CC5F6583B}"/>
              </a:ext>
            </a:extLst>
          </p:cNvPr>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279687145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C1519-066F-B30D-8ED5-D174685F454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6FA9A96-1CDD-A4EC-15A6-7F44D5C2629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230858-29AF-1A9B-390F-89ADF8FA4DE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87ED9F7-3CE6-3843-F335-8700775F38DA}"/>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0AC56369-D760-7AE3-5591-F66528D91C58}"/>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A41D4B06-2D10-5639-9CB0-C0E96D9B8027}"/>
              </a:ext>
            </a:extLst>
          </p:cNvPr>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3964894720"/>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B9249-8C20-853D-3376-899474A7A6A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B71E561-4EA7-3155-879D-6B807F890C3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783C1A5-91EC-AF41-4C36-DC35DA0BE7A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F2603A0-5E57-68C9-1CE3-4F6F3D7A97F1}"/>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B1814E1C-2DF2-3B73-06C8-8650EF4709EF}"/>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EA97F9F5-F2A5-565B-1D11-E9C0F47AB4FB}"/>
              </a:ext>
            </a:extLst>
          </p:cNvPr>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113410422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AC3FE-69D1-9193-3E38-F6D9B1B123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F2C7B6-FCA1-1D00-3488-63C834C16A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39D8F0-B32C-1F0D-F490-48D1786AA18D}"/>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9D3C2A20-DBCC-B331-93D7-6301617523AA}"/>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E5801187-60E3-307F-DF2D-44268674E389}"/>
              </a:ext>
            </a:extLst>
          </p:cNvPr>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347246135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99E431-5B21-B871-382E-3863102DA8B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54654A-7E4B-50D6-9F8D-6C194AB6E292}"/>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62B981-FB7F-0EF7-EB77-D794A0C966FD}"/>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529F5940-813A-4B9B-6CEC-1239D0735DD6}"/>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39FC4C19-BC25-D5B8-500A-6EB3CD74D959}"/>
              </a:ext>
            </a:extLst>
          </p:cNvPr>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410131934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642C87-A23E-2CD8-7D51-FB8818B220F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2E4170-E846-BA32-ECBD-1355633674C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9D539E-71FC-1D3B-68BA-B11D15412DF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pPr>
              <a:defRPr/>
            </a:pPr>
            <a:endParaRPr lang="en-US"/>
          </a:p>
        </p:txBody>
      </p:sp>
      <p:sp>
        <p:nvSpPr>
          <p:cNvPr id="5" name="Footer Placeholder 4">
            <a:extLst>
              <a:ext uri="{FF2B5EF4-FFF2-40B4-BE49-F238E27FC236}">
                <a16:creationId xmlns:a16="http://schemas.microsoft.com/office/drawing/2014/main" id="{C35098F4-0999-0E56-1AE6-8D334F12F76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6E6BA3AA-BEDD-3025-6BBD-B7FB852BB12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3649314693"/>
      </p:ext>
    </p:extLst>
  </p:cSld>
  <p:clrMap bg1="dk1" tx1="lt1" bg2="dk2" tx2="lt2" accent1="accent1" accent2="accent2" accent3="accent3" accent4="accent4" accent5="accent5" accent6="accent6" hlink="hlink" folHlink="folHlink"/>
  <p:sldLayoutIdLst>
    <p:sldLayoutId id="2147487507" r:id="rId1"/>
    <p:sldLayoutId id="2147487508" r:id="rId2"/>
    <p:sldLayoutId id="2147487509" r:id="rId3"/>
    <p:sldLayoutId id="2147487510" r:id="rId4"/>
    <p:sldLayoutId id="2147487511" r:id="rId5"/>
    <p:sldLayoutId id="2147487512" r:id="rId6"/>
    <p:sldLayoutId id="2147487513" r:id="rId7"/>
    <p:sldLayoutId id="2147487514" r:id="rId8"/>
    <p:sldLayoutId id="2147487515" r:id="rId9"/>
    <p:sldLayoutId id="2147487516" r:id="rId10"/>
    <p:sldLayoutId id="2147487517"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64D486-54C4-92C2-D768-08DC64ACF983}"/>
              </a:ext>
            </a:extLst>
          </p:cNvPr>
          <p:cNvPicPr>
            <a:picLocks noChangeAspect="1"/>
          </p:cNvPicPr>
          <p:nvPr/>
        </p:nvPicPr>
        <p:blipFill>
          <a:blip r:embed="rId2">
            <a:extLst>
              <a:ext uri="{28A0092B-C50C-407E-A947-70E740481C1C}">
                <a14:useLocalDpi xmlns:a14="http://schemas.microsoft.com/office/drawing/2010/main" val="0"/>
              </a:ext>
            </a:extLst>
          </a:blip>
          <a:srcRect t="11255" b="11255"/>
          <a:stretch/>
        </p:blipFill>
        <p:spPr>
          <a:xfrm>
            <a:off x="355233" y="914400"/>
            <a:ext cx="8433534" cy="4751930"/>
          </a:xfrm>
          <a:prstGeom prst="rect">
            <a:avLst/>
          </a:prstGeom>
        </p:spPr>
      </p:pic>
      <p:grpSp>
        <p:nvGrpSpPr>
          <p:cNvPr id="8" name="Group 7">
            <a:extLst>
              <a:ext uri="{FF2B5EF4-FFF2-40B4-BE49-F238E27FC236}">
                <a16:creationId xmlns:a16="http://schemas.microsoft.com/office/drawing/2014/main" id="{4FE31091-5372-C018-E36F-33545889EA4A}"/>
              </a:ext>
            </a:extLst>
          </p:cNvPr>
          <p:cNvGrpSpPr/>
          <p:nvPr/>
        </p:nvGrpSpPr>
        <p:grpSpPr>
          <a:xfrm>
            <a:off x="457200" y="5791200"/>
            <a:ext cx="8229600" cy="941582"/>
            <a:chOff x="152400" y="5744904"/>
            <a:chExt cx="8229600" cy="913071"/>
          </a:xfrm>
        </p:grpSpPr>
        <p:sp>
          <p:nvSpPr>
            <p:cNvPr id="5124" name="Rectangle 2">
              <a:extLst>
                <a:ext uri="{FF2B5EF4-FFF2-40B4-BE49-F238E27FC236}">
                  <a16:creationId xmlns:a16="http://schemas.microsoft.com/office/drawing/2014/main" id="{02E2BF9B-5F9A-4FF4-983C-E7485C50FDBA}"/>
                </a:ext>
              </a:extLst>
            </p:cNvPr>
            <p:cNvSpPr>
              <a:spLocks noChangeArrowheads="1"/>
            </p:cNvSpPr>
            <p:nvPr/>
          </p:nvSpPr>
          <p:spPr bwMode="auto">
            <a:xfrm>
              <a:off x="152400" y="5744905"/>
              <a:ext cx="2667000" cy="913070"/>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ts val="3200"/>
                </a:lnSpc>
                <a:spcBef>
                  <a:spcPct val="0"/>
                </a:spcBef>
                <a:spcAft>
                  <a:spcPts val="400"/>
                </a:spcAft>
                <a:buClrTx/>
                <a:buSzTx/>
                <a:buFontTx/>
                <a:buNone/>
                <a:defRPr/>
              </a:pP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Enter in</a:t>
              </a:r>
              <a:b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b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 SILENCE</a:t>
              </a:r>
            </a:p>
          </p:txBody>
        </p:sp>
        <p:sp>
          <p:nvSpPr>
            <p:cNvPr id="2" name="Rectangle 2">
              <a:extLst>
                <a:ext uri="{FF2B5EF4-FFF2-40B4-BE49-F238E27FC236}">
                  <a16:creationId xmlns:a16="http://schemas.microsoft.com/office/drawing/2014/main" id="{F35B2FEC-53B6-5BC9-E91D-656E93A2A76F}"/>
                </a:ext>
              </a:extLst>
            </p:cNvPr>
            <p:cNvSpPr>
              <a:spLocks noChangeArrowheads="1"/>
            </p:cNvSpPr>
            <p:nvPr/>
          </p:nvSpPr>
          <p:spPr bwMode="auto">
            <a:xfrm>
              <a:off x="3086100" y="5744904"/>
              <a:ext cx="2667000" cy="913070"/>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ts val="3200"/>
                </a:lnSpc>
                <a:spcBef>
                  <a:spcPct val="0"/>
                </a:spcBef>
                <a:spcAft>
                  <a:spcPts val="400"/>
                </a:spcAft>
                <a:buClrTx/>
                <a:buSzTx/>
                <a:buFontTx/>
                <a:buNone/>
                <a:defRPr/>
              </a:pP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Wait with </a:t>
              </a:r>
              <a:b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b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REVERENCE </a:t>
              </a:r>
            </a:p>
          </p:txBody>
        </p:sp>
        <p:sp>
          <p:nvSpPr>
            <p:cNvPr id="3" name="Rectangle 2">
              <a:extLst>
                <a:ext uri="{FF2B5EF4-FFF2-40B4-BE49-F238E27FC236}">
                  <a16:creationId xmlns:a16="http://schemas.microsoft.com/office/drawing/2014/main" id="{93D531A8-D815-B254-754D-1F76EC61B7C3}"/>
                </a:ext>
              </a:extLst>
            </p:cNvPr>
            <p:cNvSpPr>
              <a:spLocks noChangeArrowheads="1"/>
            </p:cNvSpPr>
            <p:nvPr/>
          </p:nvSpPr>
          <p:spPr bwMode="auto">
            <a:xfrm>
              <a:off x="5715000" y="5744905"/>
              <a:ext cx="2667000" cy="913070"/>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ts val="3200"/>
                </a:lnSpc>
                <a:spcBef>
                  <a:spcPct val="0"/>
                </a:spcBef>
                <a:spcAft>
                  <a:spcPts val="0"/>
                </a:spcAft>
                <a:buClrTx/>
                <a:buSzTx/>
                <a:buFontTx/>
                <a:buNone/>
                <a:defRPr/>
              </a:pP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Worship from</a:t>
              </a:r>
              <a:r>
                <a:rPr lang="en-US" altLang="en-US" sz="2800"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 </a:t>
              </a:r>
              <a:br>
                <a:rPr lang="en-US" altLang="en-US" sz="2800"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b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JOY</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a:extLst>
              <a:ext uri="{FF2B5EF4-FFF2-40B4-BE49-F238E27FC236}">
                <a16:creationId xmlns:a16="http://schemas.microsoft.com/office/drawing/2014/main" id="{CF3D2530-5B93-AA39-6862-E0E85C7C24F3}"/>
              </a:ext>
            </a:extLst>
          </p:cNvPr>
          <p:cNvSpPr>
            <a:spLocks noChangeArrowheads="1"/>
          </p:cNvSpPr>
          <p:nvPr/>
        </p:nvSpPr>
        <p:spPr bwMode="auto">
          <a:xfrm>
            <a:off x="0" y="176272"/>
            <a:ext cx="9144000"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marL="292100" algn="ctr">
              <a:spcBef>
                <a:spcPct val="0"/>
              </a:spcBef>
              <a:buClrTx/>
              <a:buSzTx/>
              <a:buNone/>
              <a:tabLst>
                <a:tab pos="863600" algn="l"/>
                <a:tab pos="8636000" algn="r"/>
              </a:tabLst>
              <a:defRPr/>
            </a:pPr>
            <a:r>
              <a:rPr lang="en-US" altLang="en-US" sz="2800" b="0" dirty="0"/>
              <a:t>PRELUDE</a:t>
            </a:r>
            <a:endParaRPr lang="en-US" altLang="en-US" sz="2800" b="0" i="1" dirty="0"/>
          </a:p>
          <a:p>
            <a:pPr marL="292100" algn="ctr">
              <a:spcBef>
                <a:spcPct val="0"/>
              </a:spcBef>
              <a:buClrTx/>
              <a:buSzTx/>
              <a:buFontTx/>
              <a:buNone/>
              <a:tabLst>
                <a:tab pos="863600" algn="l"/>
                <a:tab pos="8636000" algn="r"/>
              </a:tabLst>
              <a:defRPr/>
            </a:pPr>
            <a:endParaRPr lang="en-US" altLang="en-US" sz="2800" b="0" dirty="0"/>
          </a:p>
          <a:p>
            <a:pPr marL="292100" algn="ctr">
              <a:spcBef>
                <a:spcPct val="0"/>
              </a:spcBef>
              <a:buClrTx/>
              <a:buSzTx/>
              <a:buFontTx/>
              <a:buNone/>
              <a:tabLst>
                <a:tab pos="863600" algn="l"/>
                <a:tab pos="8636000" algn="r"/>
              </a:tabLst>
              <a:defRPr/>
            </a:pPr>
            <a:r>
              <a:rPr lang="en-US" altLang="en-US" sz="2800" b="0" dirty="0"/>
              <a:t>WELCOME &amp; ANNOUNCEMENTS</a:t>
            </a:r>
          </a:p>
          <a:p>
            <a:pPr marL="292100">
              <a:spcBef>
                <a:spcPct val="0"/>
              </a:spcBef>
              <a:buClrTx/>
              <a:buSzTx/>
              <a:buFontTx/>
              <a:buNone/>
              <a:tabLst>
                <a:tab pos="863600" algn="l"/>
                <a:tab pos="8636000" algn="r"/>
              </a:tabLst>
              <a:defRPr/>
            </a:pPr>
            <a:endParaRPr lang="en-US" altLang="en-US" sz="2800" dirty="0"/>
          </a:p>
          <a:p>
            <a:pPr algn="ctr" eaLnBrk="1" hangingPunct="1">
              <a:spcBef>
                <a:spcPct val="0"/>
              </a:spcBef>
              <a:buClrTx/>
              <a:buSzTx/>
              <a:buFontTx/>
              <a:buNone/>
              <a:defRPr/>
            </a:pPr>
            <a:r>
              <a:rPr lang="en-US" altLang="en-US" sz="2800" b="0" dirty="0">
                <a:effectLst>
                  <a:outerShdw blurRad="38100" dist="38100" dir="2700000" algn="tl">
                    <a:srgbClr val="000000">
                      <a:alpha val="43137"/>
                    </a:srgbClr>
                  </a:outerShdw>
                </a:effectLst>
              </a:rPr>
              <a:t>AFFIRMATION OF MISSION STATEMENT </a:t>
            </a: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p:txBody>
      </p:sp>
      <p:sp>
        <p:nvSpPr>
          <p:cNvPr id="3" name="Plaque 2">
            <a:extLst>
              <a:ext uri="{FF2B5EF4-FFF2-40B4-BE49-F238E27FC236}">
                <a16:creationId xmlns:a16="http://schemas.microsoft.com/office/drawing/2014/main" id="{E78AD04C-07FD-C61B-D46F-357A39F801CC}"/>
              </a:ext>
            </a:extLst>
          </p:cNvPr>
          <p:cNvSpPr/>
          <p:nvPr/>
        </p:nvSpPr>
        <p:spPr>
          <a:xfrm>
            <a:off x="342900" y="2667000"/>
            <a:ext cx="8458200" cy="3124200"/>
          </a:xfrm>
          <a:prstGeom prst="plaqu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endParaRPr lang="en-US" altLang="en-US" u="sng" dirty="0">
              <a:solidFill>
                <a:schemeClr val="tx1"/>
              </a:solidFill>
              <a:effectLst>
                <a:outerShdw blurRad="38100" dist="38100" dir="2700000" algn="tl">
                  <a:srgbClr val="000000">
                    <a:alpha val="43137"/>
                  </a:srgbClr>
                </a:outerShdw>
              </a:effectLst>
            </a:endParaRPr>
          </a:p>
          <a:p>
            <a:pPr algn="ctr">
              <a:lnSpc>
                <a:spcPct val="150000"/>
              </a:lnSpc>
              <a:buFont typeface="Wingdings" pitchFamily="2" charset="2"/>
              <a:buNone/>
              <a:defRPr/>
            </a:pPr>
            <a:r>
              <a:rPr lang="en-US" altLang="en-US" sz="3200" u="sng" dirty="0">
                <a:solidFill>
                  <a:schemeClr val="tx1"/>
                </a:solidFill>
                <a:effectLst>
                  <a:outerShdw blurRad="38100" dist="38100" dir="2700000" algn="tl">
                    <a:srgbClr val="000000">
                      <a:alpha val="43137"/>
                    </a:srgbClr>
                  </a:outerShdw>
                </a:effectLst>
              </a:rPr>
              <a:t>Our Mission Statement</a:t>
            </a:r>
            <a:r>
              <a:rPr lang="en-US" altLang="en-US" sz="3200" dirty="0">
                <a:solidFill>
                  <a:schemeClr val="tx1"/>
                </a:solidFill>
                <a:effectLst>
                  <a:outerShdw blurRad="38100" dist="38100" dir="2700000" algn="tl">
                    <a:srgbClr val="000000">
                      <a:alpha val="43137"/>
                    </a:srgbClr>
                  </a:outerShdw>
                </a:effectLst>
              </a:rPr>
              <a:t> </a:t>
            </a:r>
          </a:p>
          <a:p>
            <a:pPr algn="ctr">
              <a:buFont typeface="Wingdings" pitchFamily="2" charset="2"/>
              <a:buNone/>
              <a:defRPr/>
            </a:pPr>
            <a:r>
              <a:rPr lang="en-US" altLang="en-US" sz="2800" b="1" dirty="0">
                <a:solidFill>
                  <a:schemeClr val="tx1"/>
                </a:solidFill>
                <a:effectLst>
                  <a:outerShdw blurRad="38100" dist="38100" dir="2700000" algn="tl">
                    <a:srgbClr val="000000">
                      <a:alpha val="43137"/>
                    </a:srgbClr>
                  </a:outerShdw>
                </a:effectLst>
              </a:rPr>
              <a:t>As disciples of Jesus Christ,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led by the Holy Spirit,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we experience God’s unconditional love,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and we witness to others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by discovering and sharing our gifts.</a:t>
            </a:r>
          </a:p>
          <a:p>
            <a:pPr algn="ctr">
              <a:defRPr/>
            </a:pPr>
            <a:endParaRPr lang="en-US" sz="20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35414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a:extLst>
              <a:ext uri="{FF2B5EF4-FFF2-40B4-BE49-F238E27FC236}">
                <a16:creationId xmlns:a16="http://schemas.microsoft.com/office/drawing/2014/main" id="{CF3D2530-5B93-AA39-6862-E0E85C7C24F3}"/>
              </a:ext>
            </a:extLst>
          </p:cNvPr>
          <p:cNvSpPr>
            <a:spLocks noChangeArrowheads="1"/>
          </p:cNvSpPr>
          <p:nvPr/>
        </p:nvSpPr>
        <p:spPr bwMode="auto">
          <a:xfrm>
            <a:off x="1447800" y="19050"/>
            <a:ext cx="7282722" cy="16573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fontScale="92500" lnSpcReduction="20000"/>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marL="292100" eaLnBrk="1" hangingPunct="1">
              <a:spcAft>
                <a:spcPts val="600"/>
              </a:spcAft>
              <a:buClr>
                <a:schemeClr val="tx2"/>
              </a:buClr>
              <a:buFont typeface="Wingdings 2" charset="2"/>
              <a:buNone/>
              <a:tabLst>
                <a:tab pos="863600" algn="l"/>
                <a:tab pos="8636000" algn="r"/>
              </a:tabLst>
              <a:defRPr/>
            </a:pPr>
            <a:endParaRPr lang="en-US" altLang="en-US" b="0"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r>
              <a:rPr lang="en-US" altLang="en-US" b="0"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MOMENT FOR STEWARDSHIP</a:t>
            </a:r>
          </a:p>
          <a:p>
            <a:pPr eaLnBrk="1" hangingPunct="1">
              <a:spcAft>
                <a:spcPts val="600"/>
              </a:spcAft>
              <a:buClr>
                <a:schemeClr val="tx2"/>
              </a:buClr>
              <a:buFont typeface="Wingdings 2" charset="2"/>
              <a:buNone/>
              <a:defRPr/>
            </a:pPr>
            <a:r>
              <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with Elder Gail Weber</a:t>
            </a:r>
            <a:endParaRPr lang="en-US" altLang="en-US" b="0"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endPar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endPar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endPar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endPar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endPar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endPar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endPar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endPar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endPar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endPar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spcAft>
                <a:spcPts val="600"/>
              </a:spcAft>
              <a:buClr>
                <a:schemeClr val="tx2"/>
              </a:buClr>
              <a:buFont typeface="Wingdings 2" charset="2"/>
              <a:buNone/>
              <a:defRPr/>
            </a:pPr>
            <a:endParaRPr lang="en-US" altLang="en-US"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p:txBody>
      </p:sp>
      <p:sp>
        <p:nvSpPr>
          <p:cNvPr id="2" name="TextBox 1">
            <a:extLst>
              <a:ext uri="{FF2B5EF4-FFF2-40B4-BE49-F238E27FC236}">
                <a16:creationId xmlns:a16="http://schemas.microsoft.com/office/drawing/2014/main" id="{EA58E65F-ADD2-2B7B-E785-18836F0464F3}"/>
              </a:ext>
            </a:extLst>
          </p:cNvPr>
          <p:cNvSpPr txBox="1"/>
          <p:nvPr/>
        </p:nvSpPr>
        <p:spPr>
          <a:xfrm>
            <a:off x="533400" y="4085557"/>
            <a:ext cx="6096000" cy="646331"/>
          </a:xfrm>
          <a:prstGeom prst="rect">
            <a:avLst/>
          </a:prstGeom>
          <a:noFill/>
        </p:spPr>
        <p:txBody>
          <a:bodyPr wrap="square" rtlCol="0">
            <a:spAutoFit/>
          </a:bodyPr>
          <a:lstStyle/>
          <a:p>
            <a:pPr algn="ctr"/>
            <a:r>
              <a:rPr lang="en-US" sz="3600" dirty="0"/>
              <a:t>CHORAL INTROIT</a:t>
            </a:r>
          </a:p>
        </p:txBody>
      </p:sp>
      <p:sp>
        <p:nvSpPr>
          <p:cNvPr id="3" name="Rectangle 2">
            <a:extLst>
              <a:ext uri="{FF2B5EF4-FFF2-40B4-BE49-F238E27FC236}">
                <a16:creationId xmlns:a16="http://schemas.microsoft.com/office/drawing/2014/main" id="{B0454CF4-9679-9F6C-22EF-2A4D86E2AA6D}"/>
              </a:ext>
            </a:extLst>
          </p:cNvPr>
          <p:cNvSpPr/>
          <p:nvPr/>
        </p:nvSpPr>
        <p:spPr>
          <a:xfrm>
            <a:off x="838200" y="1905000"/>
            <a:ext cx="7892322" cy="46482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 name="Picture 3">
            <a:extLst>
              <a:ext uri="{FF2B5EF4-FFF2-40B4-BE49-F238E27FC236}">
                <a16:creationId xmlns:a16="http://schemas.microsoft.com/office/drawing/2014/main" id="{9B8E9A67-C0D6-4934-4AD4-4C58CEF79B1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02345" y="2375239"/>
            <a:ext cx="7498730" cy="3814814"/>
          </a:xfrm>
          <a:prstGeom prst="rect">
            <a:avLst/>
          </a:prstGeom>
        </p:spPr>
      </p:pic>
    </p:spTree>
    <p:extLst>
      <p:ext uri="{BB962C8B-B14F-4D97-AF65-F5344CB8AC3E}">
        <p14:creationId xmlns:p14="http://schemas.microsoft.com/office/powerpoint/2010/main" val="2162570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5DB83-EFC3-A6E3-A969-7E8E2564BF5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9C7DB3E-9D65-5B4A-44B6-E31A8AAD694C}"/>
              </a:ext>
            </a:extLst>
          </p:cNvPr>
          <p:cNvPicPr>
            <a:picLocks noChangeAspect="1"/>
          </p:cNvPicPr>
          <p:nvPr/>
        </p:nvPicPr>
        <p:blipFill>
          <a:blip r:embed="rId2">
            <a:extLst>
              <a:ext uri="{28A0092B-C50C-407E-A947-70E740481C1C}">
                <a14:useLocalDpi xmlns:a14="http://schemas.microsoft.com/office/drawing/2010/main" val="0"/>
              </a:ext>
            </a:extLst>
          </a:blip>
          <a:srcRect l="9945" t="1111" r="2418" b="26275"/>
          <a:stretch>
            <a:fillRect/>
          </a:stretch>
        </p:blipFill>
        <p:spPr>
          <a:xfrm rot="5400000">
            <a:off x="1333500" y="-990601"/>
            <a:ext cx="6477000" cy="8839201"/>
          </a:xfrm>
          <a:prstGeom prst="rect">
            <a:avLst/>
          </a:prstGeom>
        </p:spPr>
      </p:pic>
    </p:spTree>
    <p:extLst>
      <p:ext uri="{BB962C8B-B14F-4D97-AF65-F5344CB8AC3E}">
        <p14:creationId xmlns:p14="http://schemas.microsoft.com/office/powerpoint/2010/main" val="2536641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44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A58E65F-ADD2-2B7B-E785-18836F0464F3}"/>
              </a:ext>
            </a:extLst>
          </p:cNvPr>
          <p:cNvSpPr txBox="1"/>
          <p:nvPr/>
        </p:nvSpPr>
        <p:spPr>
          <a:xfrm>
            <a:off x="6820122" y="618681"/>
            <a:ext cx="1960404" cy="479456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100" b="0" i="0" cap="all" spc="-83" baseline="0">
                <a:ln w="3175" cmpd="sng">
                  <a:noFill/>
                </a:ln>
                <a:solidFill>
                  <a:srgbClr val="FFFFFF"/>
                </a:soli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rPr>
              <a:t>CHORAL INTROIT</a:t>
            </a:r>
          </a:p>
        </p:txBody>
      </p:sp>
      <p:sp>
        <p:nvSpPr>
          <p:cNvPr id="16"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0015" y="484632"/>
            <a:ext cx="6096762"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64262F7-4A5A-686D-78F2-0338B8DF349E}"/>
              </a:ext>
            </a:extLst>
          </p:cNvPr>
          <p:cNvPicPr>
            <a:picLocks noChangeAspect="1"/>
          </p:cNvPicPr>
          <p:nvPr/>
        </p:nvPicPr>
        <p:blipFill>
          <a:blip r:embed="rId2">
            <a:extLst>
              <a:ext uri="{28A0092B-C50C-407E-A947-70E740481C1C}">
                <a14:useLocalDpi xmlns:a14="http://schemas.microsoft.com/office/drawing/2010/main" val="0"/>
              </a:ext>
            </a:extLst>
          </a:blip>
          <a:srcRect l="12457" r="7653" b="-2"/>
          <a:stretch>
            <a:fillRect/>
          </a:stretch>
        </p:blipFill>
        <p:spPr>
          <a:xfrm>
            <a:off x="732188" y="942538"/>
            <a:ext cx="5372416" cy="4808332"/>
          </a:xfrm>
          <a:prstGeom prst="rect">
            <a:avLst/>
          </a:prstGeom>
          <a:noFill/>
          <a:effectLst/>
        </p:spPr>
      </p:pic>
    </p:spTree>
    <p:extLst>
      <p:ext uri="{BB962C8B-B14F-4D97-AF65-F5344CB8AC3E}">
        <p14:creationId xmlns:p14="http://schemas.microsoft.com/office/powerpoint/2010/main" val="1002637617"/>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DB11D-8D81-074C-B529-C4FB24849FD4}"/>
            </a:ext>
          </a:extLst>
        </p:cNvPr>
        <p:cNvGrpSpPr/>
        <p:nvPr/>
      </p:nvGrpSpPr>
      <p:grpSpPr>
        <a:xfrm>
          <a:off x="0" y="0"/>
          <a:ext cx="0" cy="0"/>
          <a:chOff x="0" y="0"/>
          <a:chExt cx="0" cy="0"/>
        </a:xfrm>
      </p:grpSpPr>
      <p:sp>
        <p:nvSpPr>
          <p:cNvPr id="7170" name="Text Box 6">
            <a:extLst>
              <a:ext uri="{FF2B5EF4-FFF2-40B4-BE49-F238E27FC236}">
                <a16:creationId xmlns:a16="http://schemas.microsoft.com/office/drawing/2014/main" id="{16116B74-9BED-CD20-CBCF-DF1274B37661}"/>
              </a:ext>
            </a:extLst>
          </p:cNvPr>
          <p:cNvSpPr txBox="1">
            <a:spLocks noChangeArrowheads="1"/>
          </p:cNvSpPr>
          <p:nvPr/>
        </p:nvSpPr>
        <p:spPr bwMode="auto">
          <a:xfrm>
            <a:off x="533400" y="76200"/>
            <a:ext cx="8077200" cy="6332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spcBef>
                <a:spcPct val="20000"/>
              </a:spcBef>
              <a:buClr>
                <a:schemeClr val="hlink"/>
              </a:buClr>
              <a:buSzPct val="70000"/>
              <a:buFont typeface="Wingdings" pitchFamily="2" charset="2"/>
              <a:buChar char="n"/>
              <a:tabLst>
                <a:tab pos="1435100" algn="l"/>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1435100" algn="l"/>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1435100" algn="l"/>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1435100" algn="l"/>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9pPr>
          </a:lstStyle>
          <a:p>
            <a:pPr marL="0" indent="0" eaLnBrk="1" hangingPunct="1">
              <a:spcBef>
                <a:spcPct val="0"/>
              </a:spcBef>
              <a:buClrTx/>
              <a:buSzTx/>
              <a:buFont typeface="Wingdings" pitchFamily="2" charset="2"/>
              <a:buNone/>
              <a:defRPr/>
            </a:pPr>
            <a:r>
              <a:rPr lang="en-US" altLang="en-US" sz="2400" b="0" dirty="0">
                <a:effectLst>
                  <a:outerShdw blurRad="38100" dist="38100" dir="2700000" algn="tl">
                    <a:srgbClr val="000000">
                      <a:alpha val="43137"/>
                    </a:srgbClr>
                  </a:outerShdw>
                </a:effectLst>
              </a:rPr>
              <a:t>* CALL TO WORSHIP:  					</a:t>
            </a:r>
          </a:p>
          <a:p>
            <a:pPr marL="0" indent="0" eaLnBrk="1" hangingPunct="1">
              <a:spcBef>
                <a:spcPct val="0"/>
              </a:spcBef>
              <a:buClrTx/>
              <a:buSzTx/>
              <a:buFont typeface="Wingdings" pitchFamily="2" charset="2"/>
              <a:buNone/>
              <a:defRPr/>
            </a:pPr>
            <a:endParaRPr lang="en-US" altLang="en-US" sz="2800" dirty="0">
              <a:effectLst>
                <a:outerShdw blurRad="38100" dist="38100" dir="2700000" algn="tl">
                  <a:srgbClr val="000000">
                    <a:alpha val="43137"/>
                  </a:srgbClr>
                </a:outerShdw>
              </a:effectLst>
            </a:endParaRPr>
          </a:p>
          <a:p>
            <a:pPr marL="228600" indent="0" eaLnBrk="1" hangingPunct="1">
              <a:spcBef>
                <a:spcPct val="0"/>
              </a:spcBef>
              <a:buClrTx/>
              <a:buSzTx/>
              <a:buFont typeface="Wingdings" pitchFamily="2" charset="2"/>
              <a:buNone/>
              <a:defRPr/>
            </a:pPr>
            <a:r>
              <a:rPr lang="en-US" altLang="en-US" sz="2400" dirty="0">
                <a:effectLst>
                  <a:outerShdw blurRad="38100" dist="38100" dir="2700000" algn="tl">
                    <a:srgbClr val="000000">
                      <a:alpha val="43137"/>
                    </a:srgbClr>
                  </a:outerShdw>
                </a:effectLst>
              </a:rPr>
              <a:t>Great and good God, give us pure hearts that we may see you;</a:t>
            </a:r>
          </a:p>
          <a:p>
            <a:pPr marL="228600" indent="0" eaLnBrk="1" hangingPunct="1">
              <a:spcBef>
                <a:spcPct val="0"/>
              </a:spcBef>
              <a:buClrTx/>
              <a:buSzTx/>
              <a:buFont typeface="Wingdings" pitchFamily="2" charset="2"/>
              <a:buNone/>
              <a:defRPr/>
            </a:pPr>
            <a:endParaRPr lang="en-US" altLang="en-US" sz="2400" dirty="0">
              <a:effectLst>
                <a:outerShdw blurRad="38100" dist="38100" dir="2700000" algn="tl">
                  <a:srgbClr val="000000">
                    <a:alpha val="43137"/>
                  </a:srgbClr>
                </a:outerShdw>
              </a:effectLst>
            </a:endParaRPr>
          </a:p>
          <a:p>
            <a:pPr indent="0" eaLnBrk="1" hangingPunct="1">
              <a:lnSpc>
                <a:spcPct val="150000"/>
              </a:lnSpc>
              <a:spcBef>
                <a:spcPct val="0"/>
              </a:spcBef>
              <a:buClrTx/>
              <a:buSzTx/>
              <a:buFont typeface="Wingdings" pitchFamily="2" charset="2"/>
              <a:buNone/>
              <a:defRPr/>
            </a:pPr>
            <a:r>
              <a:rPr lang="en-US" altLang="en-US" b="1" dirty="0">
                <a:effectLst>
                  <a:outerShdw blurRad="38100" dist="38100" dir="2700000" algn="tl">
                    <a:srgbClr val="000000">
                      <a:alpha val="43137"/>
                    </a:srgbClr>
                  </a:outerShdw>
                </a:effectLst>
              </a:rPr>
              <a:t>Give us humble hearts that we may hear you;</a:t>
            </a:r>
            <a:endParaRPr lang="en-US" altLang="en-US" sz="2400" b="1" dirty="0">
              <a:effectLst>
                <a:outerShdw blurRad="38100" dist="38100" dir="2700000" algn="tl">
                  <a:srgbClr val="000000">
                    <a:alpha val="43137"/>
                  </a:srgbClr>
                </a:outerShdw>
              </a:effectLst>
            </a:endParaRPr>
          </a:p>
          <a:p>
            <a:pPr marL="228600" indent="0" eaLnBrk="1" hangingPunct="1">
              <a:spcBef>
                <a:spcPct val="0"/>
              </a:spcBef>
              <a:buClrTx/>
              <a:buSzTx/>
              <a:buFont typeface="Wingdings" pitchFamily="2" charset="2"/>
              <a:buNone/>
              <a:defRPr/>
            </a:pPr>
            <a:endParaRPr lang="en-US" altLang="en-US" sz="2400" dirty="0">
              <a:effectLst>
                <a:outerShdw blurRad="38100" dist="38100" dir="2700000" algn="tl">
                  <a:srgbClr val="000000">
                    <a:alpha val="43137"/>
                  </a:srgbClr>
                </a:outerShdw>
              </a:effectLst>
            </a:endParaRPr>
          </a:p>
          <a:p>
            <a:pPr marL="228600" indent="0" eaLnBrk="1" hangingPunct="1">
              <a:spcBef>
                <a:spcPct val="0"/>
              </a:spcBef>
              <a:buClrTx/>
              <a:buSzTx/>
              <a:buFont typeface="Wingdings" pitchFamily="2" charset="2"/>
              <a:buNone/>
              <a:defRPr/>
            </a:pPr>
            <a:endParaRPr lang="en-US" altLang="en-US" sz="2400" dirty="0">
              <a:effectLst>
                <a:outerShdw blurRad="38100" dist="38100" dir="2700000" algn="tl">
                  <a:srgbClr val="000000">
                    <a:alpha val="43137"/>
                  </a:srgbClr>
                </a:outerShdw>
              </a:effectLst>
            </a:endParaRPr>
          </a:p>
          <a:p>
            <a:pPr marL="228600" indent="0" eaLnBrk="1" hangingPunct="1">
              <a:spcBef>
                <a:spcPct val="0"/>
              </a:spcBef>
              <a:buClrTx/>
              <a:buSzTx/>
              <a:buFont typeface="Wingdings" pitchFamily="2" charset="2"/>
              <a:buNone/>
              <a:defRPr/>
            </a:pPr>
            <a:r>
              <a:rPr lang="en-US" altLang="en-US" sz="2400" dirty="0">
                <a:effectLst>
                  <a:outerShdw blurRad="38100" dist="38100" dir="2700000" algn="tl">
                    <a:srgbClr val="000000">
                      <a:alpha val="43137"/>
                    </a:srgbClr>
                  </a:outerShdw>
                </a:effectLst>
              </a:rPr>
              <a:t>Give us hearts of love that we may serve you;</a:t>
            </a:r>
          </a:p>
          <a:p>
            <a:pPr marL="228600" indent="0" eaLnBrk="1" hangingPunct="1">
              <a:spcBef>
                <a:spcPct val="0"/>
              </a:spcBef>
              <a:buClrTx/>
              <a:buSzTx/>
              <a:buFont typeface="Wingdings" pitchFamily="2" charset="2"/>
              <a:buNone/>
              <a:defRPr/>
            </a:pPr>
            <a:endParaRPr lang="en-US" altLang="en-US" sz="2400" dirty="0">
              <a:effectLst>
                <a:outerShdw blurRad="38100" dist="38100" dir="2700000" algn="tl">
                  <a:srgbClr val="000000">
                    <a:alpha val="43137"/>
                  </a:srgbClr>
                </a:outerShdw>
              </a:effectLst>
            </a:endParaRPr>
          </a:p>
          <a:p>
            <a:pPr indent="0" eaLnBrk="1" hangingPunct="1">
              <a:lnSpc>
                <a:spcPct val="150000"/>
              </a:lnSpc>
              <a:spcBef>
                <a:spcPct val="0"/>
              </a:spcBef>
              <a:buClrTx/>
              <a:buSzTx/>
              <a:buFont typeface="Wingdings" pitchFamily="2" charset="2"/>
              <a:buNone/>
              <a:defRPr/>
            </a:pPr>
            <a:r>
              <a:rPr lang="en-US" altLang="en-US" b="1" dirty="0">
                <a:effectLst>
                  <a:outerShdw blurRad="38100" dist="38100" dir="2700000" algn="tl">
                    <a:srgbClr val="000000">
                      <a:alpha val="43137"/>
                    </a:srgbClr>
                  </a:outerShdw>
                </a:effectLst>
              </a:rPr>
              <a:t>Give us hearts of faith that we may live in you; . . .</a:t>
            </a:r>
          </a:p>
        </p:txBody>
      </p:sp>
    </p:spTree>
    <p:extLst>
      <p:ext uri="{BB962C8B-B14F-4D97-AF65-F5344CB8AC3E}">
        <p14:creationId xmlns:p14="http://schemas.microsoft.com/office/powerpoint/2010/main" val="1150653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BD42C-0540-D6CC-9832-3FDBDAE8B187}"/>
            </a:ext>
          </a:extLst>
        </p:cNvPr>
        <p:cNvGrpSpPr/>
        <p:nvPr/>
      </p:nvGrpSpPr>
      <p:grpSpPr>
        <a:xfrm>
          <a:off x="0" y="0"/>
          <a:ext cx="0" cy="0"/>
          <a:chOff x="0" y="0"/>
          <a:chExt cx="0" cy="0"/>
        </a:xfrm>
      </p:grpSpPr>
      <p:sp>
        <p:nvSpPr>
          <p:cNvPr id="7170" name="Text Box 6">
            <a:extLst>
              <a:ext uri="{FF2B5EF4-FFF2-40B4-BE49-F238E27FC236}">
                <a16:creationId xmlns:a16="http://schemas.microsoft.com/office/drawing/2014/main" id="{7C95B34A-5BAC-6D45-5618-40D47EF7122F}"/>
              </a:ext>
            </a:extLst>
          </p:cNvPr>
          <p:cNvSpPr txBox="1">
            <a:spLocks noChangeArrowheads="1"/>
          </p:cNvSpPr>
          <p:nvPr/>
        </p:nvSpPr>
        <p:spPr bwMode="auto">
          <a:xfrm>
            <a:off x="457200" y="533400"/>
            <a:ext cx="80010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spcBef>
                <a:spcPct val="20000"/>
              </a:spcBef>
              <a:buClr>
                <a:schemeClr val="hlink"/>
              </a:buClr>
              <a:buSzPct val="70000"/>
              <a:buFont typeface="Wingdings" pitchFamily="2" charset="2"/>
              <a:buChar char="n"/>
              <a:tabLst>
                <a:tab pos="1435100" algn="l"/>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1435100" algn="l"/>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1435100" algn="l"/>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1435100" algn="l"/>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9pPr>
          </a:lstStyle>
          <a:p>
            <a:pPr marL="228600" indent="0" eaLnBrk="1" hangingPunct="1">
              <a:spcBef>
                <a:spcPct val="0"/>
              </a:spcBef>
              <a:buClrTx/>
              <a:buSzTx/>
              <a:buNone/>
              <a:defRPr/>
            </a:pPr>
            <a:r>
              <a:rPr lang="en-US" altLang="en-US" sz="2400" dirty="0">
                <a:effectLst>
                  <a:outerShdw blurRad="38100" dist="38100" dir="2700000" algn="tl">
                    <a:srgbClr val="000000">
                      <a:alpha val="43137"/>
                    </a:srgbClr>
                  </a:outerShdw>
                </a:effectLst>
              </a:rPr>
              <a:t>Give us reverent hearts that we may worship you;</a:t>
            </a:r>
          </a:p>
          <a:p>
            <a:pPr marL="228600" indent="0" eaLnBrk="1" hangingPunct="1">
              <a:spcBef>
                <a:spcPct val="0"/>
              </a:spcBef>
              <a:buClrTx/>
              <a:buSzTx/>
              <a:buNone/>
              <a:defRPr/>
            </a:pPr>
            <a:endParaRPr lang="en-US" altLang="en-US" sz="2400" dirty="0">
              <a:effectLst>
                <a:outerShdw blurRad="38100" dist="38100" dir="2700000" algn="tl">
                  <a:srgbClr val="000000">
                    <a:alpha val="43137"/>
                  </a:srgbClr>
                </a:outerShdw>
              </a:effectLst>
            </a:endParaRPr>
          </a:p>
          <a:p>
            <a:pPr indent="0" eaLnBrk="1" hangingPunct="1">
              <a:lnSpc>
                <a:spcPct val="150000"/>
              </a:lnSpc>
              <a:spcBef>
                <a:spcPct val="0"/>
              </a:spcBef>
              <a:buClrTx/>
              <a:buSzTx/>
              <a:buNone/>
              <a:defRPr/>
            </a:pPr>
            <a:r>
              <a:rPr lang="en-US" altLang="en-US" b="1" dirty="0">
                <a:effectLst>
                  <a:outerShdw blurRad="38100" dist="38100" dir="2700000" algn="tl">
                    <a:srgbClr val="000000">
                      <a:alpha val="43137"/>
                    </a:srgbClr>
                  </a:outerShdw>
                </a:effectLst>
              </a:rPr>
              <a:t>Give us joyful hearts that we may take refuge and trust in you.</a:t>
            </a:r>
          </a:p>
          <a:p>
            <a:pPr marL="228600" indent="0" eaLnBrk="1" hangingPunct="1">
              <a:spcBef>
                <a:spcPct val="0"/>
              </a:spcBef>
              <a:buClrTx/>
              <a:buSzTx/>
              <a:buNone/>
              <a:defRPr/>
            </a:pPr>
            <a:endParaRPr lang="en-US" altLang="en-US" sz="2400" dirty="0">
              <a:effectLst>
                <a:outerShdw blurRad="38100" dist="38100" dir="2700000" algn="tl">
                  <a:srgbClr val="000000">
                    <a:alpha val="43137"/>
                  </a:srgbClr>
                </a:outerShdw>
              </a:effectLst>
            </a:endParaRPr>
          </a:p>
          <a:p>
            <a:pPr marL="228600" indent="0" eaLnBrk="1" hangingPunct="1">
              <a:spcBef>
                <a:spcPct val="0"/>
              </a:spcBef>
              <a:buClrTx/>
              <a:buSzTx/>
              <a:buNone/>
              <a:defRPr/>
            </a:pPr>
            <a:endParaRPr lang="en-US" altLang="en-US" sz="2400" dirty="0">
              <a:effectLst>
                <a:outerShdw blurRad="38100" dist="38100" dir="2700000" algn="tl">
                  <a:srgbClr val="000000">
                    <a:alpha val="43137"/>
                  </a:srgbClr>
                </a:outerShdw>
              </a:effectLst>
            </a:endParaRPr>
          </a:p>
          <a:p>
            <a:pPr marL="228600" indent="0" eaLnBrk="1" hangingPunct="1">
              <a:spcBef>
                <a:spcPct val="0"/>
              </a:spcBef>
              <a:buClrTx/>
              <a:buSzTx/>
              <a:buNone/>
              <a:defRPr/>
            </a:pPr>
            <a:r>
              <a:rPr lang="en-US" altLang="en-US" sz="2400" dirty="0">
                <a:effectLst>
                  <a:outerShdw blurRad="38100" dist="38100" dir="2700000" algn="tl">
                    <a:srgbClr val="000000">
                      <a:alpha val="43137"/>
                    </a:srgbClr>
                  </a:outerShdw>
                </a:effectLst>
              </a:rPr>
              <a:t>With joy in our hearts and praise on our lips, </a:t>
            </a:r>
          </a:p>
          <a:p>
            <a:pPr marL="228600" indent="0" eaLnBrk="1" hangingPunct="1">
              <a:spcBef>
                <a:spcPct val="0"/>
              </a:spcBef>
              <a:buClrTx/>
              <a:buSzTx/>
              <a:buNone/>
              <a:defRPr/>
            </a:pPr>
            <a:r>
              <a:rPr lang="en-US" altLang="en-US" sz="2400" dirty="0">
                <a:effectLst>
                  <a:outerShdw blurRad="38100" dist="38100" dir="2700000" algn="tl">
                    <a:srgbClr val="000000">
                      <a:alpha val="43137"/>
                    </a:srgbClr>
                  </a:outerShdw>
                </a:effectLst>
              </a:rPr>
              <a:t>let us worship God</a:t>
            </a:r>
          </a:p>
        </p:txBody>
      </p:sp>
    </p:spTree>
    <p:extLst>
      <p:ext uri="{BB962C8B-B14F-4D97-AF65-F5344CB8AC3E}">
        <p14:creationId xmlns:p14="http://schemas.microsoft.com/office/powerpoint/2010/main" val="4287854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F338187F-6D5D-246A-0226-CE6EE9725A3F}"/>
              </a:ext>
            </a:extLst>
          </p:cNvPr>
          <p:cNvSpPr>
            <a:spLocks noChangeArrowheads="1"/>
          </p:cNvSpPr>
          <p:nvPr/>
        </p:nvSpPr>
        <p:spPr bwMode="auto">
          <a:xfrm>
            <a:off x="533400" y="24748"/>
            <a:ext cx="8153400" cy="4854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en-US" altLang="en-US" sz="1000" dirty="0"/>
              <a:t> </a:t>
            </a:r>
          </a:p>
          <a:p>
            <a:pPr eaLnBrk="1" hangingPunct="1">
              <a:spcBef>
                <a:spcPct val="0"/>
              </a:spcBef>
              <a:buClrTx/>
              <a:buSzTx/>
              <a:buFontTx/>
              <a:buNone/>
            </a:pPr>
            <a:r>
              <a:rPr lang="en-US" altLang="en-US" sz="2200" b="0" dirty="0"/>
              <a:t>* HYMN:  </a:t>
            </a:r>
            <a:r>
              <a:rPr lang="en-US" altLang="en-US" sz="2200" b="0" i="1" dirty="0"/>
              <a:t>No. 144  	Alleluia! Sing to Jesus!</a:t>
            </a:r>
            <a:r>
              <a:rPr lang="en-US" altLang="en-US" sz="2200" i="1" dirty="0"/>
              <a:t>	vv. 1 &amp; 4</a:t>
            </a:r>
            <a:endParaRPr lang="en-US" altLang="en-US" sz="2200" b="0" i="1" dirty="0"/>
          </a:p>
          <a:p>
            <a:pPr eaLnBrk="1" hangingPunct="1">
              <a:spcBef>
                <a:spcPct val="0"/>
              </a:spcBef>
              <a:buClrTx/>
              <a:buSzTx/>
              <a:buFontTx/>
              <a:buNone/>
            </a:pPr>
            <a:endParaRPr lang="en-US" altLang="en-US" sz="2200" i="1" dirty="0"/>
          </a:p>
          <a:p>
            <a:pPr eaLnBrk="1" hangingPunct="1">
              <a:spcBef>
                <a:spcPct val="0"/>
              </a:spcBef>
              <a:buClrTx/>
              <a:buSzTx/>
              <a:buFontTx/>
              <a:buNone/>
            </a:pPr>
            <a:endParaRPr lang="en-US" altLang="en-US" sz="2200" i="1" dirty="0"/>
          </a:p>
          <a:p>
            <a:pPr algn="ctr" eaLnBrk="1" hangingPunct="1">
              <a:lnSpc>
                <a:spcPct val="150000"/>
              </a:lnSpc>
              <a:spcBef>
                <a:spcPct val="0"/>
              </a:spcBef>
              <a:buClrTx/>
              <a:buSzTx/>
              <a:buFontTx/>
              <a:buNone/>
            </a:pPr>
            <a:r>
              <a:rPr lang="en-US" altLang="en-US" b="1" i="1" dirty="0"/>
              <a:t>Alleluia! Sing to Jesus!</a:t>
            </a:r>
          </a:p>
          <a:p>
            <a:pPr algn="ctr" eaLnBrk="1" hangingPunct="1">
              <a:lnSpc>
                <a:spcPct val="150000"/>
              </a:lnSpc>
              <a:spcBef>
                <a:spcPct val="0"/>
              </a:spcBef>
              <a:buClrTx/>
              <a:buSzTx/>
              <a:buFontTx/>
              <a:buNone/>
            </a:pPr>
            <a:r>
              <a:rPr lang="en-US" altLang="en-US" b="1" i="1" dirty="0"/>
              <a:t>His the scepter, His the throne.</a:t>
            </a:r>
          </a:p>
          <a:p>
            <a:pPr algn="ctr" eaLnBrk="1" hangingPunct="1">
              <a:lnSpc>
                <a:spcPct val="150000"/>
              </a:lnSpc>
              <a:spcBef>
                <a:spcPct val="0"/>
              </a:spcBef>
              <a:buClrTx/>
              <a:buSzTx/>
              <a:buFontTx/>
              <a:buNone/>
            </a:pPr>
            <a:r>
              <a:rPr lang="en-US" altLang="en-US" b="1" i="1" dirty="0"/>
              <a:t>Alleluia! His the triumph,</a:t>
            </a:r>
          </a:p>
          <a:p>
            <a:pPr algn="ctr" eaLnBrk="1" hangingPunct="1">
              <a:lnSpc>
                <a:spcPct val="150000"/>
              </a:lnSpc>
              <a:spcBef>
                <a:spcPct val="0"/>
              </a:spcBef>
              <a:buClrTx/>
              <a:buSzTx/>
              <a:buFontTx/>
              <a:buNone/>
            </a:pPr>
            <a:r>
              <a:rPr lang="en-US" altLang="en-US" b="1" i="1" dirty="0"/>
              <a:t>His the victory alone!</a:t>
            </a:r>
          </a:p>
          <a:p>
            <a:pPr algn="r" eaLnBrk="1" hangingPunct="1">
              <a:lnSpc>
                <a:spcPct val="150000"/>
              </a:lnSpc>
              <a:spcBef>
                <a:spcPct val="0"/>
              </a:spcBef>
              <a:buClrTx/>
              <a:buSzTx/>
              <a:buFontTx/>
              <a:buNone/>
            </a:pPr>
            <a:r>
              <a:rPr lang="en-US" altLang="en-US" b="1" i="1" dirty="0"/>
              <a:t> .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C7CCF-49C2-D9A0-9E65-E2B49035CA74}"/>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08465C5D-396C-343C-BF7B-7D8EDE2F7E2E}"/>
              </a:ext>
            </a:extLst>
          </p:cNvPr>
          <p:cNvSpPr>
            <a:spLocks noChangeArrowheads="1"/>
          </p:cNvSpPr>
          <p:nvPr/>
        </p:nvSpPr>
        <p:spPr bwMode="auto">
          <a:xfrm>
            <a:off x="685800" y="1295400"/>
            <a:ext cx="7620000" cy="3839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endParaRPr lang="en-US" altLang="en-US" sz="1000" dirty="0"/>
          </a:p>
          <a:p>
            <a:pPr algn="ctr" eaLnBrk="1" hangingPunct="1">
              <a:lnSpc>
                <a:spcPct val="150000"/>
              </a:lnSpc>
              <a:spcBef>
                <a:spcPct val="0"/>
              </a:spcBef>
              <a:buClrTx/>
              <a:buSzTx/>
              <a:buFontTx/>
              <a:buNone/>
            </a:pPr>
            <a:r>
              <a:rPr lang="en-US" altLang="en-US" b="1" i="1" dirty="0"/>
              <a:t>Hark! the songs of peaceful Zion</a:t>
            </a:r>
          </a:p>
          <a:p>
            <a:pPr algn="ctr" eaLnBrk="1" hangingPunct="1">
              <a:lnSpc>
                <a:spcPct val="150000"/>
              </a:lnSpc>
              <a:spcBef>
                <a:spcPct val="0"/>
              </a:spcBef>
              <a:buClrTx/>
              <a:buSzTx/>
              <a:buFontTx/>
              <a:buNone/>
            </a:pPr>
            <a:r>
              <a:rPr lang="en-US" altLang="en-US" b="1" i="1" dirty="0"/>
              <a:t>Thunder like a mighty flood;</a:t>
            </a:r>
          </a:p>
          <a:p>
            <a:pPr algn="ctr" eaLnBrk="1" hangingPunct="1">
              <a:lnSpc>
                <a:spcPct val="150000"/>
              </a:lnSpc>
              <a:spcBef>
                <a:spcPct val="0"/>
              </a:spcBef>
              <a:buClrTx/>
              <a:buSzTx/>
              <a:buFontTx/>
              <a:buNone/>
            </a:pPr>
            <a:r>
              <a:rPr lang="en-US" altLang="en-US" b="1" i="1" dirty="0"/>
              <a:t>Jesus out of every nation</a:t>
            </a:r>
          </a:p>
          <a:p>
            <a:pPr algn="ctr" eaLnBrk="1" hangingPunct="1">
              <a:lnSpc>
                <a:spcPct val="150000"/>
              </a:lnSpc>
              <a:spcBef>
                <a:spcPct val="0"/>
              </a:spcBef>
              <a:buClrTx/>
              <a:buSzTx/>
              <a:buFontTx/>
              <a:buNone/>
            </a:pPr>
            <a:r>
              <a:rPr lang="en-US" altLang="en-US" b="1" i="1" dirty="0"/>
              <a:t>Hath redeemed us by His blood. </a:t>
            </a:r>
          </a:p>
          <a:p>
            <a:pPr algn="r" eaLnBrk="1" hangingPunct="1">
              <a:lnSpc>
                <a:spcPct val="150000"/>
              </a:lnSpc>
              <a:spcBef>
                <a:spcPct val="0"/>
              </a:spcBef>
              <a:buClrTx/>
              <a:buSzTx/>
              <a:buFontTx/>
              <a:buNone/>
            </a:pPr>
            <a:r>
              <a:rPr lang="en-US" altLang="en-US" b="1" i="1" dirty="0"/>
              <a:t>. . .</a:t>
            </a:r>
          </a:p>
        </p:txBody>
      </p:sp>
    </p:spTree>
    <p:extLst>
      <p:ext uri="{BB962C8B-B14F-4D97-AF65-F5344CB8AC3E}">
        <p14:creationId xmlns:p14="http://schemas.microsoft.com/office/powerpoint/2010/main" val="1046188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1D5FE-0330-D571-8945-9F6E50B94887}"/>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8AB654D2-F399-E2B0-9F8E-1769EB1926CA}"/>
              </a:ext>
            </a:extLst>
          </p:cNvPr>
          <p:cNvSpPr>
            <a:spLocks noChangeArrowheads="1"/>
          </p:cNvSpPr>
          <p:nvPr/>
        </p:nvSpPr>
        <p:spPr bwMode="auto">
          <a:xfrm>
            <a:off x="762000" y="152400"/>
            <a:ext cx="7848600" cy="497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lnSpc>
                <a:spcPct val="150000"/>
              </a:lnSpc>
              <a:spcBef>
                <a:spcPct val="0"/>
              </a:spcBef>
              <a:buClrTx/>
              <a:buSzTx/>
              <a:buFontTx/>
              <a:buNone/>
            </a:pPr>
            <a:r>
              <a:rPr lang="en-US" altLang="en-US" sz="2400" i="1" dirty="0"/>
              <a:t>4 </a:t>
            </a:r>
          </a:p>
          <a:p>
            <a:pPr algn="ctr" eaLnBrk="1" hangingPunct="1">
              <a:lnSpc>
                <a:spcPct val="150000"/>
              </a:lnSpc>
              <a:spcBef>
                <a:spcPct val="0"/>
              </a:spcBef>
              <a:buClrTx/>
              <a:buSzTx/>
              <a:buFontTx/>
              <a:buNone/>
            </a:pPr>
            <a:r>
              <a:rPr lang="en-US" altLang="en-US" b="1" i="1" dirty="0"/>
              <a:t>Alleluia! King eternal,</a:t>
            </a:r>
          </a:p>
          <a:p>
            <a:pPr algn="ctr" eaLnBrk="1" hangingPunct="1">
              <a:lnSpc>
                <a:spcPct val="150000"/>
              </a:lnSpc>
              <a:spcBef>
                <a:spcPct val="0"/>
              </a:spcBef>
              <a:buClrTx/>
              <a:buSzTx/>
              <a:buFontTx/>
              <a:buNone/>
            </a:pPr>
            <a:r>
              <a:rPr lang="en-US" altLang="en-US" b="1" i="1" dirty="0"/>
              <a:t>Thee the Lord of lords we own;</a:t>
            </a:r>
          </a:p>
          <a:p>
            <a:pPr algn="ctr" eaLnBrk="1" hangingPunct="1">
              <a:lnSpc>
                <a:spcPct val="150000"/>
              </a:lnSpc>
              <a:spcBef>
                <a:spcPct val="0"/>
              </a:spcBef>
              <a:buClrTx/>
              <a:buSzTx/>
              <a:buFontTx/>
              <a:buNone/>
            </a:pPr>
            <a:r>
              <a:rPr lang="en-US" altLang="en-US" b="1" i="1" dirty="0"/>
              <a:t>Alleluia! born of Mary,</a:t>
            </a:r>
          </a:p>
          <a:p>
            <a:pPr algn="ctr" eaLnBrk="1" hangingPunct="1">
              <a:lnSpc>
                <a:spcPct val="150000"/>
              </a:lnSpc>
              <a:spcBef>
                <a:spcPct val="0"/>
              </a:spcBef>
              <a:buClrTx/>
              <a:buSzTx/>
              <a:buFontTx/>
              <a:buNone/>
            </a:pPr>
            <a:r>
              <a:rPr lang="en-US" altLang="en-US" b="1" i="1" dirty="0"/>
              <a:t>Earth Thy footstool, </a:t>
            </a:r>
          </a:p>
          <a:p>
            <a:pPr algn="ctr" eaLnBrk="1" hangingPunct="1">
              <a:lnSpc>
                <a:spcPct val="150000"/>
              </a:lnSpc>
              <a:spcBef>
                <a:spcPct val="0"/>
              </a:spcBef>
              <a:buClrTx/>
              <a:buSzTx/>
              <a:buFontTx/>
              <a:buNone/>
            </a:pPr>
            <a:r>
              <a:rPr lang="en-US" altLang="en-US" b="1" i="1" dirty="0"/>
              <a:t>heaven Thy throne.</a:t>
            </a:r>
          </a:p>
          <a:p>
            <a:pPr algn="r" eaLnBrk="1" hangingPunct="1">
              <a:lnSpc>
                <a:spcPct val="150000"/>
              </a:lnSpc>
              <a:spcBef>
                <a:spcPct val="0"/>
              </a:spcBef>
              <a:buClrTx/>
              <a:buSzTx/>
              <a:buFontTx/>
              <a:buNone/>
            </a:pPr>
            <a:r>
              <a:rPr lang="en-US" altLang="en-US" b="1" i="1" dirty="0"/>
              <a:t>. . .</a:t>
            </a:r>
          </a:p>
        </p:txBody>
      </p:sp>
    </p:spTree>
    <p:extLst>
      <p:ext uri="{BB962C8B-B14F-4D97-AF65-F5344CB8AC3E}">
        <p14:creationId xmlns:p14="http://schemas.microsoft.com/office/powerpoint/2010/main" val="110198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6E546-F101-3D09-803F-DBE5065D1D12}"/>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EE7C5E99-BB29-A96B-E0F9-576E9D353B50}"/>
              </a:ext>
            </a:extLst>
          </p:cNvPr>
          <p:cNvSpPr>
            <a:spLocks noChangeArrowheads="1"/>
          </p:cNvSpPr>
          <p:nvPr/>
        </p:nvSpPr>
        <p:spPr bwMode="auto">
          <a:xfrm>
            <a:off x="0" y="685800"/>
            <a:ext cx="9144000" cy="350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lnSpc>
                <a:spcPct val="150000"/>
              </a:lnSpc>
              <a:spcBef>
                <a:spcPct val="0"/>
              </a:spcBef>
              <a:buClrTx/>
              <a:buSzTx/>
              <a:buFontTx/>
              <a:buNone/>
            </a:pPr>
            <a:endParaRPr lang="en-US" altLang="en-US" sz="2400" i="1" dirty="0"/>
          </a:p>
          <a:p>
            <a:pPr algn="ctr" eaLnBrk="1" hangingPunct="1">
              <a:lnSpc>
                <a:spcPct val="150000"/>
              </a:lnSpc>
              <a:spcBef>
                <a:spcPct val="0"/>
              </a:spcBef>
              <a:buClrTx/>
              <a:buSzTx/>
              <a:buFontTx/>
              <a:buNone/>
            </a:pPr>
            <a:r>
              <a:rPr lang="en-US" altLang="en-US" b="1" i="1" dirty="0"/>
              <a:t>Thou within the veil hast entered,</a:t>
            </a:r>
          </a:p>
          <a:p>
            <a:pPr algn="ctr" eaLnBrk="1" hangingPunct="1">
              <a:lnSpc>
                <a:spcPct val="150000"/>
              </a:lnSpc>
              <a:spcBef>
                <a:spcPct val="0"/>
              </a:spcBef>
              <a:buClrTx/>
              <a:buSzTx/>
              <a:buFontTx/>
              <a:buNone/>
            </a:pPr>
            <a:r>
              <a:rPr lang="en-US" altLang="en-US" b="1" i="1" dirty="0"/>
              <a:t>Robed in flesh our great High Priest;</a:t>
            </a:r>
          </a:p>
          <a:p>
            <a:pPr algn="ctr" eaLnBrk="1" hangingPunct="1">
              <a:lnSpc>
                <a:spcPct val="150000"/>
              </a:lnSpc>
              <a:spcBef>
                <a:spcPct val="0"/>
              </a:spcBef>
              <a:buClrTx/>
              <a:buSzTx/>
              <a:buFontTx/>
              <a:buNone/>
            </a:pPr>
            <a:r>
              <a:rPr lang="en-US" altLang="en-US" b="1" i="1" dirty="0"/>
              <a:t>Thou on earth both priest and victim</a:t>
            </a:r>
          </a:p>
          <a:p>
            <a:pPr algn="ctr" eaLnBrk="1" hangingPunct="1">
              <a:lnSpc>
                <a:spcPct val="150000"/>
              </a:lnSpc>
              <a:spcBef>
                <a:spcPct val="0"/>
              </a:spcBef>
              <a:buClrTx/>
              <a:buSzTx/>
              <a:buFontTx/>
              <a:buNone/>
            </a:pPr>
            <a:r>
              <a:rPr lang="en-US" altLang="en-US" b="1" i="1" dirty="0"/>
              <a:t>In the Eucharistic feast.</a:t>
            </a:r>
          </a:p>
        </p:txBody>
      </p:sp>
    </p:spTree>
    <p:extLst>
      <p:ext uri="{BB962C8B-B14F-4D97-AF65-F5344CB8AC3E}">
        <p14:creationId xmlns:p14="http://schemas.microsoft.com/office/powerpoint/2010/main" val="601925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a:extLst>
              <a:ext uri="{FF2B5EF4-FFF2-40B4-BE49-F238E27FC236}">
                <a16:creationId xmlns:a16="http://schemas.microsoft.com/office/drawing/2014/main" id="{4CF610CB-4F8E-432E-8410-39C18A313456}"/>
              </a:ext>
            </a:extLst>
          </p:cNvPr>
          <p:cNvSpPr>
            <a:spLocks noChangeArrowheads="1"/>
          </p:cNvSpPr>
          <p:nvPr/>
        </p:nvSpPr>
        <p:spPr bwMode="auto">
          <a:xfrm>
            <a:off x="552450" y="0"/>
            <a:ext cx="8039100" cy="6516784"/>
          </a:xfrm>
          <a:prstGeom prst="rect">
            <a:avLst/>
          </a:prstGeom>
          <a:noFill/>
          <a:ln w="9525">
            <a:noFill/>
            <a:miter lim="800000"/>
            <a:headEnd/>
            <a:tailEnd/>
          </a:ln>
          <a:effectLst/>
        </p:spPr>
        <p:txBody>
          <a:bodyPr wrap="square">
            <a:spAutoFit/>
          </a:bodyPr>
          <a:lstStyle/>
          <a:p>
            <a:pPr marL="571500" marR="0" indent="-571500" algn="just">
              <a:lnSpc>
                <a:spcPct val="200000"/>
              </a:lnSpc>
              <a:spcBef>
                <a:spcPts val="0"/>
              </a:spcBef>
              <a:spcAft>
                <a:spcPts val="0"/>
              </a:spcAft>
              <a:tabLst>
                <a:tab pos="5486400" algn="r"/>
              </a:tabLst>
            </a:pPr>
            <a:r>
              <a:rPr lang="en-US" sz="2000" b="0" kern="1400" dirty="0">
                <a:latin typeface="Tahoma" panose="020B0604030504040204" pitchFamily="34" charset="0"/>
                <a:ea typeface="Tahoma" panose="020B0604030504040204" pitchFamily="34" charset="0"/>
                <a:cs typeface="Tahoma" panose="020B0604030504040204" pitchFamily="34" charset="0"/>
              </a:rPr>
              <a:t>PRAYER OF CONFESSION:  </a:t>
            </a:r>
            <a:r>
              <a:rPr lang="en-US" sz="2000" b="0" i="1" kern="1400" dirty="0">
                <a:latin typeface="Tahoma" panose="020B0604030504040204" pitchFamily="34" charset="0"/>
                <a:ea typeface="Tahoma" panose="020B0604030504040204" pitchFamily="34" charset="0"/>
                <a:cs typeface="Tahoma" panose="020B0604030504040204" pitchFamily="34" charset="0"/>
              </a:rPr>
              <a:t>(in silence then in unison)</a:t>
            </a:r>
            <a:endParaRPr lang="en-US" sz="2000" b="0" kern="1400" dirty="0">
              <a:latin typeface="Tahoma" panose="020B0604030504040204" pitchFamily="34" charset="0"/>
              <a:ea typeface="Tahoma" panose="020B0604030504040204" pitchFamily="34" charset="0"/>
              <a:cs typeface="Tahoma" panose="020B0604030504040204" pitchFamily="34" charset="0"/>
            </a:endParaRPr>
          </a:p>
          <a:p>
            <a:pPr indent="228600" algn="just">
              <a:lnSpc>
                <a:spcPct val="150000"/>
              </a:lnSpc>
              <a:spcAft>
                <a:spcPts val="100"/>
              </a:spcAft>
              <a:tabLst>
                <a:tab pos="5486400" algn="r"/>
              </a:tabLst>
            </a:pPr>
            <a:r>
              <a:rPr lang="en-US" sz="3200" b="1" kern="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Merciful God, you pardon all who truly repent and turn to you. We humbly confess our sins and seek your mercy. We have not loved you with a pure heart, nor have we loved our neighbor as ourselves. We have not done justice, loved kindness, or walked humbly with you, our God. .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91245-D95D-EF60-CFCB-92F3FC730E47}"/>
            </a:ext>
          </a:extLst>
        </p:cNvPr>
        <p:cNvGrpSpPr/>
        <p:nvPr/>
      </p:nvGrpSpPr>
      <p:grpSpPr>
        <a:xfrm>
          <a:off x="0" y="0"/>
          <a:ext cx="0" cy="0"/>
          <a:chOff x="0" y="0"/>
          <a:chExt cx="0" cy="0"/>
        </a:xfrm>
      </p:grpSpPr>
      <p:sp>
        <p:nvSpPr>
          <p:cNvPr id="82948" name="Rectangle 4">
            <a:extLst>
              <a:ext uri="{FF2B5EF4-FFF2-40B4-BE49-F238E27FC236}">
                <a16:creationId xmlns:a16="http://schemas.microsoft.com/office/drawing/2014/main" id="{2CE388C1-E23B-14DF-98E8-8D1AF29FA650}"/>
              </a:ext>
            </a:extLst>
          </p:cNvPr>
          <p:cNvSpPr>
            <a:spLocks noChangeArrowheads="1"/>
          </p:cNvSpPr>
          <p:nvPr/>
        </p:nvSpPr>
        <p:spPr bwMode="auto">
          <a:xfrm>
            <a:off x="685800" y="685800"/>
            <a:ext cx="7772400" cy="5162567"/>
          </a:xfrm>
          <a:prstGeom prst="rect">
            <a:avLst/>
          </a:prstGeom>
          <a:noFill/>
          <a:ln w="9525">
            <a:noFill/>
            <a:miter lim="800000"/>
            <a:headEnd/>
            <a:tailEnd/>
          </a:ln>
          <a:effectLst/>
        </p:spPr>
        <p:txBody>
          <a:bodyPr wrap="square">
            <a:spAutoFit/>
          </a:bodyPr>
          <a:lstStyle/>
          <a:p>
            <a:pPr indent="228600" algn="just">
              <a:lnSpc>
                <a:spcPct val="150000"/>
              </a:lnSpc>
              <a:spcAft>
                <a:spcPts val="100"/>
              </a:spcAft>
              <a:tabLst>
                <a:tab pos="5486400" algn="r"/>
              </a:tabLst>
            </a:pPr>
            <a:r>
              <a:rPr lang="en-US" sz="3200" b="1" kern="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Have mercy on us, O God, in your loving-kindness. In your great compassion, cleanse us from our sins. Create in us a clean heart and renew a right spirit within us. Do not cast us from your presence or take your Holy Spirit from us. . . .</a:t>
            </a:r>
          </a:p>
        </p:txBody>
      </p:sp>
    </p:spTree>
    <p:extLst>
      <p:ext uri="{BB962C8B-B14F-4D97-AF65-F5344CB8AC3E}">
        <p14:creationId xmlns:p14="http://schemas.microsoft.com/office/powerpoint/2010/main" val="681258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7F877-5A53-F786-5CE7-B1072FD9B383}"/>
            </a:ext>
          </a:extLst>
        </p:cNvPr>
        <p:cNvGrpSpPr/>
        <p:nvPr/>
      </p:nvGrpSpPr>
      <p:grpSpPr>
        <a:xfrm>
          <a:off x="0" y="0"/>
          <a:ext cx="0" cy="0"/>
          <a:chOff x="0" y="0"/>
          <a:chExt cx="0" cy="0"/>
        </a:xfrm>
      </p:grpSpPr>
      <p:sp>
        <p:nvSpPr>
          <p:cNvPr id="82948" name="Rectangle 4">
            <a:extLst>
              <a:ext uri="{FF2B5EF4-FFF2-40B4-BE49-F238E27FC236}">
                <a16:creationId xmlns:a16="http://schemas.microsoft.com/office/drawing/2014/main" id="{730A46FC-133B-FC34-BEA4-FB6FF6913C03}"/>
              </a:ext>
            </a:extLst>
          </p:cNvPr>
          <p:cNvSpPr>
            <a:spLocks noChangeArrowheads="1"/>
          </p:cNvSpPr>
          <p:nvPr/>
        </p:nvSpPr>
        <p:spPr bwMode="auto">
          <a:xfrm>
            <a:off x="762000" y="990600"/>
            <a:ext cx="7772400" cy="3685240"/>
          </a:xfrm>
          <a:prstGeom prst="rect">
            <a:avLst/>
          </a:prstGeom>
          <a:noFill/>
          <a:ln w="9525">
            <a:noFill/>
            <a:miter lim="800000"/>
            <a:headEnd/>
            <a:tailEnd/>
          </a:ln>
          <a:effectLst/>
        </p:spPr>
        <p:txBody>
          <a:bodyPr wrap="square">
            <a:spAutoFit/>
          </a:bodyPr>
          <a:lstStyle/>
          <a:p>
            <a:pPr indent="228600" algn="just">
              <a:lnSpc>
                <a:spcPct val="150000"/>
              </a:lnSpc>
              <a:spcAft>
                <a:spcPts val="100"/>
              </a:spcAft>
              <a:tabLst>
                <a:tab pos="5486400" algn="r"/>
              </a:tabLst>
            </a:pPr>
            <a:r>
              <a:rPr lang="en-US" sz="3200" b="1" kern="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Restore to us the joy of your salvation and sustain us with a bountiful Spirit. This we ask in the strong name of Jesus, our Lord. Amen.</a:t>
            </a:r>
          </a:p>
        </p:txBody>
      </p:sp>
    </p:spTree>
    <p:extLst>
      <p:ext uri="{BB962C8B-B14F-4D97-AF65-F5344CB8AC3E}">
        <p14:creationId xmlns:p14="http://schemas.microsoft.com/office/powerpoint/2010/main" val="327398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BC6D61EA-6048-4BEF-91FB-A3938ABBBFCE}"/>
              </a:ext>
            </a:extLst>
          </p:cNvPr>
          <p:cNvSpPr>
            <a:spLocks noGrp="1" noChangeArrowheads="1"/>
          </p:cNvSpPr>
          <p:nvPr>
            <p:ph type="subTitle" idx="4294967295"/>
          </p:nvPr>
        </p:nvSpPr>
        <p:spPr>
          <a:xfrm>
            <a:off x="457200" y="381000"/>
            <a:ext cx="7696200" cy="4419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spcBef>
                <a:spcPts val="0"/>
              </a:spcBef>
              <a:buClr>
                <a:srgbClr val="FFFFCC"/>
              </a:buClr>
              <a:buFont typeface="Wingdings" panose="05000000000000000000" pitchFamily="2" charset="2"/>
              <a:buNone/>
              <a:defRPr/>
            </a:pPr>
            <a:r>
              <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rPr>
              <a:t>ASSURANCE OF CHRIST’S FORGIVENESS:	</a:t>
            </a:r>
            <a:endParaRPr lang="en-US" sz="2400" i="1"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a:p>
            <a:pPr marL="1714500" indent="-1422400" algn="just">
              <a:spcBef>
                <a:spcPts val="0"/>
              </a:spcBef>
              <a:buClr>
                <a:srgbClr val="FFFFCC"/>
              </a:buClr>
              <a:buFont typeface="Wingdings" panose="05000000000000000000" pitchFamily="2" charset="2"/>
              <a:buNone/>
              <a:defRPr/>
            </a:pPr>
            <a:endPar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a:p>
            <a:pPr marL="287338" indent="4763" algn="just">
              <a:spcBef>
                <a:spcPts val="0"/>
              </a:spcBef>
              <a:buClr>
                <a:srgbClr val="FFFFCC"/>
              </a:buClr>
              <a:buFont typeface="Wingdings" panose="05000000000000000000" pitchFamily="2" charset="2"/>
              <a:buNone/>
              <a:defRPr/>
            </a:pPr>
            <a:r>
              <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rPr>
              <a:t>Who is in a position to condemn? Only Christ, and Christ died for us, was buried for us, and was raised from the dead for us. In our hour of need, Christ prays for us and forgives us of our sins.   </a:t>
            </a:r>
          </a:p>
          <a:p>
            <a:pPr marL="914400" indent="-622300" algn="just">
              <a:spcBef>
                <a:spcPts val="0"/>
              </a:spcBef>
              <a:buClr>
                <a:srgbClr val="FFFFCC"/>
              </a:buClr>
              <a:buFont typeface="Wingdings" panose="05000000000000000000" pitchFamily="2" charset="2"/>
              <a:buNone/>
              <a:defRPr/>
            </a:pPr>
            <a:endPar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a:p>
            <a:pPr marL="914400" indent="-622300" algn="just">
              <a:lnSpc>
                <a:spcPct val="150000"/>
              </a:lnSpc>
              <a:spcBef>
                <a:spcPts val="0"/>
              </a:spcBef>
              <a:buClr>
                <a:srgbClr val="FFFFCC"/>
              </a:buClr>
              <a:buFont typeface="Wingdings" panose="05000000000000000000" pitchFamily="2" charset="2"/>
              <a:buNone/>
              <a:defRPr/>
            </a:pPr>
            <a:r>
              <a:rPr lang="en-US" sz="3200" b="1" dirty="0">
                <a:solidFill>
                  <a:srgbClr val="FFFFFF"/>
                </a:solidFill>
                <a:effectLst/>
                <a:latin typeface="Tahoma" panose="020B0604030504040204" pitchFamily="34" charset="0"/>
                <a:ea typeface="Tahoma" panose="020B0604030504040204" pitchFamily="34" charset="0"/>
                <a:cs typeface="Tahoma" panose="020B0604030504040204" pitchFamily="34" charset="0"/>
              </a:rPr>
              <a:t>	</a:t>
            </a:r>
            <a:r>
              <a:rPr lang="en-US" sz="4000" b="1" dirty="0">
                <a:solidFill>
                  <a:srgbClr val="FFFFFF"/>
                </a:solidFill>
                <a:effectLst/>
                <a:latin typeface="Tahoma" panose="020B0604030504040204" pitchFamily="34" charset="0"/>
                <a:ea typeface="Tahoma" panose="020B0604030504040204" pitchFamily="34" charset="0"/>
                <a:cs typeface="Tahoma" panose="020B0604030504040204" pitchFamily="34" charset="0"/>
              </a:rPr>
              <a:t>In Jesus Christ, we are forgiven. Let us forgive one another. </a:t>
            </a:r>
          </a:p>
          <a:p>
            <a:pPr marL="0" indent="0">
              <a:spcBef>
                <a:spcPts val="0"/>
              </a:spcBef>
              <a:buClr>
                <a:srgbClr val="FFFFCC"/>
              </a:buClr>
              <a:buFont typeface="Wingdings" panose="05000000000000000000" pitchFamily="2" charset="2"/>
              <a:buNone/>
              <a:defRPr/>
            </a:pPr>
            <a:endPar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F31512E2-F393-4D44-A63D-55F78F8B5DAA}"/>
              </a:ext>
            </a:extLst>
          </p:cNvPr>
          <p:cNvSpPr>
            <a:spLocks noGrp="1" noChangeArrowheads="1"/>
          </p:cNvSpPr>
          <p:nvPr>
            <p:ph type="subTitle" idx="4294967295"/>
          </p:nvPr>
        </p:nvSpPr>
        <p:spPr>
          <a:xfrm>
            <a:off x="0" y="609600"/>
            <a:ext cx="9144000" cy="6705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indent="0" algn="ctr">
              <a:buFont typeface="Wingdings" panose="05000000000000000000" pitchFamily="2" charset="2"/>
              <a:buNone/>
              <a:defRPr/>
            </a:pPr>
            <a:r>
              <a:rPr lang="en-US"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CELEBRATING CHRIST’S FORGIVENESS:  </a:t>
            </a:r>
            <a:r>
              <a:rPr lang="en-US"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No. 466        v. 1</a:t>
            </a:r>
          </a:p>
          <a:p>
            <a:pPr marL="0" indent="0" algn="ctr">
              <a:buFont typeface="Wingdings" panose="05000000000000000000" pitchFamily="2" charset="2"/>
              <a:buNone/>
              <a:defRPr/>
            </a:pPr>
            <a:r>
              <a:rPr lang="en-US"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O For a Thousand Tongues to Sing</a:t>
            </a:r>
          </a:p>
          <a:p>
            <a:pPr marL="0" indent="0" algn="ctr">
              <a:buFont typeface="Wingdings" panose="05000000000000000000" pitchFamily="2" charset="2"/>
              <a:buNone/>
              <a:defRPr/>
            </a:pPr>
            <a:endPar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 for a thousand tongues to sing</a:t>
            </a: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My dear Redeemer’s praise,</a:t>
            </a: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 glories of my God and King,</a:t>
            </a:r>
          </a:p>
          <a:p>
            <a:pPr marL="0" indent="0" algn="ct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 triumphs of God's grace!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F31512E2-F393-4D44-A63D-55F78F8B5DAA}"/>
              </a:ext>
            </a:extLst>
          </p:cNvPr>
          <p:cNvSpPr>
            <a:spLocks noGrp="1" noChangeArrowheads="1"/>
          </p:cNvSpPr>
          <p:nvPr>
            <p:ph type="subTitle" idx="4294967295"/>
          </p:nvPr>
        </p:nvSpPr>
        <p:spPr>
          <a:xfrm>
            <a:off x="1143000" y="76200"/>
            <a:ext cx="8001000" cy="6705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indent="0" algn="ctr">
              <a:buFont typeface="Wingdings" panose="05000000000000000000" pitchFamily="2" charset="2"/>
              <a:buNone/>
              <a:defRPr/>
            </a:pPr>
            <a:r>
              <a:rPr lang="en-US" sz="28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a:p>
            <a:pPr marL="0" marR="0" indent="0">
              <a:lnSpc>
                <a:spcPct val="115000"/>
              </a:lnSpc>
              <a:spcBef>
                <a:spcPts val="0"/>
              </a:spcBef>
              <a:spcAft>
                <a:spcPts val="0"/>
              </a:spcAft>
              <a:buNone/>
              <a:tabLst>
                <a:tab pos="5429250" algn="r"/>
              </a:tabLst>
            </a:pPr>
            <a:r>
              <a:rPr lang="en-US" sz="2800"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EXCHANGE OF CHRIST’S PEACE:</a:t>
            </a:r>
          </a:p>
          <a:p>
            <a:pPr marL="2286000" marR="0" indent="-400050">
              <a:lnSpc>
                <a:spcPct val="115000"/>
              </a:lnSpc>
              <a:spcBef>
                <a:spcPts val="0"/>
              </a:spcBef>
              <a:spcAft>
                <a:spcPts val="0"/>
              </a:spcAft>
              <a:buNone/>
              <a:tabLst>
                <a:tab pos="5429250" algn="r"/>
              </a:tabLst>
            </a:pPr>
            <a:endParaRPr lang="en-US" sz="2400" b="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943100" marR="0" indent="-400050">
              <a:lnSpc>
                <a:spcPct val="115000"/>
              </a:lnSpc>
              <a:spcBef>
                <a:spcPts val="0"/>
              </a:spcBef>
              <a:spcAft>
                <a:spcPts val="0"/>
              </a:spcAft>
              <a:buNone/>
              <a:tabLst>
                <a:tab pos="5429250" algn="r"/>
              </a:tabLst>
            </a:pPr>
            <a:r>
              <a:rPr lang="en-US" sz="2400"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Pastor:   	The peace of Christ be with you.</a:t>
            </a:r>
          </a:p>
          <a:p>
            <a:pPr marL="2286000" marR="0" indent="-400050">
              <a:lnSpc>
                <a:spcPct val="115000"/>
              </a:lnSpc>
              <a:spcBef>
                <a:spcPts val="0"/>
              </a:spcBef>
              <a:spcAft>
                <a:spcPts val="0"/>
              </a:spcAft>
              <a:buNone/>
              <a:tabLst>
                <a:tab pos="5429250" algn="r"/>
              </a:tabLst>
            </a:pPr>
            <a:endParaRPr lang="en-US" sz="2400" b="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2286000" marR="0" indent="-400050">
              <a:lnSpc>
                <a:spcPct val="115000"/>
              </a:lnSpc>
              <a:spcBef>
                <a:spcPts val="0"/>
              </a:spcBef>
              <a:spcAft>
                <a:spcPts val="0"/>
              </a:spcAft>
              <a:buNone/>
              <a:tabLst>
                <a:tab pos="5429250" algn="r"/>
              </a:tabLst>
            </a:pPr>
            <a:r>
              <a:rPr lang="en-US" sz="3200" b="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People: 	  And also with you.      </a:t>
            </a:r>
          </a:p>
          <a:p>
            <a:pPr marL="0" marR="0" indent="0" algn="ctr">
              <a:spcBef>
                <a:spcPts val="0"/>
              </a:spcBef>
              <a:spcAft>
                <a:spcPts val="0"/>
              </a:spcAft>
              <a:buNone/>
            </a:pPr>
            <a:r>
              <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marL="0" marR="0" indent="0" algn="ctr">
              <a:spcBef>
                <a:spcPts val="0"/>
              </a:spcBef>
              <a:spcAft>
                <a:spcPts val="0"/>
              </a:spcAft>
              <a:buNone/>
            </a:pPr>
            <a:r>
              <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Welcome one another </a:t>
            </a:r>
            <a:br>
              <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br>
            <a:r>
              <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rPr>
              <a:t>with the peace of Christ.</a:t>
            </a:r>
          </a:p>
          <a:p>
            <a:pPr marL="0" marR="0" indent="0" algn="ctr">
              <a:spcBef>
                <a:spcPts val="0"/>
              </a:spcBef>
              <a:spcAft>
                <a:spcPts val="0"/>
              </a:spcAft>
              <a:buNone/>
            </a:pPr>
            <a:endPar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ctr">
              <a:spcBef>
                <a:spcPts val="0"/>
              </a:spcBef>
              <a:spcAft>
                <a:spcPts val="0"/>
              </a:spcAft>
              <a:buNone/>
            </a:pPr>
            <a:endPar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ctr">
              <a:spcBef>
                <a:spcPts val="0"/>
              </a:spcBef>
              <a:spcAft>
                <a:spcPts val="0"/>
              </a:spcAft>
              <a:buNone/>
            </a:pPr>
            <a:endParaRPr lang="en-US" sz="2800" i="1" kern="14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indent="0">
              <a:spcBef>
                <a:spcPts val="0"/>
              </a:spcBef>
              <a:buNone/>
            </a:pPr>
            <a:r>
              <a:rPr lang="en-US" sz="2400" dirty="0">
                <a:latin typeface="Comic Sans MS" panose="030F0702030302020204" pitchFamily="66" charset="0"/>
              </a:rPr>
              <a:t>~ Children may go downstairs for Sunday School ~</a:t>
            </a:r>
          </a:p>
        </p:txBody>
      </p:sp>
      <p:pic>
        <p:nvPicPr>
          <p:cNvPr id="3" name="Picture 2" descr="A logo of a dove and a globe&#10;&#10;Description automatically generated">
            <a:extLst>
              <a:ext uri="{FF2B5EF4-FFF2-40B4-BE49-F238E27FC236}">
                <a16:creationId xmlns:a16="http://schemas.microsoft.com/office/drawing/2014/main" id="{CD432C87-AEDB-256A-CC3D-CDFA2B4681BC}"/>
              </a:ext>
            </a:extLst>
          </p:cNvPr>
          <p:cNvPicPr>
            <a:picLocks noChangeAspect="1"/>
          </p:cNvPicPr>
          <p:nvPr/>
        </p:nvPicPr>
        <p:blipFill>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33400" y="1524000"/>
            <a:ext cx="2162665" cy="3124200"/>
          </a:xfrm>
          <a:prstGeom prst="rect">
            <a:avLst/>
          </a:prstGeom>
        </p:spPr>
      </p:pic>
    </p:spTree>
    <p:extLst>
      <p:ext uri="{BB962C8B-B14F-4D97-AF65-F5344CB8AC3E}">
        <p14:creationId xmlns:p14="http://schemas.microsoft.com/office/powerpoint/2010/main" val="3505342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a:extLst>
              <a:ext uri="{FF2B5EF4-FFF2-40B4-BE49-F238E27FC236}">
                <a16:creationId xmlns:a16="http://schemas.microsoft.com/office/drawing/2014/main" id="{6241354C-3F84-FB44-61EF-E95BD43172DD}"/>
              </a:ext>
            </a:extLst>
          </p:cNvPr>
          <p:cNvSpPr txBox="1">
            <a:spLocks noChangeArrowheads="1"/>
          </p:cNvSpPr>
          <p:nvPr/>
        </p:nvSpPr>
        <p:spPr bwMode="auto">
          <a:xfrm>
            <a:off x="971571" y="266700"/>
            <a:ext cx="4591581" cy="63246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fontScale="77500" lnSpcReduction="20000"/>
          </a:bodyPr>
          <a:lstStyle>
            <a:lvl1pPr eaLnBrk="0" hangingPunct="0">
              <a:spcBef>
                <a:spcPct val="20000"/>
              </a:spcBef>
              <a:buClr>
                <a:schemeClr val="hlink"/>
              </a:buClr>
              <a:buSzPct val="70000"/>
              <a:buFont typeface="Wingdings" pitchFamily="2" charset="2"/>
              <a:buChar char="n"/>
              <a:tabLst>
                <a:tab pos="8636000" algn="r"/>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8636000" algn="r"/>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8636000" algn="r"/>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8636000" algn="r"/>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9pPr>
          </a:lstStyle>
          <a:p>
            <a:pPr eaLnBrk="1" hangingPunct="1">
              <a:lnSpc>
                <a:spcPct val="120000"/>
              </a:lnSpc>
              <a:spcAft>
                <a:spcPts val="600"/>
              </a:spcAft>
              <a:buClr>
                <a:schemeClr val="tx2"/>
              </a:buClr>
              <a:buFont typeface="Wingdings 2" charset="2"/>
              <a:buNone/>
              <a:defRPr/>
            </a:pPr>
            <a:r>
              <a:rPr lang="en-US" altLang="en-US" sz="3000" b="1"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GIVING OF OUR GIFTS &amp; OFFERTORY:</a:t>
            </a:r>
          </a:p>
          <a:p>
            <a:pPr eaLnBrk="1" hangingPunct="1">
              <a:lnSpc>
                <a:spcPct val="110000"/>
              </a:lnSpc>
              <a:spcAft>
                <a:spcPts val="600"/>
              </a:spcAft>
              <a:buClr>
                <a:schemeClr val="tx2"/>
              </a:buClr>
              <a:buFont typeface="Wingdings 2" charset="2"/>
              <a:buNone/>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Our God has blessed us, so let us extend God’s Blessing as we present our Tithes and Offerings.</a:t>
            </a:r>
          </a:p>
          <a:p>
            <a:pPr eaLnBrk="1" hangingPunct="1">
              <a:lnSpc>
                <a:spcPct val="90000"/>
              </a:lnSpc>
              <a:spcAft>
                <a:spcPts val="600"/>
              </a:spcAft>
              <a:buClr>
                <a:schemeClr val="tx2"/>
              </a:buClr>
              <a:buFont typeface="Wingdings 2" charset="2"/>
              <a:buNone/>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     </a:t>
            </a:r>
          </a:p>
          <a:p>
            <a:pPr eaLnBrk="1" hangingPunct="1">
              <a:lnSpc>
                <a:spcPct val="120000"/>
              </a:lnSpc>
              <a:spcAft>
                <a:spcPts val="600"/>
              </a:spcAft>
              <a:buClr>
                <a:schemeClr val="tx2"/>
              </a:buClr>
              <a:buFont typeface="Wingdings 2" charset="2"/>
              <a:buNone/>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Thank you for being faithful stewards of your church family with your prayers, your time, talent, and your financial resources. </a:t>
            </a:r>
          </a:p>
          <a:p>
            <a:pPr eaLnBrk="1" hangingPunct="1">
              <a:lnSpc>
                <a:spcPct val="90000"/>
              </a:lnSpc>
              <a:spcAft>
                <a:spcPts val="600"/>
              </a:spcAft>
              <a:buClr>
                <a:schemeClr val="tx2"/>
              </a:buClr>
              <a:buFont typeface="Wingdings 2" charset="2"/>
              <a:buNone/>
              <a:defRPr/>
            </a:pPr>
            <a:endPar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endParaRPr>
          </a:p>
          <a:p>
            <a:pPr eaLnBrk="1" hangingPunct="1">
              <a:lnSpc>
                <a:spcPct val="120000"/>
              </a:lnSpc>
              <a:spcAft>
                <a:spcPts val="600"/>
              </a:spcAft>
              <a:buClr>
                <a:schemeClr val="tx2"/>
              </a:buClr>
              <a:buFont typeface="Wingdings 2" charset="2"/>
              <a:buNone/>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Contributions may also be made: </a:t>
            </a:r>
          </a:p>
          <a:p>
            <a:pPr marL="342900" indent="-342900" eaLnBrk="1" hangingPunct="1">
              <a:lnSpc>
                <a:spcPct val="120000"/>
              </a:lnSpc>
              <a:spcAft>
                <a:spcPts val="600"/>
              </a:spcAft>
              <a:buClr>
                <a:schemeClr val="tx2"/>
              </a:buClr>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Electronically on the church website at fpcb-nj.org; </a:t>
            </a:r>
          </a:p>
          <a:p>
            <a:pPr marL="342900" indent="-342900" eaLnBrk="1" hangingPunct="1">
              <a:lnSpc>
                <a:spcPct val="120000"/>
              </a:lnSpc>
              <a:spcAft>
                <a:spcPts val="600"/>
              </a:spcAft>
              <a:buClr>
                <a:schemeClr val="tx2"/>
              </a:buClr>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By reoccurring electronic withdrawal; or </a:t>
            </a:r>
          </a:p>
          <a:p>
            <a:pPr marL="342900" indent="-342900" eaLnBrk="1" hangingPunct="1">
              <a:lnSpc>
                <a:spcPct val="120000"/>
              </a:lnSpc>
              <a:spcAft>
                <a:spcPts val="600"/>
              </a:spcAft>
              <a:buClr>
                <a:schemeClr val="tx2"/>
              </a:buClr>
              <a:defRPr/>
            </a:pP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By mailing your offering to the church: </a:t>
            </a:r>
            <a:b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br>
            <a:r>
              <a:rPr lang="en-US" altLang="en-US" sz="2300" b="0" dirty="0">
                <a:ln>
                  <a:solidFill>
                    <a:schemeClr val="bg1">
                      <a:lumMod val="75000"/>
                      <a:lumOff val="25000"/>
                      <a:alpha val="10000"/>
                    </a:schemeClr>
                  </a:solidFill>
                </a:ln>
                <a:effectLst>
                  <a:outerShdw blurRad="9525" dist="25400" dir="14640000" algn="tl" rotWithShape="0">
                    <a:schemeClr val="bg1">
                      <a:alpha val="30000"/>
                    </a:schemeClr>
                  </a:outerShdw>
                </a:effectLst>
                <a:ea typeface="Tahoma" panose="020B0604030504040204" pitchFamily="34" charset="0"/>
                <a:cs typeface="Tahoma" panose="020B0604030504040204" pitchFamily="34" charset="0"/>
              </a:rPr>
              <a:t>P.O. Box 385, Blairstown, NJ.</a:t>
            </a:r>
          </a:p>
        </p:txBody>
      </p:sp>
      <p:pic>
        <p:nvPicPr>
          <p:cNvPr id="3" name="Picture 2">
            <a:extLst>
              <a:ext uri="{FF2B5EF4-FFF2-40B4-BE49-F238E27FC236}">
                <a16:creationId xmlns:a16="http://schemas.microsoft.com/office/drawing/2014/main" id="{5637AAFB-A6C7-F3D6-53C3-F86CD11DF2FE}"/>
              </a:ext>
            </a:extLst>
          </p:cNvPr>
          <p:cNvPicPr>
            <a:picLocks noChangeAspect="1"/>
          </p:cNvPicPr>
          <p:nvPr/>
        </p:nvPicPr>
        <p:blipFill>
          <a:blip r:embed="rId2">
            <a:extLst>
              <a:ext uri="{28A0092B-C50C-407E-A947-70E740481C1C}">
                <a14:useLocalDpi xmlns:a14="http://schemas.microsoft.com/office/drawing/2010/main" val="0"/>
              </a:ext>
            </a:extLst>
          </a:blip>
          <a:srcRect b="25473"/>
          <a:stretch>
            <a:fillRect/>
          </a:stretch>
        </p:blipFill>
        <p:spPr>
          <a:xfrm>
            <a:off x="5876639" y="3542720"/>
            <a:ext cx="2384010" cy="2253261"/>
          </a:xfrm>
          <a:prstGeom prst="rect">
            <a:avLst/>
          </a:prstGeom>
        </p:spPr>
      </p:pic>
      <p:pic>
        <p:nvPicPr>
          <p:cNvPr id="4" name="Picture 3" descr="A heart in a box&#10;&#10;Description automatically generated">
            <a:extLst>
              <a:ext uri="{FF2B5EF4-FFF2-40B4-BE49-F238E27FC236}">
                <a16:creationId xmlns:a16="http://schemas.microsoft.com/office/drawing/2014/main" id="{EF95CC1F-CA82-C492-5551-5FC363F32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6334" y="1148458"/>
            <a:ext cx="1464620" cy="2253261"/>
          </a:xfrm>
          <a:prstGeom prst="rect">
            <a:avLst/>
          </a:prstGeom>
        </p:spPr>
      </p:pic>
    </p:spTree>
    <p:extLst>
      <p:ext uri="{BB962C8B-B14F-4D97-AF65-F5344CB8AC3E}">
        <p14:creationId xmlns:p14="http://schemas.microsoft.com/office/powerpoint/2010/main" val="602606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a:extLst>
              <a:ext uri="{FF2B5EF4-FFF2-40B4-BE49-F238E27FC236}">
                <a16:creationId xmlns:a16="http://schemas.microsoft.com/office/drawing/2014/main" id="{9DBA1E24-2F05-4D12-9E1A-0F961142E0A9}"/>
              </a:ext>
            </a:extLst>
          </p:cNvPr>
          <p:cNvSpPr txBox="1">
            <a:spLocks noChangeArrowheads="1"/>
          </p:cNvSpPr>
          <p:nvPr/>
        </p:nvSpPr>
        <p:spPr bwMode="auto">
          <a:xfrm>
            <a:off x="762000" y="0"/>
            <a:ext cx="7772400" cy="6370975"/>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eaLnBrk="1" hangingPunct="1">
              <a:lnSpc>
                <a:spcPct val="150000"/>
              </a:lnSpc>
              <a:spcBef>
                <a:spcPct val="0"/>
              </a:spcBef>
              <a:buClrTx/>
              <a:buSzTx/>
              <a:buFont typeface="Wingdings" pitchFamily="2" charset="2"/>
              <a:buNone/>
              <a:defRPr/>
            </a:pPr>
            <a:r>
              <a:rPr lang="en-US" altLang="en-US" sz="2400" b="0" dirty="0">
                <a:effectLst>
                  <a:outerShdw blurRad="38100" dist="38100" dir="2700000" algn="tl">
                    <a:srgbClr val="000000">
                      <a:alpha val="43137"/>
                    </a:srgbClr>
                  </a:outerShdw>
                </a:effectLst>
              </a:rPr>
              <a:t>* DOXOLOGY: </a:t>
            </a:r>
            <a:r>
              <a:rPr lang="en-US" altLang="en-US" sz="2400" b="0" i="1" dirty="0">
                <a:effectLst>
                  <a:outerShdw blurRad="38100" dist="38100" dir="2700000" algn="tl">
                    <a:srgbClr val="000000">
                      <a:alpha val="43137"/>
                    </a:srgbClr>
                  </a:outerShdw>
                </a:effectLst>
              </a:rPr>
              <a:t>No. 592  	Praise God</a:t>
            </a:r>
          </a:p>
          <a:p>
            <a:pPr eaLnBrk="1" hangingPunct="1">
              <a:spcBef>
                <a:spcPct val="0"/>
              </a:spcBef>
              <a:buClrTx/>
              <a:buSzTx/>
              <a:buFont typeface="Wingdings" pitchFamily="2" charset="2"/>
              <a:buNone/>
              <a:defRPr/>
            </a:pPr>
            <a:endParaRPr lang="en-US" altLang="en-US" sz="2400" b="0" i="1" dirty="0">
              <a:effectLst>
                <a:outerShdw blurRad="38100" dist="38100" dir="2700000" algn="tl">
                  <a:srgbClr val="000000">
                    <a:alpha val="43137"/>
                  </a:srgbClr>
                </a:outerShdw>
              </a:effectLst>
            </a:endParaRP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God, from whom </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all blessings flow;</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Him, all creatures here below;</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Him above, ye heavenly host;</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Father, Son, and Holy Ghost. Amen.</a:t>
            </a:r>
          </a:p>
          <a:p>
            <a:pPr eaLnBrk="1" hangingPunct="1">
              <a:spcBef>
                <a:spcPct val="0"/>
              </a:spcBef>
              <a:buClrTx/>
              <a:buSzTx/>
              <a:buFontTx/>
              <a:buNone/>
              <a:defRPr/>
            </a:pPr>
            <a:endParaRPr lang="en-US" altLang="en-US" sz="2400" dirty="0">
              <a:effectLst>
                <a:outerShdw blurRad="38100" dist="38100" dir="2700000" algn="tl">
                  <a:srgbClr val="000000">
                    <a:alpha val="43137"/>
                  </a:srgbClr>
                </a:outerShdw>
              </a:effectLst>
            </a:endParaRPr>
          </a:p>
          <a:p>
            <a:pPr eaLnBrk="1" hangingPunct="1">
              <a:spcBef>
                <a:spcPct val="0"/>
              </a:spcBef>
              <a:buClrTx/>
              <a:buSzTx/>
              <a:buFontTx/>
              <a:buNone/>
              <a:defRPr/>
            </a:pPr>
            <a:r>
              <a:rPr lang="en-US" altLang="en-US" sz="2400" dirty="0">
                <a:effectLst>
                  <a:outerShdw blurRad="38100" dist="38100" dir="2700000" algn="tl">
                    <a:srgbClr val="000000">
                      <a:alpha val="43137"/>
                    </a:srgbClr>
                  </a:outerShdw>
                </a:effectLst>
              </a:rPr>
              <a:t>* </a:t>
            </a:r>
            <a:r>
              <a:rPr lang="en-US" altLang="en-US" sz="2400" b="0" dirty="0">
                <a:effectLst>
                  <a:outerShdw blurRad="38100" dist="38100" dir="2700000" algn="tl">
                    <a:srgbClr val="000000">
                      <a:alpha val="43137"/>
                    </a:srgbClr>
                  </a:outerShdw>
                </a:effectLst>
              </a:rPr>
              <a:t>PRAYER OF DEDICATION</a:t>
            </a:r>
            <a:endParaRPr lang="en-US" altLang="en-US" sz="2400" dirty="0">
              <a:effectLst>
                <a:outerShdw blurRad="38100" dist="38100" dir="2700000" algn="tl">
                  <a:srgbClr val="000000">
                    <a:alpha val="43137"/>
                  </a:srgbClr>
                </a:outerShdw>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E898E-906F-239C-F770-BBB0E84ED5A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E09FE3B-82A7-D9AA-CAFE-10C9D8AABF7D}"/>
              </a:ext>
            </a:extLst>
          </p:cNvPr>
          <p:cNvSpPr txBox="1"/>
          <p:nvPr/>
        </p:nvSpPr>
        <p:spPr>
          <a:xfrm>
            <a:off x="495300" y="457200"/>
            <a:ext cx="8153400" cy="5531899"/>
          </a:xfrm>
          <a:prstGeom prst="rect">
            <a:avLst/>
          </a:prstGeom>
          <a:noFill/>
        </p:spPr>
        <p:txBody>
          <a:bodyPr wrap="square">
            <a:spAutoFit/>
          </a:bodyPr>
          <a:lstStyle/>
          <a:p>
            <a:pPr marL="0" marR="0">
              <a:buNone/>
            </a:pPr>
            <a:r>
              <a:rPr lang="en-US" sz="2400" kern="1400" dirty="0">
                <a:effectLst/>
                <a:latin typeface="Tahoma" panose="020B0604030504040204" pitchFamily="34" charset="0"/>
                <a:ea typeface="Times New Roman" panose="02020603050405020304" pitchFamily="18" charset="0"/>
                <a:cs typeface="Tahoma" panose="020B0604030504040204" pitchFamily="34" charset="0"/>
              </a:rPr>
              <a:t>PRAYER OF ILLUMINATION: </a:t>
            </a:r>
            <a:r>
              <a:rPr lang="en-US" sz="2400" i="1" kern="1400" dirty="0">
                <a:effectLst/>
                <a:latin typeface="Tahoma" panose="020B0604030504040204" pitchFamily="34" charset="0"/>
                <a:ea typeface="Times New Roman" panose="02020603050405020304" pitchFamily="18" charset="0"/>
                <a:cs typeface="Tahoma" panose="020B0604030504040204" pitchFamily="34" charset="0"/>
              </a:rPr>
              <a:t>(In unison)</a:t>
            </a:r>
          </a:p>
          <a:p>
            <a:pPr marL="0" marR="0" algn="just">
              <a:lnSpc>
                <a:spcPct val="150000"/>
              </a:lnSpc>
              <a:buNone/>
            </a:pPr>
            <a:r>
              <a:rPr lang="en-US" sz="3200" b="1" kern="1400" dirty="0">
                <a:effectLst/>
                <a:latin typeface="Tahoma" panose="020B0604030504040204" pitchFamily="34" charset="0"/>
                <a:ea typeface="Times New Roman" panose="02020603050405020304" pitchFamily="18" charset="0"/>
                <a:cs typeface="Tahoma" panose="020B0604030504040204" pitchFamily="34" charset="0"/>
              </a:rPr>
              <a:t>God, Source of life, the One in whom we live, move and have our very being, by your Holy Spirit, open our minds that as the Scriptures are read and your Word is proclaimed, we may be led into your truth, equipped to do your work, . . .</a:t>
            </a:r>
            <a:endParaRPr lang="en-US" sz="3200" kern="1400"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6337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DB2F41-EBFE-BECC-0529-2462D8C79A01}"/>
              </a:ext>
            </a:extLst>
          </p:cNvPr>
          <p:cNvSpPr txBox="1"/>
          <p:nvPr/>
        </p:nvSpPr>
        <p:spPr>
          <a:xfrm>
            <a:off x="495300" y="457200"/>
            <a:ext cx="8153400" cy="2207912"/>
          </a:xfrm>
          <a:prstGeom prst="rect">
            <a:avLst/>
          </a:prstGeom>
          <a:noFill/>
        </p:spPr>
        <p:txBody>
          <a:bodyPr wrap="square">
            <a:spAutoFit/>
          </a:bodyPr>
          <a:lstStyle/>
          <a:p>
            <a:pPr marL="0" marR="0">
              <a:lnSpc>
                <a:spcPct val="150000"/>
              </a:lnSpc>
              <a:buNone/>
            </a:pPr>
            <a:r>
              <a:rPr lang="en-US" sz="3200" b="1" kern="1400" dirty="0">
                <a:effectLst/>
                <a:latin typeface="Tahoma" panose="020B0604030504040204" pitchFamily="34" charset="0"/>
                <a:ea typeface="Times New Roman" panose="02020603050405020304" pitchFamily="18" charset="0"/>
                <a:cs typeface="Tahoma" panose="020B0604030504040204" pitchFamily="34" charset="0"/>
              </a:rPr>
              <a:t>and empowered to live your will, for the glory and the gospel of your Son, Jesus the Christ. Amen.</a:t>
            </a:r>
            <a:endParaRPr lang="en-US" sz="3200" kern="1400"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51637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4FD39-DA18-9FAB-A5B5-37CA088B5B4E}"/>
              </a:ext>
            </a:extLst>
          </p:cNvPr>
          <p:cNvSpPr>
            <a:spLocks noGrp="1"/>
          </p:cNvSpPr>
          <p:nvPr>
            <p:ph type="title"/>
          </p:nvPr>
        </p:nvSpPr>
        <p:spPr>
          <a:xfrm>
            <a:off x="627272" y="4071597"/>
            <a:ext cx="7886700" cy="1286544"/>
          </a:xfrm>
          <a:noFill/>
        </p:spPr>
        <p:txBody>
          <a:bodyPr vert="horz" lIns="91440" tIns="45720" rIns="91440" bIns="45720" rtlCol="0" anchor="b">
            <a:normAutofit/>
          </a:bodyPr>
          <a:lstStyle/>
          <a:p>
            <a:pPr algn="ctr"/>
            <a:r>
              <a:rPr lang="en-US" altLang="en-US" sz="4500" b="1" dirty="0">
                <a:latin typeface="Tahoma" panose="020B0604030504040204" pitchFamily="34" charset="0"/>
                <a:ea typeface="Tahoma" panose="020B0604030504040204" pitchFamily="34" charset="0"/>
                <a:cs typeface="Tahoma" panose="020B0604030504040204" pitchFamily="34" charset="0"/>
              </a:rPr>
              <a:t>DECLARING GOD‘S  WORD</a:t>
            </a:r>
            <a:endParaRPr lang="en-US" sz="4500" dirty="0">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An open book on a table&#10;&#10;AI-generated content may be incorrect.">
            <a:extLst>
              <a:ext uri="{FF2B5EF4-FFF2-40B4-BE49-F238E27FC236}">
                <a16:creationId xmlns:a16="http://schemas.microsoft.com/office/drawing/2014/main" id="{7637198C-BF4D-97D9-B1CF-4F2124C3863C}"/>
              </a:ext>
            </a:extLst>
          </p:cNvPr>
          <p:cNvPicPr>
            <a:picLocks noChangeAspect="1"/>
          </p:cNvPicPr>
          <p:nvPr/>
        </p:nvPicPr>
        <p:blipFill>
          <a:blip r:embed="rId2">
            <a:extLst>
              <a:ext uri="{28A0092B-C50C-407E-A947-70E740481C1C}">
                <a14:useLocalDpi xmlns:a14="http://schemas.microsoft.com/office/drawing/2010/main" val="0"/>
              </a:ext>
            </a:extLst>
          </a:blip>
          <a:srcRect t="42926" b="205"/>
          <a:stretch>
            <a:fillRect/>
          </a:stretch>
        </p:blipFill>
        <p:spPr>
          <a:xfrm>
            <a:off x="20" y="2"/>
            <a:ext cx="9143979" cy="3900104"/>
          </a:xfrm>
          <a:prstGeom prst="rect">
            <a:avLst/>
          </a:prstGeom>
        </p:spPr>
      </p:pic>
    </p:spTree>
    <p:extLst>
      <p:ext uri="{BB962C8B-B14F-4D97-AF65-F5344CB8AC3E}">
        <p14:creationId xmlns:p14="http://schemas.microsoft.com/office/powerpoint/2010/main" val="656848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3DD81-597C-E250-113E-57555E060AC4}"/>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E6CFC362-88E6-3A27-14EB-7921310697A9}"/>
              </a:ext>
            </a:extLst>
          </p:cNvPr>
          <p:cNvSpPr txBox="1">
            <a:spLocks noChangeArrowheads="1"/>
          </p:cNvSpPr>
          <p:nvPr/>
        </p:nvSpPr>
        <p:spPr bwMode="auto">
          <a:xfrm>
            <a:off x="609600" y="255496"/>
            <a:ext cx="8077200" cy="63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buNone/>
              <a:defRPr/>
            </a:pPr>
            <a:r>
              <a:rPr lang="en-US" sz="2400" dirty="0">
                <a:cs typeface="Arial" pitchFamily="34" charset="0"/>
              </a:rPr>
              <a:t>EPISTLE LESSON: Philippians 1: 1–14, 21–30</a:t>
            </a:r>
          </a:p>
          <a:p>
            <a:pPr>
              <a:buNone/>
              <a:defRPr/>
            </a:pPr>
            <a:r>
              <a:rPr lang="en-US" sz="2400" i="1" dirty="0">
                <a:cs typeface="Arial" pitchFamily="34" charset="0"/>
              </a:rPr>
              <a:t>Paul commends the faith of the Philippians.</a:t>
            </a:r>
          </a:p>
          <a:p>
            <a:pPr indent="228600" algn="just">
              <a:lnSpc>
                <a:spcPct val="150000"/>
              </a:lnSpc>
              <a:buNone/>
            </a:pPr>
            <a:r>
              <a:rPr lang="en-US" sz="2800" b="1" dirty="0"/>
              <a:t>1 </a:t>
            </a:r>
            <a:r>
              <a:rPr lang="en-US" sz="2800" dirty="0"/>
              <a:t>Paul and Timothy, servants of Christ Jesus,</a:t>
            </a:r>
          </a:p>
          <a:p>
            <a:pPr indent="228600" algn="just">
              <a:lnSpc>
                <a:spcPct val="150000"/>
              </a:lnSpc>
              <a:buNone/>
            </a:pPr>
            <a:r>
              <a:rPr lang="en-US" sz="2800" dirty="0"/>
              <a:t>To all the saints in Christ Jesus who are in Philippi, with the bishops and deacons:</a:t>
            </a:r>
          </a:p>
          <a:p>
            <a:pPr indent="228600" algn="just">
              <a:lnSpc>
                <a:spcPct val="150000"/>
              </a:lnSpc>
              <a:buNone/>
            </a:pPr>
            <a:r>
              <a:rPr lang="en-US" sz="2800" b="1" baseline="30000" dirty="0"/>
              <a:t>2 </a:t>
            </a:r>
            <a:r>
              <a:rPr lang="en-US" sz="2800" dirty="0"/>
              <a:t>Grace to you and peace from God our Father and the Lord Jesus Christ.</a:t>
            </a:r>
          </a:p>
          <a:p>
            <a:pPr indent="228600" algn="just">
              <a:lnSpc>
                <a:spcPct val="150000"/>
              </a:lnSpc>
              <a:buNone/>
            </a:pPr>
            <a:r>
              <a:rPr lang="en-US" sz="2800" b="1" baseline="30000" dirty="0"/>
              <a:t>3 </a:t>
            </a:r>
            <a:r>
              <a:rPr lang="en-US" sz="2800" dirty="0"/>
              <a:t>I thank my God for every remembrance of you, </a:t>
            </a:r>
            <a:r>
              <a:rPr lang="en-US" sz="2800" b="1" baseline="30000" dirty="0"/>
              <a:t>4 </a:t>
            </a:r>
            <a:r>
              <a:rPr lang="en-US" sz="2800" dirty="0"/>
              <a:t>always in every one of my prayers for all of you, praying with joy </a:t>
            </a:r>
            <a:r>
              <a:rPr lang="en-US" sz="2800" b="1" baseline="30000" dirty="0"/>
              <a:t>5 </a:t>
            </a:r>
            <a:r>
              <a:rPr lang="en-US" sz="2800" dirty="0"/>
              <a:t>for your partnership </a:t>
            </a:r>
            <a:r>
              <a:rPr lang="en-US" sz="2800"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3314271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28C21-ABA3-E2C3-3A7B-860F9C640352}"/>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D2265AA4-22D0-7F70-C9ED-684682182498}"/>
              </a:ext>
            </a:extLst>
          </p:cNvPr>
          <p:cNvSpPr txBox="1">
            <a:spLocks noChangeArrowheads="1"/>
          </p:cNvSpPr>
          <p:nvPr/>
        </p:nvSpPr>
        <p:spPr bwMode="auto">
          <a:xfrm>
            <a:off x="609600" y="0"/>
            <a:ext cx="7924800" cy="6467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dirty="0"/>
              <a:t>in the gospel from the first day until now. </a:t>
            </a:r>
            <a:r>
              <a:rPr lang="en-US" sz="2800" b="1" baseline="30000" dirty="0"/>
              <a:t>6 </a:t>
            </a:r>
            <a:r>
              <a:rPr lang="en-US" sz="2800" dirty="0"/>
              <a:t>I am confident of this, that the one who began a good work in you will continue to complete it until the day of Jesus Christ. </a:t>
            </a:r>
            <a:r>
              <a:rPr lang="en-US" sz="2800" b="1" baseline="30000" dirty="0"/>
              <a:t>7 </a:t>
            </a:r>
            <a:r>
              <a:rPr lang="en-US" sz="2800" dirty="0"/>
              <a:t>It is right for me to think this way about all of you, because I hold you in my heart, for all of you are my partners in God’s grace, both in my imprisonment and in the defense and confirmation of the gospel. </a:t>
            </a:r>
            <a:r>
              <a:rPr lang="en-US" sz="2800" b="1" baseline="30000" dirty="0"/>
              <a:t>8 </a:t>
            </a:r>
            <a:r>
              <a:rPr lang="en-US" sz="2800" dirty="0"/>
              <a:t>For God is my witness, how I long for all of you with the tender affection of Christ Jesus. </a:t>
            </a:r>
            <a:r>
              <a:rPr lang="en-US" sz="2800"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1307591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DC964-15A3-F5C6-E1AA-3651F9A45070}"/>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FE138502-2DDF-7F77-F677-CFD83C7873FF}"/>
              </a:ext>
            </a:extLst>
          </p:cNvPr>
          <p:cNvSpPr txBox="1">
            <a:spLocks noChangeArrowheads="1"/>
          </p:cNvSpPr>
          <p:nvPr/>
        </p:nvSpPr>
        <p:spPr bwMode="auto">
          <a:xfrm>
            <a:off x="476250" y="457200"/>
            <a:ext cx="8191500" cy="517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b="1" baseline="30000" dirty="0"/>
              <a:t>9 </a:t>
            </a:r>
            <a:r>
              <a:rPr lang="en-US" sz="2800" dirty="0"/>
              <a:t>And this is my prayer, that your love may overflow more and more with knowledge and full insight </a:t>
            </a:r>
            <a:r>
              <a:rPr lang="en-US" sz="2800" b="1" baseline="30000" dirty="0"/>
              <a:t>10 </a:t>
            </a:r>
            <a:r>
              <a:rPr lang="en-US" sz="2800" dirty="0"/>
              <a:t>to help you to determine what really matters, so that in the day of Christ you may be pure and blameless, </a:t>
            </a:r>
            <a:r>
              <a:rPr lang="en-US" sz="2800" b="1" baseline="30000" dirty="0"/>
              <a:t>11 </a:t>
            </a:r>
            <a:r>
              <a:rPr lang="en-US" sz="2800" dirty="0"/>
              <a:t>having produced the harvest of righteousness that comes through Jesus Christ for the glory and praise of God. </a:t>
            </a:r>
            <a:r>
              <a:rPr lang="en-US" sz="2800" b="1" baseline="30000" dirty="0"/>
              <a:t>12 </a:t>
            </a:r>
            <a:r>
              <a:rPr lang="en-US" sz="2800" dirty="0"/>
              <a:t>I want you to know, brothers and sisters, </a:t>
            </a:r>
            <a:r>
              <a:rPr lang="en-US" sz="2800"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231683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3C1AB-B1AC-46B4-A141-2AC635C25FC4}"/>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A9ABF822-7CE8-4333-D608-62BC6DB4F6A3}"/>
              </a:ext>
            </a:extLst>
          </p:cNvPr>
          <p:cNvSpPr txBox="1">
            <a:spLocks noChangeArrowheads="1"/>
          </p:cNvSpPr>
          <p:nvPr/>
        </p:nvSpPr>
        <p:spPr bwMode="auto">
          <a:xfrm>
            <a:off x="533400" y="304800"/>
            <a:ext cx="7924800" cy="582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dirty="0"/>
              <a:t>that what has happened to me has actually resulted in the progress of the gospel, </a:t>
            </a:r>
            <a:r>
              <a:rPr lang="en-US" sz="2800" b="1" baseline="30000" dirty="0"/>
              <a:t>13 </a:t>
            </a:r>
            <a:r>
              <a:rPr lang="en-US" sz="2800" dirty="0"/>
              <a:t>so that it has become known throughout the whole imperial guard and to everyone else that my imprisonment is for Christ, </a:t>
            </a:r>
            <a:r>
              <a:rPr lang="en-US" sz="2800" b="1" baseline="30000" dirty="0"/>
              <a:t>14 </a:t>
            </a:r>
            <a:r>
              <a:rPr lang="en-US" sz="2800" dirty="0"/>
              <a:t>and most of the brothers and sisters, having been made confident in the Lord by my imprisonment, dare to speak the word with greater boldness and without fear. </a:t>
            </a:r>
            <a:r>
              <a:rPr lang="en-US" sz="2800"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2274580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E50F9-D8C4-9797-522D-78D60760E964}"/>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452016B5-EA53-FC67-34CC-95811A1BD930}"/>
              </a:ext>
            </a:extLst>
          </p:cNvPr>
          <p:cNvSpPr txBox="1">
            <a:spLocks noChangeArrowheads="1"/>
          </p:cNvSpPr>
          <p:nvPr/>
        </p:nvSpPr>
        <p:spPr bwMode="auto">
          <a:xfrm>
            <a:off x="609600" y="35879"/>
            <a:ext cx="7924800" cy="590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ctr">
              <a:lnSpc>
                <a:spcPct val="150000"/>
              </a:lnSpc>
              <a:buNone/>
            </a:pPr>
            <a:r>
              <a:rPr lang="en-US" sz="2800" dirty="0">
                <a:effectLst>
                  <a:outerShdw blurRad="38100" dist="38100" dir="2700000" algn="tl">
                    <a:srgbClr val="000000">
                      <a:alpha val="43137"/>
                    </a:srgbClr>
                  </a:outerShdw>
                </a:effectLst>
              </a:rPr>
              <a:t> </a:t>
            </a:r>
            <a:r>
              <a:rPr lang="en-US" sz="2800" dirty="0"/>
              <a:t>Philippians 1:21-30</a:t>
            </a:r>
          </a:p>
          <a:p>
            <a:pPr indent="228600" algn="just">
              <a:lnSpc>
                <a:spcPct val="150000"/>
              </a:lnSpc>
              <a:buNone/>
            </a:pPr>
            <a:r>
              <a:rPr lang="en-US" sz="2800" b="1" baseline="30000" dirty="0"/>
              <a:t>21 </a:t>
            </a:r>
            <a:r>
              <a:rPr lang="en-US" sz="2800" dirty="0"/>
              <a:t>For to me, living is Christ and dying is gain. </a:t>
            </a:r>
            <a:r>
              <a:rPr lang="en-US" sz="2800" b="1" baseline="30000" dirty="0"/>
              <a:t>22 </a:t>
            </a:r>
            <a:r>
              <a:rPr lang="en-US" sz="2800" dirty="0"/>
              <a:t>If I am to live in the flesh, that means fruitful labor for me, yet I cannot say which I will choose. </a:t>
            </a:r>
            <a:r>
              <a:rPr lang="en-US" sz="2800" b="1" baseline="30000" dirty="0"/>
              <a:t>23 </a:t>
            </a:r>
            <a:r>
              <a:rPr lang="en-US" sz="2800" dirty="0"/>
              <a:t>I am hard pressed between the two: my desire is to depart and be with Christ, for that is far better, </a:t>
            </a:r>
            <a:r>
              <a:rPr lang="en-US" sz="2800" b="1" baseline="30000" dirty="0"/>
              <a:t>24 </a:t>
            </a:r>
            <a:r>
              <a:rPr lang="en-US" sz="2800" dirty="0"/>
              <a:t>but to remain in the flesh is more necessary for you. </a:t>
            </a:r>
            <a:r>
              <a:rPr lang="en-US" sz="2800" b="1" baseline="30000" dirty="0"/>
              <a:t>25 </a:t>
            </a:r>
            <a:r>
              <a:rPr lang="en-US" sz="2800" dirty="0"/>
              <a:t>Since I am convinced of this, </a:t>
            </a:r>
            <a:r>
              <a:rPr lang="en-US" sz="2800"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42703977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1E976-F4FF-F7D9-0417-A1D745522C65}"/>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D00ACB14-6DB5-BF2A-C77B-AC3FD76B723A}"/>
              </a:ext>
            </a:extLst>
          </p:cNvPr>
          <p:cNvSpPr txBox="1">
            <a:spLocks noChangeArrowheads="1"/>
          </p:cNvSpPr>
          <p:nvPr/>
        </p:nvSpPr>
        <p:spPr bwMode="auto">
          <a:xfrm>
            <a:off x="533400" y="381000"/>
            <a:ext cx="7962900" cy="526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dirty="0"/>
              <a:t>I know that I will remain and continue with all of you for your progress and joy in faith, </a:t>
            </a:r>
            <a:r>
              <a:rPr lang="en-US" sz="2800" b="1" baseline="30000" dirty="0"/>
              <a:t>26 </a:t>
            </a:r>
            <a:r>
              <a:rPr lang="en-US" sz="2800" dirty="0"/>
              <a:t>so that, by my presence again with you, your boast might abound in Christ Jesus because of me.</a:t>
            </a:r>
          </a:p>
          <a:p>
            <a:pPr indent="228600" algn="just">
              <a:lnSpc>
                <a:spcPct val="150000"/>
              </a:lnSpc>
              <a:buNone/>
            </a:pPr>
            <a:r>
              <a:rPr lang="en-US" sz="2800" b="1" baseline="30000" dirty="0"/>
              <a:t>27 </a:t>
            </a:r>
            <a:r>
              <a:rPr lang="en-US" sz="2800" dirty="0"/>
              <a:t>Only, live your life in a manner worthy of the gospel of Christ, so that, whether I come and see you or am absent and hear about you, I will know that you are standing firm in one spirit, . . .</a:t>
            </a:r>
          </a:p>
        </p:txBody>
      </p:sp>
    </p:spTree>
    <p:extLst>
      <p:ext uri="{BB962C8B-B14F-4D97-AF65-F5344CB8AC3E}">
        <p14:creationId xmlns:p14="http://schemas.microsoft.com/office/powerpoint/2010/main" val="22467866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36972-2B47-19C6-C432-38495ED072CA}"/>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297AB706-8513-40BA-F804-DDD924891BA1}"/>
              </a:ext>
            </a:extLst>
          </p:cNvPr>
          <p:cNvSpPr txBox="1">
            <a:spLocks noChangeArrowheads="1"/>
          </p:cNvSpPr>
          <p:nvPr/>
        </p:nvSpPr>
        <p:spPr bwMode="auto">
          <a:xfrm>
            <a:off x="647700" y="152400"/>
            <a:ext cx="7848600" cy="582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dirty="0"/>
              <a:t>striving side by side with one mind for the faith of the gospel </a:t>
            </a:r>
            <a:r>
              <a:rPr lang="en-US" sz="2800" b="1" baseline="30000" dirty="0"/>
              <a:t>28 </a:t>
            </a:r>
            <a:r>
              <a:rPr lang="en-US" sz="2800" dirty="0"/>
              <a:t>and in no way frightened by those opposing you. For them, this is evidence of their destruction but of your salvation. And this is God’s doing. </a:t>
            </a:r>
            <a:r>
              <a:rPr lang="en-US" sz="2800" b="1" baseline="30000" dirty="0"/>
              <a:t>29 </a:t>
            </a:r>
            <a:r>
              <a:rPr lang="en-US" sz="2800" dirty="0"/>
              <a:t>For he has graciously granted you the privilege not only of believing in Christ but of suffering for him as well, </a:t>
            </a:r>
            <a:r>
              <a:rPr lang="en-US" sz="2800" b="1" baseline="30000" dirty="0"/>
              <a:t>30 </a:t>
            </a:r>
            <a:r>
              <a:rPr lang="en-US" sz="2800" dirty="0"/>
              <a:t>since you are having the same struggle that you saw I had and now hear that I still have.</a:t>
            </a:r>
          </a:p>
        </p:txBody>
      </p:sp>
    </p:spTree>
    <p:extLst>
      <p:ext uri="{BB962C8B-B14F-4D97-AF65-F5344CB8AC3E}">
        <p14:creationId xmlns:p14="http://schemas.microsoft.com/office/powerpoint/2010/main" val="3830241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86D92-5B55-609B-F143-C31E705E90BA}"/>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30B77041-4136-1201-08F6-C167B5FCBC7A}"/>
              </a:ext>
            </a:extLst>
          </p:cNvPr>
          <p:cNvSpPr txBox="1">
            <a:spLocks noChangeArrowheads="1"/>
          </p:cNvSpPr>
          <p:nvPr/>
        </p:nvSpPr>
        <p:spPr bwMode="auto">
          <a:xfrm>
            <a:off x="609600" y="228600"/>
            <a:ext cx="8153400" cy="5917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spcBef>
                <a:spcPts val="0"/>
              </a:spcBef>
              <a:buNone/>
            </a:pPr>
            <a:r>
              <a:rPr lang="en-US" baseline="30000" dirty="0"/>
              <a:t>GOSPEL LESSON: Matthew 20: 1–16   </a:t>
            </a:r>
          </a:p>
          <a:p>
            <a:pPr indent="228600" algn="just">
              <a:spcBef>
                <a:spcPts val="0"/>
              </a:spcBef>
              <a:buNone/>
            </a:pPr>
            <a:r>
              <a:rPr lang="en-US" i="1" baseline="30000" dirty="0"/>
              <a:t>Jesus demonstrates the nature of God’s justice.</a:t>
            </a:r>
          </a:p>
          <a:p>
            <a:pPr indent="228600" algn="just">
              <a:lnSpc>
                <a:spcPct val="150000"/>
              </a:lnSpc>
              <a:buNone/>
            </a:pPr>
            <a:r>
              <a:rPr lang="en-US" sz="2800" b="1" dirty="0">
                <a:effectLst>
                  <a:outerShdw blurRad="38100" dist="38100" dir="2700000" algn="tl">
                    <a:srgbClr val="000000">
                      <a:alpha val="43137"/>
                    </a:srgbClr>
                  </a:outerShdw>
                </a:effectLst>
              </a:rPr>
              <a:t>20 </a:t>
            </a:r>
            <a:r>
              <a:rPr lang="en-US" sz="2800" dirty="0">
                <a:effectLst>
                  <a:outerShdw blurRad="38100" dist="38100" dir="2700000" algn="tl">
                    <a:srgbClr val="000000">
                      <a:alpha val="43137"/>
                    </a:srgbClr>
                  </a:outerShdw>
                </a:effectLst>
              </a:rPr>
              <a:t>“For the kingdom of heaven is like a landowner who went out early in the morning to hire laborers for his vineyard. </a:t>
            </a:r>
            <a:r>
              <a:rPr lang="en-US" sz="2800" b="1" baseline="30000" dirty="0">
                <a:effectLst>
                  <a:outerShdw blurRad="38100" dist="38100" dir="2700000" algn="tl">
                    <a:srgbClr val="000000">
                      <a:alpha val="43137"/>
                    </a:srgbClr>
                  </a:outerShdw>
                </a:effectLst>
              </a:rPr>
              <a:t>2 </a:t>
            </a:r>
            <a:r>
              <a:rPr lang="en-US" sz="2800" dirty="0">
                <a:effectLst>
                  <a:outerShdw blurRad="38100" dist="38100" dir="2700000" algn="tl">
                    <a:srgbClr val="000000">
                      <a:alpha val="43137"/>
                    </a:srgbClr>
                  </a:outerShdw>
                </a:effectLst>
              </a:rPr>
              <a:t>After agreeing with the laborers for a denarius for the day, he sent them into his vineyard. </a:t>
            </a:r>
            <a:r>
              <a:rPr lang="en-US" sz="2800" b="1" baseline="30000" dirty="0">
                <a:effectLst>
                  <a:outerShdw blurRad="38100" dist="38100" dir="2700000" algn="tl">
                    <a:srgbClr val="000000">
                      <a:alpha val="43137"/>
                    </a:srgbClr>
                  </a:outerShdw>
                </a:effectLst>
              </a:rPr>
              <a:t>3 </a:t>
            </a:r>
            <a:r>
              <a:rPr lang="en-US" sz="2800" dirty="0">
                <a:effectLst>
                  <a:outerShdw blurRad="38100" dist="38100" dir="2700000" algn="tl">
                    <a:srgbClr val="000000">
                      <a:alpha val="43137"/>
                    </a:srgbClr>
                  </a:outerShdw>
                </a:effectLst>
              </a:rPr>
              <a:t>When he went out about nine o’clock, he saw others standing idle in the marketplace, </a:t>
            </a:r>
            <a:r>
              <a:rPr lang="en-US" sz="2800" b="1" baseline="30000" dirty="0">
                <a:effectLst>
                  <a:outerShdw blurRad="38100" dist="38100" dir="2700000" algn="tl">
                    <a:srgbClr val="000000">
                      <a:alpha val="43137"/>
                    </a:srgbClr>
                  </a:outerShdw>
                </a:effectLst>
              </a:rPr>
              <a:t>4 </a:t>
            </a:r>
            <a:r>
              <a:rPr lang="en-US" sz="2800" dirty="0">
                <a:effectLst>
                  <a:outerShdw blurRad="38100" dist="38100" dir="2700000" algn="tl">
                    <a:srgbClr val="000000">
                      <a:alpha val="43137"/>
                    </a:srgbClr>
                  </a:outerShdw>
                </a:effectLst>
              </a:rPr>
              <a:t>and he said to them, ‘You also go into the vineyard, </a:t>
            </a:r>
            <a:r>
              <a:rPr lang="en-US" sz="2800" dirty="0"/>
              <a:t>. . .</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16182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EADC8-D931-A2F2-3B6D-D0896C3504D9}"/>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FD52FA68-C3A6-1BB9-DEC1-795E0C621E9F}"/>
              </a:ext>
            </a:extLst>
          </p:cNvPr>
          <p:cNvSpPr txBox="1">
            <a:spLocks noChangeArrowheads="1"/>
          </p:cNvSpPr>
          <p:nvPr/>
        </p:nvSpPr>
        <p:spPr bwMode="auto">
          <a:xfrm>
            <a:off x="533400" y="228600"/>
            <a:ext cx="8153400" cy="582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dirty="0">
                <a:effectLst>
                  <a:outerShdw blurRad="38100" dist="38100" dir="2700000" algn="tl">
                    <a:srgbClr val="000000">
                      <a:alpha val="43137"/>
                    </a:srgbClr>
                  </a:outerShdw>
                </a:effectLst>
              </a:rPr>
              <a:t>and I will pay you whatever is right.’ So they went. </a:t>
            </a:r>
            <a:r>
              <a:rPr lang="en-US" sz="2800" b="1" baseline="30000" dirty="0">
                <a:effectLst>
                  <a:outerShdw blurRad="38100" dist="38100" dir="2700000" algn="tl">
                    <a:srgbClr val="000000">
                      <a:alpha val="43137"/>
                    </a:srgbClr>
                  </a:outerShdw>
                </a:effectLst>
              </a:rPr>
              <a:t>5 </a:t>
            </a:r>
            <a:r>
              <a:rPr lang="en-US" sz="2800" dirty="0">
                <a:effectLst>
                  <a:outerShdw blurRad="38100" dist="38100" dir="2700000" algn="tl">
                    <a:srgbClr val="000000">
                      <a:alpha val="43137"/>
                    </a:srgbClr>
                  </a:outerShdw>
                </a:effectLst>
              </a:rPr>
              <a:t>When he went out again about noon and about three o’clock, he did the same. </a:t>
            </a:r>
            <a:r>
              <a:rPr lang="en-US" sz="2800" b="1" baseline="30000" dirty="0">
                <a:effectLst>
                  <a:outerShdw blurRad="38100" dist="38100" dir="2700000" algn="tl">
                    <a:srgbClr val="000000">
                      <a:alpha val="43137"/>
                    </a:srgbClr>
                  </a:outerShdw>
                </a:effectLst>
              </a:rPr>
              <a:t>6 </a:t>
            </a:r>
            <a:r>
              <a:rPr lang="en-US" sz="2800" dirty="0">
                <a:effectLst>
                  <a:outerShdw blurRad="38100" dist="38100" dir="2700000" algn="tl">
                    <a:srgbClr val="000000">
                      <a:alpha val="43137"/>
                    </a:srgbClr>
                  </a:outerShdw>
                </a:effectLst>
              </a:rPr>
              <a:t>And about five o’clock he went out and found others standing around, and he said to them, ‘Why are you standing here idle all day?’ </a:t>
            </a:r>
            <a:r>
              <a:rPr lang="en-US" sz="2800" b="1" baseline="30000" dirty="0">
                <a:effectLst>
                  <a:outerShdw blurRad="38100" dist="38100" dir="2700000" algn="tl">
                    <a:srgbClr val="000000">
                      <a:alpha val="43137"/>
                    </a:srgbClr>
                  </a:outerShdw>
                </a:effectLst>
              </a:rPr>
              <a:t>7 </a:t>
            </a:r>
            <a:r>
              <a:rPr lang="en-US" sz="2800" dirty="0">
                <a:effectLst>
                  <a:outerShdw blurRad="38100" dist="38100" dir="2700000" algn="tl">
                    <a:srgbClr val="000000">
                      <a:alpha val="43137"/>
                    </a:srgbClr>
                  </a:outerShdw>
                </a:effectLst>
              </a:rPr>
              <a:t>They said to him, ‘Because no one has hired us.’ He said to them, ‘You also go into the vineyard.’ </a:t>
            </a:r>
            <a:r>
              <a:rPr lang="en-US" sz="2800" b="1" baseline="30000" dirty="0">
                <a:effectLst>
                  <a:outerShdw blurRad="38100" dist="38100" dir="2700000" algn="tl">
                    <a:srgbClr val="000000">
                      <a:alpha val="43137"/>
                    </a:srgbClr>
                  </a:outerShdw>
                </a:effectLst>
              </a:rPr>
              <a:t>8 </a:t>
            </a:r>
            <a:r>
              <a:rPr lang="en-US" sz="2800" dirty="0">
                <a:effectLst>
                  <a:outerShdw blurRad="38100" dist="38100" dir="2700000" algn="tl">
                    <a:srgbClr val="000000">
                      <a:alpha val="43137"/>
                    </a:srgbClr>
                  </a:outerShdw>
                </a:effectLst>
              </a:rPr>
              <a:t>When evening came, . . .</a:t>
            </a:r>
          </a:p>
        </p:txBody>
      </p:sp>
    </p:spTree>
    <p:extLst>
      <p:ext uri="{BB962C8B-B14F-4D97-AF65-F5344CB8AC3E}">
        <p14:creationId xmlns:p14="http://schemas.microsoft.com/office/powerpoint/2010/main" val="17426180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E9D53-AA66-14FA-61DA-D1B0564DA1BD}"/>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6F23DE86-B4E3-57FD-4DDF-60624AD7B931}"/>
              </a:ext>
            </a:extLst>
          </p:cNvPr>
          <p:cNvSpPr txBox="1">
            <a:spLocks noChangeArrowheads="1"/>
          </p:cNvSpPr>
          <p:nvPr/>
        </p:nvSpPr>
        <p:spPr bwMode="auto">
          <a:xfrm>
            <a:off x="609600" y="195102"/>
            <a:ext cx="7924800" cy="582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dirty="0">
                <a:effectLst>
                  <a:outerShdw blurRad="38100" dist="38100" dir="2700000" algn="tl">
                    <a:srgbClr val="000000">
                      <a:alpha val="43137"/>
                    </a:srgbClr>
                  </a:outerShdw>
                </a:effectLst>
              </a:rPr>
              <a:t>the owner of the vineyard said to his manager, ‘Call the laborers and give them their pay, beginning with the last and then going to the first.’ </a:t>
            </a:r>
            <a:r>
              <a:rPr lang="en-US" sz="2800" b="1" baseline="30000" dirty="0">
                <a:effectLst>
                  <a:outerShdw blurRad="38100" dist="38100" dir="2700000" algn="tl">
                    <a:srgbClr val="000000">
                      <a:alpha val="43137"/>
                    </a:srgbClr>
                  </a:outerShdw>
                </a:effectLst>
              </a:rPr>
              <a:t>9 </a:t>
            </a:r>
            <a:r>
              <a:rPr lang="en-US" sz="2800" dirty="0">
                <a:effectLst>
                  <a:outerShdw blurRad="38100" dist="38100" dir="2700000" algn="tl">
                    <a:srgbClr val="000000">
                      <a:alpha val="43137"/>
                    </a:srgbClr>
                  </a:outerShdw>
                </a:effectLst>
              </a:rPr>
              <a:t>When those hired about five o’clock came, each of them received a denarius. </a:t>
            </a:r>
            <a:r>
              <a:rPr lang="en-US" sz="2800" b="1" baseline="30000" dirty="0">
                <a:effectLst>
                  <a:outerShdw blurRad="38100" dist="38100" dir="2700000" algn="tl">
                    <a:srgbClr val="000000">
                      <a:alpha val="43137"/>
                    </a:srgbClr>
                  </a:outerShdw>
                </a:effectLst>
              </a:rPr>
              <a:t>10 </a:t>
            </a:r>
            <a:r>
              <a:rPr lang="en-US" sz="2800" dirty="0">
                <a:effectLst>
                  <a:outerShdw blurRad="38100" dist="38100" dir="2700000" algn="tl">
                    <a:srgbClr val="000000">
                      <a:alpha val="43137"/>
                    </a:srgbClr>
                  </a:outerShdw>
                </a:effectLst>
              </a:rPr>
              <a:t>Now when the first came, they thought they would receive more; but each of them also received a denarius. </a:t>
            </a:r>
            <a:r>
              <a:rPr lang="en-US" sz="2800" b="1" baseline="30000" dirty="0">
                <a:effectLst>
                  <a:outerShdw blurRad="38100" dist="38100" dir="2700000" algn="tl">
                    <a:srgbClr val="000000">
                      <a:alpha val="43137"/>
                    </a:srgbClr>
                  </a:outerShdw>
                </a:effectLst>
              </a:rPr>
              <a:t>11 </a:t>
            </a:r>
            <a:r>
              <a:rPr lang="en-US" sz="2800" dirty="0">
                <a:effectLst>
                  <a:outerShdw blurRad="38100" dist="38100" dir="2700000" algn="tl">
                    <a:srgbClr val="000000">
                      <a:alpha val="43137"/>
                    </a:srgbClr>
                  </a:outerShdw>
                </a:effectLst>
              </a:rPr>
              <a:t>And when they received it, they grumbled against the landowner, . . .</a:t>
            </a:r>
          </a:p>
        </p:txBody>
      </p:sp>
    </p:spTree>
    <p:extLst>
      <p:ext uri="{BB962C8B-B14F-4D97-AF65-F5344CB8AC3E}">
        <p14:creationId xmlns:p14="http://schemas.microsoft.com/office/powerpoint/2010/main" val="1506256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84E96-E651-E1C8-9FA3-C8D79A34E039}"/>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46C7D142-460D-9F6B-DD30-3D62DB7A092C}"/>
              </a:ext>
            </a:extLst>
          </p:cNvPr>
          <p:cNvSpPr txBox="1">
            <a:spLocks noChangeArrowheads="1"/>
          </p:cNvSpPr>
          <p:nvPr/>
        </p:nvSpPr>
        <p:spPr bwMode="auto">
          <a:xfrm>
            <a:off x="514350" y="311265"/>
            <a:ext cx="8020050" cy="517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b="1" baseline="30000" dirty="0">
                <a:effectLst>
                  <a:outerShdw blurRad="38100" dist="38100" dir="2700000" algn="tl">
                    <a:srgbClr val="000000">
                      <a:alpha val="43137"/>
                    </a:srgbClr>
                  </a:outerShdw>
                </a:effectLst>
              </a:rPr>
              <a:t>12 </a:t>
            </a:r>
            <a:r>
              <a:rPr lang="en-US" sz="2800" dirty="0">
                <a:effectLst>
                  <a:outerShdw blurRad="38100" dist="38100" dir="2700000" algn="tl">
                    <a:srgbClr val="000000">
                      <a:alpha val="43137"/>
                    </a:srgbClr>
                  </a:outerShdw>
                </a:effectLst>
              </a:rPr>
              <a:t>saying, ‘These last worked only one hour, and you have made them equal to us who have borne the burden of the day and the scorching heat.’ </a:t>
            </a:r>
            <a:r>
              <a:rPr lang="en-US" sz="2800" b="1" baseline="30000" dirty="0">
                <a:effectLst>
                  <a:outerShdw blurRad="38100" dist="38100" dir="2700000" algn="tl">
                    <a:srgbClr val="000000">
                      <a:alpha val="43137"/>
                    </a:srgbClr>
                  </a:outerShdw>
                </a:effectLst>
              </a:rPr>
              <a:t>13 </a:t>
            </a:r>
            <a:r>
              <a:rPr lang="en-US" sz="2800" dirty="0">
                <a:effectLst>
                  <a:outerShdw blurRad="38100" dist="38100" dir="2700000" algn="tl">
                    <a:srgbClr val="000000">
                      <a:alpha val="43137"/>
                    </a:srgbClr>
                  </a:outerShdw>
                </a:effectLst>
              </a:rPr>
              <a:t>But he replied to one of them, ‘Friend, I am doing you no wrong; did you not agree with me for a denarius? </a:t>
            </a:r>
            <a:r>
              <a:rPr lang="en-US" sz="2800" b="1" baseline="30000" dirty="0">
                <a:effectLst>
                  <a:outerShdw blurRad="38100" dist="38100" dir="2700000" algn="tl">
                    <a:srgbClr val="000000">
                      <a:alpha val="43137"/>
                    </a:srgbClr>
                  </a:outerShdw>
                </a:effectLst>
              </a:rPr>
              <a:t>14 </a:t>
            </a:r>
            <a:r>
              <a:rPr lang="en-US" sz="2800" dirty="0">
                <a:effectLst>
                  <a:outerShdw blurRad="38100" dist="38100" dir="2700000" algn="tl">
                    <a:srgbClr val="000000">
                      <a:alpha val="43137"/>
                    </a:srgbClr>
                  </a:outerShdw>
                </a:effectLst>
              </a:rPr>
              <a:t>Take what belongs to you and go; I choose to give to this last the same as I give to you. . . .</a:t>
            </a:r>
          </a:p>
        </p:txBody>
      </p:sp>
    </p:spTree>
    <p:extLst>
      <p:ext uri="{BB962C8B-B14F-4D97-AF65-F5344CB8AC3E}">
        <p14:creationId xmlns:p14="http://schemas.microsoft.com/office/powerpoint/2010/main" val="2543835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E3E13-5F41-3E3A-6F36-48A98EB2A835}"/>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93D00D0D-1603-6478-2F40-785C6CA110A8}"/>
              </a:ext>
            </a:extLst>
          </p:cNvPr>
          <p:cNvSpPr txBox="1">
            <a:spLocks noChangeArrowheads="1"/>
          </p:cNvSpPr>
          <p:nvPr/>
        </p:nvSpPr>
        <p:spPr bwMode="auto">
          <a:xfrm>
            <a:off x="609600" y="685800"/>
            <a:ext cx="7924800" cy="258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a:lnSpc>
                <a:spcPct val="150000"/>
              </a:lnSpc>
              <a:buNone/>
            </a:pPr>
            <a:r>
              <a:rPr lang="en-US" sz="2800" b="1" baseline="30000" dirty="0">
                <a:effectLst>
                  <a:outerShdw blurRad="38100" dist="38100" dir="2700000" algn="tl">
                    <a:srgbClr val="000000">
                      <a:alpha val="43137"/>
                    </a:srgbClr>
                  </a:outerShdw>
                </a:effectLst>
              </a:rPr>
              <a:t>15 </a:t>
            </a:r>
            <a:r>
              <a:rPr lang="en-US" sz="2800" dirty="0">
                <a:effectLst>
                  <a:outerShdw blurRad="38100" dist="38100" dir="2700000" algn="tl">
                    <a:srgbClr val="000000">
                      <a:alpha val="43137"/>
                    </a:srgbClr>
                  </a:outerShdw>
                </a:effectLst>
              </a:rPr>
              <a:t>Am I not allowed to do what I choose with what belongs to me? Or are you envious because I am generous?’ </a:t>
            </a:r>
            <a:r>
              <a:rPr lang="en-US" sz="2800" b="1" baseline="30000" dirty="0">
                <a:effectLst>
                  <a:outerShdw blurRad="38100" dist="38100" dir="2700000" algn="tl">
                    <a:srgbClr val="000000">
                      <a:alpha val="43137"/>
                    </a:srgbClr>
                  </a:outerShdw>
                </a:effectLst>
              </a:rPr>
              <a:t>16 </a:t>
            </a:r>
            <a:r>
              <a:rPr lang="en-US" sz="2800" dirty="0">
                <a:effectLst>
                  <a:outerShdw blurRad="38100" dist="38100" dir="2700000" algn="tl">
                    <a:srgbClr val="000000">
                      <a:alpha val="43137"/>
                    </a:srgbClr>
                  </a:outerShdw>
                </a:effectLst>
              </a:rPr>
              <a:t>So the last will be first, and the first will be last.”</a:t>
            </a:r>
          </a:p>
        </p:txBody>
      </p:sp>
    </p:spTree>
    <p:extLst>
      <p:ext uri="{BB962C8B-B14F-4D97-AF65-F5344CB8AC3E}">
        <p14:creationId xmlns:p14="http://schemas.microsoft.com/office/powerpoint/2010/main" val="2353110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lose-up of sheet music">
            <a:extLst>
              <a:ext uri="{FF2B5EF4-FFF2-40B4-BE49-F238E27FC236}">
                <a16:creationId xmlns:a16="http://schemas.microsoft.com/office/drawing/2014/main" id="{9A0E7569-DFE9-EB74-6A22-4AB47FBC90FB}"/>
              </a:ext>
            </a:extLst>
          </p:cNvPr>
          <p:cNvPicPr>
            <a:picLocks noChangeAspect="1"/>
          </p:cNvPicPr>
          <p:nvPr/>
        </p:nvPicPr>
        <p:blipFill>
          <a:blip r:embed="rId2"/>
          <a:srcRect l="36596" r="30032" b="-2"/>
          <a:stretch/>
        </p:blipFill>
        <p:spPr>
          <a:xfrm>
            <a:off x="-7986" y="1"/>
            <a:ext cx="3428736" cy="6858000"/>
          </a:xfrm>
          <a:prstGeom prst="rect">
            <a:avLst/>
          </a:prstGeom>
        </p:spPr>
      </p:pic>
      <p:sp>
        <p:nvSpPr>
          <p:cNvPr id="4" name="TextBox 3">
            <a:extLst>
              <a:ext uri="{FF2B5EF4-FFF2-40B4-BE49-F238E27FC236}">
                <a16:creationId xmlns:a16="http://schemas.microsoft.com/office/drawing/2014/main" id="{CFC89C4D-D273-C32D-F82B-B270049DFDB9}"/>
              </a:ext>
            </a:extLst>
          </p:cNvPr>
          <p:cNvSpPr txBox="1"/>
          <p:nvPr/>
        </p:nvSpPr>
        <p:spPr>
          <a:xfrm>
            <a:off x="4191000" y="1295400"/>
            <a:ext cx="3962400" cy="3866048"/>
          </a:xfrm>
          <a:prstGeom prst="rect">
            <a:avLst/>
          </a:prstGeom>
        </p:spPr>
        <p:txBody>
          <a:bodyPr vert="horz" lIns="91440" tIns="45720" rIns="91440" bIns="45720" rtlCol="0" anchor="ctr">
            <a:normAutofit fontScale="92500" lnSpcReduction="20000"/>
          </a:bodyPr>
          <a:lstStyle/>
          <a:p>
            <a:pPr algn="ctr">
              <a:spcBef>
                <a:spcPct val="20000"/>
              </a:spcBef>
              <a:spcAft>
                <a:spcPts val="600"/>
              </a:spcAft>
              <a:buClr>
                <a:schemeClr val="tx2"/>
              </a:buClr>
              <a:buSzPct val="70000"/>
              <a:buFont typeface="Wingdings 2" charset="2"/>
            </a:pPr>
            <a:r>
              <a:rPr lang="en-US" sz="3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ahoma" panose="020B0604030504040204" pitchFamily="34" charset="0"/>
                <a:ea typeface="Tahoma" panose="020B0604030504040204" pitchFamily="34" charset="0"/>
                <a:cs typeface="Tahoma" panose="020B0604030504040204" pitchFamily="34" charset="0"/>
              </a:rPr>
              <a:t>CHANCEL CHOIR ANTHEM:</a:t>
            </a:r>
          </a:p>
          <a:p>
            <a:pPr algn="ctr">
              <a:spcBef>
                <a:spcPct val="20000"/>
              </a:spcBef>
              <a:spcAft>
                <a:spcPts val="600"/>
              </a:spcAft>
              <a:buClr>
                <a:schemeClr val="tx2"/>
              </a:buClr>
              <a:buSzPct val="70000"/>
              <a:buFont typeface="Wingdings 2" charset="2"/>
            </a:pPr>
            <a:endParaRPr lang="en-US" sz="32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ahoma" panose="020B0604030504040204" pitchFamily="34" charset="0"/>
              <a:ea typeface="Tahoma" panose="020B0604030504040204" pitchFamily="34" charset="0"/>
              <a:cs typeface="Tahoma" panose="020B0604030504040204" pitchFamily="34" charset="0"/>
            </a:endParaRPr>
          </a:p>
          <a:p>
            <a:pPr algn="ctr">
              <a:spcBef>
                <a:spcPct val="20000"/>
              </a:spcBef>
              <a:spcAft>
                <a:spcPts val="600"/>
              </a:spcAft>
              <a:buClr>
                <a:schemeClr val="tx2"/>
              </a:buClr>
              <a:buSzPct val="70000"/>
              <a:buFont typeface="Wingdings 2" charset="2"/>
            </a:pPr>
            <a:r>
              <a:rPr lang="en-US" sz="4800" b="1"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Tahoma" panose="020B0604030504040204" pitchFamily="34" charset="0"/>
                <a:cs typeface="Times New Roman" panose="02020603050405020304" pitchFamily="18" charset="0"/>
              </a:rPr>
              <a:t>“A Jubilant Song” </a:t>
            </a:r>
          </a:p>
          <a:p>
            <a:pPr>
              <a:spcBef>
                <a:spcPct val="20000"/>
              </a:spcBef>
              <a:spcAft>
                <a:spcPts val="600"/>
              </a:spcAft>
              <a:buClr>
                <a:schemeClr val="tx2"/>
              </a:buClr>
              <a:buSzPct val="70000"/>
              <a:buFont typeface="Wingdings 2" charset="2"/>
            </a:pPr>
            <a:endParaRPr lang="en-US" sz="4800" b="1"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Tahoma" panose="020B0604030504040204" pitchFamily="34" charset="0"/>
              <a:cs typeface="Times New Roman" panose="02020603050405020304" pitchFamily="18" charset="0"/>
            </a:endParaRPr>
          </a:p>
          <a:p>
            <a:pPr algn="ctr">
              <a:spcBef>
                <a:spcPct val="20000"/>
              </a:spcBef>
              <a:spcAft>
                <a:spcPts val="600"/>
              </a:spcAft>
              <a:buClr>
                <a:schemeClr val="tx2"/>
              </a:buClr>
              <a:buSzPct val="70000"/>
              <a:buFont typeface="Wingdings 2" charset="2"/>
            </a:pPr>
            <a:r>
              <a:rPr lang="en-US" sz="2800"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ahoma" panose="020B0604030504040204" pitchFamily="34" charset="0"/>
                <a:ea typeface="Tahoma" panose="020B0604030504040204" pitchFamily="34" charset="0"/>
                <a:cs typeface="Tahoma" panose="020B0604030504040204" pitchFamily="34" charset="0"/>
              </a:rPr>
              <a:t>by Mary Lynn </a:t>
            </a:r>
            <a:r>
              <a:rPr lang="en-US" sz="2800" i="1" dirty="0" err="1">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ahoma" panose="020B0604030504040204" pitchFamily="34" charset="0"/>
                <a:ea typeface="Tahoma" panose="020B0604030504040204" pitchFamily="34" charset="0"/>
                <a:cs typeface="Tahoma" panose="020B0604030504040204" pitchFamily="34" charset="0"/>
              </a:rPr>
              <a:t>Lightfood</a:t>
            </a:r>
            <a:endParaRPr lang="en-US" sz="28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p:txBody>
      </p:sp>
    </p:spTree>
    <p:extLst>
      <p:ext uri="{BB962C8B-B14F-4D97-AF65-F5344CB8AC3E}">
        <p14:creationId xmlns:p14="http://schemas.microsoft.com/office/powerpoint/2010/main" val="2936839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CCB9E-5FDF-8505-4A7D-43040EBE3D4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5A21277-3457-DD61-7236-E4F8616D20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Rectangle 1">
            <a:extLst>
              <a:ext uri="{FF2B5EF4-FFF2-40B4-BE49-F238E27FC236}">
                <a16:creationId xmlns:a16="http://schemas.microsoft.com/office/drawing/2014/main" id="{FB404557-1394-5C97-CDC2-6A0218B01305}"/>
              </a:ext>
            </a:extLst>
          </p:cNvPr>
          <p:cNvSpPr>
            <a:spLocks noChangeArrowheads="1"/>
          </p:cNvSpPr>
          <p:nvPr/>
        </p:nvSpPr>
        <p:spPr bwMode="auto">
          <a:xfrm>
            <a:off x="1828799" y="544286"/>
            <a:ext cx="7006317" cy="5105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defTabSz="914400" eaLnBrk="1" hangingPunct="1">
              <a:lnSpc>
                <a:spcPct val="120000"/>
              </a:lnSpc>
              <a:spcAft>
                <a:spcPts val="600"/>
              </a:spcAft>
              <a:buClr>
                <a:schemeClr val="tx2"/>
              </a:buClr>
              <a:buNone/>
              <a:tabLst>
                <a:tab pos="7543800" algn="r"/>
              </a:tabLst>
            </a:pPr>
            <a:r>
              <a:rPr lang="en-US" altLang="en-US" sz="2800" b="1" dirty="0">
                <a:ln>
                  <a:solidFill>
                    <a:schemeClr val="bg1">
                      <a:lumMod val="75000"/>
                      <a:lumOff val="25000"/>
                      <a:alpha val="10000"/>
                    </a:schemeClr>
                  </a:solidFill>
                </a:ln>
                <a:solidFill>
                  <a:srgbClr val="FFFFFF"/>
                </a:solidFill>
                <a:effectLst>
                  <a:outerShdw blurRad="50800" dist="38100" dir="2700000" algn="tl" rotWithShape="0">
                    <a:srgbClr val="000000">
                      <a:alpha val="48000"/>
                    </a:srgbClr>
                  </a:outerShdw>
                </a:effectLst>
                <a:latin typeface="+mn-lt"/>
                <a:cs typeface="+mn-cs"/>
              </a:rPr>
              <a:t>PASTOR DAVID’S SERMON SERIES:</a:t>
            </a:r>
          </a:p>
          <a:p>
            <a:pPr algn="ctr" defTabSz="914400" eaLnBrk="1" hangingPunct="1">
              <a:lnSpc>
                <a:spcPct val="120000"/>
              </a:lnSpc>
              <a:spcAft>
                <a:spcPts val="600"/>
              </a:spcAft>
              <a:buClr>
                <a:schemeClr val="tx2"/>
              </a:buClr>
              <a:buNone/>
              <a:tabLst>
                <a:tab pos="7543800" algn="r"/>
              </a:tabLst>
            </a:pPr>
            <a:endParaRPr lang="en-US" altLang="en-US" sz="2800" b="1" dirty="0">
              <a:ln>
                <a:solidFill>
                  <a:schemeClr val="bg1">
                    <a:lumMod val="75000"/>
                    <a:lumOff val="25000"/>
                    <a:alpha val="10000"/>
                  </a:schemeClr>
                </a:solidFill>
              </a:ln>
              <a:solidFill>
                <a:srgbClr val="FFFFFF"/>
              </a:solidFill>
              <a:effectLst>
                <a:outerShdw blurRad="50800" dist="38100" dir="2700000" algn="tl" rotWithShape="0">
                  <a:srgbClr val="000000">
                    <a:alpha val="48000"/>
                  </a:srgbClr>
                </a:outerShdw>
              </a:effectLst>
              <a:latin typeface="+mn-lt"/>
              <a:cs typeface="+mn-cs"/>
            </a:endParaRPr>
          </a:p>
          <a:p>
            <a:pPr algn="ctr" eaLnBrk="1" hangingPunct="1">
              <a:spcAft>
                <a:spcPts val="600"/>
              </a:spcAft>
              <a:buClr>
                <a:schemeClr val="tx2"/>
              </a:buClr>
              <a:buNone/>
              <a:tabLst>
                <a:tab pos="7543800" algn="r"/>
              </a:tabLst>
            </a:pPr>
            <a:r>
              <a:rPr lang="en-US" sz="3600" dirty="0">
                <a:latin typeface="Amasis MT Pro Black" panose="02040A04050005020304" pitchFamily="18" charset="0"/>
              </a:rPr>
              <a:t>Faith of the Philippians</a:t>
            </a:r>
          </a:p>
          <a:p>
            <a:pPr algn="ctr" eaLnBrk="1" hangingPunct="1">
              <a:spcAft>
                <a:spcPts val="600"/>
              </a:spcAft>
              <a:buClr>
                <a:schemeClr val="tx2"/>
              </a:buClr>
              <a:buNone/>
              <a:tabLst>
                <a:tab pos="7543800" algn="r"/>
              </a:tabLst>
            </a:pPr>
            <a:r>
              <a:rPr lang="en-US" sz="3600" dirty="0">
                <a:latin typeface="Amasis MT Pro Black" panose="02040A04050005020304" pitchFamily="18" charset="0"/>
              </a:rPr>
              <a:t> </a:t>
            </a:r>
            <a:r>
              <a:rPr lang="en-US" altLang="en-US" sz="3600" i="1" dirty="0">
                <a:ln>
                  <a:solidFill>
                    <a:schemeClr val="bg1">
                      <a:lumMod val="75000"/>
                      <a:lumOff val="25000"/>
                      <a:alpha val="10000"/>
                    </a:schemeClr>
                  </a:solidFill>
                </a:ln>
                <a:solidFill>
                  <a:srgbClr val="FFFFFF"/>
                </a:solidFill>
                <a:effectLst>
                  <a:outerShdw blurRad="50800" dist="38100" dir="2700000" algn="tl" rotWithShape="0">
                    <a:srgbClr val="000000">
                      <a:alpha val="48000"/>
                    </a:srgbClr>
                  </a:outerShdw>
                </a:effectLst>
                <a:latin typeface="+mn-lt"/>
                <a:cs typeface="+mn-cs"/>
              </a:rPr>
              <a:t>I. Servant-Bees </a:t>
            </a:r>
            <a:br>
              <a:rPr lang="en-US" altLang="en-US" sz="3600" i="1" dirty="0">
                <a:ln>
                  <a:solidFill>
                    <a:schemeClr val="bg1">
                      <a:lumMod val="75000"/>
                      <a:lumOff val="25000"/>
                      <a:alpha val="10000"/>
                    </a:schemeClr>
                  </a:solidFill>
                </a:ln>
                <a:solidFill>
                  <a:srgbClr val="FFFFFF"/>
                </a:solidFill>
                <a:effectLst>
                  <a:outerShdw blurRad="50800" dist="38100" dir="2700000" algn="tl" rotWithShape="0">
                    <a:srgbClr val="000000">
                      <a:alpha val="48000"/>
                    </a:srgbClr>
                  </a:outerShdw>
                </a:effectLst>
                <a:latin typeface="+mn-lt"/>
                <a:cs typeface="+mn-cs"/>
              </a:rPr>
            </a:br>
            <a:r>
              <a:rPr lang="en-US" altLang="en-US" sz="3600" i="1" dirty="0">
                <a:ln>
                  <a:solidFill>
                    <a:schemeClr val="bg1">
                      <a:lumMod val="75000"/>
                      <a:lumOff val="25000"/>
                      <a:alpha val="10000"/>
                    </a:schemeClr>
                  </a:solidFill>
                </a:ln>
                <a:solidFill>
                  <a:srgbClr val="FFFFFF"/>
                </a:solidFill>
                <a:effectLst>
                  <a:outerShdw blurRad="50800" dist="38100" dir="2700000" algn="tl" rotWithShape="0">
                    <a:srgbClr val="000000">
                      <a:alpha val="48000"/>
                    </a:srgbClr>
                  </a:outerShdw>
                </a:effectLst>
                <a:latin typeface="+mn-lt"/>
                <a:cs typeface="+mn-cs"/>
              </a:rPr>
              <a:t>for Jesus</a:t>
            </a:r>
          </a:p>
        </p:txBody>
      </p:sp>
    </p:spTree>
    <p:extLst>
      <p:ext uri="{BB962C8B-B14F-4D97-AF65-F5344CB8AC3E}">
        <p14:creationId xmlns:p14="http://schemas.microsoft.com/office/powerpoint/2010/main" val="30263733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B8030B-83C1-3045-B81F-FF29EBD66DE7}"/>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B196A7A-B432-EA78-D88A-850D73CE7B2B}"/>
              </a:ext>
            </a:extLst>
          </p:cNvPr>
          <p:cNvPicPr>
            <a:picLocks noChangeAspect="1"/>
          </p:cNvPicPr>
          <p:nvPr/>
        </p:nvPicPr>
        <p:blipFill>
          <a:blip r:embed="rId2">
            <a:extLst>
              <a:ext uri="{28A0092B-C50C-407E-A947-70E740481C1C}">
                <a14:useLocalDpi xmlns:a14="http://schemas.microsoft.com/office/drawing/2010/main" val="0"/>
              </a:ext>
            </a:extLst>
          </a:blip>
          <a:srcRect r="2" b="24846"/>
          <a:stretch>
            <a:fillRect/>
          </a:stretch>
        </p:blipFill>
        <p:spPr>
          <a:xfrm>
            <a:off x="342900" y="457200"/>
            <a:ext cx="8458200" cy="5943600"/>
          </a:xfrm>
          <a:prstGeom prst="rect">
            <a:avLst/>
          </a:prstGeom>
        </p:spPr>
      </p:pic>
    </p:spTree>
    <p:extLst>
      <p:ext uri="{BB962C8B-B14F-4D97-AF65-F5344CB8AC3E}">
        <p14:creationId xmlns:p14="http://schemas.microsoft.com/office/powerpoint/2010/main" val="4237288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DAA9-D125-200A-FCC8-921624B114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B6187-0492-D8F6-25C1-D36B8A14D2DD}"/>
              </a:ext>
            </a:extLst>
          </p:cNvPr>
          <p:cNvSpPr>
            <a:spLocks noGrp="1"/>
          </p:cNvSpPr>
          <p:nvPr>
            <p:ph type="title"/>
          </p:nvPr>
        </p:nvSpPr>
        <p:spPr>
          <a:xfrm>
            <a:off x="603504" y="5116529"/>
            <a:ext cx="7944130" cy="1000655"/>
          </a:xfrm>
        </p:spPr>
        <p:txBody>
          <a:bodyPr vert="horz" lIns="91440" tIns="45720" rIns="91440" bIns="45720" rtlCol="0" anchor="t">
            <a:normAutofit/>
          </a:bodyPr>
          <a:lstStyle/>
          <a:p>
            <a:pPr algn="ctr"/>
            <a:r>
              <a:rPr lang="en-US" altLang="en-US" sz="3500" b="1" dirty="0">
                <a:solidFill>
                  <a:schemeClr val="tx2"/>
                </a:solidFill>
                <a:latin typeface="Tahoma" panose="020B0604030504040204" pitchFamily="34" charset="0"/>
                <a:ea typeface="Tahoma" panose="020B0604030504040204" pitchFamily="34" charset="0"/>
                <a:cs typeface="Tahoma" panose="020B0604030504040204" pitchFamily="34" charset="0"/>
              </a:rPr>
              <a:t>RESPONDING TO GOD’S WORD</a:t>
            </a:r>
            <a:endParaRPr lang="en-US" sz="3500"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An open book on a table&#10;&#10;AI-generated content may be incorrect.">
            <a:extLst>
              <a:ext uri="{FF2B5EF4-FFF2-40B4-BE49-F238E27FC236}">
                <a16:creationId xmlns:a16="http://schemas.microsoft.com/office/drawing/2014/main" id="{F52FCD6B-7083-DD37-2E95-46DC54C1B770}"/>
              </a:ext>
            </a:extLst>
          </p:cNvPr>
          <p:cNvPicPr>
            <a:picLocks noChangeAspect="1"/>
          </p:cNvPicPr>
          <p:nvPr/>
        </p:nvPicPr>
        <p:blipFill>
          <a:blip r:embed="rId2">
            <a:extLst>
              <a:ext uri="{28A0092B-C50C-407E-A947-70E740481C1C}">
                <a14:useLocalDpi xmlns:a14="http://schemas.microsoft.com/office/drawing/2010/main" val="0"/>
              </a:ext>
            </a:extLst>
          </a:blip>
          <a:srcRect t="38736"/>
          <a:stretch>
            <a:fillRect/>
          </a:stretch>
        </p:blipFill>
        <p:spPr>
          <a:xfrm>
            <a:off x="20" y="10"/>
            <a:ext cx="9143980" cy="4201449"/>
          </a:xfrm>
          <a:prstGeom prst="rect">
            <a:avLst/>
          </a:prstGeom>
        </p:spPr>
      </p:pic>
    </p:spTree>
    <p:extLst>
      <p:ext uri="{BB962C8B-B14F-4D97-AF65-F5344CB8AC3E}">
        <p14:creationId xmlns:p14="http://schemas.microsoft.com/office/powerpoint/2010/main" val="22842133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a:extLst>
              <a:ext uri="{FF2B5EF4-FFF2-40B4-BE49-F238E27FC236}">
                <a16:creationId xmlns:a16="http://schemas.microsoft.com/office/drawing/2014/main" id="{D522C88E-8367-8040-CCB7-512F5506FFFD}"/>
              </a:ext>
            </a:extLst>
          </p:cNvPr>
          <p:cNvSpPr txBox="1">
            <a:spLocks noChangeArrowheads="1"/>
          </p:cNvSpPr>
          <p:nvPr/>
        </p:nvSpPr>
        <p:spPr bwMode="auto">
          <a:xfrm>
            <a:off x="609600" y="152400"/>
            <a:ext cx="7772400" cy="5137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eaLnBrk="1" hangingPunct="1">
              <a:spcBef>
                <a:spcPct val="0"/>
              </a:spcBef>
              <a:buClrTx/>
              <a:buSzTx/>
              <a:buNone/>
              <a:defRPr/>
            </a:pPr>
            <a:r>
              <a:rPr lang="en-US" altLang="en-US" sz="2000" b="0" dirty="0">
                <a:effectLst>
                  <a:outerShdw blurRad="38100" dist="38100" dir="2700000" algn="tl">
                    <a:srgbClr val="000000">
                      <a:alpha val="43137"/>
                    </a:srgbClr>
                  </a:outerShdw>
                </a:effectLst>
              </a:rPr>
              <a:t>* AFFIRMATION OF FAITH:  </a:t>
            </a:r>
            <a:r>
              <a:rPr lang="en-US" altLang="en-US" sz="2000" b="0" i="1" dirty="0">
                <a:effectLst>
                  <a:outerShdw blurRad="38100" dist="38100" dir="2700000" algn="tl">
                    <a:srgbClr val="000000">
                      <a:alpha val="43137"/>
                    </a:srgbClr>
                  </a:outerShdw>
                </a:effectLst>
              </a:rPr>
              <a:t>(Romans 8: 1, 28, 38-39)</a:t>
            </a:r>
          </a:p>
          <a:p>
            <a:pPr eaLnBrk="1" hangingPunct="1">
              <a:spcBef>
                <a:spcPct val="0"/>
              </a:spcBef>
              <a:buClrTx/>
              <a:buSzTx/>
              <a:buNone/>
              <a:defRPr/>
            </a:pPr>
            <a:endParaRPr lang="en-US" sz="2000" kern="1400" dirty="0">
              <a:effectLst>
                <a:outerShdw blurRad="38100" dist="38100" dir="2700000" algn="tl">
                  <a:srgbClr val="000000">
                    <a:alpha val="43137"/>
                  </a:srgbClr>
                </a:outerShdw>
              </a:effectLst>
              <a:latin typeface="Tahoma" panose="020B0604030504040204" pitchFamily="34" charset="0"/>
              <a:ea typeface="Times New Roman" panose="02020603050405020304" pitchFamily="18" charset="0"/>
            </a:endParaRPr>
          </a:p>
          <a:p>
            <a:pPr indent="285750" algn="just">
              <a:lnSpc>
                <a:spcPct val="150000"/>
              </a:lnSpc>
              <a:buNone/>
            </a:pPr>
            <a:r>
              <a:rPr lang="en-US" b="1" dirty="0">
                <a:effectLst>
                  <a:outerShdw blurRad="38100" dist="38100" dir="2700000" algn="tl">
                    <a:srgbClr val="000000">
                      <a:alpha val="43137"/>
                    </a:srgbClr>
                  </a:outerShdw>
                </a:effectLst>
              </a:rPr>
              <a:t>We affirm there is no condemnation for those who are in Christ Jesus; for we know that all things work together for good for those who love God, who are called according to God’s purpose. .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7CBA9-73CA-D723-C5D4-21ABADA6EDD0}"/>
            </a:ext>
          </a:extLst>
        </p:cNvPr>
        <p:cNvGrpSpPr/>
        <p:nvPr/>
      </p:nvGrpSpPr>
      <p:grpSpPr>
        <a:xfrm>
          <a:off x="0" y="0"/>
          <a:ext cx="0" cy="0"/>
          <a:chOff x="0" y="0"/>
          <a:chExt cx="0" cy="0"/>
        </a:xfrm>
      </p:grpSpPr>
      <p:sp>
        <p:nvSpPr>
          <p:cNvPr id="14338" name="Text Box 4">
            <a:extLst>
              <a:ext uri="{FF2B5EF4-FFF2-40B4-BE49-F238E27FC236}">
                <a16:creationId xmlns:a16="http://schemas.microsoft.com/office/drawing/2014/main" id="{112E0036-B0D7-6431-6DDC-C4AE6ADEEEB3}"/>
              </a:ext>
            </a:extLst>
          </p:cNvPr>
          <p:cNvSpPr txBox="1">
            <a:spLocks noChangeArrowheads="1"/>
          </p:cNvSpPr>
          <p:nvPr/>
        </p:nvSpPr>
        <p:spPr bwMode="auto">
          <a:xfrm>
            <a:off x="723900" y="228600"/>
            <a:ext cx="7696200" cy="5901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just">
              <a:lnSpc>
                <a:spcPct val="150000"/>
              </a:lnSpc>
              <a:buNone/>
            </a:pPr>
            <a:r>
              <a:rPr lang="en-US" b="1" dirty="0">
                <a:effectLst>
                  <a:outerShdw blurRad="38100" dist="38100" dir="2700000" algn="tl">
                    <a:srgbClr val="000000">
                      <a:alpha val="43137"/>
                    </a:srgbClr>
                  </a:outerShdw>
                </a:effectLst>
              </a:rPr>
              <a:t>We are convinced that neither death, nor life, nor angels, nor rulers, nor things present, nor things to come, nor powers, nor height, nor depth, nor anything else in all creation will be able to separate us from the love of God in Christ Jesus our Lord.</a:t>
            </a:r>
            <a:endParaRPr lang="en-US" sz="4000" b="1" kern="1400" baseline="30000" dirty="0">
              <a:effectLst>
                <a:outerShdw blurRad="38100" dist="38100" dir="2700000" algn="tl">
                  <a:srgbClr val="000000">
                    <a:alpha val="43137"/>
                  </a:srgbClr>
                </a:outerShdw>
              </a:effectLst>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022815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F31512E2-F393-4D44-A63D-55F78F8B5DAA}"/>
              </a:ext>
            </a:extLst>
          </p:cNvPr>
          <p:cNvSpPr>
            <a:spLocks noGrp="1" noChangeArrowheads="1"/>
          </p:cNvSpPr>
          <p:nvPr>
            <p:ph type="subTitle" idx="4294967295"/>
          </p:nvPr>
        </p:nvSpPr>
        <p:spPr>
          <a:xfrm>
            <a:off x="0" y="152400"/>
            <a:ext cx="9144000" cy="6705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indent="0" algn="ctr">
              <a:buFont typeface="Wingdings" panose="05000000000000000000" pitchFamily="2" charset="2"/>
              <a:buNone/>
              <a:defRPr/>
            </a:pPr>
            <a:r>
              <a:rPr lang="en-US"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HYMN: No. 392		tune 375, vv. 1, 2, 4</a:t>
            </a:r>
          </a:p>
          <a:p>
            <a:pPr marL="0" indent="0" algn="ctr">
              <a:buFont typeface="Wingdings" panose="05000000000000000000" pitchFamily="2" charset="2"/>
              <a:buNone/>
              <a:defRPr/>
            </a:pPr>
            <a:r>
              <a:rPr lang="en-US"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Take Thou Our Minds, Dear Lord</a:t>
            </a:r>
            <a:endParaRPr lang="en-US"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ctr">
              <a:lnSpc>
                <a:spcPct val="100000"/>
              </a:lnSpc>
              <a:spcBef>
                <a:spcPts val="0"/>
              </a:spcBef>
              <a:buFont typeface="Wingdings" panose="05000000000000000000" pitchFamily="2" charset="2"/>
              <a:buNone/>
              <a:defRPr/>
            </a:pPr>
            <a:r>
              <a:rPr lang="en-US"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Take Thou our minds, dear Lord, </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we humbly pray;</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Give us the mind of Christ </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each passing day;</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Teach us to know the truth </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that sets us free;</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Grant us in all our thoughts to honor Thee.</a:t>
            </a:r>
          </a:p>
          <a:p>
            <a:pPr marL="0" indent="0" algn="r">
              <a:lnSpc>
                <a:spcPct val="100000"/>
              </a:lnSpc>
              <a:spcBef>
                <a:spcPts val="0"/>
              </a:spcBef>
              <a:buFont typeface="Wingdings" panose="05000000000000000000" pitchFamily="2" charset="2"/>
              <a:buNone/>
              <a:defRPr/>
            </a:pPr>
            <a:r>
              <a:rPr lang="en-US" sz="3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a:t>
            </a:r>
            <a:endPar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4E4FD-FE85-44D4-5742-AF51B86C783C}"/>
            </a:ext>
          </a:extLst>
        </p:cNvPr>
        <p:cNvGrpSpPr/>
        <p:nvPr/>
      </p:nvGrpSpPr>
      <p:grpSpPr>
        <a:xfrm>
          <a:off x="0" y="0"/>
          <a:ext cx="0" cy="0"/>
          <a:chOff x="0" y="0"/>
          <a:chExt cx="0" cy="0"/>
        </a:xfrm>
      </p:grpSpPr>
      <p:sp>
        <p:nvSpPr>
          <p:cNvPr id="8194" name="Rectangle 3">
            <a:extLst>
              <a:ext uri="{FF2B5EF4-FFF2-40B4-BE49-F238E27FC236}">
                <a16:creationId xmlns:a16="http://schemas.microsoft.com/office/drawing/2014/main" id="{D16280C5-F957-B027-F7F0-F6160C241BE1}"/>
              </a:ext>
            </a:extLst>
          </p:cNvPr>
          <p:cNvSpPr>
            <a:spLocks noGrp="1" noChangeArrowheads="1"/>
          </p:cNvSpPr>
          <p:nvPr>
            <p:ph type="subTitle" idx="4294967295"/>
          </p:nvPr>
        </p:nvSpPr>
        <p:spPr>
          <a:xfrm>
            <a:off x="0" y="76200"/>
            <a:ext cx="9144000" cy="6705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indent="0" algn="ctr">
              <a:buFont typeface="Wingdings" panose="05000000000000000000" pitchFamily="2" charset="2"/>
              <a:buNone/>
              <a:defRPr/>
            </a:pPr>
            <a:r>
              <a:rPr lang="en-US" sz="2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Take Thou our hearts, </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 Christ, they are Thine own;</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Come Thou within our souls </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and claim Thy throne;</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Help us to shed abroad </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Thy deathless love;</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Use us to make the earth </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like heaven above.</a:t>
            </a:r>
          </a:p>
          <a:p>
            <a:pPr marL="0" indent="0" algn="r">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a:t>
            </a:r>
          </a:p>
        </p:txBody>
      </p:sp>
    </p:spTree>
    <p:extLst>
      <p:ext uri="{BB962C8B-B14F-4D97-AF65-F5344CB8AC3E}">
        <p14:creationId xmlns:p14="http://schemas.microsoft.com/office/powerpoint/2010/main" val="30605408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2EBE0-5B57-FE47-84AD-9807575A8C7B}"/>
            </a:ext>
          </a:extLst>
        </p:cNvPr>
        <p:cNvGrpSpPr/>
        <p:nvPr/>
      </p:nvGrpSpPr>
      <p:grpSpPr>
        <a:xfrm>
          <a:off x="0" y="0"/>
          <a:ext cx="0" cy="0"/>
          <a:chOff x="0" y="0"/>
          <a:chExt cx="0" cy="0"/>
        </a:xfrm>
      </p:grpSpPr>
      <p:sp>
        <p:nvSpPr>
          <p:cNvPr id="8194" name="Rectangle 3">
            <a:extLst>
              <a:ext uri="{FF2B5EF4-FFF2-40B4-BE49-F238E27FC236}">
                <a16:creationId xmlns:a16="http://schemas.microsoft.com/office/drawing/2014/main" id="{113CDECD-04D7-75B9-1E5E-71FD2A69B843}"/>
              </a:ext>
            </a:extLst>
          </p:cNvPr>
          <p:cNvSpPr>
            <a:spLocks noGrp="1" noChangeArrowheads="1"/>
          </p:cNvSpPr>
          <p:nvPr>
            <p:ph type="subTitle" idx="4294967295"/>
          </p:nvPr>
        </p:nvSpPr>
        <p:spPr>
          <a:xfrm>
            <a:off x="0" y="76200"/>
            <a:ext cx="9144000" cy="6705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indent="0" algn="ctr">
              <a:buFont typeface="Wingdings" panose="05000000000000000000" pitchFamily="2" charset="2"/>
              <a:buNone/>
              <a:defRPr/>
            </a:pPr>
            <a:r>
              <a:rPr lang="en-US" sz="2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4</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Take Thou ourselves, O Lord, </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heart, mind, and will;</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Through our surrendered souls </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Thy plans fulfill.</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We yield ourselves to Thee—</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time, talents, all;</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We hear, and henceforth heed, </a:t>
            </a:r>
          </a:p>
          <a:p>
            <a:pPr marL="0" indent="0" algn="ctr">
              <a:lnSpc>
                <a:spcPct val="150000"/>
              </a:lnSpc>
              <a:spcBef>
                <a:spcPts val="0"/>
              </a:spcBef>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Thy sovereign call.</a:t>
            </a:r>
          </a:p>
        </p:txBody>
      </p:sp>
    </p:spTree>
    <p:extLst>
      <p:ext uri="{BB962C8B-B14F-4D97-AF65-F5344CB8AC3E}">
        <p14:creationId xmlns:p14="http://schemas.microsoft.com/office/powerpoint/2010/main" val="26450416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2">
            <a:extLst>
              <a:ext uri="{FF2B5EF4-FFF2-40B4-BE49-F238E27FC236}">
                <a16:creationId xmlns:a16="http://schemas.microsoft.com/office/drawing/2014/main" id="{C77F867B-27C4-4CE6-9DFA-AED2D3BD78C1}"/>
              </a:ext>
            </a:extLst>
          </p:cNvPr>
          <p:cNvSpPr txBox="1">
            <a:spLocks noChangeArrowheads="1"/>
          </p:cNvSpPr>
          <p:nvPr/>
        </p:nvSpPr>
        <p:spPr bwMode="auto">
          <a:xfrm>
            <a:off x="76200" y="13996"/>
            <a:ext cx="9144000" cy="647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a:buFont typeface="Wingdings" panose="05000000000000000000" pitchFamily="2" charset="2"/>
              <a:buNone/>
            </a:pPr>
            <a:r>
              <a:rPr lang="en-US" sz="2400" b="0" kern="1400" dirty="0">
                <a:effectLst/>
                <a:latin typeface="Tahoma" panose="020B0604030504040204" pitchFamily="34" charset="0"/>
                <a:ea typeface="Times New Roman" panose="02020603050405020304" pitchFamily="18" charset="0"/>
              </a:rPr>
              <a:t>PRAYER OF THANKSGIVING, OF THE PEOPLE, </a:t>
            </a:r>
            <a:br>
              <a:rPr lang="en-US" sz="2400" b="0" kern="1400" dirty="0">
                <a:effectLst/>
                <a:latin typeface="Tahoma" panose="020B0604030504040204" pitchFamily="34" charset="0"/>
                <a:ea typeface="Times New Roman" panose="02020603050405020304" pitchFamily="18" charset="0"/>
              </a:rPr>
            </a:br>
            <a:r>
              <a:rPr lang="en-US" sz="2400" b="0" kern="1400" dirty="0">
                <a:effectLst/>
                <a:latin typeface="Tahoma" panose="020B0604030504040204" pitchFamily="34" charset="0"/>
                <a:ea typeface="Times New Roman" panose="02020603050405020304" pitchFamily="18" charset="0"/>
              </a:rPr>
              <a:t>&amp; THE LORD’S PRAYER</a:t>
            </a:r>
          </a:p>
          <a:p>
            <a:pPr algn="ctr">
              <a:buFont typeface="Wingdings" panose="05000000000000000000" pitchFamily="2" charset="2"/>
              <a:buNone/>
            </a:pPr>
            <a:endParaRPr lang="en-US" altLang="en-US" sz="2800" b="0" dirty="0"/>
          </a:p>
          <a:p>
            <a:pPr algn="ctr">
              <a:spcBef>
                <a:spcPct val="0"/>
              </a:spcBef>
              <a:spcAft>
                <a:spcPts val="300"/>
              </a:spcAft>
              <a:buClrTx/>
              <a:buSzTx/>
              <a:buFontTx/>
              <a:buNone/>
            </a:pPr>
            <a:r>
              <a:rPr lang="en-US" altLang="en-US" sz="2800" b="1" dirty="0"/>
              <a:t>Our Father who art in heaven,</a:t>
            </a:r>
          </a:p>
          <a:p>
            <a:pPr algn="ctr">
              <a:spcBef>
                <a:spcPct val="0"/>
              </a:spcBef>
              <a:spcAft>
                <a:spcPts val="300"/>
              </a:spcAft>
              <a:buClrTx/>
              <a:buSzTx/>
              <a:buFontTx/>
              <a:buNone/>
            </a:pPr>
            <a:r>
              <a:rPr lang="en-US" altLang="en-US" sz="2800" b="1" dirty="0"/>
              <a:t>Hallowed be thy name. </a:t>
            </a:r>
          </a:p>
          <a:p>
            <a:pPr algn="ctr">
              <a:spcBef>
                <a:spcPct val="0"/>
              </a:spcBef>
              <a:spcAft>
                <a:spcPts val="300"/>
              </a:spcAft>
              <a:buClrTx/>
              <a:buSzTx/>
              <a:buFontTx/>
              <a:buNone/>
            </a:pPr>
            <a:r>
              <a:rPr lang="en-US" altLang="en-US" sz="2800" b="1" dirty="0"/>
              <a:t>Thy kingdom come, thy will be done; </a:t>
            </a:r>
          </a:p>
          <a:p>
            <a:pPr algn="ctr">
              <a:spcBef>
                <a:spcPct val="0"/>
              </a:spcBef>
              <a:spcAft>
                <a:spcPts val="300"/>
              </a:spcAft>
              <a:buClrTx/>
              <a:buSzTx/>
              <a:buFontTx/>
              <a:buNone/>
            </a:pPr>
            <a:r>
              <a:rPr lang="en-US" altLang="en-US" sz="2800" b="1" dirty="0"/>
              <a:t>On earth as it is in heaven.</a:t>
            </a:r>
          </a:p>
          <a:p>
            <a:pPr algn="ctr">
              <a:spcBef>
                <a:spcPct val="0"/>
              </a:spcBef>
              <a:spcAft>
                <a:spcPts val="300"/>
              </a:spcAft>
              <a:buClrTx/>
              <a:buSzTx/>
              <a:buFontTx/>
              <a:buNone/>
            </a:pPr>
            <a:r>
              <a:rPr lang="en-US" altLang="en-US" sz="2800" b="1" dirty="0"/>
              <a:t>Give us this day our daily bread; </a:t>
            </a:r>
          </a:p>
          <a:p>
            <a:pPr algn="ctr">
              <a:spcBef>
                <a:spcPct val="0"/>
              </a:spcBef>
              <a:spcAft>
                <a:spcPts val="300"/>
              </a:spcAft>
              <a:buClrTx/>
              <a:buSzTx/>
              <a:buFontTx/>
              <a:buNone/>
            </a:pPr>
            <a:r>
              <a:rPr lang="en-US" altLang="en-US" sz="2800" b="1" dirty="0"/>
              <a:t>And forgive us our debts, </a:t>
            </a:r>
          </a:p>
          <a:p>
            <a:pPr algn="ctr">
              <a:spcBef>
                <a:spcPct val="0"/>
              </a:spcBef>
              <a:spcAft>
                <a:spcPts val="300"/>
              </a:spcAft>
              <a:buClrTx/>
              <a:buSzTx/>
              <a:buFontTx/>
              <a:buNone/>
            </a:pPr>
            <a:r>
              <a:rPr lang="en-US" altLang="en-US" sz="2800" b="1" dirty="0"/>
              <a:t>As we forgive our debtors; </a:t>
            </a:r>
          </a:p>
          <a:p>
            <a:pPr algn="ctr">
              <a:spcBef>
                <a:spcPct val="0"/>
              </a:spcBef>
              <a:spcAft>
                <a:spcPts val="300"/>
              </a:spcAft>
              <a:buClrTx/>
              <a:buSzTx/>
              <a:buFontTx/>
              <a:buNone/>
            </a:pPr>
            <a:r>
              <a:rPr lang="en-US" altLang="en-US" sz="2800" b="1" dirty="0"/>
              <a:t>And lead us not into temptation,</a:t>
            </a:r>
          </a:p>
          <a:p>
            <a:pPr algn="ctr">
              <a:spcBef>
                <a:spcPct val="0"/>
              </a:spcBef>
              <a:spcAft>
                <a:spcPts val="300"/>
              </a:spcAft>
              <a:buClrTx/>
              <a:buSzTx/>
              <a:buFontTx/>
              <a:buNone/>
            </a:pPr>
            <a:r>
              <a:rPr lang="en-US" altLang="en-US" sz="2800" b="1" dirty="0"/>
              <a:t>But deliver us from evil, </a:t>
            </a:r>
          </a:p>
          <a:p>
            <a:pPr algn="ctr">
              <a:spcBef>
                <a:spcPct val="0"/>
              </a:spcBef>
              <a:spcAft>
                <a:spcPts val="300"/>
              </a:spcAft>
              <a:buClrTx/>
              <a:buSzTx/>
              <a:buFontTx/>
              <a:buNone/>
            </a:pPr>
            <a:r>
              <a:rPr lang="en-US" altLang="en-US" sz="2800" b="1" dirty="0"/>
              <a:t>For Thine is the kingdom </a:t>
            </a:r>
          </a:p>
          <a:p>
            <a:pPr algn="ctr">
              <a:spcBef>
                <a:spcPct val="0"/>
              </a:spcBef>
              <a:spcAft>
                <a:spcPts val="300"/>
              </a:spcAft>
              <a:buClrTx/>
              <a:buSzTx/>
              <a:buFontTx/>
              <a:buNone/>
            </a:pPr>
            <a:r>
              <a:rPr lang="en-US" altLang="en-US" sz="2800" b="1" dirty="0"/>
              <a:t>And the power and the glory, forever.  Amen.</a:t>
            </a:r>
            <a:endParaRPr lang="en-US" altLang="en-US" sz="2600" b="1" dirty="0"/>
          </a:p>
        </p:txBody>
      </p:sp>
    </p:spTree>
    <p:extLst>
      <p:ext uri="{BB962C8B-B14F-4D97-AF65-F5344CB8AC3E}">
        <p14:creationId xmlns:p14="http://schemas.microsoft.com/office/powerpoint/2010/main" val="17000591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FE9B7-54A2-6B3E-4F9F-77213C494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0AAFCE-0312-9125-50EF-D3E39AB7ACBC}"/>
              </a:ext>
            </a:extLst>
          </p:cNvPr>
          <p:cNvSpPr>
            <a:spLocks noGrp="1"/>
          </p:cNvSpPr>
          <p:nvPr>
            <p:ph type="title"/>
          </p:nvPr>
        </p:nvSpPr>
        <p:spPr>
          <a:xfrm>
            <a:off x="603504" y="5116529"/>
            <a:ext cx="7944130" cy="1000655"/>
          </a:xfrm>
        </p:spPr>
        <p:txBody>
          <a:bodyPr vert="horz" lIns="91440" tIns="45720" rIns="91440" bIns="45720" rtlCol="0" anchor="t">
            <a:normAutofit/>
          </a:bodyPr>
          <a:lstStyle/>
          <a:p>
            <a:pPr algn="ctr"/>
            <a:r>
              <a:rPr lang="en-US" altLang="en-US" sz="3500" b="1">
                <a:solidFill>
                  <a:schemeClr val="tx2"/>
                </a:solidFill>
              </a:rPr>
              <a:t>DEPARTING IN GOD’S NAME</a:t>
            </a:r>
          </a:p>
        </p:txBody>
      </p:sp>
      <p:pic>
        <p:nvPicPr>
          <p:cNvPr id="6" name="Picture 5" descr="An open book on a table&#10;&#10;AI-generated content may be incorrect.">
            <a:extLst>
              <a:ext uri="{FF2B5EF4-FFF2-40B4-BE49-F238E27FC236}">
                <a16:creationId xmlns:a16="http://schemas.microsoft.com/office/drawing/2014/main" id="{EB5A47A3-3CDA-4C15-EB41-5865BE567F91}"/>
              </a:ext>
            </a:extLst>
          </p:cNvPr>
          <p:cNvPicPr>
            <a:picLocks noChangeAspect="1"/>
          </p:cNvPicPr>
          <p:nvPr/>
        </p:nvPicPr>
        <p:blipFill>
          <a:blip r:embed="rId2">
            <a:extLst>
              <a:ext uri="{28A0092B-C50C-407E-A947-70E740481C1C}">
                <a14:useLocalDpi xmlns:a14="http://schemas.microsoft.com/office/drawing/2010/main" val="0"/>
              </a:ext>
            </a:extLst>
          </a:blip>
          <a:srcRect t="38736"/>
          <a:stretch>
            <a:fillRect/>
          </a:stretch>
        </p:blipFill>
        <p:spPr>
          <a:xfrm>
            <a:off x="20" y="10"/>
            <a:ext cx="9143980" cy="4201449"/>
          </a:xfrm>
          <a:prstGeom prst="rect">
            <a:avLst/>
          </a:prstGeom>
        </p:spPr>
      </p:pic>
    </p:spTree>
    <p:extLst>
      <p:ext uri="{BB962C8B-B14F-4D97-AF65-F5344CB8AC3E}">
        <p14:creationId xmlns:p14="http://schemas.microsoft.com/office/powerpoint/2010/main" val="8343838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a:extLst>
              <a:ext uri="{FF2B5EF4-FFF2-40B4-BE49-F238E27FC236}">
                <a16:creationId xmlns:a16="http://schemas.microsoft.com/office/drawing/2014/main" id="{B0CFC145-AC5B-9FE8-0C9C-7E41B31A810F}"/>
              </a:ext>
            </a:extLst>
          </p:cNvPr>
          <p:cNvSpPr>
            <a:spLocks noChangeArrowheads="1"/>
          </p:cNvSpPr>
          <p:nvPr/>
        </p:nvSpPr>
        <p:spPr bwMode="auto">
          <a:xfrm>
            <a:off x="0" y="0"/>
            <a:ext cx="9144000" cy="7325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Font typeface="Wingdings" panose="05000000000000000000" pitchFamily="2" charset="2"/>
              <a:buNone/>
            </a:pPr>
            <a:r>
              <a:rPr lang="en-US" altLang="en-US" sz="2400" b="0" dirty="0">
                <a:effectLst>
                  <a:outerShdw blurRad="38100" dist="38100" dir="2700000" algn="tl">
                    <a:srgbClr val="000000">
                      <a:alpha val="43137"/>
                    </a:srgbClr>
                  </a:outerShdw>
                </a:effectLst>
              </a:rPr>
              <a:t>* HYMN:  </a:t>
            </a:r>
            <a:r>
              <a:rPr lang="en-US" altLang="en-US" sz="2400" b="0" i="1" dirty="0">
                <a:effectLst>
                  <a:outerShdw blurRad="38100" dist="38100" dir="2700000" algn="tl">
                    <a:srgbClr val="000000">
                      <a:alpha val="43137"/>
                    </a:srgbClr>
                  </a:outerShdw>
                </a:effectLst>
              </a:rPr>
              <a:t>No. 403 	What A Friend We Have in Jesus	</a:t>
            </a:r>
          </a:p>
          <a:p>
            <a:pPr algn="ctr">
              <a:spcBef>
                <a:spcPct val="0"/>
              </a:spcBef>
              <a:buFont typeface="Wingdings" panose="05000000000000000000" pitchFamily="2" charset="2"/>
              <a:buNone/>
            </a:pPr>
            <a:endParaRPr lang="en-US" altLang="en-US" sz="1000" b="0" dirty="0">
              <a:effectLst>
                <a:outerShdw blurRad="38100" dist="38100" dir="2700000" algn="tl">
                  <a:srgbClr val="000000">
                    <a:alpha val="43137"/>
                  </a:srgbClr>
                </a:outerShdw>
              </a:effectLst>
            </a:endParaRP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What a friend we have in Jesus, </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All our sins and griefs to bear! </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What a privilege to carry </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Everything to God in prayer!</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O what peace we often forfeit, </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O what needless pain we bear,</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All because we do not carry </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Everything to God in prayer!</a:t>
            </a:r>
          </a:p>
          <a:p>
            <a:pPr algn="r">
              <a:spcBef>
                <a:spcPct val="0"/>
              </a:spcBef>
              <a:spcAft>
                <a:spcPts val="0"/>
              </a:spcAft>
              <a:buFont typeface="Wingdings" panose="05000000000000000000" pitchFamily="2" charset="2"/>
              <a:buNone/>
            </a:pPr>
            <a:r>
              <a:rPr lang="en-US" altLang="en-US" sz="2600" b="1" i="1" dirty="0">
                <a:effectLst>
                  <a:outerShdw blurRad="38100" dist="38100" dir="2700000" algn="tl">
                    <a:srgbClr val="000000">
                      <a:alpha val="43137"/>
                    </a:srgbClr>
                  </a:outerShdw>
                </a:effectLst>
              </a:rPr>
              <a:t>. . .</a:t>
            </a:r>
          </a:p>
          <a:p>
            <a:pPr algn="ctr">
              <a:spcBef>
                <a:spcPct val="0"/>
              </a:spcBef>
              <a:spcAft>
                <a:spcPts val="0"/>
              </a:spcAft>
              <a:buFont typeface="Wingdings" panose="05000000000000000000" pitchFamily="2" charset="2"/>
              <a:buNone/>
            </a:pPr>
            <a:endParaRPr lang="en-US" altLang="en-US" sz="2600" dirty="0">
              <a:effectLst>
                <a:outerShdw blurRad="38100" dist="38100" dir="2700000" algn="tl">
                  <a:srgbClr val="000000">
                    <a:alpha val="43137"/>
                  </a:srgbClr>
                </a:outerShdw>
              </a:effectLs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3F38E-4016-B19A-DC16-F2999471DAB0}"/>
            </a:ext>
          </a:extLst>
        </p:cNvPr>
        <p:cNvGrpSpPr/>
        <p:nvPr/>
      </p:nvGrpSpPr>
      <p:grpSpPr>
        <a:xfrm>
          <a:off x="0" y="0"/>
          <a:ext cx="0" cy="0"/>
          <a:chOff x="0" y="0"/>
          <a:chExt cx="0" cy="0"/>
        </a:xfrm>
      </p:grpSpPr>
      <p:sp>
        <p:nvSpPr>
          <p:cNvPr id="28674" name="Rectangle 2">
            <a:extLst>
              <a:ext uri="{FF2B5EF4-FFF2-40B4-BE49-F238E27FC236}">
                <a16:creationId xmlns:a16="http://schemas.microsoft.com/office/drawing/2014/main" id="{7C37D44F-15AE-D403-1215-6A9813F6A676}"/>
              </a:ext>
            </a:extLst>
          </p:cNvPr>
          <p:cNvSpPr>
            <a:spLocks noChangeArrowheads="1"/>
          </p:cNvSpPr>
          <p:nvPr/>
        </p:nvSpPr>
        <p:spPr bwMode="auto">
          <a:xfrm>
            <a:off x="0" y="109052"/>
            <a:ext cx="9144000" cy="663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a:lnSpc>
                <a:spcPct val="150000"/>
              </a:lnSpc>
              <a:spcBef>
                <a:spcPct val="0"/>
              </a:spcBef>
              <a:spcAft>
                <a:spcPts val="0"/>
              </a:spcAft>
              <a:buFont typeface="Wingdings" panose="05000000000000000000" pitchFamily="2" charset="2"/>
              <a:buNone/>
            </a:pPr>
            <a:r>
              <a:rPr lang="en-US" altLang="en-US" sz="2400" i="1" dirty="0">
                <a:effectLst>
                  <a:outerShdw blurRad="38100" dist="38100" dir="2700000" algn="tl">
                    <a:srgbClr val="000000">
                      <a:alpha val="43137"/>
                    </a:srgbClr>
                  </a:outerShdw>
                </a:effectLst>
              </a:rPr>
              <a:t>2</a:t>
            </a:r>
            <a:endParaRPr lang="en-US" altLang="en-US" i="1" dirty="0">
              <a:effectLst>
                <a:outerShdw blurRad="38100" dist="38100" dir="2700000" algn="tl">
                  <a:srgbClr val="000000">
                    <a:alpha val="43137"/>
                  </a:srgbClr>
                </a:outerShdw>
              </a:effectLst>
            </a:endParaRP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Have we trials and temptations? </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Is there trouble anywhere? </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We should never be discouraged: </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Take it to the Lord in prayer!</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Can we find a friend so faithful, </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Who will all our sorrows share?</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Jesus knows our every weakness; </a:t>
            </a:r>
          </a:p>
          <a:p>
            <a:pPr algn="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Take it to the Lord in prayer</a:t>
            </a:r>
            <a:r>
              <a:rPr lang="en-US" altLang="en-US" b="1" i="1">
                <a:effectLst>
                  <a:outerShdw blurRad="38100" dist="38100" dir="2700000" algn="tl">
                    <a:srgbClr val="000000">
                      <a:alpha val="43137"/>
                    </a:srgbClr>
                  </a:outerShdw>
                </a:effectLst>
              </a:rPr>
              <a:t>.      . </a:t>
            </a:r>
            <a:r>
              <a:rPr lang="en-US" altLang="en-US" b="1" i="1" dirty="0">
                <a:effectLst>
                  <a:outerShdw blurRad="38100" dist="38100" dir="2700000" algn="tl">
                    <a:srgbClr val="000000">
                      <a:alpha val="43137"/>
                    </a:srgbClr>
                  </a:outerShdw>
                </a:effectLst>
              </a:rPr>
              <a:t>. </a:t>
            </a:r>
            <a:r>
              <a:rPr lang="en-US" altLang="en-US" b="1" i="1">
                <a:effectLst>
                  <a:outerShdw blurRad="38100" dist="38100" dir="2700000" algn="tl">
                    <a:srgbClr val="000000">
                      <a:alpha val="43137"/>
                    </a:srgbClr>
                  </a:outerShdw>
                </a:effectLst>
              </a:rPr>
              <a:t>.</a:t>
            </a:r>
            <a:endParaRPr lang="en-US" altLang="en-US"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75693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5E724E1-4BE8-86E5-B39A-478F62DD2B53}"/>
              </a:ext>
            </a:extLst>
          </p:cNvPr>
          <p:cNvSpPr>
            <a:spLocks noChangeArrowheads="1"/>
          </p:cNvSpPr>
          <p:nvPr/>
        </p:nvSpPr>
        <p:spPr bwMode="auto">
          <a:xfrm>
            <a:off x="0" y="109052"/>
            <a:ext cx="9144000" cy="663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a:lnSpc>
                <a:spcPct val="150000"/>
              </a:lnSpc>
              <a:spcBef>
                <a:spcPct val="0"/>
              </a:spcBef>
              <a:spcAft>
                <a:spcPts val="0"/>
              </a:spcAft>
              <a:buFont typeface="Wingdings" panose="05000000000000000000" pitchFamily="2" charset="2"/>
              <a:buNone/>
            </a:pPr>
            <a:r>
              <a:rPr lang="en-US" altLang="en-US" sz="2400" i="1" dirty="0">
                <a:effectLst>
                  <a:outerShdw blurRad="38100" dist="38100" dir="2700000" algn="tl">
                    <a:srgbClr val="000000">
                      <a:alpha val="43137"/>
                    </a:srgbClr>
                  </a:outerShdw>
                </a:effectLst>
              </a:rPr>
              <a:t>3</a:t>
            </a:r>
            <a:endParaRPr lang="en-US" altLang="en-US" i="1" dirty="0">
              <a:effectLst>
                <a:outerShdw blurRad="38100" dist="38100" dir="2700000" algn="tl">
                  <a:srgbClr val="000000">
                    <a:alpha val="43137"/>
                  </a:srgbClr>
                </a:outerShdw>
              </a:effectLst>
            </a:endParaRP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Are we weak and heavy-laden, </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cumbered with a load of care?</a:t>
            </a:r>
            <a:br>
              <a:rPr lang="en-US" altLang="en-US" b="1" i="1" dirty="0">
                <a:effectLst>
                  <a:outerShdw blurRad="38100" dist="38100" dir="2700000" algn="tl">
                    <a:srgbClr val="000000">
                      <a:alpha val="43137"/>
                    </a:srgbClr>
                  </a:outerShdw>
                </a:effectLst>
              </a:rPr>
            </a:br>
            <a:r>
              <a:rPr lang="en-US" altLang="en-US" b="1" i="1" dirty="0">
                <a:effectLst>
                  <a:outerShdw blurRad="38100" dist="38100" dir="2700000" algn="tl">
                    <a:srgbClr val="000000">
                      <a:alpha val="43137"/>
                    </a:srgbClr>
                  </a:outerShdw>
                </a:effectLst>
              </a:rPr>
              <a:t>Precious Savior, still our refuge—</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take it to the Lord in prayer!</a:t>
            </a:r>
          </a:p>
          <a:p>
            <a:pPr algn="ctr">
              <a:lnSpc>
                <a:spcPct val="150000"/>
              </a:lnSpc>
              <a:spcBef>
                <a:spcPct val="0"/>
              </a:spcBef>
              <a:spcAft>
                <a:spcPts val="0"/>
              </a:spcAft>
              <a:buFont typeface="Wingdings" panose="05000000000000000000" pitchFamily="2" charset="2"/>
              <a:buNone/>
            </a:pPr>
            <a:r>
              <a:rPr lang="en-US" altLang="en-US" b="1" i="1" dirty="0">
                <a:effectLst>
                  <a:outerShdw blurRad="38100" dist="38100" dir="2700000" algn="tl">
                    <a:srgbClr val="000000">
                      <a:alpha val="43137"/>
                    </a:srgbClr>
                  </a:outerShdw>
                </a:effectLst>
              </a:rPr>
              <a:t>Do thy friends despise, forsake thee?  </a:t>
            </a:r>
            <a:br>
              <a:rPr lang="en-US" altLang="en-US" b="1" i="1" dirty="0">
                <a:effectLst>
                  <a:outerShdw blurRad="38100" dist="38100" dir="2700000" algn="tl">
                    <a:srgbClr val="000000">
                      <a:alpha val="43137"/>
                    </a:srgbClr>
                  </a:outerShdw>
                </a:effectLst>
              </a:rPr>
            </a:br>
            <a:r>
              <a:rPr lang="en-US" altLang="en-US" b="1" i="1" dirty="0">
                <a:effectLst>
                  <a:outerShdw blurRad="38100" dist="38100" dir="2700000" algn="tl">
                    <a:srgbClr val="000000">
                      <a:alpha val="43137"/>
                    </a:srgbClr>
                  </a:outerShdw>
                </a:effectLst>
              </a:rPr>
              <a:t>Take it to the Lord in prayer!</a:t>
            </a:r>
            <a:br>
              <a:rPr lang="en-US" altLang="en-US" b="1" i="1" dirty="0">
                <a:effectLst>
                  <a:outerShdw blurRad="38100" dist="38100" dir="2700000" algn="tl">
                    <a:srgbClr val="000000">
                      <a:alpha val="43137"/>
                    </a:srgbClr>
                  </a:outerShdw>
                </a:effectLst>
              </a:rPr>
            </a:br>
            <a:r>
              <a:rPr lang="en-US" altLang="en-US" b="1" i="1" dirty="0">
                <a:effectLst>
                  <a:outerShdw blurRad="38100" dist="38100" dir="2700000" algn="tl">
                    <a:srgbClr val="000000">
                      <a:alpha val="43137"/>
                    </a:srgbClr>
                  </a:outerShdw>
                </a:effectLst>
              </a:rPr>
              <a:t>In His arms He’ll take and shield thee, </a:t>
            </a:r>
            <a:br>
              <a:rPr lang="en-US" altLang="en-US" b="1" i="1" dirty="0">
                <a:effectLst>
                  <a:outerShdw blurRad="38100" dist="38100" dir="2700000" algn="tl">
                    <a:srgbClr val="000000">
                      <a:alpha val="43137"/>
                    </a:srgbClr>
                  </a:outerShdw>
                </a:effectLst>
              </a:rPr>
            </a:br>
            <a:r>
              <a:rPr lang="en-US" altLang="en-US" b="1" i="1" dirty="0">
                <a:effectLst>
                  <a:outerShdw blurRad="38100" dist="38100" dir="2700000" algn="tl">
                    <a:srgbClr val="000000">
                      <a:alpha val="43137"/>
                    </a:srgbClr>
                  </a:outerShdw>
                </a:effectLst>
              </a:rPr>
              <a:t>thou wilt find a solace there.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a:extLst>
              <a:ext uri="{FF2B5EF4-FFF2-40B4-BE49-F238E27FC236}">
                <a16:creationId xmlns:a16="http://schemas.microsoft.com/office/drawing/2014/main" id="{1DDA04CF-82F4-B929-4A69-DE74947EF39C}"/>
              </a:ext>
            </a:extLst>
          </p:cNvPr>
          <p:cNvSpPr>
            <a:spLocks noChangeArrowheads="1"/>
          </p:cNvSpPr>
          <p:nvPr/>
        </p:nvSpPr>
        <p:spPr bwMode="auto">
          <a:xfrm>
            <a:off x="304800" y="1066800"/>
            <a:ext cx="2962322" cy="405875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marL="228600" marR="0" indent="-228600" eaLnBrk="1" hangingPunct="1">
              <a:spcAft>
                <a:spcPts val="600"/>
              </a:spcAft>
              <a:buClr>
                <a:schemeClr val="tx2"/>
              </a:buClr>
              <a:buFont typeface="Wingdings 2" charset="2"/>
              <a:buNone/>
            </a:pPr>
            <a:r>
              <a:rPr lang="en-US" altLang="en-US" sz="2400" b="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 CHARGE TO THE PEOPLE &amp; BENEDICTION</a:t>
            </a:r>
          </a:p>
          <a:p>
            <a:pPr marL="228600" marR="0" indent="-228600" eaLnBrk="1" hangingPunct="1">
              <a:spcAft>
                <a:spcPts val="600"/>
              </a:spcAft>
              <a:buClr>
                <a:schemeClr val="tx2"/>
              </a:buClr>
              <a:buFont typeface="Wingdings 2" charset="2"/>
              <a:buNone/>
            </a:pPr>
            <a:endParaRPr lang="en-US" altLang="en-US" sz="2400" b="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marL="228600" marR="0" indent="-228600" eaLnBrk="1" hangingPunct="1">
              <a:spcAft>
                <a:spcPts val="600"/>
              </a:spcAft>
              <a:buClr>
                <a:schemeClr val="tx2"/>
              </a:buClr>
              <a:buFont typeface="Wingdings 2" charset="2"/>
              <a:buNone/>
            </a:pPr>
            <a:r>
              <a:rPr lang="en-US" altLang="en-US" sz="2400" b="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 CHORAL BENEDICTION</a:t>
            </a:r>
          </a:p>
          <a:p>
            <a:pPr marL="228600" marR="0" indent="-228600" eaLnBrk="1" hangingPunct="1">
              <a:spcAft>
                <a:spcPts val="600"/>
              </a:spcAft>
              <a:buClr>
                <a:schemeClr val="tx2"/>
              </a:buClr>
              <a:buFont typeface="Wingdings 2" charset="2"/>
              <a:buNone/>
            </a:pPr>
            <a:endParaRPr lang="en-US" altLang="en-US" sz="2400" b="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marL="228600" marR="0" indent="-228600" eaLnBrk="1" hangingPunct="1">
              <a:spcAft>
                <a:spcPts val="600"/>
              </a:spcAft>
              <a:buClr>
                <a:schemeClr val="tx2"/>
              </a:buClr>
              <a:buFont typeface="Wingdings 2" charset="2"/>
              <a:buNone/>
            </a:pPr>
            <a:r>
              <a:rPr lang="en-US" altLang="en-US" sz="2400" b="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    POSTLUDE</a:t>
            </a:r>
            <a:endParaRPr lang="en-US" sz="240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marL="228600" indent="-228600" eaLnBrk="1" hangingPunct="1">
              <a:spcAft>
                <a:spcPts val="600"/>
              </a:spcAft>
              <a:buClr>
                <a:schemeClr val="tx2"/>
              </a:buClr>
              <a:buFont typeface="Wingdings 2" charset="2"/>
              <a:buNone/>
              <a:tabLst>
                <a:tab pos="5129784" algn="r"/>
              </a:tabLst>
              <a:defRPr/>
            </a:pPr>
            <a:endParaRPr lang="en-US" altLang="en-US" sz="1400"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cs typeface="+mn-cs"/>
            </a:endParaRPr>
          </a:p>
          <a:p>
            <a:pPr marL="228600" indent="-228600" eaLnBrk="1" hangingPunct="1">
              <a:spcAft>
                <a:spcPts val="600"/>
              </a:spcAft>
              <a:buClr>
                <a:schemeClr val="tx2"/>
              </a:buClr>
              <a:buFont typeface="Wingdings 2" charset="2"/>
              <a:buNone/>
              <a:defRPr/>
            </a:pPr>
            <a:endParaRPr lang="en-US" altLang="en-US" sz="1400" b="1"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cs typeface="+mn-cs"/>
            </a:endParaRPr>
          </a:p>
        </p:txBody>
      </p:sp>
      <p:sp>
        <p:nvSpPr>
          <p:cNvPr id="5" name="TextBox 4">
            <a:extLst>
              <a:ext uri="{FF2B5EF4-FFF2-40B4-BE49-F238E27FC236}">
                <a16:creationId xmlns:a16="http://schemas.microsoft.com/office/drawing/2014/main" id="{6B644979-DC75-1607-2100-577B412B0468}"/>
              </a:ext>
            </a:extLst>
          </p:cNvPr>
          <p:cNvSpPr txBox="1"/>
          <p:nvPr/>
        </p:nvSpPr>
        <p:spPr>
          <a:xfrm>
            <a:off x="533399" y="6107667"/>
            <a:ext cx="7879629" cy="461665"/>
          </a:xfrm>
          <a:prstGeom prst="rect">
            <a:avLst/>
          </a:prstGeom>
          <a:noFill/>
        </p:spPr>
        <p:txBody>
          <a:bodyPr wrap="square">
            <a:spAutoFit/>
          </a:bodyPr>
          <a:lstStyle/>
          <a:p>
            <a:pPr marL="228600" indent="-228600" algn="ctr" eaLnBrk="1" hangingPunct="1">
              <a:spcAft>
                <a:spcPts val="600"/>
              </a:spcAft>
              <a:buClr>
                <a:schemeClr val="tx2"/>
              </a:buClr>
              <a:buFont typeface="Wingdings 2" charset="2"/>
              <a:buNone/>
              <a:defRPr/>
            </a:pPr>
            <a:r>
              <a:rPr lang="en-US" altLang="en-US" sz="2400" b="1"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Our worship has ended—our Christian Witness begins!</a:t>
            </a:r>
          </a:p>
        </p:txBody>
      </p:sp>
      <p:pic>
        <p:nvPicPr>
          <p:cNvPr id="2" name="Picture 1" descr="A red mug on a table&#10;&#10;Description automatically generated">
            <a:extLst>
              <a:ext uri="{FF2B5EF4-FFF2-40B4-BE49-F238E27FC236}">
                <a16:creationId xmlns:a16="http://schemas.microsoft.com/office/drawing/2014/main" id="{FCD011AC-EC77-8850-0B5F-9D619A4F23DB}"/>
              </a:ext>
            </a:extLst>
          </p:cNvPr>
          <p:cNvPicPr>
            <a:picLocks noChangeAspect="1"/>
          </p:cNvPicPr>
          <p:nvPr/>
        </p:nvPicPr>
        <p:blipFill rotWithShape="1">
          <a:blip r:embed="rId2">
            <a:extLst>
              <a:ext uri="{28A0092B-C50C-407E-A947-70E740481C1C}">
                <a14:useLocalDpi xmlns:a14="http://schemas.microsoft.com/office/drawing/2010/main" val="0"/>
              </a:ext>
            </a:extLst>
          </a:blip>
          <a:srcRect l="12881" r="3866" b="-3"/>
          <a:stretch/>
        </p:blipFill>
        <p:spPr>
          <a:xfrm>
            <a:off x="4114800" y="1219200"/>
            <a:ext cx="3988171" cy="359292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36540</TotalTime>
  <Words>2527</Words>
  <Application>Microsoft Office PowerPoint</Application>
  <PresentationFormat>Letter Paper (8.5x11 in)</PresentationFormat>
  <Paragraphs>244</Paragraphs>
  <Slides>49</Slides>
  <Notes>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49</vt:i4>
      </vt:variant>
    </vt:vector>
  </HeadingPairs>
  <TitlesOfParts>
    <vt:vector size="61" baseType="lpstr">
      <vt:lpstr>Amasis MT Pro Black</vt:lpstr>
      <vt:lpstr>Aptos</vt:lpstr>
      <vt:lpstr>Aptos Display</vt:lpstr>
      <vt:lpstr>Arial</vt:lpstr>
      <vt:lpstr>Bodoni MT</vt:lpstr>
      <vt:lpstr>Calibri</vt:lpstr>
      <vt:lpstr>Comic Sans MS</vt:lpstr>
      <vt:lpstr>Tahoma</vt:lpstr>
      <vt:lpstr>Times New Roman</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DECLARING GOD‘S  WORD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RESPONDING TO GOD’S WORD</vt:lpstr>
      <vt:lpstr>PowerPoint Presentation</vt:lpstr>
      <vt:lpstr>PowerPoint Presentation</vt:lpstr>
      <vt:lpstr>PowerPoint Presentation</vt:lpstr>
      <vt:lpstr>PowerPoint Presentation</vt:lpstr>
      <vt:lpstr>PowerPoint Presentation</vt:lpstr>
      <vt:lpstr>PowerPoint Presentation</vt:lpstr>
      <vt:lpstr>DEPARTING IN GOD’S NAME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ORDER OF WORSHIP    9:00 AM          July 5, 2009</dc:title>
  <dc:creator>Office</dc:creator>
  <cp:lastModifiedBy>First Presbyterian Church, Blairstown, NJ</cp:lastModifiedBy>
  <cp:revision>1302</cp:revision>
  <cp:lastPrinted>2026-02-06T19:41:13Z</cp:lastPrinted>
  <dcterms:created xsi:type="dcterms:W3CDTF">2009-07-01T23:04:59Z</dcterms:created>
  <dcterms:modified xsi:type="dcterms:W3CDTF">2026-09-18T19:46:23Z</dcterms:modified>
</cp:coreProperties>
</file>