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341" r:id="rId1"/>
  </p:sldMasterIdLst>
  <p:notesMasterIdLst>
    <p:notesMasterId r:id="rId60"/>
  </p:notesMasterIdLst>
  <p:handoutMasterIdLst>
    <p:handoutMasterId r:id="rId61"/>
  </p:handoutMasterIdLst>
  <p:sldIdLst>
    <p:sldId id="777" r:id="rId2"/>
    <p:sldId id="1162" r:id="rId3"/>
    <p:sldId id="1422" r:id="rId4"/>
    <p:sldId id="1423" r:id="rId5"/>
    <p:sldId id="1341" r:id="rId6"/>
    <p:sldId id="1189" r:id="rId7"/>
    <p:sldId id="629" r:id="rId8"/>
    <p:sldId id="1102" r:id="rId9"/>
    <p:sldId id="1103" r:id="rId10"/>
    <p:sldId id="995" r:id="rId11"/>
    <p:sldId id="721" r:id="rId12"/>
    <p:sldId id="1291" r:id="rId13"/>
    <p:sldId id="259" r:id="rId14"/>
    <p:sldId id="1098" r:id="rId15"/>
    <p:sldId id="993" r:id="rId16"/>
    <p:sldId id="1310" r:id="rId17"/>
    <p:sldId id="1409" r:id="rId18"/>
    <p:sldId id="1411" r:id="rId19"/>
    <p:sldId id="762" r:id="rId20"/>
    <p:sldId id="1412" r:id="rId21"/>
    <p:sldId id="1413" r:id="rId22"/>
    <p:sldId id="763" r:id="rId23"/>
    <p:sldId id="764" r:id="rId24"/>
    <p:sldId id="1414" r:id="rId25"/>
    <p:sldId id="1415" r:id="rId26"/>
    <p:sldId id="1416" r:id="rId27"/>
    <p:sldId id="1417" r:id="rId28"/>
    <p:sldId id="1257" r:id="rId29"/>
    <p:sldId id="1345" r:id="rId30"/>
    <p:sldId id="1376" r:id="rId31"/>
    <p:sldId id="1400" r:id="rId32"/>
    <p:sldId id="1401" r:id="rId33"/>
    <p:sldId id="1402" r:id="rId34"/>
    <p:sldId id="1381" r:id="rId35"/>
    <p:sldId id="1408" r:id="rId36"/>
    <p:sldId id="1418" r:id="rId37"/>
    <p:sldId id="1419" r:id="rId38"/>
    <p:sldId id="1420" r:id="rId39"/>
    <p:sldId id="1393" r:id="rId40"/>
    <p:sldId id="1410" r:id="rId41"/>
    <p:sldId id="1406" r:id="rId42"/>
    <p:sldId id="1260" r:id="rId43"/>
    <p:sldId id="750" r:id="rId44"/>
    <p:sldId id="1421" r:id="rId45"/>
    <p:sldId id="1403" r:id="rId46"/>
    <p:sldId id="1380" r:id="rId47"/>
    <p:sldId id="863" r:id="rId48"/>
    <p:sldId id="1276" r:id="rId49"/>
    <p:sldId id="766" r:id="rId50"/>
    <p:sldId id="957" r:id="rId51"/>
    <p:sldId id="767" r:id="rId52"/>
    <p:sldId id="961" r:id="rId53"/>
    <p:sldId id="958" r:id="rId54"/>
    <p:sldId id="959" r:id="rId55"/>
    <p:sldId id="960" r:id="rId56"/>
    <p:sldId id="962" r:id="rId57"/>
    <p:sldId id="1386" r:id="rId58"/>
    <p:sldId id="1031" r:id="rId59"/>
  </p:sldIdLst>
  <p:sldSz cx="9144000" cy="6858000" type="letter"/>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003300"/>
    <a:srgbClr val="A59C6E"/>
    <a:srgbClr val="FDE1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5C0468-10E1-4A89-B6A2-B753CAE1C84F}" v="137" dt="2026-09-11T16:46:46.6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94" autoAdjust="0"/>
    <p:restoredTop sz="98718" autoAdjust="0"/>
  </p:normalViewPr>
  <p:slideViewPr>
    <p:cSldViewPr>
      <p:cViewPr varScale="1">
        <p:scale>
          <a:sx n="101" d="100"/>
          <a:sy n="101" d="100"/>
        </p:scale>
        <p:origin x="1986"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9" d="100"/>
          <a:sy n="99" d="100"/>
        </p:scale>
        <p:origin x="2718"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rst Presbyterian Church, Blairstown, NJ" userId="96d466b960cbaa79" providerId="LiveId" clId="{08259469-EA37-4589-94DB-D43DC49C6094}"/>
    <pc:docChg chg="undo custSel addSld delSld modSld">
      <pc:chgData name="First Presbyterian Church, Blairstown, NJ" userId="96d466b960cbaa79" providerId="LiveId" clId="{08259469-EA37-4589-94DB-D43DC49C6094}" dt="2026-09-11T16:46:48.862" v="787" actId="6549"/>
      <pc:docMkLst>
        <pc:docMk/>
      </pc:docMkLst>
      <pc:sldChg chg="modSp mod">
        <pc:chgData name="First Presbyterian Church, Blairstown, NJ" userId="96d466b960cbaa79" providerId="LiveId" clId="{08259469-EA37-4589-94DB-D43DC49C6094}" dt="2026-09-10T17:59:04.842" v="536" actId="1076"/>
        <pc:sldMkLst>
          <pc:docMk/>
          <pc:sldMk cId="0" sldId="259"/>
        </pc:sldMkLst>
        <pc:spChg chg="mod">
          <ac:chgData name="First Presbyterian Church, Blairstown, NJ" userId="96d466b960cbaa79" providerId="LiveId" clId="{08259469-EA37-4589-94DB-D43DC49C6094}" dt="2026-09-10T17:59:04.842" v="536" actId="1076"/>
          <ac:spMkLst>
            <pc:docMk/>
            <pc:sldMk cId="0" sldId="259"/>
            <ac:spMk id="8194" creationId="{BC6D61EA-6048-4BEF-91FB-A3938ABBBFCE}"/>
          </ac:spMkLst>
        </pc:spChg>
      </pc:sldChg>
      <pc:sldChg chg="del">
        <pc:chgData name="First Presbyterian Church, Blairstown, NJ" userId="96d466b960cbaa79" providerId="LiveId" clId="{08259469-EA37-4589-94DB-D43DC49C6094}" dt="2026-09-10T17:55:35.053" v="500" actId="47"/>
        <pc:sldMkLst>
          <pc:docMk/>
          <pc:sldMk cId="0" sldId="477"/>
        </pc:sldMkLst>
      </pc:sldChg>
      <pc:sldChg chg="modSp add mod">
        <pc:chgData name="First Presbyterian Church, Blairstown, NJ" userId="96d466b960cbaa79" providerId="LiveId" clId="{08259469-EA37-4589-94DB-D43DC49C6094}" dt="2026-09-10T16:04:59.291" v="103" actId="404"/>
        <pc:sldMkLst>
          <pc:docMk/>
          <pc:sldMk cId="0" sldId="629"/>
        </pc:sldMkLst>
        <pc:spChg chg="mod">
          <ac:chgData name="First Presbyterian Church, Blairstown, NJ" userId="96d466b960cbaa79" providerId="LiveId" clId="{08259469-EA37-4589-94DB-D43DC49C6094}" dt="2026-09-10T16:04:59.291" v="103" actId="404"/>
          <ac:spMkLst>
            <pc:docMk/>
            <pc:sldMk cId="0" sldId="629"/>
            <ac:spMk id="11266" creationId="{7128D5BA-6C50-3F24-4E23-9D9E1E086003}"/>
          </ac:spMkLst>
        </pc:spChg>
      </pc:sldChg>
      <pc:sldChg chg="del">
        <pc:chgData name="First Presbyterian Church, Blairstown, NJ" userId="96d466b960cbaa79" providerId="LiveId" clId="{08259469-EA37-4589-94DB-D43DC49C6094}" dt="2026-09-10T17:57:22.489" v="528" actId="47"/>
        <pc:sldMkLst>
          <pc:docMk/>
          <pc:sldMk cId="0" sldId="694"/>
        </pc:sldMkLst>
      </pc:sldChg>
      <pc:sldChg chg="modSp mod">
        <pc:chgData name="First Presbyterian Church, Blairstown, NJ" userId="96d466b960cbaa79" providerId="LiveId" clId="{08259469-EA37-4589-94DB-D43DC49C6094}" dt="2026-09-11T16:32:23.176" v="739"/>
        <pc:sldMkLst>
          <pc:docMk/>
          <pc:sldMk cId="0" sldId="721"/>
        </pc:sldMkLst>
        <pc:spChg chg="mod">
          <ac:chgData name="First Presbyterian Church, Blairstown, NJ" userId="96d466b960cbaa79" providerId="LiveId" clId="{08259469-EA37-4589-94DB-D43DC49C6094}" dt="2026-09-11T16:32:23.176" v="739"/>
          <ac:spMkLst>
            <pc:docMk/>
            <pc:sldMk cId="0" sldId="721"/>
            <ac:spMk id="82948" creationId="{4CF610CB-4F8E-432E-8410-39C18A313456}"/>
          </ac:spMkLst>
        </pc:spChg>
      </pc:sldChg>
      <pc:sldChg chg="modSp mod">
        <pc:chgData name="First Presbyterian Church, Blairstown, NJ" userId="96d466b960cbaa79" providerId="LiveId" clId="{08259469-EA37-4589-94DB-D43DC49C6094}" dt="2026-09-10T17:53:31.197" v="477" actId="2710"/>
        <pc:sldMkLst>
          <pc:docMk/>
          <pc:sldMk cId="0" sldId="750"/>
        </pc:sldMkLst>
        <pc:spChg chg="mod">
          <ac:chgData name="First Presbyterian Church, Blairstown, NJ" userId="96d466b960cbaa79" providerId="LiveId" clId="{08259469-EA37-4589-94DB-D43DC49C6094}" dt="2026-09-10T17:53:31.197" v="477" actId="2710"/>
          <ac:spMkLst>
            <pc:docMk/>
            <pc:sldMk cId="0" sldId="750"/>
            <ac:spMk id="14338" creationId="{D522C88E-8367-8040-CCB7-512F5506FFFD}"/>
          </ac:spMkLst>
        </pc:spChg>
      </pc:sldChg>
      <pc:sldChg chg="modSp add mod">
        <pc:chgData name="First Presbyterian Church, Blairstown, NJ" userId="96d466b960cbaa79" providerId="LiveId" clId="{08259469-EA37-4589-94DB-D43DC49C6094}" dt="2026-09-10T16:22:11.654" v="213" actId="403"/>
        <pc:sldMkLst>
          <pc:docMk/>
          <pc:sldMk cId="0" sldId="762"/>
        </pc:sldMkLst>
        <pc:spChg chg="mod">
          <ac:chgData name="First Presbyterian Church, Blairstown, NJ" userId="96d466b960cbaa79" providerId="LiveId" clId="{08259469-EA37-4589-94DB-D43DC49C6094}" dt="2026-09-10T16:22:11.654" v="213" actId="403"/>
          <ac:spMkLst>
            <pc:docMk/>
            <pc:sldMk cId="0" sldId="762"/>
            <ac:spMk id="3" creationId="{D125DB29-D9B3-74AD-0FD2-D09C853C00E2}"/>
          </ac:spMkLst>
        </pc:spChg>
      </pc:sldChg>
      <pc:sldChg chg="modSp add mod">
        <pc:chgData name="First Presbyterian Church, Blairstown, NJ" userId="96d466b960cbaa79" providerId="LiveId" clId="{08259469-EA37-4589-94DB-D43DC49C6094}" dt="2026-09-10T17:27:24.104" v="276" actId="1076"/>
        <pc:sldMkLst>
          <pc:docMk/>
          <pc:sldMk cId="0" sldId="763"/>
        </pc:sldMkLst>
        <pc:spChg chg="mod">
          <ac:chgData name="First Presbyterian Church, Blairstown, NJ" userId="96d466b960cbaa79" providerId="LiveId" clId="{08259469-EA37-4589-94DB-D43DC49C6094}" dt="2026-09-10T17:27:24.104" v="276" actId="1076"/>
          <ac:spMkLst>
            <pc:docMk/>
            <pc:sldMk cId="0" sldId="763"/>
            <ac:spMk id="3" creationId="{B0DB6CF7-000D-30BC-7321-2D1023C799F1}"/>
          </ac:spMkLst>
        </pc:spChg>
      </pc:sldChg>
      <pc:sldChg chg="modSp add mod">
        <pc:chgData name="First Presbyterian Church, Blairstown, NJ" userId="96d466b960cbaa79" providerId="LiveId" clId="{08259469-EA37-4589-94DB-D43DC49C6094}" dt="2026-09-10T17:27:40.276" v="277" actId="403"/>
        <pc:sldMkLst>
          <pc:docMk/>
          <pc:sldMk cId="0" sldId="764"/>
        </pc:sldMkLst>
        <pc:spChg chg="mod">
          <ac:chgData name="First Presbyterian Church, Blairstown, NJ" userId="96d466b960cbaa79" providerId="LiveId" clId="{08259469-EA37-4589-94DB-D43DC49C6094}" dt="2026-09-10T17:27:40.276" v="277" actId="403"/>
          <ac:spMkLst>
            <pc:docMk/>
            <pc:sldMk cId="0" sldId="764"/>
            <ac:spMk id="3" creationId="{E598C673-9C9F-E686-16E1-30944565A1C0}"/>
          </ac:spMkLst>
        </pc:spChg>
      </pc:sldChg>
      <pc:sldChg chg="add del">
        <pc:chgData name="First Presbyterian Church, Blairstown, NJ" userId="96d466b960cbaa79" providerId="LiveId" clId="{08259469-EA37-4589-94DB-D43DC49C6094}" dt="2026-09-10T17:31:29.972" v="298" actId="47"/>
        <pc:sldMkLst>
          <pc:docMk/>
          <pc:sldMk cId="0" sldId="765"/>
        </pc:sldMkLst>
      </pc:sldChg>
      <pc:sldChg chg="modSp add mod">
        <pc:chgData name="First Presbyterian Church, Blairstown, NJ" userId="96d466b960cbaa79" providerId="LiveId" clId="{08259469-EA37-4589-94DB-D43DC49C6094}" dt="2026-09-10T17:56:27.501" v="512" actId="1036"/>
        <pc:sldMkLst>
          <pc:docMk/>
          <pc:sldMk cId="0" sldId="766"/>
        </pc:sldMkLst>
        <pc:spChg chg="mod">
          <ac:chgData name="First Presbyterian Church, Blairstown, NJ" userId="96d466b960cbaa79" providerId="LiveId" clId="{08259469-EA37-4589-94DB-D43DC49C6094}" dt="2026-09-10T17:56:27.501" v="512" actId="1036"/>
          <ac:spMkLst>
            <pc:docMk/>
            <pc:sldMk cId="0" sldId="766"/>
            <ac:spMk id="35842" creationId="{F338187F-6D5D-246A-0226-CE6EE9725A3F}"/>
          </ac:spMkLst>
        </pc:spChg>
      </pc:sldChg>
      <pc:sldChg chg="modSp add">
        <pc:chgData name="First Presbyterian Church, Blairstown, NJ" userId="96d466b960cbaa79" providerId="LiveId" clId="{08259469-EA37-4589-94DB-D43DC49C6094}" dt="2026-09-10T17:56:44.070" v="517" actId="1076"/>
        <pc:sldMkLst>
          <pc:docMk/>
          <pc:sldMk cId="0" sldId="767"/>
        </pc:sldMkLst>
        <pc:spChg chg="mod">
          <ac:chgData name="First Presbyterian Church, Blairstown, NJ" userId="96d466b960cbaa79" providerId="LiveId" clId="{08259469-EA37-4589-94DB-D43DC49C6094}" dt="2026-09-10T17:56:44.070" v="517" actId="1076"/>
          <ac:spMkLst>
            <pc:docMk/>
            <pc:sldMk cId="0" sldId="767"/>
            <ac:spMk id="36866" creationId="{87C2CCFC-5BCC-09E4-4336-55D7ECDF5E84}"/>
          </ac:spMkLst>
        </pc:spChg>
      </pc:sldChg>
      <pc:sldChg chg="del">
        <pc:chgData name="First Presbyterian Church, Blairstown, NJ" userId="96d466b960cbaa79" providerId="LiveId" clId="{08259469-EA37-4589-94DB-D43DC49C6094}" dt="2026-09-10T17:57:22.489" v="528" actId="47"/>
        <pc:sldMkLst>
          <pc:docMk/>
          <pc:sldMk cId="0" sldId="774"/>
        </pc:sldMkLst>
      </pc:sldChg>
      <pc:sldChg chg="add">
        <pc:chgData name="First Presbyterian Church, Blairstown, NJ" userId="96d466b960cbaa79" providerId="LiveId" clId="{08259469-EA37-4589-94DB-D43DC49C6094}" dt="2026-09-10T16:12:39.213" v="156"/>
        <pc:sldMkLst>
          <pc:docMk/>
          <pc:sldMk cId="0" sldId="777"/>
        </pc:sldMkLst>
      </pc:sldChg>
      <pc:sldChg chg="add del">
        <pc:chgData name="First Presbyterian Church, Blairstown, NJ" userId="96d466b960cbaa79" providerId="LiveId" clId="{08259469-EA37-4589-94DB-D43DC49C6094}" dt="2026-09-10T17:30:56.676" v="280" actId="47"/>
        <pc:sldMkLst>
          <pc:docMk/>
          <pc:sldMk cId="0" sldId="782"/>
        </pc:sldMkLst>
      </pc:sldChg>
      <pc:sldChg chg="del">
        <pc:chgData name="First Presbyterian Church, Blairstown, NJ" userId="96d466b960cbaa79" providerId="LiveId" clId="{08259469-EA37-4589-94DB-D43DC49C6094}" dt="2026-09-10T16:04:26.673" v="68" actId="47"/>
        <pc:sldMkLst>
          <pc:docMk/>
          <pc:sldMk cId="2187465108" sldId="929"/>
        </pc:sldMkLst>
      </pc:sldChg>
      <pc:sldChg chg="del">
        <pc:chgData name="First Presbyterian Church, Blairstown, NJ" userId="96d466b960cbaa79" providerId="LiveId" clId="{08259469-EA37-4589-94DB-D43DC49C6094}" dt="2026-09-10T17:57:22.489" v="528" actId="47"/>
        <pc:sldMkLst>
          <pc:docMk/>
          <pc:sldMk cId="1408542105" sldId="953"/>
        </pc:sldMkLst>
      </pc:sldChg>
      <pc:sldChg chg="modSp add">
        <pc:chgData name="First Presbyterian Church, Blairstown, NJ" userId="96d466b960cbaa79" providerId="LiveId" clId="{08259469-EA37-4589-94DB-D43DC49C6094}" dt="2026-09-10T17:56:37.437" v="515" actId="14100"/>
        <pc:sldMkLst>
          <pc:docMk/>
          <pc:sldMk cId="291126500" sldId="957"/>
        </pc:sldMkLst>
        <pc:spChg chg="mod">
          <ac:chgData name="First Presbyterian Church, Blairstown, NJ" userId="96d466b960cbaa79" providerId="LiveId" clId="{08259469-EA37-4589-94DB-D43DC49C6094}" dt="2026-09-10T17:56:37.437" v="515" actId="14100"/>
          <ac:spMkLst>
            <pc:docMk/>
            <pc:sldMk cId="291126500" sldId="957"/>
            <ac:spMk id="35842" creationId="{F338187F-6D5D-246A-0226-CE6EE9725A3F}"/>
          </ac:spMkLst>
        </pc:spChg>
      </pc:sldChg>
      <pc:sldChg chg="modSp add">
        <pc:chgData name="First Presbyterian Church, Blairstown, NJ" userId="96d466b960cbaa79" providerId="LiveId" clId="{08259469-EA37-4589-94DB-D43DC49C6094}" dt="2026-09-10T17:56:56.471" v="522" actId="1076"/>
        <pc:sldMkLst>
          <pc:docMk/>
          <pc:sldMk cId="330401618" sldId="958"/>
        </pc:sldMkLst>
        <pc:spChg chg="mod">
          <ac:chgData name="First Presbyterian Church, Blairstown, NJ" userId="96d466b960cbaa79" providerId="LiveId" clId="{08259469-EA37-4589-94DB-D43DC49C6094}" dt="2026-09-10T17:56:56.471" v="522" actId="1076"/>
          <ac:spMkLst>
            <pc:docMk/>
            <pc:sldMk cId="330401618" sldId="958"/>
            <ac:spMk id="35842" creationId="{F338187F-6D5D-246A-0226-CE6EE9725A3F}"/>
          </ac:spMkLst>
        </pc:spChg>
      </pc:sldChg>
      <pc:sldChg chg="modSp add">
        <pc:chgData name="First Presbyterian Church, Blairstown, NJ" userId="96d466b960cbaa79" providerId="LiveId" clId="{08259469-EA37-4589-94DB-D43DC49C6094}" dt="2026-09-10T17:57:03.023" v="524" actId="1076"/>
        <pc:sldMkLst>
          <pc:docMk/>
          <pc:sldMk cId="1228354682" sldId="959"/>
        </pc:sldMkLst>
        <pc:spChg chg="mod">
          <ac:chgData name="First Presbyterian Church, Blairstown, NJ" userId="96d466b960cbaa79" providerId="LiveId" clId="{08259469-EA37-4589-94DB-D43DC49C6094}" dt="2026-09-10T17:57:03.023" v="524" actId="1076"/>
          <ac:spMkLst>
            <pc:docMk/>
            <pc:sldMk cId="1228354682" sldId="959"/>
            <ac:spMk id="35842" creationId="{F338187F-6D5D-246A-0226-CE6EE9725A3F}"/>
          </ac:spMkLst>
        </pc:spChg>
      </pc:sldChg>
      <pc:sldChg chg="modSp add mod">
        <pc:chgData name="First Presbyterian Church, Blairstown, NJ" userId="96d466b960cbaa79" providerId="LiveId" clId="{08259469-EA37-4589-94DB-D43DC49C6094}" dt="2026-09-10T17:57:11.767" v="527" actId="1076"/>
        <pc:sldMkLst>
          <pc:docMk/>
          <pc:sldMk cId="3134696982" sldId="960"/>
        </pc:sldMkLst>
        <pc:spChg chg="mod">
          <ac:chgData name="First Presbyterian Church, Blairstown, NJ" userId="96d466b960cbaa79" providerId="LiveId" clId="{08259469-EA37-4589-94DB-D43DC49C6094}" dt="2026-09-10T17:57:11.767" v="527" actId="1076"/>
          <ac:spMkLst>
            <pc:docMk/>
            <pc:sldMk cId="3134696982" sldId="960"/>
            <ac:spMk id="36866" creationId="{87C2CCFC-5BCC-09E4-4336-55D7ECDF5E84}"/>
          </ac:spMkLst>
        </pc:spChg>
      </pc:sldChg>
      <pc:sldChg chg="modSp add">
        <pc:chgData name="First Presbyterian Church, Blairstown, NJ" userId="96d466b960cbaa79" providerId="LiveId" clId="{08259469-EA37-4589-94DB-D43DC49C6094}" dt="2026-09-10T17:56:50.197" v="519" actId="1076"/>
        <pc:sldMkLst>
          <pc:docMk/>
          <pc:sldMk cId="3532314460" sldId="961"/>
        </pc:sldMkLst>
        <pc:spChg chg="mod">
          <ac:chgData name="First Presbyterian Church, Blairstown, NJ" userId="96d466b960cbaa79" providerId="LiveId" clId="{08259469-EA37-4589-94DB-D43DC49C6094}" dt="2026-09-10T17:56:50.197" v="519" actId="1076"/>
          <ac:spMkLst>
            <pc:docMk/>
            <pc:sldMk cId="3532314460" sldId="961"/>
            <ac:spMk id="35842" creationId="{F338187F-6D5D-246A-0226-CE6EE9725A3F}"/>
          </ac:spMkLst>
        </pc:spChg>
      </pc:sldChg>
      <pc:sldChg chg="add">
        <pc:chgData name="First Presbyterian Church, Blairstown, NJ" userId="96d466b960cbaa79" providerId="LiveId" clId="{08259469-EA37-4589-94DB-D43DC49C6094}" dt="2026-09-10T17:56:00.527" v="502"/>
        <pc:sldMkLst>
          <pc:docMk/>
          <pc:sldMk cId="1184743741" sldId="962"/>
        </pc:sldMkLst>
      </pc:sldChg>
      <pc:sldChg chg="add">
        <pc:chgData name="First Presbyterian Church, Blairstown, NJ" userId="96d466b960cbaa79" providerId="LiveId" clId="{08259469-EA37-4589-94DB-D43DC49C6094}" dt="2026-09-10T16:04:18.241" v="67"/>
        <pc:sldMkLst>
          <pc:docMk/>
          <pc:sldMk cId="3099346118" sldId="995"/>
        </pc:sldMkLst>
      </pc:sldChg>
      <pc:sldChg chg="del">
        <pc:chgData name="First Presbyterian Church, Blairstown, NJ" userId="96d466b960cbaa79" providerId="LiveId" clId="{08259469-EA37-4589-94DB-D43DC49C6094}" dt="2026-09-10T17:57:29.800" v="530" actId="47"/>
        <pc:sldMkLst>
          <pc:docMk/>
          <pc:sldMk cId="1459551726" sldId="1030"/>
        </pc:sldMkLst>
      </pc:sldChg>
      <pc:sldChg chg="delSp add setBg delDesignElem">
        <pc:chgData name="First Presbyterian Church, Blairstown, NJ" userId="96d466b960cbaa79" providerId="LiveId" clId="{08259469-EA37-4589-94DB-D43DC49C6094}" dt="2026-09-11T14:21:47.102" v="655"/>
        <pc:sldMkLst>
          <pc:docMk/>
          <pc:sldMk cId="148420068" sldId="1031"/>
        </pc:sldMkLst>
        <pc:spChg chg="del">
          <ac:chgData name="First Presbyterian Church, Blairstown, NJ" userId="96d466b960cbaa79" providerId="LiveId" clId="{08259469-EA37-4589-94DB-D43DC49C6094}" dt="2026-09-11T14:21:47.102" v="655"/>
          <ac:spMkLst>
            <pc:docMk/>
            <pc:sldMk cId="148420068" sldId="1031"/>
            <ac:spMk id="38919" creationId="{5BC51F77-AE74-4F38-B1DC-29475E38CABD}"/>
          </ac:spMkLst>
        </pc:spChg>
        <pc:spChg chg="del">
          <ac:chgData name="First Presbyterian Church, Blairstown, NJ" userId="96d466b960cbaa79" providerId="LiveId" clId="{08259469-EA37-4589-94DB-D43DC49C6094}" dt="2026-09-11T14:21:47.102" v="655"/>
          <ac:spMkLst>
            <pc:docMk/>
            <pc:sldMk cId="148420068" sldId="1031"/>
            <ac:spMk id="38921" creationId="{FCE87B8C-E5AA-4044-AB91-DDA3084BE456}"/>
          </ac:spMkLst>
        </pc:spChg>
      </pc:sldChg>
      <pc:sldChg chg="del">
        <pc:chgData name="First Presbyterian Church, Blairstown, NJ" userId="96d466b960cbaa79" providerId="LiveId" clId="{08259469-EA37-4589-94DB-D43DC49C6094}" dt="2026-09-10T17:57:47.680" v="532" actId="47"/>
        <pc:sldMkLst>
          <pc:docMk/>
          <pc:sldMk cId="1966239315" sldId="1031"/>
        </pc:sldMkLst>
      </pc:sldChg>
      <pc:sldChg chg="del">
        <pc:chgData name="First Presbyterian Church, Blairstown, NJ" userId="96d466b960cbaa79" providerId="LiveId" clId="{08259469-EA37-4589-94DB-D43DC49C6094}" dt="2026-09-10T16:12:45.037" v="157" actId="47"/>
        <pc:sldMkLst>
          <pc:docMk/>
          <pc:sldMk cId="0" sldId="1047"/>
        </pc:sldMkLst>
      </pc:sldChg>
      <pc:sldChg chg="add del">
        <pc:chgData name="First Presbyterian Church, Blairstown, NJ" userId="96d466b960cbaa79" providerId="LiveId" clId="{08259469-EA37-4589-94DB-D43DC49C6094}" dt="2026-09-10T17:30:56.676" v="280" actId="47"/>
        <pc:sldMkLst>
          <pc:docMk/>
          <pc:sldMk cId="188161327" sldId="1090"/>
        </pc:sldMkLst>
      </pc:sldChg>
      <pc:sldChg chg="add del">
        <pc:chgData name="First Presbyterian Church, Blairstown, NJ" userId="96d466b960cbaa79" providerId="LiveId" clId="{08259469-EA37-4589-94DB-D43DC49C6094}" dt="2026-09-10T17:30:56.676" v="280" actId="47"/>
        <pc:sldMkLst>
          <pc:docMk/>
          <pc:sldMk cId="323248022" sldId="1091"/>
        </pc:sldMkLst>
      </pc:sldChg>
      <pc:sldChg chg="modSp add mod">
        <pc:chgData name="First Presbyterian Church, Blairstown, NJ" userId="96d466b960cbaa79" providerId="LiveId" clId="{08259469-EA37-4589-94DB-D43DC49C6094}" dt="2026-09-10T16:09:29.623" v="144" actId="6549"/>
        <pc:sldMkLst>
          <pc:docMk/>
          <pc:sldMk cId="0" sldId="1098"/>
        </pc:sldMkLst>
        <pc:spChg chg="mod">
          <ac:chgData name="First Presbyterian Church, Blairstown, NJ" userId="96d466b960cbaa79" providerId="LiveId" clId="{08259469-EA37-4589-94DB-D43DC49C6094}" dt="2026-09-10T16:09:29.623" v="144" actId="6549"/>
          <ac:spMkLst>
            <pc:docMk/>
            <pc:sldMk cId="0" sldId="1098"/>
            <ac:spMk id="8194" creationId="{F31512E2-F393-4D44-A63D-55F78F8B5DAA}"/>
          </ac:spMkLst>
        </pc:spChg>
      </pc:sldChg>
      <pc:sldChg chg="add del">
        <pc:chgData name="First Presbyterian Church, Blairstown, NJ" userId="96d466b960cbaa79" providerId="LiveId" clId="{08259469-EA37-4589-94DB-D43DC49C6094}" dt="2026-09-10T17:30:56.676" v="280" actId="47"/>
        <pc:sldMkLst>
          <pc:docMk/>
          <pc:sldMk cId="2769805321" sldId="1101"/>
        </pc:sldMkLst>
      </pc:sldChg>
      <pc:sldChg chg="add">
        <pc:chgData name="First Presbyterian Church, Blairstown, NJ" userId="96d466b960cbaa79" providerId="LiveId" clId="{08259469-EA37-4589-94DB-D43DC49C6094}" dt="2026-09-10T16:04:18.241" v="67"/>
        <pc:sldMkLst>
          <pc:docMk/>
          <pc:sldMk cId="1161057808" sldId="1102"/>
        </pc:sldMkLst>
      </pc:sldChg>
      <pc:sldChg chg="add">
        <pc:chgData name="First Presbyterian Church, Blairstown, NJ" userId="96d466b960cbaa79" providerId="LiveId" clId="{08259469-EA37-4589-94DB-D43DC49C6094}" dt="2026-09-10T16:04:18.241" v="67"/>
        <pc:sldMkLst>
          <pc:docMk/>
          <pc:sldMk cId="2861974511" sldId="1103"/>
        </pc:sldMkLst>
      </pc:sldChg>
      <pc:sldChg chg="delSp modSp add del mod setBg delDesignElem">
        <pc:chgData name="First Presbyterian Church, Blairstown, NJ" userId="96d466b960cbaa79" providerId="LiveId" clId="{08259469-EA37-4589-94DB-D43DC49C6094}" dt="2026-09-11T14:19:36.442" v="650" actId="47"/>
        <pc:sldMkLst>
          <pc:docMk/>
          <pc:sldMk cId="2863064506" sldId="1111"/>
        </pc:sldMkLst>
        <pc:spChg chg="mod">
          <ac:chgData name="First Presbyterian Church, Blairstown, NJ" userId="96d466b960cbaa79" providerId="LiveId" clId="{08259469-EA37-4589-94DB-D43DC49C6094}" dt="2026-09-10T16:12:29.194" v="155" actId="1036"/>
          <ac:spMkLst>
            <pc:docMk/>
            <pc:sldMk cId="2863064506" sldId="1111"/>
            <ac:spMk id="2" creationId="{EA58E65F-ADD2-2B7B-E785-18836F0464F3}"/>
          </ac:spMkLst>
        </pc:spChg>
        <pc:spChg chg="del">
          <ac:chgData name="First Presbyterian Church, Blairstown, NJ" userId="96d466b960cbaa79" providerId="LiveId" clId="{08259469-EA37-4589-94DB-D43DC49C6094}" dt="2026-09-10T16:12:20.448" v="151"/>
          <ac:spMkLst>
            <pc:docMk/>
            <pc:sldMk cId="2863064506" sldId="1111"/>
            <ac:spMk id="8" creationId="{5C56FD3A-4F39-4752-AC00-DB25CCA4ED73}"/>
          </ac:spMkLst>
        </pc:spChg>
        <pc:spChg chg="del">
          <ac:chgData name="First Presbyterian Church, Blairstown, NJ" userId="96d466b960cbaa79" providerId="LiveId" clId="{08259469-EA37-4589-94DB-D43DC49C6094}" dt="2026-09-10T16:12:20.448" v="151"/>
          <ac:spMkLst>
            <pc:docMk/>
            <pc:sldMk cId="2863064506" sldId="1111"/>
            <ac:spMk id="10" creationId="{772527DF-A25C-46B4-A5D9-BBE2E310ACAF}"/>
          </ac:spMkLst>
        </pc:spChg>
        <pc:picChg chg="mod">
          <ac:chgData name="First Presbyterian Church, Blairstown, NJ" userId="96d466b960cbaa79" providerId="LiveId" clId="{08259469-EA37-4589-94DB-D43DC49C6094}" dt="2026-09-10T16:12:29.194" v="155" actId="1036"/>
          <ac:picMkLst>
            <pc:docMk/>
            <pc:sldMk cId="2863064506" sldId="1111"/>
            <ac:picMk id="3" creationId="{C072CE32-53F4-945E-4520-0DF5360C65F5}"/>
          </ac:picMkLst>
        </pc:picChg>
      </pc:sldChg>
      <pc:sldChg chg="del">
        <pc:chgData name="First Presbyterian Church, Blairstown, NJ" userId="96d466b960cbaa79" providerId="LiveId" clId="{08259469-EA37-4589-94DB-D43DC49C6094}" dt="2026-09-10T16:13:13.841" v="160" actId="47"/>
        <pc:sldMkLst>
          <pc:docMk/>
          <pc:sldMk cId="949462407" sldId="1133"/>
        </pc:sldMkLst>
      </pc:sldChg>
      <pc:sldChg chg="del">
        <pc:chgData name="First Presbyterian Church, Blairstown, NJ" userId="96d466b960cbaa79" providerId="LiveId" clId="{08259469-EA37-4589-94DB-D43DC49C6094}" dt="2026-09-10T17:55:35.053" v="500" actId="47"/>
        <pc:sldMkLst>
          <pc:docMk/>
          <pc:sldMk cId="858032268" sldId="1135"/>
        </pc:sldMkLst>
      </pc:sldChg>
      <pc:sldChg chg="del">
        <pc:chgData name="First Presbyterian Church, Blairstown, NJ" userId="96d466b960cbaa79" providerId="LiveId" clId="{08259469-EA37-4589-94DB-D43DC49C6094}" dt="2026-09-10T16:11:00.043" v="149" actId="47"/>
        <pc:sldMkLst>
          <pc:docMk/>
          <pc:sldMk cId="0" sldId="1150"/>
        </pc:sldMkLst>
      </pc:sldChg>
      <pc:sldChg chg="modSp mod">
        <pc:chgData name="First Presbyterian Church, Blairstown, NJ" userId="96d466b960cbaa79" providerId="LiveId" clId="{08259469-EA37-4589-94DB-D43DC49C6094}" dt="2026-09-10T16:12:24.047" v="152" actId="20577"/>
        <pc:sldMkLst>
          <pc:docMk/>
          <pc:sldMk cId="2989214021" sldId="1162"/>
        </pc:sldMkLst>
        <pc:spChg chg="mod">
          <ac:chgData name="First Presbyterian Church, Blairstown, NJ" userId="96d466b960cbaa79" providerId="LiveId" clId="{08259469-EA37-4589-94DB-D43DC49C6094}" dt="2026-09-10T16:12:24.047" v="152" actId="20577"/>
          <ac:spMkLst>
            <pc:docMk/>
            <pc:sldMk cId="2989214021" sldId="1162"/>
            <ac:spMk id="7172" creationId="{CF3D2530-5B93-AA39-6862-E0E85C7C24F3}"/>
          </ac:spMkLst>
        </pc:spChg>
      </pc:sldChg>
      <pc:sldChg chg="del">
        <pc:chgData name="First Presbyterian Church, Blairstown, NJ" userId="96d466b960cbaa79" providerId="LiveId" clId="{08259469-EA37-4589-94DB-D43DC49C6094}" dt="2026-09-10T16:09:33.182" v="145" actId="47"/>
        <pc:sldMkLst>
          <pc:docMk/>
          <pc:sldMk cId="2875730563" sldId="1180"/>
        </pc:sldMkLst>
      </pc:sldChg>
      <pc:sldChg chg="modSp mod">
        <pc:chgData name="First Presbyterian Church, Blairstown, NJ" userId="96d466b960cbaa79" providerId="LiveId" clId="{08259469-EA37-4589-94DB-D43DC49C6094}" dt="2026-09-10T15:45:31.812" v="66" actId="14100"/>
        <pc:sldMkLst>
          <pc:docMk/>
          <pc:sldMk cId="4287854711" sldId="1189"/>
        </pc:sldMkLst>
        <pc:spChg chg="mod">
          <ac:chgData name="First Presbyterian Church, Blairstown, NJ" userId="96d466b960cbaa79" providerId="LiveId" clId="{08259469-EA37-4589-94DB-D43DC49C6094}" dt="2026-09-10T15:45:31.812" v="66" actId="14100"/>
          <ac:spMkLst>
            <pc:docMk/>
            <pc:sldMk cId="4287854711" sldId="1189"/>
            <ac:spMk id="7170" creationId="{7C95B34A-5BAC-6D45-5618-40D47EF7122F}"/>
          </ac:spMkLst>
        </pc:spChg>
      </pc:sldChg>
      <pc:sldChg chg="delSp add del setBg delDesignElem">
        <pc:chgData name="First Presbyterian Church, Blairstown, NJ" userId="96d466b960cbaa79" providerId="LiveId" clId="{08259469-EA37-4589-94DB-D43DC49C6094}" dt="2026-09-11T14:21:39.726" v="653" actId="47"/>
        <pc:sldMkLst>
          <pc:docMk/>
          <pc:sldMk cId="0" sldId="1201"/>
        </pc:sldMkLst>
        <pc:picChg chg="del">
          <ac:chgData name="First Presbyterian Church, Blairstown, NJ" userId="96d466b960cbaa79" providerId="LiveId" clId="{08259469-EA37-4589-94DB-D43DC49C6094}" dt="2026-09-10T17:56:00.527" v="502"/>
          <ac:picMkLst>
            <pc:docMk/>
            <pc:sldMk cId="0" sldId="1201"/>
            <ac:picMk id="38920" creationId="{5D1BC6E4-DB3A-4398-8E56-4002F0E0BA4C}"/>
          </ac:picMkLst>
        </pc:picChg>
      </pc:sldChg>
      <pc:sldChg chg="del">
        <pc:chgData name="First Presbyterian Church, Blairstown, NJ" userId="96d466b960cbaa79" providerId="LiveId" clId="{08259469-EA37-4589-94DB-D43DC49C6094}" dt="2026-09-10T17:55:35.053" v="500" actId="47"/>
        <pc:sldMkLst>
          <pc:docMk/>
          <pc:sldMk cId="1554508062" sldId="1205"/>
        </pc:sldMkLst>
      </pc:sldChg>
      <pc:sldChg chg="add del">
        <pc:chgData name="First Presbyterian Church, Blairstown, NJ" userId="96d466b960cbaa79" providerId="LiveId" clId="{08259469-EA37-4589-94DB-D43DC49C6094}" dt="2026-09-10T16:10:56.821" v="148" actId="47"/>
        <pc:sldMkLst>
          <pc:docMk/>
          <pc:sldMk cId="0" sldId="1249"/>
        </pc:sldMkLst>
      </pc:sldChg>
      <pc:sldChg chg="modSp mod">
        <pc:chgData name="First Presbyterian Church, Blairstown, NJ" userId="96d466b960cbaa79" providerId="LiveId" clId="{08259469-EA37-4589-94DB-D43DC49C6094}" dt="2026-09-11T16:32:50.475" v="740" actId="14100"/>
        <pc:sldMkLst>
          <pc:docMk/>
          <pc:sldMk cId="327398095" sldId="1291"/>
        </pc:sldMkLst>
        <pc:spChg chg="mod">
          <ac:chgData name="First Presbyterian Church, Blairstown, NJ" userId="96d466b960cbaa79" providerId="LiveId" clId="{08259469-EA37-4589-94DB-D43DC49C6094}" dt="2026-09-11T16:32:50.475" v="740" actId="14100"/>
          <ac:spMkLst>
            <pc:docMk/>
            <pc:sldMk cId="327398095" sldId="1291"/>
            <ac:spMk id="82948" creationId="{730A46FC-133B-FC34-BEA4-FB6FF6913C03}"/>
          </ac:spMkLst>
        </pc:spChg>
      </pc:sldChg>
      <pc:sldChg chg="modSp">
        <pc:chgData name="First Presbyterian Church, Blairstown, NJ" userId="96d466b960cbaa79" providerId="LiveId" clId="{08259469-EA37-4589-94DB-D43DC49C6094}" dt="2026-09-10T17:59:12.606" v="537" actId="1076"/>
        <pc:sldMkLst>
          <pc:docMk/>
          <pc:sldMk cId="602606606" sldId="1310"/>
        </pc:sldMkLst>
        <pc:spChg chg="mod">
          <ac:chgData name="First Presbyterian Church, Blairstown, NJ" userId="96d466b960cbaa79" providerId="LiveId" clId="{08259469-EA37-4589-94DB-D43DC49C6094}" dt="2026-09-10T17:59:12.606" v="537" actId="1076"/>
          <ac:spMkLst>
            <pc:docMk/>
            <pc:sldMk cId="602606606" sldId="1310"/>
            <ac:spMk id="11266" creationId="{6241354C-3F84-FB44-61EF-E95BD43172DD}"/>
          </ac:spMkLst>
        </pc:spChg>
      </pc:sldChg>
      <pc:sldChg chg="del">
        <pc:chgData name="First Presbyterian Church, Blairstown, NJ" userId="96d466b960cbaa79" providerId="LiveId" clId="{08259469-EA37-4589-94DB-D43DC49C6094}" dt="2026-09-10T15:35:17.922" v="15" actId="47"/>
        <pc:sldMkLst>
          <pc:docMk/>
          <pc:sldMk cId="2868341618" sldId="1337"/>
        </pc:sldMkLst>
      </pc:sldChg>
      <pc:sldChg chg="modSp mod">
        <pc:chgData name="First Presbyterian Church, Blairstown, NJ" userId="96d466b960cbaa79" providerId="LiveId" clId="{08259469-EA37-4589-94DB-D43DC49C6094}" dt="2026-09-11T16:07:56.553" v="738" actId="20577"/>
        <pc:sldMkLst>
          <pc:docMk/>
          <pc:sldMk cId="1150653711" sldId="1341"/>
        </pc:sldMkLst>
        <pc:spChg chg="mod">
          <ac:chgData name="First Presbyterian Church, Blairstown, NJ" userId="96d466b960cbaa79" providerId="LiveId" clId="{08259469-EA37-4589-94DB-D43DC49C6094}" dt="2026-09-11T16:07:56.553" v="738" actId="20577"/>
          <ac:spMkLst>
            <pc:docMk/>
            <pc:sldMk cId="1150653711" sldId="1341"/>
            <ac:spMk id="7170" creationId="{16116B74-9BED-CD20-CBCF-DF1274B37661}"/>
          </ac:spMkLst>
        </pc:spChg>
      </pc:sldChg>
      <pc:sldChg chg="modSp mod">
        <pc:chgData name="First Presbyterian Church, Blairstown, NJ" userId="96d466b960cbaa79" providerId="LiveId" clId="{08259469-EA37-4589-94DB-D43DC49C6094}" dt="2026-09-10T19:31:07.809" v="612" actId="21"/>
        <pc:sldMkLst>
          <pc:docMk/>
          <pc:sldMk cId="3314271260" sldId="1345"/>
        </pc:sldMkLst>
        <pc:spChg chg="mod">
          <ac:chgData name="First Presbyterian Church, Blairstown, NJ" userId="96d466b960cbaa79" providerId="LiveId" clId="{08259469-EA37-4589-94DB-D43DC49C6094}" dt="2026-09-10T19:31:07.809" v="612" actId="21"/>
          <ac:spMkLst>
            <pc:docMk/>
            <pc:sldMk cId="3314271260" sldId="1345"/>
            <ac:spMk id="17410" creationId="{E6CFC362-88E6-3A27-14EB-7921310697A9}"/>
          </ac:spMkLst>
        </pc:spChg>
      </pc:sldChg>
      <pc:sldChg chg="del">
        <pc:chgData name="First Presbyterian Church, Blairstown, NJ" userId="96d466b960cbaa79" providerId="LiveId" clId="{08259469-EA37-4589-94DB-D43DC49C6094}" dt="2026-09-10T17:57:29.800" v="530" actId="47"/>
        <pc:sldMkLst>
          <pc:docMk/>
          <pc:sldMk cId="1662497301" sldId="1362"/>
        </pc:sldMkLst>
      </pc:sldChg>
      <pc:sldChg chg="modSp mod">
        <pc:chgData name="First Presbyterian Church, Blairstown, NJ" userId="96d466b960cbaa79" providerId="LiveId" clId="{08259469-EA37-4589-94DB-D43DC49C6094}" dt="2026-09-10T19:32:26.743" v="637" actId="1076"/>
        <pc:sldMkLst>
          <pc:docMk/>
          <pc:sldMk cId="1307591299" sldId="1376"/>
        </pc:sldMkLst>
        <pc:spChg chg="mod">
          <ac:chgData name="First Presbyterian Church, Blairstown, NJ" userId="96d466b960cbaa79" providerId="LiveId" clId="{08259469-EA37-4589-94DB-D43DC49C6094}" dt="2026-09-10T19:32:26.743" v="637" actId="1076"/>
          <ac:spMkLst>
            <pc:docMk/>
            <pc:sldMk cId="1307591299" sldId="1376"/>
            <ac:spMk id="17410" creationId="{D2265AA4-22D0-7F70-C9ED-684682182498}"/>
          </ac:spMkLst>
        </pc:spChg>
      </pc:sldChg>
      <pc:sldChg chg="modSp">
        <pc:chgData name="First Presbyterian Church, Blairstown, NJ" userId="96d466b960cbaa79" providerId="LiveId" clId="{08259469-EA37-4589-94DB-D43DC49C6094}" dt="2026-09-10T17:55:17.977" v="499" actId="1076"/>
        <pc:sldMkLst>
          <pc:docMk/>
          <pc:sldMk cId="379648950" sldId="1380"/>
        </pc:sldMkLst>
        <pc:spChg chg="mod">
          <ac:chgData name="First Presbyterian Church, Blairstown, NJ" userId="96d466b960cbaa79" providerId="LiveId" clId="{08259469-EA37-4589-94DB-D43DC49C6094}" dt="2026-09-10T17:55:17.977" v="499" actId="1076"/>
          <ac:spMkLst>
            <pc:docMk/>
            <pc:sldMk cId="379648950" sldId="1380"/>
            <ac:spMk id="14338" creationId="{0A4C0796-084F-E43C-FC7A-E2A4C2D1CE4F}"/>
          </ac:spMkLst>
        </pc:spChg>
      </pc:sldChg>
      <pc:sldChg chg="modSp mod">
        <pc:chgData name="First Presbyterian Church, Blairstown, NJ" userId="96d466b960cbaa79" providerId="LiveId" clId="{08259469-EA37-4589-94DB-D43DC49C6094}" dt="2026-09-10T19:32:46.985" v="647" actId="20577"/>
        <pc:sldMkLst>
          <pc:docMk/>
          <pc:sldMk cId="3830241979" sldId="1381"/>
        </pc:sldMkLst>
        <pc:spChg chg="mod">
          <ac:chgData name="First Presbyterian Church, Blairstown, NJ" userId="96d466b960cbaa79" providerId="LiveId" clId="{08259469-EA37-4589-94DB-D43DC49C6094}" dt="2026-09-10T19:32:46.985" v="647" actId="20577"/>
          <ac:spMkLst>
            <pc:docMk/>
            <pc:sldMk cId="3830241979" sldId="1381"/>
            <ac:spMk id="17410" creationId="{297AB706-8513-40BA-F804-DDD924891BA1}"/>
          </ac:spMkLst>
        </pc:spChg>
      </pc:sldChg>
      <pc:sldChg chg="modSp del mod">
        <pc:chgData name="First Presbyterian Church, Blairstown, NJ" userId="96d466b960cbaa79" providerId="LiveId" clId="{08259469-EA37-4589-94DB-D43DC49C6094}" dt="2026-09-11T14:19:52.837" v="651" actId="47"/>
        <pc:sldMkLst>
          <pc:docMk/>
          <pc:sldMk cId="3085163783" sldId="1385"/>
        </pc:sldMkLst>
        <pc:spChg chg="mod">
          <ac:chgData name="First Presbyterian Church, Blairstown, NJ" userId="96d466b960cbaa79" providerId="LiveId" clId="{08259469-EA37-4589-94DB-D43DC49C6094}" dt="2026-09-10T17:31:34.606" v="299" actId="6549"/>
          <ac:spMkLst>
            <pc:docMk/>
            <pc:sldMk cId="3085163783" sldId="1385"/>
            <ac:spMk id="4" creationId="{80DB2F41-EBFE-BECC-0529-2462D8C79A01}"/>
          </ac:spMkLst>
        </pc:spChg>
      </pc:sldChg>
      <pc:sldChg chg="add">
        <pc:chgData name="First Presbyterian Church, Blairstown, NJ" userId="96d466b960cbaa79" providerId="LiveId" clId="{08259469-EA37-4589-94DB-D43DC49C6094}" dt="2026-09-11T14:21:35.602" v="652"/>
        <pc:sldMkLst>
          <pc:docMk/>
          <pc:sldMk cId="2933579466" sldId="1386"/>
        </pc:sldMkLst>
      </pc:sldChg>
      <pc:sldChg chg="del">
        <pc:chgData name="First Presbyterian Church, Blairstown, NJ" userId="96d466b960cbaa79" providerId="LiveId" clId="{08259469-EA37-4589-94DB-D43DC49C6094}" dt="2026-09-10T16:04:26.673" v="68" actId="47"/>
        <pc:sldMkLst>
          <pc:docMk/>
          <pc:sldMk cId="0" sldId="1387"/>
        </pc:sldMkLst>
      </pc:sldChg>
      <pc:sldChg chg="del">
        <pc:chgData name="First Presbyterian Church, Blairstown, NJ" userId="96d466b960cbaa79" providerId="LiveId" clId="{08259469-EA37-4589-94DB-D43DC49C6094}" dt="2026-09-10T16:04:26.673" v="68" actId="47"/>
        <pc:sldMkLst>
          <pc:docMk/>
          <pc:sldMk cId="3372075149" sldId="1388"/>
        </pc:sldMkLst>
      </pc:sldChg>
      <pc:sldChg chg="del">
        <pc:chgData name="First Presbyterian Church, Blairstown, NJ" userId="96d466b960cbaa79" providerId="LiveId" clId="{08259469-EA37-4589-94DB-D43DC49C6094}" dt="2026-09-10T19:32:55.156" v="648" actId="47"/>
        <pc:sldMkLst>
          <pc:docMk/>
          <pc:sldMk cId="44234775" sldId="1391"/>
        </pc:sldMkLst>
      </pc:sldChg>
      <pc:sldChg chg="del">
        <pc:chgData name="First Presbyterian Church, Blairstown, NJ" userId="96d466b960cbaa79" providerId="LiveId" clId="{08259469-EA37-4589-94DB-D43DC49C6094}" dt="2026-09-10T19:32:55.156" v="648" actId="47"/>
        <pc:sldMkLst>
          <pc:docMk/>
          <pc:sldMk cId="3704540326" sldId="1392"/>
        </pc:sldMkLst>
      </pc:sldChg>
      <pc:sldChg chg="modSp mod">
        <pc:chgData name="First Presbyterian Church, Blairstown, NJ" userId="96d466b960cbaa79" providerId="LiveId" clId="{08259469-EA37-4589-94DB-D43DC49C6094}" dt="2026-09-10T18:05:13.313" v="575"/>
        <pc:sldMkLst>
          <pc:docMk/>
          <pc:sldMk cId="2353110741" sldId="1393"/>
        </pc:sldMkLst>
        <pc:spChg chg="mod">
          <ac:chgData name="First Presbyterian Church, Blairstown, NJ" userId="96d466b960cbaa79" providerId="LiveId" clId="{08259469-EA37-4589-94DB-D43DC49C6094}" dt="2026-09-10T18:05:13.313" v="575"/>
          <ac:spMkLst>
            <pc:docMk/>
            <pc:sldMk cId="2353110741" sldId="1393"/>
            <ac:spMk id="17410" creationId="{93D00D0D-1603-6478-2F40-785C6CA110A8}"/>
          </ac:spMkLst>
        </pc:spChg>
      </pc:sldChg>
      <pc:sldChg chg="modSp mod">
        <pc:chgData name="First Presbyterian Church, Blairstown, NJ" userId="96d466b960cbaa79" providerId="LiveId" clId="{08259469-EA37-4589-94DB-D43DC49C6094}" dt="2026-09-10T19:32:21.581" v="635" actId="1076"/>
        <pc:sldMkLst>
          <pc:docMk/>
          <pc:sldMk cId="231683610" sldId="1400"/>
        </pc:sldMkLst>
        <pc:spChg chg="mod">
          <ac:chgData name="First Presbyterian Church, Blairstown, NJ" userId="96d466b960cbaa79" providerId="LiveId" clId="{08259469-EA37-4589-94DB-D43DC49C6094}" dt="2026-09-10T19:32:21.581" v="635" actId="1076"/>
          <ac:spMkLst>
            <pc:docMk/>
            <pc:sldMk cId="231683610" sldId="1400"/>
            <ac:spMk id="17410" creationId="{FE138502-2DDF-7F77-F677-CFD83C7873FF}"/>
          </ac:spMkLst>
        </pc:spChg>
      </pc:sldChg>
      <pc:sldChg chg="modSp mod">
        <pc:chgData name="First Presbyterian Church, Blairstown, NJ" userId="96d466b960cbaa79" providerId="LiveId" clId="{08259469-EA37-4589-94DB-D43DC49C6094}" dt="2026-09-10T19:32:15.712" v="633" actId="14100"/>
        <pc:sldMkLst>
          <pc:docMk/>
          <pc:sldMk cId="2274580955" sldId="1401"/>
        </pc:sldMkLst>
        <pc:spChg chg="mod">
          <ac:chgData name="First Presbyterian Church, Blairstown, NJ" userId="96d466b960cbaa79" providerId="LiveId" clId="{08259469-EA37-4589-94DB-D43DC49C6094}" dt="2026-09-10T19:32:15.712" v="633" actId="14100"/>
          <ac:spMkLst>
            <pc:docMk/>
            <pc:sldMk cId="2274580955" sldId="1401"/>
            <ac:spMk id="17410" creationId="{A9ABF822-7CE8-4333-D608-62BC6DB4F6A3}"/>
          </ac:spMkLst>
        </pc:spChg>
      </pc:sldChg>
      <pc:sldChg chg="modSp mod">
        <pc:chgData name="First Presbyterian Church, Blairstown, NJ" userId="96d466b960cbaa79" providerId="LiveId" clId="{08259469-EA37-4589-94DB-D43DC49C6094}" dt="2026-09-10T19:32:35.794" v="643" actId="20577"/>
        <pc:sldMkLst>
          <pc:docMk/>
          <pc:sldMk cId="4270397795" sldId="1402"/>
        </pc:sldMkLst>
        <pc:spChg chg="mod">
          <ac:chgData name="First Presbyterian Church, Blairstown, NJ" userId="96d466b960cbaa79" providerId="LiveId" clId="{08259469-EA37-4589-94DB-D43DC49C6094}" dt="2026-09-10T19:32:35.794" v="643" actId="20577"/>
          <ac:spMkLst>
            <pc:docMk/>
            <pc:sldMk cId="4270397795" sldId="1402"/>
            <ac:spMk id="17410" creationId="{452016B5-EA53-FC67-34CC-95811A1BD930}"/>
          </ac:spMkLst>
        </pc:spChg>
      </pc:sldChg>
      <pc:sldChg chg="modSp mod">
        <pc:chgData name="First Presbyterian Church, Blairstown, NJ" userId="96d466b960cbaa79" providerId="LiveId" clId="{08259469-EA37-4589-94DB-D43DC49C6094}" dt="2026-09-10T17:54:36.759" v="496" actId="6549"/>
        <pc:sldMkLst>
          <pc:docMk/>
          <pc:sldMk cId="4072911812" sldId="1403"/>
        </pc:sldMkLst>
        <pc:spChg chg="mod">
          <ac:chgData name="First Presbyterian Church, Blairstown, NJ" userId="96d466b960cbaa79" providerId="LiveId" clId="{08259469-EA37-4589-94DB-D43DC49C6094}" dt="2026-09-10T17:54:36.759" v="496" actId="6549"/>
          <ac:spMkLst>
            <pc:docMk/>
            <pc:sldMk cId="4072911812" sldId="1403"/>
            <ac:spMk id="14338" creationId="{7DEAC767-CFC7-6B3F-995B-0CBABADC339A}"/>
          </ac:spMkLst>
        </pc:spChg>
      </pc:sldChg>
      <pc:sldChg chg="del">
        <pc:chgData name="First Presbyterian Church, Blairstown, NJ" userId="96d466b960cbaa79" providerId="LiveId" clId="{08259469-EA37-4589-94DB-D43DC49C6094}" dt="2026-09-10T17:57:25.441" v="529" actId="47"/>
        <pc:sldMkLst>
          <pc:docMk/>
          <pc:sldMk cId="691092839" sldId="1404"/>
        </pc:sldMkLst>
      </pc:sldChg>
      <pc:sldChg chg="del">
        <pc:chgData name="First Presbyterian Church, Blairstown, NJ" userId="96d466b960cbaa79" providerId="LiveId" clId="{08259469-EA37-4589-94DB-D43DC49C6094}" dt="2026-09-10T17:57:35.978" v="531" actId="47"/>
        <pc:sldMkLst>
          <pc:docMk/>
          <pc:sldMk cId="340130709" sldId="1405"/>
        </pc:sldMkLst>
      </pc:sldChg>
      <pc:sldChg chg="delSp modSp mod">
        <pc:chgData name="First Presbyterian Church, Blairstown, NJ" userId="96d466b960cbaa79" providerId="LiveId" clId="{08259469-EA37-4589-94DB-D43DC49C6094}" dt="2026-09-10T17:47:49.023" v="401" actId="114"/>
        <pc:sldMkLst>
          <pc:docMk/>
          <pc:sldMk cId="3026373304" sldId="1406"/>
        </pc:sldMkLst>
        <pc:spChg chg="mod">
          <ac:chgData name="First Presbyterian Church, Blairstown, NJ" userId="96d466b960cbaa79" providerId="LiveId" clId="{08259469-EA37-4589-94DB-D43DC49C6094}" dt="2026-09-10T17:47:49.023" v="401" actId="114"/>
          <ac:spMkLst>
            <pc:docMk/>
            <pc:sldMk cId="3026373304" sldId="1406"/>
            <ac:spMk id="12" creationId="{FB404557-1394-5C97-CDC2-6A0218B01305}"/>
          </ac:spMkLst>
        </pc:spChg>
        <pc:picChg chg="del">
          <ac:chgData name="First Presbyterian Church, Blairstown, NJ" userId="96d466b960cbaa79" providerId="LiveId" clId="{08259469-EA37-4589-94DB-D43DC49C6094}" dt="2026-09-10T17:47:31.487" v="388" actId="478"/>
          <ac:picMkLst>
            <pc:docMk/>
            <pc:sldMk cId="3026373304" sldId="1406"/>
            <ac:picMk id="6" creationId="{A8313C56-D895-7BEF-36F0-B3A0E1A139ED}"/>
          </ac:picMkLst>
        </pc:picChg>
      </pc:sldChg>
      <pc:sldChg chg="del">
        <pc:chgData name="First Presbyterian Church, Blairstown, NJ" userId="96d466b960cbaa79" providerId="LiveId" clId="{08259469-EA37-4589-94DB-D43DC49C6094}" dt="2026-09-10T19:32:55.156" v="648" actId="47"/>
        <pc:sldMkLst>
          <pc:docMk/>
          <pc:sldMk cId="1285654414" sldId="1407"/>
        </pc:sldMkLst>
      </pc:sldChg>
      <pc:sldChg chg="modSp mod">
        <pc:chgData name="First Presbyterian Church, Blairstown, NJ" userId="96d466b960cbaa79" providerId="LiveId" clId="{08259469-EA37-4589-94DB-D43DC49C6094}" dt="2026-09-10T18:03:05.277" v="549" actId="6549"/>
        <pc:sldMkLst>
          <pc:docMk/>
          <pc:sldMk cId="3816182798" sldId="1408"/>
        </pc:sldMkLst>
        <pc:spChg chg="mod">
          <ac:chgData name="First Presbyterian Church, Blairstown, NJ" userId="96d466b960cbaa79" providerId="LiveId" clId="{08259469-EA37-4589-94DB-D43DC49C6094}" dt="2026-09-10T18:03:05.277" v="549" actId="6549"/>
          <ac:spMkLst>
            <pc:docMk/>
            <pc:sldMk cId="3816182798" sldId="1408"/>
            <ac:spMk id="17410" creationId="{30B77041-4136-1201-08F6-C167B5FCBC7A}"/>
          </ac:spMkLst>
        </pc:spChg>
      </pc:sldChg>
      <pc:sldChg chg="modSp add mod">
        <pc:chgData name="First Presbyterian Church, Blairstown, NJ" userId="96d466b960cbaa79" providerId="LiveId" clId="{08259469-EA37-4589-94DB-D43DC49C6094}" dt="2026-09-11T16:44:07.730" v="773" actId="2710"/>
        <pc:sldMkLst>
          <pc:docMk/>
          <pc:sldMk cId="0" sldId="1409"/>
        </pc:sldMkLst>
        <pc:spChg chg="mod">
          <ac:chgData name="First Presbyterian Church, Blairstown, NJ" userId="96d466b960cbaa79" providerId="LiveId" clId="{08259469-EA37-4589-94DB-D43DC49C6094}" dt="2026-09-11T16:44:07.730" v="773" actId="2710"/>
          <ac:spMkLst>
            <pc:docMk/>
            <pc:sldMk cId="0" sldId="1409"/>
            <ac:spMk id="11266" creationId="{9DBA1E24-2F05-4D12-9E1A-0F961142E0A9}"/>
          </ac:spMkLst>
        </pc:spChg>
      </pc:sldChg>
      <pc:sldChg chg="delSp modSp add mod setBg delDesignElem">
        <pc:chgData name="First Presbyterian Church, Blairstown, NJ" userId="96d466b960cbaa79" providerId="LiveId" clId="{08259469-EA37-4589-94DB-D43DC49C6094}" dt="2026-09-11T14:27:22.281" v="734" actId="1076"/>
        <pc:sldMkLst>
          <pc:docMk/>
          <pc:sldMk cId="2936839447" sldId="1410"/>
        </pc:sldMkLst>
        <pc:spChg chg="mod">
          <ac:chgData name="First Presbyterian Church, Blairstown, NJ" userId="96d466b960cbaa79" providerId="LiveId" clId="{08259469-EA37-4589-94DB-D43DC49C6094}" dt="2026-09-11T14:27:22.281" v="734" actId="1076"/>
          <ac:spMkLst>
            <pc:docMk/>
            <pc:sldMk cId="2936839447" sldId="1410"/>
            <ac:spMk id="4" creationId="{CFC89C4D-D273-C32D-F82B-B270049DFDB9}"/>
          </ac:spMkLst>
        </pc:spChg>
        <pc:picChg chg="del">
          <ac:chgData name="First Presbyterian Church, Blairstown, NJ" userId="96d466b960cbaa79" providerId="LiveId" clId="{08259469-EA37-4589-94DB-D43DC49C6094}" dt="2026-09-10T16:13:12.268" v="159"/>
          <ac:picMkLst>
            <pc:docMk/>
            <pc:sldMk cId="2936839447" sldId="1410"/>
            <ac:picMk id="13" creationId="{5D1BC6E4-DB3A-4398-8E56-4002F0E0BA4C}"/>
          </ac:picMkLst>
        </pc:picChg>
      </pc:sldChg>
      <pc:sldChg chg="addSp delSp modSp add mod modClrScheme chgLayout">
        <pc:chgData name="First Presbyterian Church, Blairstown, NJ" userId="96d466b960cbaa79" providerId="LiveId" clId="{08259469-EA37-4589-94DB-D43DC49C6094}" dt="2026-09-10T16:17:39.246" v="180" actId="1076"/>
        <pc:sldMkLst>
          <pc:docMk/>
          <pc:sldMk cId="1117345765" sldId="1411"/>
        </pc:sldMkLst>
        <pc:spChg chg="mod">
          <ac:chgData name="First Presbyterian Church, Blairstown, NJ" userId="96d466b960cbaa79" providerId="LiveId" clId="{08259469-EA37-4589-94DB-D43DC49C6094}" dt="2026-09-10T16:17:28.288" v="178" actId="14100"/>
          <ac:spMkLst>
            <pc:docMk/>
            <pc:sldMk cId="1117345765" sldId="1411"/>
            <ac:spMk id="3" creationId="{F182F678-6429-BAB0-4F18-626CB38684AA}"/>
          </ac:spMkLst>
        </pc:spChg>
        <pc:spChg chg="add del mod">
          <ac:chgData name="First Presbyterian Church, Blairstown, NJ" userId="96d466b960cbaa79" providerId="LiveId" clId="{08259469-EA37-4589-94DB-D43DC49C6094}" dt="2026-09-10T16:17:19.933" v="175" actId="478"/>
          <ac:spMkLst>
            <pc:docMk/>
            <pc:sldMk cId="1117345765" sldId="1411"/>
            <ac:spMk id="9" creationId="{291BCFAF-D089-227E-24F5-F272CBD13946}"/>
          </ac:spMkLst>
        </pc:spChg>
        <pc:picChg chg="add mod">
          <ac:chgData name="First Presbyterian Church, Blairstown, NJ" userId="96d466b960cbaa79" providerId="LiveId" clId="{08259469-EA37-4589-94DB-D43DC49C6094}" dt="2026-09-10T16:17:39.246" v="180" actId="1076"/>
          <ac:picMkLst>
            <pc:docMk/>
            <pc:sldMk cId="1117345765" sldId="1411"/>
            <ac:picMk id="4" creationId="{3CB50265-D218-0107-FD52-91D136201B4A}"/>
          </ac:picMkLst>
        </pc:picChg>
      </pc:sldChg>
      <pc:sldChg chg="modSp add mod">
        <pc:chgData name="First Presbyterian Church, Blairstown, NJ" userId="96d466b960cbaa79" providerId="LiveId" clId="{08259469-EA37-4589-94DB-D43DC49C6094}" dt="2026-09-10T16:22:22.353" v="214" actId="179"/>
        <pc:sldMkLst>
          <pc:docMk/>
          <pc:sldMk cId="3023396659" sldId="1412"/>
        </pc:sldMkLst>
        <pc:spChg chg="mod">
          <ac:chgData name="First Presbyterian Church, Blairstown, NJ" userId="96d466b960cbaa79" providerId="LiveId" clId="{08259469-EA37-4589-94DB-D43DC49C6094}" dt="2026-09-10T16:22:22.353" v="214" actId="179"/>
          <ac:spMkLst>
            <pc:docMk/>
            <pc:sldMk cId="3023396659" sldId="1412"/>
            <ac:spMk id="3" creationId="{713869E9-5375-B7C9-5D0F-D8DBE4246773}"/>
          </ac:spMkLst>
        </pc:spChg>
      </pc:sldChg>
      <pc:sldChg chg="modSp add mod">
        <pc:chgData name="First Presbyterian Church, Blairstown, NJ" userId="96d466b960cbaa79" providerId="LiveId" clId="{08259469-EA37-4589-94DB-D43DC49C6094}" dt="2026-09-10T17:27:05.786" v="268" actId="20577"/>
        <pc:sldMkLst>
          <pc:docMk/>
          <pc:sldMk cId="1180171807" sldId="1413"/>
        </pc:sldMkLst>
        <pc:spChg chg="mod">
          <ac:chgData name="First Presbyterian Church, Blairstown, NJ" userId="96d466b960cbaa79" providerId="LiveId" clId="{08259469-EA37-4589-94DB-D43DC49C6094}" dt="2026-09-10T17:27:05.786" v="268" actId="20577"/>
          <ac:spMkLst>
            <pc:docMk/>
            <pc:sldMk cId="1180171807" sldId="1413"/>
            <ac:spMk id="3" creationId="{F283CEC2-65A9-984E-5350-5AC16049D1D8}"/>
          </ac:spMkLst>
        </pc:spChg>
      </pc:sldChg>
      <pc:sldChg chg="modSp add mod">
        <pc:chgData name="First Presbyterian Church, Blairstown, NJ" userId="96d466b960cbaa79" providerId="LiveId" clId="{08259469-EA37-4589-94DB-D43DC49C6094}" dt="2026-09-11T16:46:08.580" v="779" actId="403"/>
        <pc:sldMkLst>
          <pc:docMk/>
          <pc:sldMk cId="565035040" sldId="1414"/>
        </pc:sldMkLst>
        <pc:spChg chg="mod">
          <ac:chgData name="First Presbyterian Church, Blairstown, NJ" userId="96d466b960cbaa79" providerId="LiveId" clId="{08259469-EA37-4589-94DB-D43DC49C6094}" dt="2026-09-11T16:46:08.580" v="779" actId="403"/>
          <ac:spMkLst>
            <pc:docMk/>
            <pc:sldMk cId="565035040" sldId="1414"/>
            <ac:spMk id="14338" creationId="{D522C88E-8367-8040-CCB7-512F5506FFFD}"/>
          </ac:spMkLst>
        </pc:spChg>
      </pc:sldChg>
      <pc:sldChg chg="modSp add mod">
        <pc:chgData name="First Presbyterian Church, Blairstown, NJ" userId="96d466b960cbaa79" providerId="LiveId" clId="{08259469-EA37-4589-94DB-D43DC49C6094}" dt="2026-09-11T16:46:32.482" v="783" actId="20577"/>
        <pc:sldMkLst>
          <pc:docMk/>
          <pc:sldMk cId="0" sldId="1415"/>
        </pc:sldMkLst>
        <pc:spChg chg="mod">
          <ac:chgData name="First Presbyterian Church, Blairstown, NJ" userId="96d466b960cbaa79" providerId="LiveId" clId="{08259469-EA37-4589-94DB-D43DC49C6094}" dt="2026-09-11T16:46:32.482" v="783" actId="20577"/>
          <ac:spMkLst>
            <pc:docMk/>
            <pc:sldMk cId="0" sldId="1415"/>
            <ac:spMk id="14338" creationId="{2AF46759-281A-FDBB-DF79-D21B4DE1C7AF}"/>
          </ac:spMkLst>
        </pc:spChg>
      </pc:sldChg>
      <pc:sldChg chg="add">
        <pc:chgData name="First Presbyterian Church, Blairstown, NJ" userId="96d466b960cbaa79" providerId="LiveId" clId="{08259469-EA37-4589-94DB-D43DC49C6094}" dt="2026-09-10T17:30:52.761" v="279"/>
        <pc:sldMkLst>
          <pc:docMk/>
          <pc:sldMk cId="2706913231" sldId="1416"/>
        </pc:sldMkLst>
      </pc:sldChg>
      <pc:sldChg chg="modSp add mod">
        <pc:chgData name="First Presbyterian Church, Blairstown, NJ" userId="96d466b960cbaa79" providerId="LiveId" clId="{08259469-EA37-4589-94DB-D43DC49C6094}" dt="2026-09-11T16:46:48.862" v="787" actId="6549"/>
        <pc:sldMkLst>
          <pc:docMk/>
          <pc:sldMk cId="2889019383" sldId="1417"/>
        </pc:sldMkLst>
        <pc:spChg chg="mod">
          <ac:chgData name="First Presbyterian Church, Blairstown, NJ" userId="96d466b960cbaa79" providerId="LiveId" clId="{08259469-EA37-4589-94DB-D43DC49C6094}" dt="2026-09-11T16:46:48.862" v="787" actId="6549"/>
          <ac:spMkLst>
            <pc:docMk/>
            <pc:sldMk cId="2889019383" sldId="1417"/>
            <ac:spMk id="14338" creationId="{2AF46759-281A-FDBB-DF79-D21B4DE1C7AF}"/>
          </ac:spMkLst>
        </pc:spChg>
      </pc:sldChg>
      <pc:sldChg chg="modSp add mod">
        <pc:chgData name="First Presbyterian Church, Blairstown, NJ" userId="96d466b960cbaa79" providerId="LiveId" clId="{08259469-EA37-4589-94DB-D43DC49C6094}" dt="2026-09-10T18:04:45.526" v="570" actId="21"/>
        <pc:sldMkLst>
          <pc:docMk/>
          <pc:sldMk cId="1742618084" sldId="1418"/>
        </pc:sldMkLst>
        <pc:spChg chg="mod">
          <ac:chgData name="First Presbyterian Church, Blairstown, NJ" userId="96d466b960cbaa79" providerId="LiveId" clId="{08259469-EA37-4589-94DB-D43DC49C6094}" dt="2026-09-10T18:04:45.526" v="570" actId="21"/>
          <ac:spMkLst>
            <pc:docMk/>
            <pc:sldMk cId="1742618084" sldId="1418"/>
            <ac:spMk id="17410" creationId="{FD52FA68-C3A6-1BB9-DEC1-795E0C621E9F}"/>
          </ac:spMkLst>
        </pc:spChg>
      </pc:sldChg>
      <pc:sldChg chg="modSp add mod">
        <pc:chgData name="First Presbyterian Church, Blairstown, NJ" userId="96d466b960cbaa79" providerId="LiveId" clId="{08259469-EA37-4589-94DB-D43DC49C6094}" dt="2026-09-10T18:04:55.096" v="572" actId="21"/>
        <pc:sldMkLst>
          <pc:docMk/>
          <pc:sldMk cId="1506256170" sldId="1419"/>
        </pc:sldMkLst>
        <pc:spChg chg="mod">
          <ac:chgData name="First Presbyterian Church, Blairstown, NJ" userId="96d466b960cbaa79" providerId="LiveId" clId="{08259469-EA37-4589-94DB-D43DC49C6094}" dt="2026-09-10T18:04:55.096" v="572" actId="21"/>
          <ac:spMkLst>
            <pc:docMk/>
            <pc:sldMk cId="1506256170" sldId="1419"/>
            <ac:spMk id="17410" creationId="{6F23DE86-B4E3-57FD-4DDF-60624AD7B931}"/>
          </ac:spMkLst>
        </pc:spChg>
      </pc:sldChg>
      <pc:sldChg chg="modSp add mod">
        <pc:chgData name="First Presbyterian Church, Blairstown, NJ" userId="96d466b960cbaa79" providerId="LiveId" clId="{08259469-EA37-4589-94DB-D43DC49C6094}" dt="2026-09-10T18:05:11.016" v="574" actId="21"/>
        <pc:sldMkLst>
          <pc:docMk/>
          <pc:sldMk cId="2543835811" sldId="1420"/>
        </pc:sldMkLst>
        <pc:spChg chg="mod">
          <ac:chgData name="First Presbyterian Church, Blairstown, NJ" userId="96d466b960cbaa79" providerId="LiveId" clId="{08259469-EA37-4589-94DB-D43DC49C6094}" dt="2026-09-10T18:05:11.016" v="574" actId="21"/>
          <ac:spMkLst>
            <pc:docMk/>
            <pc:sldMk cId="2543835811" sldId="1420"/>
            <ac:spMk id="17410" creationId="{46C7D142-460D-9F6B-DD30-3D62DB7A092C}"/>
          </ac:spMkLst>
        </pc:spChg>
      </pc:sldChg>
      <pc:sldChg chg="modSp add mod">
        <pc:chgData name="First Presbyterian Church, Blairstown, NJ" userId="96d466b960cbaa79" providerId="LiveId" clId="{08259469-EA37-4589-94DB-D43DC49C6094}" dt="2026-09-10T17:54:05.345" v="485" actId="20577"/>
        <pc:sldMkLst>
          <pc:docMk/>
          <pc:sldMk cId="1802281575" sldId="1421"/>
        </pc:sldMkLst>
        <pc:spChg chg="mod">
          <ac:chgData name="First Presbyterian Church, Blairstown, NJ" userId="96d466b960cbaa79" providerId="LiveId" clId="{08259469-EA37-4589-94DB-D43DC49C6094}" dt="2026-09-10T17:54:05.345" v="485" actId="20577"/>
          <ac:spMkLst>
            <pc:docMk/>
            <pc:sldMk cId="1802281575" sldId="1421"/>
            <ac:spMk id="14338" creationId="{112E0036-B0D7-6431-6DDC-C4AE6ADEEEB3}"/>
          </ac:spMkLst>
        </pc:spChg>
      </pc:sldChg>
      <pc:sldChg chg="modSp add mod">
        <pc:chgData name="First Presbyterian Church, Blairstown, NJ" userId="96d466b960cbaa79" providerId="LiveId" clId="{08259469-EA37-4589-94DB-D43DC49C6094}" dt="2026-09-11T16:39:10.167" v="770" actId="1076"/>
        <pc:sldMkLst>
          <pc:docMk/>
          <pc:sldMk cId="2179830533" sldId="1422"/>
        </pc:sldMkLst>
        <pc:spChg chg="mod">
          <ac:chgData name="First Presbyterian Church, Blairstown, NJ" userId="96d466b960cbaa79" providerId="LiveId" clId="{08259469-EA37-4589-94DB-D43DC49C6094}" dt="2026-09-11T16:39:10.167" v="770" actId="1076"/>
          <ac:spMkLst>
            <pc:docMk/>
            <pc:sldMk cId="2179830533" sldId="1422"/>
            <ac:spMk id="7172" creationId="{CF3D2530-5B93-AA39-6862-E0E85C7C24F3}"/>
          </ac:spMkLst>
        </pc:spChg>
      </pc:sldChg>
      <pc:sldChg chg="modSp add mod">
        <pc:chgData name="First Presbyterian Church, Blairstown, NJ" userId="96d466b960cbaa79" providerId="LiveId" clId="{08259469-EA37-4589-94DB-D43DC49C6094}" dt="2026-09-11T16:39:19.686" v="772" actId="1076"/>
        <pc:sldMkLst>
          <pc:docMk/>
          <pc:sldMk cId="3781648437" sldId="1423"/>
        </pc:sldMkLst>
        <pc:spChg chg="mod">
          <ac:chgData name="First Presbyterian Church, Blairstown, NJ" userId="96d466b960cbaa79" providerId="LiveId" clId="{08259469-EA37-4589-94DB-D43DC49C6094}" dt="2026-09-11T16:39:19.686" v="772" actId="1076"/>
          <ac:spMkLst>
            <pc:docMk/>
            <pc:sldMk cId="3781648437" sldId="1423"/>
            <ac:spMk id="7172" creationId="{B559C717-15F8-AD4D-6315-551D4BBAE6A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95345409-788C-4CEB-80BF-7FCD2CFF4A10}"/>
              </a:ext>
            </a:extLst>
          </p:cNvPr>
          <p:cNvSpPr>
            <a:spLocks noGrp="1" noChangeArrowheads="1"/>
          </p:cNvSpPr>
          <p:nvPr>
            <p:ph type="hdr" sz="quarter"/>
          </p:nvPr>
        </p:nvSpPr>
        <p:spPr bwMode="auto">
          <a:xfrm>
            <a:off x="0" y="0"/>
            <a:ext cx="40306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17" tIns="46009" rIns="92017" bIns="46009" numCol="1" anchor="t" anchorCtr="0" compatLnSpc="1">
            <a:prstTxWarp prst="textNoShape">
              <a:avLst/>
            </a:prstTxWarp>
          </a:bodyPr>
          <a:lstStyle>
            <a:lvl1pPr defTabSz="918784">
              <a:defRPr sz="1300" b="0">
                <a:latin typeface="Arial" charset="0"/>
                <a:cs typeface="Arial" charset="0"/>
              </a:defRPr>
            </a:lvl1pPr>
          </a:lstStyle>
          <a:p>
            <a:pPr>
              <a:defRPr/>
            </a:pPr>
            <a:endParaRPr lang="en-US"/>
          </a:p>
        </p:txBody>
      </p:sp>
      <p:sp>
        <p:nvSpPr>
          <p:cNvPr id="86019" name="Rectangle 3">
            <a:extLst>
              <a:ext uri="{FF2B5EF4-FFF2-40B4-BE49-F238E27FC236}">
                <a16:creationId xmlns:a16="http://schemas.microsoft.com/office/drawing/2014/main" id="{A0EFEBAB-8391-4033-B415-84AA62A3E39B}"/>
              </a:ext>
            </a:extLst>
          </p:cNvPr>
          <p:cNvSpPr>
            <a:spLocks noGrp="1" noChangeArrowheads="1"/>
          </p:cNvSpPr>
          <p:nvPr>
            <p:ph type="dt" sz="quarter" idx="1"/>
          </p:nvPr>
        </p:nvSpPr>
        <p:spPr bwMode="auto">
          <a:xfrm>
            <a:off x="5264150" y="0"/>
            <a:ext cx="40306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17" tIns="46009" rIns="92017" bIns="46009" numCol="1" anchor="t" anchorCtr="0" compatLnSpc="1">
            <a:prstTxWarp prst="textNoShape">
              <a:avLst/>
            </a:prstTxWarp>
          </a:bodyPr>
          <a:lstStyle>
            <a:lvl1pPr algn="r" defTabSz="918784">
              <a:defRPr sz="1300" b="0">
                <a:latin typeface="Arial" charset="0"/>
                <a:cs typeface="Arial" charset="0"/>
              </a:defRPr>
            </a:lvl1pPr>
          </a:lstStyle>
          <a:p>
            <a:pPr>
              <a:defRPr/>
            </a:pPr>
            <a:endParaRPr lang="en-US"/>
          </a:p>
        </p:txBody>
      </p:sp>
      <p:sp>
        <p:nvSpPr>
          <p:cNvPr id="86020" name="Rectangle 4">
            <a:extLst>
              <a:ext uri="{FF2B5EF4-FFF2-40B4-BE49-F238E27FC236}">
                <a16:creationId xmlns:a16="http://schemas.microsoft.com/office/drawing/2014/main" id="{7D82E61B-ACBC-4CFB-8D8F-97F24CBE6D77}"/>
              </a:ext>
            </a:extLst>
          </p:cNvPr>
          <p:cNvSpPr>
            <a:spLocks noGrp="1" noChangeArrowheads="1"/>
          </p:cNvSpPr>
          <p:nvPr>
            <p:ph type="ftr" sz="quarter" idx="2"/>
          </p:nvPr>
        </p:nvSpPr>
        <p:spPr bwMode="auto">
          <a:xfrm>
            <a:off x="0" y="6657975"/>
            <a:ext cx="40306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17" tIns="46009" rIns="92017" bIns="46009" numCol="1" anchor="b" anchorCtr="0" compatLnSpc="1">
            <a:prstTxWarp prst="textNoShape">
              <a:avLst/>
            </a:prstTxWarp>
          </a:bodyPr>
          <a:lstStyle>
            <a:lvl1pPr defTabSz="918784">
              <a:defRPr sz="1300" b="0">
                <a:latin typeface="Arial" charset="0"/>
                <a:cs typeface="Arial" charset="0"/>
              </a:defRPr>
            </a:lvl1pPr>
          </a:lstStyle>
          <a:p>
            <a:pPr>
              <a:defRPr/>
            </a:pPr>
            <a:endParaRPr lang="en-US"/>
          </a:p>
        </p:txBody>
      </p:sp>
      <p:sp>
        <p:nvSpPr>
          <p:cNvPr id="86021" name="Rectangle 5">
            <a:extLst>
              <a:ext uri="{FF2B5EF4-FFF2-40B4-BE49-F238E27FC236}">
                <a16:creationId xmlns:a16="http://schemas.microsoft.com/office/drawing/2014/main" id="{0CBA459D-143F-42B0-8169-C80439DE9576}"/>
              </a:ext>
            </a:extLst>
          </p:cNvPr>
          <p:cNvSpPr>
            <a:spLocks noGrp="1" noChangeArrowheads="1"/>
          </p:cNvSpPr>
          <p:nvPr>
            <p:ph type="sldNum" sz="quarter" idx="3"/>
          </p:nvPr>
        </p:nvSpPr>
        <p:spPr bwMode="auto">
          <a:xfrm>
            <a:off x="5264150" y="6657975"/>
            <a:ext cx="40306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17" tIns="46009" rIns="92017" bIns="46009" numCol="1" anchor="b" anchorCtr="0" compatLnSpc="1">
            <a:prstTxWarp prst="textNoShape">
              <a:avLst/>
            </a:prstTxWarp>
          </a:bodyPr>
          <a:lstStyle>
            <a:lvl1pPr algn="r" defTabSz="917575">
              <a:defRPr sz="1300" b="0">
                <a:latin typeface="Arial" panose="020B0604020202020204" pitchFamily="34" charset="0"/>
              </a:defRPr>
            </a:lvl1pPr>
          </a:lstStyle>
          <a:p>
            <a:fld id="{8949C558-9695-47A0-B5D7-90E8B2F89EBC}"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C64A5BE3-ECA7-4A7B-9028-E48DA4087423}"/>
              </a:ext>
            </a:extLst>
          </p:cNvPr>
          <p:cNvSpPr>
            <a:spLocks noGrp="1" noChangeArrowheads="1"/>
          </p:cNvSpPr>
          <p:nvPr>
            <p:ph type="hdr" sz="quarter"/>
          </p:nvPr>
        </p:nvSpPr>
        <p:spPr bwMode="auto">
          <a:xfrm>
            <a:off x="0" y="0"/>
            <a:ext cx="403066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t" anchorCtr="0" compatLnSpc="1">
            <a:prstTxWarp prst="textNoShape">
              <a:avLst/>
            </a:prstTxWarp>
          </a:bodyPr>
          <a:lstStyle>
            <a:lvl1pPr eaLnBrk="0" hangingPunct="0">
              <a:defRPr sz="1200" b="0">
                <a:cs typeface="Arial" charset="0"/>
              </a:defRPr>
            </a:lvl1pPr>
          </a:lstStyle>
          <a:p>
            <a:pPr>
              <a:defRPr/>
            </a:pPr>
            <a:endParaRPr lang="en-US"/>
          </a:p>
        </p:txBody>
      </p:sp>
      <p:sp>
        <p:nvSpPr>
          <p:cNvPr id="57347" name="Rectangle 3">
            <a:extLst>
              <a:ext uri="{FF2B5EF4-FFF2-40B4-BE49-F238E27FC236}">
                <a16:creationId xmlns:a16="http://schemas.microsoft.com/office/drawing/2014/main" id="{E504145B-5023-482A-BB0E-CFF1852B3C9D}"/>
              </a:ext>
            </a:extLst>
          </p:cNvPr>
          <p:cNvSpPr>
            <a:spLocks noGrp="1" noChangeArrowheads="1"/>
          </p:cNvSpPr>
          <p:nvPr>
            <p:ph type="dt" idx="1"/>
          </p:nvPr>
        </p:nvSpPr>
        <p:spPr bwMode="auto">
          <a:xfrm>
            <a:off x="5265738" y="0"/>
            <a:ext cx="4029075"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t" anchorCtr="0" compatLnSpc="1">
            <a:prstTxWarp prst="textNoShape">
              <a:avLst/>
            </a:prstTxWarp>
          </a:bodyPr>
          <a:lstStyle>
            <a:lvl1pPr algn="r" eaLnBrk="0" hangingPunct="0">
              <a:defRPr sz="1200" b="0">
                <a:cs typeface="Arial" charset="0"/>
              </a:defRPr>
            </a:lvl1pPr>
          </a:lstStyle>
          <a:p>
            <a:pPr>
              <a:defRPr/>
            </a:pPr>
            <a:fld id="{D2560A9F-3D58-4725-A9CC-6CE926D7E376}" type="datetimeFigureOut">
              <a:rPr lang="en-US"/>
              <a:pPr>
                <a:defRPr/>
              </a:pPr>
              <a:t>09/11/2026</a:t>
            </a:fld>
            <a:endParaRPr lang="en-US" dirty="0"/>
          </a:p>
        </p:txBody>
      </p:sp>
      <p:sp>
        <p:nvSpPr>
          <p:cNvPr id="39940" name="Rectangle 4">
            <a:extLst>
              <a:ext uri="{FF2B5EF4-FFF2-40B4-BE49-F238E27FC236}">
                <a16:creationId xmlns:a16="http://schemas.microsoft.com/office/drawing/2014/main" id="{592DE60C-5AB4-4825-8ED3-F1F171847563}"/>
              </a:ext>
            </a:extLst>
          </p:cNvPr>
          <p:cNvSpPr>
            <a:spLocks noGrp="1" noRot="1" noChangeAspect="1" noChangeArrowheads="1" noTextEdit="1"/>
          </p:cNvSpPr>
          <p:nvPr>
            <p:ph type="sldImg" idx="2"/>
          </p:nvPr>
        </p:nvSpPr>
        <p:spPr bwMode="auto">
          <a:xfrm>
            <a:off x="2895600" y="525463"/>
            <a:ext cx="3505200" cy="26289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49" name="Rectangle 5">
            <a:extLst>
              <a:ext uri="{FF2B5EF4-FFF2-40B4-BE49-F238E27FC236}">
                <a16:creationId xmlns:a16="http://schemas.microsoft.com/office/drawing/2014/main" id="{3C96E1F5-6C78-4069-AE05-0F88114B5BE0}"/>
              </a:ext>
            </a:extLst>
          </p:cNvPr>
          <p:cNvSpPr>
            <a:spLocks noGrp="1" noChangeArrowheads="1"/>
          </p:cNvSpPr>
          <p:nvPr>
            <p:ph type="body" sz="quarter" idx="3"/>
          </p:nvPr>
        </p:nvSpPr>
        <p:spPr bwMode="auto">
          <a:xfrm>
            <a:off x="928688" y="3330575"/>
            <a:ext cx="7439025" cy="315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7350" name="Rectangle 6">
            <a:extLst>
              <a:ext uri="{FF2B5EF4-FFF2-40B4-BE49-F238E27FC236}">
                <a16:creationId xmlns:a16="http://schemas.microsoft.com/office/drawing/2014/main" id="{C59122AF-A62E-4C94-B22A-9F9A8960E0A2}"/>
              </a:ext>
            </a:extLst>
          </p:cNvPr>
          <p:cNvSpPr>
            <a:spLocks noGrp="1" noChangeArrowheads="1"/>
          </p:cNvSpPr>
          <p:nvPr>
            <p:ph type="ftr" sz="quarter" idx="4"/>
          </p:nvPr>
        </p:nvSpPr>
        <p:spPr bwMode="auto">
          <a:xfrm>
            <a:off x="0" y="6657975"/>
            <a:ext cx="403066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b" anchorCtr="0" compatLnSpc="1">
            <a:prstTxWarp prst="textNoShape">
              <a:avLst/>
            </a:prstTxWarp>
          </a:bodyPr>
          <a:lstStyle>
            <a:lvl1pPr eaLnBrk="0" hangingPunct="0">
              <a:defRPr sz="1200" b="0">
                <a:cs typeface="Arial" charset="0"/>
              </a:defRPr>
            </a:lvl1pPr>
          </a:lstStyle>
          <a:p>
            <a:pPr>
              <a:defRPr/>
            </a:pPr>
            <a:endParaRPr lang="en-US"/>
          </a:p>
        </p:txBody>
      </p:sp>
      <p:sp>
        <p:nvSpPr>
          <p:cNvPr id="57351" name="Rectangle 7">
            <a:extLst>
              <a:ext uri="{FF2B5EF4-FFF2-40B4-BE49-F238E27FC236}">
                <a16:creationId xmlns:a16="http://schemas.microsoft.com/office/drawing/2014/main" id="{3A67A980-A14A-4639-A830-12872F1ACD63}"/>
              </a:ext>
            </a:extLst>
          </p:cNvPr>
          <p:cNvSpPr>
            <a:spLocks noGrp="1" noChangeArrowheads="1"/>
          </p:cNvSpPr>
          <p:nvPr>
            <p:ph type="sldNum" sz="quarter" idx="5"/>
          </p:nvPr>
        </p:nvSpPr>
        <p:spPr bwMode="auto">
          <a:xfrm>
            <a:off x="5265738" y="6657975"/>
            <a:ext cx="4029075"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b" anchorCtr="0" compatLnSpc="1">
            <a:prstTxWarp prst="textNoShape">
              <a:avLst/>
            </a:prstTxWarp>
          </a:bodyPr>
          <a:lstStyle>
            <a:lvl1pPr algn="r" eaLnBrk="0" hangingPunct="0">
              <a:defRPr sz="1200" b="0"/>
            </a:lvl1pPr>
          </a:lstStyle>
          <a:p>
            <a:fld id="{AB4C82E0-486A-462B-BDD0-4E609807901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CBA31-F07F-807D-9EE1-7CDBA2F294E4}"/>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F384E2E9-3833-6216-58D0-7F8617A7ECA0}"/>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A47B9B5A-F93F-2260-7B48-E479A07B18DB}"/>
              </a:ext>
            </a:extLst>
          </p:cNvPr>
          <p:cNvSpPr>
            <a:spLocks noGrp="1"/>
          </p:cNvSpPr>
          <p:nvPr>
            <p:ph type="body" idx="1"/>
          </p:nvPr>
        </p:nvSpPr>
        <p:spPr>
          <a:noFill/>
        </p:spPr>
        <p:txBody>
          <a:bodyPr/>
          <a:lstStyle/>
          <a:p>
            <a:endParaRPr lang="en-US" altLang="en-US"/>
          </a:p>
        </p:txBody>
      </p:sp>
      <p:sp>
        <p:nvSpPr>
          <p:cNvPr id="40964" name="Slide Number Placeholder 3">
            <a:extLst>
              <a:ext uri="{FF2B5EF4-FFF2-40B4-BE49-F238E27FC236}">
                <a16:creationId xmlns:a16="http://schemas.microsoft.com/office/drawing/2014/main" id="{AB741E46-C045-3FB2-5D8F-5165368896E5}"/>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3137CE9-E17B-485C-95EB-5B4CEFAE40D4}" type="slidenum">
              <a:rPr lang="en-US" altLang="en-US">
                <a:latin typeface="Tahoma" panose="020B0604030504040204" pitchFamily="34" charset="0"/>
              </a:rPr>
              <a:pPr>
                <a:spcBef>
                  <a:spcPct val="0"/>
                </a:spcBef>
              </a:pPr>
              <a:t>5</a:t>
            </a:fld>
            <a:endParaRPr lang="en-US" altLang="en-US">
              <a:latin typeface="Tahoma" panose="020B0604030504040204" pitchFamily="34" charset="0"/>
            </a:endParaRPr>
          </a:p>
        </p:txBody>
      </p:sp>
    </p:spTree>
    <p:extLst>
      <p:ext uri="{BB962C8B-B14F-4D97-AF65-F5344CB8AC3E}">
        <p14:creationId xmlns:p14="http://schemas.microsoft.com/office/powerpoint/2010/main" val="3205789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D00B8-0244-FC8A-23FB-ECF37BF752AB}"/>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4DEE575D-180D-2D55-2704-FC543C2D49D5}"/>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038E352E-7D41-1B55-9729-8D00E1FE0D08}"/>
              </a:ext>
            </a:extLst>
          </p:cNvPr>
          <p:cNvSpPr>
            <a:spLocks noGrp="1"/>
          </p:cNvSpPr>
          <p:nvPr>
            <p:ph type="body" idx="1"/>
          </p:nvPr>
        </p:nvSpPr>
        <p:spPr>
          <a:noFill/>
        </p:spPr>
        <p:txBody>
          <a:bodyPr/>
          <a:lstStyle/>
          <a:p>
            <a:endParaRPr lang="en-US" altLang="en-US"/>
          </a:p>
        </p:txBody>
      </p:sp>
      <p:sp>
        <p:nvSpPr>
          <p:cNvPr id="40964" name="Slide Number Placeholder 3">
            <a:extLst>
              <a:ext uri="{FF2B5EF4-FFF2-40B4-BE49-F238E27FC236}">
                <a16:creationId xmlns:a16="http://schemas.microsoft.com/office/drawing/2014/main" id="{47C67253-CFA3-512E-488D-A9A3E8C1088E}"/>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3137CE9-E17B-485C-95EB-5B4CEFAE40D4}" type="slidenum">
              <a:rPr lang="en-US" altLang="en-US">
                <a:latin typeface="Tahoma" panose="020B0604030504040204" pitchFamily="34" charset="0"/>
              </a:rPr>
              <a:pPr>
                <a:spcBef>
                  <a:spcPct val="0"/>
                </a:spcBef>
              </a:pPr>
              <a:t>6</a:t>
            </a:fld>
            <a:endParaRPr lang="en-US" altLang="en-US">
              <a:latin typeface="Tahoma" panose="020B0604030504040204" pitchFamily="34" charset="0"/>
            </a:endParaRPr>
          </a:p>
        </p:txBody>
      </p:sp>
    </p:spTree>
    <p:extLst>
      <p:ext uri="{BB962C8B-B14F-4D97-AF65-F5344CB8AC3E}">
        <p14:creationId xmlns:p14="http://schemas.microsoft.com/office/powerpoint/2010/main" val="3621289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084FFFEE-F266-44A5-B8E0-2F421E1A29FC}"/>
              </a:ext>
            </a:extLst>
          </p:cNvPr>
          <p:cNvSpPr>
            <a:spLocks noGrp="1" noRot="1" noChangeAspect="1" noTextEdit="1"/>
          </p:cNvSpPr>
          <p:nvPr>
            <p:ph type="sldImg"/>
          </p:nvPr>
        </p:nvSpPr>
        <p:spPr>
          <a:ln/>
        </p:spPr>
      </p:sp>
      <p:sp>
        <p:nvSpPr>
          <p:cNvPr id="41987" name="Notes Placeholder 2">
            <a:extLst>
              <a:ext uri="{FF2B5EF4-FFF2-40B4-BE49-F238E27FC236}">
                <a16:creationId xmlns:a16="http://schemas.microsoft.com/office/drawing/2014/main" id="{8B3E2527-C771-4251-B2F1-21F7EEC3C441}"/>
              </a:ext>
            </a:extLst>
          </p:cNvPr>
          <p:cNvSpPr>
            <a:spLocks noGrp="1"/>
          </p:cNvSpPr>
          <p:nvPr>
            <p:ph type="body" idx="1"/>
          </p:nvPr>
        </p:nvSpPr>
        <p:spPr>
          <a:noFill/>
        </p:spPr>
        <p:txBody>
          <a:bodyPr/>
          <a:lstStyle/>
          <a:p>
            <a:endParaRPr lang="en-US" altLang="en-US"/>
          </a:p>
        </p:txBody>
      </p:sp>
      <p:sp>
        <p:nvSpPr>
          <p:cNvPr id="41988" name="Slide Number Placeholder 3">
            <a:extLst>
              <a:ext uri="{FF2B5EF4-FFF2-40B4-BE49-F238E27FC236}">
                <a16:creationId xmlns:a16="http://schemas.microsoft.com/office/drawing/2014/main" id="{2EBB254D-68C5-49C5-921C-E62CC8300C30}"/>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46C1E85-D7E7-4B98-9784-762158582969}" type="slidenum">
              <a:rPr lang="en-US" altLang="en-US">
                <a:latin typeface="Tahoma" panose="020B0604030504040204" pitchFamily="34" charset="0"/>
              </a:rPr>
              <a:pPr>
                <a:spcBef>
                  <a:spcPct val="0"/>
                </a:spcBef>
              </a:pPr>
              <a:t>13</a:t>
            </a:fld>
            <a:endParaRPr lang="en-US" altLang="en-US">
              <a:latin typeface="Tahoma" panose="020B060403050404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EDC2492E-0C2F-481C-8848-78D7B6E889B8}"/>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E74D6452-16BE-4C2F-9780-E35594B195A8}"/>
              </a:ext>
            </a:extLst>
          </p:cNvPr>
          <p:cNvSpPr>
            <a:spLocks noGrp="1"/>
          </p:cNvSpPr>
          <p:nvPr>
            <p:ph type="body" idx="1"/>
          </p:nvPr>
        </p:nvSpPr>
        <p:spPr>
          <a:noFill/>
        </p:spPr>
        <p:txBody>
          <a:bodyPr/>
          <a:lstStyle/>
          <a:p>
            <a:endParaRPr lang="en-US" altLang="en-US"/>
          </a:p>
        </p:txBody>
      </p:sp>
      <p:sp>
        <p:nvSpPr>
          <p:cNvPr id="43012" name="Slide Number Placeholder 3">
            <a:extLst>
              <a:ext uri="{FF2B5EF4-FFF2-40B4-BE49-F238E27FC236}">
                <a16:creationId xmlns:a16="http://schemas.microsoft.com/office/drawing/2014/main" id="{3BA5D3C6-DAAB-406F-9D24-ED79276D6EB0}"/>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535E9DF-0203-4F3E-8065-54CEAE3C53F7}" type="slidenum">
              <a:rPr lang="en-US" altLang="en-US">
                <a:latin typeface="Tahoma" panose="020B0604030504040204" pitchFamily="34" charset="0"/>
              </a:rPr>
              <a:pPr>
                <a:spcBef>
                  <a:spcPct val="0"/>
                </a:spcBef>
              </a:pPr>
              <a:t>14</a:t>
            </a:fld>
            <a:endParaRPr lang="en-US" altLang="en-US">
              <a:latin typeface="Tahoma" panose="020B060403050404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EDC2492E-0C2F-481C-8848-78D7B6E889B8}"/>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E74D6452-16BE-4C2F-9780-E35594B195A8}"/>
              </a:ext>
            </a:extLst>
          </p:cNvPr>
          <p:cNvSpPr>
            <a:spLocks noGrp="1"/>
          </p:cNvSpPr>
          <p:nvPr>
            <p:ph type="body" idx="1"/>
          </p:nvPr>
        </p:nvSpPr>
        <p:spPr>
          <a:noFill/>
        </p:spPr>
        <p:txBody>
          <a:bodyPr/>
          <a:lstStyle/>
          <a:p>
            <a:endParaRPr lang="en-US" altLang="en-US"/>
          </a:p>
        </p:txBody>
      </p:sp>
      <p:sp>
        <p:nvSpPr>
          <p:cNvPr id="43012" name="Slide Number Placeholder 3">
            <a:extLst>
              <a:ext uri="{FF2B5EF4-FFF2-40B4-BE49-F238E27FC236}">
                <a16:creationId xmlns:a16="http://schemas.microsoft.com/office/drawing/2014/main" id="{3BA5D3C6-DAAB-406F-9D24-ED79276D6EB0}"/>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535E9DF-0203-4F3E-8065-54CEAE3C53F7}" type="slidenum">
              <a:rPr lang="en-US" altLang="en-US">
                <a:latin typeface="Tahoma" panose="020B0604030504040204" pitchFamily="34" charset="0"/>
              </a:rPr>
              <a:pPr>
                <a:spcBef>
                  <a:spcPct val="0"/>
                </a:spcBef>
              </a:pPr>
              <a:t>15</a:t>
            </a:fld>
            <a:endParaRPr lang="en-US" altLang="en-US">
              <a:latin typeface="Tahoma" panose="020B0604030504040204" pitchFamily="34" charset="0"/>
            </a:endParaRPr>
          </a:p>
        </p:txBody>
      </p:sp>
    </p:spTree>
    <p:extLst>
      <p:ext uri="{BB962C8B-B14F-4D97-AF65-F5344CB8AC3E}">
        <p14:creationId xmlns:p14="http://schemas.microsoft.com/office/powerpoint/2010/main" val="32801296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p:nvPicPr>
        <p:blipFill>
          <a:blip r:embed="rId2">
            <a:extLst>
              <a:ext uri="{28A0092B-C50C-407E-A947-70E740481C1C}">
                <a14:useLocalDpi xmlns:a14="http://schemas.microsoft.com/office/drawing/2010/main" val="0"/>
              </a:ext>
            </a:extLst>
          </a:blip>
          <a:srcRect l="14059" t="1529" r="16895" b="27442"/>
          <a:stretch>
            <a:fillRect/>
          </a:stretch>
        </p:blipFill>
        <p:spPr>
          <a:xfrm flipH="1">
            <a:off x="-20574" y="1"/>
            <a:ext cx="9164574"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721444" y="1820487"/>
            <a:ext cx="3600450" cy="2762187"/>
          </a:xfrm>
        </p:spPr>
        <p:txBody>
          <a:bodyPr vert="horz" lIns="91440" tIns="45720" rIns="91440" bIns="45720" rtlCol="0" anchor="b">
            <a:normAutofit/>
          </a:bodyPr>
          <a:lstStyle>
            <a:lvl1pPr>
              <a:defRPr lang="en-US" sz="36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721445" y="4714821"/>
            <a:ext cx="2873156" cy="1496616"/>
          </a:xfrm>
        </p:spPr>
        <p:txBody>
          <a:bodyPr vert="horz" lIns="91440" tIns="45720" rIns="91440" bIns="45720" rtlCol="0" anchor="t">
            <a:normAutofit/>
          </a:bodyPr>
          <a:lstStyle>
            <a:lvl1pPr marL="0" indent="0">
              <a:buNone/>
              <a:defRPr lang="en-US" sz="105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721444" y="219456"/>
            <a:ext cx="2027833" cy="338328"/>
          </a:xfrm>
        </p:spPr>
        <p:txBody>
          <a:bodyPr/>
          <a:lstStyle>
            <a:lvl1pPr>
              <a:defRPr>
                <a:solidFill>
                  <a:schemeClr val="tx1"/>
                </a:solidFill>
              </a:defRPr>
            </a:lvl1pPr>
          </a:lstStyle>
          <a:p>
            <a:pPr>
              <a:defRPr/>
            </a:pPr>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926580" y="219456"/>
            <a:ext cx="1121524" cy="338328"/>
          </a:xfrm>
        </p:spPr>
        <p:txBody>
          <a:bodyPr/>
          <a:lstStyle>
            <a:lvl1pPr>
              <a:defRPr>
                <a:solidFill>
                  <a:schemeClr val="tx1"/>
                </a:solidFill>
              </a:defRPr>
            </a:lvl1pPr>
          </a:lstStyle>
          <a:p>
            <a:pPr>
              <a:defRPr/>
            </a:pPr>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75756997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913089" y="214858"/>
            <a:ext cx="1114425" cy="338328"/>
          </a:xfrm>
        </p:spPr>
        <p:txBody>
          <a:bodyPr/>
          <a:lstStyle>
            <a:lvl1pPr>
              <a:defRPr>
                <a:solidFill>
                  <a:schemeClr val="tx1"/>
                </a:solidFill>
              </a:defRPr>
            </a:lvl1pPr>
          </a:lstStyle>
          <a:p>
            <a:pPr>
              <a:defRPr/>
            </a:pP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4C83750B-C7EA-4C43-AC23-DA34A6EAD847}" type="slidenum">
              <a:rPr lang="en-US" altLang="en-US" smtClean="0"/>
              <a:pPr/>
              <a:t>‹#›</a:t>
            </a:fld>
            <a:endParaRPr lang="en-US" alt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987897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p:nvPicPr>
        <p:blipFill>
          <a:blip r:embed="rId2">
            <a:extLst>
              <a:ext uri="{28A0092B-C50C-407E-A947-70E740481C1C}">
                <a14:useLocalDpi xmlns:a14="http://schemas.microsoft.com/office/drawing/2010/main" val="0"/>
              </a:ext>
            </a:extLst>
          </a:blip>
          <a:srcRect l="1146" t="10520" r="14652" b="11508"/>
          <a:stretch>
            <a:fillRect/>
          </a:stretch>
        </p:blipFill>
        <p:spPr>
          <a:xfrm flipH="1">
            <a:off x="-1" y="11899"/>
            <a:ext cx="9144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315594" y="459254"/>
            <a:ext cx="4243851" cy="2691359"/>
          </a:xfrm>
        </p:spPr>
        <p:txBody>
          <a:bodyPr/>
          <a:lstStyle>
            <a:lvl1pPr>
              <a:defRPr sz="345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5521698" y="516600"/>
            <a:ext cx="1945361" cy="1627886"/>
          </a:xfrm>
        </p:spPr>
        <p:txBody>
          <a:bodyPr vert="horz" lIns="91440" tIns="45720" rIns="91440" bIns="45720" rtlCol="0" anchor="t">
            <a:normAutofit/>
          </a:bodyPr>
          <a:lstStyle>
            <a:lvl1pPr marL="0" indent="0">
              <a:buNone/>
              <a:defRPr lang="en-US" sz="9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521699" y="219456"/>
            <a:ext cx="1878037" cy="338328"/>
          </a:xfrm>
        </p:spPr>
        <p:txBody>
          <a:bodyPr/>
          <a:lstStyle>
            <a:lvl1pPr>
              <a:defRPr>
                <a:solidFill>
                  <a:schemeClr val="tx1"/>
                </a:solidFill>
              </a:defRPr>
            </a:lvl1pPr>
          </a:lstStyle>
          <a:p>
            <a:pPr>
              <a:defRPr/>
            </a:pPr>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772401" y="219456"/>
            <a:ext cx="859787" cy="338328"/>
          </a:xfrm>
        </p:spPr>
        <p:txBody>
          <a:bodyPr/>
          <a:lstStyle>
            <a:lvl1pPr>
              <a:defRPr>
                <a:solidFill>
                  <a:schemeClr val="tx1"/>
                </a:solidFill>
              </a:defRPr>
            </a:lvl1pPr>
          </a:lstStyle>
          <a:p>
            <a:pPr>
              <a:defRPr/>
            </a:pPr>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8468743" y="219456"/>
            <a:ext cx="416961" cy="338328"/>
          </a:xfrm>
        </p:spPr>
        <p:txBody>
          <a:bodyPr/>
          <a:lstStyle>
            <a:lvl1pPr>
              <a:defRPr>
                <a:solidFill>
                  <a:schemeClr val="tx1"/>
                </a:solidFill>
              </a:defRPr>
            </a:lvl1p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150573753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9141714"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4"/>
            <a:ext cx="9141714"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3000">
                <a:solidFill>
                  <a:schemeClr val="tx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6600825" y="4463844"/>
            <a:ext cx="2540890" cy="2394157"/>
          </a:xfrm>
        </p:spPr>
        <p:txBody>
          <a:bodyPr vert="horz" lIns="137160" tIns="365760" rIns="0" bIns="457200" rtlCol="0" anchor="b">
            <a:normAutofit/>
          </a:bodyPr>
          <a:lstStyle>
            <a:lvl1pPr marL="0" indent="0">
              <a:buNone/>
              <a:defRPr lang="en-US" sz="105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328242" y="219456"/>
            <a:ext cx="2055462" cy="365760"/>
          </a:xfrm>
        </p:spPr>
        <p:txBody>
          <a:bodyPr/>
          <a:lstStyle>
            <a:lvl1pPr>
              <a:defRPr>
                <a:solidFill>
                  <a:schemeClr val="tx1"/>
                </a:solidFill>
              </a:defRPr>
            </a:lvl1pPr>
          </a:lstStyle>
          <a:p>
            <a:pPr>
              <a:defRPr/>
            </a:pPr>
            <a:endParaRPr lang="en-US"/>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6649571" y="219456"/>
            <a:ext cx="1468493" cy="365760"/>
          </a:xfrm>
        </p:spPr>
        <p:txBody>
          <a:bodyPr/>
          <a:lstStyle>
            <a:lvl1pPr>
              <a:defRPr>
                <a:solidFill>
                  <a:schemeClr val="tx1"/>
                </a:solidFill>
              </a:defRPr>
            </a:lvl1pPr>
          </a:lstStyle>
          <a:p>
            <a:pPr>
              <a:defRPr/>
            </a:pPr>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8521647" y="219456"/>
            <a:ext cx="336604" cy="365760"/>
          </a:xfrm>
        </p:spPr>
        <p:txBody>
          <a:bodyPr/>
          <a:lstStyle>
            <a:lvl1pPr>
              <a:defRPr>
                <a:solidFill>
                  <a:schemeClr val="tx1"/>
                </a:solidFill>
              </a:defRPr>
            </a:lvl1p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3820955243"/>
      </p:ext>
    </p:extLst>
  </p:cSld>
  <p:clrMapOvr>
    <a:masterClrMapping/>
  </p:clrMapOvr>
  <p:hf hdr="0" ftr="0" dt="0"/>
  <p:extLst>
    <p:ext uri="{DCECCB84-F9BA-43D5-87BE-67443E8EF086}">
      <p15:sldGuideLst xmlns:p15="http://schemas.microsoft.com/office/powerpoint/2012/main">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35879"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307485" y="4311805"/>
            <a:ext cx="6439003" cy="2368300"/>
          </a:xfrm>
        </p:spPr>
        <p:txBody>
          <a:bodyPr anchor="b">
            <a:normAutofit/>
          </a:bodyPr>
          <a:lstStyle>
            <a:lvl1pPr>
              <a:defRPr sz="5175">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314325" y="219456"/>
            <a:ext cx="1992134" cy="338328"/>
          </a:xfrm>
        </p:spPr>
        <p:txBody>
          <a:bodyPr/>
          <a:lstStyle>
            <a:lvl1pPr>
              <a:defRPr>
                <a:solidFill>
                  <a:schemeClr val="tx1"/>
                </a:solidFill>
              </a:defRPr>
            </a:lvl1pPr>
          </a:lstStyle>
          <a:p>
            <a:pPr>
              <a:defRPr/>
            </a:pPr>
            <a:endParaRPr lang="en-US"/>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6600825" y="219456"/>
            <a:ext cx="1434942" cy="338328"/>
          </a:xfrm>
        </p:spPr>
        <p:txBody>
          <a:bodyPr/>
          <a:lstStyle>
            <a:lvl1pPr>
              <a:defRPr>
                <a:solidFill>
                  <a:schemeClr val="tx1"/>
                </a:solidFill>
              </a:defRPr>
            </a:lvl1pPr>
          </a:lstStyle>
          <a:p>
            <a:pPr>
              <a:defRPr/>
            </a:pPr>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8468744" y="219456"/>
            <a:ext cx="416961" cy="338328"/>
          </a:xfrm>
        </p:spPr>
        <p:txBody>
          <a:bodyPr/>
          <a:lstStyle>
            <a:lvl1pPr>
              <a:defRPr>
                <a:solidFill>
                  <a:schemeClr val="tx1"/>
                </a:solidFill>
              </a:defRPr>
            </a:lvl1p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361085442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9144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276276" y="2138777"/>
            <a:ext cx="4824950" cy="1962149"/>
          </a:xfrm>
        </p:spPr>
        <p:txBody>
          <a:bodyPr anchor="t">
            <a:normAutofit/>
          </a:bodyPr>
          <a:lstStyle>
            <a:lvl1pPr>
              <a:defRPr sz="66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5514975" y="214858"/>
            <a:ext cx="1114425" cy="338328"/>
          </a:xfrm>
        </p:spPr>
        <p:txBody>
          <a:bodyPr/>
          <a:lstStyle>
            <a:lvl1pPr>
              <a:defRPr>
                <a:solidFill>
                  <a:schemeClr val="tx1"/>
                </a:solidFill>
              </a:defRPr>
            </a:lvl1pPr>
          </a:lstStyle>
          <a:p>
            <a:pPr>
              <a:defRPr/>
            </a:pPr>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4C83750B-C7EA-4C43-AC23-DA34A6EAD847}" type="slidenum">
              <a:rPr lang="en-US" altLang="en-US" smtClean="0"/>
              <a:pPr/>
              <a:t>‹#›</a:t>
            </a:fld>
            <a:endParaRPr lang="en-US" alt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514976" y="2138776"/>
            <a:ext cx="2788815" cy="4109624"/>
          </a:xfrm>
        </p:spPr>
        <p:txBody>
          <a:bodyPr vert="horz" lIns="91440" tIns="45720" rIns="91440" bIns="45720" rtlCol="0" anchor="t">
            <a:normAutofit/>
          </a:bodyPr>
          <a:lstStyle>
            <a:lvl1pPr marL="342900" indent="-342900">
              <a:buFont typeface="+mj-lt"/>
              <a:buAutoNum type="arabicPeriod"/>
              <a:defRPr lang="en-US" sz="1050" dirty="0">
                <a:solidFill>
                  <a:schemeClr val="tx1"/>
                </a:solidFill>
              </a:defRPr>
            </a:lvl1pPr>
            <a:lvl2pPr marL="428625" indent="-257175">
              <a:buFont typeface="+mj-lt"/>
              <a:buAutoNum type="arabicPeriod"/>
              <a:defRPr lang="en-US" sz="1050" dirty="0">
                <a:solidFill>
                  <a:schemeClr val="tx1"/>
                </a:solidFill>
              </a:defRPr>
            </a:lvl2pPr>
            <a:lvl3pPr marL="600075" indent="-257175">
              <a:buFont typeface="+mj-lt"/>
              <a:buAutoNum type="arabicPeriod"/>
              <a:defRPr lang="en-US" sz="1050" dirty="0">
                <a:solidFill>
                  <a:schemeClr val="tx1"/>
                </a:solidFill>
              </a:defRPr>
            </a:lvl3pPr>
            <a:lvl4pPr>
              <a:buFont typeface="+mj-lt"/>
              <a:buAutoNum type="arabicPeriod"/>
              <a:defRPr lang="en-US" sz="1050" dirty="0">
                <a:solidFill>
                  <a:schemeClr val="tx1"/>
                </a:solidFill>
              </a:defRPr>
            </a:lvl4pPr>
            <a:lvl5pPr>
              <a:buFont typeface="+mj-lt"/>
              <a:buAutoNum type="arabicPeriod"/>
              <a:defRPr lang="en-US" sz="105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792043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p:nvPicPr>
        <p:blipFill>
          <a:blip r:embed="rId2">
            <a:extLst>
              <a:ext uri="{28A0092B-C50C-407E-A947-70E740481C1C}">
                <a14:useLocalDpi xmlns:a14="http://schemas.microsoft.com/office/drawing/2010/main" val="0"/>
              </a:ext>
            </a:extLst>
          </a:blip>
          <a:srcRect b="36109"/>
          <a:stretch>
            <a:fillRect/>
          </a:stretch>
        </p:blipFill>
        <p:spPr>
          <a:xfrm rot="10800000" flipH="1">
            <a:off x="-7487" y="2555751"/>
            <a:ext cx="9144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293139" y="3481713"/>
            <a:ext cx="4122320" cy="2092272"/>
          </a:xfrm>
        </p:spPr>
        <p:txBody>
          <a:bodyPr anchor="t">
            <a:normAutofit/>
          </a:bodyPr>
          <a:lstStyle>
            <a:lvl1pPr>
              <a:defRPr sz="5700">
                <a:solidFill>
                  <a:schemeClr val="tx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1"/>
            <a:ext cx="9144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325246" y="2734068"/>
            <a:ext cx="2045498" cy="338328"/>
          </a:xfrm>
        </p:spPr>
        <p:txBody>
          <a:bodyPr/>
          <a:lstStyle>
            <a:lvl1pPr>
              <a:defRPr>
                <a:solidFill>
                  <a:schemeClr val="tx1"/>
                </a:solidFill>
              </a:defRPr>
            </a:lvl1pPr>
          </a:lstStyle>
          <a:p>
            <a:pPr>
              <a:defRPr/>
            </a:pPr>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5839176" y="2734068"/>
            <a:ext cx="1190033" cy="338328"/>
          </a:xfrm>
        </p:spPr>
        <p:txBody>
          <a:bodyPr/>
          <a:lstStyle>
            <a:lvl1pPr>
              <a:defRPr>
                <a:solidFill>
                  <a:schemeClr val="tx1"/>
                </a:solidFill>
              </a:defRPr>
            </a:lvl1pPr>
          </a:lstStyle>
          <a:p>
            <a:pPr>
              <a:defRPr/>
            </a:pPr>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8487461" y="2734068"/>
            <a:ext cx="395021" cy="338328"/>
          </a:xfrm>
        </p:spPr>
        <p:txBody>
          <a:bodyPr/>
          <a:lstStyle>
            <a:lvl1pPr>
              <a:defRPr>
                <a:solidFill>
                  <a:schemeClr val="tx1"/>
                </a:solidFill>
              </a:defRPr>
            </a:lvl1pPr>
          </a:lstStyle>
          <a:p>
            <a:fld id="{4C83750B-C7EA-4C43-AC23-DA34A6EAD847}" type="slidenum">
              <a:rPr lang="en-US" altLang="en-US" smtClean="0"/>
              <a:pPr/>
              <a:t>‹#›</a:t>
            </a:fld>
            <a:endParaRPr lang="en-US" alt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39176" y="3481714"/>
            <a:ext cx="2937077" cy="2765887"/>
          </a:xfrm>
        </p:spPr>
        <p:txBody>
          <a:bodyPr vert="horz" lIns="91440" tIns="45720" rIns="91440" bIns="45720" rtlCol="0">
            <a:normAutofit/>
          </a:bodyPr>
          <a:lstStyle>
            <a:lvl1pPr marL="257175" indent="-257175">
              <a:lnSpc>
                <a:spcPct val="130000"/>
              </a:lnSpc>
              <a:buFont typeface="+mj-lt"/>
              <a:buAutoNum type="arabicPeriod"/>
              <a:defRPr lang="en-US" sz="1050" dirty="0">
                <a:solidFill>
                  <a:schemeClr val="tx1"/>
                </a:solidFill>
              </a:defRPr>
            </a:lvl1pPr>
            <a:lvl2pPr marL="428625" indent="-257175">
              <a:lnSpc>
                <a:spcPct val="130000"/>
              </a:lnSpc>
              <a:buFont typeface="+mj-lt"/>
              <a:buAutoNum type="arabicPeriod"/>
              <a:defRPr lang="en-US" sz="1050" dirty="0">
                <a:solidFill>
                  <a:schemeClr val="tx1"/>
                </a:solidFill>
              </a:defRPr>
            </a:lvl2pPr>
            <a:lvl3pPr marL="600075" indent="-257175">
              <a:lnSpc>
                <a:spcPct val="130000"/>
              </a:lnSpc>
              <a:buFont typeface="+mj-lt"/>
              <a:buAutoNum type="arabicPeriod"/>
              <a:defRPr lang="en-US" sz="1050" dirty="0">
                <a:solidFill>
                  <a:schemeClr val="tx1"/>
                </a:solidFill>
              </a:defRPr>
            </a:lvl3pPr>
            <a:lvl4pPr>
              <a:lnSpc>
                <a:spcPct val="130000"/>
              </a:lnSpc>
              <a:buFont typeface="+mj-lt"/>
              <a:buAutoNum type="arabicPeriod"/>
              <a:defRPr lang="en-US" sz="1050" dirty="0">
                <a:solidFill>
                  <a:schemeClr val="tx1"/>
                </a:solidFill>
              </a:defRPr>
            </a:lvl4pPr>
            <a:lvl5pPr>
              <a:lnSpc>
                <a:spcPct val="130000"/>
              </a:lnSpc>
              <a:buFont typeface="+mj-lt"/>
              <a:buAutoNum type="arabicPeriod"/>
              <a:defRPr lang="en-US" sz="1050" dirty="0">
                <a:solidFill>
                  <a:schemeClr val="tx1"/>
                </a:solidFill>
              </a:defRPr>
            </a:lvl5pPr>
          </a:lstStyle>
          <a:p>
            <a:pPr marL="171450" lvl="0" indent="-171450"/>
            <a:r>
              <a:rPr lang="en-US"/>
              <a:t>Click to edit Master text styles</a:t>
            </a:r>
          </a:p>
          <a:p>
            <a:pPr marL="171450" lvl="1" indent="-171450"/>
            <a:r>
              <a:rPr lang="en-US"/>
              <a:t>Second level</a:t>
            </a:r>
          </a:p>
          <a:p>
            <a:pPr marL="171450" lvl="2" indent="-171450"/>
            <a:r>
              <a:rPr lang="en-US"/>
              <a:t>Third level</a:t>
            </a:r>
          </a:p>
          <a:p>
            <a:pPr marL="171450" lvl="3" indent="-171450"/>
            <a:r>
              <a:rPr lang="en-US"/>
              <a:t>Fourth level</a:t>
            </a:r>
          </a:p>
          <a:p>
            <a:pPr marL="171450" lvl="4" indent="-171450"/>
            <a:r>
              <a:rPr lang="en-US"/>
              <a:t>Fifth level</a:t>
            </a:r>
            <a:endParaRPr lang="en-US" dirty="0"/>
          </a:p>
        </p:txBody>
      </p:sp>
    </p:spTree>
    <p:extLst>
      <p:ext uri="{BB962C8B-B14F-4D97-AF65-F5344CB8AC3E}">
        <p14:creationId xmlns:p14="http://schemas.microsoft.com/office/powerpoint/2010/main" val="227791366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p:nvPicPr>
        <p:blipFill>
          <a:blip r:embed="rId2">
            <a:extLst>
              <a:ext uri="{28A0092B-C50C-407E-A947-70E740481C1C}">
                <a14:useLocalDpi xmlns:a14="http://schemas.microsoft.com/office/drawing/2010/main" val="0"/>
              </a:ext>
            </a:extLst>
          </a:blip>
          <a:srcRect l="11509"/>
          <a:stretch>
            <a:fillRect/>
          </a:stretch>
        </p:blipFill>
        <p:spPr>
          <a:xfrm>
            <a:off x="4743451" y="1"/>
            <a:ext cx="4410941"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14139" y="1276990"/>
            <a:ext cx="4033700"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324295" y="214858"/>
            <a:ext cx="2044782" cy="338328"/>
          </a:xfrm>
        </p:spPr>
        <p:txBody>
          <a:bodyPr/>
          <a:lstStyle>
            <a:lvl1pPr>
              <a:defRPr>
                <a:solidFill>
                  <a:schemeClr val="tx1"/>
                </a:solidFill>
              </a:defRPr>
            </a:lvl1pPr>
          </a:lstStyle>
          <a:p>
            <a:pPr>
              <a:defRPr/>
            </a:pP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600825" y="214858"/>
            <a:ext cx="1456380" cy="338328"/>
          </a:xfrm>
        </p:spPr>
        <p:txBody>
          <a:bodyPr/>
          <a:lstStyle>
            <a:lvl1pPr>
              <a:defRPr>
                <a:solidFill>
                  <a:schemeClr val="tx1"/>
                </a:solidFill>
              </a:defRPr>
            </a:lvl1pPr>
          </a:lstStyle>
          <a:p>
            <a:pPr>
              <a:defRPr/>
            </a:pP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8467721" y="214858"/>
            <a:ext cx="416961" cy="338328"/>
          </a:xfrm>
        </p:spPr>
        <p:txBody>
          <a:bodyPr/>
          <a:lstStyle>
            <a:lvl1pPr>
              <a:defRPr>
                <a:solidFill>
                  <a:schemeClr val="tx1"/>
                </a:solidFill>
              </a:defRPr>
            </a:lvl1pPr>
          </a:lstStyle>
          <a:p>
            <a:fld id="{4C83750B-C7EA-4C43-AC23-DA34A6EAD847}" type="slidenum">
              <a:rPr lang="en-US" altLang="en-US" smtClean="0"/>
              <a:pPr/>
              <a:t>‹#›</a:t>
            </a:fld>
            <a:endParaRPr lang="en-US" alt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320608" y="2471736"/>
            <a:ext cx="4033701"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285557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4406900"/>
            <a:ext cx="6858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400175" y="1886712"/>
            <a:ext cx="2630992" cy="3233928"/>
          </a:xfrm>
        </p:spPr>
        <p:txBody>
          <a:bodyPr anchor="t">
            <a:normAutofit/>
          </a:bodyPr>
          <a:lstStyle>
            <a:lvl1pPr>
              <a:defRPr sz="24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314325" y="208394"/>
            <a:ext cx="1899089" cy="338328"/>
          </a:xfrm>
        </p:spPr>
        <p:txBody>
          <a:bodyPr/>
          <a:lstStyle>
            <a:lvl1pPr>
              <a:defRPr>
                <a:solidFill>
                  <a:schemeClr val="tx1"/>
                </a:solidFill>
              </a:defRPr>
            </a:lvl1pPr>
          </a:lstStyle>
          <a:p>
            <a:pPr>
              <a:defRPr/>
            </a:pP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400550" y="208394"/>
            <a:ext cx="1513161" cy="338328"/>
          </a:xfrm>
        </p:spPr>
        <p:txBody>
          <a:bodyPr/>
          <a:lstStyle>
            <a:lvl1pPr>
              <a:defRPr>
                <a:solidFill>
                  <a:schemeClr val="tx1"/>
                </a:solidFill>
              </a:defRPr>
            </a:lvl1pPr>
          </a:lstStyle>
          <a:p>
            <a:pPr>
              <a:defRPr/>
            </a:pP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8472441" y="208394"/>
            <a:ext cx="414867" cy="338328"/>
          </a:xfrm>
        </p:spPr>
        <p:txBody>
          <a:bodyPr/>
          <a:lstStyle>
            <a:lvl1pPr>
              <a:defRPr>
                <a:solidFill>
                  <a:schemeClr val="tx1"/>
                </a:solidFill>
              </a:defRPr>
            </a:lvl1pPr>
          </a:lstStyle>
          <a:p>
            <a:fld id="{4C83750B-C7EA-4C43-AC23-DA34A6EAD847}" type="slidenum">
              <a:rPr lang="en-US" altLang="en-US" smtClean="0"/>
              <a:pPr/>
              <a:t>‹#›</a:t>
            </a:fld>
            <a:endParaRPr lang="en-US" alt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4400551" y="1886712"/>
            <a:ext cx="337185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892621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327" y="1115568"/>
            <a:ext cx="1878948"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322326" y="219456"/>
            <a:ext cx="2013036" cy="338328"/>
          </a:xfrm>
        </p:spPr>
        <p:txBody>
          <a:bodyPr/>
          <a:lstStyle/>
          <a:p>
            <a:pPr>
              <a:defRPr/>
            </a:pP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30548" y="215823"/>
            <a:ext cx="1114425" cy="338328"/>
          </a:xfrm>
        </p:spPr>
        <p:txBody>
          <a:bodyPr/>
          <a:lstStyle>
            <a:lvl1pPr>
              <a:defRPr>
                <a:solidFill>
                  <a:schemeClr val="tx1"/>
                </a:solidFill>
                <a:effectLst/>
              </a:defRPr>
            </a:lvl1pPr>
          </a:lstStyle>
          <a:p>
            <a:pPr>
              <a:defRPr/>
            </a:pP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8473682" y="215823"/>
            <a:ext cx="411954" cy="338328"/>
          </a:xfrm>
        </p:spPr>
        <p:txBody>
          <a:bodyPr/>
          <a:lstStyle/>
          <a:p>
            <a:fld id="{4C83750B-C7EA-4C43-AC23-DA34A6EAD847}" type="slidenum">
              <a:rPr lang="en-US" altLang="en-US" smtClean="0"/>
              <a:pPr/>
              <a:t>‹#›</a:t>
            </a:fld>
            <a:endParaRPr lang="en-US" alt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21327" y="3028523"/>
            <a:ext cx="1878948"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2530548" y="1181100"/>
            <a:ext cx="6613452"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28305228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14325" y="1115568"/>
            <a:ext cx="3000375" cy="1352516"/>
          </a:xfrm>
        </p:spPr>
        <p:txBody>
          <a:bodyPr anchor="t">
            <a:normAutofit/>
          </a:bodyPr>
          <a:lstStyle>
            <a:lvl1pPr>
              <a:defRPr sz="225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314325" y="219456"/>
            <a:ext cx="2045948" cy="338328"/>
          </a:xfrm>
        </p:spPr>
        <p:txBody>
          <a:bodyPr/>
          <a:lstStyle/>
          <a:p>
            <a:pPr>
              <a:defRPr/>
            </a:pP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635924" y="219456"/>
            <a:ext cx="1310831" cy="338328"/>
          </a:xfrm>
        </p:spPr>
        <p:txBody>
          <a:bodyPr/>
          <a:lstStyle/>
          <a:p>
            <a:pPr>
              <a:defRPr/>
            </a:pP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8470461" y="216280"/>
            <a:ext cx="413335" cy="338328"/>
          </a:xfrm>
        </p:spPr>
        <p:txBody>
          <a:bodyPr/>
          <a:lstStyle/>
          <a:p>
            <a:fld id="{4C83750B-C7EA-4C43-AC23-DA34A6EAD847}" type="slidenum">
              <a:rPr lang="en-US" altLang="en-US" smtClean="0"/>
              <a:pPr/>
              <a:t>‹#›</a:t>
            </a:fld>
            <a:endParaRPr lang="en-US" alt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635924" y="1104900"/>
            <a:ext cx="5193752" cy="1352516"/>
          </a:xfrm>
        </p:spPr>
        <p:txBody>
          <a:bodyPr>
            <a:normAutofit/>
          </a:bodyPr>
          <a:lstStyle>
            <a:lvl1pPr marL="214313" indent="-214313">
              <a:buFont typeface="Arial" panose="020B0604020202020204" pitchFamily="34" charset="0"/>
              <a:buNone/>
              <a:defRPr sz="1050"/>
            </a:lvl1pPr>
            <a:lvl2pPr marL="385763" indent="-214313">
              <a:buFont typeface="Arial" panose="020B0604020202020204" pitchFamily="34" charset="0"/>
              <a:buNone/>
              <a:defRPr sz="1050"/>
            </a:lvl2pPr>
            <a:lvl3pPr marL="557213" indent="-214313">
              <a:buFont typeface="Arial" panose="020B0604020202020204" pitchFamily="34" charset="0"/>
              <a:buNone/>
              <a:defRPr sz="1050"/>
            </a:lvl3pPr>
            <a:lvl4pPr marL="642938" indent="-128588">
              <a:buFont typeface="Arial" panose="020B0604020202020204" pitchFamily="34" charset="0"/>
              <a:buNone/>
              <a:defRPr sz="1050"/>
            </a:lvl4pPr>
            <a:lvl5pPr marL="814388" indent="-128588">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10"/>
            <a:ext cx="9144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41165483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14325" y="1115569"/>
            <a:ext cx="1885950" cy="2918919"/>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324295" y="214858"/>
            <a:ext cx="1885950" cy="338328"/>
          </a:xfrm>
        </p:spPr>
        <p:txBody>
          <a:bodyPr/>
          <a:lstStyle>
            <a:lvl1pPr>
              <a:defRPr>
                <a:solidFill>
                  <a:schemeClr val="tx1"/>
                </a:solidFill>
                <a:effectLst/>
              </a:defRPr>
            </a:lvl1pPr>
          </a:lstStyle>
          <a:p>
            <a:pPr>
              <a:defRPr/>
            </a:pPr>
            <a:endParaRPr lang="en-US"/>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2567811" y="1"/>
            <a:ext cx="6576190"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14600" y="4077628"/>
            <a:ext cx="1440180" cy="338328"/>
          </a:xfrm>
        </p:spPr>
        <p:txBody>
          <a:bodyPr/>
          <a:lstStyle/>
          <a:p>
            <a:pPr>
              <a:defRPr/>
            </a:pP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8468743" y="4077628"/>
            <a:ext cx="416961" cy="338328"/>
          </a:xfrm>
        </p:spPr>
        <p:txBody>
          <a:bodyPr/>
          <a:lstStyle>
            <a:lvl1pPr>
              <a:defRPr>
                <a:solidFill>
                  <a:schemeClr val="tx1"/>
                </a:solidFill>
                <a:effectLst/>
              </a:defRPr>
            </a:lvl1pPr>
          </a:lstStyle>
          <a:p>
            <a:fld id="{4C83750B-C7EA-4C43-AC23-DA34A6EAD847}" type="slidenum">
              <a:rPr lang="en-US" altLang="en-US" smtClean="0"/>
              <a:pPr/>
              <a:t>‹#›</a:t>
            </a:fld>
            <a:endParaRPr lang="en-US" alt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2514600" y="4423576"/>
            <a:ext cx="6315075" cy="18248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50257992"/>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11005" y="1115569"/>
            <a:ext cx="3935683" cy="994131"/>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322326" y="219456"/>
            <a:ext cx="2200275" cy="338328"/>
          </a:xfrm>
        </p:spPr>
        <p:txBody>
          <a:bodyPr/>
          <a:lstStyle/>
          <a:p>
            <a:pPr>
              <a:defRPr/>
            </a:pP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422434" y="209088"/>
            <a:ext cx="1383033" cy="338328"/>
          </a:xfrm>
        </p:spPr>
        <p:txBody>
          <a:bodyPr/>
          <a:lstStyle>
            <a:lvl1pPr>
              <a:defRPr>
                <a:solidFill>
                  <a:schemeClr val="tx1"/>
                </a:solidFill>
                <a:effectLst/>
              </a:defRPr>
            </a:lvl1pPr>
          </a:lstStyle>
          <a:p>
            <a:pPr>
              <a:defRPr/>
            </a:pP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8500639" y="209088"/>
            <a:ext cx="416961" cy="338328"/>
          </a:xfrm>
        </p:spPr>
        <p:txBody>
          <a:bodyPr/>
          <a:lstStyle/>
          <a:p>
            <a:fld id="{4C83750B-C7EA-4C43-AC23-DA34A6EAD847}" type="slidenum">
              <a:rPr lang="en-US" altLang="en-US" smtClean="0"/>
              <a:pPr/>
              <a:t>‹#›</a:t>
            </a:fld>
            <a:endParaRPr lang="en-US" altLang="en-US"/>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3935683"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4411005" y="2133600"/>
            <a:ext cx="3935683" cy="4114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3661544"/>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19543" y="1115569"/>
            <a:ext cx="2705753" cy="3170545"/>
          </a:xfrm>
        </p:spPr>
        <p:txBody>
          <a:bodyPr anchor="t">
            <a:normAutofit/>
          </a:bodyPr>
          <a:lstStyle>
            <a:lvl1pPr>
              <a:defRPr sz="225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322326" y="214858"/>
            <a:ext cx="1947830" cy="338328"/>
          </a:xfrm>
        </p:spPr>
        <p:txBody>
          <a:bodyPr/>
          <a:lstStyle/>
          <a:p>
            <a:pPr>
              <a:defRPr/>
            </a:pP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634432" y="214858"/>
            <a:ext cx="1190033" cy="338328"/>
          </a:xfrm>
        </p:spPr>
        <p:txBody>
          <a:bodyPr/>
          <a:lstStyle/>
          <a:p>
            <a:pPr>
              <a:defRPr/>
            </a:pP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8473208" y="214858"/>
            <a:ext cx="416961" cy="338328"/>
          </a:xfrm>
        </p:spPr>
        <p:txBody>
          <a:bodyPr/>
          <a:lstStyle/>
          <a:p>
            <a:fld id="{4C83750B-C7EA-4C43-AC23-DA34A6EAD847}" type="slidenum">
              <a:rPr lang="en-US" altLang="en-US" smtClean="0"/>
              <a:pPr/>
              <a:t>‹#›</a:t>
            </a:fld>
            <a:endParaRPr lang="en-US" alt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634432" y="1112672"/>
            <a:ext cx="5195243" cy="1967808"/>
          </a:xfrm>
        </p:spPr>
        <p:txBody>
          <a:bodyPr>
            <a:normAutofit/>
          </a:bodyPr>
          <a:lstStyle>
            <a:lvl1pPr marL="0" indent="0">
              <a:buFont typeface="Arial" panose="020B0604020202020204" pitchFamily="34" charset="0"/>
              <a:buNone/>
              <a:defRPr sz="1050"/>
            </a:lvl1pPr>
            <a:lvl2pPr marL="171450" indent="0">
              <a:buFont typeface="Arial" panose="020B0604020202020204" pitchFamily="34" charset="0"/>
              <a:buNone/>
              <a:defRPr sz="1050"/>
            </a:lvl2pPr>
            <a:lvl3pPr marL="342900" indent="0">
              <a:buFont typeface="Arial" panose="020B0604020202020204" pitchFamily="34" charset="0"/>
              <a:buNone/>
              <a:defRPr sz="1050"/>
            </a:lvl3pPr>
            <a:lvl4pPr marL="514350" indent="0">
              <a:buFont typeface="Arial" panose="020B0604020202020204" pitchFamily="34" charset="0"/>
              <a:buNone/>
              <a:defRPr sz="1050"/>
            </a:lvl4pPr>
            <a:lvl5pPr marL="6858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3677310" y="3500204"/>
            <a:ext cx="546669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11008364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4295" y="3429001"/>
            <a:ext cx="1875980" cy="2551982"/>
          </a:xfrm>
        </p:spPr>
        <p:txBody>
          <a:bodyPr anchor="t">
            <a:normAutofit/>
          </a:bodyPr>
          <a:lstStyle>
            <a:lvl1pPr>
              <a:defRPr sz="225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2"/>
            <a:ext cx="9144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324295" y="2865290"/>
            <a:ext cx="2044782" cy="338328"/>
          </a:xfrm>
        </p:spPr>
        <p:txBody>
          <a:bodyPr/>
          <a:lstStyle/>
          <a:p>
            <a:pPr>
              <a:defRPr/>
            </a:pP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14600" y="2865290"/>
            <a:ext cx="1475509" cy="338328"/>
          </a:xfrm>
        </p:spPr>
        <p:txBody>
          <a:bodyPr/>
          <a:lstStyle/>
          <a:p>
            <a:pPr>
              <a:defRPr/>
            </a:pP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8468743" y="2865290"/>
            <a:ext cx="416961" cy="338328"/>
          </a:xfrm>
        </p:spPr>
        <p:txBody>
          <a:bodyPr/>
          <a:lstStyle/>
          <a:p>
            <a:fld id="{4C83750B-C7EA-4C43-AC23-DA34A6EAD847}" type="slidenum">
              <a:rPr lang="en-US" altLang="en-US" smtClean="0"/>
              <a:pPr/>
              <a:t>‹#›</a:t>
            </a:fld>
            <a:endParaRPr lang="en-US" alt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2514600" y="3429000"/>
            <a:ext cx="6157653" cy="3009900"/>
          </a:xfrm>
        </p:spPr>
        <p:txBody>
          <a:bodyPr>
            <a:normAutofit/>
          </a:bodyPr>
          <a:lstStyle>
            <a:lvl1pPr marL="0" indent="0">
              <a:buFont typeface="Arial" panose="020B0604020202020204" pitchFamily="34" charset="0"/>
              <a:buNone/>
              <a:defRPr sz="1050"/>
            </a:lvl1pPr>
            <a:lvl2pPr marL="171450" indent="0">
              <a:buFont typeface="Arial" panose="020B0604020202020204" pitchFamily="34" charset="0"/>
              <a:buNone/>
              <a:defRPr sz="1050"/>
            </a:lvl2pPr>
            <a:lvl3pPr marL="342900" indent="0">
              <a:buFont typeface="Arial" panose="020B0604020202020204" pitchFamily="34" charset="0"/>
              <a:buNone/>
              <a:defRPr sz="1050"/>
            </a:lvl3pPr>
            <a:lvl4pPr marL="514350" indent="0">
              <a:buFont typeface="Arial" panose="020B0604020202020204" pitchFamily="34" charset="0"/>
              <a:buNone/>
              <a:defRPr sz="1050"/>
            </a:lvl4pPr>
            <a:lvl5pPr marL="6858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3781999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34673" y="1115568"/>
            <a:ext cx="2702442"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pPr>
              <a:defRPr/>
            </a:pP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629025" y="209088"/>
            <a:ext cx="1885950" cy="338328"/>
          </a:xfrm>
        </p:spPr>
        <p:txBody>
          <a:bodyPr/>
          <a:lstStyle/>
          <a:p>
            <a:pPr>
              <a:defRPr/>
            </a:pP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8464515" y="219456"/>
            <a:ext cx="423256" cy="338328"/>
          </a:xfrm>
        </p:spPr>
        <p:txBody>
          <a:bodyPr/>
          <a:lstStyle>
            <a:lvl1pPr>
              <a:defRPr>
                <a:solidFill>
                  <a:schemeClr val="tx1"/>
                </a:solidFill>
                <a:effectLst/>
              </a:defRPr>
            </a:lvl1pPr>
          </a:lstStyle>
          <a:p>
            <a:fld id="{4C83750B-C7EA-4C43-AC23-DA34A6EAD847}" type="slidenum">
              <a:rPr lang="en-US" altLang="en-US" smtClean="0"/>
              <a:pPr/>
              <a:t>‹#›</a:t>
            </a:fld>
            <a:endParaRPr lang="en-US" alt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34673" y="2705100"/>
            <a:ext cx="2702442" cy="36957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3701452" y="1175658"/>
            <a:ext cx="5442548"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3352183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14325" y="4607626"/>
            <a:ext cx="3314700" cy="1640774"/>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435" y="1"/>
            <a:ext cx="3627590"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55956" y="209088"/>
            <a:ext cx="2044782" cy="338328"/>
          </a:xfrm>
        </p:spPr>
        <p:txBody>
          <a:bodyPr/>
          <a:lstStyle/>
          <a:p>
            <a:pPr>
              <a:defRPr/>
            </a:pP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600825" y="214858"/>
            <a:ext cx="1428938" cy="338328"/>
          </a:xfrm>
        </p:spPr>
        <p:txBody>
          <a:bodyPr/>
          <a:lstStyle>
            <a:lvl1pPr>
              <a:defRPr>
                <a:solidFill>
                  <a:schemeClr val="tx1"/>
                </a:solidFill>
                <a:effectLst/>
              </a:defRPr>
            </a:lvl1pPr>
          </a:lstStyle>
          <a:p>
            <a:pPr>
              <a:defRPr/>
            </a:pP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4C83750B-C7EA-4C43-AC23-DA34A6EAD847}" type="slidenum">
              <a:rPr lang="en-US" altLang="en-US" smtClean="0"/>
              <a:pPr/>
              <a:t>‹#›</a:t>
            </a:fld>
            <a:endParaRPr lang="en-US" alt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155957" y="1104900"/>
            <a:ext cx="4312786"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23549905"/>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14326" y="1115568"/>
            <a:ext cx="2329001" cy="163651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324295" y="214858"/>
            <a:ext cx="2044782" cy="338328"/>
          </a:xfrm>
        </p:spPr>
        <p:txBody>
          <a:bodyPr/>
          <a:lstStyle/>
          <a:p>
            <a:pPr>
              <a:defRPr/>
            </a:pP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41641" y="214858"/>
            <a:ext cx="1902741" cy="338328"/>
          </a:xfrm>
        </p:spPr>
        <p:txBody>
          <a:bodyPr/>
          <a:lstStyle/>
          <a:p>
            <a:pPr>
              <a:defRPr/>
            </a:pP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8469630" y="214858"/>
            <a:ext cx="416961" cy="338328"/>
          </a:xfrm>
        </p:spPr>
        <p:txBody>
          <a:bodyPr/>
          <a:lstStyle/>
          <a:p>
            <a:fld id="{4C83750B-C7EA-4C43-AC23-DA34A6EAD847}" type="slidenum">
              <a:rPr lang="en-US" altLang="en-US" smtClean="0"/>
              <a:pPr/>
              <a:t>‹#›</a:t>
            </a:fld>
            <a:endParaRPr lang="en-US" altLang="en-US"/>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2563427"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3041642" y="1104902"/>
            <a:ext cx="5607428" cy="533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1603010"/>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9144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5829300" y="5082379"/>
            <a:ext cx="3000375" cy="1169230"/>
          </a:xfrm>
        </p:spPr>
        <p:txBody>
          <a:bodyPr anchor="b">
            <a:normAutofit/>
          </a:bodyPr>
          <a:lstStyle>
            <a:lvl1pPr>
              <a:defRPr sz="1500" spc="-38"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5829300" y="209088"/>
            <a:ext cx="1478018" cy="338328"/>
          </a:xfrm>
        </p:spPr>
        <p:txBody>
          <a:bodyPr/>
          <a:lstStyle>
            <a:lvl1pPr>
              <a:defRPr>
                <a:solidFill>
                  <a:schemeClr val="tx1"/>
                </a:solidFill>
              </a:defRPr>
            </a:lvl1pPr>
          </a:lstStyle>
          <a:p>
            <a:pPr>
              <a:defRPr/>
            </a:pPr>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4C83750B-C7EA-4C43-AC23-DA34A6EAD847}" type="slidenum">
              <a:rPr lang="en-US" altLang="en-US" smtClean="0"/>
              <a:pPr/>
              <a:t>‹#›</a:t>
            </a:fld>
            <a:endParaRPr lang="en-US" altLang="en-US"/>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10742" y="1063626"/>
            <a:ext cx="7821215" cy="3508375"/>
          </a:xfrm>
        </p:spPr>
        <p:txBody>
          <a:bodyPr>
            <a:noAutofit/>
          </a:bodyPr>
          <a:lstStyle>
            <a:lvl1pPr>
              <a:lnSpc>
                <a:spcPct val="80000"/>
              </a:lnSpc>
              <a:defRPr sz="19500"/>
            </a:lvl1pPr>
          </a:lstStyle>
          <a:p>
            <a:pPr lvl="0"/>
            <a:r>
              <a:rPr lang="en-US" dirty="0"/>
              <a:t>XX%</a:t>
            </a:r>
          </a:p>
        </p:txBody>
      </p:sp>
    </p:spTree>
    <p:extLst>
      <p:ext uri="{BB962C8B-B14F-4D97-AF65-F5344CB8AC3E}">
        <p14:creationId xmlns:p14="http://schemas.microsoft.com/office/powerpoint/2010/main" val="129569697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1"/>
            <a:ext cx="9144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459486" y="-1133856"/>
            <a:ext cx="798957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pPr>
              <a:defRPr/>
            </a:pPr>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4C83750B-C7EA-4C43-AC23-DA34A6EAD847}" type="slidenum">
              <a:rPr lang="en-US" altLang="en-US" smtClean="0"/>
              <a:pPr/>
              <a:t>‹#›</a:t>
            </a:fld>
            <a:endParaRPr lang="en-US" alt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314325" y="2885607"/>
            <a:ext cx="6600826" cy="3553293"/>
          </a:xfrm>
        </p:spPr>
        <p:txBody>
          <a:bodyPr anchor="b">
            <a:normAutofit/>
          </a:bodyPr>
          <a:lstStyle>
            <a:lvl1pPr marL="0" indent="0">
              <a:lnSpc>
                <a:spcPct val="85000"/>
              </a:lnSpc>
              <a:buNone/>
              <a:defRPr sz="4500" b="0" spc="-38" baseline="0">
                <a:solidFill>
                  <a:schemeClr val="tx1"/>
                </a:solidFill>
              </a:defRPr>
            </a:lvl1pPr>
            <a:lvl2pPr marL="171450" indent="0">
              <a:lnSpc>
                <a:spcPct val="85000"/>
              </a:lnSpc>
              <a:buNone/>
              <a:defRPr sz="3300" b="0" spc="-38" baseline="0">
                <a:solidFill>
                  <a:schemeClr val="tx1"/>
                </a:solidFill>
              </a:defRPr>
            </a:lvl2pPr>
            <a:lvl3pPr marL="342900" indent="0">
              <a:lnSpc>
                <a:spcPct val="85000"/>
              </a:lnSpc>
              <a:buNone/>
              <a:defRPr sz="3000" b="0" spc="-38" baseline="0">
                <a:solidFill>
                  <a:schemeClr val="tx1"/>
                </a:solidFill>
              </a:defRPr>
            </a:lvl3pPr>
            <a:lvl4pPr marL="514350" indent="0">
              <a:lnSpc>
                <a:spcPct val="85000"/>
              </a:lnSpc>
              <a:buNone/>
              <a:defRPr sz="2700" b="0" spc="-38" baseline="0">
                <a:solidFill>
                  <a:schemeClr val="tx1"/>
                </a:solidFill>
              </a:defRPr>
            </a:lvl4pPr>
            <a:lvl5pPr marL="685800" indent="0">
              <a:lnSpc>
                <a:spcPct val="85000"/>
              </a:lnSpc>
              <a:buNone/>
              <a:defRPr sz="2400" b="0" spc="-38"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32799840"/>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9144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400175" y="4874219"/>
            <a:ext cx="6379925" cy="666427"/>
          </a:xfrm>
        </p:spPr>
        <p:txBody>
          <a:bodyPr anchor="ctr">
            <a:normAutofit/>
          </a:bodyPr>
          <a:lstStyle>
            <a:lvl1pPr algn="r">
              <a:lnSpc>
                <a:spcPct val="90000"/>
              </a:lnSpc>
              <a:defRPr sz="1050" b="0" cap="all" spc="75"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pPr>
              <a:defRPr/>
            </a:pPr>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4C83750B-C7EA-4C43-AC23-DA34A6EAD847}" type="slidenum">
              <a:rPr lang="en-US" altLang="en-US" smtClean="0"/>
              <a:pPr/>
              <a:t>‹#›</a:t>
            </a:fld>
            <a:endParaRPr lang="en-US" alt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400175" y="1856096"/>
            <a:ext cx="6379925" cy="2855388"/>
          </a:xfrm>
        </p:spPr>
        <p:txBody>
          <a:bodyPr anchor="ctr">
            <a:normAutofit/>
          </a:bodyPr>
          <a:lstStyle>
            <a:lvl1pPr marL="123444" indent="-123444">
              <a:lnSpc>
                <a:spcPct val="90000"/>
              </a:lnSpc>
              <a:spcBef>
                <a:spcPts val="0"/>
              </a:spcBef>
              <a:buFont typeface="Arial" panose="020B0604020202020204" pitchFamily="34" charset="0"/>
              <a:buNone/>
              <a:defRPr sz="3750" spc="-38"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69990408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14325" y="1115569"/>
            <a:ext cx="6286500" cy="701657"/>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pPr>
              <a:defRPr/>
            </a:pP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4C83750B-C7EA-4C43-AC23-DA34A6EAD847}" type="slidenum">
              <a:rPr lang="en-US" altLang="en-US" smtClean="0"/>
              <a:pPr/>
              <a:t>‹#›</a:t>
            </a:fld>
            <a:endParaRPr lang="en-US" altLang="en-US"/>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323850" y="1900238"/>
            <a:ext cx="3693319"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4409118" y="1900238"/>
            <a:ext cx="3693319"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9835969"/>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13992" y="932098"/>
            <a:ext cx="8126654" cy="704088"/>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6600825" y="214858"/>
            <a:ext cx="1440180" cy="338328"/>
          </a:xfrm>
        </p:spPr>
        <p:txBody>
          <a:bodyPr/>
          <a:lstStyle>
            <a:lvl1pPr>
              <a:defRPr>
                <a:solidFill>
                  <a:schemeClr val="tx1"/>
                </a:solidFill>
              </a:defRPr>
            </a:lvl1pPr>
          </a:lstStyle>
          <a:p>
            <a:pPr>
              <a:defRPr/>
            </a:pPr>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4C83750B-C7EA-4C43-AC23-DA34A6EAD847}" type="slidenum">
              <a:rPr lang="en-US" altLang="en-US" smtClean="0"/>
              <a:pPr/>
              <a:t>‹#›</a:t>
            </a:fld>
            <a:endParaRPr lang="en-US" alt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13991" y="1675614"/>
            <a:ext cx="3685439" cy="559834"/>
          </a:xfrm>
        </p:spPr>
        <p:txBody>
          <a:bodyPr anchor="b">
            <a:normAutofit/>
          </a:bodyPr>
          <a:lstStyle>
            <a:lvl1pPr marL="0" indent="0">
              <a:lnSpc>
                <a:spcPct val="90000"/>
              </a:lnSpc>
              <a:buNone/>
              <a:defRPr sz="1200" b="1" cap="all"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323850" y="2285022"/>
            <a:ext cx="3675580"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4714875" y="1675614"/>
            <a:ext cx="3725771" cy="559834"/>
          </a:xfrm>
        </p:spPr>
        <p:txBody>
          <a:bodyPr anchor="b">
            <a:normAutofit/>
          </a:bodyPr>
          <a:lstStyle>
            <a:lvl1pPr marL="0" indent="0">
              <a:lnSpc>
                <a:spcPct val="90000"/>
              </a:lnSpc>
              <a:buNone/>
              <a:defRPr sz="1200" b="1" cap="all" baseline="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4709551" y="2285022"/>
            <a:ext cx="373707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007526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15594" y="1113511"/>
            <a:ext cx="6285232" cy="876193"/>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pPr>
              <a:defRPr/>
            </a:pPr>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D2EABE91-2131-4246-91A2-52FC2A22B0D5}" type="slidenum">
              <a:rPr lang="en-US" altLang="en-US" smtClean="0"/>
              <a:pPr/>
              <a:t>‹#›</a:t>
            </a:fld>
            <a:endParaRPr lang="en-US" altLang="en-US"/>
          </a:p>
        </p:txBody>
      </p:sp>
    </p:spTree>
    <p:extLst>
      <p:ext uri="{BB962C8B-B14F-4D97-AF65-F5344CB8AC3E}">
        <p14:creationId xmlns:p14="http://schemas.microsoft.com/office/powerpoint/2010/main" val="23647195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pPr>
              <a:defRPr/>
            </a:pPr>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237967079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0" y="0"/>
            <a:ext cx="9143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24295" y="758952"/>
            <a:ext cx="5707251" cy="1734866"/>
          </a:xfrm>
        </p:spPr>
        <p:txBody>
          <a:bodyPr anchor="t">
            <a:noAutofit/>
          </a:bodyPr>
          <a:lstStyle>
            <a:lvl1pPr>
              <a:defRPr sz="5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pPr>
              <a:defRPr/>
            </a:pP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4C83750B-C7EA-4C43-AC23-DA34A6EAD847}" type="slidenum">
              <a:rPr lang="en-US" altLang="en-US" smtClean="0"/>
              <a:pPr/>
              <a:t>‹#›</a:t>
            </a:fld>
            <a:endParaRPr lang="en-US" alt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314325" y="2705101"/>
            <a:ext cx="6600825"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5579588"/>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0" y="0"/>
            <a:ext cx="9143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315594" y="2704772"/>
            <a:ext cx="4099245" cy="2733384"/>
          </a:xfrm>
        </p:spPr>
        <p:txBody>
          <a:bodyPr/>
          <a:lstStyle>
            <a:lvl1pPr>
              <a:defRPr sz="54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pPr>
              <a:defRPr/>
            </a:pP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pPr>
              <a:defRPr/>
            </a:pP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4C83750B-C7EA-4C43-AC23-DA34A6EAD847}" type="slidenum">
              <a:rPr lang="en-US" altLang="en-US" smtClean="0"/>
              <a:pPr/>
              <a:t>‹#›</a:t>
            </a:fld>
            <a:endParaRPr lang="en-US" altLang="en-US"/>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4729163" y="2705100"/>
            <a:ext cx="3307556"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204040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232853990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15594" y="1113511"/>
            <a:ext cx="7456807" cy="8761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22063" y="2133600"/>
            <a:ext cx="7456807" cy="4305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324295" y="214858"/>
            <a:ext cx="2044782" cy="338328"/>
          </a:xfrm>
          <a:prstGeom prst="rect">
            <a:avLst/>
          </a:prstGeom>
        </p:spPr>
        <p:txBody>
          <a:bodyPr vert="horz" lIns="91440" tIns="45720" rIns="91440" bIns="45720" rtlCol="0" anchor="ctr"/>
          <a:lstStyle>
            <a:lvl1pPr algn="l" rtl="0">
              <a:defRPr sz="525" cap="all" baseline="0">
                <a:solidFill>
                  <a:schemeClr val="tx1"/>
                </a:solidFill>
              </a:defRPr>
            </a:lvl1pPr>
          </a:lstStyle>
          <a:p>
            <a:pPr>
              <a:defRPr/>
            </a:pPr>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600825" y="214858"/>
            <a:ext cx="1440180" cy="338328"/>
          </a:xfrm>
          <a:prstGeom prst="rect">
            <a:avLst/>
          </a:prstGeom>
        </p:spPr>
        <p:txBody>
          <a:bodyPr vert="horz" lIns="91440" tIns="45720" rIns="91440" bIns="45720" rtlCol="0" anchor="ctr"/>
          <a:lstStyle>
            <a:lvl1pPr algn="l" rtl="0">
              <a:defRPr sz="525" cap="all" baseline="0">
                <a:solidFill>
                  <a:schemeClr val="tx1"/>
                </a:solidFill>
              </a:defRPr>
            </a:lvl1pPr>
          </a:lstStyle>
          <a:p>
            <a:pPr>
              <a:defRPr/>
            </a:pPr>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8468743" y="214858"/>
            <a:ext cx="416961" cy="338328"/>
          </a:xfrm>
          <a:prstGeom prst="rect">
            <a:avLst/>
          </a:prstGeom>
        </p:spPr>
        <p:txBody>
          <a:bodyPr vert="horz" lIns="91440" tIns="45720" rIns="91440" bIns="45720" rtlCol="0" anchor="ctr"/>
          <a:lstStyle>
            <a:lvl1pPr algn="r" rtl="0">
              <a:defRPr sz="525" cap="all" baseline="0">
                <a:solidFill>
                  <a:schemeClr val="tx1"/>
                </a:solidFill>
              </a:defRPr>
            </a:lvl1p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3493004256"/>
      </p:ext>
    </p:extLst>
  </p:cSld>
  <p:clrMap bg1="dk1" tx1="lt1" bg2="dk2" tx2="lt2" accent1="accent1" accent2="accent2" accent3="accent3" accent4="accent4" accent5="accent5" accent6="accent6" hlink="hlink" folHlink="folHlink"/>
  <p:sldLayoutIdLst>
    <p:sldLayoutId id="2147487342" r:id="rId1"/>
    <p:sldLayoutId id="2147487343" r:id="rId2"/>
    <p:sldLayoutId id="2147487344" r:id="rId3"/>
    <p:sldLayoutId id="2147487345" r:id="rId4"/>
    <p:sldLayoutId id="2147487346" r:id="rId5"/>
    <p:sldLayoutId id="2147487347" r:id="rId6"/>
    <p:sldLayoutId id="2147487348" r:id="rId7"/>
    <p:sldLayoutId id="2147487349" r:id="rId8"/>
    <p:sldLayoutId id="2147487350" r:id="rId9"/>
    <p:sldLayoutId id="2147487351" r:id="rId10"/>
    <p:sldLayoutId id="2147487352" r:id="rId11"/>
    <p:sldLayoutId id="2147487353" r:id="rId12"/>
    <p:sldLayoutId id="2147487354" r:id="rId13"/>
    <p:sldLayoutId id="2147487355" r:id="rId14"/>
    <p:sldLayoutId id="2147487356" r:id="rId15"/>
    <p:sldLayoutId id="2147487357" r:id="rId16"/>
    <p:sldLayoutId id="2147487358" r:id="rId17"/>
    <p:sldLayoutId id="2147487359" r:id="rId18"/>
    <p:sldLayoutId id="2147487360" r:id="rId19"/>
    <p:sldLayoutId id="2147487361" r:id="rId20"/>
    <p:sldLayoutId id="2147487362" r:id="rId21"/>
    <p:sldLayoutId id="2147487363" r:id="rId22"/>
    <p:sldLayoutId id="2147487364" r:id="rId23"/>
    <p:sldLayoutId id="2147487365" r:id="rId24"/>
    <p:sldLayoutId id="2147487366" r:id="rId25"/>
    <p:sldLayoutId id="2147487367" r:id="rId26"/>
    <p:sldLayoutId id="2147487368" r:id="rId27"/>
    <p:sldLayoutId id="2147487369" r:id="rId28"/>
  </p:sldLayoutIdLst>
  <p:hf hdr="0" ftr="0" dt="0"/>
  <p:txStyles>
    <p:titleStyle>
      <a:lvl1pPr algn="l" defTabSz="685800" rtl="0" eaLnBrk="1" latinLnBrk="0" hangingPunct="1">
        <a:lnSpc>
          <a:spcPct val="85000"/>
        </a:lnSpc>
        <a:spcBef>
          <a:spcPct val="0"/>
        </a:spcBef>
        <a:buNone/>
        <a:defRPr sz="2250" b="0" kern="1200" spc="-83" baseline="0">
          <a:solidFill>
            <a:schemeClr val="tx1"/>
          </a:solidFill>
          <a:latin typeface="+mj-lt"/>
          <a:ea typeface="+mj-ea"/>
          <a:cs typeface="+mj-cs"/>
        </a:defRPr>
      </a:lvl1pPr>
    </p:titleStyle>
    <p:bodyStyle>
      <a:lvl1pPr marL="0" indent="0" algn="l" defTabSz="685800" rtl="0" eaLnBrk="1" latinLnBrk="0" hangingPunct="1">
        <a:lnSpc>
          <a:spcPct val="120000"/>
        </a:lnSpc>
        <a:spcBef>
          <a:spcPts val="750"/>
        </a:spcBef>
        <a:buFont typeface="Arial" panose="020B0604020202020204" pitchFamily="34" charset="0"/>
        <a:buNone/>
        <a:defRPr sz="1050" kern="1200">
          <a:solidFill>
            <a:schemeClr val="tx1"/>
          </a:solidFill>
          <a:latin typeface="+mn-lt"/>
          <a:ea typeface="+mn-ea"/>
          <a:cs typeface="+mn-cs"/>
        </a:defRPr>
      </a:lvl1pPr>
      <a:lvl2pPr marL="171450" indent="0" algn="l" defTabSz="685800" rtl="0" eaLnBrk="1" latinLnBrk="0" hangingPunct="1">
        <a:lnSpc>
          <a:spcPct val="120000"/>
        </a:lnSpc>
        <a:spcBef>
          <a:spcPts val="375"/>
        </a:spcBef>
        <a:buFont typeface="Arial" panose="020B0604020202020204" pitchFamily="34" charset="0"/>
        <a:buNone/>
        <a:defRPr sz="1050" kern="1200">
          <a:solidFill>
            <a:schemeClr val="tx1"/>
          </a:solidFill>
          <a:latin typeface="+mn-lt"/>
          <a:ea typeface="+mn-ea"/>
          <a:cs typeface="+mn-cs"/>
        </a:defRPr>
      </a:lvl2pPr>
      <a:lvl3pPr marL="342900" indent="0" algn="l" defTabSz="685800" rtl="0" eaLnBrk="1" latinLnBrk="0" hangingPunct="1">
        <a:lnSpc>
          <a:spcPct val="120000"/>
        </a:lnSpc>
        <a:spcBef>
          <a:spcPts val="375"/>
        </a:spcBef>
        <a:buFont typeface="Arial" panose="020B0604020202020204" pitchFamily="34" charset="0"/>
        <a:buNone/>
        <a:defRPr sz="1050" kern="1200">
          <a:solidFill>
            <a:schemeClr val="tx1"/>
          </a:solidFill>
          <a:latin typeface="+mn-lt"/>
          <a:ea typeface="+mn-ea"/>
          <a:cs typeface="+mn-cs"/>
        </a:defRPr>
      </a:lvl3pPr>
      <a:lvl4pPr marL="514350" indent="0" algn="l" defTabSz="685800" rtl="0" eaLnBrk="1" latinLnBrk="0" hangingPunct="1">
        <a:lnSpc>
          <a:spcPct val="120000"/>
        </a:lnSpc>
        <a:spcBef>
          <a:spcPts val="375"/>
        </a:spcBef>
        <a:buFont typeface="Arial" panose="020B0604020202020204" pitchFamily="34" charset="0"/>
        <a:buNone/>
        <a:defRPr sz="1050" kern="1200">
          <a:solidFill>
            <a:schemeClr val="tx1"/>
          </a:solidFill>
          <a:latin typeface="+mn-lt"/>
          <a:ea typeface="+mn-ea"/>
          <a:cs typeface="+mn-cs"/>
        </a:defRPr>
      </a:lvl4pPr>
      <a:lvl5pPr marL="685800" indent="0" algn="l" defTabSz="685800" rtl="0" eaLnBrk="1" latinLnBrk="0" hangingPunct="1">
        <a:lnSpc>
          <a:spcPct val="120000"/>
        </a:lnSpc>
        <a:spcBef>
          <a:spcPts val="375"/>
        </a:spcBef>
        <a:buFont typeface="Arial" panose="020B0604020202020204" pitchFamily="34" charset="0"/>
        <a:buNone/>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64D486-54C4-92C2-D768-08DC64ACF983}"/>
              </a:ext>
            </a:extLst>
          </p:cNvPr>
          <p:cNvPicPr>
            <a:picLocks noChangeAspect="1"/>
          </p:cNvPicPr>
          <p:nvPr/>
        </p:nvPicPr>
        <p:blipFill>
          <a:blip r:embed="rId2">
            <a:extLst>
              <a:ext uri="{28A0092B-C50C-407E-A947-70E740481C1C}">
                <a14:useLocalDpi xmlns:a14="http://schemas.microsoft.com/office/drawing/2010/main" val="0"/>
              </a:ext>
            </a:extLst>
          </a:blip>
          <a:srcRect t="11255" b="11255"/>
          <a:stretch/>
        </p:blipFill>
        <p:spPr>
          <a:xfrm>
            <a:off x="355233" y="914400"/>
            <a:ext cx="8433534" cy="4751930"/>
          </a:xfrm>
          <a:prstGeom prst="rect">
            <a:avLst/>
          </a:prstGeom>
        </p:spPr>
      </p:pic>
      <p:grpSp>
        <p:nvGrpSpPr>
          <p:cNvPr id="8" name="Group 7">
            <a:extLst>
              <a:ext uri="{FF2B5EF4-FFF2-40B4-BE49-F238E27FC236}">
                <a16:creationId xmlns:a16="http://schemas.microsoft.com/office/drawing/2014/main" id="{4FE31091-5372-C018-E36F-33545889EA4A}"/>
              </a:ext>
            </a:extLst>
          </p:cNvPr>
          <p:cNvGrpSpPr/>
          <p:nvPr/>
        </p:nvGrpSpPr>
        <p:grpSpPr>
          <a:xfrm>
            <a:off x="457200" y="5791200"/>
            <a:ext cx="8229600" cy="941582"/>
            <a:chOff x="152400" y="5744904"/>
            <a:chExt cx="8229600" cy="913071"/>
          </a:xfrm>
        </p:grpSpPr>
        <p:sp>
          <p:nvSpPr>
            <p:cNvPr id="5124" name="Rectangle 2">
              <a:extLst>
                <a:ext uri="{FF2B5EF4-FFF2-40B4-BE49-F238E27FC236}">
                  <a16:creationId xmlns:a16="http://schemas.microsoft.com/office/drawing/2014/main" id="{02E2BF9B-5F9A-4FF4-983C-E7485C50FDBA}"/>
                </a:ext>
              </a:extLst>
            </p:cNvPr>
            <p:cNvSpPr>
              <a:spLocks noChangeArrowheads="1"/>
            </p:cNvSpPr>
            <p:nvPr/>
          </p:nvSpPr>
          <p:spPr bwMode="auto">
            <a:xfrm>
              <a:off x="152400" y="5744905"/>
              <a:ext cx="2667000" cy="913070"/>
            </a:xfrm>
            <a:prstGeom prst="rect">
              <a:avLst/>
            </a:prstGeom>
            <a:noFill/>
            <a:ln>
              <a:noFill/>
            </a:ln>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ts val="3200"/>
                </a:lnSpc>
                <a:spcBef>
                  <a:spcPct val="0"/>
                </a:spcBef>
                <a:spcAft>
                  <a:spcPts val="400"/>
                </a:spcAft>
                <a:buClrTx/>
                <a:buSzTx/>
                <a:buFontTx/>
                <a:buNone/>
                <a:defRPr/>
              </a:pP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Enter in</a:t>
              </a:r>
              <a:b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b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 SILENCE</a:t>
              </a:r>
            </a:p>
          </p:txBody>
        </p:sp>
        <p:sp>
          <p:nvSpPr>
            <p:cNvPr id="2" name="Rectangle 2">
              <a:extLst>
                <a:ext uri="{FF2B5EF4-FFF2-40B4-BE49-F238E27FC236}">
                  <a16:creationId xmlns:a16="http://schemas.microsoft.com/office/drawing/2014/main" id="{F35B2FEC-53B6-5BC9-E91D-656E93A2A76F}"/>
                </a:ext>
              </a:extLst>
            </p:cNvPr>
            <p:cNvSpPr>
              <a:spLocks noChangeArrowheads="1"/>
            </p:cNvSpPr>
            <p:nvPr/>
          </p:nvSpPr>
          <p:spPr bwMode="auto">
            <a:xfrm>
              <a:off x="3086100" y="5744904"/>
              <a:ext cx="2667000" cy="913070"/>
            </a:xfrm>
            <a:prstGeom prst="rect">
              <a:avLst/>
            </a:prstGeom>
            <a:noFill/>
            <a:ln>
              <a:noFill/>
            </a:ln>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ts val="3200"/>
                </a:lnSpc>
                <a:spcBef>
                  <a:spcPct val="0"/>
                </a:spcBef>
                <a:spcAft>
                  <a:spcPts val="400"/>
                </a:spcAft>
                <a:buClrTx/>
                <a:buSzTx/>
                <a:buFontTx/>
                <a:buNone/>
                <a:defRPr/>
              </a:pP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Wait with </a:t>
              </a:r>
              <a:b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b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REVERENCE </a:t>
              </a:r>
            </a:p>
          </p:txBody>
        </p:sp>
        <p:sp>
          <p:nvSpPr>
            <p:cNvPr id="3" name="Rectangle 2">
              <a:extLst>
                <a:ext uri="{FF2B5EF4-FFF2-40B4-BE49-F238E27FC236}">
                  <a16:creationId xmlns:a16="http://schemas.microsoft.com/office/drawing/2014/main" id="{93D531A8-D815-B254-754D-1F76EC61B7C3}"/>
                </a:ext>
              </a:extLst>
            </p:cNvPr>
            <p:cNvSpPr>
              <a:spLocks noChangeArrowheads="1"/>
            </p:cNvSpPr>
            <p:nvPr/>
          </p:nvSpPr>
          <p:spPr bwMode="auto">
            <a:xfrm>
              <a:off x="5715000" y="5744905"/>
              <a:ext cx="2667000" cy="913070"/>
            </a:xfrm>
            <a:prstGeom prst="rect">
              <a:avLst/>
            </a:prstGeom>
            <a:noFill/>
            <a:ln>
              <a:noFill/>
            </a:ln>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ts val="3200"/>
                </a:lnSpc>
                <a:spcBef>
                  <a:spcPct val="0"/>
                </a:spcBef>
                <a:spcAft>
                  <a:spcPts val="0"/>
                </a:spcAft>
                <a:buClrTx/>
                <a:buSzTx/>
                <a:buFontTx/>
                <a:buNone/>
                <a:defRPr/>
              </a:pP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Worship from</a:t>
              </a:r>
              <a:r>
                <a:rPr lang="en-US" altLang="en-US" sz="2800"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 </a:t>
              </a:r>
              <a:br>
                <a:rPr lang="en-US" altLang="en-US" sz="2800"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b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JOY</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3">
            <a:extLst>
              <a:ext uri="{FF2B5EF4-FFF2-40B4-BE49-F238E27FC236}">
                <a16:creationId xmlns:a16="http://schemas.microsoft.com/office/drawing/2014/main" id="{CF3D2530-5B93-AA39-6862-E0E85C7C24F3}"/>
              </a:ext>
            </a:extLst>
          </p:cNvPr>
          <p:cNvSpPr>
            <a:spLocks noChangeArrowheads="1"/>
          </p:cNvSpPr>
          <p:nvPr/>
        </p:nvSpPr>
        <p:spPr bwMode="auto">
          <a:xfrm>
            <a:off x="0" y="176272"/>
            <a:ext cx="9144000"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marL="292100" algn="ctr">
              <a:spcBef>
                <a:spcPct val="0"/>
              </a:spcBef>
              <a:buClrTx/>
              <a:buSzTx/>
              <a:buNone/>
              <a:tabLst>
                <a:tab pos="863600" algn="l"/>
                <a:tab pos="8636000" algn="r"/>
              </a:tabLst>
              <a:defRPr/>
            </a:pPr>
            <a:r>
              <a:rPr lang="en-US" altLang="en-US" sz="2800" b="0" dirty="0"/>
              <a:t>PRELUDE</a:t>
            </a:r>
            <a:endParaRPr lang="en-US" altLang="en-US" sz="2800" b="0" i="1" dirty="0"/>
          </a:p>
          <a:p>
            <a:pPr marL="292100" algn="ctr">
              <a:spcBef>
                <a:spcPct val="0"/>
              </a:spcBef>
              <a:buClrTx/>
              <a:buSzTx/>
              <a:buFontTx/>
              <a:buNone/>
              <a:tabLst>
                <a:tab pos="863600" algn="l"/>
                <a:tab pos="8636000" algn="r"/>
              </a:tabLst>
              <a:defRPr/>
            </a:pPr>
            <a:endParaRPr lang="en-US" altLang="en-US" sz="2800" b="0" dirty="0"/>
          </a:p>
          <a:p>
            <a:pPr marL="292100" algn="ctr">
              <a:spcBef>
                <a:spcPct val="0"/>
              </a:spcBef>
              <a:buClrTx/>
              <a:buSzTx/>
              <a:buFontTx/>
              <a:buNone/>
              <a:tabLst>
                <a:tab pos="863600" algn="l"/>
                <a:tab pos="8636000" algn="r"/>
              </a:tabLst>
              <a:defRPr/>
            </a:pPr>
            <a:r>
              <a:rPr lang="en-US" altLang="en-US" sz="2800" b="0" dirty="0"/>
              <a:t>WELCOME &amp; ANNOUNCEMENTS</a:t>
            </a:r>
          </a:p>
          <a:p>
            <a:pPr marL="292100">
              <a:spcBef>
                <a:spcPct val="0"/>
              </a:spcBef>
              <a:buClrTx/>
              <a:buSzTx/>
              <a:buFontTx/>
              <a:buNone/>
              <a:tabLst>
                <a:tab pos="863600" algn="l"/>
                <a:tab pos="8636000" algn="r"/>
              </a:tabLst>
              <a:defRPr/>
            </a:pPr>
            <a:endParaRPr lang="en-US" altLang="en-US" sz="2800" dirty="0"/>
          </a:p>
          <a:p>
            <a:pPr algn="ctr" eaLnBrk="1" hangingPunct="1">
              <a:spcBef>
                <a:spcPct val="0"/>
              </a:spcBef>
              <a:buClrTx/>
              <a:buSzTx/>
              <a:buFontTx/>
              <a:buNone/>
              <a:defRPr/>
            </a:pPr>
            <a:r>
              <a:rPr lang="en-US" altLang="en-US" sz="2800" b="0" dirty="0">
                <a:effectLst>
                  <a:outerShdw blurRad="38100" dist="38100" dir="2700000" algn="tl">
                    <a:srgbClr val="000000">
                      <a:alpha val="43137"/>
                    </a:srgbClr>
                  </a:outerShdw>
                </a:effectLst>
              </a:rPr>
              <a:t>AFFIRMATION OF MISSION STATEMENT </a:t>
            </a: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p:txBody>
      </p:sp>
      <p:sp>
        <p:nvSpPr>
          <p:cNvPr id="3" name="Plaque 2">
            <a:extLst>
              <a:ext uri="{FF2B5EF4-FFF2-40B4-BE49-F238E27FC236}">
                <a16:creationId xmlns:a16="http://schemas.microsoft.com/office/drawing/2014/main" id="{E78AD04C-07FD-C61B-D46F-357A39F801CC}"/>
              </a:ext>
            </a:extLst>
          </p:cNvPr>
          <p:cNvSpPr/>
          <p:nvPr/>
        </p:nvSpPr>
        <p:spPr>
          <a:xfrm>
            <a:off x="342900" y="2667000"/>
            <a:ext cx="8458200" cy="3124200"/>
          </a:xfrm>
          <a:prstGeom prst="plaqu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endParaRPr lang="en-US" altLang="en-US" u="sng" dirty="0">
              <a:solidFill>
                <a:schemeClr val="tx1"/>
              </a:solidFill>
              <a:effectLst>
                <a:outerShdw blurRad="38100" dist="38100" dir="2700000" algn="tl">
                  <a:srgbClr val="000000">
                    <a:alpha val="43137"/>
                  </a:srgbClr>
                </a:outerShdw>
              </a:effectLst>
            </a:endParaRPr>
          </a:p>
          <a:p>
            <a:pPr algn="ctr">
              <a:lnSpc>
                <a:spcPct val="150000"/>
              </a:lnSpc>
              <a:buFont typeface="Wingdings" pitchFamily="2" charset="2"/>
              <a:buNone/>
              <a:defRPr/>
            </a:pPr>
            <a:r>
              <a:rPr lang="en-US" altLang="en-US" sz="3200" u="sng" dirty="0">
                <a:solidFill>
                  <a:schemeClr val="tx1"/>
                </a:solidFill>
                <a:effectLst>
                  <a:outerShdw blurRad="38100" dist="38100" dir="2700000" algn="tl">
                    <a:srgbClr val="000000">
                      <a:alpha val="43137"/>
                    </a:srgbClr>
                  </a:outerShdw>
                </a:effectLst>
              </a:rPr>
              <a:t>Our Mission Statement</a:t>
            </a:r>
            <a:r>
              <a:rPr lang="en-US" altLang="en-US" sz="3200" dirty="0">
                <a:solidFill>
                  <a:schemeClr val="tx1"/>
                </a:solidFill>
                <a:effectLst>
                  <a:outerShdw blurRad="38100" dist="38100" dir="2700000" algn="tl">
                    <a:srgbClr val="000000">
                      <a:alpha val="43137"/>
                    </a:srgbClr>
                  </a:outerShdw>
                </a:effectLst>
              </a:rPr>
              <a:t> </a:t>
            </a:r>
          </a:p>
          <a:p>
            <a:pPr algn="ctr">
              <a:buFont typeface="Wingdings" pitchFamily="2" charset="2"/>
              <a:buNone/>
              <a:defRPr/>
            </a:pPr>
            <a:r>
              <a:rPr lang="en-US" altLang="en-US" sz="2800" b="1" dirty="0">
                <a:solidFill>
                  <a:schemeClr val="tx1"/>
                </a:solidFill>
                <a:effectLst>
                  <a:outerShdw blurRad="38100" dist="38100" dir="2700000" algn="tl">
                    <a:srgbClr val="000000">
                      <a:alpha val="43137"/>
                    </a:srgbClr>
                  </a:outerShdw>
                </a:effectLst>
              </a:rPr>
              <a:t>As disciples of Jesus Christ, </a:t>
            </a:r>
            <a:br>
              <a:rPr lang="en-US" altLang="en-US" sz="2800" b="1" dirty="0">
                <a:solidFill>
                  <a:schemeClr val="tx1"/>
                </a:solidFill>
                <a:effectLst>
                  <a:outerShdw blurRad="38100" dist="38100" dir="2700000" algn="tl">
                    <a:srgbClr val="000000">
                      <a:alpha val="43137"/>
                    </a:srgbClr>
                  </a:outerShdw>
                </a:effectLst>
              </a:rPr>
            </a:br>
            <a:r>
              <a:rPr lang="en-US" altLang="en-US" sz="2800" b="1" dirty="0">
                <a:solidFill>
                  <a:schemeClr val="tx1"/>
                </a:solidFill>
                <a:effectLst>
                  <a:outerShdw blurRad="38100" dist="38100" dir="2700000" algn="tl">
                    <a:srgbClr val="000000">
                      <a:alpha val="43137"/>
                    </a:srgbClr>
                  </a:outerShdw>
                </a:effectLst>
              </a:rPr>
              <a:t>led by the Holy Spirit, </a:t>
            </a:r>
            <a:br>
              <a:rPr lang="en-US" altLang="en-US" sz="2800" b="1" dirty="0">
                <a:solidFill>
                  <a:schemeClr val="tx1"/>
                </a:solidFill>
                <a:effectLst>
                  <a:outerShdw blurRad="38100" dist="38100" dir="2700000" algn="tl">
                    <a:srgbClr val="000000">
                      <a:alpha val="43137"/>
                    </a:srgbClr>
                  </a:outerShdw>
                </a:effectLst>
              </a:rPr>
            </a:br>
            <a:r>
              <a:rPr lang="en-US" altLang="en-US" sz="2800" b="1" dirty="0">
                <a:solidFill>
                  <a:schemeClr val="tx1"/>
                </a:solidFill>
                <a:effectLst>
                  <a:outerShdw blurRad="38100" dist="38100" dir="2700000" algn="tl">
                    <a:srgbClr val="000000">
                      <a:alpha val="43137"/>
                    </a:srgbClr>
                  </a:outerShdw>
                </a:effectLst>
              </a:rPr>
              <a:t>we experience God’s unconditional love, </a:t>
            </a:r>
            <a:br>
              <a:rPr lang="en-US" altLang="en-US" sz="2800" b="1" dirty="0">
                <a:solidFill>
                  <a:schemeClr val="tx1"/>
                </a:solidFill>
                <a:effectLst>
                  <a:outerShdw blurRad="38100" dist="38100" dir="2700000" algn="tl">
                    <a:srgbClr val="000000">
                      <a:alpha val="43137"/>
                    </a:srgbClr>
                  </a:outerShdw>
                </a:effectLst>
              </a:rPr>
            </a:br>
            <a:r>
              <a:rPr lang="en-US" altLang="en-US" sz="2800" b="1" dirty="0">
                <a:solidFill>
                  <a:schemeClr val="tx1"/>
                </a:solidFill>
                <a:effectLst>
                  <a:outerShdw blurRad="38100" dist="38100" dir="2700000" algn="tl">
                    <a:srgbClr val="000000">
                      <a:alpha val="43137"/>
                    </a:srgbClr>
                  </a:outerShdw>
                </a:effectLst>
              </a:rPr>
              <a:t>and we witness to others </a:t>
            </a:r>
            <a:br>
              <a:rPr lang="en-US" altLang="en-US" sz="2800" b="1" dirty="0">
                <a:solidFill>
                  <a:schemeClr val="tx1"/>
                </a:solidFill>
                <a:effectLst>
                  <a:outerShdw blurRad="38100" dist="38100" dir="2700000" algn="tl">
                    <a:srgbClr val="000000">
                      <a:alpha val="43137"/>
                    </a:srgbClr>
                  </a:outerShdw>
                </a:effectLst>
              </a:rPr>
            </a:br>
            <a:r>
              <a:rPr lang="en-US" altLang="en-US" sz="2800" b="1" dirty="0">
                <a:solidFill>
                  <a:schemeClr val="tx1"/>
                </a:solidFill>
                <a:effectLst>
                  <a:outerShdw blurRad="38100" dist="38100" dir="2700000" algn="tl">
                    <a:srgbClr val="000000">
                      <a:alpha val="43137"/>
                    </a:srgbClr>
                  </a:outerShdw>
                </a:effectLst>
              </a:rPr>
              <a:t>by discovering and sharing our gifts.</a:t>
            </a:r>
          </a:p>
          <a:p>
            <a:pPr algn="ctr">
              <a:defRPr/>
            </a:pPr>
            <a:endParaRPr lang="en-US" sz="20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89214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3">
            <a:extLst>
              <a:ext uri="{FF2B5EF4-FFF2-40B4-BE49-F238E27FC236}">
                <a16:creationId xmlns:a16="http://schemas.microsoft.com/office/drawing/2014/main" id="{CF3D2530-5B93-AA39-6862-E0E85C7C24F3}"/>
              </a:ext>
            </a:extLst>
          </p:cNvPr>
          <p:cNvSpPr>
            <a:spLocks noChangeArrowheads="1"/>
          </p:cNvSpPr>
          <p:nvPr/>
        </p:nvSpPr>
        <p:spPr bwMode="auto">
          <a:xfrm>
            <a:off x="304800" y="152400"/>
            <a:ext cx="8458200" cy="6052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marL="292100" algn="ctr">
              <a:lnSpc>
                <a:spcPct val="200000"/>
              </a:lnSpc>
              <a:spcBef>
                <a:spcPct val="0"/>
              </a:spcBef>
              <a:buClrTx/>
              <a:buSzTx/>
              <a:buFontTx/>
              <a:buNone/>
              <a:tabLst>
                <a:tab pos="863600" algn="l"/>
                <a:tab pos="8636000" algn="r"/>
              </a:tabLst>
              <a:defRPr/>
            </a:pPr>
            <a:r>
              <a:rPr lang="en-US" altLang="en-US" sz="2400" b="0" dirty="0"/>
              <a:t>* SONG OF PRAISE:  </a:t>
            </a:r>
            <a:r>
              <a:rPr lang="en-US" altLang="en-US" sz="2400" b="0" i="1" dirty="0"/>
              <a:t>No. 333   Seek Ye First	</a:t>
            </a:r>
            <a:endParaRPr lang="en-US" altLang="en-US" sz="2000" b="0" i="1" dirty="0"/>
          </a:p>
          <a:p>
            <a:pPr marL="292100" algn="ctr">
              <a:lnSpc>
                <a:spcPct val="150000"/>
              </a:lnSpc>
              <a:spcBef>
                <a:spcPct val="0"/>
              </a:spcBef>
              <a:buClrTx/>
              <a:buSzTx/>
              <a:buFontTx/>
              <a:buNone/>
              <a:tabLst>
                <a:tab pos="863600" algn="l"/>
                <a:tab pos="8636000" algn="r"/>
              </a:tabLst>
              <a:defRPr/>
            </a:pPr>
            <a:r>
              <a:rPr lang="en-US" altLang="en-US" b="1" i="1" dirty="0"/>
              <a:t>Seek ye first the kingdom of God </a:t>
            </a:r>
          </a:p>
          <a:p>
            <a:pPr marL="292100" algn="ctr">
              <a:lnSpc>
                <a:spcPct val="150000"/>
              </a:lnSpc>
              <a:spcBef>
                <a:spcPct val="0"/>
              </a:spcBef>
              <a:buClrTx/>
              <a:buSzTx/>
              <a:buFontTx/>
              <a:buNone/>
              <a:tabLst>
                <a:tab pos="863600" algn="l"/>
                <a:tab pos="8636000" algn="r"/>
              </a:tabLst>
              <a:defRPr/>
            </a:pPr>
            <a:r>
              <a:rPr lang="en-US" altLang="en-US" b="1" i="1" dirty="0"/>
              <a:t>and His righteousness,</a:t>
            </a:r>
          </a:p>
          <a:p>
            <a:pPr marL="292100" algn="ctr">
              <a:lnSpc>
                <a:spcPct val="150000"/>
              </a:lnSpc>
              <a:spcBef>
                <a:spcPct val="0"/>
              </a:spcBef>
              <a:buClrTx/>
              <a:buSzTx/>
              <a:buFontTx/>
              <a:buNone/>
              <a:tabLst>
                <a:tab pos="863600" algn="l"/>
                <a:tab pos="8636000" algn="r"/>
              </a:tabLst>
              <a:defRPr/>
            </a:pPr>
            <a:r>
              <a:rPr lang="en-US" altLang="en-US" b="1" i="1" dirty="0"/>
              <a:t>And all these things </a:t>
            </a:r>
          </a:p>
          <a:p>
            <a:pPr marL="292100" algn="ctr">
              <a:lnSpc>
                <a:spcPct val="150000"/>
              </a:lnSpc>
              <a:spcBef>
                <a:spcPct val="0"/>
              </a:spcBef>
              <a:buClrTx/>
              <a:buSzTx/>
              <a:buFontTx/>
              <a:buNone/>
              <a:tabLst>
                <a:tab pos="863600" algn="l"/>
                <a:tab pos="8636000" algn="r"/>
              </a:tabLst>
              <a:defRPr/>
            </a:pPr>
            <a:r>
              <a:rPr lang="en-US" altLang="en-US" b="1" i="1" dirty="0"/>
              <a:t>shall be added unto you. </a:t>
            </a:r>
          </a:p>
          <a:p>
            <a:pPr marL="292100" algn="ctr">
              <a:lnSpc>
                <a:spcPct val="150000"/>
              </a:lnSpc>
              <a:spcBef>
                <a:spcPct val="0"/>
              </a:spcBef>
              <a:buClrTx/>
              <a:buSzTx/>
              <a:buFontTx/>
              <a:buNone/>
              <a:tabLst>
                <a:tab pos="863600" algn="l"/>
                <a:tab pos="8636000" algn="r"/>
              </a:tabLst>
              <a:defRPr/>
            </a:pPr>
            <a:r>
              <a:rPr lang="en-US" altLang="en-US" b="1" i="1" dirty="0"/>
              <a:t>Al-le-</a:t>
            </a:r>
            <a:r>
              <a:rPr lang="en-US" altLang="en-US" b="1" i="1" dirty="0" err="1"/>
              <a:t>lu</a:t>
            </a:r>
            <a:r>
              <a:rPr lang="en-US" altLang="en-US" b="1" i="1" dirty="0"/>
              <a:t>, al-le-</a:t>
            </a:r>
            <a:r>
              <a:rPr lang="en-US" altLang="en-US" b="1" i="1" dirty="0" err="1"/>
              <a:t>lu</a:t>
            </a:r>
            <a:r>
              <a:rPr lang="en-US" altLang="en-US" b="1" i="1" dirty="0"/>
              <a:t>-</a:t>
            </a:r>
            <a:r>
              <a:rPr lang="en-US" altLang="en-US" b="1" i="1" dirty="0" err="1"/>
              <a:t>ia</a:t>
            </a:r>
            <a:r>
              <a:rPr lang="en-US" altLang="en-US" b="1" i="1" dirty="0"/>
              <a:t>!</a:t>
            </a:r>
          </a:p>
          <a:p>
            <a:pPr marL="292100" algn="r">
              <a:lnSpc>
                <a:spcPct val="150000"/>
              </a:lnSpc>
              <a:spcBef>
                <a:spcPct val="0"/>
              </a:spcBef>
              <a:buClrTx/>
              <a:buSzTx/>
              <a:buFontTx/>
              <a:buNone/>
              <a:tabLst>
                <a:tab pos="863600" algn="l"/>
                <a:tab pos="8636000" algn="r"/>
              </a:tabLst>
              <a:defRPr/>
            </a:pPr>
            <a:r>
              <a:rPr lang="en-US" altLang="en-US" b="1" i="1" dirty="0"/>
              <a:t>. . . </a:t>
            </a:r>
          </a:p>
          <a:p>
            <a:pPr marL="292100" algn="ctr">
              <a:lnSpc>
                <a:spcPct val="150000"/>
              </a:lnSpc>
              <a:spcBef>
                <a:spcPct val="0"/>
              </a:spcBef>
              <a:buClrTx/>
              <a:buSzTx/>
              <a:buFontTx/>
              <a:buNone/>
              <a:tabLst>
                <a:tab pos="863600" algn="l"/>
                <a:tab pos="8636000" algn="r"/>
              </a:tabLst>
              <a:defRPr/>
            </a:pPr>
            <a:endParaRPr lang="en-US" altLang="en-US" sz="1000" b="1" i="1" dirty="0"/>
          </a:p>
          <a:p>
            <a:pPr marL="292100" algn="ctr">
              <a:lnSpc>
                <a:spcPct val="150000"/>
              </a:lnSpc>
              <a:spcBef>
                <a:spcPct val="0"/>
              </a:spcBef>
              <a:buClrTx/>
              <a:buSzTx/>
              <a:buFontTx/>
              <a:buNone/>
              <a:tabLst>
                <a:tab pos="863600" algn="l"/>
                <a:tab pos="8636000" algn="r"/>
              </a:tabLst>
              <a:defRPr/>
            </a:pPr>
            <a:endParaRPr lang="en-US" alt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79830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956D9-F791-6992-DCE1-7F808E899F4F}"/>
            </a:ext>
          </a:extLst>
        </p:cNvPr>
        <p:cNvGrpSpPr/>
        <p:nvPr/>
      </p:nvGrpSpPr>
      <p:grpSpPr>
        <a:xfrm>
          <a:off x="0" y="0"/>
          <a:ext cx="0" cy="0"/>
          <a:chOff x="0" y="0"/>
          <a:chExt cx="0" cy="0"/>
        </a:xfrm>
      </p:grpSpPr>
      <p:sp>
        <p:nvSpPr>
          <p:cNvPr id="7172" name="Rectangle 3">
            <a:extLst>
              <a:ext uri="{FF2B5EF4-FFF2-40B4-BE49-F238E27FC236}">
                <a16:creationId xmlns:a16="http://schemas.microsoft.com/office/drawing/2014/main" id="{B559C717-15F8-AD4D-6315-551D4BBAE6A6}"/>
              </a:ext>
            </a:extLst>
          </p:cNvPr>
          <p:cNvSpPr>
            <a:spLocks noChangeArrowheads="1"/>
          </p:cNvSpPr>
          <p:nvPr/>
        </p:nvSpPr>
        <p:spPr bwMode="auto">
          <a:xfrm>
            <a:off x="228600" y="228600"/>
            <a:ext cx="8458200" cy="4654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marL="292100" algn="ctr">
              <a:lnSpc>
                <a:spcPct val="200000"/>
              </a:lnSpc>
              <a:spcBef>
                <a:spcPct val="0"/>
              </a:spcBef>
              <a:buClrTx/>
              <a:buSzTx/>
              <a:buFontTx/>
              <a:buNone/>
              <a:tabLst>
                <a:tab pos="863600" algn="l"/>
                <a:tab pos="8636000" algn="r"/>
              </a:tabLst>
              <a:defRPr/>
            </a:pPr>
            <a:r>
              <a:rPr lang="en-US" altLang="en-US" sz="2400" b="0" dirty="0"/>
              <a:t>2</a:t>
            </a:r>
            <a:endParaRPr lang="en-US" altLang="en-US" b="1" i="1" dirty="0"/>
          </a:p>
          <a:p>
            <a:pPr marL="292100" algn="ctr">
              <a:lnSpc>
                <a:spcPct val="150000"/>
              </a:lnSpc>
              <a:spcBef>
                <a:spcPct val="0"/>
              </a:spcBef>
              <a:buClrTx/>
              <a:buSzTx/>
              <a:buFontTx/>
              <a:buNone/>
              <a:tabLst>
                <a:tab pos="863600" algn="l"/>
                <a:tab pos="8636000" algn="r"/>
              </a:tabLst>
              <a:defRPr/>
            </a:pPr>
            <a:endParaRPr lang="en-US" altLang="en-US" sz="1000" b="1" i="1" dirty="0"/>
          </a:p>
          <a:p>
            <a:pPr marL="292100" algn="ctr">
              <a:lnSpc>
                <a:spcPct val="150000"/>
              </a:lnSpc>
              <a:spcBef>
                <a:spcPct val="0"/>
              </a:spcBef>
              <a:buClrTx/>
              <a:buSzTx/>
              <a:buFontTx/>
              <a:buNone/>
              <a:tabLst>
                <a:tab pos="863600" algn="l"/>
                <a:tab pos="8636000" algn="r"/>
              </a:tabLst>
              <a:defRPr/>
            </a:pPr>
            <a:r>
              <a:rPr lang="en-US" altLang="en-US" b="1" i="1" dirty="0"/>
              <a:t>Ask and it shall be given unto you,</a:t>
            </a:r>
          </a:p>
          <a:p>
            <a:pPr marL="292100" algn="ctr">
              <a:lnSpc>
                <a:spcPct val="150000"/>
              </a:lnSpc>
              <a:spcBef>
                <a:spcPct val="0"/>
              </a:spcBef>
              <a:buClrTx/>
              <a:buSzTx/>
              <a:buFontTx/>
              <a:buNone/>
              <a:tabLst>
                <a:tab pos="863600" algn="l"/>
                <a:tab pos="8636000" algn="r"/>
              </a:tabLst>
              <a:defRPr/>
            </a:pPr>
            <a:r>
              <a:rPr lang="en-US" altLang="en-US" b="1" i="1" dirty="0"/>
              <a:t>Seek and ye shall find, </a:t>
            </a:r>
          </a:p>
          <a:p>
            <a:pPr marL="292100" algn="ctr">
              <a:lnSpc>
                <a:spcPct val="150000"/>
              </a:lnSpc>
              <a:spcBef>
                <a:spcPct val="0"/>
              </a:spcBef>
              <a:buClrTx/>
              <a:buSzTx/>
              <a:buFontTx/>
              <a:buNone/>
              <a:tabLst>
                <a:tab pos="863600" algn="l"/>
                <a:tab pos="8636000" algn="r"/>
              </a:tabLst>
              <a:defRPr/>
            </a:pPr>
            <a:r>
              <a:rPr lang="en-US" altLang="en-US" b="1" i="1" dirty="0"/>
              <a:t>Knock and the door</a:t>
            </a:r>
          </a:p>
          <a:p>
            <a:pPr marL="292100" algn="ctr">
              <a:lnSpc>
                <a:spcPct val="150000"/>
              </a:lnSpc>
              <a:spcBef>
                <a:spcPct val="0"/>
              </a:spcBef>
              <a:buClrTx/>
              <a:buSzTx/>
              <a:buFontTx/>
              <a:buNone/>
              <a:tabLst>
                <a:tab pos="863600" algn="l"/>
                <a:tab pos="8636000" algn="r"/>
              </a:tabLst>
              <a:defRPr/>
            </a:pPr>
            <a:r>
              <a:rPr lang="en-US" altLang="en-US" b="1" i="1" dirty="0"/>
              <a:t>Shall be opened unto you</a:t>
            </a:r>
          </a:p>
          <a:p>
            <a:pPr marL="292100" algn="ctr">
              <a:lnSpc>
                <a:spcPct val="150000"/>
              </a:lnSpc>
              <a:spcBef>
                <a:spcPct val="0"/>
              </a:spcBef>
              <a:buClrTx/>
              <a:buSzTx/>
              <a:buFontTx/>
              <a:buNone/>
              <a:tabLst>
                <a:tab pos="863600" algn="l"/>
                <a:tab pos="8636000" algn="r"/>
              </a:tabLst>
              <a:defRPr/>
            </a:pPr>
            <a:r>
              <a:rPr lang="en-US" altLang="en-US" b="1" i="1" dirty="0"/>
              <a:t>Al-le-</a:t>
            </a:r>
            <a:r>
              <a:rPr lang="en-US" altLang="en-US" b="1" i="1" dirty="0" err="1"/>
              <a:t>lu</a:t>
            </a:r>
            <a:r>
              <a:rPr lang="en-US" altLang="en-US" b="1" i="1" dirty="0"/>
              <a:t>, al-le-</a:t>
            </a:r>
            <a:r>
              <a:rPr lang="en-US" altLang="en-US" b="1" i="1" dirty="0" err="1"/>
              <a:t>lu</a:t>
            </a:r>
            <a:r>
              <a:rPr lang="en-US" altLang="en-US" b="1" i="1" dirty="0"/>
              <a:t>-</a:t>
            </a:r>
            <a:r>
              <a:rPr lang="en-US" altLang="en-US" b="1" i="1" dirty="0" err="1"/>
              <a:t>ia</a:t>
            </a:r>
            <a:r>
              <a:rPr lang="en-US" altLang="en-US" b="1" i="1" dirty="0"/>
              <a:t>!</a:t>
            </a:r>
            <a:endParaRPr lang="en-US" alt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81648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DB11D-8D81-074C-B529-C4FB24849FD4}"/>
            </a:ext>
          </a:extLst>
        </p:cNvPr>
        <p:cNvGrpSpPr/>
        <p:nvPr/>
      </p:nvGrpSpPr>
      <p:grpSpPr>
        <a:xfrm>
          <a:off x="0" y="0"/>
          <a:ext cx="0" cy="0"/>
          <a:chOff x="0" y="0"/>
          <a:chExt cx="0" cy="0"/>
        </a:xfrm>
      </p:grpSpPr>
      <p:sp>
        <p:nvSpPr>
          <p:cNvPr id="7170" name="Text Box 6">
            <a:extLst>
              <a:ext uri="{FF2B5EF4-FFF2-40B4-BE49-F238E27FC236}">
                <a16:creationId xmlns:a16="http://schemas.microsoft.com/office/drawing/2014/main" id="{16116B74-9BED-CD20-CBCF-DF1274B37661}"/>
              </a:ext>
            </a:extLst>
          </p:cNvPr>
          <p:cNvSpPr txBox="1">
            <a:spLocks noChangeArrowheads="1"/>
          </p:cNvSpPr>
          <p:nvPr/>
        </p:nvSpPr>
        <p:spPr bwMode="auto">
          <a:xfrm>
            <a:off x="533400" y="76200"/>
            <a:ext cx="8077200" cy="670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spcBef>
                <a:spcPct val="20000"/>
              </a:spcBef>
              <a:buClr>
                <a:schemeClr val="hlink"/>
              </a:buClr>
              <a:buSzPct val="70000"/>
              <a:buFont typeface="Wingdings" pitchFamily="2" charset="2"/>
              <a:buChar char="n"/>
              <a:tabLst>
                <a:tab pos="1435100" algn="l"/>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1435100" algn="l"/>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1435100" algn="l"/>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1435100" algn="l"/>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9pPr>
          </a:lstStyle>
          <a:p>
            <a:pPr marL="0" indent="0" eaLnBrk="1" hangingPunct="1">
              <a:spcBef>
                <a:spcPct val="0"/>
              </a:spcBef>
              <a:buClrTx/>
              <a:buSzTx/>
              <a:buFont typeface="Wingdings" pitchFamily="2" charset="2"/>
              <a:buNone/>
              <a:defRPr/>
            </a:pPr>
            <a:r>
              <a:rPr lang="en-US" altLang="en-US" sz="2400" b="0" dirty="0">
                <a:effectLst>
                  <a:outerShdw blurRad="38100" dist="38100" dir="2700000" algn="tl">
                    <a:srgbClr val="000000">
                      <a:alpha val="43137"/>
                    </a:srgbClr>
                  </a:outerShdw>
                </a:effectLst>
              </a:rPr>
              <a:t>* CALL TO WORSHIP:  					</a:t>
            </a:r>
          </a:p>
          <a:p>
            <a:pPr marL="0" indent="0" eaLnBrk="1" hangingPunct="1">
              <a:spcBef>
                <a:spcPct val="0"/>
              </a:spcBef>
              <a:buClrTx/>
              <a:buSzTx/>
              <a:buFont typeface="Wingdings" pitchFamily="2" charset="2"/>
              <a:buNone/>
              <a:defRPr/>
            </a:pPr>
            <a:endParaRPr lang="en-US" altLang="en-US" sz="2800" dirty="0">
              <a:effectLst>
                <a:outerShdw blurRad="38100" dist="38100" dir="2700000" algn="tl">
                  <a:srgbClr val="000000">
                    <a:alpha val="43137"/>
                  </a:srgbClr>
                </a:outerShdw>
              </a:effectLst>
            </a:endParaRPr>
          </a:p>
          <a:p>
            <a:pPr marL="228600" indent="0" eaLnBrk="1" hangingPunct="1">
              <a:spcBef>
                <a:spcPct val="0"/>
              </a:spcBef>
              <a:buClrTx/>
              <a:buSzTx/>
              <a:buFont typeface="Wingdings" pitchFamily="2" charset="2"/>
              <a:buNone/>
              <a:defRPr/>
            </a:pPr>
            <a:r>
              <a:rPr lang="en-US" altLang="en-US" sz="2400" dirty="0">
                <a:effectLst>
                  <a:outerShdw blurRad="38100" dist="38100" dir="2700000" algn="tl">
                    <a:srgbClr val="000000">
                      <a:alpha val="43137"/>
                    </a:srgbClr>
                  </a:outerShdw>
                </a:effectLst>
              </a:rPr>
              <a:t>Almighty God, may your blessings permeate this space and place.</a:t>
            </a:r>
          </a:p>
          <a:p>
            <a:pPr indent="0" eaLnBrk="1" hangingPunct="1">
              <a:lnSpc>
                <a:spcPct val="150000"/>
              </a:lnSpc>
              <a:spcBef>
                <a:spcPct val="0"/>
              </a:spcBef>
              <a:buClrTx/>
              <a:buSzTx/>
              <a:buFont typeface="Wingdings" pitchFamily="2" charset="2"/>
              <a:buNone/>
              <a:defRPr/>
            </a:pPr>
            <a:r>
              <a:rPr lang="en-US" altLang="en-US" b="1" dirty="0">
                <a:effectLst>
                  <a:outerShdw blurRad="38100" dist="38100" dir="2700000" algn="tl">
                    <a:srgbClr val="000000">
                      <a:alpha val="43137"/>
                    </a:srgbClr>
                  </a:outerShdw>
                </a:effectLst>
              </a:rPr>
              <a:t>Let the faithful be renewed in our salvation and the careless awakened.</a:t>
            </a:r>
          </a:p>
          <a:p>
            <a:pPr marL="228600" indent="0" eaLnBrk="1" hangingPunct="1">
              <a:spcBef>
                <a:spcPct val="0"/>
              </a:spcBef>
              <a:buClrTx/>
              <a:buSzTx/>
              <a:buFont typeface="Wingdings" pitchFamily="2" charset="2"/>
              <a:buNone/>
              <a:defRPr/>
            </a:pPr>
            <a:endParaRPr lang="en-US" altLang="en-US" sz="2400" dirty="0">
              <a:effectLst>
                <a:outerShdw blurRad="38100" dist="38100" dir="2700000" algn="tl">
                  <a:srgbClr val="000000">
                    <a:alpha val="43137"/>
                  </a:srgbClr>
                </a:outerShdw>
              </a:effectLst>
            </a:endParaRPr>
          </a:p>
          <a:p>
            <a:pPr marL="228600" indent="0" eaLnBrk="1" hangingPunct="1">
              <a:spcBef>
                <a:spcPct val="0"/>
              </a:spcBef>
              <a:buClrTx/>
              <a:buSzTx/>
              <a:buFont typeface="Wingdings" pitchFamily="2" charset="2"/>
              <a:buNone/>
              <a:defRPr/>
            </a:pPr>
            <a:endParaRPr lang="en-US" altLang="en-US" sz="2400" dirty="0">
              <a:effectLst>
                <a:outerShdw blurRad="38100" dist="38100" dir="2700000" algn="tl">
                  <a:srgbClr val="000000">
                    <a:alpha val="43137"/>
                  </a:srgbClr>
                </a:outerShdw>
              </a:effectLst>
            </a:endParaRPr>
          </a:p>
          <a:p>
            <a:pPr marL="228600" indent="0" eaLnBrk="1" hangingPunct="1">
              <a:spcBef>
                <a:spcPct val="0"/>
              </a:spcBef>
              <a:buClrTx/>
              <a:buSzTx/>
              <a:buFont typeface="Wingdings" pitchFamily="2" charset="2"/>
              <a:buNone/>
              <a:defRPr/>
            </a:pPr>
            <a:r>
              <a:rPr lang="en-US" altLang="en-US" sz="2400" dirty="0">
                <a:effectLst>
                  <a:outerShdw blurRad="38100" dist="38100" dir="2700000" algn="tl">
                    <a:srgbClr val="000000">
                      <a:alpha val="43137"/>
                    </a:srgbClr>
                  </a:outerShdw>
                </a:effectLst>
              </a:rPr>
              <a:t>Let the doubting find faith, and the anxious be encouraged. </a:t>
            </a:r>
          </a:p>
          <a:p>
            <a:pPr indent="0" eaLnBrk="1" hangingPunct="1">
              <a:lnSpc>
                <a:spcPct val="150000"/>
              </a:lnSpc>
              <a:spcBef>
                <a:spcPct val="0"/>
              </a:spcBef>
              <a:buClrTx/>
              <a:buSzTx/>
              <a:buFont typeface="Wingdings" pitchFamily="2" charset="2"/>
              <a:buNone/>
              <a:defRPr/>
            </a:pPr>
            <a:r>
              <a:rPr lang="en-US" altLang="en-US" b="1" dirty="0">
                <a:effectLst>
                  <a:outerShdw blurRad="38100" dist="38100" dir="2700000" algn="tl">
                    <a:srgbClr val="000000">
                      <a:alpha val="43137"/>
                    </a:srgbClr>
                  </a:outerShdw>
                </a:effectLst>
              </a:rPr>
              <a:t>Let the weary find rest, and the weak be renewed. . . .</a:t>
            </a:r>
          </a:p>
        </p:txBody>
      </p:sp>
    </p:spTree>
    <p:extLst>
      <p:ext uri="{BB962C8B-B14F-4D97-AF65-F5344CB8AC3E}">
        <p14:creationId xmlns:p14="http://schemas.microsoft.com/office/powerpoint/2010/main" val="1150653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BD42C-0540-D6CC-9832-3FDBDAE8B187}"/>
            </a:ext>
          </a:extLst>
        </p:cNvPr>
        <p:cNvGrpSpPr/>
        <p:nvPr/>
      </p:nvGrpSpPr>
      <p:grpSpPr>
        <a:xfrm>
          <a:off x="0" y="0"/>
          <a:ext cx="0" cy="0"/>
          <a:chOff x="0" y="0"/>
          <a:chExt cx="0" cy="0"/>
        </a:xfrm>
      </p:grpSpPr>
      <p:sp>
        <p:nvSpPr>
          <p:cNvPr id="7170" name="Text Box 6">
            <a:extLst>
              <a:ext uri="{FF2B5EF4-FFF2-40B4-BE49-F238E27FC236}">
                <a16:creationId xmlns:a16="http://schemas.microsoft.com/office/drawing/2014/main" id="{7C95B34A-5BAC-6D45-5618-40D47EF7122F}"/>
              </a:ext>
            </a:extLst>
          </p:cNvPr>
          <p:cNvSpPr txBox="1">
            <a:spLocks noChangeArrowheads="1"/>
          </p:cNvSpPr>
          <p:nvPr/>
        </p:nvSpPr>
        <p:spPr bwMode="auto">
          <a:xfrm>
            <a:off x="457200" y="533400"/>
            <a:ext cx="8001000" cy="2577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spcBef>
                <a:spcPct val="20000"/>
              </a:spcBef>
              <a:buClr>
                <a:schemeClr val="hlink"/>
              </a:buClr>
              <a:buSzPct val="70000"/>
              <a:buFont typeface="Wingdings" pitchFamily="2" charset="2"/>
              <a:buChar char="n"/>
              <a:tabLst>
                <a:tab pos="1435100" algn="l"/>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1435100" algn="l"/>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1435100" algn="l"/>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1435100" algn="l"/>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9pPr>
          </a:lstStyle>
          <a:p>
            <a:pPr marL="228600" indent="0" eaLnBrk="1" hangingPunct="1">
              <a:spcBef>
                <a:spcPct val="0"/>
              </a:spcBef>
              <a:buClrTx/>
              <a:buSzTx/>
              <a:buNone/>
              <a:defRPr/>
            </a:pPr>
            <a:r>
              <a:rPr lang="en-US" altLang="en-US" sz="2400" dirty="0">
                <a:effectLst>
                  <a:outerShdw blurRad="38100" dist="38100" dir="2700000" algn="tl">
                    <a:srgbClr val="000000">
                      <a:alpha val="43137"/>
                    </a:srgbClr>
                  </a:outerShdw>
                </a:effectLst>
              </a:rPr>
              <a:t>Let the aged find invigoration and the young experience invigoration.</a:t>
            </a:r>
          </a:p>
          <a:p>
            <a:pPr marL="228600" indent="0" eaLnBrk="1" hangingPunct="1">
              <a:spcBef>
                <a:spcPct val="0"/>
              </a:spcBef>
              <a:buClrTx/>
              <a:buSzTx/>
              <a:buNone/>
              <a:defRPr/>
            </a:pPr>
            <a:endParaRPr lang="en-US" altLang="en-US" sz="2400" dirty="0">
              <a:effectLst>
                <a:outerShdw blurRad="38100" dist="38100" dir="2700000" algn="tl">
                  <a:srgbClr val="000000">
                    <a:alpha val="43137"/>
                  </a:srgbClr>
                </a:outerShdw>
              </a:effectLst>
            </a:endParaRPr>
          </a:p>
          <a:p>
            <a:pPr indent="0" eaLnBrk="1" hangingPunct="1">
              <a:lnSpc>
                <a:spcPct val="150000"/>
              </a:lnSpc>
              <a:spcBef>
                <a:spcPct val="0"/>
              </a:spcBef>
              <a:buClrTx/>
              <a:buSzTx/>
              <a:buNone/>
              <a:defRPr/>
            </a:pPr>
            <a:r>
              <a:rPr lang="en-US" altLang="en-US" b="1" dirty="0">
                <a:effectLst>
                  <a:outerShdw blurRad="38100" dist="38100" dir="2700000" algn="tl">
                    <a:srgbClr val="000000">
                      <a:alpha val="43137"/>
                    </a:srgbClr>
                  </a:outerShdw>
                </a:effectLst>
              </a:rPr>
              <a:t>With grateful hearts and with lips of praise, let us worship God.</a:t>
            </a:r>
          </a:p>
        </p:txBody>
      </p:sp>
    </p:spTree>
    <p:extLst>
      <p:ext uri="{BB962C8B-B14F-4D97-AF65-F5344CB8AC3E}">
        <p14:creationId xmlns:p14="http://schemas.microsoft.com/office/powerpoint/2010/main" val="4287854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a:extLst>
              <a:ext uri="{FF2B5EF4-FFF2-40B4-BE49-F238E27FC236}">
                <a16:creationId xmlns:a16="http://schemas.microsoft.com/office/drawing/2014/main" id="{7128D5BA-6C50-3F24-4E23-9D9E1E086003}"/>
              </a:ext>
            </a:extLst>
          </p:cNvPr>
          <p:cNvSpPr txBox="1">
            <a:spLocks noChangeArrowheads="1"/>
          </p:cNvSpPr>
          <p:nvPr/>
        </p:nvSpPr>
        <p:spPr bwMode="auto">
          <a:xfrm>
            <a:off x="533400" y="457200"/>
            <a:ext cx="79248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tabLst>
                <a:tab pos="8636000" algn="r"/>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8636000" algn="r"/>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8636000" algn="r"/>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8636000" algn="r"/>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9pPr>
          </a:lstStyle>
          <a:p>
            <a:pPr eaLnBrk="1" hangingPunct="1">
              <a:spcBef>
                <a:spcPct val="0"/>
              </a:spcBef>
              <a:buClrTx/>
              <a:buSzTx/>
              <a:buFontTx/>
              <a:buNone/>
              <a:defRPr/>
            </a:pPr>
            <a:r>
              <a:rPr lang="en-US" altLang="en-US" sz="1800" b="0" dirty="0">
                <a:effectLst>
                  <a:outerShdw blurRad="38100" dist="38100" dir="2700000" algn="tl">
                    <a:srgbClr val="000000">
                      <a:alpha val="43137"/>
                    </a:srgbClr>
                  </a:outerShdw>
                </a:effectLst>
              </a:rPr>
              <a:t>* HYMN OF PRAISE: </a:t>
            </a:r>
            <a:r>
              <a:rPr lang="en-US" altLang="en-US" sz="2000" b="0" i="1" dirty="0">
                <a:effectLst>
                  <a:outerShdw blurRad="38100" dist="38100" dir="2700000" algn="tl">
                    <a:srgbClr val="000000">
                      <a:alpha val="43137"/>
                    </a:srgbClr>
                  </a:outerShdw>
                </a:effectLst>
              </a:rPr>
              <a:t>No. 255          Now Praise the Lord    	vv. 1–4</a:t>
            </a:r>
          </a:p>
          <a:p>
            <a:pPr algn="ctr" eaLnBrk="1" hangingPunct="1">
              <a:spcBef>
                <a:spcPct val="0"/>
              </a:spcBef>
              <a:buClrTx/>
              <a:buSzTx/>
              <a:buFontTx/>
              <a:buNone/>
              <a:defRPr/>
            </a:pPr>
            <a:endParaRPr lang="en-US" altLang="en-US" sz="1000" b="0" i="1" dirty="0">
              <a:effectLst>
                <a:outerShdw blurRad="38100" dist="38100" dir="2700000" algn="tl">
                  <a:srgbClr val="000000">
                    <a:alpha val="43137"/>
                  </a:srgbClr>
                </a:outerShdw>
              </a:effectLst>
            </a:endParaRPr>
          </a:p>
          <a:p>
            <a:pPr algn="ctr" eaLnBrk="1" hangingPunct="1">
              <a:lnSpc>
                <a:spcPct val="150000"/>
              </a:lnSpc>
              <a:spcBef>
                <a:spcPct val="0"/>
              </a:spcBef>
              <a:buClrTx/>
              <a:buSzTx/>
              <a:buFontTx/>
              <a:buNone/>
              <a:defRPr/>
            </a:pPr>
            <a:endParaRPr lang="en-US" altLang="en-US" b="1" i="1" dirty="0">
              <a:effectLst>
                <a:outerShdw blurRad="38100" dist="38100" dir="2700000" algn="tl">
                  <a:srgbClr val="000000">
                    <a:alpha val="43137"/>
                  </a:srgbClr>
                </a:outerShdw>
              </a:effectLst>
            </a:endParaRP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Now praise the Lord, all living saints,</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Sing praises that endure.</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Our children God does surely bless,</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Our future is secure.</a:t>
            </a:r>
          </a:p>
          <a:p>
            <a:pPr algn="r" eaLnBrk="1" hangingPunct="1">
              <a:spcBef>
                <a:spcPct val="0"/>
              </a:spcBef>
              <a:buClrTx/>
              <a:buSzTx/>
              <a:buFontTx/>
              <a:buNone/>
              <a:defRPr/>
            </a:pPr>
            <a:r>
              <a:rPr lang="en-US" altLang="en-US" b="0" i="1" dirty="0">
                <a:effectLst>
                  <a:outerShdw blurRad="38100" dist="38100" dir="2700000" algn="tl">
                    <a:srgbClr val="000000">
                      <a:alpha val="43137"/>
                    </a:srgbClr>
                  </a:outerShdw>
                </a:effectLst>
              </a:rPr>
              <a:t>.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a:extLst>
              <a:ext uri="{FF2B5EF4-FFF2-40B4-BE49-F238E27FC236}">
                <a16:creationId xmlns:a16="http://schemas.microsoft.com/office/drawing/2014/main" id="{7128D5BA-6C50-3F24-4E23-9D9E1E086003}"/>
              </a:ext>
            </a:extLst>
          </p:cNvPr>
          <p:cNvSpPr txBox="1">
            <a:spLocks noChangeArrowheads="1"/>
          </p:cNvSpPr>
          <p:nvPr/>
        </p:nvSpPr>
        <p:spPr bwMode="auto">
          <a:xfrm>
            <a:off x="685800" y="304800"/>
            <a:ext cx="79248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tabLst>
                <a:tab pos="8636000" algn="r"/>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8636000" algn="r"/>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8636000" algn="r"/>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8636000" algn="r"/>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9pPr>
          </a:lstStyle>
          <a:p>
            <a:pPr algn="ctr" eaLnBrk="1" hangingPunct="1">
              <a:lnSpc>
                <a:spcPct val="150000"/>
              </a:lnSpc>
              <a:spcBef>
                <a:spcPct val="0"/>
              </a:spcBef>
              <a:buClrTx/>
              <a:buSzTx/>
              <a:buFontTx/>
              <a:buNone/>
              <a:defRPr/>
            </a:pPr>
            <a:r>
              <a:rPr lang="en-US" altLang="en-US" sz="2400" i="1" dirty="0">
                <a:effectLst>
                  <a:outerShdw blurRad="38100" dist="38100" dir="2700000" algn="tl">
                    <a:srgbClr val="000000">
                      <a:alpha val="43137"/>
                    </a:srgbClr>
                  </a:outerShdw>
                </a:effectLst>
              </a:rPr>
              <a:t>2</a:t>
            </a:r>
          </a:p>
          <a:p>
            <a:pPr algn="ctr" eaLnBrk="1" hangingPunct="1">
              <a:lnSpc>
                <a:spcPct val="150000"/>
              </a:lnSpc>
              <a:spcBef>
                <a:spcPct val="0"/>
              </a:spcBef>
              <a:buClrTx/>
              <a:buSzTx/>
              <a:buFontTx/>
              <a:buNone/>
              <a:defRPr/>
            </a:pPr>
            <a:endParaRPr lang="en-US" altLang="en-US" i="1" dirty="0">
              <a:effectLst>
                <a:outerShdw blurRad="38100" dist="38100" dir="2700000" algn="tl">
                  <a:srgbClr val="000000">
                    <a:alpha val="43137"/>
                  </a:srgbClr>
                </a:outerShdw>
              </a:effectLst>
            </a:endParaRP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God brings us peace in midst of strife,</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Our borders to protect.</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All those who trust the Lord for strength</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Need never fear neglect.</a:t>
            </a:r>
          </a:p>
          <a:p>
            <a:pPr algn="r" eaLnBrk="1" hangingPunct="1">
              <a:spcBef>
                <a:spcPct val="0"/>
              </a:spcBef>
              <a:buClrTx/>
              <a:buSzTx/>
              <a:buFontTx/>
              <a:buNone/>
              <a:defRPr/>
            </a:pPr>
            <a:r>
              <a:rPr lang="en-US" altLang="en-US" sz="2800" b="1" i="1"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1161057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DCEFC-4663-0377-1590-2F16D987CAFC}"/>
            </a:ext>
          </a:extLst>
        </p:cNvPr>
        <p:cNvGrpSpPr/>
        <p:nvPr/>
      </p:nvGrpSpPr>
      <p:grpSpPr>
        <a:xfrm>
          <a:off x="0" y="0"/>
          <a:ext cx="0" cy="0"/>
          <a:chOff x="0" y="0"/>
          <a:chExt cx="0" cy="0"/>
        </a:xfrm>
      </p:grpSpPr>
      <p:sp>
        <p:nvSpPr>
          <p:cNvPr id="11266" name="Text Box 4">
            <a:extLst>
              <a:ext uri="{FF2B5EF4-FFF2-40B4-BE49-F238E27FC236}">
                <a16:creationId xmlns:a16="http://schemas.microsoft.com/office/drawing/2014/main" id="{DAB2A073-98D0-A1AF-5793-C5DF8DF6E687}"/>
              </a:ext>
            </a:extLst>
          </p:cNvPr>
          <p:cNvSpPr txBox="1">
            <a:spLocks noChangeArrowheads="1"/>
          </p:cNvSpPr>
          <p:nvPr/>
        </p:nvSpPr>
        <p:spPr bwMode="auto">
          <a:xfrm>
            <a:off x="609600" y="0"/>
            <a:ext cx="8077200" cy="497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tabLst>
                <a:tab pos="8636000" algn="r"/>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8636000" algn="r"/>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8636000" algn="r"/>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8636000" algn="r"/>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9pPr>
          </a:lstStyle>
          <a:p>
            <a:pPr algn="ctr" eaLnBrk="1" hangingPunct="1">
              <a:lnSpc>
                <a:spcPct val="150000"/>
              </a:lnSpc>
              <a:spcBef>
                <a:spcPct val="0"/>
              </a:spcBef>
              <a:buClrTx/>
              <a:buSzTx/>
              <a:buFontTx/>
              <a:buNone/>
              <a:defRPr/>
            </a:pPr>
            <a:r>
              <a:rPr lang="en-US" altLang="en-US" sz="2400" i="1" dirty="0">
                <a:effectLst>
                  <a:outerShdw blurRad="38100" dist="38100" dir="2700000" algn="tl">
                    <a:srgbClr val="000000">
                      <a:alpha val="43137"/>
                    </a:srgbClr>
                  </a:outerShdw>
                </a:effectLst>
              </a:rPr>
              <a:t>3</a:t>
            </a:r>
          </a:p>
          <a:p>
            <a:pPr algn="ctr" eaLnBrk="1" hangingPunct="1">
              <a:lnSpc>
                <a:spcPct val="150000"/>
              </a:lnSpc>
              <a:spcBef>
                <a:spcPct val="0"/>
              </a:spcBef>
              <a:buClrTx/>
              <a:buSzTx/>
              <a:buFontTx/>
              <a:buNone/>
              <a:defRPr/>
            </a:pPr>
            <a:endParaRPr lang="en-US" altLang="en-US" i="1" dirty="0">
              <a:effectLst>
                <a:outerShdw blurRad="38100" dist="38100" dir="2700000" algn="tl">
                  <a:srgbClr val="000000">
                    <a:alpha val="43137"/>
                  </a:srgbClr>
                </a:outerShdw>
              </a:effectLst>
            </a:endParaRP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God’s Word runs swiftly o’er the earth,</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The seasons to command.</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Spring, summer, winter, autumn, all</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Display that wondrous hand.</a:t>
            </a:r>
          </a:p>
          <a:p>
            <a:pPr algn="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2861974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a:extLst>
              <a:ext uri="{FF2B5EF4-FFF2-40B4-BE49-F238E27FC236}">
                <a16:creationId xmlns:a16="http://schemas.microsoft.com/office/drawing/2014/main" id="{7128D5BA-6C50-3F24-4E23-9D9E1E086003}"/>
              </a:ext>
            </a:extLst>
          </p:cNvPr>
          <p:cNvSpPr txBox="1">
            <a:spLocks noChangeArrowheads="1"/>
          </p:cNvSpPr>
          <p:nvPr/>
        </p:nvSpPr>
        <p:spPr bwMode="auto">
          <a:xfrm>
            <a:off x="0" y="0"/>
            <a:ext cx="9144000" cy="423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itchFamily="2" charset="2"/>
              <a:buChar char="n"/>
              <a:tabLst>
                <a:tab pos="8636000" algn="r"/>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8636000" algn="r"/>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8636000" algn="r"/>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8636000" algn="r"/>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9pPr>
          </a:lstStyle>
          <a:p>
            <a:pPr algn="ctr" eaLnBrk="1" hangingPunct="1">
              <a:lnSpc>
                <a:spcPct val="150000"/>
              </a:lnSpc>
              <a:spcBef>
                <a:spcPct val="0"/>
              </a:spcBef>
              <a:buClrTx/>
              <a:buSzTx/>
              <a:buFontTx/>
              <a:buNone/>
              <a:defRPr/>
            </a:pPr>
            <a:r>
              <a:rPr lang="en-US" altLang="en-US" sz="2400" i="1" dirty="0">
                <a:effectLst>
                  <a:outerShdw blurRad="38100" dist="38100" dir="2700000" algn="tl">
                    <a:srgbClr val="000000">
                      <a:alpha val="43137"/>
                    </a:srgbClr>
                  </a:outerShdw>
                </a:effectLst>
              </a:rPr>
              <a:t>4</a:t>
            </a:r>
          </a:p>
          <a:p>
            <a:pPr algn="ctr" eaLnBrk="1" hangingPunct="1">
              <a:lnSpc>
                <a:spcPct val="150000"/>
              </a:lnSpc>
              <a:spcBef>
                <a:spcPct val="0"/>
              </a:spcBef>
              <a:buClrTx/>
              <a:buSzTx/>
              <a:buFontTx/>
              <a:buNone/>
              <a:defRPr/>
            </a:pPr>
            <a:endParaRPr lang="en-US" altLang="en-US" i="1" dirty="0">
              <a:effectLst>
                <a:outerShdw blurRad="38100" dist="38100" dir="2700000" algn="tl">
                  <a:srgbClr val="000000">
                    <a:alpha val="43137"/>
                  </a:srgbClr>
                </a:outerShdw>
              </a:effectLst>
            </a:endParaRP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Your life-filled Word brings order to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The chaos of our days.</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In love You claim us as Your own;</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What better cause for praise?</a:t>
            </a:r>
          </a:p>
        </p:txBody>
      </p:sp>
    </p:spTree>
    <p:extLst>
      <p:ext uri="{BB962C8B-B14F-4D97-AF65-F5344CB8AC3E}">
        <p14:creationId xmlns:p14="http://schemas.microsoft.com/office/powerpoint/2010/main" val="3099346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a:extLst>
              <a:ext uri="{FF2B5EF4-FFF2-40B4-BE49-F238E27FC236}">
                <a16:creationId xmlns:a16="http://schemas.microsoft.com/office/drawing/2014/main" id="{4CF610CB-4F8E-432E-8410-39C18A313456}"/>
              </a:ext>
            </a:extLst>
          </p:cNvPr>
          <p:cNvSpPr>
            <a:spLocks noChangeArrowheads="1"/>
          </p:cNvSpPr>
          <p:nvPr/>
        </p:nvSpPr>
        <p:spPr bwMode="auto">
          <a:xfrm>
            <a:off x="552450" y="0"/>
            <a:ext cx="8039100" cy="6529608"/>
          </a:xfrm>
          <a:prstGeom prst="rect">
            <a:avLst/>
          </a:prstGeom>
          <a:noFill/>
          <a:ln w="9525">
            <a:noFill/>
            <a:miter lim="800000"/>
            <a:headEnd/>
            <a:tailEnd/>
          </a:ln>
          <a:effectLst/>
        </p:spPr>
        <p:txBody>
          <a:bodyPr wrap="square">
            <a:spAutoFit/>
          </a:bodyPr>
          <a:lstStyle/>
          <a:p>
            <a:pPr marL="571500" marR="0" indent="-571500" algn="just">
              <a:lnSpc>
                <a:spcPct val="200000"/>
              </a:lnSpc>
              <a:spcBef>
                <a:spcPts val="0"/>
              </a:spcBef>
              <a:spcAft>
                <a:spcPts val="0"/>
              </a:spcAft>
              <a:tabLst>
                <a:tab pos="5486400" algn="r"/>
              </a:tabLst>
            </a:pPr>
            <a:r>
              <a:rPr lang="en-US" sz="2000" b="0" kern="1400" dirty="0">
                <a:latin typeface="Tahoma" panose="020B0604030504040204" pitchFamily="34" charset="0"/>
                <a:ea typeface="Tahoma" panose="020B0604030504040204" pitchFamily="34" charset="0"/>
                <a:cs typeface="Tahoma" panose="020B0604030504040204" pitchFamily="34" charset="0"/>
              </a:rPr>
              <a:t>PRAYER OF CONFESSION:  </a:t>
            </a:r>
            <a:r>
              <a:rPr lang="en-US" sz="2000" b="0" i="1" kern="1400" dirty="0">
                <a:latin typeface="Tahoma" panose="020B0604030504040204" pitchFamily="34" charset="0"/>
                <a:ea typeface="Tahoma" panose="020B0604030504040204" pitchFamily="34" charset="0"/>
                <a:cs typeface="Tahoma" panose="020B0604030504040204" pitchFamily="34" charset="0"/>
              </a:rPr>
              <a:t>(in silence then in unison)</a:t>
            </a:r>
            <a:endParaRPr lang="en-US" sz="2000" b="0" kern="1400" dirty="0">
              <a:latin typeface="Tahoma" panose="020B0604030504040204" pitchFamily="34" charset="0"/>
              <a:ea typeface="Tahoma" panose="020B0604030504040204" pitchFamily="34" charset="0"/>
              <a:cs typeface="Tahoma" panose="020B0604030504040204" pitchFamily="34" charset="0"/>
            </a:endParaRPr>
          </a:p>
          <a:p>
            <a:pPr indent="228600" algn="just">
              <a:lnSpc>
                <a:spcPct val="150000"/>
              </a:lnSpc>
              <a:spcAft>
                <a:spcPts val="100"/>
              </a:spcAft>
              <a:tabLst>
                <a:tab pos="5486400" algn="r"/>
              </a:tabLst>
            </a:pPr>
            <a:r>
              <a:rPr lang="en-US" sz="3200" b="1" kern="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Forgiving and merciful God, you who are steadfast in love, are more ready to forgive than we want to be forgiven. We also confess the grudges and resentments that we carry which diminishes our humanity. </a:t>
            </a:r>
          </a:p>
          <a:p>
            <a:pPr indent="228600" algn="just">
              <a:lnSpc>
                <a:spcPct val="150000"/>
              </a:lnSpc>
              <a:spcAft>
                <a:spcPts val="100"/>
              </a:spcAft>
              <a:tabLst>
                <a:tab pos="5486400" algn="r"/>
              </a:tabLst>
            </a:pPr>
            <a:r>
              <a:rPr lang="en-US" sz="3200" b="1" kern="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Forgive us, Lord Jesus, of our attitudes and actions .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7F877-5A53-F786-5CE7-B1072FD9B383}"/>
            </a:ext>
          </a:extLst>
        </p:cNvPr>
        <p:cNvGrpSpPr/>
        <p:nvPr/>
      </p:nvGrpSpPr>
      <p:grpSpPr>
        <a:xfrm>
          <a:off x="0" y="0"/>
          <a:ext cx="0" cy="0"/>
          <a:chOff x="0" y="0"/>
          <a:chExt cx="0" cy="0"/>
        </a:xfrm>
      </p:grpSpPr>
      <p:sp>
        <p:nvSpPr>
          <p:cNvPr id="82948" name="Rectangle 4">
            <a:extLst>
              <a:ext uri="{FF2B5EF4-FFF2-40B4-BE49-F238E27FC236}">
                <a16:creationId xmlns:a16="http://schemas.microsoft.com/office/drawing/2014/main" id="{730A46FC-133B-FC34-BEA4-FB6FF6913C03}"/>
              </a:ext>
            </a:extLst>
          </p:cNvPr>
          <p:cNvSpPr>
            <a:spLocks noChangeArrowheads="1"/>
          </p:cNvSpPr>
          <p:nvPr/>
        </p:nvSpPr>
        <p:spPr bwMode="auto">
          <a:xfrm>
            <a:off x="762000" y="9525"/>
            <a:ext cx="7772400" cy="6639895"/>
          </a:xfrm>
          <a:prstGeom prst="rect">
            <a:avLst/>
          </a:prstGeom>
          <a:noFill/>
          <a:ln w="9525">
            <a:noFill/>
            <a:miter lim="800000"/>
            <a:headEnd/>
            <a:tailEnd/>
          </a:ln>
          <a:effectLst/>
        </p:spPr>
        <p:txBody>
          <a:bodyPr wrap="square">
            <a:spAutoFit/>
          </a:bodyPr>
          <a:lstStyle/>
          <a:p>
            <a:pPr indent="228600" algn="just">
              <a:lnSpc>
                <a:spcPct val="150000"/>
              </a:lnSpc>
              <a:spcAft>
                <a:spcPts val="100"/>
              </a:spcAft>
              <a:tabLst>
                <a:tab pos="5486400" algn="r"/>
              </a:tabLst>
            </a:pPr>
            <a:r>
              <a:rPr lang="en-US" sz="3200" b="1" kern="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which separate us from your love and prevent us from loving one another. Mold us by your mercy. Grant us a hospitable and an honorable spirit that we may live daily as a people who forgive one another as you have first loved and forgiven us. In your name, we pray. Amen.</a:t>
            </a:r>
          </a:p>
        </p:txBody>
      </p:sp>
    </p:spTree>
    <p:extLst>
      <p:ext uri="{BB962C8B-B14F-4D97-AF65-F5344CB8AC3E}">
        <p14:creationId xmlns:p14="http://schemas.microsoft.com/office/powerpoint/2010/main" val="327398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BC6D61EA-6048-4BEF-91FB-A3938ABBBFCE}"/>
              </a:ext>
            </a:extLst>
          </p:cNvPr>
          <p:cNvSpPr>
            <a:spLocks noGrp="1" noChangeArrowheads="1"/>
          </p:cNvSpPr>
          <p:nvPr>
            <p:ph type="subTitle" idx="4294967295"/>
          </p:nvPr>
        </p:nvSpPr>
        <p:spPr>
          <a:xfrm>
            <a:off x="723900" y="304800"/>
            <a:ext cx="7696200" cy="4419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spcBef>
                <a:spcPts val="0"/>
              </a:spcBef>
              <a:buClr>
                <a:srgbClr val="FFFFCC"/>
              </a:buClr>
              <a:buFont typeface="Wingdings" panose="05000000000000000000" pitchFamily="2" charset="2"/>
              <a:buNone/>
              <a:defRPr/>
            </a:pPr>
            <a:r>
              <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rPr>
              <a:t>ASSURANCE OF CHRIST’S FORGIVENESS:	</a:t>
            </a:r>
            <a:endParaRPr lang="en-US" sz="2400" i="1"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a:p>
            <a:pPr marL="1714500" indent="-1422400" algn="just">
              <a:spcBef>
                <a:spcPts val="0"/>
              </a:spcBef>
              <a:buClr>
                <a:srgbClr val="FFFFCC"/>
              </a:buClr>
              <a:buFont typeface="Wingdings" panose="05000000000000000000" pitchFamily="2" charset="2"/>
              <a:buNone/>
              <a:defRPr/>
            </a:pPr>
            <a:endPar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a:p>
            <a:pPr marL="287338" indent="4763" algn="just">
              <a:spcBef>
                <a:spcPts val="0"/>
              </a:spcBef>
              <a:buClr>
                <a:srgbClr val="FFFFCC"/>
              </a:buClr>
              <a:buFont typeface="Wingdings" panose="05000000000000000000" pitchFamily="2" charset="2"/>
              <a:buNone/>
              <a:defRPr/>
            </a:pPr>
            <a:r>
              <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rPr>
              <a:t>As God’s own children, be merciful in action, kind in heart, humble in mind. Be ready to forgive as freely as God has forgiven you. And above everything else, be loving and grateful, for what Christ has done for us, in us, and among us.   </a:t>
            </a:r>
          </a:p>
          <a:p>
            <a:pPr marL="914400" indent="-622300" algn="just">
              <a:spcBef>
                <a:spcPts val="0"/>
              </a:spcBef>
              <a:buClr>
                <a:srgbClr val="FFFFCC"/>
              </a:buClr>
              <a:buFont typeface="Wingdings" panose="05000000000000000000" pitchFamily="2" charset="2"/>
              <a:buNone/>
              <a:defRPr/>
            </a:pPr>
            <a:endPar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a:p>
            <a:pPr marL="914400" indent="-622300" algn="just">
              <a:lnSpc>
                <a:spcPct val="150000"/>
              </a:lnSpc>
              <a:spcBef>
                <a:spcPts val="0"/>
              </a:spcBef>
              <a:buClr>
                <a:srgbClr val="FFFFCC"/>
              </a:buClr>
              <a:buFont typeface="Wingdings" panose="05000000000000000000" pitchFamily="2" charset="2"/>
              <a:buNone/>
              <a:defRPr/>
            </a:pPr>
            <a:r>
              <a:rPr lang="en-US" sz="3200" b="1" dirty="0">
                <a:solidFill>
                  <a:srgbClr val="FFFFFF"/>
                </a:solidFill>
                <a:effectLst/>
                <a:latin typeface="Tahoma" panose="020B0604030504040204" pitchFamily="34" charset="0"/>
                <a:ea typeface="Tahoma" panose="020B0604030504040204" pitchFamily="34" charset="0"/>
                <a:cs typeface="Tahoma" panose="020B0604030504040204" pitchFamily="34" charset="0"/>
              </a:rPr>
              <a:t>	</a:t>
            </a:r>
            <a:r>
              <a:rPr lang="en-US" sz="4000" b="1" dirty="0">
                <a:solidFill>
                  <a:srgbClr val="FFFFFF"/>
                </a:solidFill>
                <a:effectLst/>
                <a:latin typeface="Tahoma" panose="020B0604030504040204" pitchFamily="34" charset="0"/>
                <a:ea typeface="Tahoma" panose="020B0604030504040204" pitchFamily="34" charset="0"/>
                <a:cs typeface="Tahoma" panose="020B0604030504040204" pitchFamily="34" charset="0"/>
              </a:rPr>
              <a:t>In Jesus Christ, we are forgiven!  Let us forgive one another. </a:t>
            </a:r>
          </a:p>
          <a:p>
            <a:pPr marL="0" indent="0">
              <a:spcBef>
                <a:spcPts val="0"/>
              </a:spcBef>
              <a:buClr>
                <a:srgbClr val="FFFFCC"/>
              </a:buClr>
              <a:buFont typeface="Wingdings" panose="05000000000000000000" pitchFamily="2" charset="2"/>
              <a:buNone/>
              <a:defRPr/>
            </a:pPr>
            <a:endPar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F31512E2-F393-4D44-A63D-55F78F8B5DAA}"/>
              </a:ext>
            </a:extLst>
          </p:cNvPr>
          <p:cNvSpPr>
            <a:spLocks noGrp="1" noChangeArrowheads="1"/>
          </p:cNvSpPr>
          <p:nvPr>
            <p:ph type="subTitle" idx="4294967295"/>
          </p:nvPr>
        </p:nvSpPr>
        <p:spPr>
          <a:xfrm>
            <a:off x="0" y="76200"/>
            <a:ext cx="9144000" cy="6705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indent="0" algn="ctr">
              <a:buFont typeface="Wingdings" panose="05000000000000000000" pitchFamily="2" charset="2"/>
              <a:buNone/>
              <a:defRPr/>
            </a:pPr>
            <a:r>
              <a:rPr lang="en-US" sz="200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CELEBRATING CHRIST’S FORGIVENESS:  </a:t>
            </a:r>
            <a:r>
              <a:rPr lang="en-US" sz="20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No. 304    Jesus Loves Me  v. 1</a:t>
            </a:r>
            <a:endParaRPr lang="en-US" sz="20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ct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Jesus loves me! This I know,</a:t>
            </a:r>
          </a:p>
          <a:p>
            <a:pPr marL="0" indent="0" algn="ct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For the Bible tells me so;</a:t>
            </a:r>
          </a:p>
          <a:p>
            <a:pPr marL="0" indent="0" algn="ct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Little ones to Him belong;</a:t>
            </a:r>
          </a:p>
          <a:p>
            <a:pPr marL="0" indent="0" algn="ct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They are weak, but He is strong.</a:t>
            </a:r>
          </a:p>
          <a:p>
            <a:pPr marL="0" indent="0" algn="ct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Yes, Jesus loves me! </a:t>
            </a:r>
          </a:p>
          <a:p>
            <a:pPr marL="0" indent="0" algn="ct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Yes, Jesus loves me! </a:t>
            </a:r>
          </a:p>
          <a:p>
            <a:pPr marL="0" indent="0" algn="ct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Yes, Jesus loves me!</a:t>
            </a:r>
          </a:p>
          <a:p>
            <a:pPr marL="0" indent="0" algn="ct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 Bible tells me 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F31512E2-F393-4D44-A63D-55F78F8B5DAA}"/>
              </a:ext>
            </a:extLst>
          </p:cNvPr>
          <p:cNvSpPr>
            <a:spLocks noGrp="1" noChangeArrowheads="1"/>
          </p:cNvSpPr>
          <p:nvPr>
            <p:ph type="subTitle" idx="4294967295"/>
          </p:nvPr>
        </p:nvSpPr>
        <p:spPr>
          <a:xfrm>
            <a:off x="1143000" y="76200"/>
            <a:ext cx="8001000" cy="6705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indent="0" algn="ctr">
              <a:buFont typeface="Wingdings" panose="05000000000000000000" pitchFamily="2" charset="2"/>
              <a:buNone/>
              <a:defRPr/>
            </a:pPr>
            <a:r>
              <a:rPr lang="en-US" sz="28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a:p>
            <a:pPr marL="0" marR="0" indent="0">
              <a:lnSpc>
                <a:spcPct val="115000"/>
              </a:lnSpc>
              <a:spcBef>
                <a:spcPts val="0"/>
              </a:spcBef>
              <a:spcAft>
                <a:spcPts val="0"/>
              </a:spcAft>
              <a:buNone/>
              <a:tabLst>
                <a:tab pos="5429250" algn="r"/>
              </a:tabLst>
            </a:pPr>
            <a:r>
              <a:rPr lang="en-US" sz="2800"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EXCHANGE OF CHRIST’S PEACE:</a:t>
            </a:r>
          </a:p>
          <a:p>
            <a:pPr marL="2286000" marR="0" indent="-400050">
              <a:lnSpc>
                <a:spcPct val="115000"/>
              </a:lnSpc>
              <a:spcBef>
                <a:spcPts val="0"/>
              </a:spcBef>
              <a:spcAft>
                <a:spcPts val="0"/>
              </a:spcAft>
              <a:buNone/>
              <a:tabLst>
                <a:tab pos="5429250" algn="r"/>
              </a:tabLst>
            </a:pPr>
            <a:endParaRPr lang="en-US" sz="2400" b="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943100" marR="0" indent="-400050">
              <a:lnSpc>
                <a:spcPct val="115000"/>
              </a:lnSpc>
              <a:spcBef>
                <a:spcPts val="0"/>
              </a:spcBef>
              <a:spcAft>
                <a:spcPts val="0"/>
              </a:spcAft>
              <a:buNone/>
              <a:tabLst>
                <a:tab pos="5429250" algn="r"/>
              </a:tabLst>
            </a:pPr>
            <a:r>
              <a:rPr lang="en-US" sz="2400"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t>Pastor:   	The peace of Christ be with you.</a:t>
            </a:r>
          </a:p>
          <a:p>
            <a:pPr marL="2286000" marR="0" indent="-400050">
              <a:lnSpc>
                <a:spcPct val="115000"/>
              </a:lnSpc>
              <a:spcBef>
                <a:spcPts val="0"/>
              </a:spcBef>
              <a:spcAft>
                <a:spcPts val="0"/>
              </a:spcAft>
              <a:buNone/>
              <a:tabLst>
                <a:tab pos="5429250" algn="r"/>
              </a:tabLst>
            </a:pPr>
            <a:endParaRPr lang="en-US" sz="2400" b="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2286000" marR="0" indent="-400050">
              <a:lnSpc>
                <a:spcPct val="115000"/>
              </a:lnSpc>
              <a:spcBef>
                <a:spcPts val="0"/>
              </a:spcBef>
              <a:spcAft>
                <a:spcPts val="0"/>
              </a:spcAft>
              <a:buNone/>
              <a:tabLst>
                <a:tab pos="5429250" algn="r"/>
              </a:tabLst>
            </a:pPr>
            <a:r>
              <a:rPr lang="en-US" sz="3200" b="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t>People: 	  And also with you.      </a:t>
            </a:r>
          </a:p>
          <a:p>
            <a:pPr marL="0" marR="0" indent="0" algn="ctr">
              <a:spcBef>
                <a:spcPts val="0"/>
              </a:spcBef>
              <a:spcAft>
                <a:spcPts val="0"/>
              </a:spcAft>
              <a:buNone/>
            </a:pPr>
            <a:r>
              <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marL="0" marR="0" indent="0" algn="ctr">
              <a:spcBef>
                <a:spcPts val="0"/>
              </a:spcBef>
              <a:spcAft>
                <a:spcPts val="0"/>
              </a:spcAft>
              <a:buNone/>
            </a:pPr>
            <a:r>
              <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t>Welcome one another </a:t>
            </a:r>
            <a:br>
              <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br>
            <a:r>
              <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t>with the peace of Christ.</a:t>
            </a:r>
          </a:p>
          <a:p>
            <a:pPr marL="0" marR="0" indent="0" algn="ctr">
              <a:spcBef>
                <a:spcPts val="0"/>
              </a:spcBef>
              <a:spcAft>
                <a:spcPts val="0"/>
              </a:spcAft>
              <a:buNone/>
            </a:pPr>
            <a:endPar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ctr">
              <a:spcBef>
                <a:spcPts val="0"/>
              </a:spcBef>
              <a:spcAft>
                <a:spcPts val="0"/>
              </a:spcAft>
              <a:buNone/>
            </a:pPr>
            <a:endPar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ctr">
              <a:spcBef>
                <a:spcPts val="0"/>
              </a:spcBef>
              <a:spcAft>
                <a:spcPts val="0"/>
              </a:spcAft>
              <a:buNone/>
            </a:pPr>
            <a:endPar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3" name="Picture 2" descr="A logo of a dove and a globe&#10;&#10;Description automatically generated">
            <a:extLst>
              <a:ext uri="{FF2B5EF4-FFF2-40B4-BE49-F238E27FC236}">
                <a16:creationId xmlns:a16="http://schemas.microsoft.com/office/drawing/2014/main" id="{CD432C87-AEDB-256A-CC3D-CDFA2B4681BC}"/>
              </a:ext>
            </a:extLst>
          </p:cNvPr>
          <p:cNvPicPr>
            <a:picLocks noChangeAspect="1"/>
          </p:cNvPicPr>
          <p:nvPr/>
        </p:nvPicPr>
        <p:blipFill>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33400" y="1524000"/>
            <a:ext cx="2162665" cy="3124200"/>
          </a:xfrm>
          <a:prstGeom prst="rect">
            <a:avLst/>
          </a:prstGeom>
        </p:spPr>
      </p:pic>
    </p:spTree>
    <p:extLst>
      <p:ext uri="{BB962C8B-B14F-4D97-AF65-F5344CB8AC3E}">
        <p14:creationId xmlns:p14="http://schemas.microsoft.com/office/powerpoint/2010/main" val="3505342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a:extLst>
              <a:ext uri="{FF2B5EF4-FFF2-40B4-BE49-F238E27FC236}">
                <a16:creationId xmlns:a16="http://schemas.microsoft.com/office/drawing/2014/main" id="{6241354C-3F84-FB44-61EF-E95BD43172DD}"/>
              </a:ext>
            </a:extLst>
          </p:cNvPr>
          <p:cNvSpPr txBox="1">
            <a:spLocks noChangeArrowheads="1"/>
          </p:cNvSpPr>
          <p:nvPr/>
        </p:nvSpPr>
        <p:spPr bwMode="auto">
          <a:xfrm>
            <a:off x="971571" y="266700"/>
            <a:ext cx="4591581" cy="63246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fontScale="77500" lnSpcReduction="20000"/>
          </a:bodyPr>
          <a:lstStyle>
            <a:lvl1pPr eaLnBrk="0" hangingPunct="0">
              <a:spcBef>
                <a:spcPct val="20000"/>
              </a:spcBef>
              <a:buClr>
                <a:schemeClr val="hlink"/>
              </a:buClr>
              <a:buSzPct val="70000"/>
              <a:buFont typeface="Wingdings" pitchFamily="2" charset="2"/>
              <a:buChar char="n"/>
              <a:tabLst>
                <a:tab pos="8636000" algn="r"/>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8636000" algn="r"/>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8636000" algn="r"/>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8636000" algn="r"/>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9pPr>
          </a:lstStyle>
          <a:p>
            <a:pPr eaLnBrk="1" hangingPunct="1">
              <a:lnSpc>
                <a:spcPct val="120000"/>
              </a:lnSpc>
              <a:spcAft>
                <a:spcPts val="600"/>
              </a:spcAft>
              <a:buClr>
                <a:schemeClr val="tx2"/>
              </a:buClr>
              <a:buFont typeface="Wingdings 2" charset="2"/>
              <a:buNone/>
              <a:defRPr/>
            </a:pPr>
            <a:r>
              <a:rPr lang="en-US" altLang="en-US" sz="3000" b="1"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GIVING OF OUR GIFTS &amp; OFFERTORY:</a:t>
            </a:r>
          </a:p>
          <a:p>
            <a:pPr eaLnBrk="1" hangingPunct="1">
              <a:lnSpc>
                <a:spcPct val="110000"/>
              </a:lnSpc>
              <a:spcAft>
                <a:spcPts val="600"/>
              </a:spcAft>
              <a:buClr>
                <a:schemeClr val="tx2"/>
              </a:buClr>
              <a:buFont typeface="Wingdings 2" charset="2"/>
              <a:buNone/>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Our God has blessed us, so let us extend God’s Blessing as we present our Tithes and Offerings.</a:t>
            </a:r>
          </a:p>
          <a:p>
            <a:pPr eaLnBrk="1" hangingPunct="1">
              <a:lnSpc>
                <a:spcPct val="90000"/>
              </a:lnSpc>
              <a:spcAft>
                <a:spcPts val="600"/>
              </a:spcAft>
              <a:buClr>
                <a:schemeClr val="tx2"/>
              </a:buClr>
              <a:buFont typeface="Wingdings 2" charset="2"/>
              <a:buNone/>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     </a:t>
            </a:r>
          </a:p>
          <a:p>
            <a:pPr eaLnBrk="1" hangingPunct="1">
              <a:lnSpc>
                <a:spcPct val="120000"/>
              </a:lnSpc>
              <a:spcAft>
                <a:spcPts val="600"/>
              </a:spcAft>
              <a:buClr>
                <a:schemeClr val="tx2"/>
              </a:buClr>
              <a:buFont typeface="Wingdings 2" charset="2"/>
              <a:buNone/>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Thank you for being faithful stewards of your church family with your prayers, your time, talent, and your financial resources. </a:t>
            </a:r>
          </a:p>
          <a:p>
            <a:pPr eaLnBrk="1" hangingPunct="1">
              <a:lnSpc>
                <a:spcPct val="90000"/>
              </a:lnSpc>
              <a:spcAft>
                <a:spcPts val="600"/>
              </a:spcAft>
              <a:buClr>
                <a:schemeClr val="tx2"/>
              </a:buClr>
              <a:buFont typeface="Wingdings 2" charset="2"/>
              <a:buNone/>
              <a:defRPr/>
            </a:pPr>
            <a:endPar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endParaRPr>
          </a:p>
          <a:p>
            <a:pPr eaLnBrk="1" hangingPunct="1">
              <a:lnSpc>
                <a:spcPct val="120000"/>
              </a:lnSpc>
              <a:spcAft>
                <a:spcPts val="600"/>
              </a:spcAft>
              <a:buClr>
                <a:schemeClr val="tx2"/>
              </a:buClr>
              <a:buFont typeface="Wingdings 2" charset="2"/>
              <a:buNone/>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Contributions may also be made: </a:t>
            </a:r>
          </a:p>
          <a:p>
            <a:pPr marL="342900" indent="-342900" eaLnBrk="1" hangingPunct="1">
              <a:lnSpc>
                <a:spcPct val="120000"/>
              </a:lnSpc>
              <a:spcAft>
                <a:spcPts val="600"/>
              </a:spcAft>
              <a:buClr>
                <a:schemeClr val="tx2"/>
              </a:buClr>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Electronically on the church website at fpcb-nj.org; </a:t>
            </a:r>
          </a:p>
          <a:p>
            <a:pPr marL="342900" indent="-342900" eaLnBrk="1" hangingPunct="1">
              <a:lnSpc>
                <a:spcPct val="120000"/>
              </a:lnSpc>
              <a:spcAft>
                <a:spcPts val="600"/>
              </a:spcAft>
              <a:buClr>
                <a:schemeClr val="tx2"/>
              </a:buClr>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By reoccurring electronic withdrawal; or </a:t>
            </a:r>
          </a:p>
          <a:p>
            <a:pPr marL="342900" indent="-342900" eaLnBrk="1" hangingPunct="1">
              <a:lnSpc>
                <a:spcPct val="120000"/>
              </a:lnSpc>
              <a:spcAft>
                <a:spcPts val="600"/>
              </a:spcAft>
              <a:buClr>
                <a:schemeClr val="tx2"/>
              </a:buClr>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By mailing your offering to the church: </a:t>
            </a:r>
            <a:b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b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P.O. Box 385, Blairstown, NJ.</a:t>
            </a:r>
          </a:p>
        </p:txBody>
      </p:sp>
      <p:pic>
        <p:nvPicPr>
          <p:cNvPr id="3" name="Picture 2">
            <a:extLst>
              <a:ext uri="{FF2B5EF4-FFF2-40B4-BE49-F238E27FC236}">
                <a16:creationId xmlns:a16="http://schemas.microsoft.com/office/drawing/2014/main" id="{5637AAFB-A6C7-F3D6-53C3-F86CD11DF2FE}"/>
              </a:ext>
            </a:extLst>
          </p:cNvPr>
          <p:cNvPicPr>
            <a:picLocks noChangeAspect="1"/>
          </p:cNvPicPr>
          <p:nvPr/>
        </p:nvPicPr>
        <p:blipFill>
          <a:blip r:embed="rId2">
            <a:extLst>
              <a:ext uri="{28A0092B-C50C-407E-A947-70E740481C1C}">
                <a14:useLocalDpi xmlns:a14="http://schemas.microsoft.com/office/drawing/2010/main" val="0"/>
              </a:ext>
            </a:extLst>
          </a:blip>
          <a:srcRect b="25473"/>
          <a:stretch>
            <a:fillRect/>
          </a:stretch>
        </p:blipFill>
        <p:spPr>
          <a:xfrm>
            <a:off x="5876639" y="3542720"/>
            <a:ext cx="2384010" cy="2253261"/>
          </a:xfrm>
          <a:prstGeom prst="rect">
            <a:avLst/>
          </a:prstGeom>
        </p:spPr>
      </p:pic>
      <p:pic>
        <p:nvPicPr>
          <p:cNvPr id="4" name="Picture 3" descr="A heart in a box&#10;&#10;Description automatically generated">
            <a:extLst>
              <a:ext uri="{FF2B5EF4-FFF2-40B4-BE49-F238E27FC236}">
                <a16:creationId xmlns:a16="http://schemas.microsoft.com/office/drawing/2014/main" id="{EF95CC1F-CA82-C492-5551-5FC363F32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6334" y="1148458"/>
            <a:ext cx="1464620" cy="2253261"/>
          </a:xfrm>
          <a:prstGeom prst="rect">
            <a:avLst/>
          </a:prstGeom>
        </p:spPr>
      </p:pic>
    </p:spTree>
    <p:extLst>
      <p:ext uri="{BB962C8B-B14F-4D97-AF65-F5344CB8AC3E}">
        <p14:creationId xmlns:p14="http://schemas.microsoft.com/office/powerpoint/2010/main" val="602606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a:extLst>
              <a:ext uri="{FF2B5EF4-FFF2-40B4-BE49-F238E27FC236}">
                <a16:creationId xmlns:a16="http://schemas.microsoft.com/office/drawing/2014/main" id="{9DBA1E24-2F05-4D12-9E1A-0F961142E0A9}"/>
              </a:ext>
            </a:extLst>
          </p:cNvPr>
          <p:cNvSpPr txBox="1">
            <a:spLocks noChangeArrowheads="1"/>
          </p:cNvSpPr>
          <p:nvPr/>
        </p:nvSpPr>
        <p:spPr bwMode="auto">
          <a:xfrm>
            <a:off x="762000" y="0"/>
            <a:ext cx="7772400" cy="6370975"/>
          </a:xfrm>
          <a:prstGeom prst="rect">
            <a:avLst/>
          </a:prstGeom>
          <a:noFill/>
          <a:ln>
            <a:noFill/>
          </a:ln>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eaLnBrk="1" hangingPunct="1">
              <a:lnSpc>
                <a:spcPct val="150000"/>
              </a:lnSpc>
              <a:spcBef>
                <a:spcPct val="0"/>
              </a:spcBef>
              <a:buClrTx/>
              <a:buSzTx/>
              <a:buFont typeface="Wingdings" pitchFamily="2" charset="2"/>
              <a:buNone/>
              <a:defRPr/>
            </a:pPr>
            <a:r>
              <a:rPr lang="en-US" altLang="en-US" sz="2400" b="0" dirty="0">
                <a:effectLst>
                  <a:outerShdw blurRad="38100" dist="38100" dir="2700000" algn="tl">
                    <a:srgbClr val="000000">
                      <a:alpha val="43137"/>
                    </a:srgbClr>
                  </a:outerShdw>
                </a:effectLst>
              </a:rPr>
              <a:t>* DOXOLOGY: </a:t>
            </a:r>
            <a:r>
              <a:rPr lang="en-US" altLang="en-US" sz="2400" b="0" i="1" dirty="0">
                <a:effectLst>
                  <a:outerShdw blurRad="38100" dist="38100" dir="2700000" algn="tl">
                    <a:srgbClr val="000000">
                      <a:alpha val="43137"/>
                    </a:srgbClr>
                  </a:outerShdw>
                </a:effectLst>
              </a:rPr>
              <a:t>No. 592  	Praise God</a:t>
            </a:r>
          </a:p>
          <a:p>
            <a:pPr eaLnBrk="1" hangingPunct="1">
              <a:spcBef>
                <a:spcPct val="0"/>
              </a:spcBef>
              <a:buClrTx/>
              <a:buSzTx/>
              <a:buFont typeface="Wingdings" pitchFamily="2" charset="2"/>
              <a:buNone/>
              <a:defRPr/>
            </a:pPr>
            <a:endParaRPr lang="en-US" altLang="en-US" sz="2400" b="0" i="1" dirty="0">
              <a:effectLst>
                <a:outerShdw blurRad="38100" dist="38100" dir="2700000" algn="tl">
                  <a:srgbClr val="000000">
                    <a:alpha val="43137"/>
                  </a:srgbClr>
                </a:outerShdw>
              </a:effectLst>
            </a:endParaRP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Praise God, from whom </a:t>
            </a: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all blessings flow;</a:t>
            </a: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Praise Him, all creatures here below;</a:t>
            </a: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Praise Him above, ye heavenly host;</a:t>
            </a: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Praise Father, Son, and Holy Ghost. Amen.</a:t>
            </a:r>
          </a:p>
          <a:p>
            <a:pPr eaLnBrk="1" hangingPunct="1">
              <a:spcBef>
                <a:spcPct val="0"/>
              </a:spcBef>
              <a:buClrTx/>
              <a:buSzTx/>
              <a:buFontTx/>
              <a:buNone/>
              <a:defRPr/>
            </a:pPr>
            <a:endParaRPr lang="en-US" altLang="en-US" sz="2400" dirty="0">
              <a:effectLst>
                <a:outerShdw blurRad="38100" dist="38100" dir="2700000" algn="tl">
                  <a:srgbClr val="000000">
                    <a:alpha val="43137"/>
                  </a:srgbClr>
                </a:outerShdw>
              </a:effectLst>
            </a:endParaRPr>
          </a:p>
          <a:p>
            <a:pPr eaLnBrk="1" hangingPunct="1">
              <a:spcBef>
                <a:spcPct val="0"/>
              </a:spcBef>
              <a:buClrTx/>
              <a:buSzTx/>
              <a:buFontTx/>
              <a:buNone/>
              <a:defRPr/>
            </a:pPr>
            <a:r>
              <a:rPr lang="en-US" altLang="en-US" sz="2400" dirty="0">
                <a:effectLst>
                  <a:outerShdw blurRad="38100" dist="38100" dir="2700000" algn="tl">
                    <a:srgbClr val="000000">
                      <a:alpha val="43137"/>
                    </a:srgbClr>
                  </a:outerShdw>
                </a:effectLst>
              </a:rPr>
              <a:t>* </a:t>
            </a:r>
            <a:r>
              <a:rPr lang="en-US" altLang="en-US" sz="2400" b="0" dirty="0">
                <a:effectLst>
                  <a:outerShdw blurRad="38100" dist="38100" dir="2700000" algn="tl">
                    <a:srgbClr val="000000">
                      <a:alpha val="43137"/>
                    </a:srgbClr>
                  </a:outerShdw>
                </a:effectLst>
              </a:rPr>
              <a:t>PRAYER OF DEDICATION</a:t>
            </a:r>
            <a:endParaRPr lang="en-US" altLang="en-US" sz="2400" dirty="0">
              <a:effectLst>
                <a:outerShdw blurRad="38100" dist="38100" dir="2700000" algn="tl">
                  <a:srgbClr val="000000">
                    <a:alpha val="43137"/>
                  </a:srgbClr>
                </a:outerShdw>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19DF1-ABC9-E365-9461-8F98715093F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182F678-6429-BAB0-4F18-626CB38684AA}"/>
              </a:ext>
            </a:extLst>
          </p:cNvPr>
          <p:cNvSpPr/>
          <p:nvPr/>
        </p:nvSpPr>
        <p:spPr>
          <a:xfrm>
            <a:off x="838200" y="533400"/>
            <a:ext cx="7924800" cy="3233928"/>
          </a:xfrm>
          <a:prstGeom prst="rect">
            <a:avLst/>
          </a:prstGeom>
        </p:spPr>
        <p:txBody>
          <a:bodyPr vert="horz" lIns="91440" tIns="45720" rIns="91440" bIns="45720" rtlCol="0" anchor="t">
            <a:normAutofit/>
          </a:bodyPr>
          <a:lstStyle/>
          <a:p>
            <a:pPr defTabSz="685800">
              <a:lnSpc>
                <a:spcPct val="85000"/>
              </a:lnSpc>
              <a:spcBef>
                <a:spcPct val="0"/>
              </a:spcBef>
              <a:spcAft>
                <a:spcPts val="600"/>
              </a:spcAft>
              <a:defRPr/>
            </a:pPr>
            <a:r>
              <a:rPr lang="en-US" sz="2400" b="0" kern="1200" spc="-83" baseline="0" dirty="0">
                <a:latin typeface="+mj-lt"/>
                <a:ea typeface="+mj-ea"/>
                <a:cs typeface="+mj-cs"/>
              </a:rPr>
              <a:t>COMMISSIONING OF 2026–27 SUNDAY SCHOOL </a:t>
            </a:r>
          </a:p>
          <a:p>
            <a:pPr defTabSz="685800">
              <a:lnSpc>
                <a:spcPct val="85000"/>
              </a:lnSpc>
              <a:spcBef>
                <a:spcPct val="0"/>
              </a:spcBef>
              <a:spcAft>
                <a:spcPts val="600"/>
              </a:spcAft>
              <a:defRPr/>
            </a:pPr>
            <a:r>
              <a:rPr lang="en-US" sz="2400" b="0" kern="1200" spc="-83" baseline="0" dirty="0">
                <a:latin typeface="+mj-lt"/>
                <a:ea typeface="+mj-ea"/>
                <a:cs typeface="+mj-cs"/>
              </a:rPr>
              <a:t>TEACHERS &amp; </a:t>
            </a:r>
            <a:r>
              <a:rPr lang="en-US" sz="2400" b="0" kern="1200" cap="all" spc="-83" baseline="0" dirty="0">
                <a:latin typeface="+mj-lt"/>
                <a:ea typeface="+mj-ea"/>
                <a:cs typeface="+mj-cs"/>
              </a:rPr>
              <a:t>Youth workers:	</a:t>
            </a:r>
            <a:endParaRPr lang="en-US" sz="2400" b="0" kern="1200" spc="-83" baseline="0" dirty="0">
              <a:latin typeface="+mj-lt"/>
              <a:ea typeface="+mj-ea"/>
              <a:cs typeface="+mj-cs"/>
            </a:endParaRPr>
          </a:p>
          <a:p>
            <a:pPr defTabSz="685800">
              <a:lnSpc>
                <a:spcPct val="85000"/>
              </a:lnSpc>
              <a:spcBef>
                <a:spcPct val="0"/>
              </a:spcBef>
              <a:spcAft>
                <a:spcPts val="600"/>
              </a:spcAft>
              <a:defRPr/>
            </a:pPr>
            <a:endParaRPr lang="en-US" sz="2400" b="0" kern="1200" spc="-83" baseline="0" dirty="0">
              <a:latin typeface="+mj-lt"/>
              <a:ea typeface="+mj-ea"/>
              <a:cs typeface="+mj-cs"/>
            </a:endParaRPr>
          </a:p>
        </p:txBody>
      </p:sp>
      <p:pic>
        <p:nvPicPr>
          <p:cNvPr id="4" name="Picture 3">
            <a:extLst>
              <a:ext uri="{FF2B5EF4-FFF2-40B4-BE49-F238E27FC236}">
                <a16:creationId xmlns:a16="http://schemas.microsoft.com/office/drawing/2014/main" id="{3CB50265-D218-0107-FD52-91D136201B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1905000"/>
            <a:ext cx="4876801" cy="3462528"/>
          </a:xfrm>
          <a:prstGeom prst="rect">
            <a:avLst/>
          </a:prstGeom>
          <a:noFill/>
        </p:spPr>
      </p:pic>
    </p:spTree>
    <p:extLst>
      <p:ext uri="{BB962C8B-B14F-4D97-AF65-F5344CB8AC3E}">
        <p14:creationId xmlns:p14="http://schemas.microsoft.com/office/powerpoint/2010/main" val="1117345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25DB29-D9B3-74AD-0FD2-D09C853C00E2}"/>
              </a:ext>
            </a:extLst>
          </p:cNvPr>
          <p:cNvSpPr/>
          <p:nvPr/>
        </p:nvSpPr>
        <p:spPr>
          <a:xfrm>
            <a:off x="457200" y="304800"/>
            <a:ext cx="7870031" cy="7109639"/>
          </a:xfrm>
          <a:prstGeom prst="rect">
            <a:avLst/>
          </a:prstGeom>
        </p:spPr>
        <p:txBody>
          <a:bodyPr wrap="square">
            <a:spAutoFit/>
          </a:bodyPr>
          <a:lstStyle/>
          <a:p>
            <a:pPr algn="just">
              <a:defRPr/>
            </a:pPr>
            <a:r>
              <a:rPr lang="en-US" sz="2800" b="0" dirty="0">
                <a:latin typeface="Tahoma" panose="020B0604030504040204" pitchFamily="34" charset="0"/>
                <a:ea typeface="Tahoma" panose="020B0604030504040204" pitchFamily="34" charset="0"/>
                <a:cs typeface="Tahoma" panose="020B0604030504040204" pitchFamily="34" charset="0"/>
              </a:rPr>
              <a:t>Hear the words of our Lord Jesus Christ: </a:t>
            </a:r>
          </a:p>
          <a:p>
            <a:pPr algn="just">
              <a:defRPr/>
            </a:pPr>
            <a:endParaRPr lang="en-US" sz="2800" b="0" dirty="0">
              <a:latin typeface="Tahoma" panose="020B0604030504040204" pitchFamily="34" charset="0"/>
              <a:ea typeface="Tahoma" panose="020B0604030504040204" pitchFamily="34" charset="0"/>
              <a:cs typeface="Tahoma" panose="020B0604030504040204" pitchFamily="34" charset="0"/>
            </a:endParaRPr>
          </a:p>
          <a:p>
            <a:pPr marL="342900" indent="-342900" algn="just">
              <a:lnSpc>
                <a:spcPct val="150000"/>
              </a:lnSpc>
              <a:defRPr/>
            </a:pPr>
            <a:r>
              <a:rPr lang="en-US" sz="2800" b="0" dirty="0">
                <a:latin typeface="Tahoma" panose="020B0604030504040204" pitchFamily="34" charset="0"/>
                <a:ea typeface="Tahoma" panose="020B0604030504040204" pitchFamily="34" charset="0"/>
                <a:cs typeface="Tahoma" panose="020B0604030504040204" pitchFamily="34" charset="0"/>
              </a:rPr>
              <a:t>Jesus came to them and said: </a:t>
            </a:r>
            <a:r>
              <a:rPr lang="en-US" sz="2800" b="0" i="1" dirty="0">
                <a:latin typeface="Tahoma" panose="020B0604030504040204" pitchFamily="34" charset="0"/>
                <a:ea typeface="Tahoma" panose="020B0604030504040204" pitchFamily="34" charset="0"/>
                <a:cs typeface="Tahoma" panose="020B0604030504040204" pitchFamily="34" charset="0"/>
              </a:rPr>
              <a:t>“All authority in heaven and on earth has been given to me. Therefore go and make disciples of all nations, baptizing them in the name of the Father and of the Son and of the Holy Spirit, and teaching them to obey everything I have commanded you. And surely I am with you always, to the very end of the age.”</a:t>
            </a:r>
            <a:r>
              <a:rPr lang="en-US" sz="2800" b="0" dirty="0">
                <a:latin typeface="Tahoma" panose="020B0604030504040204" pitchFamily="34" charset="0"/>
                <a:ea typeface="Tahoma" panose="020B0604030504040204" pitchFamily="34" charset="0"/>
                <a:cs typeface="Tahoma" panose="020B0604030504040204" pitchFamily="34" charset="0"/>
              </a:rPr>
              <a:t>	</a:t>
            </a:r>
          </a:p>
          <a:p>
            <a:pPr algn="r">
              <a:defRPr/>
            </a:pPr>
            <a:r>
              <a:rPr lang="en-US" sz="2000" b="0" dirty="0">
                <a:latin typeface="Tahoma" panose="020B0604030504040204" pitchFamily="34" charset="0"/>
                <a:ea typeface="Tahoma" panose="020B0604030504040204" pitchFamily="34" charset="0"/>
                <a:cs typeface="Tahoma" panose="020B0604030504040204" pitchFamily="34" charset="0"/>
              </a:rPr>
              <a:t> (Matthew 28: 18–20)</a:t>
            </a:r>
          </a:p>
          <a:p>
            <a:pPr algn="just">
              <a:defRPr/>
            </a:pPr>
            <a:endParaRPr lang="en-US" sz="2000" b="0" dirty="0">
              <a:latin typeface="Tahoma" panose="020B0604030504040204" pitchFamily="34" charset="0"/>
              <a:ea typeface="Tahoma" panose="020B0604030504040204" pitchFamily="34" charset="0"/>
              <a:cs typeface="Tahoma" panose="020B0604030504040204" pitchFamily="34" charset="0"/>
            </a:endParaRPr>
          </a:p>
          <a:p>
            <a:pPr algn="just">
              <a:defRPr/>
            </a:pPr>
            <a:endParaRPr lang="en-US" sz="2400" b="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04EBB-0BEA-D5ED-EAE0-095DD7EA2F9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13869E9-5375-B7C9-5D0F-D8DBE4246773}"/>
              </a:ext>
            </a:extLst>
          </p:cNvPr>
          <p:cNvSpPr/>
          <p:nvPr/>
        </p:nvSpPr>
        <p:spPr>
          <a:xfrm>
            <a:off x="457200" y="304800"/>
            <a:ext cx="7793831" cy="5816977"/>
          </a:xfrm>
          <a:prstGeom prst="rect">
            <a:avLst/>
          </a:prstGeom>
        </p:spPr>
        <p:txBody>
          <a:bodyPr wrap="square">
            <a:spAutoFit/>
          </a:bodyPr>
          <a:lstStyle/>
          <a:p>
            <a:pPr algn="just">
              <a:defRPr/>
            </a:pPr>
            <a:endParaRPr lang="en-US" sz="2400" b="0" dirty="0">
              <a:latin typeface="Tahoma" panose="020B0604030504040204" pitchFamily="34" charset="0"/>
              <a:ea typeface="Tahoma" panose="020B0604030504040204" pitchFamily="34" charset="0"/>
              <a:cs typeface="Tahoma" panose="020B0604030504040204" pitchFamily="34" charset="0"/>
            </a:endParaRPr>
          </a:p>
          <a:p>
            <a:pPr marL="114300" indent="-114300" algn="just">
              <a:lnSpc>
                <a:spcPct val="150000"/>
              </a:lnSpc>
              <a:defRPr/>
            </a:pPr>
            <a:r>
              <a:rPr lang="en-US" sz="2400" b="0" dirty="0">
                <a:latin typeface="Tahoma" panose="020B0604030504040204" pitchFamily="34" charset="0"/>
                <a:ea typeface="Tahoma" panose="020B0604030504040204" pitchFamily="34" charset="0"/>
                <a:cs typeface="Tahoma" panose="020B0604030504040204" pitchFamily="34" charset="0"/>
              </a:rPr>
              <a:t>Here also these words from St. Paul: “</a:t>
            </a:r>
            <a:r>
              <a:rPr lang="en-US" sz="2400" b="0" i="1" dirty="0">
                <a:latin typeface="Tahoma" panose="020B0604030504040204" pitchFamily="34" charset="0"/>
                <a:ea typeface="Tahoma" panose="020B0604030504040204" pitchFamily="34" charset="0"/>
                <a:cs typeface="Tahoma" panose="020B0604030504040204" pitchFamily="34" charset="0"/>
              </a:rPr>
              <a:t>Continue in what you have learned and firmly believed, knowing from whom you learned it and how from childhood you have known sacred writings that are able to instruct you for salvation through faith in Christ Jesus. All scripture is inspired by God and is useful for teaching, for reproof, for correction, and for training in righteousness, so that the person of God may be proficient, equipped for every good work</a:t>
            </a:r>
            <a:r>
              <a:rPr lang="en-US" sz="2400" i="1" dirty="0">
                <a:latin typeface="Tahoma" panose="020B0604030504040204" pitchFamily="34" charset="0"/>
                <a:ea typeface="Tahoma" panose="020B0604030504040204" pitchFamily="34" charset="0"/>
                <a:cs typeface="Tahoma" panose="020B0604030504040204" pitchFamily="34" charset="0"/>
              </a:rPr>
              <a:t>.”</a:t>
            </a:r>
            <a:endParaRPr lang="en-US" sz="2400" b="0" i="1" dirty="0">
              <a:latin typeface="Tahoma" panose="020B0604030504040204" pitchFamily="34" charset="0"/>
              <a:ea typeface="Tahoma" panose="020B0604030504040204" pitchFamily="34" charset="0"/>
              <a:cs typeface="Tahoma" panose="020B0604030504040204" pitchFamily="34" charset="0"/>
            </a:endParaRPr>
          </a:p>
          <a:p>
            <a:pPr algn="r">
              <a:defRPr/>
            </a:pPr>
            <a:r>
              <a:rPr lang="en-US" sz="2000" b="0" dirty="0">
                <a:latin typeface="Tahoma" panose="020B0604030504040204" pitchFamily="34" charset="0"/>
                <a:ea typeface="Tahoma" panose="020B0604030504040204" pitchFamily="34" charset="0"/>
                <a:cs typeface="Tahoma" panose="020B0604030504040204" pitchFamily="34" charset="0"/>
              </a:rPr>
              <a:t>(2 Timothy 3: 14–17)</a:t>
            </a:r>
          </a:p>
        </p:txBody>
      </p:sp>
    </p:spTree>
    <p:extLst>
      <p:ext uri="{BB962C8B-B14F-4D97-AF65-F5344CB8AC3E}">
        <p14:creationId xmlns:p14="http://schemas.microsoft.com/office/powerpoint/2010/main" val="3023396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D1AB8-89A7-FFAD-6669-90A3AFCE050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283CEC2-65A9-984E-5350-5AC16049D1D8}"/>
              </a:ext>
            </a:extLst>
          </p:cNvPr>
          <p:cNvSpPr/>
          <p:nvPr/>
        </p:nvSpPr>
        <p:spPr>
          <a:xfrm>
            <a:off x="685800" y="152400"/>
            <a:ext cx="7848600" cy="5772414"/>
          </a:xfrm>
          <a:prstGeom prst="rect">
            <a:avLst/>
          </a:prstGeom>
        </p:spPr>
        <p:txBody>
          <a:bodyPr wrap="square">
            <a:spAutoFit/>
          </a:bodyPr>
          <a:lstStyle/>
          <a:p>
            <a:pPr algn="just">
              <a:defRPr/>
            </a:pPr>
            <a:r>
              <a:rPr lang="en-US" sz="2200" b="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 opportunity to teach our children and youth . . . As God has called you to this particular teaching ministry of our church family, please respond by affirming the following questions:</a:t>
            </a:r>
          </a:p>
          <a:p>
            <a:pPr algn="just">
              <a:defRPr/>
            </a:pPr>
            <a:endParaRPr lang="en-US" sz="2400" b="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defRPr/>
            </a:pPr>
            <a:r>
              <a:rPr lang="en-US" sz="2400" b="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AFFIRMATION OF THE SUNDAY SCHOOL TEACHERS </a:t>
            </a:r>
            <a:br>
              <a:rPr lang="en-US" sz="2400" b="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r>
              <a:rPr lang="en-US" sz="2400" b="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&amp; YOUTH WORKERS:</a:t>
            </a:r>
          </a:p>
          <a:p>
            <a:pPr>
              <a:defRPr/>
            </a:pPr>
            <a:endParaRPr lang="en-US" sz="1000" b="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lgn="just">
              <a:defRPr/>
            </a:pPr>
            <a:r>
              <a:rPr lang="en-US" sz="2400" b="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We are grateful for your willingness to teach the faith to our children and ask: </a:t>
            </a:r>
          </a:p>
          <a:p>
            <a:pPr algn="just">
              <a:defRPr/>
            </a:pPr>
            <a:endParaRPr lang="en-US" sz="2400" b="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algn="just">
              <a:defRPr/>
            </a:pPr>
            <a:r>
              <a:rPr lang="en-US" sz="2400" b="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Do you accept the opportunity to serve Jesus in our Sunday school program this year, and will you be faithful in your instruction of the faith to our children?</a:t>
            </a:r>
          </a:p>
          <a:p>
            <a:pPr algn="just">
              <a:defRPr/>
            </a:pPr>
            <a:endParaRPr lang="en-US" sz="2400" b="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857250" indent="-857250">
              <a:lnSpc>
                <a:spcPct val="150000"/>
              </a:lnSpc>
              <a:defRPr/>
            </a:pPr>
            <a:r>
              <a:rPr lang="en-US"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I do and I will with Christ’s help.</a:t>
            </a:r>
          </a:p>
        </p:txBody>
      </p:sp>
    </p:spTree>
    <p:extLst>
      <p:ext uri="{BB962C8B-B14F-4D97-AF65-F5344CB8AC3E}">
        <p14:creationId xmlns:p14="http://schemas.microsoft.com/office/powerpoint/2010/main" val="1180171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0DB6CF7-000D-30BC-7321-2D1023C799F1}"/>
              </a:ext>
            </a:extLst>
          </p:cNvPr>
          <p:cNvSpPr/>
          <p:nvPr/>
        </p:nvSpPr>
        <p:spPr>
          <a:xfrm>
            <a:off x="647700" y="533400"/>
            <a:ext cx="7848600" cy="2497479"/>
          </a:xfrm>
          <a:prstGeom prst="rect">
            <a:avLst/>
          </a:prstGeom>
        </p:spPr>
        <p:txBody>
          <a:bodyPr wrap="square">
            <a:spAutoFit/>
          </a:bodyPr>
          <a:lstStyle/>
          <a:p>
            <a:pPr algn="just">
              <a:defRPr/>
            </a:pPr>
            <a:r>
              <a:rPr lang="en-US" sz="2400" b="0" dirty="0">
                <a:latin typeface="Tahoma" panose="020B0604030504040204" pitchFamily="34" charset="0"/>
                <a:ea typeface="Tahoma" panose="020B0604030504040204" pitchFamily="34" charset="0"/>
                <a:cs typeface="Tahoma" panose="020B0604030504040204" pitchFamily="34" charset="0"/>
              </a:rPr>
              <a:t>Will you serve Christ with energy, intelligence, imagination and love, relying on God’s mercy and trusting the power of the Holy Spirit in your teaching ministry?</a:t>
            </a:r>
          </a:p>
          <a:p>
            <a:pPr algn="just">
              <a:defRPr/>
            </a:pPr>
            <a:endParaRPr lang="en-US" sz="2400" b="0" dirty="0">
              <a:latin typeface="Tahoma" panose="020B0604030504040204" pitchFamily="34" charset="0"/>
              <a:ea typeface="Tahoma" panose="020B0604030504040204" pitchFamily="34" charset="0"/>
              <a:cs typeface="Tahoma" panose="020B0604030504040204" pitchFamily="34" charset="0"/>
            </a:endParaRPr>
          </a:p>
          <a:p>
            <a:pPr marL="742950" indent="-742950">
              <a:lnSpc>
                <a:spcPct val="150000"/>
              </a:lnSpc>
              <a:defRPr/>
            </a:pPr>
            <a:r>
              <a:rPr lang="en-US" sz="2800" b="1" dirty="0">
                <a:latin typeface="Tahoma" panose="020B0604030504040204" pitchFamily="34" charset="0"/>
                <a:ea typeface="Tahoma" panose="020B0604030504040204" pitchFamily="34" charset="0"/>
                <a:cs typeface="Tahoma" panose="020B0604030504040204" pitchFamily="34" charset="0"/>
              </a:rPr>
              <a:t>	I will with Christ’s help.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98C673-9C9F-E686-16E1-30944565A1C0}"/>
              </a:ext>
            </a:extLst>
          </p:cNvPr>
          <p:cNvSpPr/>
          <p:nvPr/>
        </p:nvSpPr>
        <p:spPr>
          <a:xfrm>
            <a:off x="914400" y="152400"/>
            <a:ext cx="7467600" cy="5155257"/>
          </a:xfrm>
          <a:prstGeom prst="rect">
            <a:avLst/>
          </a:prstGeom>
        </p:spPr>
        <p:txBody>
          <a:bodyPr wrap="square">
            <a:spAutoFit/>
          </a:bodyPr>
          <a:lstStyle/>
          <a:p>
            <a:pPr>
              <a:defRPr/>
            </a:pPr>
            <a:r>
              <a:rPr lang="en-US" sz="2400" b="0" dirty="0">
                <a:latin typeface="Tahoma" panose="020B0604030504040204" pitchFamily="34" charset="0"/>
                <a:ea typeface="Tahoma" panose="020B0604030504040204" pitchFamily="34" charset="0"/>
                <a:cs typeface="Tahoma" panose="020B0604030504040204" pitchFamily="34" charset="0"/>
              </a:rPr>
              <a:t>AFFIRMATION OF THE MEMBERS OF FIRST PRESBYTERIAN CHURCH, BLAIRSTOWN, NJ:</a:t>
            </a:r>
          </a:p>
          <a:p>
            <a:pPr>
              <a:defRPr/>
            </a:pPr>
            <a:endParaRPr lang="en-US" sz="1100" b="0" dirty="0">
              <a:latin typeface="Tahoma" panose="020B0604030504040204" pitchFamily="34" charset="0"/>
              <a:ea typeface="Tahoma" panose="020B0604030504040204" pitchFamily="34" charset="0"/>
              <a:cs typeface="Tahoma" panose="020B0604030504040204" pitchFamily="34" charset="0"/>
            </a:endParaRPr>
          </a:p>
          <a:p>
            <a:pPr algn="just">
              <a:defRPr/>
            </a:pPr>
            <a:r>
              <a:rPr lang="en-US" sz="2400" b="0" dirty="0">
                <a:latin typeface="Tahoma" panose="020B0604030504040204" pitchFamily="34" charset="0"/>
                <a:ea typeface="Tahoma" panose="020B0604030504040204" pitchFamily="34" charset="0"/>
                <a:cs typeface="Tahoma" panose="020B0604030504040204" pitchFamily="34" charset="0"/>
              </a:rPr>
              <a:t>Do you, the members of this church family, promise to pray for and support our Sunday school teachers and youth workers as they labor in love, teaching the way of Christ to our young people?</a:t>
            </a:r>
          </a:p>
          <a:p>
            <a:pPr marL="400050" indent="-400050" algn="just">
              <a:defRPr/>
            </a:pPr>
            <a:endParaRPr lang="en-US" sz="2400" b="0" dirty="0">
              <a:latin typeface="Tahoma" panose="020B0604030504040204" pitchFamily="34" charset="0"/>
              <a:ea typeface="Tahoma" panose="020B0604030504040204" pitchFamily="34" charset="0"/>
              <a:cs typeface="Tahoma" panose="020B0604030504040204" pitchFamily="34" charset="0"/>
            </a:endParaRPr>
          </a:p>
          <a:p>
            <a:pPr marL="685800" indent="-685800">
              <a:lnSpc>
                <a:spcPct val="150000"/>
              </a:lnSpc>
              <a:defRPr/>
            </a:pPr>
            <a:r>
              <a:rPr lang="en-US" sz="3200" b="1" dirty="0">
                <a:latin typeface="Tahoma" panose="020B0604030504040204" pitchFamily="34" charset="0"/>
                <a:ea typeface="Tahoma" panose="020B0604030504040204" pitchFamily="34" charset="0"/>
                <a:cs typeface="Tahoma" panose="020B0604030504040204" pitchFamily="34" charset="0"/>
              </a:rPr>
              <a:t>	</a:t>
            </a:r>
            <a:r>
              <a:rPr lang="en-US" sz="3600" b="1" dirty="0">
                <a:latin typeface="Tahoma" panose="020B0604030504040204" pitchFamily="34" charset="0"/>
                <a:ea typeface="Tahoma" panose="020B0604030504040204" pitchFamily="34" charset="0"/>
                <a:cs typeface="Tahoma" panose="020B0604030504040204" pitchFamily="34" charset="0"/>
              </a:rPr>
              <a:t>We will with Christ’s help.</a:t>
            </a:r>
          </a:p>
          <a:p>
            <a:pPr>
              <a:defRPr/>
            </a:pPr>
            <a:r>
              <a:rPr lang="en-US" sz="2400" b="0" dirty="0">
                <a:latin typeface="Tahoma" panose="020B0604030504040204" pitchFamily="34" charset="0"/>
                <a:ea typeface="Tahoma" panose="020B0604030504040204" pitchFamily="34" charset="0"/>
                <a:cs typeface="Tahoma" panose="020B0604030504040204" pitchFamily="34" charset="0"/>
              </a:rPr>
              <a:t> </a:t>
            </a:r>
          </a:p>
          <a:p>
            <a:pPr>
              <a:defRPr/>
            </a:pPr>
            <a:endParaRPr lang="en-US" sz="2400" dirty="0">
              <a:latin typeface="Tahoma" panose="020B0604030504040204" pitchFamily="34" charset="0"/>
              <a:ea typeface="Tahoma" panose="020B0604030504040204" pitchFamily="34" charset="0"/>
              <a:cs typeface="Tahoma" panose="020B0604030504040204" pitchFamily="34" charset="0"/>
            </a:endParaRPr>
          </a:p>
          <a:p>
            <a:pPr>
              <a:defRPr/>
            </a:pPr>
            <a:endParaRPr lang="en-US" sz="2400" b="0" dirty="0">
              <a:latin typeface="Tahoma" panose="020B0604030504040204" pitchFamily="34" charset="0"/>
              <a:ea typeface="Tahoma" panose="020B0604030504040204" pitchFamily="34" charset="0"/>
              <a:cs typeface="Tahoma" panose="020B0604030504040204" pitchFamily="34" charset="0"/>
            </a:endParaRPr>
          </a:p>
          <a:p>
            <a:pPr>
              <a:defRPr/>
            </a:pPr>
            <a:r>
              <a:rPr lang="en-US" sz="2400" b="0" dirty="0">
                <a:latin typeface="Tahoma" panose="020B0604030504040204" pitchFamily="34" charset="0"/>
                <a:ea typeface="Tahoma" panose="020B0604030504040204" pitchFamily="34" charset="0"/>
                <a:cs typeface="Tahoma" panose="020B0604030504040204" pitchFamily="34" charset="0"/>
              </a:rPr>
              <a:t>COMMISSIONING PRAYER &amp; BLESSING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a:extLst>
              <a:ext uri="{FF2B5EF4-FFF2-40B4-BE49-F238E27FC236}">
                <a16:creationId xmlns:a16="http://schemas.microsoft.com/office/drawing/2014/main" id="{D522C88E-8367-8040-CCB7-512F5506FFFD}"/>
              </a:ext>
            </a:extLst>
          </p:cNvPr>
          <p:cNvSpPr txBox="1">
            <a:spLocks noChangeArrowheads="1"/>
          </p:cNvSpPr>
          <p:nvPr/>
        </p:nvSpPr>
        <p:spPr bwMode="auto">
          <a:xfrm>
            <a:off x="304800" y="0"/>
            <a:ext cx="8305800" cy="636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spcBef>
                <a:spcPct val="0"/>
              </a:spcBef>
              <a:buClrTx/>
              <a:buSzTx/>
              <a:buNone/>
              <a:defRPr/>
            </a:pPr>
            <a:endParaRPr lang="en-US" sz="2000" b="1" dirty="0">
              <a:effectLst>
                <a:outerShdw blurRad="38100" dist="38100" dir="2700000" algn="tl">
                  <a:srgbClr val="000000">
                    <a:alpha val="43137"/>
                  </a:srgbClr>
                </a:outerShdw>
              </a:effectLst>
            </a:endParaRPr>
          </a:p>
          <a:p>
            <a:pPr eaLnBrk="1" hangingPunct="1">
              <a:spcBef>
                <a:spcPct val="0"/>
              </a:spcBef>
              <a:buClrTx/>
              <a:buSzTx/>
              <a:buFontTx/>
              <a:buNone/>
              <a:defRPr/>
            </a:pPr>
            <a:r>
              <a:rPr lang="en-US" altLang="en-US" sz="2000" b="0" dirty="0">
                <a:effectLst>
                  <a:outerShdw blurRad="38100" dist="38100" dir="2700000" algn="tl">
                    <a:srgbClr val="000000">
                      <a:alpha val="43137"/>
                    </a:srgbClr>
                  </a:outerShdw>
                </a:effectLst>
              </a:rPr>
              <a:t>* </a:t>
            </a:r>
            <a:r>
              <a:rPr lang="en-US" altLang="en-US" sz="2000" dirty="0">
                <a:effectLst>
                  <a:outerShdw blurRad="38100" dist="38100" dir="2700000" algn="tl">
                    <a:srgbClr val="000000">
                      <a:alpha val="43137"/>
                    </a:srgbClr>
                  </a:outerShdw>
                </a:effectLst>
              </a:rPr>
              <a:t>COMMISSIONING HYMN</a:t>
            </a:r>
            <a:r>
              <a:rPr lang="en-US" altLang="en-US" sz="2000" b="0" dirty="0">
                <a:effectLst>
                  <a:outerShdw blurRad="38100" dist="38100" dir="2700000" algn="tl">
                    <a:srgbClr val="000000">
                      <a:alpha val="43137"/>
                    </a:srgbClr>
                  </a:outerShdw>
                </a:effectLst>
              </a:rPr>
              <a:t>:    </a:t>
            </a:r>
            <a:r>
              <a:rPr lang="en-US" altLang="en-US" sz="2200" b="0" i="1" dirty="0">
                <a:effectLst>
                  <a:outerShdw blurRad="38100" dist="38100" dir="2700000" algn="tl">
                    <a:srgbClr val="000000">
                      <a:alpha val="43137"/>
                    </a:srgbClr>
                  </a:outerShdw>
                </a:effectLst>
              </a:rPr>
              <a:t>No. 495  	</a:t>
            </a:r>
          </a:p>
          <a:p>
            <a:pPr algn="ctr" eaLnBrk="1" hangingPunct="1">
              <a:spcBef>
                <a:spcPct val="0"/>
              </a:spcBef>
              <a:buClrTx/>
              <a:buSzTx/>
              <a:buFontTx/>
              <a:buNone/>
              <a:defRPr/>
            </a:pPr>
            <a:r>
              <a:rPr lang="en-US" altLang="en-US" sz="2400" b="0" i="1" dirty="0">
                <a:effectLst>
                  <a:outerShdw blurRad="38100" dist="38100" dir="2700000" algn="tl">
                    <a:srgbClr val="000000">
                      <a:alpha val="43137"/>
                    </a:srgbClr>
                  </a:outerShdw>
                </a:effectLst>
              </a:rPr>
              <a:t>We Know That Christ Is Raised</a:t>
            </a:r>
          </a:p>
          <a:p>
            <a:pPr eaLnBrk="1" hangingPunct="1">
              <a:spcBef>
                <a:spcPct val="0"/>
              </a:spcBef>
              <a:buClrTx/>
              <a:buSzTx/>
              <a:buFontTx/>
              <a:buNone/>
              <a:defRPr/>
            </a:pPr>
            <a:endParaRPr lang="en-US" altLang="en-US" sz="1400" b="0" i="1" dirty="0">
              <a:effectLst>
                <a:outerShdw blurRad="38100" dist="38100" dir="2700000" algn="tl">
                  <a:srgbClr val="000000">
                    <a:alpha val="43137"/>
                  </a:srgbClr>
                </a:outerShdw>
              </a:effectLst>
            </a:endParaRP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We know that Christ is raised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and dies no more.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Embraced by death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He broke its fearful hold;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And our despair He turned to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blazing joy.  Alleluia!</a:t>
            </a:r>
          </a:p>
          <a:p>
            <a:pPr algn="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565035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a:extLst>
              <a:ext uri="{FF2B5EF4-FFF2-40B4-BE49-F238E27FC236}">
                <a16:creationId xmlns:a16="http://schemas.microsoft.com/office/drawing/2014/main" id="{2AF46759-281A-FDBB-DF79-D21B4DE1C7AF}"/>
              </a:ext>
            </a:extLst>
          </p:cNvPr>
          <p:cNvSpPr txBox="1">
            <a:spLocks noChangeArrowheads="1"/>
          </p:cNvSpPr>
          <p:nvPr/>
        </p:nvSpPr>
        <p:spPr bwMode="auto">
          <a:xfrm>
            <a:off x="838200" y="0"/>
            <a:ext cx="7543800" cy="7193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ct val="150000"/>
              </a:lnSpc>
              <a:spcBef>
                <a:spcPct val="0"/>
              </a:spcBef>
              <a:buClrTx/>
              <a:buSzTx/>
              <a:buFontTx/>
              <a:buNone/>
              <a:defRPr/>
            </a:pPr>
            <a:r>
              <a:rPr lang="en-US" altLang="en-US" sz="2400" i="1" dirty="0">
                <a:effectLst>
                  <a:outerShdw blurRad="38100" dist="38100" dir="2700000" algn="tl">
                    <a:srgbClr val="000000">
                      <a:alpha val="43137"/>
                    </a:srgbClr>
                  </a:outerShdw>
                </a:effectLst>
              </a:rPr>
              <a:t>2</a:t>
            </a:r>
          </a:p>
          <a:p>
            <a:pPr algn="ctr" eaLnBrk="1" hangingPunct="1">
              <a:lnSpc>
                <a:spcPct val="150000"/>
              </a:lnSpc>
              <a:spcBef>
                <a:spcPct val="0"/>
              </a:spcBef>
              <a:buClrTx/>
              <a:buSzTx/>
              <a:buFontTx/>
              <a:buNone/>
              <a:defRPr/>
            </a:pPr>
            <a:endParaRPr lang="en-US" altLang="en-US" i="1" dirty="0">
              <a:effectLst>
                <a:outerShdw blurRad="38100" dist="38100" dir="2700000" algn="tl">
                  <a:srgbClr val="000000">
                    <a:alpha val="43137"/>
                  </a:srgbClr>
                </a:outerShdw>
              </a:effectLst>
            </a:endParaRP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We share by water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in His saving death.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Reborn we share with Him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an Easter life</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As living members of a living Christ.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Alleluia!</a:t>
            </a:r>
          </a:p>
          <a:p>
            <a:pPr algn="ctr" eaLnBrk="1" hangingPunct="1">
              <a:lnSpc>
                <a:spcPct val="150000"/>
              </a:lnSpc>
              <a:spcBef>
                <a:spcPct val="0"/>
              </a:spcBef>
              <a:buClrTx/>
              <a:buSzTx/>
              <a:buFontTx/>
              <a:buNone/>
              <a:defRPr/>
            </a:pPr>
            <a:endParaRPr lang="en-US" altLang="en-US" b="1" i="1" dirty="0">
              <a:effectLst>
                <a:outerShdw blurRad="38100" dist="38100" dir="2700000" algn="tl">
                  <a:srgbClr val="000000">
                    <a:alpha val="43137"/>
                  </a:srgbClr>
                </a:outerShdw>
              </a:effectLst>
            </a:endParaRPr>
          </a:p>
          <a:p>
            <a:pPr algn="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 . .</a:t>
            </a:r>
            <a:endParaRPr lang="en-US" altLang="en-US" sz="2800" b="1" i="1" dirty="0">
              <a:effectLst>
                <a:outerShdw blurRad="38100" dist="38100" dir="2700000" algn="tl">
                  <a:srgbClr val="000000">
                    <a:alpha val="43137"/>
                  </a:srgbClr>
                </a:outerShdw>
              </a:effectLs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a:extLst>
              <a:ext uri="{FF2B5EF4-FFF2-40B4-BE49-F238E27FC236}">
                <a16:creationId xmlns:a16="http://schemas.microsoft.com/office/drawing/2014/main" id="{2AF46759-281A-FDBB-DF79-D21B4DE1C7AF}"/>
              </a:ext>
            </a:extLst>
          </p:cNvPr>
          <p:cNvSpPr txBox="1">
            <a:spLocks noChangeArrowheads="1"/>
          </p:cNvSpPr>
          <p:nvPr/>
        </p:nvSpPr>
        <p:spPr bwMode="auto">
          <a:xfrm>
            <a:off x="-76200" y="0"/>
            <a:ext cx="9220200" cy="6639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ct val="150000"/>
              </a:lnSpc>
              <a:spcBef>
                <a:spcPct val="0"/>
              </a:spcBef>
              <a:buClrTx/>
              <a:buSzTx/>
              <a:buFontTx/>
              <a:buNone/>
              <a:defRPr/>
            </a:pPr>
            <a:r>
              <a:rPr lang="en-US" altLang="en-US" sz="2400" i="1" dirty="0">
                <a:effectLst>
                  <a:outerShdw blurRad="38100" dist="38100" dir="2700000" algn="tl">
                    <a:srgbClr val="000000">
                      <a:alpha val="43137"/>
                    </a:srgbClr>
                  </a:outerShdw>
                </a:effectLst>
              </a:rPr>
              <a:t>3</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The Father’s splendor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clothes the Son with life.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The Spirit’s power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shakes the church of God.</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Baptized we live with God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the Three in One.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Alleluia! </a:t>
            </a:r>
          </a:p>
          <a:p>
            <a:pPr algn="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2706913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a:extLst>
              <a:ext uri="{FF2B5EF4-FFF2-40B4-BE49-F238E27FC236}">
                <a16:creationId xmlns:a16="http://schemas.microsoft.com/office/drawing/2014/main" id="{2AF46759-281A-FDBB-DF79-D21B4DE1C7AF}"/>
              </a:ext>
            </a:extLst>
          </p:cNvPr>
          <p:cNvSpPr txBox="1">
            <a:spLocks noChangeArrowheads="1"/>
          </p:cNvSpPr>
          <p:nvPr/>
        </p:nvSpPr>
        <p:spPr bwMode="auto">
          <a:xfrm>
            <a:off x="762000" y="0"/>
            <a:ext cx="7772400" cy="627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ct val="150000"/>
              </a:lnSpc>
              <a:spcBef>
                <a:spcPct val="0"/>
              </a:spcBef>
              <a:buClrTx/>
              <a:buSzTx/>
              <a:buFontTx/>
              <a:buNone/>
              <a:defRPr/>
            </a:pPr>
            <a:r>
              <a:rPr lang="en-US" altLang="en-US" sz="2400" i="1" dirty="0">
                <a:effectLst>
                  <a:outerShdw blurRad="38100" dist="38100" dir="2700000" algn="tl">
                    <a:srgbClr val="000000">
                      <a:alpha val="43137"/>
                    </a:srgbClr>
                  </a:outerShdw>
                </a:effectLst>
              </a:rPr>
              <a:t>4</a:t>
            </a:r>
          </a:p>
          <a:p>
            <a:pPr algn="ctr" eaLnBrk="1" hangingPunct="1">
              <a:lnSpc>
                <a:spcPct val="150000"/>
              </a:lnSpc>
              <a:spcBef>
                <a:spcPct val="0"/>
              </a:spcBef>
              <a:buClrTx/>
              <a:buSzTx/>
              <a:buFontTx/>
              <a:buNone/>
              <a:defRPr/>
            </a:pPr>
            <a:endParaRPr lang="en-US" altLang="en-US" sz="2400" i="1" dirty="0">
              <a:effectLst>
                <a:outerShdw blurRad="38100" dist="38100" dir="2700000" algn="tl">
                  <a:srgbClr val="000000">
                    <a:alpha val="43137"/>
                  </a:srgbClr>
                </a:outerShdw>
              </a:effectLst>
            </a:endParaRP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 new creation comes to life </a:t>
            </a:r>
            <a:r>
              <a:rPr lang="en-US" altLang="en-US" b="1" i="1">
                <a:effectLst>
                  <a:outerShdw blurRad="38100" dist="38100" dir="2700000" algn="tl">
                    <a:srgbClr val="000000">
                      <a:alpha val="43137"/>
                    </a:srgbClr>
                  </a:outerShdw>
                </a:effectLst>
              </a:rPr>
              <a:t>and grows As </a:t>
            </a:r>
            <a:r>
              <a:rPr lang="en-US" altLang="en-US" b="1" i="1" dirty="0">
                <a:effectLst>
                  <a:outerShdw blurRad="38100" dist="38100" dir="2700000" algn="tl">
                    <a:srgbClr val="000000">
                      <a:alpha val="43137"/>
                    </a:srgbClr>
                  </a:outerShdw>
                </a:effectLst>
              </a:rPr>
              <a:t>Christ’s new body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takes on flesh and blood.</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The universe, restored and whole,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will sing: Alleluia!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Alleluia!  Amen.</a:t>
            </a:r>
          </a:p>
          <a:p>
            <a:pPr algn="ctr" eaLnBrk="1" hangingPunct="1">
              <a:lnSpc>
                <a:spcPct val="150000"/>
              </a:lnSpc>
              <a:spcBef>
                <a:spcPct val="0"/>
              </a:spcBef>
              <a:buClrTx/>
              <a:buSzTx/>
              <a:buFontTx/>
              <a:buNone/>
              <a:defRPr/>
            </a:pPr>
            <a:endParaRPr lang="en-US" altLang="en-US"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9019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4FD39-DA18-9FAB-A5B5-37CA088B5B4E}"/>
              </a:ext>
            </a:extLst>
          </p:cNvPr>
          <p:cNvSpPr>
            <a:spLocks noGrp="1"/>
          </p:cNvSpPr>
          <p:nvPr>
            <p:ph type="title"/>
          </p:nvPr>
        </p:nvSpPr>
        <p:spPr>
          <a:xfrm>
            <a:off x="627272" y="4071597"/>
            <a:ext cx="7886700" cy="1286544"/>
          </a:xfrm>
          <a:noFill/>
        </p:spPr>
        <p:txBody>
          <a:bodyPr vert="horz" lIns="91440" tIns="45720" rIns="91440" bIns="45720" rtlCol="0" anchor="b">
            <a:normAutofit/>
          </a:bodyPr>
          <a:lstStyle/>
          <a:p>
            <a:pPr algn="ctr"/>
            <a:r>
              <a:rPr lang="en-US" altLang="en-US" sz="4500" b="1" dirty="0">
                <a:latin typeface="Tahoma" panose="020B0604030504040204" pitchFamily="34" charset="0"/>
                <a:ea typeface="Tahoma" panose="020B0604030504040204" pitchFamily="34" charset="0"/>
                <a:cs typeface="Tahoma" panose="020B0604030504040204" pitchFamily="34" charset="0"/>
              </a:rPr>
              <a:t>DECLARING GOD‘S  WORD</a:t>
            </a:r>
            <a:endParaRPr lang="en-US" sz="4500" dirty="0">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An open book on a table&#10;&#10;AI-generated content may be incorrect.">
            <a:extLst>
              <a:ext uri="{FF2B5EF4-FFF2-40B4-BE49-F238E27FC236}">
                <a16:creationId xmlns:a16="http://schemas.microsoft.com/office/drawing/2014/main" id="{7637198C-BF4D-97D9-B1CF-4F2124C3863C}"/>
              </a:ext>
            </a:extLst>
          </p:cNvPr>
          <p:cNvPicPr>
            <a:picLocks noChangeAspect="1"/>
          </p:cNvPicPr>
          <p:nvPr/>
        </p:nvPicPr>
        <p:blipFill>
          <a:blip r:embed="rId2">
            <a:extLst>
              <a:ext uri="{28A0092B-C50C-407E-A947-70E740481C1C}">
                <a14:useLocalDpi xmlns:a14="http://schemas.microsoft.com/office/drawing/2010/main" val="0"/>
              </a:ext>
            </a:extLst>
          </a:blip>
          <a:srcRect t="42926" b="205"/>
          <a:stretch>
            <a:fillRect/>
          </a:stretch>
        </p:blipFill>
        <p:spPr>
          <a:xfrm>
            <a:off x="20" y="2"/>
            <a:ext cx="9143979" cy="3900104"/>
          </a:xfrm>
          <a:prstGeom prst="rect">
            <a:avLst/>
          </a:prstGeom>
        </p:spPr>
      </p:pic>
    </p:spTree>
    <p:extLst>
      <p:ext uri="{BB962C8B-B14F-4D97-AF65-F5344CB8AC3E}">
        <p14:creationId xmlns:p14="http://schemas.microsoft.com/office/powerpoint/2010/main" val="656848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3DD81-597C-E250-113E-57555E060AC4}"/>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E6CFC362-88E6-3A27-14EB-7921310697A9}"/>
              </a:ext>
            </a:extLst>
          </p:cNvPr>
          <p:cNvSpPr txBox="1">
            <a:spLocks noChangeArrowheads="1"/>
          </p:cNvSpPr>
          <p:nvPr/>
        </p:nvSpPr>
        <p:spPr bwMode="auto">
          <a:xfrm>
            <a:off x="609600" y="0"/>
            <a:ext cx="7772400" cy="616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buNone/>
              <a:defRPr/>
            </a:pPr>
            <a:r>
              <a:rPr lang="en-US" sz="2400" dirty="0">
                <a:cs typeface="Arial" pitchFamily="34" charset="0"/>
              </a:rPr>
              <a:t>OLD TESTAMENT LESSON:  Genesis 45:1–8, 50: 14–21</a:t>
            </a:r>
          </a:p>
          <a:p>
            <a:pPr algn="ctr">
              <a:buNone/>
              <a:defRPr/>
            </a:pPr>
            <a:r>
              <a:rPr lang="en-US" sz="2400" i="1" dirty="0">
                <a:cs typeface="Arial" pitchFamily="34" charset="0"/>
              </a:rPr>
              <a:t>By offering his brothers forgiveness, Joseph demonstrates the steadfast love, the hospitality, and the mercy of God.</a:t>
            </a:r>
          </a:p>
          <a:p>
            <a:pPr indent="228600" algn="just">
              <a:lnSpc>
                <a:spcPct val="150000"/>
              </a:lnSpc>
              <a:buNone/>
            </a:pPr>
            <a:r>
              <a:rPr lang="en-US" sz="2800" b="1" dirty="0">
                <a:effectLst>
                  <a:outerShdw blurRad="38100" dist="38100" dir="2700000" algn="tl">
                    <a:srgbClr val="000000">
                      <a:alpha val="43137"/>
                    </a:srgbClr>
                  </a:outerShdw>
                </a:effectLst>
              </a:rPr>
              <a:t>45 </a:t>
            </a:r>
            <a:r>
              <a:rPr lang="en-US" sz="2800" dirty="0">
                <a:effectLst>
                  <a:outerShdw blurRad="38100" dist="38100" dir="2700000" algn="tl">
                    <a:srgbClr val="000000">
                      <a:alpha val="43137"/>
                    </a:srgbClr>
                  </a:outerShdw>
                </a:effectLst>
              </a:rPr>
              <a:t>Then Joseph could no longer control himself before all those who stood by him, and he cried out, “Send everyone away from me.” So no one stayed with him when Joseph made himself known to his brothers. </a:t>
            </a:r>
            <a:r>
              <a:rPr lang="en-US" sz="2800" b="1" baseline="30000" dirty="0">
                <a:effectLst>
                  <a:outerShdw blurRad="38100" dist="38100" dir="2700000" algn="tl">
                    <a:srgbClr val="000000">
                      <a:alpha val="43137"/>
                    </a:srgbClr>
                  </a:outerShdw>
                </a:effectLst>
              </a:rPr>
              <a:t>2 </a:t>
            </a:r>
            <a:r>
              <a:rPr lang="en-US" sz="2800" dirty="0">
                <a:effectLst>
                  <a:outerShdw blurRad="38100" dist="38100" dir="2700000" algn="tl">
                    <a:srgbClr val="000000">
                      <a:alpha val="43137"/>
                    </a:srgbClr>
                  </a:outerShdw>
                </a:effectLst>
              </a:rPr>
              <a:t>And he wept so loudly that the Egyptians heard it, and the household of Pharaoh heard it. . . .</a:t>
            </a:r>
          </a:p>
        </p:txBody>
      </p:sp>
    </p:spTree>
    <p:extLst>
      <p:ext uri="{BB962C8B-B14F-4D97-AF65-F5344CB8AC3E}">
        <p14:creationId xmlns:p14="http://schemas.microsoft.com/office/powerpoint/2010/main" val="3314271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28C21-ABA3-E2C3-3A7B-860F9C640352}"/>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D2265AA4-22D0-7F70-C9ED-684682182498}"/>
              </a:ext>
            </a:extLst>
          </p:cNvPr>
          <p:cNvSpPr txBox="1">
            <a:spLocks noChangeArrowheads="1"/>
          </p:cNvSpPr>
          <p:nvPr/>
        </p:nvSpPr>
        <p:spPr bwMode="auto">
          <a:xfrm>
            <a:off x="609600" y="0"/>
            <a:ext cx="7924800" cy="6553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b="1" baseline="30000" dirty="0">
                <a:effectLst>
                  <a:outerShdw blurRad="38100" dist="38100" dir="2700000" algn="tl">
                    <a:srgbClr val="000000">
                      <a:alpha val="43137"/>
                    </a:srgbClr>
                  </a:outerShdw>
                </a:effectLst>
              </a:rPr>
              <a:t>3 </a:t>
            </a:r>
            <a:r>
              <a:rPr lang="en-US" sz="2800" dirty="0">
                <a:effectLst>
                  <a:outerShdw blurRad="38100" dist="38100" dir="2700000" algn="tl">
                    <a:srgbClr val="000000">
                      <a:alpha val="43137"/>
                    </a:srgbClr>
                  </a:outerShdw>
                </a:effectLst>
              </a:rPr>
              <a:t>Joseph said to his brothers, “I am Joseph. Is my father still alive?” But his brothers could not answer him, so dismayed were they at his presence.</a:t>
            </a:r>
          </a:p>
          <a:p>
            <a:pPr indent="228600" algn="just">
              <a:lnSpc>
                <a:spcPct val="150000"/>
              </a:lnSpc>
              <a:buNone/>
            </a:pPr>
            <a:r>
              <a:rPr lang="en-US" sz="2800" b="1" baseline="30000" dirty="0">
                <a:effectLst>
                  <a:outerShdw blurRad="38100" dist="38100" dir="2700000" algn="tl">
                    <a:srgbClr val="000000">
                      <a:alpha val="43137"/>
                    </a:srgbClr>
                  </a:outerShdw>
                </a:effectLst>
              </a:rPr>
              <a:t>4 </a:t>
            </a:r>
            <a:r>
              <a:rPr lang="en-US" sz="2800" dirty="0">
                <a:effectLst>
                  <a:outerShdw blurRad="38100" dist="38100" dir="2700000" algn="tl">
                    <a:srgbClr val="000000">
                      <a:alpha val="43137"/>
                    </a:srgbClr>
                  </a:outerShdw>
                </a:effectLst>
              </a:rPr>
              <a:t>Then Joseph said to his brothers, “Come closer to me.” And they came closer. He said, “I am your brother, Joseph, whom you sold into Egypt. </a:t>
            </a:r>
            <a:r>
              <a:rPr lang="en-US" sz="2800" b="1" baseline="30000" dirty="0">
                <a:effectLst>
                  <a:outerShdw blurRad="38100" dist="38100" dir="2700000" algn="tl">
                    <a:srgbClr val="000000">
                      <a:alpha val="43137"/>
                    </a:srgbClr>
                  </a:outerShdw>
                </a:effectLst>
              </a:rPr>
              <a:t>5 </a:t>
            </a:r>
            <a:r>
              <a:rPr lang="en-US" sz="2800" dirty="0">
                <a:effectLst>
                  <a:outerShdw blurRad="38100" dist="38100" dir="2700000" algn="tl">
                    <a:srgbClr val="000000">
                      <a:alpha val="43137"/>
                    </a:srgbClr>
                  </a:outerShdw>
                </a:effectLst>
              </a:rPr>
              <a:t>And now do not be distressed or angry with yourselves because you sold me here, for God sent me before you to preserve life. . . .</a:t>
            </a:r>
          </a:p>
        </p:txBody>
      </p:sp>
    </p:spTree>
    <p:extLst>
      <p:ext uri="{BB962C8B-B14F-4D97-AF65-F5344CB8AC3E}">
        <p14:creationId xmlns:p14="http://schemas.microsoft.com/office/powerpoint/2010/main" val="1307591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DC964-15A3-F5C6-E1AA-3651F9A45070}"/>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FE138502-2DDF-7F77-F677-CFD83C7873FF}"/>
              </a:ext>
            </a:extLst>
          </p:cNvPr>
          <p:cNvSpPr txBox="1">
            <a:spLocks noChangeArrowheads="1"/>
          </p:cNvSpPr>
          <p:nvPr/>
        </p:nvSpPr>
        <p:spPr bwMode="auto">
          <a:xfrm>
            <a:off x="476250" y="381000"/>
            <a:ext cx="8191500" cy="582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dirty="0">
                <a:effectLst>
                  <a:outerShdw blurRad="38100" dist="38100" dir="2700000" algn="tl">
                    <a:srgbClr val="000000">
                      <a:alpha val="43137"/>
                    </a:srgbClr>
                  </a:outerShdw>
                </a:effectLst>
              </a:rPr>
              <a:t> </a:t>
            </a:r>
            <a:r>
              <a:rPr lang="en-US" sz="2800" b="1" baseline="30000" dirty="0">
                <a:effectLst>
                  <a:outerShdw blurRad="38100" dist="38100" dir="2700000" algn="tl">
                    <a:srgbClr val="000000">
                      <a:alpha val="43137"/>
                    </a:srgbClr>
                  </a:outerShdw>
                </a:effectLst>
              </a:rPr>
              <a:t>6 </a:t>
            </a:r>
            <a:r>
              <a:rPr lang="en-US" sz="2800" dirty="0">
                <a:effectLst>
                  <a:outerShdw blurRad="38100" dist="38100" dir="2700000" algn="tl">
                    <a:srgbClr val="000000">
                      <a:alpha val="43137"/>
                    </a:srgbClr>
                  </a:outerShdw>
                </a:effectLst>
              </a:rPr>
              <a:t>For the famine has been in the land these two years, and there are five more years in which there will be neither plowing nor harvest. </a:t>
            </a:r>
            <a:r>
              <a:rPr lang="en-US" sz="2800" b="1" baseline="30000" dirty="0">
                <a:effectLst>
                  <a:outerShdw blurRad="38100" dist="38100" dir="2700000" algn="tl">
                    <a:srgbClr val="000000">
                      <a:alpha val="43137"/>
                    </a:srgbClr>
                  </a:outerShdw>
                </a:effectLst>
              </a:rPr>
              <a:t>7 </a:t>
            </a:r>
            <a:r>
              <a:rPr lang="en-US" sz="2800" dirty="0">
                <a:effectLst>
                  <a:outerShdw blurRad="38100" dist="38100" dir="2700000" algn="tl">
                    <a:srgbClr val="000000">
                      <a:alpha val="43137"/>
                    </a:srgbClr>
                  </a:outerShdw>
                </a:effectLst>
              </a:rPr>
              <a:t>God sent me before you to preserve for you a remnant on earth and to keep alive for you many survivors. </a:t>
            </a:r>
            <a:r>
              <a:rPr lang="en-US" sz="2800" b="1" baseline="30000" dirty="0">
                <a:effectLst>
                  <a:outerShdw blurRad="38100" dist="38100" dir="2700000" algn="tl">
                    <a:srgbClr val="000000">
                      <a:alpha val="43137"/>
                    </a:srgbClr>
                  </a:outerShdw>
                </a:effectLst>
              </a:rPr>
              <a:t>8 </a:t>
            </a:r>
            <a:r>
              <a:rPr lang="en-US" sz="2800" dirty="0">
                <a:effectLst>
                  <a:outerShdw blurRad="38100" dist="38100" dir="2700000" algn="tl">
                    <a:srgbClr val="000000">
                      <a:alpha val="43137"/>
                    </a:srgbClr>
                  </a:outerShdw>
                </a:effectLst>
              </a:rPr>
              <a:t>So it was not you who sent me here but God; he has made me a father to Pharaoh and lord of all his house and ruler over all the land of Egypt. . . .</a:t>
            </a:r>
          </a:p>
        </p:txBody>
      </p:sp>
    </p:spTree>
    <p:extLst>
      <p:ext uri="{BB962C8B-B14F-4D97-AF65-F5344CB8AC3E}">
        <p14:creationId xmlns:p14="http://schemas.microsoft.com/office/powerpoint/2010/main" val="231683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3C1AB-B1AC-46B4-A141-2AC635C25FC4}"/>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A9ABF822-7CE8-4333-D608-62BC6DB4F6A3}"/>
              </a:ext>
            </a:extLst>
          </p:cNvPr>
          <p:cNvSpPr txBox="1">
            <a:spLocks noChangeArrowheads="1"/>
          </p:cNvSpPr>
          <p:nvPr/>
        </p:nvSpPr>
        <p:spPr bwMode="auto">
          <a:xfrm>
            <a:off x="533400" y="76200"/>
            <a:ext cx="7924800" cy="599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ctr">
              <a:lnSpc>
                <a:spcPct val="150000"/>
              </a:lnSpc>
              <a:buNone/>
            </a:pPr>
            <a:r>
              <a:rPr lang="en-US" sz="2800" dirty="0">
                <a:effectLst>
                  <a:outerShdw blurRad="38100" dist="38100" dir="2700000" algn="tl">
                    <a:srgbClr val="000000">
                      <a:alpha val="43137"/>
                    </a:srgbClr>
                  </a:outerShdw>
                </a:effectLst>
              </a:rPr>
              <a:t>Genesis 50:14-21</a:t>
            </a:r>
          </a:p>
          <a:p>
            <a:pPr indent="228600" algn="just">
              <a:lnSpc>
                <a:spcPct val="150000"/>
              </a:lnSpc>
              <a:buNone/>
            </a:pPr>
            <a:r>
              <a:rPr lang="en-US" sz="2800" b="1" baseline="30000" dirty="0">
                <a:effectLst>
                  <a:outerShdw blurRad="38100" dist="38100" dir="2700000" algn="tl">
                    <a:srgbClr val="000000">
                      <a:alpha val="43137"/>
                    </a:srgbClr>
                  </a:outerShdw>
                </a:effectLst>
              </a:rPr>
              <a:t>14 </a:t>
            </a:r>
            <a:r>
              <a:rPr lang="en-US" sz="2800" dirty="0">
                <a:effectLst>
                  <a:outerShdw blurRad="38100" dist="38100" dir="2700000" algn="tl">
                    <a:srgbClr val="000000">
                      <a:alpha val="43137"/>
                    </a:srgbClr>
                  </a:outerShdw>
                </a:effectLst>
              </a:rPr>
              <a:t>After he had buried his father, Joseph returned to Egypt with his brothers and all who had gone up with him to bury his father.</a:t>
            </a:r>
          </a:p>
          <a:p>
            <a:pPr indent="228600" algn="just">
              <a:lnSpc>
                <a:spcPct val="150000"/>
              </a:lnSpc>
              <a:buNone/>
            </a:pPr>
            <a:r>
              <a:rPr lang="en-US" sz="2800" b="1" baseline="30000" dirty="0">
                <a:effectLst>
                  <a:outerShdw blurRad="38100" dist="38100" dir="2700000" algn="tl">
                    <a:srgbClr val="000000">
                      <a:alpha val="43137"/>
                    </a:srgbClr>
                  </a:outerShdw>
                </a:effectLst>
              </a:rPr>
              <a:t>15 </a:t>
            </a:r>
            <a:r>
              <a:rPr lang="en-US" sz="2800" dirty="0">
                <a:effectLst>
                  <a:outerShdw blurRad="38100" dist="38100" dir="2700000" algn="tl">
                    <a:srgbClr val="000000">
                      <a:alpha val="43137"/>
                    </a:srgbClr>
                  </a:outerShdw>
                </a:effectLst>
              </a:rPr>
              <a:t>Realizing that their father was dead, Joseph’s brothers said, “What if Joseph still bears a grudge against us and pays us back in full for all the wrong that we did to him?” </a:t>
            </a:r>
            <a:r>
              <a:rPr lang="en-US" sz="2800" b="1" baseline="30000" dirty="0">
                <a:effectLst>
                  <a:outerShdw blurRad="38100" dist="38100" dir="2700000" algn="tl">
                    <a:srgbClr val="000000">
                      <a:alpha val="43137"/>
                    </a:srgbClr>
                  </a:outerShdw>
                </a:effectLst>
              </a:rPr>
              <a:t>16 </a:t>
            </a:r>
            <a:r>
              <a:rPr lang="en-US" sz="2800" dirty="0">
                <a:effectLst>
                  <a:outerShdw blurRad="38100" dist="38100" dir="2700000" algn="tl">
                    <a:srgbClr val="000000">
                      <a:alpha val="43137"/>
                    </a:srgbClr>
                  </a:outerShdw>
                </a:effectLst>
              </a:rPr>
              <a:t>So they approached Joseph, saying, . . .</a:t>
            </a:r>
          </a:p>
        </p:txBody>
      </p:sp>
    </p:spTree>
    <p:extLst>
      <p:ext uri="{BB962C8B-B14F-4D97-AF65-F5344CB8AC3E}">
        <p14:creationId xmlns:p14="http://schemas.microsoft.com/office/powerpoint/2010/main" val="2274580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50F9-D8C4-9797-522D-78D60760E964}"/>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452016B5-EA53-FC67-34CC-95811A1BD930}"/>
              </a:ext>
            </a:extLst>
          </p:cNvPr>
          <p:cNvSpPr txBox="1">
            <a:spLocks noChangeArrowheads="1"/>
          </p:cNvSpPr>
          <p:nvPr/>
        </p:nvSpPr>
        <p:spPr bwMode="auto">
          <a:xfrm>
            <a:off x="609600" y="35879"/>
            <a:ext cx="7924800" cy="6467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dirty="0">
                <a:effectLst>
                  <a:outerShdw blurRad="38100" dist="38100" dir="2700000" algn="tl">
                    <a:srgbClr val="000000">
                      <a:alpha val="43137"/>
                    </a:srgbClr>
                  </a:outerShdw>
                </a:effectLst>
              </a:rPr>
              <a:t> “Your father gave this instruction before he died, </a:t>
            </a:r>
            <a:r>
              <a:rPr lang="en-US" sz="2800" b="1" baseline="30000" dirty="0">
                <a:effectLst>
                  <a:outerShdw blurRad="38100" dist="38100" dir="2700000" algn="tl">
                    <a:srgbClr val="000000">
                      <a:alpha val="43137"/>
                    </a:srgbClr>
                  </a:outerShdw>
                </a:effectLst>
              </a:rPr>
              <a:t>17 </a:t>
            </a:r>
            <a:r>
              <a:rPr lang="en-US" sz="2800" dirty="0">
                <a:effectLst>
                  <a:outerShdw blurRad="38100" dist="38100" dir="2700000" algn="tl">
                    <a:srgbClr val="000000">
                      <a:alpha val="43137"/>
                    </a:srgbClr>
                  </a:outerShdw>
                </a:effectLst>
              </a:rPr>
              <a:t>‘Say to Joseph: I beg you, forgive the crime of your brothers and the wrong they did in harming you.’ Now therefore please forgive the crime of the servants of the God of your father.” Joseph wept when they spoke to him. </a:t>
            </a:r>
            <a:r>
              <a:rPr lang="en-US" sz="2800" b="1" baseline="30000" dirty="0">
                <a:effectLst>
                  <a:outerShdw blurRad="38100" dist="38100" dir="2700000" algn="tl">
                    <a:srgbClr val="000000">
                      <a:alpha val="43137"/>
                    </a:srgbClr>
                  </a:outerShdw>
                </a:effectLst>
              </a:rPr>
              <a:t>18 </a:t>
            </a:r>
            <a:r>
              <a:rPr lang="en-US" sz="2800" dirty="0">
                <a:effectLst>
                  <a:outerShdw blurRad="38100" dist="38100" dir="2700000" algn="tl">
                    <a:srgbClr val="000000">
                      <a:alpha val="43137"/>
                    </a:srgbClr>
                  </a:outerShdw>
                </a:effectLst>
              </a:rPr>
              <a:t>Then his brothers also wept, fell down before him, and said, “We are here as your slaves.” </a:t>
            </a:r>
            <a:r>
              <a:rPr lang="en-US" sz="2800" b="1" baseline="30000" dirty="0">
                <a:effectLst>
                  <a:outerShdw blurRad="38100" dist="38100" dir="2700000" algn="tl">
                    <a:srgbClr val="000000">
                      <a:alpha val="43137"/>
                    </a:srgbClr>
                  </a:outerShdw>
                </a:effectLst>
              </a:rPr>
              <a:t>19 </a:t>
            </a:r>
            <a:r>
              <a:rPr lang="en-US" sz="2800" dirty="0">
                <a:effectLst>
                  <a:outerShdw blurRad="38100" dist="38100" dir="2700000" algn="tl">
                    <a:srgbClr val="000000">
                      <a:alpha val="43137"/>
                    </a:srgbClr>
                  </a:outerShdw>
                </a:effectLst>
              </a:rPr>
              <a:t>But Joseph said to them, “Do not be afraid! Am I in the place of God? . . .</a:t>
            </a:r>
          </a:p>
        </p:txBody>
      </p:sp>
    </p:spTree>
    <p:extLst>
      <p:ext uri="{BB962C8B-B14F-4D97-AF65-F5344CB8AC3E}">
        <p14:creationId xmlns:p14="http://schemas.microsoft.com/office/powerpoint/2010/main" val="4270397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36972-2B47-19C6-C432-38495ED072CA}"/>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297AB706-8513-40BA-F804-DDD924891BA1}"/>
              </a:ext>
            </a:extLst>
          </p:cNvPr>
          <p:cNvSpPr txBox="1">
            <a:spLocks noChangeArrowheads="1"/>
          </p:cNvSpPr>
          <p:nvPr/>
        </p:nvSpPr>
        <p:spPr bwMode="auto">
          <a:xfrm>
            <a:off x="647700" y="533400"/>
            <a:ext cx="7848600" cy="3882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b="1" baseline="30000" dirty="0">
                <a:effectLst>
                  <a:outerShdw blurRad="38100" dist="38100" dir="2700000" algn="tl">
                    <a:srgbClr val="000000">
                      <a:alpha val="43137"/>
                    </a:srgbClr>
                  </a:outerShdw>
                </a:effectLst>
              </a:rPr>
              <a:t>20 </a:t>
            </a:r>
            <a:r>
              <a:rPr lang="en-US" sz="2800" dirty="0">
                <a:effectLst>
                  <a:outerShdw blurRad="38100" dist="38100" dir="2700000" algn="tl">
                    <a:srgbClr val="000000">
                      <a:alpha val="43137"/>
                    </a:srgbClr>
                  </a:outerShdw>
                </a:effectLst>
              </a:rPr>
              <a:t>Even though you intended to do harm to me, God intended it for good, in order to preserve a numerous people, as he is doing today. </a:t>
            </a:r>
            <a:r>
              <a:rPr lang="en-US" sz="2800" b="1" baseline="30000" dirty="0">
                <a:effectLst>
                  <a:outerShdw blurRad="38100" dist="38100" dir="2700000" algn="tl">
                    <a:srgbClr val="000000">
                      <a:alpha val="43137"/>
                    </a:srgbClr>
                  </a:outerShdw>
                </a:effectLst>
              </a:rPr>
              <a:t>21 </a:t>
            </a:r>
            <a:r>
              <a:rPr lang="en-US" sz="2800" dirty="0">
                <a:effectLst>
                  <a:outerShdw blurRad="38100" dist="38100" dir="2700000" algn="tl">
                    <a:srgbClr val="000000">
                      <a:alpha val="43137"/>
                    </a:srgbClr>
                  </a:outerShdw>
                </a:effectLst>
              </a:rPr>
              <a:t>So have no fear; I myself will provide for you and your little ones.” In this way he reassured them, speaking kindly to them.</a:t>
            </a:r>
          </a:p>
        </p:txBody>
      </p:sp>
    </p:spTree>
    <p:extLst>
      <p:ext uri="{BB962C8B-B14F-4D97-AF65-F5344CB8AC3E}">
        <p14:creationId xmlns:p14="http://schemas.microsoft.com/office/powerpoint/2010/main" val="38302419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86D92-5B55-609B-F143-C31E705E90BA}"/>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30B77041-4136-1201-08F6-C167B5FCBC7A}"/>
              </a:ext>
            </a:extLst>
          </p:cNvPr>
          <p:cNvSpPr txBox="1">
            <a:spLocks noChangeArrowheads="1"/>
          </p:cNvSpPr>
          <p:nvPr/>
        </p:nvSpPr>
        <p:spPr bwMode="auto">
          <a:xfrm>
            <a:off x="609600" y="228600"/>
            <a:ext cx="8153400" cy="6233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spcBef>
                <a:spcPts val="0"/>
              </a:spcBef>
              <a:buNone/>
            </a:pPr>
            <a:r>
              <a:rPr lang="en-US" baseline="30000" dirty="0"/>
              <a:t>GOSPEL LESSON: Matthew 18: 21–35   </a:t>
            </a:r>
          </a:p>
          <a:p>
            <a:pPr indent="228600" algn="ctr">
              <a:lnSpc>
                <a:spcPct val="150000"/>
              </a:lnSpc>
              <a:buNone/>
            </a:pPr>
            <a:r>
              <a:rPr lang="en-US" i="1" baseline="30000" dirty="0"/>
              <a:t>Jesus illustrates danger of forgiveness refusal.</a:t>
            </a:r>
          </a:p>
          <a:p>
            <a:pPr indent="228600" algn="just">
              <a:lnSpc>
                <a:spcPct val="150000"/>
              </a:lnSpc>
              <a:buNone/>
            </a:pPr>
            <a:r>
              <a:rPr lang="en-US" sz="2800" b="1" baseline="30000" dirty="0">
                <a:effectLst>
                  <a:outerShdw blurRad="38100" dist="38100" dir="2700000" algn="tl">
                    <a:srgbClr val="000000">
                      <a:alpha val="43137"/>
                    </a:srgbClr>
                  </a:outerShdw>
                </a:effectLst>
              </a:rPr>
              <a:t>21 </a:t>
            </a:r>
            <a:r>
              <a:rPr lang="en-US" sz="2800" dirty="0">
                <a:effectLst>
                  <a:outerShdw blurRad="38100" dist="38100" dir="2700000" algn="tl">
                    <a:srgbClr val="000000">
                      <a:alpha val="43137"/>
                    </a:srgbClr>
                  </a:outerShdw>
                </a:effectLst>
              </a:rPr>
              <a:t>Then Peter came and said to him, “Lord, if my brother or sister sins against me, how often should I forgive? As many as seven times?” </a:t>
            </a:r>
            <a:r>
              <a:rPr lang="en-US" sz="2800" b="1" baseline="30000" dirty="0">
                <a:effectLst>
                  <a:outerShdw blurRad="38100" dist="38100" dir="2700000" algn="tl">
                    <a:srgbClr val="000000">
                      <a:alpha val="43137"/>
                    </a:srgbClr>
                  </a:outerShdw>
                </a:effectLst>
              </a:rPr>
              <a:t>22 </a:t>
            </a:r>
            <a:r>
              <a:rPr lang="en-US" sz="2800" dirty="0">
                <a:effectLst>
                  <a:outerShdw blurRad="38100" dist="38100" dir="2700000" algn="tl">
                    <a:srgbClr val="000000">
                      <a:alpha val="43137"/>
                    </a:srgbClr>
                  </a:outerShdw>
                </a:effectLst>
              </a:rPr>
              <a:t>Jesus said to him, “Not seven times, but, I tell you, seventy-seven times.</a:t>
            </a:r>
          </a:p>
          <a:p>
            <a:pPr indent="228600" algn="just">
              <a:lnSpc>
                <a:spcPct val="150000"/>
              </a:lnSpc>
              <a:buNone/>
            </a:pPr>
            <a:r>
              <a:rPr lang="en-US" sz="2800" b="1" baseline="30000" dirty="0">
                <a:effectLst>
                  <a:outerShdw blurRad="38100" dist="38100" dir="2700000" algn="tl">
                    <a:srgbClr val="000000">
                      <a:alpha val="43137"/>
                    </a:srgbClr>
                  </a:outerShdw>
                </a:effectLst>
              </a:rPr>
              <a:t>23 </a:t>
            </a:r>
            <a:r>
              <a:rPr lang="en-US" sz="2800" dirty="0">
                <a:effectLst>
                  <a:outerShdw blurRad="38100" dist="38100" dir="2700000" algn="tl">
                    <a:srgbClr val="000000">
                      <a:alpha val="43137"/>
                    </a:srgbClr>
                  </a:outerShdw>
                </a:effectLst>
              </a:rPr>
              <a:t>“For this reason the kingdom of heaven may be compared to a king who wished to settle accounts with his slaves. </a:t>
            </a:r>
            <a:r>
              <a:rPr lang="en-US" sz="2800" dirty="0"/>
              <a:t>. . .</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161827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EADC8-D931-A2F2-3B6D-D0896C3504D9}"/>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FD52FA68-C3A6-1BB9-DEC1-795E0C621E9F}"/>
              </a:ext>
            </a:extLst>
          </p:cNvPr>
          <p:cNvSpPr txBox="1">
            <a:spLocks noChangeArrowheads="1"/>
          </p:cNvSpPr>
          <p:nvPr/>
        </p:nvSpPr>
        <p:spPr bwMode="auto">
          <a:xfrm>
            <a:off x="533400" y="228600"/>
            <a:ext cx="8153400" cy="517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dirty="0">
                <a:effectLst>
                  <a:outerShdw blurRad="38100" dist="38100" dir="2700000" algn="tl">
                    <a:srgbClr val="000000">
                      <a:alpha val="43137"/>
                    </a:srgbClr>
                  </a:outerShdw>
                </a:effectLst>
              </a:rPr>
              <a:t> </a:t>
            </a:r>
            <a:r>
              <a:rPr lang="en-US" sz="2800" b="1" baseline="30000" dirty="0">
                <a:effectLst>
                  <a:outerShdw blurRad="38100" dist="38100" dir="2700000" algn="tl">
                    <a:srgbClr val="000000">
                      <a:alpha val="43137"/>
                    </a:srgbClr>
                  </a:outerShdw>
                </a:effectLst>
              </a:rPr>
              <a:t>24 </a:t>
            </a:r>
            <a:r>
              <a:rPr lang="en-US" sz="2800" dirty="0">
                <a:effectLst>
                  <a:outerShdw blurRad="38100" dist="38100" dir="2700000" algn="tl">
                    <a:srgbClr val="000000">
                      <a:alpha val="43137"/>
                    </a:srgbClr>
                  </a:outerShdw>
                </a:effectLst>
              </a:rPr>
              <a:t>When he began the reckoning, one who owed him ten thousand talents was brought to him, </a:t>
            </a:r>
            <a:r>
              <a:rPr lang="en-US" sz="2800" b="1" baseline="30000" dirty="0">
                <a:effectLst>
                  <a:outerShdw blurRad="38100" dist="38100" dir="2700000" algn="tl">
                    <a:srgbClr val="000000">
                      <a:alpha val="43137"/>
                    </a:srgbClr>
                  </a:outerShdw>
                </a:effectLst>
              </a:rPr>
              <a:t>25 </a:t>
            </a:r>
            <a:r>
              <a:rPr lang="en-US" sz="2800" dirty="0">
                <a:effectLst>
                  <a:outerShdw blurRad="38100" dist="38100" dir="2700000" algn="tl">
                    <a:srgbClr val="000000">
                      <a:alpha val="43137"/>
                    </a:srgbClr>
                  </a:outerShdw>
                </a:effectLst>
              </a:rPr>
              <a:t>and, as he could not pay, the lord ordered him to be sold, together with his wife and children and all his possessions and payment to be made. </a:t>
            </a:r>
            <a:r>
              <a:rPr lang="en-US" sz="2800" b="1" baseline="30000" dirty="0">
                <a:effectLst>
                  <a:outerShdw blurRad="38100" dist="38100" dir="2700000" algn="tl">
                    <a:srgbClr val="000000">
                      <a:alpha val="43137"/>
                    </a:srgbClr>
                  </a:outerShdw>
                </a:effectLst>
              </a:rPr>
              <a:t>26 </a:t>
            </a:r>
            <a:r>
              <a:rPr lang="en-US" sz="2800" dirty="0">
                <a:effectLst>
                  <a:outerShdw blurRad="38100" dist="38100" dir="2700000" algn="tl">
                    <a:srgbClr val="000000">
                      <a:alpha val="43137"/>
                    </a:srgbClr>
                  </a:outerShdw>
                </a:effectLst>
              </a:rPr>
              <a:t>So the slave fell on his knees before him, saying, ‘Have patience with me, and I will pay you everything.’ . . .</a:t>
            </a:r>
          </a:p>
        </p:txBody>
      </p:sp>
    </p:spTree>
    <p:extLst>
      <p:ext uri="{BB962C8B-B14F-4D97-AF65-F5344CB8AC3E}">
        <p14:creationId xmlns:p14="http://schemas.microsoft.com/office/powerpoint/2010/main" val="17426180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E9D53-AA66-14FA-61DA-D1B0564DA1BD}"/>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6F23DE86-B4E3-57FD-4DDF-60624AD7B931}"/>
              </a:ext>
            </a:extLst>
          </p:cNvPr>
          <p:cNvSpPr txBox="1">
            <a:spLocks noChangeArrowheads="1"/>
          </p:cNvSpPr>
          <p:nvPr/>
        </p:nvSpPr>
        <p:spPr bwMode="auto">
          <a:xfrm>
            <a:off x="609600" y="195102"/>
            <a:ext cx="7924800" cy="6467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b="1" baseline="30000" dirty="0">
                <a:effectLst>
                  <a:outerShdw blurRad="38100" dist="38100" dir="2700000" algn="tl">
                    <a:srgbClr val="000000">
                      <a:alpha val="43137"/>
                    </a:srgbClr>
                  </a:outerShdw>
                </a:effectLst>
              </a:rPr>
              <a:t>27 </a:t>
            </a:r>
            <a:r>
              <a:rPr lang="en-US" sz="2800" dirty="0">
                <a:effectLst>
                  <a:outerShdw blurRad="38100" dist="38100" dir="2700000" algn="tl">
                    <a:srgbClr val="000000">
                      <a:alpha val="43137"/>
                    </a:srgbClr>
                  </a:outerShdw>
                </a:effectLst>
              </a:rPr>
              <a:t>And out of pity for him, the lord of that slave released him and forgave him the debt. </a:t>
            </a:r>
            <a:r>
              <a:rPr lang="en-US" sz="2800" b="1" baseline="30000" dirty="0">
                <a:effectLst>
                  <a:outerShdw blurRad="38100" dist="38100" dir="2700000" algn="tl">
                    <a:srgbClr val="000000">
                      <a:alpha val="43137"/>
                    </a:srgbClr>
                  </a:outerShdw>
                </a:effectLst>
              </a:rPr>
              <a:t>28 </a:t>
            </a:r>
            <a:r>
              <a:rPr lang="en-US" sz="2800" dirty="0">
                <a:effectLst>
                  <a:outerShdw blurRad="38100" dist="38100" dir="2700000" algn="tl">
                    <a:srgbClr val="000000">
                      <a:alpha val="43137"/>
                    </a:srgbClr>
                  </a:outerShdw>
                </a:effectLst>
              </a:rPr>
              <a:t>But that same slave, as he went out, came upon one of his fellow slaves who owed him a hundred denarii, and seizing him by the throat he said, ‘Pay what you owe.’ </a:t>
            </a:r>
            <a:r>
              <a:rPr lang="en-US" sz="2800" b="1" baseline="30000" dirty="0">
                <a:effectLst>
                  <a:outerShdw blurRad="38100" dist="38100" dir="2700000" algn="tl">
                    <a:srgbClr val="000000">
                      <a:alpha val="43137"/>
                    </a:srgbClr>
                  </a:outerShdw>
                </a:effectLst>
              </a:rPr>
              <a:t>29 </a:t>
            </a:r>
            <a:r>
              <a:rPr lang="en-US" sz="2800" dirty="0">
                <a:effectLst>
                  <a:outerShdw blurRad="38100" dist="38100" dir="2700000" algn="tl">
                    <a:srgbClr val="000000">
                      <a:alpha val="43137"/>
                    </a:srgbClr>
                  </a:outerShdw>
                </a:effectLst>
              </a:rPr>
              <a:t>Then his fellow slave fell down and pleaded with him, ‘Have patience with me, and I will pay you.’ </a:t>
            </a:r>
            <a:r>
              <a:rPr lang="en-US" sz="2800" b="1" baseline="30000" dirty="0">
                <a:effectLst>
                  <a:outerShdw blurRad="38100" dist="38100" dir="2700000" algn="tl">
                    <a:srgbClr val="000000">
                      <a:alpha val="43137"/>
                    </a:srgbClr>
                  </a:outerShdw>
                </a:effectLst>
              </a:rPr>
              <a:t>30 </a:t>
            </a:r>
            <a:r>
              <a:rPr lang="en-US" sz="2800" dirty="0">
                <a:effectLst>
                  <a:outerShdw blurRad="38100" dist="38100" dir="2700000" algn="tl">
                    <a:srgbClr val="000000">
                      <a:alpha val="43137"/>
                    </a:srgbClr>
                  </a:outerShdw>
                </a:effectLst>
              </a:rPr>
              <a:t>But he refused; then he went and threw him into prison until he would pay the debt. . . .</a:t>
            </a:r>
          </a:p>
        </p:txBody>
      </p:sp>
    </p:spTree>
    <p:extLst>
      <p:ext uri="{BB962C8B-B14F-4D97-AF65-F5344CB8AC3E}">
        <p14:creationId xmlns:p14="http://schemas.microsoft.com/office/powerpoint/2010/main" val="1506256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84E96-E651-E1C8-9FA3-C8D79A34E039}"/>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46C7D142-460D-9F6B-DD30-3D62DB7A092C}"/>
              </a:ext>
            </a:extLst>
          </p:cNvPr>
          <p:cNvSpPr txBox="1">
            <a:spLocks noChangeArrowheads="1"/>
          </p:cNvSpPr>
          <p:nvPr/>
        </p:nvSpPr>
        <p:spPr bwMode="auto">
          <a:xfrm>
            <a:off x="514350" y="152400"/>
            <a:ext cx="8020050" cy="517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b="1" baseline="30000" dirty="0">
                <a:effectLst>
                  <a:outerShdw blurRad="38100" dist="38100" dir="2700000" algn="tl">
                    <a:srgbClr val="000000">
                      <a:alpha val="43137"/>
                    </a:srgbClr>
                  </a:outerShdw>
                </a:effectLst>
              </a:rPr>
              <a:t>31 </a:t>
            </a:r>
            <a:r>
              <a:rPr lang="en-US" sz="2800" dirty="0">
                <a:effectLst>
                  <a:outerShdw blurRad="38100" dist="38100" dir="2700000" algn="tl">
                    <a:srgbClr val="000000">
                      <a:alpha val="43137"/>
                    </a:srgbClr>
                  </a:outerShdw>
                </a:effectLst>
              </a:rPr>
              <a:t>When his fellow slaves saw what had happened, they were greatly distressed, and they went and reported to their lord all that had taken place. </a:t>
            </a:r>
            <a:r>
              <a:rPr lang="en-US" sz="2800" b="1" baseline="30000" dirty="0">
                <a:effectLst>
                  <a:outerShdw blurRad="38100" dist="38100" dir="2700000" algn="tl">
                    <a:srgbClr val="000000">
                      <a:alpha val="43137"/>
                    </a:srgbClr>
                  </a:outerShdw>
                </a:effectLst>
              </a:rPr>
              <a:t>32 </a:t>
            </a:r>
            <a:r>
              <a:rPr lang="en-US" sz="2800" dirty="0">
                <a:effectLst>
                  <a:outerShdw blurRad="38100" dist="38100" dir="2700000" algn="tl">
                    <a:srgbClr val="000000">
                      <a:alpha val="43137"/>
                    </a:srgbClr>
                  </a:outerShdw>
                </a:effectLst>
              </a:rPr>
              <a:t>Then his lord summoned him and said to him, ‘You wicked slave! I forgave you all that debt because you pleaded with me. </a:t>
            </a:r>
            <a:r>
              <a:rPr lang="en-US" sz="2800" b="1" baseline="30000" dirty="0">
                <a:effectLst>
                  <a:outerShdw blurRad="38100" dist="38100" dir="2700000" algn="tl">
                    <a:srgbClr val="000000">
                      <a:alpha val="43137"/>
                    </a:srgbClr>
                  </a:outerShdw>
                </a:effectLst>
              </a:rPr>
              <a:t>33 </a:t>
            </a:r>
            <a:r>
              <a:rPr lang="en-US" sz="2800" dirty="0">
                <a:effectLst>
                  <a:outerShdw blurRad="38100" dist="38100" dir="2700000" algn="tl">
                    <a:srgbClr val="000000">
                      <a:alpha val="43137"/>
                    </a:srgbClr>
                  </a:outerShdw>
                </a:effectLst>
              </a:rPr>
              <a:t>Should you not have had mercy on your fellow slave, as I had mercy on you?’  . . .</a:t>
            </a:r>
          </a:p>
        </p:txBody>
      </p:sp>
    </p:spTree>
    <p:extLst>
      <p:ext uri="{BB962C8B-B14F-4D97-AF65-F5344CB8AC3E}">
        <p14:creationId xmlns:p14="http://schemas.microsoft.com/office/powerpoint/2010/main" val="25438358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E3E13-5F41-3E3A-6F36-48A98EB2A835}"/>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93D00D0D-1603-6478-2F40-785C6CA110A8}"/>
              </a:ext>
            </a:extLst>
          </p:cNvPr>
          <p:cNvSpPr txBox="1">
            <a:spLocks noChangeArrowheads="1"/>
          </p:cNvSpPr>
          <p:nvPr/>
        </p:nvSpPr>
        <p:spPr bwMode="auto">
          <a:xfrm>
            <a:off x="609600" y="685800"/>
            <a:ext cx="7924800" cy="32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b="1" baseline="30000" dirty="0">
                <a:effectLst>
                  <a:outerShdw blurRad="38100" dist="38100" dir="2700000" algn="tl">
                    <a:srgbClr val="000000">
                      <a:alpha val="43137"/>
                    </a:srgbClr>
                  </a:outerShdw>
                </a:effectLst>
              </a:rPr>
              <a:t>34 </a:t>
            </a:r>
            <a:r>
              <a:rPr lang="en-US" sz="2800" dirty="0">
                <a:effectLst>
                  <a:outerShdw blurRad="38100" dist="38100" dir="2700000" algn="tl">
                    <a:srgbClr val="000000">
                      <a:alpha val="43137"/>
                    </a:srgbClr>
                  </a:outerShdw>
                </a:effectLst>
              </a:rPr>
              <a:t>And in anger his lord handed him over to be tortured until he would pay his entire debt. </a:t>
            </a:r>
            <a:r>
              <a:rPr lang="en-US" sz="2800" b="1" baseline="30000" dirty="0">
                <a:effectLst>
                  <a:outerShdw blurRad="38100" dist="38100" dir="2700000" algn="tl">
                    <a:srgbClr val="000000">
                      <a:alpha val="43137"/>
                    </a:srgbClr>
                  </a:outerShdw>
                </a:effectLst>
              </a:rPr>
              <a:t>35 </a:t>
            </a:r>
            <a:r>
              <a:rPr lang="en-US" sz="2800" dirty="0">
                <a:effectLst>
                  <a:outerShdw blurRad="38100" dist="38100" dir="2700000" algn="tl">
                    <a:srgbClr val="000000">
                      <a:alpha val="43137"/>
                    </a:srgbClr>
                  </a:outerShdw>
                </a:effectLst>
              </a:rPr>
              <a:t>So my heavenly Father will also do to every one of you, if you do not forgive your brother or sister from your heart.”</a:t>
            </a:r>
          </a:p>
        </p:txBody>
      </p:sp>
    </p:spTree>
    <p:extLst>
      <p:ext uri="{BB962C8B-B14F-4D97-AF65-F5344CB8AC3E}">
        <p14:creationId xmlns:p14="http://schemas.microsoft.com/office/powerpoint/2010/main" val="23531107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lose-up of sheet music">
            <a:extLst>
              <a:ext uri="{FF2B5EF4-FFF2-40B4-BE49-F238E27FC236}">
                <a16:creationId xmlns:a16="http://schemas.microsoft.com/office/drawing/2014/main" id="{9A0E7569-DFE9-EB74-6A22-4AB47FBC90FB}"/>
              </a:ext>
            </a:extLst>
          </p:cNvPr>
          <p:cNvPicPr>
            <a:picLocks noChangeAspect="1"/>
          </p:cNvPicPr>
          <p:nvPr/>
        </p:nvPicPr>
        <p:blipFill>
          <a:blip r:embed="rId2"/>
          <a:srcRect l="36596" r="30032" b="-2"/>
          <a:stretch/>
        </p:blipFill>
        <p:spPr>
          <a:xfrm>
            <a:off x="-7986" y="1"/>
            <a:ext cx="3428736" cy="6858000"/>
          </a:xfrm>
          <a:prstGeom prst="rect">
            <a:avLst/>
          </a:prstGeom>
        </p:spPr>
      </p:pic>
      <p:sp>
        <p:nvSpPr>
          <p:cNvPr id="4" name="TextBox 3">
            <a:extLst>
              <a:ext uri="{FF2B5EF4-FFF2-40B4-BE49-F238E27FC236}">
                <a16:creationId xmlns:a16="http://schemas.microsoft.com/office/drawing/2014/main" id="{CFC89C4D-D273-C32D-F82B-B270049DFDB9}"/>
              </a:ext>
            </a:extLst>
          </p:cNvPr>
          <p:cNvSpPr txBox="1"/>
          <p:nvPr/>
        </p:nvSpPr>
        <p:spPr>
          <a:xfrm>
            <a:off x="4191000" y="1295400"/>
            <a:ext cx="3810000" cy="3866048"/>
          </a:xfrm>
          <a:prstGeom prst="rect">
            <a:avLst/>
          </a:prstGeom>
        </p:spPr>
        <p:txBody>
          <a:bodyPr vert="horz" lIns="91440" tIns="45720" rIns="91440" bIns="45720" rtlCol="0" anchor="ctr">
            <a:normAutofit/>
          </a:bodyPr>
          <a:lstStyle/>
          <a:p>
            <a:pPr algn="ctr">
              <a:spcBef>
                <a:spcPct val="20000"/>
              </a:spcBef>
              <a:spcAft>
                <a:spcPts val="600"/>
              </a:spcAft>
              <a:buClr>
                <a:schemeClr val="tx2"/>
              </a:buClr>
              <a:buSzPct val="70000"/>
              <a:buFont typeface="Wingdings 2" charset="2"/>
            </a:pPr>
            <a:r>
              <a:rPr lang="en-US" sz="4800" b="1"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Tahoma" panose="020B0604030504040204" pitchFamily="34" charset="0"/>
                <a:cs typeface="Times New Roman" panose="02020603050405020304" pitchFamily="18" charset="0"/>
              </a:rPr>
              <a:t>“You Raise Me Up” </a:t>
            </a:r>
          </a:p>
          <a:p>
            <a:pPr>
              <a:spcBef>
                <a:spcPct val="20000"/>
              </a:spcBef>
              <a:spcAft>
                <a:spcPts val="600"/>
              </a:spcAft>
              <a:buClr>
                <a:schemeClr val="tx2"/>
              </a:buClr>
              <a:buSzPct val="70000"/>
              <a:buFont typeface="Wingdings 2" charset="2"/>
            </a:pPr>
            <a:endParaRPr lang="en-US" sz="4800" b="1"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Tahoma" panose="020B0604030504040204" pitchFamily="34" charset="0"/>
              <a:cs typeface="Times New Roman" panose="02020603050405020304" pitchFamily="18" charset="0"/>
            </a:endParaRPr>
          </a:p>
          <a:p>
            <a:pPr algn="ctr">
              <a:spcBef>
                <a:spcPct val="20000"/>
              </a:spcBef>
              <a:spcAft>
                <a:spcPts val="600"/>
              </a:spcAft>
              <a:buClr>
                <a:schemeClr val="tx2"/>
              </a:buClr>
              <a:buSzPct val="70000"/>
              <a:buFont typeface="Wingdings 2" charset="2"/>
            </a:pPr>
            <a:r>
              <a:rPr lang="en-US" sz="2800"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ahoma" panose="020B0604030504040204" pitchFamily="34" charset="0"/>
                <a:ea typeface="Tahoma" panose="020B0604030504040204" pitchFamily="34" charset="0"/>
                <a:cs typeface="Tahoma" panose="020B0604030504040204" pitchFamily="34" charset="0"/>
              </a:rPr>
              <a:t>Maggie Morokutti, Soloist</a:t>
            </a:r>
            <a:endParaRPr lang="en-US" sz="28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p:txBody>
      </p:sp>
    </p:spTree>
    <p:extLst>
      <p:ext uri="{BB962C8B-B14F-4D97-AF65-F5344CB8AC3E}">
        <p14:creationId xmlns:p14="http://schemas.microsoft.com/office/powerpoint/2010/main" val="29368394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CCB9E-5FDF-8505-4A7D-43040EBE3D4B}"/>
            </a:ext>
          </a:extLst>
        </p:cNvPr>
        <p:cNvGrpSpPr/>
        <p:nvPr/>
      </p:nvGrpSpPr>
      <p:grpSpPr>
        <a:xfrm>
          <a:off x="0" y="0"/>
          <a:ext cx="0" cy="0"/>
          <a:chOff x="0" y="0"/>
          <a:chExt cx="0" cy="0"/>
        </a:xfrm>
      </p:grpSpPr>
      <p:sp>
        <p:nvSpPr>
          <p:cNvPr id="12" name="Rectangle 1">
            <a:extLst>
              <a:ext uri="{FF2B5EF4-FFF2-40B4-BE49-F238E27FC236}">
                <a16:creationId xmlns:a16="http://schemas.microsoft.com/office/drawing/2014/main" id="{FB404557-1394-5C97-CDC2-6A0218B01305}"/>
              </a:ext>
            </a:extLst>
          </p:cNvPr>
          <p:cNvSpPr>
            <a:spLocks noChangeArrowheads="1"/>
          </p:cNvSpPr>
          <p:nvPr/>
        </p:nvSpPr>
        <p:spPr bwMode="auto">
          <a:xfrm>
            <a:off x="308881" y="544286"/>
            <a:ext cx="8526236" cy="5105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defTabSz="914400" eaLnBrk="1" hangingPunct="1">
              <a:lnSpc>
                <a:spcPct val="120000"/>
              </a:lnSpc>
              <a:spcAft>
                <a:spcPts val="600"/>
              </a:spcAft>
              <a:buClr>
                <a:schemeClr val="tx2"/>
              </a:buClr>
              <a:buNone/>
              <a:tabLst>
                <a:tab pos="7543800" algn="r"/>
              </a:tabLst>
            </a:pPr>
            <a:r>
              <a:rPr lang="en-US" altLang="en-US" sz="2800" b="1" dirty="0">
                <a:ln>
                  <a:solidFill>
                    <a:schemeClr val="bg1">
                      <a:lumMod val="75000"/>
                      <a:lumOff val="25000"/>
                      <a:alpha val="10000"/>
                    </a:schemeClr>
                  </a:solidFill>
                </a:ln>
                <a:solidFill>
                  <a:srgbClr val="FFFFFF"/>
                </a:solidFill>
                <a:effectLst>
                  <a:outerShdw blurRad="50800" dist="38100" dir="2700000" algn="tl" rotWithShape="0">
                    <a:srgbClr val="000000">
                      <a:alpha val="48000"/>
                    </a:srgbClr>
                  </a:outerShdw>
                </a:effectLst>
                <a:latin typeface="+mn-lt"/>
                <a:cs typeface="+mn-cs"/>
              </a:rPr>
              <a:t>PASTOR DAVID’S SERMON:</a:t>
            </a:r>
          </a:p>
          <a:p>
            <a:pPr algn="ctr" defTabSz="914400" eaLnBrk="1" hangingPunct="1">
              <a:lnSpc>
                <a:spcPct val="120000"/>
              </a:lnSpc>
              <a:spcAft>
                <a:spcPts val="600"/>
              </a:spcAft>
              <a:buClr>
                <a:schemeClr val="tx2"/>
              </a:buClr>
              <a:buNone/>
              <a:tabLst>
                <a:tab pos="7543800" algn="r"/>
              </a:tabLst>
            </a:pPr>
            <a:endParaRPr lang="en-US" altLang="en-US" sz="2800" b="1" dirty="0">
              <a:ln>
                <a:solidFill>
                  <a:schemeClr val="bg1">
                    <a:lumMod val="75000"/>
                    <a:lumOff val="25000"/>
                    <a:alpha val="10000"/>
                  </a:schemeClr>
                </a:solidFill>
              </a:ln>
              <a:solidFill>
                <a:srgbClr val="FFFFFF"/>
              </a:solidFill>
              <a:effectLst>
                <a:outerShdw blurRad="50800" dist="38100" dir="2700000" algn="tl" rotWithShape="0">
                  <a:srgbClr val="000000">
                    <a:alpha val="48000"/>
                  </a:srgbClr>
                </a:outerShdw>
              </a:effectLst>
              <a:latin typeface="+mn-lt"/>
              <a:cs typeface="+mn-cs"/>
            </a:endParaRPr>
          </a:p>
          <a:p>
            <a:pPr algn="ctr" defTabSz="914400" eaLnBrk="1" hangingPunct="1">
              <a:spcAft>
                <a:spcPts val="600"/>
              </a:spcAft>
              <a:buClr>
                <a:schemeClr val="tx2"/>
              </a:buClr>
              <a:buNone/>
              <a:tabLst>
                <a:tab pos="7543800" algn="r"/>
              </a:tabLst>
            </a:pPr>
            <a:r>
              <a:rPr lang="en-US" altLang="en-US" i="1" dirty="0">
                <a:ln>
                  <a:solidFill>
                    <a:schemeClr val="bg1">
                      <a:lumMod val="75000"/>
                      <a:lumOff val="25000"/>
                      <a:alpha val="10000"/>
                    </a:schemeClr>
                  </a:solidFill>
                </a:ln>
                <a:solidFill>
                  <a:srgbClr val="FFFFFF"/>
                </a:solidFill>
                <a:effectLst>
                  <a:outerShdw blurRad="50800" dist="38100" dir="2700000" algn="tl" rotWithShape="0">
                    <a:srgbClr val="000000">
                      <a:alpha val="48000"/>
                    </a:srgbClr>
                  </a:outerShdw>
                </a:effectLst>
                <a:latin typeface="+mn-lt"/>
                <a:cs typeface="+mn-cs"/>
              </a:rPr>
              <a:t>Forgiven Anyone Recently?</a:t>
            </a:r>
          </a:p>
        </p:txBody>
      </p:sp>
      <p:sp>
        <p:nvSpPr>
          <p:cNvPr id="20484" name="AutoShape 5" descr="data:image/jpeg;base64,/9j/4AAQSkZJRgABAQAAAQABAAD/2wCEAAkGBxMTEhUTEhMVFRUXGBUVFxcVGBgVGBUVFxUXGBcVFRUYHSggGBolHRUVITEhJSkrLi4uFx8zODMsNygtLisBCgoKDg0OGxAQGy0lHyUtKy0tLS0rLS0rLS0tLS0tLS0tLS0tLS0tLS0tLS0tLS0tLS0tLS0tLSstLS0tLS0tLf/AABEIAMcA/QMBIgACEQEDEQH/xAAcAAACAgMBAQAAAAAAAAAAAAAEBQMGAQIHAAj/xABFEAABAwIDBAUJBAcIAwEAAAABAAIDBBESITEFQVFhBnGBkdEHEyIyUlOhorFCcpLBFyNistLh8BQVFkNUgsLxM3OTJP/EABoBAAMBAQEBAAAAAAAAAAAAAAIDBAEFAAb/xAAsEQACAgEDAgUEAgMBAAAAAAAAAQIRAwQSITFRExQyQWEiM0JSI3GBkcGh/9oADAMBAAIRAxEAPwBjJ5TqsH1Ie538SwPKfV+xD3O/iVIlC0AX0HlcX6og8SfcvbfKdV+xD3O/iW36Tqv2Ie538SoZK2CzyuL9Ue8SfcvY8plV7EXc7xW/6S6r3cXc7xVFspGsW+Vxfqj3iT7l4HlKqfdxdzvFbt8pFT7uLud4qkhiIiiQvTYV+KN3z7lzZ5RKn3cfc7xW48oFT7uL5vFVWKnRcVEUEsOH9UapzfuWRnTupP8Alx/N4ohvTOoP+XH83ikVNQlMY6HTekTjhXsGnPuM29Laj3bPm8Vv/iqo9iP4+KEZSWBJ4JUZHyH9WcLNx3nnyUebNgxL6kOx45z6Mf8A+K6j3bPivHpbP7DPm8VVayOeL02PxgZlj7EEcjqCm2x6hlREJGaHIj2SNQVmDUafL6UeniyQ6sNl6azj/LZ83ioT07n91H8fFR1VCOCXTUXJWxhhfsJbmvcZO6fz+6Z83itD5Q5vdR97khmprbkHLCqFp8L9hbnPuWn9Ik3uo+9y9+kSb3Mfe5VAxlYAui8rh/UzfPuW13lJm9zH3u8F4eUqb3Ef4nKmPYtCF7ymH9T3iT7l2PlKm9xH+J3gsfpMm9xH+J3gqO5alb5TD+p7xZ9y9fpMl9wz8TvBY/SfL/p4/wATvBUNxWhcveTw/qZ4s+5fneU+X/Ts/G7wWp8qUv8Ap2fjd4Kgly1c5e8nh/U94s+5f/0py/6Zn43eCsfRPpe+rEhMTWYMIycTfFi5clxq6v8A5Lj6M/XH9HpGo0uKMG0g8eSTfLOfTBaEKWRq1sugxRqGqUMWWMREcKw8aMiRLIlI2JTsjQORqRhsaKhp1LDDdM6alSJ5AkiOmpE0p6FE01HomMcF8lDkzFEYAkVHkjWwcApo6fwU2DDqVLLJYxRKXt3bzmxSWiFhkfTF7YsOg6vihqereWNeGNaHWOZ0Bbfd1JPtc/qpHe0R80rj+SX7M2pIapsBI82IHG3CzB4lcDPKebnsdXHCMFQ2290gdCG+o9rg61r6jLuSrop0tbSvkDm4mPIIANsNjrbq+i16Vx+hCP8A2fWyq7IL8N37hTdK1Fbl1Ayxvhnetm1AnhZK0WDxe3DMi3wW8tNyQvQMXoIOQI7nFWDzC7GPI6s50oUyr1VHfclstHyVykpkHPRBWQzCZQKXLTEbkO+FWeooyl09MVbDJYhqhDLGh3tTmSBCyRJ6AYpfGVGWlMnxIeRiYYAuatC1GOYoHtWmAxWpcpXtWjgtPEa6B5LQcNR1x/R6oBXQPJZ6tR1x/R6m1X22MxeooEjc1u1i3ezNbMYnMFG8caLjaFG1uSmiAQNhIkYAi4IbrFNAm1JSpE50gkrJaWkCb08AXqajyTGGl61z8mUfGJtGBYIhjRxW0UQG9aVIDWOPBpPVYEqSUh6QQ239dSqG0dvT4pSCDGzGN1/Vc4Wy4W370P8A2+QRec89OBZxydGScLsGQw5Z37FFLTtt5tzpSZCQbYSScABN92TVyc+uT4hZbi07XMhVV0Re1sdtW43ekMsDrAN9D9olV2IMhq5nucbsa+JlwCCNM+eW5XYRsL3Br33bhjccAs25xgE31zColeHGWTO5LnHIcHHnkpcMm20Uy6GK+pfM1t7Wbext7RHNCwUriAchcDjnYEH6oyniyLXHLCLZW+1f8lKcmtDdTcX3AZeKddcIFq+Sw9Gul7qanbD5oPwknFitkTluXUNmTediZJpiaHWBva+664cS0N7P+Q+ua6j0C2uyaFkDbh8cbcVxYHO2Wat0+VvhkmfGlyiyuYoHQosw23hR+Z5q5SJGhXNThK6qmVhmgyCXz0qpx5ORUolXqI0I6O6e1NJqUtmgtddDHkJ5RFjo0PJGjpYkO6NURkAAPjUL2I+SJCvjTLPAT2KF4Rr4kNJGtBBlf/Jd6s/XH9HqgOYr95Lm+jP1x/R6n1X2mHi9RSXtUkTVlwF1LEzgmtnkiRjETDFdeijvomNLTJE5pBJE9FTjLJPqWmCHpoRbRNoGDgubly2URiTwxABFRxi+pWrAFmeVsYLjfIbgSc8sgNSo5SHpEO0p/NMxNAJvazjhFrEkk2O4FV2p23USAxtgjLXD1mynFhvmQHNF8ljpD0hhkjfG0SAtbJfzkbmZluEBuLU5lTVtSwR3aQcETtM7ZAZdy5er1Li6iW4cSfLEkri6NrBG/wCwDYB2XnA53qk8EVJUt8+1xDw0CQ3LHDMtaBu+8vT2ZFcD1YOH7PHsR1PA1jWWFi1hJPGzbZ9q5Ka/4WtMT7Oq48Ty5wBfNfM2yaAAc/uqoTOBccOZNzfd6xV4bCCxhdcmwviN73ZfeufOuw3AyyvbnmnYabbR6SaoODAHu5td+6T+YQkT3Oa4sa84SSbAkWO89yJbMC5pvusb8cIyKbdDGj/9I3ujcnXStgtFXp3bziJyuLaDqKtXQXbkdPO50ofZzMNmi5BxNIuL6aqusaLD2tSf9w8US1ga0neA63PPf3BPjPa7QqULVM7zTStka17SbOaHC4sbEX0U3mhZKeij2uo4DiF/Nsva17gAG6ctYNbrpp2rOY1ToFfAh5YExwjrUeAZpidACOppRxSqrpBmrJPEEBUwAqvFkFyiVOohQkkSd1cIS6SILoQmTyQrkjQ74kymiCFkaqE7AAnsCFkYjXtQz2I7MYA5qvnkv9Wfrj+j1SJGhXfyYkAT9cf0ek6v7T/wFi9RTsiiYWBRMajqZi9NhUF0sOlk7ooALXCHoYchknVPEOGi52XL7D4RCKeMDci2sAzso4gAp4zuUEplEVRHPVMjF3uDRe1zlnwS6q25TyERxytc/EMhnbD6Rv8AhWekc2C3Jsru0NAH1KXN2fGQzEA4n1rgG5DTc3tfVczUapRbjRVjw2rZLAGERGwucyePok58dRlyCGiON1QTm1r8LRZtrBo3EZ5lQR05EkgjLmiOwHpne25sHAjSymEToYy/GMJON2Nud3Eb2a8NFynbvktVcEc1LG+Z0WBtgwOObhfETlkbWyWK2INjDjJKA4+asCHXxOw/aHJSU+MSvkLA4vDAAxwJAaDudY6lQ7Qmu2BhY9uGQOfiaQABc69azndQTqiOqZK0EBw9FjrBzbXAaR6zXa25LnwkOKwFybDIb10evqYyySz2m0b943qgxsGMAZAEadidpnw20bNc8MDdRecdmMWfIAEDdcckTQtDSQAADuFgc92QR1PH6VjyHwsg3OsRh1w2Lt/UE/e3wDVBMYa1pBtc3ueGV7LEbgchpc566qY7EElGZT67XtG/QkaoaCEA2DtBnbkOJKxVRjtln6F7Qip6hrpX4GFr2kk5XyIv3FdQodqQTE+aka8i1w03sOY3aLg7gHcbXIAH1yV38llm1M7f2D8r/wCaswZPxI82P8jppcOC19HNSBwWuR3K1EgPJG3rQU8Q4JmbcFFIwJkZAtFdqoAdyU1UQbdWmeIZpTX044K3FkEyiVqRozQUjQm9TBkgZGLoQkmTvgWyNCHnARsrULKFQmCLpFdfJjpP1x/R6p0oCunkyGU/XH9HpOq+0/8AAeP1FVjbcprRQIKmbmmYqmxluK9znZovy7FJnzKKHQg2PKOPRMqdVodJWNzwH/cWs06ygZfKDE3LHCDwDzIe5gXInqIPo7LI4ZUX1irW0XyOEkn9qfE3EdLBoGKwtYXHfvSKXpxO8HzMc7992w4Bln60h0TDarj/AGZjDq50TTzu4E3t1LmazUdFFleDD3NH7PlLXgSGQOAaXYi8gXvk12m9MW1tnDHlYHcW5mw0Jt8VK5/pNy3k6brfzUFXVu8+yMYS0sc51xfQiy5fiObuRbsrgio6rKYm7cT3EXBGVgBmcrZIjb7wYmMH2pIx2B9+3RYioWuJGEsPFhNjfkUG+lxOs2Rr8Dr2JLSHDqOuay75MaGz5iXN3WBP0CFqhiqoW5kNjkcRuzsBcKA1UjHXc13DMXGu4gX71HFVONSZLDD5sNFiLg4rnLVZFNW/g1mvSSECGWwyDBrna7mjIm5G9USON18Q46duV1e+kFUPMS5gf+MZ5ZYrlUj+8Iw6znWOL1dSBcZ2F1Rp923oY6JKef0rnLNpA/3cFHExrDjkcAMwMWQ+KA2jtG1sLJHEaYWnIg5agJcyCaocBU+cDA67bhtgP2he5VccVq3whbyeyL7s2drqGcAg5Ndln/WiSsfwA39psUCYvNjC1pAcc8PogjdcDVMaWA2u7sHC6VtS6BW2Yp/tOP8AVwrV5PqlrKwl1mhzJBdxtmS1wGfUqrTwSSEtY0uOWTeNt/BHS7IqmEPdG5rAMy2ziLtANwNEyEtsk7F5EnFo7k2QHS3WM1sVV/J1KDS2GgkeB1WB/NWcP5LqRdqzmSVOjIPJavPJZLuS8TyRJ0YCSjkgJ2XGibXPBDTC+5NhIXRW6yn5JLOzXJWyrbySOrj5K/DkEziV6VqDfbgmdQwoGoyXQiydiyYK5eTfJs/XH9HKovKuXk6HozdbPo5BqvtsPF6itURzUFfMXusDbG8MFvYabut+E96wJbNJ36DrP9X7FiksZrAZRtt/uf8AyAXy2u1Dao6+kxc2MZYQ4tY4B7XXBDgDuve+/dqhtnROcPOCQRsLniNgAAwtJAud+l8rKbaFVgZI8es1mFvN8hsB8Qt4oWiWCIZiGNzj1kYAf3iuNue1s6ahyNIag4MMuRIsSNCOIsoqilc/zdnizHB9iNbAgC4UkZAeGjQgkjdlp1b158jBIWNxAgBxIGVnXtp1FSrraG17MnZU2dZ/o5ZE5gkncexDUs2OrlIzwMY2/M5qZsptmMQ4i3/SxDBHclrQ1x1I9F2SC9qdoLb2GVKfX7PgP5pRsMHA53tPe75kWyV7GOAGL1rEWvnpcFQbGsyJjHgtcBmHZZ3J10K2/p/0Ztdm9ZOY4JXtyIxEG2hHojXqU0bHOa3HhecIviFs7cQoNuNHmA323xt73gn801a3Oy1zqKAcSs7bgwxF7MTTiDSCbj1v5Kqz1DibXJ7d/AWV16VC1MM7XeL9pKpfq3Oh3csvqrMPpsWROYd+pA057lpGwGxNz26nlyRABdgt7P8AycFNA0AaXNj2ckxyroalZG4AnIZYteWeQUNVtaNgOtw5rSAPVuRa/ittqVPm4nOaLkWNu3RWbbOxmupgxga18vmg51r2LW5E9Vl5NRpy6GSt9CzbCp2RsaxthYAnS9znc703klaMri53cVRdn7EmeWyySYX/AKyKXBdokaLYLcLWBVcmr5w+N2MudHk2+duTkuEeqTFyVuwvpC+ogrC2lLg5xxWDy0ZguJtplhcvbO8pVZE28z8gQCZGh2ZvwsbZJTV1Bme57pC9+Yu3IDCLZHgMwo6ugEsRY8cL8Thtp3ldHHlcEoyESxKXJ0jY/lPjkAxBjj+w7/ic1YabpnTPGZLMwMxv4ZLjdDQsiYPNtaDlnYXJ+uXFNWwFueIk577A5cFvmaYHlk0dvab5rWQ8kH0frBNTRv34QDbc5uR+iPddWKRFJewvqGX1CUVkXJWCVqXVEZ5KrHkoXJFVq4+SU1EatFXTJLWQLpYstiJxK5M1XPybj0ZvvM+hVWqYVbPJ3GQ2b7zPoUzUu8TBx+opDtc9GjEe2/5BbbEjuzzh1kJeeq5A+FlJU7N841zQ/AXCxIF79hKlfC+JliLtAADh3AEbl8PqG2j6TTbVwQytxSQR63e+V3Uy2H5nN7kbswh75pL6uwDqYLZdt0timtJPJuiY2IHmBid8XN7kbsRhbCwHW1z1uNz9VNl4jX9FkFbHFIy7nHmG9w8Sh9lgF80mt5LDqYMNh23W7H4Ii4nQOd9T4KHYbLQMvqQXHrcSfzSHxFmpcjOAem47gAO03PgsbRlA82A3E57sORtlYknTl8VBR3IJO9xPxsPooah2Kpjb7DHu7XZBCu77Hmg6OPPJxB9l2XdfLuUrSRfEPzQ87MVm8XN+t/yRwzPHrWcNGO0Az7ObJh9JwDXBwAdkD237kZDjZwcO4+BQEFQHDEQWZnPUGxIvcaaXz4otxda9w4cRw69O+y84P2BtCzpVK0wssftC44WaTmFRKupwus1rpHm2TGl1u7JdGqHRuPpNDiNxbc/RDVNYxnst5b+xrbn4KjDlaVbWwXBdyiwQ1z22ZSFuvpPe1uRJOmoOajd0NrZf/LUMjbua27gBwGitk22B9kF3yj8yfgl79qSuGWQ5eiD26qmObJ7JL/0Dw4vrYq/wNBFZ0tQ97hYgEhouDwzJCuO2am9PjjOYa4g9WQOaqNU4kAk2ubZantKtG1GtFNYOFhEBe+865oMspva5u+TygldIb9FY/wD8kVySSCTc5m54qi7QjOKVgys54PeV0Lo/Haniz0Y0/mqVtuO1TMP2ie8LMTW5g0UPowHYXA5hsh144bFXCrFnEAagHrxNHck1PHBBG+MzsfI+XzlhcFmRBBTzaUgaI3FzQ10bTe+trtt8Aqs8rnaF441EiZJ6NuIP0v8AmiIDiAcdBbtPUgIg4Xw2PwytcWO8ZfBFUrrDCcrEjlruO9KaoM02j0xq9nYDTOaY3E4mPbcF/EHUXATfZHlwa6zammcOcLsXAeo4A7+arnSKh85BI0atGIcbjMfWyoWwtoNp6iKZ8YlEbg/AThDrG4BOds11NNLdjOfnglKz68b6QB4gHPmN/NQTxqh7I8r2z5recc+ncbXD2lzQbe2wEW11srfR7QhnbjhmZI3I3Y69usDRNtxJ6IqliT1UXUnkzOaVVsWqqxZRc4lcqYlZ/J+z0ZvvN+hVfqGHirJ0CZ6Mv3m/QqzJO4CYL6ip04CNbnlqOCWU8gO9HwOzXxs5H0ix0A1/R+7CyBzWhzsRDrnU3dY65lZnY5gs4WJFm2zB3ZH8k1bIppIw5uEnWxy5aJMueoyM2hHtx/6jANXFrB1G3h8UeDYW3NHwH/SA2hs2oMkdmh7GuxEghpPD0TvREsoItvJDbWtbPP4fRLnGopFEJJthlOch1BDbOdimmduBawdQH80UHDM8M+5C7DjwsvvcS49qX+LMa5GYbdze0/QD6oh7sLHH2QT3BQ0/rE8AB9SfyUG35cNPJbUgAdbiAsh1SFyN6Fn6tn3W/QfzWJIrlp0OIZjI21Iv2KaFlmgcAB3BaSu9JgvxPwt+ZQfkwvYRdMDZ7LcHd9xbJV+KEuF3XJI00sOxP+lRJfHYfZdroPSSakcMNu863OgAV+OX0IXVmIg1oIAzusU8eWemYHfwXnyAE8dwGZOagmqw1pB9Yk25JiVmXRBWlpuNcxyyvfJLaqjYW2IuOBGIdnBSniTmooml7rbtb8uKoiqXUnf1Fq6F7Ql860PkdgcMAadLhuRHDSym6VQuFS7CLlwZYaXcRbXsQFO4RmNxywvYQOV7XPWmvTK3ng4Zfqw6+64cSpm/5LQxKkc2qp3te4OZhGI3Nswd4PijKGuAYYpW+chcblpOYNsnxncfqun7c6PRVcYe2zJS0EO3PFvVd4rlW1tny0shaWEfsnfn6zCrMWaOVV0YiUXFh7IHU9nNd5yB2hGn3T7LuITZtW17btNxbu5daQbKq3i5FnMdk9jh6LuvnzGaMqdmMcxxhc8NOov6UX8Q5rJxjdM9GVdAj+1tuQCdbHUty48FT9q7AlDi5lnNcbjCRlc8OCtvk/6Jxue6WebJhP6tri0u34nkbk827LTY8EIxutmfVDRn9rK+7it8Xwp1Dkxx3x+o5RWbNfE8MdhJNrFpuDfLVfRnQLo2yho2MFi94Ekjhnd5A0O9oyHeub9CuiTKivc6oHnYmxl+FxNi/GA0c2jM2XZWBjGhjGhrW5BoFgBuAG5UZc6pUTbK4MTtvkl1RGDvRskiHnt3Jcc9AShYkqmDPNP+gYGGX7zfoUkqwE+6CD0ZfvN+hV8M+5UTvHTOeQPzTGCS6Rxyo6GSy+emfUuKHDHImJ6VsmRLZjuS2LcBtC4rFbR+cDc7OaSQdc7WzQkUyMiqEDF7WuUINs1Pm4niQFrrWz0Nza4OiL2d6jNLYRmOpPS4G2IA8iAVBUUDXHEz0Dy0PWPBDJJqkGsnPILTPvc8z8MvyQe3pbiNh+1I3tDc0XSiwA679d0ur/SqIh7Ie74WCGHqDaGwm5ZKON/6w8mj4lascVJSi5eedu4fzKVHnk1qiudLnHzjADq0/vJNT5C3DI/1xT7pI28zfuW+KStsAQOKvh6EJI3SW7fFK583udxPXdT1Ul8uvtQbjbTX81TjjQicrInuucIF+I/JOqOnDGi+v5oTZeFrruyNrjq4ncoq3pCwHDEx0ruDGk/FbLdL6YoyNRVsa1EgDSeAB5X60ZtSoEscROrQ9h6siPgq2NibTqsrCCM7iQDbszKsdH0SnbFgNS1zr3uWXtlb2rlLnCEKuSsJOUr44LL0UqscDf2Dh/MJjtOkjlYWSNDmnvB4jmkGxaKSjY7HI2QZE5YMhv1IWlT0zaCMMRc0g2JIaewKXa3JuAXsVPb/AEefA7G3/a8aOHsv5pVBVuLt7JG520sf2Tv612KF8c8QOEOa9t7HmM+1c+6WdFXM9OO5ZqLetH18Qq8WdP6Z9RU4e6FM8DageiMMoBLmDSTi5l9Hfs8yoYquzmh4thy5dvAoGOaxwu9FwzB0xW3g8eSPfOJhhk9F+gk3P5SDcf2lS0Ls2qtv/wBnBkilwTA+jaxuN7SN4KvPQDp7JXHzclMQ4DOVg/V5cb+qVySq2R5uQPwB4a4F0RJ9IA5i43Gy7Z0I6RUlRCG07Wxlg9KG1i024faHNFkUY4vpV/PYS7cueCzPcOCgltopi8cFBLKOC56mN2C+saLZhOeg9sMv3m/QpLU1HJPOhb/RlsPtD91WafJcqFZcdRs47BMmEUhSiJyOinU84ncXQaxylFRzJZFMiWSpMkHtGDagoqKcpVHIp45bFLYDxjyOoJsiBUFJo57IqOpQMW8YwniEgvo7cRr/AD7Unj2XP/aDLeNzcGH7QcbHXgEyjmRMc3NeXHsBta6Cjzp00O8HIjsU9FIcF95JPeSia8sdZrvWN8Nr3HO+4aIGjlsAx2RAHbzvvS3ClaDUt3UQ9Jag+ey1wC54ZuVdklIJGpJ+HBOuk1R+vPDC380gkNyXA6roYUtqEZPg0c7itqWkxHPT49SguXGw/wCynNOMIA1dv4Dj2pk3QEY2HbGfgqY+DvR7NO5WBkYM8kcQMZa1rrjNri++RbuOSpTq5scrHFwvfLPgb/krvsWcOqKl4N7+aA7I7/mUiacVb7BbrfBL/bnsOGRtja+IZgjS4SHanSk4vNwnO2brc7ZKxbTcSyUH3Z+Icubg4ZGHdYj+ghwwT5ZspPoHundICZHl+WQO6++yBid+raLfaz77fmp2SWPIXue3+ar1ftrCXQxtL5C6wtmLk5AAankqseNy4SFTmork6B0I2hgDoCfVJc3q0I+itckpP9fmqD0W6KbSbK2aV0cbT6RabucLjQgaZc1cpnSs9dpA4tzb/LtU2fHUuHYUJqSK10k6LNfd8QFzm5h0N9S3nyVKkDortsSwcfXZyP7K60Zb6JTtvYjZ7ub6Mm42yd94LcOoaW2XQ2eK+UUSGouAx4xstkRrHfeDw/ZOvJDVWxyCJI3lrwcTJW5XI0ufsnl9VPUUToHEYTYE4mHUHe5h39SIpaq+bc2nItO/rH2SFaptcx6CXBPiRb+iXT8S2p6sCOcZBxyZLawBB3OPBWuoqOS47X0LZG31HtfaYeB8eSO2H0smp7RVJL49Gyalo3B3EJWTBGX1Q69j0U4On0OgVE2SsnQZ/oS/fH7v81SHVocAWkEHQjMHerl5PX3il++P3QvaNNZeezD1Mf4r/o4qHqaN/NLsaljemyiWJjhsiJbNkkrZVM2YpHhjoyHsbuaJD0jiqLBFRzXSZQDTVDdrlOyXJKxJkt2yJW0wcxzc0QyfJImPKlEpQ7THH4H5lBFjYg5EHMIKbZgLgWkAbxmbZ7r35oJkx4qdsy8rQuWP4F/SPYMjiXxuxiwGH7Vhe1j9pVumo8WMvcWBlr5encmwACvIqdAhaqijl9YcLkGxNtxtqE7HmcVTFSw27RUKd+HIAvfoGsaXPtuyGh5nJN6TotXT5Ow0se+5xy26hkO0qy0EbIxZjWt+7lfmTvTWGp4onqK5S/2A8UnwLdj9AKKCzvN+efqXzWeb8Q3QKwOoGAksAYTa5aAL24jeg5KvhmvCsPH4pbzSl6mLWKnwB1jnNMrXi12jDbR2TtO9cy2k55wthY6SS+TWAu1G+2i6pU1IdkQCOBzQ9O5sYtG1rBwaAPoix5VF3QThJqjnVF5PNoT51ErYWOzw3xH8AyHert0Y6FUtGQ9rTJKPtyWJaf2Ro1MnVjtxWpqzxRz1c5Kui+AFpubGvnitPPHRLDUHitfPnip9w3wQueka7O2F3tNyJ6xoUNLHI3X0gN7cj2jetZKhy0fVEb158hrG0CV1M2Ztn520O9p/LqKpG2tkvjdfTcHt0dyerrUEOzOvEGx70vqQ4gh1nttmDkezinYsjiwpYbRTIZzfL0XDd+Y4gqSZ7bG9gbZt3Hq4dSl2tRBguDlfI/ab1oTZmzHzOxSghg45F53ZHcrU41uJ3CV7SbovHO15LMoCb+loc/sBdo8m5Pmpf/YP3QubDIWGQGgG4cl0fyZO/Uy/+z/g1bgnvzX8GarHswNfJzA9Aa/3Q/8AozxWzegVf7of/Rn8SyvKhwRP5mZIOg9dviH42fxKQdCa33Q/GzxXl5A4INamZv8A4KrfdD8bP4lNF0OrR/lD8bP4lheQeHE95rIkEt6KVnux+Nn8Slj6L1fux+NnivLyU8MQvOZPgkb0Yqvdj8TPFbf4bqvd/M3xXl5A8MQvOZPg2/w5U+7+Zvist6PVXsfM3xXl5C8MT3nMnwZ/uCp938zfFZbsOpH2Pmb4ry8s8CJvnMnwSM2NU+wPxN8VONl1HsfM3xXl5C8MT3m5/Bq7ZlR7HzN8Vg7In9n5m+K8vLPBib5mXZGp2VUex8zfFY/umo9gfib4ry8heKJq1MuyPDZU+9nzN8Vg7In9n5h4rK8veFE3zM/gz/dU3sfMPFbjZk3s/MPFYXl7w0eWpn8HpNmTez8w8VC7Zs1/V+ZvivLy94aCWokyCXZk3s/M3xQsmzJvZ+ZvivLy9sQ2OaTIHbLm9n4t8VE7ZU3s/MPFZXkVcBbmRDZc3s/M3xXRvJpTPZDKHixMl9QfsN4Ly8qtJ91f0Sa5/wAL/tH/2Q==">
            <a:extLst>
              <a:ext uri="{FF2B5EF4-FFF2-40B4-BE49-F238E27FC236}">
                <a16:creationId xmlns:a16="http://schemas.microsoft.com/office/drawing/2014/main" id="{F8BFAED6-8A8A-7EE2-6301-666012FD4934}"/>
              </a:ext>
            </a:extLst>
          </p:cNvPr>
          <p:cNvSpPr>
            <a:spLocks noChangeAspect="1" noChangeArrowheads="1"/>
          </p:cNvSpPr>
          <p:nvPr/>
        </p:nvSpPr>
        <p:spPr bwMode="auto">
          <a:xfrm>
            <a:off x="211138" y="-1371600"/>
            <a:ext cx="3619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en-US" altLang="en-US"/>
          </a:p>
        </p:txBody>
      </p:sp>
    </p:spTree>
    <p:extLst>
      <p:ext uri="{BB962C8B-B14F-4D97-AF65-F5344CB8AC3E}">
        <p14:creationId xmlns:p14="http://schemas.microsoft.com/office/powerpoint/2010/main" val="30263733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C4DAA9-D125-200A-FCC8-921624B114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B6187-0492-D8F6-25C1-D36B8A14D2DD}"/>
              </a:ext>
            </a:extLst>
          </p:cNvPr>
          <p:cNvSpPr>
            <a:spLocks noGrp="1"/>
          </p:cNvSpPr>
          <p:nvPr>
            <p:ph type="title"/>
          </p:nvPr>
        </p:nvSpPr>
        <p:spPr>
          <a:xfrm>
            <a:off x="603504" y="5116529"/>
            <a:ext cx="7944130" cy="1000655"/>
          </a:xfrm>
        </p:spPr>
        <p:txBody>
          <a:bodyPr vert="horz" lIns="91440" tIns="45720" rIns="91440" bIns="45720" rtlCol="0" anchor="t">
            <a:normAutofit/>
          </a:bodyPr>
          <a:lstStyle/>
          <a:p>
            <a:pPr algn="ctr"/>
            <a:r>
              <a:rPr lang="en-US" altLang="en-US" sz="3500" b="1" dirty="0">
                <a:solidFill>
                  <a:schemeClr val="tx2"/>
                </a:solidFill>
                <a:latin typeface="Tahoma" panose="020B0604030504040204" pitchFamily="34" charset="0"/>
                <a:ea typeface="Tahoma" panose="020B0604030504040204" pitchFamily="34" charset="0"/>
                <a:cs typeface="Tahoma" panose="020B0604030504040204" pitchFamily="34" charset="0"/>
              </a:rPr>
              <a:t>RESPONDING TO GOD’S WORD</a:t>
            </a:r>
            <a:endParaRPr lang="en-US" sz="3500"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An open book on a table&#10;&#10;AI-generated content may be incorrect.">
            <a:extLst>
              <a:ext uri="{FF2B5EF4-FFF2-40B4-BE49-F238E27FC236}">
                <a16:creationId xmlns:a16="http://schemas.microsoft.com/office/drawing/2014/main" id="{F52FCD6B-7083-DD37-2E95-46DC54C1B770}"/>
              </a:ext>
            </a:extLst>
          </p:cNvPr>
          <p:cNvPicPr>
            <a:picLocks noChangeAspect="1"/>
          </p:cNvPicPr>
          <p:nvPr/>
        </p:nvPicPr>
        <p:blipFill>
          <a:blip r:embed="rId2">
            <a:extLst>
              <a:ext uri="{28A0092B-C50C-407E-A947-70E740481C1C}">
                <a14:useLocalDpi xmlns:a14="http://schemas.microsoft.com/office/drawing/2010/main" val="0"/>
              </a:ext>
            </a:extLst>
          </a:blip>
          <a:srcRect t="38736"/>
          <a:stretch>
            <a:fillRect/>
          </a:stretch>
        </p:blipFill>
        <p:spPr>
          <a:xfrm>
            <a:off x="20" y="10"/>
            <a:ext cx="9143980" cy="4201449"/>
          </a:xfrm>
          <a:prstGeom prst="rect">
            <a:avLst/>
          </a:prstGeom>
        </p:spPr>
      </p:pic>
    </p:spTree>
    <p:extLst>
      <p:ext uri="{BB962C8B-B14F-4D97-AF65-F5344CB8AC3E}">
        <p14:creationId xmlns:p14="http://schemas.microsoft.com/office/powerpoint/2010/main" val="22842133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a:extLst>
              <a:ext uri="{FF2B5EF4-FFF2-40B4-BE49-F238E27FC236}">
                <a16:creationId xmlns:a16="http://schemas.microsoft.com/office/drawing/2014/main" id="{D522C88E-8367-8040-CCB7-512F5506FFFD}"/>
              </a:ext>
            </a:extLst>
          </p:cNvPr>
          <p:cNvSpPr txBox="1">
            <a:spLocks noChangeArrowheads="1"/>
          </p:cNvSpPr>
          <p:nvPr/>
        </p:nvSpPr>
        <p:spPr bwMode="auto">
          <a:xfrm>
            <a:off x="609600" y="152400"/>
            <a:ext cx="7772400" cy="6566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eaLnBrk="1" hangingPunct="1">
              <a:spcBef>
                <a:spcPct val="0"/>
              </a:spcBef>
              <a:buClrTx/>
              <a:buSzTx/>
              <a:buNone/>
              <a:defRPr/>
            </a:pPr>
            <a:r>
              <a:rPr lang="en-US" altLang="en-US" sz="2000" b="0" dirty="0">
                <a:effectLst>
                  <a:outerShdw blurRad="38100" dist="38100" dir="2700000" algn="tl">
                    <a:srgbClr val="000000">
                      <a:alpha val="43137"/>
                    </a:srgbClr>
                  </a:outerShdw>
                </a:effectLst>
              </a:rPr>
              <a:t>* AFFIRMATION OF FAITH:  </a:t>
            </a:r>
            <a:r>
              <a:rPr lang="en-US" altLang="en-US" sz="2000" b="0" i="1" dirty="0">
                <a:effectLst>
                  <a:outerShdw blurRad="38100" dist="38100" dir="2700000" algn="tl">
                    <a:srgbClr val="000000">
                      <a:alpha val="43137"/>
                    </a:srgbClr>
                  </a:outerShdw>
                </a:effectLst>
              </a:rPr>
              <a:t>(responsive) Psalm 103: 1–12, 21–22)</a:t>
            </a:r>
          </a:p>
          <a:p>
            <a:pPr eaLnBrk="1" hangingPunct="1">
              <a:spcBef>
                <a:spcPct val="0"/>
              </a:spcBef>
              <a:buClrTx/>
              <a:buSzTx/>
              <a:buNone/>
              <a:defRPr/>
            </a:pPr>
            <a:endParaRPr lang="en-US" sz="2000" kern="1400" dirty="0">
              <a:effectLst>
                <a:outerShdw blurRad="38100" dist="38100" dir="2700000" algn="tl">
                  <a:srgbClr val="000000">
                    <a:alpha val="43137"/>
                  </a:srgbClr>
                </a:outerShdw>
              </a:effectLst>
              <a:latin typeface="Tahoma" panose="020B0604030504040204" pitchFamily="34" charset="0"/>
              <a:ea typeface="Times New Roman" panose="02020603050405020304" pitchFamily="18" charset="0"/>
            </a:endParaRPr>
          </a:p>
          <a:p>
            <a:pPr algn="just">
              <a:buNone/>
            </a:pPr>
            <a:r>
              <a:rPr lang="en-US" sz="2400" dirty="0">
                <a:effectLst>
                  <a:outerShdw blurRad="38100" dist="38100" dir="2700000" algn="tl">
                    <a:srgbClr val="000000">
                      <a:alpha val="43137"/>
                    </a:srgbClr>
                  </a:outerShdw>
                </a:effectLst>
              </a:rPr>
              <a:t>Praise the Lord, my soul; all my inmost being, praise his holy name. </a:t>
            </a:r>
          </a:p>
          <a:p>
            <a:pPr marL="457200" algn="just">
              <a:lnSpc>
                <a:spcPct val="150000"/>
              </a:lnSpc>
              <a:buNone/>
            </a:pPr>
            <a:r>
              <a:rPr lang="en-US" b="1" dirty="0">
                <a:effectLst>
                  <a:outerShdw blurRad="38100" dist="38100" dir="2700000" algn="tl">
                    <a:srgbClr val="000000">
                      <a:alpha val="43137"/>
                    </a:srgbClr>
                  </a:outerShdw>
                </a:effectLst>
              </a:rPr>
              <a:t>Praise the Lord, my soul, and forget not all God’s benefits—</a:t>
            </a:r>
          </a:p>
          <a:p>
            <a:pPr algn="just">
              <a:buNone/>
            </a:pPr>
            <a:endParaRPr lang="en-US" sz="2400" dirty="0">
              <a:effectLst>
                <a:outerShdw blurRad="38100" dist="38100" dir="2700000" algn="tl">
                  <a:srgbClr val="000000">
                    <a:alpha val="43137"/>
                  </a:srgbClr>
                </a:outerShdw>
              </a:effectLst>
            </a:endParaRPr>
          </a:p>
          <a:p>
            <a:pPr algn="just">
              <a:lnSpc>
                <a:spcPct val="150000"/>
              </a:lnSpc>
              <a:buNone/>
            </a:pPr>
            <a:r>
              <a:rPr lang="en-US" sz="2400" dirty="0">
                <a:effectLst>
                  <a:outerShdw blurRad="38100" dist="38100" dir="2700000" algn="tl">
                    <a:srgbClr val="000000">
                      <a:alpha val="43137"/>
                    </a:srgbClr>
                  </a:outerShdw>
                </a:effectLst>
              </a:rPr>
              <a:t>God forgives all your sins and heals all your diseases,</a:t>
            </a:r>
          </a:p>
          <a:p>
            <a:pPr marL="457200" algn="just">
              <a:lnSpc>
                <a:spcPct val="150000"/>
              </a:lnSpc>
              <a:buNone/>
            </a:pPr>
            <a:r>
              <a:rPr lang="en-US" b="1" dirty="0">
                <a:effectLst>
                  <a:outerShdw blurRad="38100" dist="38100" dir="2700000" algn="tl">
                    <a:srgbClr val="000000">
                      <a:alpha val="43137"/>
                    </a:srgbClr>
                  </a:outerShdw>
                </a:effectLst>
              </a:rPr>
              <a:t>God redeems your life from the pit and crowns you with love and compassion. . .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7CBA9-73CA-D723-C5D4-21ABADA6EDD0}"/>
            </a:ext>
          </a:extLst>
        </p:cNvPr>
        <p:cNvGrpSpPr/>
        <p:nvPr/>
      </p:nvGrpSpPr>
      <p:grpSpPr>
        <a:xfrm>
          <a:off x="0" y="0"/>
          <a:ext cx="0" cy="0"/>
          <a:chOff x="0" y="0"/>
          <a:chExt cx="0" cy="0"/>
        </a:xfrm>
      </p:grpSpPr>
      <p:sp>
        <p:nvSpPr>
          <p:cNvPr id="14338" name="Text Box 4">
            <a:extLst>
              <a:ext uri="{FF2B5EF4-FFF2-40B4-BE49-F238E27FC236}">
                <a16:creationId xmlns:a16="http://schemas.microsoft.com/office/drawing/2014/main" id="{112E0036-B0D7-6431-6DDC-C4AE6ADEEEB3}"/>
              </a:ext>
            </a:extLst>
          </p:cNvPr>
          <p:cNvSpPr txBox="1">
            <a:spLocks noChangeArrowheads="1"/>
          </p:cNvSpPr>
          <p:nvPr/>
        </p:nvSpPr>
        <p:spPr bwMode="auto">
          <a:xfrm>
            <a:off x="723900" y="228600"/>
            <a:ext cx="7696200" cy="5876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just">
              <a:buNone/>
            </a:pPr>
            <a:r>
              <a:rPr lang="en-US" sz="2400" dirty="0">
                <a:effectLst>
                  <a:outerShdw blurRad="38100" dist="38100" dir="2700000" algn="tl">
                    <a:srgbClr val="000000">
                      <a:alpha val="43137"/>
                    </a:srgbClr>
                  </a:outerShdw>
                </a:effectLst>
              </a:rPr>
              <a:t>God satisfies your desires with good, so that youth are renewed like the eagle’s.</a:t>
            </a:r>
          </a:p>
          <a:p>
            <a:pPr marL="457200" algn="just">
              <a:lnSpc>
                <a:spcPct val="150000"/>
              </a:lnSpc>
              <a:buNone/>
            </a:pPr>
            <a:r>
              <a:rPr lang="en-US" b="1" dirty="0">
                <a:effectLst>
                  <a:outerShdw blurRad="38100" dist="38100" dir="2700000" algn="tl">
                    <a:srgbClr val="000000">
                      <a:alpha val="43137"/>
                    </a:srgbClr>
                  </a:outerShdw>
                </a:effectLst>
              </a:rPr>
              <a:t>The Lord works righteousness and justice for all the oppressed.</a:t>
            </a:r>
          </a:p>
          <a:p>
            <a:pPr algn="just">
              <a:buNone/>
            </a:pPr>
            <a:endParaRPr lang="en-US" sz="2400" dirty="0">
              <a:effectLst>
                <a:outerShdw blurRad="38100" dist="38100" dir="2700000" algn="tl">
                  <a:srgbClr val="000000">
                    <a:alpha val="43137"/>
                  </a:srgbClr>
                </a:outerShdw>
              </a:effectLst>
            </a:endParaRPr>
          </a:p>
          <a:p>
            <a:pPr algn="just">
              <a:buNone/>
            </a:pPr>
            <a:r>
              <a:rPr lang="en-US" sz="2400" dirty="0">
                <a:effectLst>
                  <a:outerShdw blurRad="38100" dist="38100" dir="2700000" algn="tl">
                    <a:srgbClr val="000000">
                      <a:alpha val="43137"/>
                    </a:srgbClr>
                  </a:outerShdw>
                </a:effectLst>
              </a:rPr>
              <a:t>God made known his ways to Moses, his deeds to the people of Israel:</a:t>
            </a:r>
          </a:p>
          <a:p>
            <a:pPr marL="457200" algn="just">
              <a:lnSpc>
                <a:spcPct val="150000"/>
              </a:lnSpc>
              <a:buNone/>
            </a:pPr>
            <a:r>
              <a:rPr lang="en-US" b="1" dirty="0">
                <a:effectLst>
                  <a:outerShdw blurRad="38100" dist="38100" dir="2700000" algn="tl">
                    <a:srgbClr val="000000">
                      <a:alpha val="43137"/>
                    </a:srgbClr>
                  </a:outerShdw>
                </a:effectLst>
              </a:rPr>
              <a:t>The Lord is compassionate and gracious, slow to anger, abounding in love. </a:t>
            </a:r>
            <a:r>
              <a:rPr lang="en-US" b="1" kern="1400" dirty="0">
                <a:effectLst>
                  <a:outerShdw blurRad="38100" dist="38100" dir="2700000" algn="tl">
                    <a:srgbClr val="000000">
                      <a:alpha val="43137"/>
                    </a:srgbClr>
                  </a:outerShdw>
                </a:effectLst>
                <a:ea typeface="Times New Roman" panose="02020603050405020304" pitchFamily="18" charset="0"/>
              </a:rPr>
              <a:t>. . .</a:t>
            </a:r>
            <a:endParaRPr lang="en-US" b="1" kern="1400" baseline="30000" dirty="0">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022815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C6E56-2B5F-F50B-69A4-C5234DA7AF14}"/>
            </a:ext>
          </a:extLst>
        </p:cNvPr>
        <p:cNvGrpSpPr/>
        <p:nvPr/>
      </p:nvGrpSpPr>
      <p:grpSpPr>
        <a:xfrm>
          <a:off x="0" y="0"/>
          <a:ext cx="0" cy="0"/>
          <a:chOff x="0" y="0"/>
          <a:chExt cx="0" cy="0"/>
        </a:xfrm>
      </p:grpSpPr>
      <p:sp>
        <p:nvSpPr>
          <p:cNvPr id="14338" name="Text Box 4">
            <a:extLst>
              <a:ext uri="{FF2B5EF4-FFF2-40B4-BE49-F238E27FC236}">
                <a16:creationId xmlns:a16="http://schemas.microsoft.com/office/drawing/2014/main" id="{7DEAC767-CFC7-6B3F-995B-0CBABADC339A}"/>
              </a:ext>
            </a:extLst>
          </p:cNvPr>
          <p:cNvSpPr txBox="1">
            <a:spLocks noChangeArrowheads="1"/>
          </p:cNvSpPr>
          <p:nvPr/>
        </p:nvSpPr>
        <p:spPr bwMode="auto">
          <a:xfrm>
            <a:off x="723900" y="228600"/>
            <a:ext cx="7696200" cy="6516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marL="514350" algn="just">
              <a:lnSpc>
                <a:spcPct val="150000"/>
              </a:lnSpc>
              <a:buNone/>
            </a:pPr>
            <a:r>
              <a:rPr lang="en-US" b="1" dirty="0">
                <a:effectLst>
                  <a:outerShdw blurRad="38100" dist="38100" dir="2700000" algn="tl">
                    <a:srgbClr val="000000">
                      <a:alpha val="43137"/>
                    </a:srgbClr>
                  </a:outerShdw>
                </a:effectLst>
              </a:rPr>
              <a:t>He will not always accuse, nor will he harbor his anger forever; he does not treat us as our sins deserve or repay us according to our iniquities.</a:t>
            </a:r>
          </a:p>
          <a:p>
            <a:pPr algn="just">
              <a:buNone/>
            </a:pPr>
            <a:endParaRPr lang="en-US" sz="2400" dirty="0">
              <a:effectLst>
                <a:outerShdw blurRad="38100" dist="38100" dir="2700000" algn="tl">
                  <a:srgbClr val="000000">
                    <a:alpha val="43137"/>
                  </a:srgbClr>
                </a:outerShdw>
              </a:effectLst>
            </a:endParaRPr>
          </a:p>
          <a:p>
            <a:pPr algn="just">
              <a:buNone/>
            </a:pPr>
            <a:r>
              <a:rPr lang="en-US" sz="2400" dirty="0">
                <a:effectLst>
                  <a:outerShdw blurRad="38100" dist="38100" dir="2700000" algn="tl">
                    <a:srgbClr val="000000">
                      <a:alpha val="43137"/>
                    </a:srgbClr>
                  </a:outerShdw>
                </a:effectLst>
              </a:rPr>
              <a:t>For as high as the heavens are above the earth, so great is his love for those who fear him; as far as the east is from the west, so far has he removed our transgressions from us.</a:t>
            </a:r>
          </a:p>
          <a:p>
            <a:pPr algn="r">
              <a:lnSpc>
                <a:spcPct val="150000"/>
              </a:lnSpc>
              <a:buNone/>
            </a:pPr>
            <a:r>
              <a:rPr lang="en-US" b="1" dirty="0">
                <a:effectLst>
                  <a:outerShdw blurRad="38100" dist="38100" dir="2700000" algn="tl">
                    <a:srgbClr val="000000">
                      <a:alpha val="43137"/>
                    </a:srgbClr>
                  </a:outerShdw>
                </a:effectLst>
              </a:rPr>
              <a:t> </a:t>
            </a:r>
            <a:r>
              <a:rPr lang="en-US" b="1" kern="1400" dirty="0">
                <a:effectLst>
                  <a:outerShdw blurRad="38100" dist="38100" dir="2700000" algn="tl">
                    <a:srgbClr val="000000">
                      <a:alpha val="43137"/>
                    </a:srgbClr>
                  </a:outerShdw>
                </a:effectLst>
                <a:ea typeface="Times New Roman" panose="02020603050405020304" pitchFamily="18" charset="0"/>
              </a:rPr>
              <a:t>. . .</a:t>
            </a:r>
            <a:endParaRPr lang="en-US" b="1" kern="1400" baseline="30000" dirty="0">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729118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90EAF-9DA1-352F-037D-3662605E8F93}"/>
            </a:ext>
          </a:extLst>
        </p:cNvPr>
        <p:cNvGrpSpPr/>
        <p:nvPr/>
      </p:nvGrpSpPr>
      <p:grpSpPr>
        <a:xfrm>
          <a:off x="0" y="0"/>
          <a:ext cx="0" cy="0"/>
          <a:chOff x="0" y="0"/>
          <a:chExt cx="0" cy="0"/>
        </a:xfrm>
      </p:grpSpPr>
      <p:sp>
        <p:nvSpPr>
          <p:cNvPr id="14338" name="Text Box 4">
            <a:extLst>
              <a:ext uri="{FF2B5EF4-FFF2-40B4-BE49-F238E27FC236}">
                <a16:creationId xmlns:a16="http://schemas.microsoft.com/office/drawing/2014/main" id="{0A4C0796-084F-E43C-FC7A-E2A4C2D1CE4F}"/>
              </a:ext>
            </a:extLst>
          </p:cNvPr>
          <p:cNvSpPr txBox="1">
            <a:spLocks noChangeArrowheads="1"/>
          </p:cNvSpPr>
          <p:nvPr/>
        </p:nvSpPr>
        <p:spPr bwMode="auto">
          <a:xfrm>
            <a:off x="723900" y="609600"/>
            <a:ext cx="7696200" cy="3685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just">
              <a:lnSpc>
                <a:spcPct val="150000"/>
              </a:lnSpc>
              <a:buNone/>
            </a:pPr>
            <a:r>
              <a:rPr lang="en-US" b="1" dirty="0">
                <a:effectLst>
                  <a:outerShdw blurRad="38100" dist="38100" dir="2700000" algn="tl">
                    <a:srgbClr val="000000">
                      <a:alpha val="43137"/>
                    </a:srgbClr>
                  </a:outerShdw>
                </a:effectLst>
              </a:rPr>
              <a:t>Praise the Lord, all his heavenly hosts, you his servants who do his will. Praise the Lord, all his works everywhere in his dominion. Praise the Lord, my soul. Amen.</a:t>
            </a:r>
          </a:p>
        </p:txBody>
      </p:sp>
    </p:spTree>
    <p:extLst>
      <p:ext uri="{BB962C8B-B14F-4D97-AF65-F5344CB8AC3E}">
        <p14:creationId xmlns:p14="http://schemas.microsoft.com/office/powerpoint/2010/main" val="3796489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2">
            <a:extLst>
              <a:ext uri="{FF2B5EF4-FFF2-40B4-BE49-F238E27FC236}">
                <a16:creationId xmlns:a16="http://schemas.microsoft.com/office/drawing/2014/main" id="{C77F867B-27C4-4CE6-9DFA-AED2D3BD78C1}"/>
              </a:ext>
            </a:extLst>
          </p:cNvPr>
          <p:cNvSpPr txBox="1">
            <a:spLocks noChangeArrowheads="1"/>
          </p:cNvSpPr>
          <p:nvPr/>
        </p:nvSpPr>
        <p:spPr bwMode="auto">
          <a:xfrm>
            <a:off x="76200" y="13996"/>
            <a:ext cx="9144000" cy="647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a:buFont typeface="Wingdings" panose="05000000000000000000" pitchFamily="2" charset="2"/>
              <a:buNone/>
            </a:pPr>
            <a:r>
              <a:rPr lang="en-US" sz="2400" b="0" kern="1400" dirty="0">
                <a:effectLst/>
                <a:latin typeface="Tahoma" panose="020B0604030504040204" pitchFamily="34" charset="0"/>
                <a:ea typeface="Times New Roman" panose="02020603050405020304" pitchFamily="18" charset="0"/>
              </a:rPr>
              <a:t>PRAYER OF THANKSGIVING, OF THE PEOPLE, </a:t>
            </a:r>
            <a:br>
              <a:rPr lang="en-US" sz="2400" b="0" kern="1400" dirty="0">
                <a:effectLst/>
                <a:latin typeface="Tahoma" panose="020B0604030504040204" pitchFamily="34" charset="0"/>
                <a:ea typeface="Times New Roman" panose="02020603050405020304" pitchFamily="18" charset="0"/>
              </a:rPr>
            </a:br>
            <a:r>
              <a:rPr lang="en-US" sz="2400" b="0" kern="1400" dirty="0">
                <a:effectLst/>
                <a:latin typeface="Tahoma" panose="020B0604030504040204" pitchFamily="34" charset="0"/>
                <a:ea typeface="Times New Roman" panose="02020603050405020304" pitchFamily="18" charset="0"/>
              </a:rPr>
              <a:t>&amp; THE LORD’S PRAYER</a:t>
            </a:r>
          </a:p>
          <a:p>
            <a:pPr algn="ctr">
              <a:buFont typeface="Wingdings" panose="05000000000000000000" pitchFamily="2" charset="2"/>
              <a:buNone/>
            </a:pPr>
            <a:endParaRPr lang="en-US" altLang="en-US" sz="2800" b="0" dirty="0"/>
          </a:p>
          <a:p>
            <a:pPr algn="ctr">
              <a:spcBef>
                <a:spcPct val="0"/>
              </a:spcBef>
              <a:spcAft>
                <a:spcPts val="300"/>
              </a:spcAft>
              <a:buClrTx/>
              <a:buSzTx/>
              <a:buFontTx/>
              <a:buNone/>
            </a:pPr>
            <a:r>
              <a:rPr lang="en-US" altLang="en-US" sz="2800" b="1" dirty="0"/>
              <a:t>Our Father who art in heaven,</a:t>
            </a:r>
          </a:p>
          <a:p>
            <a:pPr algn="ctr">
              <a:spcBef>
                <a:spcPct val="0"/>
              </a:spcBef>
              <a:spcAft>
                <a:spcPts val="300"/>
              </a:spcAft>
              <a:buClrTx/>
              <a:buSzTx/>
              <a:buFontTx/>
              <a:buNone/>
            </a:pPr>
            <a:r>
              <a:rPr lang="en-US" altLang="en-US" sz="2800" b="1" dirty="0"/>
              <a:t>Hallowed be thy name. </a:t>
            </a:r>
          </a:p>
          <a:p>
            <a:pPr algn="ctr">
              <a:spcBef>
                <a:spcPct val="0"/>
              </a:spcBef>
              <a:spcAft>
                <a:spcPts val="300"/>
              </a:spcAft>
              <a:buClrTx/>
              <a:buSzTx/>
              <a:buFontTx/>
              <a:buNone/>
            </a:pPr>
            <a:r>
              <a:rPr lang="en-US" altLang="en-US" sz="2800" b="1" dirty="0"/>
              <a:t>Thy kingdom come, thy will be done; </a:t>
            </a:r>
          </a:p>
          <a:p>
            <a:pPr algn="ctr">
              <a:spcBef>
                <a:spcPct val="0"/>
              </a:spcBef>
              <a:spcAft>
                <a:spcPts val="300"/>
              </a:spcAft>
              <a:buClrTx/>
              <a:buSzTx/>
              <a:buFontTx/>
              <a:buNone/>
            </a:pPr>
            <a:r>
              <a:rPr lang="en-US" altLang="en-US" sz="2800" b="1" dirty="0"/>
              <a:t>On earth as it is in heaven.</a:t>
            </a:r>
          </a:p>
          <a:p>
            <a:pPr algn="ctr">
              <a:spcBef>
                <a:spcPct val="0"/>
              </a:spcBef>
              <a:spcAft>
                <a:spcPts val="300"/>
              </a:spcAft>
              <a:buClrTx/>
              <a:buSzTx/>
              <a:buFontTx/>
              <a:buNone/>
            </a:pPr>
            <a:r>
              <a:rPr lang="en-US" altLang="en-US" sz="2800" b="1" dirty="0"/>
              <a:t>Give us this day our daily bread; </a:t>
            </a:r>
          </a:p>
          <a:p>
            <a:pPr algn="ctr">
              <a:spcBef>
                <a:spcPct val="0"/>
              </a:spcBef>
              <a:spcAft>
                <a:spcPts val="300"/>
              </a:spcAft>
              <a:buClrTx/>
              <a:buSzTx/>
              <a:buFontTx/>
              <a:buNone/>
            </a:pPr>
            <a:r>
              <a:rPr lang="en-US" altLang="en-US" sz="2800" b="1" dirty="0"/>
              <a:t>And forgive us our debts, </a:t>
            </a:r>
          </a:p>
          <a:p>
            <a:pPr algn="ctr">
              <a:spcBef>
                <a:spcPct val="0"/>
              </a:spcBef>
              <a:spcAft>
                <a:spcPts val="300"/>
              </a:spcAft>
              <a:buClrTx/>
              <a:buSzTx/>
              <a:buFontTx/>
              <a:buNone/>
            </a:pPr>
            <a:r>
              <a:rPr lang="en-US" altLang="en-US" sz="2800" b="1" dirty="0"/>
              <a:t>As we forgive our debtors; </a:t>
            </a:r>
          </a:p>
          <a:p>
            <a:pPr algn="ctr">
              <a:spcBef>
                <a:spcPct val="0"/>
              </a:spcBef>
              <a:spcAft>
                <a:spcPts val="300"/>
              </a:spcAft>
              <a:buClrTx/>
              <a:buSzTx/>
              <a:buFontTx/>
              <a:buNone/>
            </a:pPr>
            <a:r>
              <a:rPr lang="en-US" altLang="en-US" sz="2800" b="1" dirty="0"/>
              <a:t>And lead us not into temptation,</a:t>
            </a:r>
          </a:p>
          <a:p>
            <a:pPr algn="ctr">
              <a:spcBef>
                <a:spcPct val="0"/>
              </a:spcBef>
              <a:spcAft>
                <a:spcPts val="300"/>
              </a:spcAft>
              <a:buClrTx/>
              <a:buSzTx/>
              <a:buFontTx/>
              <a:buNone/>
            </a:pPr>
            <a:r>
              <a:rPr lang="en-US" altLang="en-US" sz="2800" b="1" dirty="0"/>
              <a:t>But deliver us from evil, </a:t>
            </a:r>
          </a:p>
          <a:p>
            <a:pPr algn="ctr">
              <a:spcBef>
                <a:spcPct val="0"/>
              </a:spcBef>
              <a:spcAft>
                <a:spcPts val="300"/>
              </a:spcAft>
              <a:buClrTx/>
              <a:buSzTx/>
              <a:buFontTx/>
              <a:buNone/>
            </a:pPr>
            <a:r>
              <a:rPr lang="en-US" altLang="en-US" sz="2800" b="1" dirty="0"/>
              <a:t>For Thine is the kingdom </a:t>
            </a:r>
          </a:p>
          <a:p>
            <a:pPr algn="ctr">
              <a:spcBef>
                <a:spcPct val="0"/>
              </a:spcBef>
              <a:spcAft>
                <a:spcPts val="300"/>
              </a:spcAft>
              <a:buClrTx/>
              <a:buSzTx/>
              <a:buFontTx/>
              <a:buNone/>
            </a:pPr>
            <a:r>
              <a:rPr lang="en-US" altLang="en-US" sz="2800" b="1" dirty="0"/>
              <a:t>And the power and the glory, forever.  Amen.</a:t>
            </a:r>
            <a:endParaRPr lang="en-US" altLang="en-US" sz="2600" b="1" dirty="0"/>
          </a:p>
        </p:txBody>
      </p:sp>
    </p:spTree>
    <p:extLst>
      <p:ext uri="{BB962C8B-B14F-4D97-AF65-F5344CB8AC3E}">
        <p14:creationId xmlns:p14="http://schemas.microsoft.com/office/powerpoint/2010/main" val="17000591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6FE9B7-54A2-6B3E-4F9F-77213C494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0AAFCE-0312-9125-50EF-D3E39AB7ACBC}"/>
              </a:ext>
            </a:extLst>
          </p:cNvPr>
          <p:cNvSpPr>
            <a:spLocks noGrp="1"/>
          </p:cNvSpPr>
          <p:nvPr>
            <p:ph type="title"/>
          </p:nvPr>
        </p:nvSpPr>
        <p:spPr>
          <a:xfrm>
            <a:off x="603504" y="5116529"/>
            <a:ext cx="7944130" cy="1000655"/>
          </a:xfrm>
        </p:spPr>
        <p:txBody>
          <a:bodyPr vert="horz" lIns="91440" tIns="45720" rIns="91440" bIns="45720" rtlCol="0" anchor="t">
            <a:normAutofit/>
          </a:bodyPr>
          <a:lstStyle/>
          <a:p>
            <a:pPr algn="ctr"/>
            <a:r>
              <a:rPr lang="en-US" altLang="en-US" sz="3500" b="1">
                <a:solidFill>
                  <a:schemeClr val="tx2"/>
                </a:solidFill>
              </a:rPr>
              <a:t>DEPARTING IN GOD’S NAME</a:t>
            </a:r>
          </a:p>
        </p:txBody>
      </p:sp>
      <p:pic>
        <p:nvPicPr>
          <p:cNvPr id="6" name="Picture 5" descr="An open book on a table&#10;&#10;AI-generated content may be incorrect.">
            <a:extLst>
              <a:ext uri="{FF2B5EF4-FFF2-40B4-BE49-F238E27FC236}">
                <a16:creationId xmlns:a16="http://schemas.microsoft.com/office/drawing/2014/main" id="{EB5A47A3-3CDA-4C15-EB41-5865BE567F91}"/>
              </a:ext>
            </a:extLst>
          </p:cNvPr>
          <p:cNvPicPr>
            <a:picLocks noChangeAspect="1"/>
          </p:cNvPicPr>
          <p:nvPr/>
        </p:nvPicPr>
        <p:blipFill>
          <a:blip r:embed="rId2">
            <a:extLst>
              <a:ext uri="{28A0092B-C50C-407E-A947-70E740481C1C}">
                <a14:useLocalDpi xmlns:a14="http://schemas.microsoft.com/office/drawing/2010/main" val="0"/>
              </a:ext>
            </a:extLst>
          </a:blip>
          <a:srcRect t="38736"/>
          <a:stretch>
            <a:fillRect/>
          </a:stretch>
        </p:blipFill>
        <p:spPr>
          <a:xfrm>
            <a:off x="20" y="10"/>
            <a:ext cx="9143980" cy="4201449"/>
          </a:xfrm>
          <a:prstGeom prst="rect">
            <a:avLst/>
          </a:prstGeom>
        </p:spPr>
      </p:pic>
    </p:spTree>
    <p:extLst>
      <p:ext uri="{BB962C8B-B14F-4D97-AF65-F5344CB8AC3E}">
        <p14:creationId xmlns:p14="http://schemas.microsoft.com/office/powerpoint/2010/main" val="8343838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338187F-6D5D-246A-0226-CE6EE9725A3F}"/>
              </a:ext>
            </a:extLst>
          </p:cNvPr>
          <p:cNvSpPr>
            <a:spLocks noChangeArrowheads="1"/>
          </p:cNvSpPr>
          <p:nvPr/>
        </p:nvSpPr>
        <p:spPr bwMode="auto">
          <a:xfrm>
            <a:off x="685800" y="151447"/>
            <a:ext cx="8077200" cy="640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US" altLang="en-US" sz="2200" b="0" dirty="0"/>
              <a:t>* HYMN:  </a:t>
            </a:r>
            <a:r>
              <a:rPr lang="en-US" altLang="en-US" sz="2200" b="0" i="1" dirty="0"/>
              <a:t>No. 302    I Danced in the Morning 	vv. 1, 3–5</a:t>
            </a:r>
            <a:endParaRPr lang="en-US" altLang="en-US" sz="2200" b="0" dirty="0"/>
          </a:p>
          <a:p>
            <a:pPr eaLnBrk="1" hangingPunct="1">
              <a:spcBef>
                <a:spcPct val="0"/>
              </a:spcBef>
              <a:buClrTx/>
              <a:buSzTx/>
              <a:buFontTx/>
              <a:buNone/>
            </a:pPr>
            <a:r>
              <a:rPr lang="en-US" altLang="en-US" sz="1000" i="1" dirty="0"/>
              <a:t> </a:t>
            </a:r>
            <a:r>
              <a:rPr lang="en-US" altLang="en-US" sz="1000" dirty="0"/>
              <a:t> </a:t>
            </a:r>
          </a:p>
          <a:p>
            <a:pPr algn="ctr" eaLnBrk="1" hangingPunct="1">
              <a:lnSpc>
                <a:spcPct val="150000"/>
              </a:lnSpc>
              <a:spcBef>
                <a:spcPct val="0"/>
              </a:spcBef>
              <a:buClrTx/>
              <a:buSzTx/>
              <a:buFontTx/>
              <a:buNone/>
            </a:pPr>
            <a:r>
              <a:rPr lang="en-US" altLang="en-US" b="1" i="1" dirty="0"/>
              <a:t>I danced in the morning </a:t>
            </a:r>
          </a:p>
          <a:p>
            <a:pPr algn="ctr" eaLnBrk="1" hangingPunct="1">
              <a:lnSpc>
                <a:spcPct val="150000"/>
              </a:lnSpc>
              <a:spcBef>
                <a:spcPct val="0"/>
              </a:spcBef>
              <a:buClrTx/>
              <a:buSzTx/>
              <a:buFontTx/>
              <a:buNone/>
            </a:pPr>
            <a:r>
              <a:rPr lang="en-US" altLang="en-US" b="1" i="1" dirty="0"/>
              <a:t>when the world was begun, </a:t>
            </a:r>
          </a:p>
          <a:p>
            <a:pPr algn="ctr" eaLnBrk="1" hangingPunct="1">
              <a:lnSpc>
                <a:spcPct val="150000"/>
              </a:lnSpc>
              <a:spcBef>
                <a:spcPct val="0"/>
              </a:spcBef>
              <a:buClrTx/>
              <a:buSzTx/>
              <a:buFontTx/>
              <a:buNone/>
            </a:pPr>
            <a:r>
              <a:rPr lang="en-US" altLang="en-US" b="1" i="1" dirty="0"/>
              <a:t>And I danced in the moon </a:t>
            </a:r>
          </a:p>
          <a:p>
            <a:pPr algn="ctr" eaLnBrk="1" hangingPunct="1">
              <a:lnSpc>
                <a:spcPct val="150000"/>
              </a:lnSpc>
              <a:spcBef>
                <a:spcPct val="0"/>
              </a:spcBef>
              <a:buClrTx/>
              <a:buSzTx/>
              <a:buFontTx/>
              <a:buNone/>
            </a:pPr>
            <a:r>
              <a:rPr lang="en-US" altLang="en-US" b="1" i="1" dirty="0"/>
              <a:t>and the stars and the sun, </a:t>
            </a:r>
          </a:p>
          <a:p>
            <a:pPr algn="ctr" eaLnBrk="1" hangingPunct="1">
              <a:lnSpc>
                <a:spcPct val="150000"/>
              </a:lnSpc>
              <a:spcBef>
                <a:spcPct val="0"/>
              </a:spcBef>
              <a:buClrTx/>
              <a:buSzTx/>
              <a:buFontTx/>
              <a:buNone/>
            </a:pPr>
            <a:r>
              <a:rPr lang="en-US" altLang="en-US" b="1" i="1" dirty="0"/>
              <a:t>And I came down from heaven </a:t>
            </a:r>
          </a:p>
          <a:p>
            <a:pPr algn="ctr" eaLnBrk="1" hangingPunct="1">
              <a:lnSpc>
                <a:spcPct val="150000"/>
              </a:lnSpc>
              <a:spcBef>
                <a:spcPct val="0"/>
              </a:spcBef>
              <a:buClrTx/>
              <a:buSzTx/>
              <a:buFontTx/>
              <a:buNone/>
            </a:pPr>
            <a:r>
              <a:rPr lang="en-US" altLang="en-US" b="1" i="1" dirty="0"/>
              <a:t>and I danced on the earth; </a:t>
            </a:r>
          </a:p>
          <a:p>
            <a:pPr algn="ctr" eaLnBrk="1" hangingPunct="1">
              <a:lnSpc>
                <a:spcPct val="150000"/>
              </a:lnSpc>
              <a:spcBef>
                <a:spcPct val="0"/>
              </a:spcBef>
              <a:buClrTx/>
              <a:buSzTx/>
              <a:buFontTx/>
              <a:buNone/>
            </a:pPr>
            <a:r>
              <a:rPr lang="en-US" altLang="en-US" b="1" i="1" dirty="0"/>
              <a:t>At Bethlehem I had My birth.</a:t>
            </a:r>
          </a:p>
          <a:p>
            <a:pPr algn="r" eaLnBrk="1" hangingPunct="1">
              <a:spcBef>
                <a:spcPct val="0"/>
              </a:spcBef>
              <a:buClrTx/>
              <a:buSzTx/>
              <a:buFontTx/>
              <a:buNone/>
            </a:pPr>
            <a:r>
              <a:rPr lang="en-US" altLang="en-US" b="1" i="1" dirty="0"/>
              <a:t>. .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338187F-6D5D-246A-0226-CE6EE9725A3F}"/>
              </a:ext>
            </a:extLst>
          </p:cNvPr>
          <p:cNvSpPr>
            <a:spLocks noChangeArrowheads="1"/>
          </p:cNvSpPr>
          <p:nvPr/>
        </p:nvSpPr>
        <p:spPr bwMode="auto">
          <a:xfrm>
            <a:off x="457200" y="685800"/>
            <a:ext cx="8229600" cy="516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Dance, then, wherever you may be: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 am the Lord of the Dance, said He,</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And I’ll lead you all,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wherever you may be,</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And I’ll lead you all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in the dance said He. </a:t>
            </a:r>
          </a:p>
          <a:p>
            <a:pPr algn="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2911265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1">
            <a:extLst>
              <a:ext uri="{FF2B5EF4-FFF2-40B4-BE49-F238E27FC236}">
                <a16:creationId xmlns:a16="http://schemas.microsoft.com/office/drawing/2014/main" id="{87C2CCFC-5BCC-09E4-4336-55D7ECDF5E84}"/>
              </a:ext>
            </a:extLst>
          </p:cNvPr>
          <p:cNvSpPr txBox="1">
            <a:spLocks noChangeArrowheads="1"/>
          </p:cNvSpPr>
          <p:nvPr/>
        </p:nvSpPr>
        <p:spPr bwMode="auto">
          <a:xfrm>
            <a:off x="457200" y="457200"/>
            <a:ext cx="7924800" cy="516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 danced on the Sabbath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and I cured the lame;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The holy people said it was a shame.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They whipped and they stripped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and they hung Me high,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And left Me there on a cross to die.</a:t>
            </a:r>
          </a:p>
          <a:p>
            <a:pPr algn="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 . .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338187F-6D5D-246A-0226-CE6EE9725A3F}"/>
              </a:ext>
            </a:extLst>
          </p:cNvPr>
          <p:cNvSpPr>
            <a:spLocks noChangeArrowheads="1"/>
          </p:cNvSpPr>
          <p:nvPr/>
        </p:nvSpPr>
        <p:spPr bwMode="auto">
          <a:xfrm>
            <a:off x="304800" y="533400"/>
            <a:ext cx="8315325" cy="516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Dance, then, wherever you may be: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 am the Lord of the Dance, said He,</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And I’ll lead you all,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wherever you may be,</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And I’ll lead you all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in the dance said He.</a:t>
            </a:r>
          </a:p>
          <a:p>
            <a:pPr algn="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 . .</a:t>
            </a:r>
            <a:endParaRPr lang="en-US" altLang="en-US" sz="2000" b="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323144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338187F-6D5D-246A-0226-CE6EE9725A3F}"/>
              </a:ext>
            </a:extLst>
          </p:cNvPr>
          <p:cNvSpPr>
            <a:spLocks noChangeArrowheads="1"/>
          </p:cNvSpPr>
          <p:nvPr/>
        </p:nvSpPr>
        <p:spPr bwMode="auto">
          <a:xfrm>
            <a:off x="304800" y="609600"/>
            <a:ext cx="8382000" cy="516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lnSpc>
                <a:spcPct val="150000"/>
              </a:lnSpc>
              <a:spcBef>
                <a:spcPct val="0"/>
              </a:spcBef>
              <a:buClrTx/>
              <a:buSzTx/>
              <a:buFontTx/>
              <a:buNone/>
            </a:pPr>
            <a:r>
              <a:rPr lang="en-US" altLang="en-US" sz="3000" b="1" i="1" dirty="0">
                <a:effectLst>
                  <a:outerShdw blurRad="38100" dist="38100" dir="2700000" algn="tl">
                    <a:srgbClr val="000000">
                      <a:alpha val="43137"/>
                    </a:srgbClr>
                  </a:outerShdw>
                </a:effectLst>
              </a:rPr>
              <a:t> </a:t>
            </a:r>
            <a:r>
              <a:rPr lang="en-US" altLang="en-US" b="1" i="1" dirty="0">
                <a:effectLst>
                  <a:outerShdw blurRad="38100" dist="38100" dir="2700000" algn="tl">
                    <a:srgbClr val="000000">
                      <a:alpha val="43137"/>
                    </a:srgbClr>
                  </a:outerShdw>
                </a:effectLst>
              </a:rPr>
              <a:t>I danced on a Friday when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the sky turned black;</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It's hard to dance with the devil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on your back; They buried my body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and they thought I'd gone,</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But I am the dance, and I still go on. </a:t>
            </a:r>
          </a:p>
          <a:p>
            <a:pPr algn="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 . .</a:t>
            </a:r>
            <a:endParaRPr lang="en-US" altLang="en-US" sz="2000" b="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04016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338187F-6D5D-246A-0226-CE6EE9725A3F}"/>
              </a:ext>
            </a:extLst>
          </p:cNvPr>
          <p:cNvSpPr>
            <a:spLocks noChangeArrowheads="1"/>
          </p:cNvSpPr>
          <p:nvPr/>
        </p:nvSpPr>
        <p:spPr bwMode="auto">
          <a:xfrm>
            <a:off x="376237" y="609600"/>
            <a:ext cx="8391525" cy="516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Dance, then, wherever you may be: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 am the Lord of the Dance, said He,</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And I’ll lead you all,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wherever you may be,</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And I’ll lead you all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in the dance said He. </a:t>
            </a:r>
          </a:p>
          <a:p>
            <a:pPr algn="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1228354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1">
            <a:extLst>
              <a:ext uri="{FF2B5EF4-FFF2-40B4-BE49-F238E27FC236}">
                <a16:creationId xmlns:a16="http://schemas.microsoft.com/office/drawing/2014/main" id="{87C2CCFC-5BCC-09E4-4336-55D7ECDF5E84}"/>
              </a:ext>
            </a:extLst>
          </p:cNvPr>
          <p:cNvSpPr txBox="1">
            <a:spLocks noChangeArrowheads="1"/>
          </p:cNvSpPr>
          <p:nvPr/>
        </p:nvSpPr>
        <p:spPr bwMode="auto">
          <a:xfrm>
            <a:off x="552450" y="990600"/>
            <a:ext cx="8039100" cy="4423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They cut me down and I leap up high</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 am the life that will never,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never die;</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I’ll live in you if you’ll live in Me:</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 am the Lord of the Dance said He.</a:t>
            </a:r>
          </a:p>
          <a:p>
            <a:pPr algn="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 . .</a:t>
            </a:r>
            <a:endParaRPr lang="en-US" altLang="en-US" sz="30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346969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338187F-6D5D-246A-0226-CE6EE9725A3F}"/>
              </a:ext>
            </a:extLst>
          </p:cNvPr>
          <p:cNvSpPr>
            <a:spLocks noChangeArrowheads="1"/>
          </p:cNvSpPr>
          <p:nvPr/>
        </p:nvSpPr>
        <p:spPr bwMode="auto">
          <a:xfrm>
            <a:off x="-9525" y="457200"/>
            <a:ext cx="9144000" cy="4423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Dance, then, wherever you may be: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 am the Lord of the Dance, said He,</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And I’ll lead you all,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wherever you may be,</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And I’ll lead you all </a:t>
            </a:r>
          </a:p>
          <a:p>
            <a:pPr algn="ctr" eaLnBrk="1" hangingPunct="1">
              <a:lnSpc>
                <a:spcPct val="150000"/>
              </a:lnSpc>
              <a:spcBef>
                <a:spcPct val="0"/>
              </a:spcBef>
              <a:buClrTx/>
              <a:buSzTx/>
              <a:buFontTx/>
              <a:buNone/>
            </a:pPr>
            <a:r>
              <a:rPr lang="en-US" altLang="en-US" b="1" i="1" dirty="0">
                <a:effectLst>
                  <a:outerShdw blurRad="38100" dist="38100" dir="2700000" algn="tl">
                    <a:srgbClr val="000000">
                      <a:alpha val="43137"/>
                    </a:srgbClr>
                  </a:outerShdw>
                </a:effectLst>
              </a:rPr>
              <a:t>in the dance said He. </a:t>
            </a:r>
          </a:p>
        </p:txBody>
      </p:sp>
    </p:spTree>
    <p:extLst>
      <p:ext uri="{BB962C8B-B14F-4D97-AF65-F5344CB8AC3E}">
        <p14:creationId xmlns:p14="http://schemas.microsoft.com/office/powerpoint/2010/main" val="11847437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CA4F61-1BED-3613-CCEC-038867A43F45}"/>
              </a:ext>
            </a:extLst>
          </p:cNvPr>
          <p:cNvSpPr txBox="1"/>
          <p:nvPr/>
        </p:nvSpPr>
        <p:spPr>
          <a:xfrm>
            <a:off x="152400" y="76200"/>
            <a:ext cx="8991600" cy="6532558"/>
          </a:xfrm>
          <a:prstGeom prst="rect">
            <a:avLst/>
          </a:prstGeom>
          <a:noFill/>
        </p:spPr>
        <p:txBody>
          <a:bodyPr wrap="square">
            <a:spAutoFit/>
          </a:bodyPr>
          <a:lstStyle/>
          <a:p>
            <a:pPr marL="0" marR="0" indent="-114300">
              <a:spcBef>
                <a:spcPts val="0"/>
              </a:spcBef>
              <a:spcAft>
                <a:spcPts val="0"/>
              </a:spcAft>
              <a:tabLst>
                <a:tab pos="1428750" algn="l"/>
                <a:tab pos="5486400" algn="r"/>
              </a:tabLst>
            </a:pPr>
            <a:r>
              <a:rPr lang="en-US" sz="2400" kern="1400" dirty="0">
                <a:effectLst/>
                <a:latin typeface="Tahoma" panose="020B0604030504040204" pitchFamily="34" charset="0"/>
                <a:ea typeface="Tahoma" panose="020B0604030504040204" pitchFamily="34" charset="0"/>
                <a:cs typeface="Tahoma" panose="020B0604030504040204" pitchFamily="34" charset="0"/>
              </a:rPr>
              <a:t>* CHARGE TO THE PEOPLE &amp; BENEDICTION</a:t>
            </a:r>
          </a:p>
          <a:p>
            <a:pPr marL="0" marR="0" indent="-114300">
              <a:spcBef>
                <a:spcPts val="0"/>
              </a:spcBef>
              <a:spcAft>
                <a:spcPts val="0"/>
              </a:spcAft>
              <a:tabLst>
                <a:tab pos="1428750" algn="l"/>
                <a:tab pos="5486400" algn="r"/>
              </a:tabLst>
            </a:pPr>
            <a:endParaRPr lang="en-US" sz="1000" kern="1400" dirty="0">
              <a:effectLst/>
              <a:latin typeface="Tahoma" panose="020B0604030504040204" pitchFamily="34" charset="0"/>
              <a:ea typeface="Tahoma" panose="020B0604030504040204" pitchFamily="34" charset="0"/>
              <a:cs typeface="Tahoma" panose="020B0604030504040204" pitchFamily="34" charset="0"/>
            </a:endParaRPr>
          </a:p>
          <a:p>
            <a:pPr marL="0" marR="0" indent="-114300">
              <a:spcBef>
                <a:spcPts val="0"/>
              </a:spcBef>
              <a:spcAft>
                <a:spcPts val="0"/>
              </a:spcAft>
              <a:tabLst>
                <a:tab pos="1428750" algn="l"/>
                <a:tab pos="5486400" algn="r"/>
              </a:tabLst>
            </a:pPr>
            <a:r>
              <a:rPr lang="en-US" sz="2400" kern="1400" dirty="0">
                <a:effectLst/>
                <a:latin typeface="Tahoma" panose="020B0604030504040204" pitchFamily="34" charset="0"/>
                <a:ea typeface="Tahoma" panose="020B0604030504040204" pitchFamily="34" charset="0"/>
                <a:cs typeface="Tahoma" panose="020B0604030504040204" pitchFamily="34" charset="0"/>
              </a:rPr>
              <a:t>* CONGREGATIONAL BENEDICTION: </a:t>
            </a:r>
            <a:r>
              <a:rPr lang="en-US" sz="2400" i="1" kern="1400" dirty="0">
                <a:effectLst/>
                <a:latin typeface="Tahoma" panose="020B0604030504040204" pitchFamily="34" charset="0"/>
                <a:ea typeface="Tahoma" panose="020B0604030504040204" pitchFamily="34" charset="0"/>
                <a:cs typeface="Tahoma" panose="020B0604030504040204" pitchFamily="34" charset="0"/>
              </a:rPr>
              <a:t>“May th</a:t>
            </a:r>
            <a:r>
              <a:rPr lang="en-US" sz="2400" i="1" kern="1400" dirty="0">
                <a:latin typeface="Tahoma" panose="020B0604030504040204" pitchFamily="34" charset="0"/>
                <a:ea typeface="Tahoma" panose="020B0604030504040204" pitchFamily="34" charset="0"/>
                <a:cs typeface="Tahoma" panose="020B0604030504040204" pitchFamily="34" charset="0"/>
              </a:rPr>
              <a:t>e Lord, Mighty God</a:t>
            </a:r>
            <a:r>
              <a:rPr lang="en-US" sz="2400" i="1" kern="1400" dirty="0">
                <a:effectLst/>
                <a:latin typeface="Tahoma" panose="020B0604030504040204" pitchFamily="34" charset="0"/>
                <a:ea typeface="Tahoma" panose="020B0604030504040204" pitchFamily="34" charset="0"/>
                <a:cs typeface="Tahoma" panose="020B0604030504040204" pitchFamily="34" charset="0"/>
              </a:rPr>
              <a:t>”   </a:t>
            </a:r>
          </a:p>
          <a:p>
            <a:pPr marL="0" marR="0" indent="-114300" algn="ctr">
              <a:spcBef>
                <a:spcPts val="0"/>
              </a:spcBef>
              <a:spcAft>
                <a:spcPts val="0"/>
              </a:spcAft>
              <a:tabLst>
                <a:tab pos="1428750" algn="l"/>
                <a:tab pos="5486400" algn="r"/>
              </a:tabLst>
            </a:pPr>
            <a:r>
              <a:rPr lang="en-US" sz="2400" i="1" kern="1400" dirty="0">
                <a:effectLst/>
                <a:latin typeface="Tahoma" panose="020B0604030504040204" pitchFamily="34" charset="0"/>
                <a:ea typeface="Tahoma" panose="020B0604030504040204" pitchFamily="34" charset="0"/>
                <a:cs typeface="Tahoma" panose="020B0604030504040204" pitchFamily="34" charset="0"/>
              </a:rPr>
              <a:t>(sung to the tune of  Edelweiss”)  No. 596</a:t>
            </a:r>
          </a:p>
          <a:p>
            <a:pPr marL="0" marR="0" indent="-114300" algn="r">
              <a:spcBef>
                <a:spcPts val="0"/>
              </a:spcBef>
              <a:spcAft>
                <a:spcPts val="0"/>
              </a:spcAft>
              <a:tabLst>
                <a:tab pos="1428750" algn="l"/>
                <a:tab pos="5486400" algn="r"/>
              </a:tabLst>
            </a:pPr>
            <a:endParaRPr lang="en-US" sz="1050" kern="1400" dirty="0">
              <a:effectLst/>
              <a:latin typeface="Tahoma" panose="020B0604030504040204" pitchFamily="34" charset="0"/>
              <a:ea typeface="Tahoma" panose="020B0604030504040204" pitchFamily="34" charset="0"/>
              <a:cs typeface="Tahoma" panose="020B0604030504040204" pitchFamily="34" charset="0"/>
            </a:endParaRPr>
          </a:p>
          <a:p>
            <a:pPr marL="0" marR="0" algn="ctr">
              <a:spcBef>
                <a:spcPts val="0"/>
              </a:spcBef>
              <a:spcAft>
                <a:spcPts val="1200"/>
              </a:spcAft>
              <a:tabLst>
                <a:tab pos="1428750" algn="l"/>
                <a:tab pos="5486400" algn="r"/>
              </a:tabLst>
            </a:pPr>
            <a:r>
              <a:rPr lang="en-US" sz="3200" b="1" i="1" kern="1400" dirty="0">
                <a:effectLst/>
                <a:latin typeface="Tahoma" panose="020B0604030504040204" pitchFamily="34" charset="0"/>
                <a:ea typeface="Tahoma" panose="020B0604030504040204" pitchFamily="34" charset="0"/>
                <a:cs typeface="Tahoma" panose="020B0604030504040204" pitchFamily="34" charset="0"/>
              </a:rPr>
              <a:t>May the Lord, mighty God,  </a:t>
            </a:r>
          </a:p>
          <a:p>
            <a:pPr marL="0" marR="0" algn="ctr">
              <a:spcBef>
                <a:spcPts val="0"/>
              </a:spcBef>
              <a:spcAft>
                <a:spcPts val="1200"/>
              </a:spcAft>
              <a:tabLst>
                <a:tab pos="1428750" algn="l"/>
                <a:tab pos="5486400" algn="r"/>
              </a:tabLst>
            </a:pPr>
            <a:r>
              <a:rPr lang="en-US" sz="3200" b="1" i="1" kern="1400" dirty="0">
                <a:effectLst/>
                <a:latin typeface="Tahoma" panose="020B0604030504040204" pitchFamily="34" charset="0"/>
                <a:ea typeface="Tahoma" panose="020B0604030504040204" pitchFamily="34" charset="0"/>
                <a:cs typeface="Tahoma" panose="020B0604030504040204" pitchFamily="34" charset="0"/>
              </a:rPr>
              <a:t>bless and keep you forever.</a:t>
            </a:r>
            <a:endParaRPr lang="en-US" sz="3200" kern="1400" dirty="0">
              <a:effectLst/>
              <a:latin typeface="Tahoma" panose="020B0604030504040204" pitchFamily="34" charset="0"/>
              <a:ea typeface="Tahoma" panose="020B0604030504040204" pitchFamily="34" charset="0"/>
              <a:cs typeface="Tahoma" panose="020B0604030504040204" pitchFamily="34" charset="0"/>
            </a:endParaRPr>
          </a:p>
          <a:p>
            <a:pPr marL="0" marR="0" algn="ctr">
              <a:spcBef>
                <a:spcPts val="0"/>
              </a:spcBef>
              <a:spcAft>
                <a:spcPts val="1200"/>
              </a:spcAft>
              <a:tabLst>
                <a:tab pos="1428750" algn="l"/>
                <a:tab pos="5486400" algn="r"/>
              </a:tabLst>
            </a:pPr>
            <a:r>
              <a:rPr lang="en-US" sz="3200" b="1" i="1" kern="1400" dirty="0">
                <a:effectLst/>
                <a:latin typeface="Tahoma" panose="020B0604030504040204" pitchFamily="34" charset="0"/>
                <a:ea typeface="Tahoma" panose="020B0604030504040204" pitchFamily="34" charset="0"/>
                <a:cs typeface="Tahoma" panose="020B0604030504040204" pitchFamily="34" charset="0"/>
              </a:rPr>
              <a:t>Grant you peace, perfect peace, </a:t>
            </a:r>
          </a:p>
          <a:p>
            <a:pPr marL="0" marR="0" algn="ctr">
              <a:spcBef>
                <a:spcPts val="0"/>
              </a:spcBef>
              <a:spcAft>
                <a:spcPts val="1200"/>
              </a:spcAft>
              <a:tabLst>
                <a:tab pos="1428750" algn="l"/>
                <a:tab pos="5486400" algn="r"/>
              </a:tabLst>
            </a:pPr>
            <a:r>
              <a:rPr lang="en-US" sz="3200" b="1" i="1" kern="1400" dirty="0">
                <a:effectLst/>
                <a:latin typeface="Tahoma" panose="020B0604030504040204" pitchFamily="34" charset="0"/>
                <a:ea typeface="Tahoma" panose="020B0604030504040204" pitchFamily="34" charset="0"/>
                <a:cs typeface="Tahoma" panose="020B0604030504040204" pitchFamily="34" charset="0"/>
              </a:rPr>
              <a:t>courage in every endeavor.</a:t>
            </a:r>
            <a:endParaRPr lang="en-US" sz="3200" kern="1400" dirty="0">
              <a:effectLst/>
              <a:latin typeface="Tahoma" panose="020B0604030504040204" pitchFamily="34" charset="0"/>
              <a:ea typeface="Tahoma" panose="020B0604030504040204" pitchFamily="34" charset="0"/>
              <a:cs typeface="Tahoma" panose="020B0604030504040204" pitchFamily="34" charset="0"/>
            </a:endParaRPr>
          </a:p>
          <a:p>
            <a:pPr marL="0" marR="0" algn="ctr">
              <a:spcBef>
                <a:spcPts val="0"/>
              </a:spcBef>
              <a:spcAft>
                <a:spcPts val="1200"/>
              </a:spcAft>
              <a:tabLst>
                <a:tab pos="1428750" algn="l"/>
                <a:tab pos="5486400" algn="r"/>
              </a:tabLst>
            </a:pPr>
            <a:r>
              <a:rPr lang="en-US" sz="3200" b="1" i="1" kern="1400" dirty="0">
                <a:effectLst/>
                <a:latin typeface="Tahoma" panose="020B0604030504040204" pitchFamily="34" charset="0"/>
                <a:ea typeface="Tahoma" panose="020B0604030504040204" pitchFamily="34" charset="0"/>
                <a:cs typeface="Tahoma" panose="020B0604030504040204" pitchFamily="34" charset="0"/>
              </a:rPr>
              <a:t>Lift up your eyes and see God’s face, </a:t>
            </a:r>
          </a:p>
          <a:p>
            <a:pPr marL="0" marR="0" algn="ctr">
              <a:spcBef>
                <a:spcPts val="0"/>
              </a:spcBef>
              <a:spcAft>
                <a:spcPts val="1200"/>
              </a:spcAft>
              <a:tabLst>
                <a:tab pos="1428750" algn="l"/>
                <a:tab pos="5486400" algn="r"/>
              </a:tabLst>
            </a:pPr>
            <a:r>
              <a:rPr lang="en-US" sz="3200" b="1" i="1" kern="1400" dirty="0">
                <a:effectLst/>
                <a:latin typeface="Tahoma" panose="020B0604030504040204" pitchFamily="34" charset="0"/>
                <a:ea typeface="Tahoma" panose="020B0604030504040204" pitchFamily="34" charset="0"/>
                <a:cs typeface="Tahoma" panose="020B0604030504040204" pitchFamily="34" charset="0"/>
              </a:rPr>
              <a:t>full of grace forever;</a:t>
            </a:r>
            <a:endParaRPr lang="en-US" sz="3200" kern="1400" dirty="0">
              <a:effectLst/>
              <a:latin typeface="Tahoma" panose="020B0604030504040204" pitchFamily="34" charset="0"/>
              <a:ea typeface="Tahoma" panose="020B0604030504040204" pitchFamily="34" charset="0"/>
              <a:cs typeface="Tahoma" panose="020B0604030504040204" pitchFamily="34" charset="0"/>
            </a:endParaRPr>
          </a:p>
          <a:p>
            <a:pPr marL="0" marR="0" algn="ctr">
              <a:spcBef>
                <a:spcPts val="0"/>
              </a:spcBef>
              <a:spcAft>
                <a:spcPts val="1200"/>
              </a:spcAft>
              <a:tabLst>
                <a:tab pos="1428750" algn="l"/>
                <a:tab pos="5486400" algn="r"/>
              </a:tabLst>
            </a:pPr>
            <a:r>
              <a:rPr lang="en-US" sz="3200" b="1" i="1" kern="1400" dirty="0">
                <a:effectLst/>
                <a:latin typeface="Tahoma" panose="020B0604030504040204" pitchFamily="34" charset="0"/>
                <a:ea typeface="Tahoma" panose="020B0604030504040204" pitchFamily="34" charset="0"/>
                <a:cs typeface="Tahoma" panose="020B0604030504040204" pitchFamily="34" charset="0"/>
              </a:rPr>
              <a:t>May the Lord, mighty God, </a:t>
            </a:r>
          </a:p>
          <a:p>
            <a:pPr marL="0" marR="0" algn="ctr">
              <a:spcBef>
                <a:spcPts val="0"/>
              </a:spcBef>
              <a:spcAft>
                <a:spcPts val="1200"/>
              </a:spcAft>
              <a:tabLst>
                <a:tab pos="1428750" algn="l"/>
                <a:tab pos="5486400" algn="r"/>
              </a:tabLst>
            </a:pPr>
            <a:r>
              <a:rPr lang="en-US" sz="3200" b="1" i="1" kern="1400" dirty="0">
                <a:effectLst/>
                <a:latin typeface="Tahoma" panose="020B0604030504040204" pitchFamily="34" charset="0"/>
                <a:ea typeface="Tahoma" panose="020B0604030504040204" pitchFamily="34" charset="0"/>
                <a:cs typeface="Tahoma" panose="020B0604030504040204" pitchFamily="34" charset="0"/>
              </a:rPr>
              <a:t>bless and keep you forever.</a:t>
            </a:r>
            <a:endParaRPr lang="en-US" sz="3200" kern="140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335794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a:extLst>
              <a:ext uri="{FF2B5EF4-FFF2-40B4-BE49-F238E27FC236}">
                <a16:creationId xmlns:a16="http://schemas.microsoft.com/office/drawing/2014/main" id="{1DDA04CF-82F4-B929-4A69-DE74947EF39C}"/>
              </a:ext>
            </a:extLst>
          </p:cNvPr>
          <p:cNvSpPr>
            <a:spLocks noChangeArrowheads="1"/>
          </p:cNvSpPr>
          <p:nvPr/>
        </p:nvSpPr>
        <p:spPr bwMode="auto">
          <a:xfrm>
            <a:off x="5904431" y="628651"/>
            <a:ext cx="2732362" cy="349567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marL="228600" marR="0" indent="-228600" defTabSz="914400" eaLnBrk="1" hangingPunct="1">
              <a:lnSpc>
                <a:spcPct val="90000"/>
              </a:lnSpc>
              <a:spcBef>
                <a:spcPct val="0"/>
              </a:spcBef>
              <a:spcAft>
                <a:spcPts val="600"/>
              </a:spcAft>
              <a:buClr>
                <a:schemeClr val="tx2"/>
              </a:buClr>
              <a:buNone/>
            </a:pPr>
            <a:endParaRPr lang="en-US" altLang="en-US" sz="3500" b="1" cap="all">
              <a:ln>
                <a:solidFill>
                  <a:schemeClr val="bg1">
                    <a:lumMod val="75000"/>
                    <a:lumOff val="25000"/>
                    <a:alpha val="10000"/>
                  </a:schemeClr>
                </a:solidFill>
              </a:ln>
              <a:effectLst>
                <a:outerShdw blurRad="50800" dist="63500" dir="2700000" algn="tl" rotWithShape="0">
                  <a:srgbClr val="000000">
                    <a:alpha val="48000"/>
                  </a:srgbClr>
                </a:outerShdw>
              </a:effectLst>
              <a:latin typeface="+mj-lt"/>
              <a:ea typeface="+mj-ea"/>
              <a:cs typeface="+mj-cs"/>
            </a:endParaRPr>
          </a:p>
          <a:p>
            <a:pPr marL="228600" marR="0" indent="-228600" defTabSz="914400" eaLnBrk="1" hangingPunct="1">
              <a:lnSpc>
                <a:spcPct val="90000"/>
              </a:lnSpc>
              <a:spcBef>
                <a:spcPct val="0"/>
              </a:spcBef>
              <a:spcAft>
                <a:spcPts val="600"/>
              </a:spcAft>
              <a:buClr>
                <a:schemeClr val="tx2"/>
              </a:buClr>
              <a:buNone/>
            </a:pPr>
            <a:r>
              <a:rPr lang="en-US" altLang="en-US" sz="3500" b="1" cap="all">
                <a:ln>
                  <a:solidFill>
                    <a:schemeClr val="bg1">
                      <a:lumMod val="75000"/>
                      <a:lumOff val="25000"/>
                      <a:alpha val="10000"/>
                    </a:schemeClr>
                  </a:solidFill>
                </a:ln>
                <a:effectLst>
                  <a:outerShdw blurRad="50800" dist="63500" dir="2700000" algn="tl" rotWithShape="0">
                    <a:srgbClr val="000000">
                      <a:alpha val="48000"/>
                    </a:srgbClr>
                  </a:outerShdw>
                </a:effectLst>
                <a:latin typeface="+mj-lt"/>
                <a:ea typeface="+mj-ea"/>
                <a:cs typeface="+mj-cs"/>
              </a:rPr>
              <a:t>POSTLUDE</a:t>
            </a:r>
            <a:endParaRPr lang="en-US" sz="3500" b="1" cap="all">
              <a:ln>
                <a:solidFill>
                  <a:schemeClr val="bg1">
                    <a:lumMod val="75000"/>
                    <a:lumOff val="25000"/>
                    <a:alpha val="10000"/>
                  </a:schemeClr>
                </a:solidFill>
              </a:ln>
              <a:effectLst>
                <a:outerShdw blurRad="50800" dist="63500" dir="2700000" algn="tl" rotWithShape="0">
                  <a:srgbClr val="000000">
                    <a:alpha val="48000"/>
                  </a:srgbClr>
                </a:outerShdw>
              </a:effectLst>
              <a:latin typeface="+mj-lt"/>
              <a:ea typeface="+mj-ea"/>
              <a:cs typeface="+mj-cs"/>
            </a:endParaRPr>
          </a:p>
          <a:p>
            <a:pPr marL="228600" indent="-228600" defTabSz="914400" eaLnBrk="1" hangingPunct="1">
              <a:lnSpc>
                <a:spcPct val="90000"/>
              </a:lnSpc>
              <a:spcBef>
                <a:spcPct val="0"/>
              </a:spcBef>
              <a:spcAft>
                <a:spcPts val="600"/>
              </a:spcAft>
              <a:buClr>
                <a:schemeClr val="tx2"/>
              </a:buClr>
              <a:buNone/>
              <a:tabLst>
                <a:tab pos="5129784" algn="r"/>
              </a:tabLst>
              <a:defRPr/>
            </a:pPr>
            <a:endParaRPr lang="en-US" altLang="en-US" sz="3500" b="1" cap="all">
              <a:ln>
                <a:solidFill>
                  <a:schemeClr val="bg1">
                    <a:lumMod val="75000"/>
                    <a:lumOff val="25000"/>
                    <a:alpha val="10000"/>
                  </a:schemeClr>
                </a:solidFill>
              </a:ln>
              <a:effectLst>
                <a:outerShdw blurRad="50800" dist="63500" dir="2700000" algn="tl" rotWithShape="0">
                  <a:srgbClr val="000000">
                    <a:alpha val="48000"/>
                  </a:srgbClr>
                </a:outerShdw>
              </a:effectLst>
              <a:latin typeface="+mj-lt"/>
              <a:ea typeface="+mj-ea"/>
              <a:cs typeface="+mj-cs"/>
            </a:endParaRPr>
          </a:p>
          <a:p>
            <a:pPr marL="228600" indent="-228600" defTabSz="914400" eaLnBrk="1" hangingPunct="1">
              <a:lnSpc>
                <a:spcPct val="90000"/>
              </a:lnSpc>
              <a:spcBef>
                <a:spcPct val="0"/>
              </a:spcBef>
              <a:spcAft>
                <a:spcPts val="600"/>
              </a:spcAft>
              <a:buClr>
                <a:schemeClr val="tx2"/>
              </a:buClr>
              <a:buNone/>
              <a:defRPr/>
            </a:pPr>
            <a:endParaRPr lang="en-US" altLang="en-US" sz="3500" b="1" cap="all">
              <a:ln>
                <a:solidFill>
                  <a:schemeClr val="bg1">
                    <a:lumMod val="75000"/>
                    <a:lumOff val="25000"/>
                    <a:alpha val="10000"/>
                  </a:schemeClr>
                </a:solidFill>
              </a:ln>
              <a:effectLst>
                <a:outerShdw blurRad="50800" dist="63500" dir="2700000" algn="tl" rotWithShape="0">
                  <a:srgbClr val="000000">
                    <a:alpha val="48000"/>
                  </a:srgbClr>
                </a:outerShdw>
              </a:effectLst>
              <a:latin typeface="+mj-lt"/>
              <a:ea typeface="+mj-ea"/>
              <a:cs typeface="+mj-cs"/>
            </a:endParaRPr>
          </a:p>
        </p:txBody>
      </p:sp>
      <p:sp>
        <p:nvSpPr>
          <p:cNvPr id="2" name="TextBox 1">
            <a:extLst>
              <a:ext uri="{FF2B5EF4-FFF2-40B4-BE49-F238E27FC236}">
                <a16:creationId xmlns:a16="http://schemas.microsoft.com/office/drawing/2014/main" id="{AD6A616A-6960-20E8-0A83-D7E769CA3FB3}"/>
              </a:ext>
            </a:extLst>
          </p:cNvPr>
          <p:cNvSpPr txBox="1"/>
          <p:nvPr/>
        </p:nvSpPr>
        <p:spPr>
          <a:xfrm>
            <a:off x="5904431" y="4286250"/>
            <a:ext cx="2782368" cy="1809750"/>
          </a:xfrm>
          <a:prstGeom prst="rect">
            <a:avLst/>
          </a:prstGeom>
        </p:spPr>
        <p:txBody>
          <a:bodyPr vert="horz" lIns="91440" tIns="45720" rIns="91440" bIns="45720" rtlCol="0">
            <a:normAutofit/>
          </a:bodyPr>
          <a:lstStyle/>
          <a:p>
            <a:pPr defTabSz="914400">
              <a:lnSpc>
                <a:spcPct val="120000"/>
              </a:lnSpc>
              <a:spcBef>
                <a:spcPts val="1000"/>
              </a:spcBef>
              <a:spcAft>
                <a:spcPts val="600"/>
              </a:spcAft>
              <a:buClr>
                <a:schemeClr val="tx2"/>
              </a:buClr>
              <a:buSzPct val="70000"/>
              <a:defRPr/>
            </a:pPr>
            <a:r>
              <a:rPr lang="en-US" altLang="en-US" sz="1700" b="1" i="1">
                <a:ln>
                  <a:solidFill>
                    <a:schemeClr val="bg1">
                      <a:lumMod val="75000"/>
                      <a:lumOff val="25000"/>
                      <a:alpha val="10000"/>
                    </a:schemeClr>
                  </a:solidFill>
                </a:ln>
                <a:effectLst>
                  <a:outerShdw blurRad="50800" dist="38100" dir="2700000" algn="tl" rotWithShape="0">
                    <a:srgbClr val="000000">
                      <a:alpha val="48000"/>
                    </a:srgbClr>
                  </a:outerShdw>
                </a:effectLst>
              </a:rPr>
              <a:t>Our worship has ended—our Christian Witness begins!</a:t>
            </a:r>
          </a:p>
        </p:txBody>
      </p:sp>
      <p:pic>
        <p:nvPicPr>
          <p:cNvPr id="4" name="Picture 3" descr="A red mug on a table&#10;&#10;Description automatically generated">
            <a:extLst>
              <a:ext uri="{FF2B5EF4-FFF2-40B4-BE49-F238E27FC236}">
                <a16:creationId xmlns:a16="http://schemas.microsoft.com/office/drawing/2014/main" id="{38A3961C-A704-55AB-9839-AA12552AD155}"/>
              </a:ext>
            </a:extLst>
          </p:cNvPr>
          <p:cNvPicPr>
            <a:picLocks noChangeAspect="1"/>
          </p:cNvPicPr>
          <p:nvPr/>
        </p:nvPicPr>
        <p:blipFill rotWithShape="1">
          <a:blip r:embed="rId2">
            <a:extLst>
              <a:ext uri="{28A0092B-C50C-407E-A947-70E740481C1C}">
                <a14:useLocalDpi xmlns:a14="http://schemas.microsoft.com/office/drawing/2010/main" val="0"/>
              </a:ext>
            </a:extLst>
          </a:blip>
          <a:srcRect l="13655" r="14324" b="3"/>
          <a:stretch>
            <a:fillRect/>
          </a:stretch>
        </p:blipFill>
        <p:spPr>
          <a:xfrm>
            <a:off x="853117" y="1114868"/>
            <a:ext cx="4444534" cy="4628265"/>
          </a:xfrm>
          <a:prstGeom prst="rect">
            <a:avLst/>
          </a:prstGeom>
        </p:spPr>
      </p:pic>
    </p:spTree>
    <p:extLst>
      <p:ext uri="{BB962C8B-B14F-4D97-AF65-F5344CB8AC3E}">
        <p14:creationId xmlns:p14="http://schemas.microsoft.com/office/powerpoint/2010/main" val="148420068"/>
      </p:ext>
    </p:extLst>
  </p:cSld>
  <p:clrMapOvr>
    <a:masterClrMapping/>
  </p:clrMapOvr>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4524321E-1019-4E52-AA1C-5D37B75CD749}" vid="{4A46179B-AA1B-40E1-9320-430DA2EBD8E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Film Burn</Template>
  <TotalTime>36291</TotalTime>
  <Words>3140</Words>
  <Application>Microsoft Office PowerPoint</Application>
  <PresentationFormat>Letter Paper (8.5x11 in)</PresentationFormat>
  <Paragraphs>319</Paragraphs>
  <Slides>58</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Arial</vt:lpstr>
      <vt:lpstr>Bodoni MT</vt:lpstr>
      <vt:lpstr>Calibri</vt:lpstr>
      <vt:lpstr>Neue Haas Grotesk Text Pro</vt:lpstr>
      <vt:lpstr>Tahoma</vt:lpstr>
      <vt:lpstr>Times New Roman</vt:lpstr>
      <vt:lpstr>Wingdings</vt:lpstr>
      <vt:lpstr>Wingdings 2</vt:lpstr>
      <vt:lpstr>Film Burn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DECLARING GOD‘S  WORD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RESPONDING TO GOD’S WORD</vt:lpstr>
      <vt:lpstr>PowerPoint Presentation</vt:lpstr>
      <vt:lpstr>PowerPoint Presentation</vt:lpstr>
      <vt:lpstr>PowerPoint Presentation</vt:lpstr>
      <vt:lpstr>PowerPoint Presentation</vt:lpstr>
      <vt:lpstr>PowerPoint Presentation</vt:lpstr>
      <vt:lpstr>DEPARTING IN GOD’S NAME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ORDER OF WORSHIP    9:00 AM          July 5, 2009</dc:title>
  <dc:creator>Office</dc:creator>
  <cp:lastModifiedBy>First Presbyterian Church, Blairstown, NJ</cp:lastModifiedBy>
  <cp:revision>1301</cp:revision>
  <cp:lastPrinted>2026-02-06T19:41:13Z</cp:lastPrinted>
  <dcterms:created xsi:type="dcterms:W3CDTF">2009-07-01T23:04:59Z</dcterms:created>
  <dcterms:modified xsi:type="dcterms:W3CDTF">2026-09-11T16:46:58Z</dcterms:modified>
</cp:coreProperties>
</file>