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7329" r:id="rId1"/>
  </p:sldMasterIdLst>
  <p:notesMasterIdLst>
    <p:notesMasterId r:id="rId193"/>
  </p:notesMasterIdLst>
  <p:handoutMasterIdLst>
    <p:handoutMasterId r:id="rId194"/>
  </p:handoutMasterIdLst>
  <p:sldIdLst>
    <p:sldId id="1047" r:id="rId2"/>
    <p:sldId id="1162" r:id="rId3"/>
    <p:sldId id="891" r:id="rId4"/>
    <p:sldId id="1203" r:id="rId5"/>
    <p:sldId id="1341" r:id="rId6"/>
    <p:sldId id="1189" r:id="rId7"/>
    <p:sldId id="1387" r:id="rId8"/>
    <p:sldId id="929" r:id="rId9"/>
    <p:sldId id="1388" r:id="rId10"/>
    <p:sldId id="721" r:id="rId11"/>
    <p:sldId id="1291" r:id="rId12"/>
    <p:sldId id="259" r:id="rId13"/>
    <p:sldId id="1180" r:id="rId14"/>
    <p:sldId id="993" r:id="rId15"/>
    <p:sldId id="1310" r:id="rId16"/>
    <p:sldId id="1150" r:id="rId17"/>
    <p:sldId id="1385" r:id="rId18"/>
    <p:sldId id="1389" r:id="rId19"/>
    <p:sldId id="1257" r:id="rId20"/>
    <p:sldId id="1344" r:id="rId21"/>
    <p:sldId id="1345" r:id="rId22"/>
    <p:sldId id="1376" r:id="rId23"/>
    <p:sldId id="1381" r:id="rId24"/>
    <p:sldId id="1391" r:id="rId25"/>
    <p:sldId id="1392" r:id="rId26"/>
    <p:sldId id="1393" r:id="rId27"/>
    <p:sldId id="1394" r:id="rId28"/>
    <p:sldId id="1395" r:id="rId29"/>
    <p:sldId id="1390" r:id="rId30"/>
    <p:sldId id="1133" r:id="rId31"/>
    <p:sldId id="1397" r:id="rId32"/>
    <p:sldId id="345" r:id="rId33"/>
    <p:sldId id="346" r:id="rId34"/>
    <p:sldId id="347" r:id="rId35"/>
    <p:sldId id="348" r:id="rId36"/>
    <p:sldId id="349" r:id="rId37"/>
    <p:sldId id="351" r:id="rId38"/>
    <p:sldId id="352" r:id="rId39"/>
    <p:sldId id="350" r:id="rId40"/>
    <p:sldId id="356" r:id="rId41"/>
    <p:sldId id="357" r:id="rId42"/>
    <p:sldId id="358" r:id="rId43"/>
    <p:sldId id="360" r:id="rId44"/>
    <p:sldId id="361" r:id="rId45"/>
    <p:sldId id="362" r:id="rId46"/>
    <p:sldId id="363" r:id="rId47"/>
    <p:sldId id="365" r:id="rId48"/>
    <p:sldId id="366" r:id="rId49"/>
    <p:sldId id="368" r:id="rId50"/>
    <p:sldId id="369" r:id="rId51"/>
    <p:sldId id="370" r:id="rId52"/>
    <p:sldId id="260" r:id="rId53"/>
    <p:sldId id="262" r:id="rId54"/>
    <p:sldId id="263" r:id="rId55"/>
    <p:sldId id="266" r:id="rId56"/>
    <p:sldId id="267" r:id="rId57"/>
    <p:sldId id="268" r:id="rId58"/>
    <p:sldId id="270" r:id="rId59"/>
    <p:sldId id="272" r:id="rId60"/>
    <p:sldId id="273" r:id="rId61"/>
    <p:sldId id="275" r:id="rId62"/>
    <p:sldId id="277" r:id="rId63"/>
    <p:sldId id="278" r:id="rId64"/>
    <p:sldId id="279" r:id="rId65"/>
    <p:sldId id="280" r:id="rId66"/>
    <p:sldId id="281" r:id="rId67"/>
    <p:sldId id="282" r:id="rId68"/>
    <p:sldId id="285" r:id="rId69"/>
    <p:sldId id="286" r:id="rId70"/>
    <p:sldId id="288" r:id="rId71"/>
    <p:sldId id="289" r:id="rId72"/>
    <p:sldId id="290" r:id="rId73"/>
    <p:sldId id="291" r:id="rId74"/>
    <p:sldId id="292" r:id="rId75"/>
    <p:sldId id="293" r:id="rId76"/>
    <p:sldId id="294" r:id="rId77"/>
    <p:sldId id="295" r:id="rId78"/>
    <p:sldId id="296" r:id="rId79"/>
    <p:sldId id="298" r:id="rId80"/>
    <p:sldId id="299" r:id="rId81"/>
    <p:sldId id="300" r:id="rId82"/>
    <p:sldId id="301" r:id="rId83"/>
    <p:sldId id="302" r:id="rId84"/>
    <p:sldId id="304" r:id="rId85"/>
    <p:sldId id="306" r:id="rId86"/>
    <p:sldId id="307" r:id="rId87"/>
    <p:sldId id="308" r:id="rId88"/>
    <p:sldId id="309" r:id="rId89"/>
    <p:sldId id="310" r:id="rId90"/>
    <p:sldId id="311" r:id="rId91"/>
    <p:sldId id="312" r:id="rId92"/>
    <p:sldId id="314" r:id="rId93"/>
    <p:sldId id="315" r:id="rId94"/>
    <p:sldId id="316" r:id="rId95"/>
    <p:sldId id="317" r:id="rId96"/>
    <p:sldId id="318" r:id="rId97"/>
    <p:sldId id="319" r:id="rId98"/>
    <p:sldId id="320" r:id="rId99"/>
    <p:sldId id="321" r:id="rId100"/>
    <p:sldId id="373" r:id="rId101"/>
    <p:sldId id="374" r:id="rId102"/>
    <p:sldId id="375" r:id="rId103"/>
    <p:sldId id="377" r:id="rId104"/>
    <p:sldId id="378" r:id="rId105"/>
    <p:sldId id="379" r:id="rId106"/>
    <p:sldId id="380" r:id="rId107"/>
    <p:sldId id="381" r:id="rId108"/>
    <p:sldId id="382" r:id="rId109"/>
    <p:sldId id="383" r:id="rId110"/>
    <p:sldId id="384" r:id="rId111"/>
    <p:sldId id="385" r:id="rId112"/>
    <p:sldId id="386" r:id="rId113"/>
    <p:sldId id="387" r:id="rId114"/>
    <p:sldId id="388" r:id="rId115"/>
    <p:sldId id="389" r:id="rId116"/>
    <p:sldId id="390" r:id="rId117"/>
    <p:sldId id="391" r:id="rId118"/>
    <p:sldId id="392" r:id="rId119"/>
    <p:sldId id="393" r:id="rId120"/>
    <p:sldId id="394" r:id="rId121"/>
    <p:sldId id="395" r:id="rId122"/>
    <p:sldId id="396" r:id="rId123"/>
    <p:sldId id="1399" r:id="rId124"/>
    <p:sldId id="397" r:id="rId125"/>
    <p:sldId id="399" r:id="rId126"/>
    <p:sldId id="400" r:id="rId127"/>
    <p:sldId id="401" r:id="rId128"/>
    <p:sldId id="402" r:id="rId129"/>
    <p:sldId id="403" r:id="rId130"/>
    <p:sldId id="404" r:id="rId131"/>
    <p:sldId id="405" r:id="rId132"/>
    <p:sldId id="406" r:id="rId133"/>
    <p:sldId id="407" r:id="rId134"/>
    <p:sldId id="408" r:id="rId135"/>
    <p:sldId id="410" r:id="rId136"/>
    <p:sldId id="411" r:id="rId137"/>
    <p:sldId id="412" r:id="rId138"/>
    <p:sldId id="413" r:id="rId139"/>
    <p:sldId id="414" r:id="rId140"/>
    <p:sldId id="416" r:id="rId141"/>
    <p:sldId id="418" r:id="rId142"/>
    <p:sldId id="417" r:id="rId143"/>
    <p:sldId id="419" r:id="rId144"/>
    <p:sldId id="420" r:id="rId145"/>
    <p:sldId id="422" r:id="rId146"/>
    <p:sldId id="342" r:id="rId147"/>
    <p:sldId id="424" r:id="rId148"/>
    <p:sldId id="426" r:id="rId149"/>
    <p:sldId id="427" r:id="rId150"/>
    <p:sldId id="428" r:id="rId151"/>
    <p:sldId id="429" r:id="rId152"/>
    <p:sldId id="261" r:id="rId153"/>
    <p:sldId id="430" r:id="rId154"/>
    <p:sldId id="431" r:id="rId155"/>
    <p:sldId id="432" r:id="rId156"/>
    <p:sldId id="322" r:id="rId157"/>
    <p:sldId id="323" r:id="rId158"/>
    <p:sldId id="324" r:id="rId159"/>
    <p:sldId id="326" r:id="rId160"/>
    <p:sldId id="327" r:id="rId161"/>
    <p:sldId id="328" r:id="rId162"/>
    <p:sldId id="329" r:id="rId163"/>
    <p:sldId id="330" r:id="rId164"/>
    <p:sldId id="331" r:id="rId165"/>
    <p:sldId id="332" r:id="rId166"/>
    <p:sldId id="333" r:id="rId167"/>
    <p:sldId id="334" r:id="rId168"/>
    <p:sldId id="335" r:id="rId169"/>
    <p:sldId id="336" r:id="rId170"/>
    <p:sldId id="337" r:id="rId171"/>
    <p:sldId id="338" r:id="rId172"/>
    <p:sldId id="339" r:id="rId173"/>
    <p:sldId id="340" r:id="rId174"/>
    <p:sldId id="341" r:id="rId175"/>
    <p:sldId id="343" r:id="rId176"/>
    <p:sldId id="344" r:id="rId177"/>
    <p:sldId id="433" r:id="rId178"/>
    <p:sldId id="1260" r:id="rId179"/>
    <p:sldId id="750" r:id="rId180"/>
    <p:sldId id="1380" r:id="rId181"/>
    <p:sldId id="704" r:id="rId182"/>
    <p:sldId id="1059" r:id="rId183"/>
    <p:sldId id="1060" r:id="rId184"/>
    <p:sldId id="863" r:id="rId185"/>
    <p:sldId id="1276" r:id="rId186"/>
    <p:sldId id="1398" r:id="rId187"/>
    <p:sldId id="981" r:id="rId188"/>
    <p:sldId id="881" r:id="rId189"/>
    <p:sldId id="982" r:id="rId190"/>
    <p:sldId id="1386" r:id="rId191"/>
    <p:sldId id="1031" r:id="rId192"/>
  </p:sldIdLst>
  <p:sldSz cx="9144000" cy="6858000" type="letter"/>
  <p:notesSz cx="9296400" cy="7010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00"/>
    <a:srgbClr val="A59C6E"/>
    <a:srgbClr val="FDE151"/>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18CD4B-1566-448E-A1E5-444A28C6466B}" v="98" dt="2026-08-14T17:07:16.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94" autoAdjust="0"/>
    <p:restoredTop sz="98718" autoAdjust="0"/>
  </p:normalViewPr>
  <p:slideViewPr>
    <p:cSldViewPr>
      <p:cViewPr>
        <p:scale>
          <a:sx n="66" d="100"/>
          <a:sy n="66" d="100"/>
        </p:scale>
        <p:origin x="2976" y="8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99" d="100"/>
          <a:sy n="99" d="100"/>
        </p:scale>
        <p:origin x="2718" y="84"/>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notesMaster" Target="notesMasters/notesMaster1.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handoutMaster" Target="handoutMasters/handoutMaster1.xml"/><Relationship Id="rId199"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presProps" Target="presProps.xml"/><Relationship Id="rId190" Type="http://schemas.openxmlformats.org/officeDocument/2006/relationships/slide" Target="slides/slide189.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viewProps" Target="viewProps.xml"/><Relationship Id="rId200" Type="http://schemas.microsoft.com/office/2015/10/relationships/revisionInfo" Target="revisionInfo.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theme" Target="theme/theme1.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tableStyles" Target="tableStyles.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rst Presbyterian Church, Blairstown, NJ" userId="96d466b960cbaa79" providerId="LiveId" clId="{08259469-EA37-4589-94DB-D43DC49C6094}"/>
    <pc:docChg chg="undo custSel addSld delSld modSld modMainMaster">
      <pc:chgData name="First Presbyterian Church, Blairstown, NJ" userId="96d466b960cbaa79" providerId="LiveId" clId="{08259469-EA37-4589-94DB-D43DC49C6094}" dt="2026-08-14T17:18:06.296" v="656" actId="122"/>
      <pc:docMkLst>
        <pc:docMk/>
      </pc:docMkLst>
      <pc:sldChg chg="add del">
        <pc:chgData name="First Presbyterian Church, Blairstown, NJ" userId="96d466b960cbaa79" providerId="LiveId" clId="{08259469-EA37-4589-94DB-D43DC49C6094}" dt="2026-08-14T15:31:42.763" v="417" actId="47"/>
        <pc:sldMkLst>
          <pc:docMk/>
          <pc:sldMk cId="4223365480" sldId="258"/>
        </pc:sldMkLst>
      </pc:sldChg>
      <pc:sldChg chg="modSp mod">
        <pc:chgData name="First Presbyterian Church, Blairstown, NJ" userId="96d466b960cbaa79" providerId="LiveId" clId="{08259469-EA37-4589-94DB-D43DC49C6094}" dt="2026-08-14T16:30:24.042" v="475"/>
        <pc:sldMkLst>
          <pc:docMk/>
          <pc:sldMk cId="0" sldId="259"/>
        </pc:sldMkLst>
        <pc:spChg chg="mod">
          <ac:chgData name="First Presbyterian Church, Blairstown, NJ" userId="96d466b960cbaa79" providerId="LiveId" clId="{08259469-EA37-4589-94DB-D43DC49C6094}" dt="2026-08-14T16:30:24.042" v="475"/>
          <ac:spMkLst>
            <pc:docMk/>
            <pc:sldMk cId="0" sldId="259"/>
            <ac:spMk id="8194" creationId="{BC6D61EA-6048-4BEF-91FB-A3938ABBBFCE}"/>
          </ac:spMkLst>
        </pc:spChg>
      </pc:sldChg>
      <pc:sldChg chg="delSp add del setBg delDesignElem">
        <pc:chgData name="First Presbyterian Church, Blairstown, NJ" userId="96d466b960cbaa79" providerId="LiveId" clId="{08259469-EA37-4589-94DB-D43DC49C6094}" dt="2026-08-14T17:04:53.815" v="627"/>
        <pc:sldMkLst>
          <pc:docMk/>
          <pc:sldMk cId="2350847800" sldId="260"/>
        </pc:sldMkLst>
        <pc:spChg chg="del">
          <ac:chgData name="First Presbyterian Church, Blairstown, NJ" userId="96d466b960cbaa79" providerId="LiveId" clId="{08259469-EA37-4589-94DB-D43DC49C6094}" dt="2026-08-14T17:04:53.815" v="627"/>
          <ac:spMkLst>
            <pc:docMk/>
            <pc:sldMk cId="2350847800" sldId="260"/>
            <ac:spMk id="8" creationId="{9A926BDB-98EF-43B0-A66B-1A6EF8FB2835}"/>
          </ac:spMkLst>
        </pc:spChg>
        <pc:spChg chg="del">
          <ac:chgData name="First Presbyterian Church, Blairstown, NJ" userId="96d466b960cbaa79" providerId="LiveId" clId="{08259469-EA37-4589-94DB-D43DC49C6094}" dt="2026-08-14T17:04:53.815" v="627"/>
          <ac:spMkLst>
            <pc:docMk/>
            <pc:sldMk cId="2350847800" sldId="260"/>
            <ac:spMk id="12" creationId="{90FADDEF-2C10-4B0B-868E-6A655B671DAC}"/>
          </ac:spMkLst>
        </pc:spChg>
        <pc:picChg chg="del">
          <ac:chgData name="First Presbyterian Church, Blairstown, NJ" userId="96d466b960cbaa79" providerId="LiveId" clId="{08259469-EA37-4589-94DB-D43DC49C6094}" dt="2026-08-14T17:04:53.815" v="627"/>
          <ac:picMkLst>
            <pc:docMk/>
            <pc:sldMk cId="2350847800" sldId="260"/>
            <ac:picMk id="10" creationId="{A722A754-56A5-43DA-ADE3-C2704FABA2DC}"/>
          </ac:picMkLst>
        </pc:picChg>
      </pc:sldChg>
      <pc:sldChg chg="add del">
        <pc:chgData name="First Presbyterian Church, Blairstown, NJ" userId="96d466b960cbaa79" providerId="LiveId" clId="{08259469-EA37-4589-94DB-D43DC49C6094}" dt="2026-08-14T17:04:53.815" v="627"/>
        <pc:sldMkLst>
          <pc:docMk/>
          <pc:sldMk cId="2146054798" sldId="261"/>
        </pc:sldMkLst>
      </pc:sldChg>
      <pc:sldChg chg="add del">
        <pc:chgData name="First Presbyterian Church, Blairstown, NJ" userId="96d466b960cbaa79" providerId="LiveId" clId="{08259469-EA37-4589-94DB-D43DC49C6094}" dt="2026-08-14T17:04:53.815" v="627"/>
        <pc:sldMkLst>
          <pc:docMk/>
          <pc:sldMk cId="3893334687" sldId="262"/>
        </pc:sldMkLst>
      </pc:sldChg>
      <pc:sldChg chg="add del">
        <pc:chgData name="First Presbyterian Church, Blairstown, NJ" userId="96d466b960cbaa79" providerId="LiveId" clId="{08259469-EA37-4589-94DB-D43DC49C6094}" dt="2026-08-14T17:04:53.815" v="627"/>
        <pc:sldMkLst>
          <pc:docMk/>
          <pc:sldMk cId="3521742356" sldId="263"/>
        </pc:sldMkLst>
      </pc:sldChg>
      <pc:sldChg chg="add del">
        <pc:chgData name="First Presbyterian Church, Blairstown, NJ" userId="96d466b960cbaa79" providerId="LiveId" clId="{08259469-EA37-4589-94DB-D43DC49C6094}" dt="2026-08-14T15:31:42.763" v="417" actId="47"/>
        <pc:sldMkLst>
          <pc:docMk/>
          <pc:sldMk cId="618935660" sldId="265"/>
        </pc:sldMkLst>
      </pc:sldChg>
      <pc:sldChg chg="add del">
        <pc:chgData name="First Presbyterian Church, Blairstown, NJ" userId="96d466b960cbaa79" providerId="LiveId" clId="{08259469-EA37-4589-94DB-D43DC49C6094}" dt="2026-08-14T17:04:53.815" v="627"/>
        <pc:sldMkLst>
          <pc:docMk/>
          <pc:sldMk cId="663085436" sldId="266"/>
        </pc:sldMkLst>
      </pc:sldChg>
      <pc:sldChg chg="add del setBg">
        <pc:chgData name="First Presbyterian Church, Blairstown, NJ" userId="96d466b960cbaa79" providerId="LiveId" clId="{08259469-EA37-4589-94DB-D43DC49C6094}" dt="2026-08-14T17:04:53.815" v="627"/>
        <pc:sldMkLst>
          <pc:docMk/>
          <pc:sldMk cId="854066077" sldId="267"/>
        </pc:sldMkLst>
      </pc:sldChg>
      <pc:sldChg chg="add del">
        <pc:chgData name="First Presbyterian Church, Blairstown, NJ" userId="96d466b960cbaa79" providerId="LiveId" clId="{08259469-EA37-4589-94DB-D43DC49C6094}" dt="2026-08-14T17:04:53.815" v="627"/>
        <pc:sldMkLst>
          <pc:docMk/>
          <pc:sldMk cId="2780453442" sldId="268"/>
        </pc:sldMkLst>
      </pc:sldChg>
      <pc:sldChg chg="add del">
        <pc:chgData name="First Presbyterian Church, Blairstown, NJ" userId="96d466b960cbaa79" providerId="LiveId" clId="{08259469-EA37-4589-94DB-D43DC49C6094}" dt="2026-08-14T15:31:42.763" v="417" actId="47"/>
        <pc:sldMkLst>
          <pc:docMk/>
          <pc:sldMk cId="2514654345" sldId="269"/>
        </pc:sldMkLst>
      </pc:sldChg>
      <pc:sldChg chg="add del">
        <pc:chgData name="First Presbyterian Church, Blairstown, NJ" userId="96d466b960cbaa79" providerId="LiveId" clId="{08259469-EA37-4589-94DB-D43DC49C6094}" dt="2026-08-14T17:04:53.815" v="627"/>
        <pc:sldMkLst>
          <pc:docMk/>
          <pc:sldMk cId="4152348694" sldId="270"/>
        </pc:sldMkLst>
      </pc:sldChg>
      <pc:sldChg chg="add del">
        <pc:chgData name="First Presbyterian Church, Blairstown, NJ" userId="96d466b960cbaa79" providerId="LiveId" clId="{08259469-EA37-4589-94DB-D43DC49C6094}" dt="2026-08-14T15:31:42.763" v="417" actId="47"/>
        <pc:sldMkLst>
          <pc:docMk/>
          <pc:sldMk cId="2786853353" sldId="271"/>
        </pc:sldMkLst>
      </pc:sldChg>
      <pc:sldChg chg="add del">
        <pc:chgData name="First Presbyterian Church, Blairstown, NJ" userId="96d466b960cbaa79" providerId="LiveId" clId="{08259469-EA37-4589-94DB-D43DC49C6094}" dt="2026-08-14T17:04:53.815" v="627"/>
        <pc:sldMkLst>
          <pc:docMk/>
          <pc:sldMk cId="3368616373" sldId="272"/>
        </pc:sldMkLst>
      </pc:sldChg>
      <pc:sldChg chg="delSp add del setBg delDesignElem">
        <pc:chgData name="First Presbyterian Church, Blairstown, NJ" userId="96d466b960cbaa79" providerId="LiveId" clId="{08259469-EA37-4589-94DB-D43DC49C6094}" dt="2026-08-14T17:04:53.815" v="627"/>
        <pc:sldMkLst>
          <pc:docMk/>
          <pc:sldMk cId="3781304624" sldId="273"/>
        </pc:sldMkLst>
        <pc:spChg chg="del">
          <ac:chgData name="First Presbyterian Church, Blairstown, NJ" userId="96d466b960cbaa79" providerId="LiveId" clId="{08259469-EA37-4589-94DB-D43DC49C6094}" dt="2026-08-14T17:04:53.815" v="627"/>
          <ac:spMkLst>
            <pc:docMk/>
            <pc:sldMk cId="3781304624" sldId="273"/>
            <ac:spMk id="8" creationId="{9A926BDB-98EF-43B0-A66B-1A6EF8FB2835}"/>
          </ac:spMkLst>
        </pc:spChg>
        <pc:spChg chg="del">
          <ac:chgData name="First Presbyterian Church, Blairstown, NJ" userId="96d466b960cbaa79" providerId="LiveId" clId="{08259469-EA37-4589-94DB-D43DC49C6094}" dt="2026-08-14T17:04:53.815" v="627"/>
          <ac:spMkLst>
            <pc:docMk/>
            <pc:sldMk cId="3781304624" sldId="273"/>
            <ac:spMk id="12" creationId="{90FADDEF-2C10-4B0B-868E-6A655B671DAC}"/>
          </ac:spMkLst>
        </pc:spChg>
        <pc:picChg chg="del">
          <ac:chgData name="First Presbyterian Church, Blairstown, NJ" userId="96d466b960cbaa79" providerId="LiveId" clId="{08259469-EA37-4589-94DB-D43DC49C6094}" dt="2026-08-14T17:04:53.815" v="627"/>
          <ac:picMkLst>
            <pc:docMk/>
            <pc:sldMk cId="3781304624" sldId="273"/>
            <ac:picMk id="10" creationId="{A722A754-56A5-43DA-ADE3-C2704FABA2DC}"/>
          </ac:picMkLst>
        </pc:picChg>
      </pc:sldChg>
      <pc:sldChg chg="add del">
        <pc:chgData name="First Presbyterian Church, Blairstown, NJ" userId="96d466b960cbaa79" providerId="LiveId" clId="{08259469-EA37-4589-94DB-D43DC49C6094}" dt="2026-08-14T15:31:42.763" v="417" actId="47"/>
        <pc:sldMkLst>
          <pc:docMk/>
          <pc:sldMk cId="2340793295" sldId="274"/>
        </pc:sldMkLst>
      </pc:sldChg>
      <pc:sldChg chg="add del">
        <pc:chgData name="First Presbyterian Church, Blairstown, NJ" userId="96d466b960cbaa79" providerId="LiveId" clId="{08259469-EA37-4589-94DB-D43DC49C6094}" dt="2026-08-14T17:04:53.815" v="627"/>
        <pc:sldMkLst>
          <pc:docMk/>
          <pc:sldMk cId="2866639174" sldId="275"/>
        </pc:sldMkLst>
      </pc:sldChg>
      <pc:sldChg chg="add del">
        <pc:chgData name="First Presbyterian Church, Blairstown, NJ" userId="96d466b960cbaa79" providerId="LiveId" clId="{08259469-EA37-4589-94DB-D43DC49C6094}" dt="2026-08-14T15:31:42.763" v="417" actId="47"/>
        <pc:sldMkLst>
          <pc:docMk/>
          <pc:sldMk cId="2957636377" sldId="276"/>
        </pc:sldMkLst>
      </pc:sldChg>
      <pc:sldChg chg="add del">
        <pc:chgData name="First Presbyterian Church, Blairstown, NJ" userId="96d466b960cbaa79" providerId="LiveId" clId="{08259469-EA37-4589-94DB-D43DC49C6094}" dt="2026-08-14T17:04:53.815" v="627"/>
        <pc:sldMkLst>
          <pc:docMk/>
          <pc:sldMk cId="3006394461" sldId="277"/>
        </pc:sldMkLst>
      </pc:sldChg>
      <pc:sldChg chg="add del">
        <pc:chgData name="First Presbyterian Church, Blairstown, NJ" userId="96d466b960cbaa79" providerId="LiveId" clId="{08259469-EA37-4589-94DB-D43DC49C6094}" dt="2026-08-14T17:04:53.815" v="627"/>
        <pc:sldMkLst>
          <pc:docMk/>
          <pc:sldMk cId="3852153739" sldId="278"/>
        </pc:sldMkLst>
      </pc:sldChg>
      <pc:sldChg chg="add del">
        <pc:chgData name="First Presbyterian Church, Blairstown, NJ" userId="96d466b960cbaa79" providerId="LiveId" clId="{08259469-EA37-4589-94DB-D43DC49C6094}" dt="2026-08-14T17:04:53.815" v="627"/>
        <pc:sldMkLst>
          <pc:docMk/>
          <pc:sldMk cId="3477932402" sldId="279"/>
        </pc:sldMkLst>
      </pc:sldChg>
      <pc:sldChg chg="add del">
        <pc:chgData name="First Presbyterian Church, Blairstown, NJ" userId="96d466b960cbaa79" providerId="LiveId" clId="{08259469-EA37-4589-94DB-D43DC49C6094}" dt="2026-08-14T17:04:53.815" v="627"/>
        <pc:sldMkLst>
          <pc:docMk/>
          <pc:sldMk cId="3243701007" sldId="280"/>
        </pc:sldMkLst>
      </pc:sldChg>
      <pc:sldChg chg="add del">
        <pc:chgData name="First Presbyterian Church, Blairstown, NJ" userId="96d466b960cbaa79" providerId="LiveId" clId="{08259469-EA37-4589-94DB-D43DC49C6094}" dt="2026-08-14T17:04:53.815" v="627"/>
        <pc:sldMkLst>
          <pc:docMk/>
          <pc:sldMk cId="3038258739" sldId="281"/>
        </pc:sldMkLst>
      </pc:sldChg>
      <pc:sldChg chg="add del">
        <pc:chgData name="First Presbyterian Church, Blairstown, NJ" userId="96d466b960cbaa79" providerId="LiveId" clId="{08259469-EA37-4589-94DB-D43DC49C6094}" dt="2026-08-14T17:04:53.815" v="627"/>
        <pc:sldMkLst>
          <pc:docMk/>
          <pc:sldMk cId="92324787" sldId="282"/>
        </pc:sldMkLst>
      </pc:sldChg>
      <pc:sldChg chg="add del">
        <pc:chgData name="First Presbyterian Church, Blairstown, NJ" userId="96d466b960cbaa79" providerId="LiveId" clId="{08259469-EA37-4589-94DB-D43DC49C6094}" dt="2026-08-14T15:31:42.763" v="417" actId="47"/>
        <pc:sldMkLst>
          <pc:docMk/>
          <pc:sldMk cId="3454012548" sldId="283"/>
        </pc:sldMkLst>
      </pc:sldChg>
      <pc:sldChg chg="add del">
        <pc:chgData name="First Presbyterian Church, Blairstown, NJ" userId="96d466b960cbaa79" providerId="LiveId" clId="{08259469-EA37-4589-94DB-D43DC49C6094}" dt="2026-08-14T15:31:42.763" v="417" actId="47"/>
        <pc:sldMkLst>
          <pc:docMk/>
          <pc:sldMk cId="1915975917" sldId="284"/>
        </pc:sldMkLst>
      </pc:sldChg>
      <pc:sldChg chg="add del">
        <pc:chgData name="First Presbyterian Church, Blairstown, NJ" userId="96d466b960cbaa79" providerId="LiveId" clId="{08259469-EA37-4589-94DB-D43DC49C6094}" dt="2026-08-14T17:04:53.815" v="627"/>
        <pc:sldMkLst>
          <pc:docMk/>
          <pc:sldMk cId="2462046264" sldId="285"/>
        </pc:sldMkLst>
      </pc:sldChg>
      <pc:sldChg chg="add del">
        <pc:chgData name="First Presbyterian Church, Blairstown, NJ" userId="96d466b960cbaa79" providerId="LiveId" clId="{08259469-EA37-4589-94DB-D43DC49C6094}" dt="2026-08-14T17:04:53.815" v="627"/>
        <pc:sldMkLst>
          <pc:docMk/>
          <pc:sldMk cId="434997912" sldId="286"/>
        </pc:sldMkLst>
      </pc:sldChg>
      <pc:sldChg chg="add del">
        <pc:chgData name="First Presbyterian Church, Blairstown, NJ" userId="96d466b960cbaa79" providerId="LiveId" clId="{08259469-EA37-4589-94DB-D43DC49C6094}" dt="2026-08-14T15:31:42.763" v="417" actId="47"/>
        <pc:sldMkLst>
          <pc:docMk/>
          <pc:sldMk cId="1679125717" sldId="287"/>
        </pc:sldMkLst>
      </pc:sldChg>
      <pc:sldChg chg="add del">
        <pc:chgData name="First Presbyterian Church, Blairstown, NJ" userId="96d466b960cbaa79" providerId="LiveId" clId="{08259469-EA37-4589-94DB-D43DC49C6094}" dt="2026-08-14T17:04:53.815" v="627"/>
        <pc:sldMkLst>
          <pc:docMk/>
          <pc:sldMk cId="3583265762" sldId="288"/>
        </pc:sldMkLst>
      </pc:sldChg>
      <pc:sldChg chg="add del">
        <pc:chgData name="First Presbyterian Church, Blairstown, NJ" userId="96d466b960cbaa79" providerId="LiveId" clId="{08259469-EA37-4589-94DB-D43DC49C6094}" dt="2026-08-14T17:04:53.815" v="627"/>
        <pc:sldMkLst>
          <pc:docMk/>
          <pc:sldMk cId="1353593111" sldId="289"/>
        </pc:sldMkLst>
      </pc:sldChg>
      <pc:sldChg chg="add del">
        <pc:chgData name="First Presbyterian Church, Blairstown, NJ" userId="96d466b960cbaa79" providerId="LiveId" clId="{08259469-EA37-4589-94DB-D43DC49C6094}" dt="2026-08-14T17:04:53.815" v="627"/>
        <pc:sldMkLst>
          <pc:docMk/>
          <pc:sldMk cId="499313989" sldId="290"/>
        </pc:sldMkLst>
      </pc:sldChg>
      <pc:sldChg chg="add del">
        <pc:chgData name="First Presbyterian Church, Blairstown, NJ" userId="96d466b960cbaa79" providerId="LiveId" clId="{08259469-EA37-4589-94DB-D43DC49C6094}" dt="2026-08-14T17:04:53.815" v="627"/>
        <pc:sldMkLst>
          <pc:docMk/>
          <pc:sldMk cId="860867511" sldId="291"/>
        </pc:sldMkLst>
      </pc:sldChg>
      <pc:sldChg chg="add del">
        <pc:chgData name="First Presbyterian Church, Blairstown, NJ" userId="96d466b960cbaa79" providerId="LiveId" clId="{08259469-EA37-4589-94DB-D43DC49C6094}" dt="2026-08-14T17:04:53.815" v="627"/>
        <pc:sldMkLst>
          <pc:docMk/>
          <pc:sldMk cId="1396708374" sldId="292"/>
        </pc:sldMkLst>
      </pc:sldChg>
      <pc:sldChg chg="add del">
        <pc:chgData name="First Presbyterian Church, Blairstown, NJ" userId="96d466b960cbaa79" providerId="LiveId" clId="{08259469-EA37-4589-94DB-D43DC49C6094}" dt="2026-08-14T17:04:53.815" v="627"/>
        <pc:sldMkLst>
          <pc:docMk/>
          <pc:sldMk cId="1192163604" sldId="293"/>
        </pc:sldMkLst>
      </pc:sldChg>
      <pc:sldChg chg="add del">
        <pc:chgData name="First Presbyterian Church, Blairstown, NJ" userId="96d466b960cbaa79" providerId="LiveId" clId="{08259469-EA37-4589-94DB-D43DC49C6094}" dt="2026-08-14T17:04:53.815" v="627"/>
        <pc:sldMkLst>
          <pc:docMk/>
          <pc:sldMk cId="3224448080" sldId="294"/>
        </pc:sldMkLst>
      </pc:sldChg>
      <pc:sldChg chg="add del">
        <pc:chgData name="First Presbyterian Church, Blairstown, NJ" userId="96d466b960cbaa79" providerId="LiveId" clId="{08259469-EA37-4589-94DB-D43DC49C6094}" dt="2026-08-14T17:04:53.815" v="627"/>
        <pc:sldMkLst>
          <pc:docMk/>
          <pc:sldMk cId="2321681899" sldId="295"/>
        </pc:sldMkLst>
      </pc:sldChg>
      <pc:sldChg chg="add del">
        <pc:chgData name="First Presbyterian Church, Blairstown, NJ" userId="96d466b960cbaa79" providerId="LiveId" clId="{08259469-EA37-4589-94DB-D43DC49C6094}" dt="2026-08-14T17:04:53.815" v="627"/>
        <pc:sldMkLst>
          <pc:docMk/>
          <pc:sldMk cId="2986944492" sldId="296"/>
        </pc:sldMkLst>
      </pc:sldChg>
      <pc:sldChg chg="add del">
        <pc:chgData name="First Presbyterian Church, Blairstown, NJ" userId="96d466b960cbaa79" providerId="LiveId" clId="{08259469-EA37-4589-94DB-D43DC49C6094}" dt="2026-08-14T15:31:42.763" v="417" actId="47"/>
        <pc:sldMkLst>
          <pc:docMk/>
          <pc:sldMk cId="525475662" sldId="297"/>
        </pc:sldMkLst>
      </pc:sldChg>
      <pc:sldChg chg="add del">
        <pc:chgData name="First Presbyterian Church, Blairstown, NJ" userId="96d466b960cbaa79" providerId="LiveId" clId="{08259469-EA37-4589-94DB-D43DC49C6094}" dt="2026-08-14T17:04:53.815" v="627"/>
        <pc:sldMkLst>
          <pc:docMk/>
          <pc:sldMk cId="4030147578" sldId="298"/>
        </pc:sldMkLst>
      </pc:sldChg>
      <pc:sldChg chg="add del">
        <pc:chgData name="First Presbyterian Church, Blairstown, NJ" userId="96d466b960cbaa79" providerId="LiveId" clId="{08259469-EA37-4589-94DB-D43DC49C6094}" dt="2026-08-14T17:04:53.815" v="627"/>
        <pc:sldMkLst>
          <pc:docMk/>
          <pc:sldMk cId="1522188912" sldId="299"/>
        </pc:sldMkLst>
      </pc:sldChg>
      <pc:sldChg chg="add del">
        <pc:chgData name="First Presbyterian Church, Blairstown, NJ" userId="96d466b960cbaa79" providerId="LiveId" clId="{08259469-EA37-4589-94DB-D43DC49C6094}" dt="2026-08-14T17:04:53.815" v="627"/>
        <pc:sldMkLst>
          <pc:docMk/>
          <pc:sldMk cId="1851959626" sldId="300"/>
        </pc:sldMkLst>
      </pc:sldChg>
      <pc:sldChg chg="add del">
        <pc:chgData name="First Presbyterian Church, Blairstown, NJ" userId="96d466b960cbaa79" providerId="LiveId" clId="{08259469-EA37-4589-94DB-D43DC49C6094}" dt="2026-08-14T17:04:53.815" v="627"/>
        <pc:sldMkLst>
          <pc:docMk/>
          <pc:sldMk cId="4076493156" sldId="301"/>
        </pc:sldMkLst>
      </pc:sldChg>
      <pc:sldChg chg="add del">
        <pc:chgData name="First Presbyterian Church, Blairstown, NJ" userId="96d466b960cbaa79" providerId="LiveId" clId="{08259469-EA37-4589-94DB-D43DC49C6094}" dt="2026-08-14T17:04:53.815" v="627"/>
        <pc:sldMkLst>
          <pc:docMk/>
          <pc:sldMk cId="1294116924" sldId="302"/>
        </pc:sldMkLst>
      </pc:sldChg>
      <pc:sldChg chg="add del">
        <pc:chgData name="First Presbyterian Church, Blairstown, NJ" userId="96d466b960cbaa79" providerId="LiveId" clId="{08259469-EA37-4589-94DB-D43DC49C6094}" dt="2026-08-14T15:31:42.763" v="417" actId="47"/>
        <pc:sldMkLst>
          <pc:docMk/>
          <pc:sldMk cId="1269497918" sldId="303"/>
        </pc:sldMkLst>
      </pc:sldChg>
      <pc:sldChg chg="delSp add del setBg delDesignElem">
        <pc:chgData name="First Presbyterian Church, Blairstown, NJ" userId="96d466b960cbaa79" providerId="LiveId" clId="{08259469-EA37-4589-94DB-D43DC49C6094}" dt="2026-08-14T17:04:53.815" v="627"/>
        <pc:sldMkLst>
          <pc:docMk/>
          <pc:sldMk cId="1859313568" sldId="304"/>
        </pc:sldMkLst>
        <pc:spChg chg="del">
          <ac:chgData name="First Presbyterian Church, Blairstown, NJ" userId="96d466b960cbaa79" providerId="LiveId" clId="{08259469-EA37-4589-94DB-D43DC49C6094}" dt="2026-08-14T17:04:53.815" v="627"/>
          <ac:spMkLst>
            <pc:docMk/>
            <pc:sldMk cId="1859313568" sldId="304"/>
            <ac:spMk id="8" creationId="{9A926BDB-98EF-43B0-A66B-1A6EF8FB2835}"/>
          </ac:spMkLst>
        </pc:spChg>
        <pc:spChg chg="del">
          <ac:chgData name="First Presbyterian Church, Blairstown, NJ" userId="96d466b960cbaa79" providerId="LiveId" clId="{08259469-EA37-4589-94DB-D43DC49C6094}" dt="2026-08-14T17:04:53.815" v="627"/>
          <ac:spMkLst>
            <pc:docMk/>
            <pc:sldMk cId="1859313568" sldId="304"/>
            <ac:spMk id="12" creationId="{90FADDEF-2C10-4B0B-868E-6A655B671DAC}"/>
          </ac:spMkLst>
        </pc:spChg>
        <pc:picChg chg="del">
          <ac:chgData name="First Presbyterian Church, Blairstown, NJ" userId="96d466b960cbaa79" providerId="LiveId" clId="{08259469-EA37-4589-94DB-D43DC49C6094}" dt="2026-08-14T17:04:53.815" v="627"/>
          <ac:picMkLst>
            <pc:docMk/>
            <pc:sldMk cId="1859313568" sldId="304"/>
            <ac:picMk id="10" creationId="{A722A754-56A5-43DA-ADE3-C2704FABA2DC}"/>
          </ac:picMkLst>
        </pc:picChg>
      </pc:sldChg>
      <pc:sldChg chg="add del">
        <pc:chgData name="First Presbyterian Church, Blairstown, NJ" userId="96d466b960cbaa79" providerId="LiveId" clId="{08259469-EA37-4589-94DB-D43DC49C6094}" dt="2026-08-14T15:31:42.763" v="417" actId="47"/>
        <pc:sldMkLst>
          <pc:docMk/>
          <pc:sldMk cId="878662951" sldId="305"/>
        </pc:sldMkLst>
      </pc:sldChg>
      <pc:sldChg chg="add del">
        <pc:chgData name="First Presbyterian Church, Blairstown, NJ" userId="96d466b960cbaa79" providerId="LiveId" clId="{08259469-EA37-4589-94DB-D43DC49C6094}" dt="2026-08-14T17:04:53.815" v="627"/>
        <pc:sldMkLst>
          <pc:docMk/>
          <pc:sldMk cId="3544762483" sldId="306"/>
        </pc:sldMkLst>
      </pc:sldChg>
      <pc:sldChg chg="add del">
        <pc:chgData name="First Presbyterian Church, Blairstown, NJ" userId="96d466b960cbaa79" providerId="LiveId" clId="{08259469-EA37-4589-94DB-D43DC49C6094}" dt="2026-08-14T17:04:53.815" v="627"/>
        <pc:sldMkLst>
          <pc:docMk/>
          <pc:sldMk cId="3702526662" sldId="307"/>
        </pc:sldMkLst>
      </pc:sldChg>
      <pc:sldChg chg="add del">
        <pc:chgData name="First Presbyterian Church, Blairstown, NJ" userId="96d466b960cbaa79" providerId="LiveId" clId="{08259469-EA37-4589-94DB-D43DC49C6094}" dt="2026-08-14T17:04:53.815" v="627"/>
        <pc:sldMkLst>
          <pc:docMk/>
          <pc:sldMk cId="1364370594" sldId="308"/>
        </pc:sldMkLst>
      </pc:sldChg>
      <pc:sldChg chg="add del">
        <pc:chgData name="First Presbyterian Church, Blairstown, NJ" userId="96d466b960cbaa79" providerId="LiveId" clId="{08259469-EA37-4589-94DB-D43DC49C6094}" dt="2026-08-14T17:04:53.815" v="627"/>
        <pc:sldMkLst>
          <pc:docMk/>
          <pc:sldMk cId="1046726027" sldId="309"/>
        </pc:sldMkLst>
      </pc:sldChg>
      <pc:sldChg chg="add del">
        <pc:chgData name="First Presbyterian Church, Blairstown, NJ" userId="96d466b960cbaa79" providerId="LiveId" clId="{08259469-EA37-4589-94DB-D43DC49C6094}" dt="2026-08-14T17:04:53.815" v="627"/>
        <pc:sldMkLst>
          <pc:docMk/>
          <pc:sldMk cId="1925868256" sldId="310"/>
        </pc:sldMkLst>
      </pc:sldChg>
      <pc:sldChg chg="add del">
        <pc:chgData name="First Presbyterian Church, Blairstown, NJ" userId="96d466b960cbaa79" providerId="LiveId" clId="{08259469-EA37-4589-94DB-D43DC49C6094}" dt="2026-08-14T17:04:53.815" v="627"/>
        <pc:sldMkLst>
          <pc:docMk/>
          <pc:sldMk cId="1990470033" sldId="311"/>
        </pc:sldMkLst>
      </pc:sldChg>
      <pc:sldChg chg="add del setBg">
        <pc:chgData name="First Presbyterian Church, Blairstown, NJ" userId="96d466b960cbaa79" providerId="LiveId" clId="{08259469-EA37-4589-94DB-D43DC49C6094}" dt="2026-08-14T17:04:53.815" v="627"/>
        <pc:sldMkLst>
          <pc:docMk/>
          <pc:sldMk cId="3283273615" sldId="312"/>
        </pc:sldMkLst>
      </pc:sldChg>
      <pc:sldChg chg="add del">
        <pc:chgData name="First Presbyterian Church, Blairstown, NJ" userId="96d466b960cbaa79" providerId="LiveId" clId="{08259469-EA37-4589-94DB-D43DC49C6094}" dt="2026-08-14T15:31:42.763" v="417" actId="47"/>
        <pc:sldMkLst>
          <pc:docMk/>
          <pc:sldMk cId="2222367000" sldId="313"/>
        </pc:sldMkLst>
      </pc:sldChg>
      <pc:sldChg chg="add del">
        <pc:chgData name="First Presbyterian Church, Blairstown, NJ" userId="96d466b960cbaa79" providerId="LiveId" clId="{08259469-EA37-4589-94DB-D43DC49C6094}" dt="2026-08-14T17:04:53.815" v="627"/>
        <pc:sldMkLst>
          <pc:docMk/>
          <pc:sldMk cId="303132747" sldId="314"/>
        </pc:sldMkLst>
      </pc:sldChg>
      <pc:sldChg chg="add del">
        <pc:chgData name="First Presbyterian Church, Blairstown, NJ" userId="96d466b960cbaa79" providerId="LiveId" clId="{08259469-EA37-4589-94DB-D43DC49C6094}" dt="2026-08-14T17:04:53.815" v="627"/>
        <pc:sldMkLst>
          <pc:docMk/>
          <pc:sldMk cId="4220748583" sldId="315"/>
        </pc:sldMkLst>
      </pc:sldChg>
      <pc:sldChg chg="add del">
        <pc:chgData name="First Presbyterian Church, Blairstown, NJ" userId="96d466b960cbaa79" providerId="LiveId" clId="{08259469-EA37-4589-94DB-D43DC49C6094}" dt="2026-08-14T17:04:53.815" v="627"/>
        <pc:sldMkLst>
          <pc:docMk/>
          <pc:sldMk cId="1996814111" sldId="316"/>
        </pc:sldMkLst>
      </pc:sldChg>
      <pc:sldChg chg="delSp add del setBg delDesignElem">
        <pc:chgData name="First Presbyterian Church, Blairstown, NJ" userId="96d466b960cbaa79" providerId="LiveId" clId="{08259469-EA37-4589-94DB-D43DC49C6094}" dt="2026-08-14T17:04:53.815" v="627"/>
        <pc:sldMkLst>
          <pc:docMk/>
          <pc:sldMk cId="1992190720" sldId="317"/>
        </pc:sldMkLst>
        <pc:spChg chg="del">
          <ac:chgData name="First Presbyterian Church, Blairstown, NJ" userId="96d466b960cbaa79" providerId="LiveId" clId="{08259469-EA37-4589-94DB-D43DC49C6094}" dt="2026-08-14T17:04:53.815" v="627"/>
          <ac:spMkLst>
            <pc:docMk/>
            <pc:sldMk cId="1992190720" sldId="317"/>
            <ac:spMk id="8" creationId="{9A926BDB-98EF-43B0-A66B-1A6EF8FB2835}"/>
          </ac:spMkLst>
        </pc:spChg>
        <pc:picChg chg="del">
          <ac:chgData name="First Presbyterian Church, Blairstown, NJ" userId="96d466b960cbaa79" providerId="LiveId" clId="{08259469-EA37-4589-94DB-D43DC49C6094}" dt="2026-08-14T17:04:53.815" v="627"/>
          <ac:picMkLst>
            <pc:docMk/>
            <pc:sldMk cId="1992190720" sldId="317"/>
            <ac:picMk id="10" creationId="{A722A754-56A5-43DA-ADE3-C2704FABA2DC}"/>
          </ac:picMkLst>
        </pc:picChg>
      </pc:sldChg>
      <pc:sldChg chg="add del">
        <pc:chgData name="First Presbyterian Church, Blairstown, NJ" userId="96d466b960cbaa79" providerId="LiveId" clId="{08259469-EA37-4589-94DB-D43DC49C6094}" dt="2026-08-14T17:04:53.815" v="627"/>
        <pc:sldMkLst>
          <pc:docMk/>
          <pc:sldMk cId="2088075195" sldId="318"/>
        </pc:sldMkLst>
      </pc:sldChg>
      <pc:sldChg chg="add del">
        <pc:chgData name="First Presbyterian Church, Blairstown, NJ" userId="96d466b960cbaa79" providerId="LiveId" clId="{08259469-EA37-4589-94DB-D43DC49C6094}" dt="2026-08-14T17:04:53.815" v="627"/>
        <pc:sldMkLst>
          <pc:docMk/>
          <pc:sldMk cId="3784950302" sldId="319"/>
        </pc:sldMkLst>
      </pc:sldChg>
      <pc:sldChg chg="add del">
        <pc:chgData name="First Presbyterian Church, Blairstown, NJ" userId="96d466b960cbaa79" providerId="LiveId" clId="{08259469-EA37-4589-94DB-D43DC49C6094}" dt="2026-08-14T17:04:53.815" v="627"/>
        <pc:sldMkLst>
          <pc:docMk/>
          <pc:sldMk cId="3283284179" sldId="320"/>
        </pc:sldMkLst>
      </pc:sldChg>
      <pc:sldChg chg="add del">
        <pc:chgData name="First Presbyterian Church, Blairstown, NJ" userId="96d466b960cbaa79" providerId="LiveId" clId="{08259469-EA37-4589-94DB-D43DC49C6094}" dt="2026-08-14T17:04:53.815" v="627"/>
        <pc:sldMkLst>
          <pc:docMk/>
          <pc:sldMk cId="3998724461" sldId="321"/>
        </pc:sldMkLst>
      </pc:sldChg>
      <pc:sldChg chg="add del">
        <pc:chgData name="First Presbyterian Church, Blairstown, NJ" userId="96d466b960cbaa79" providerId="LiveId" clId="{08259469-EA37-4589-94DB-D43DC49C6094}" dt="2026-08-14T17:04:53.815" v="627"/>
        <pc:sldMkLst>
          <pc:docMk/>
          <pc:sldMk cId="4092148752" sldId="322"/>
        </pc:sldMkLst>
      </pc:sldChg>
      <pc:sldChg chg="add del">
        <pc:chgData name="First Presbyterian Church, Blairstown, NJ" userId="96d466b960cbaa79" providerId="LiveId" clId="{08259469-EA37-4589-94DB-D43DC49C6094}" dt="2026-08-14T17:04:53.815" v="627"/>
        <pc:sldMkLst>
          <pc:docMk/>
          <pc:sldMk cId="155700514" sldId="323"/>
        </pc:sldMkLst>
      </pc:sldChg>
      <pc:sldChg chg="add del">
        <pc:chgData name="First Presbyterian Church, Blairstown, NJ" userId="96d466b960cbaa79" providerId="LiveId" clId="{08259469-EA37-4589-94DB-D43DC49C6094}" dt="2026-08-14T17:04:53.815" v="627"/>
        <pc:sldMkLst>
          <pc:docMk/>
          <pc:sldMk cId="4034270311" sldId="324"/>
        </pc:sldMkLst>
      </pc:sldChg>
      <pc:sldChg chg="add del">
        <pc:chgData name="First Presbyterian Church, Blairstown, NJ" userId="96d466b960cbaa79" providerId="LiveId" clId="{08259469-EA37-4589-94DB-D43DC49C6094}" dt="2026-08-14T15:31:42.763" v="417" actId="47"/>
        <pc:sldMkLst>
          <pc:docMk/>
          <pc:sldMk cId="25997974" sldId="325"/>
        </pc:sldMkLst>
      </pc:sldChg>
      <pc:sldChg chg="add del">
        <pc:chgData name="First Presbyterian Church, Blairstown, NJ" userId="96d466b960cbaa79" providerId="LiveId" clId="{08259469-EA37-4589-94DB-D43DC49C6094}" dt="2026-08-14T17:04:53.815" v="627"/>
        <pc:sldMkLst>
          <pc:docMk/>
          <pc:sldMk cId="871817215" sldId="326"/>
        </pc:sldMkLst>
      </pc:sldChg>
      <pc:sldChg chg="add del">
        <pc:chgData name="First Presbyterian Church, Blairstown, NJ" userId="96d466b960cbaa79" providerId="LiveId" clId="{08259469-EA37-4589-94DB-D43DC49C6094}" dt="2026-08-14T17:04:53.815" v="627"/>
        <pc:sldMkLst>
          <pc:docMk/>
          <pc:sldMk cId="3096008453" sldId="327"/>
        </pc:sldMkLst>
      </pc:sldChg>
      <pc:sldChg chg="add del">
        <pc:chgData name="First Presbyterian Church, Blairstown, NJ" userId="96d466b960cbaa79" providerId="LiveId" clId="{08259469-EA37-4589-94DB-D43DC49C6094}" dt="2026-08-14T17:04:53.815" v="627"/>
        <pc:sldMkLst>
          <pc:docMk/>
          <pc:sldMk cId="3135509741" sldId="328"/>
        </pc:sldMkLst>
      </pc:sldChg>
      <pc:sldChg chg="add del">
        <pc:chgData name="First Presbyterian Church, Blairstown, NJ" userId="96d466b960cbaa79" providerId="LiveId" clId="{08259469-EA37-4589-94DB-D43DC49C6094}" dt="2026-08-14T17:04:53.815" v="627"/>
        <pc:sldMkLst>
          <pc:docMk/>
          <pc:sldMk cId="1819720761" sldId="329"/>
        </pc:sldMkLst>
      </pc:sldChg>
      <pc:sldChg chg="add del">
        <pc:chgData name="First Presbyterian Church, Blairstown, NJ" userId="96d466b960cbaa79" providerId="LiveId" clId="{08259469-EA37-4589-94DB-D43DC49C6094}" dt="2026-08-14T17:04:53.815" v="627"/>
        <pc:sldMkLst>
          <pc:docMk/>
          <pc:sldMk cId="1489546406" sldId="330"/>
        </pc:sldMkLst>
      </pc:sldChg>
      <pc:sldChg chg="del">
        <pc:chgData name="First Presbyterian Church, Blairstown, NJ" userId="96d466b960cbaa79" providerId="LiveId" clId="{08259469-EA37-4589-94DB-D43DC49C6094}" dt="2026-08-13T13:49:54.454" v="78" actId="47"/>
        <pc:sldMkLst>
          <pc:docMk/>
          <pc:sldMk cId="0" sldId="331"/>
        </pc:sldMkLst>
      </pc:sldChg>
      <pc:sldChg chg="add del">
        <pc:chgData name="First Presbyterian Church, Blairstown, NJ" userId="96d466b960cbaa79" providerId="LiveId" clId="{08259469-EA37-4589-94DB-D43DC49C6094}" dt="2026-08-14T17:04:53.815" v="627"/>
        <pc:sldMkLst>
          <pc:docMk/>
          <pc:sldMk cId="2027581181" sldId="331"/>
        </pc:sldMkLst>
      </pc:sldChg>
      <pc:sldChg chg="add del">
        <pc:chgData name="First Presbyterian Church, Blairstown, NJ" userId="96d466b960cbaa79" providerId="LiveId" clId="{08259469-EA37-4589-94DB-D43DC49C6094}" dt="2026-08-14T17:04:53.815" v="627"/>
        <pc:sldMkLst>
          <pc:docMk/>
          <pc:sldMk cId="61853221" sldId="332"/>
        </pc:sldMkLst>
      </pc:sldChg>
      <pc:sldChg chg="add del">
        <pc:chgData name="First Presbyterian Church, Blairstown, NJ" userId="96d466b960cbaa79" providerId="LiveId" clId="{08259469-EA37-4589-94DB-D43DC49C6094}" dt="2026-08-14T17:04:53.815" v="627"/>
        <pc:sldMkLst>
          <pc:docMk/>
          <pc:sldMk cId="257380986" sldId="333"/>
        </pc:sldMkLst>
      </pc:sldChg>
      <pc:sldChg chg="add del">
        <pc:chgData name="First Presbyterian Church, Blairstown, NJ" userId="96d466b960cbaa79" providerId="LiveId" clId="{08259469-EA37-4589-94DB-D43DC49C6094}" dt="2026-08-14T17:04:53.815" v="627"/>
        <pc:sldMkLst>
          <pc:docMk/>
          <pc:sldMk cId="3685124556" sldId="334"/>
        </pc:sldMkLst>
      </pc:sldChg>
      <pc:sldChg chg="add del">
        <pc:chgData name="First Presbyterian Church, Blairstown, NJ" userId="96d466b960cbaa79" providerId="LiveId" clId="{08259469-EA37-4589-94DB-D43DC49C6094}" dt="2026-08-14T17:04:53.815" v="627"/>
        <pc:sldMkLst>
          <pc:docMk/>
          <pc:sldMk cId="1133825609" sldId="335"/>
        </pc:sldMkLst>
      </pc:sldChg>
      <pc:sldChg chg="add del">
        <pc:chgData name="First Presbyterian Church, Blairstown, NJ" userId="96d466b960cbaa79" providerId="LiveId" clId="{08259469-EA37-4589-94DB-D43DC49C6094}" dt="2026-08-14T17:04:53.815" v="627"/>
        <pc:sldMkLst>
          <pc:docMk/>
          <pc:sldMk cId="2723692542" sldId="336"/>
        </pc:sldMkLst>
      </pc:sldChg>
      <pc:sldChg chg="add del">
        <pc:chgData name="First Presbyterian Church, Blairstown, NJ" userId="96d466b960cbaa79" providerId="LiveId" clId="{08259469-EA37-4589-94DB-D43DC49C6094}" dt="2026-08-14T17:04:53.815" v="627"/>
        <pc:sldMkLst>
          <pc:docMk/>
          <pc:sldMk cId="291011696" sldId="337"/>
        </pc:sldMkLst>
      </pc:sldChg>
      <pc:sldChg chg="add del">
        <pc:chgData name="First Presbyterian Church, Blairstown, NJ" userId="96d466b960cbaa79" providerId="LiveId" clId="{08259469-EA37-4589-94DB-D43DC49C6094}" dt="2026-08-14T17:04:53.815" v="627"/>
        <pc:sldMkLst>
          <pc:docMk/>
          <pc:sldMk cId="923941256" sldId="338"/>
        </pc:sldMkLst>
      </pc:sldChg>
      <pc:sldChg chg="add del">
        <pc:chgData name="First Presbyterian Church, Blairstown, NJ" userId="96d466b960cbaa79" providerId="LiveId" clId="{08259469-EA37-4589-94DB-D43DC49C6094}" dt="2026-08-14T17:04:53.815" v="627"/>
        <pc:sldMkLst>
          <pc:docMk/>
          <pc:sldMk cId="4234214963" sldId="339"/>
        </pc:sldMkLst>
      </pc:sldChg>
      <pc:sldChg chg="add del">
        <pc:chgData name="First Presbyterian Church, Blairstown, NJ" userId="96d466b960cbaa79" providerId="LiveId" clId="{08259469-EA37-4589-94DB-D43DC49C6094}" dt="2026-08-14T17:04:53.815" v="627"/>
        <pc:sldMkLst>
          <pc:docMk/>
          <pc:sldMk cId="1058669340" sldId="340"/>
        </pc:sldMkLst>
      </pc:sldChg>
      <pc:sldChg chg="add del">
        <pc:chgData name="First Presbyterian Church, Blairstown, NJ" userId="96d466b960cbaa79" providerId="LiveId" clId="{08259469-EA37-4589-94DB-D43DC49C6094}" dt="2026-08-14T17:04:53.815" v="627"/>
        <pc:sldMkLst>
          <pc:docMk/>
          <pc:sldMk cId="1628465293" sldId="341"/>
        </pc:sldMkLst>
      </pc:sldChg>
      <pc:sldChg chg="add del">
        <pc:chgData name="First Presbyterian Church, Blairstown, NJ" userId="96d466b960cbaa79" providerId="LiveId" clId="{08259469-EA37-4589-94DB-D43DC49C6094}" dt="2026-08-14T17:04:53.815" v="627"/>
        <pc:sldMkLst>
          <pc:docMk/>
          <pc:sldMk cId="1712448577" sldId="342"/>
        </pc:sldMkLst>
      </pc:sldChg>
      <pc:sldChg chg="add del">
        <pc:chgData name="First Presbyterian Church, Blairstown, NJ" userId="96d466b960cbaa79" providerId="LiveId" clId="{08259469-EA37-4589-94DB-D43DC49C6094}" dt="2026-08-14T17:04:53.815" v="627"/>
        <pc:sldMkLst>
          <pc:docMk/>
          <pc:sldMk cId="1078937977" sldId="343"/>
        </pc:sldMkLst>
      </pc:sldChg>
      <pc:sldChg chg="add del">
        <pc:chgData name="First Presbyterian Church, Blairstown, NJ" userId="96d466b960cbaa79" providerId="LiveId" clId="{08259469-EA37-4589-94DB-D43DC49C6094}" dt="2026-08-14T17:04:53.815" v="627"/>
        <pc:sldMkLst>
          <pc:docMk/>
          <pc:sldMk cId="3328688374" sldId="344"/>
        </pc:sldMkLst>
      </pc:sldChg>
      <pc:sldChg chg="modSp add del mod">
        <pc:chgData name="First Presbyterian Church, Blairstown, NJ" userId="96d466b960cbaa79" providerId="LiveId" clId="{08259469-EA37-4589-94DB-D43DC49C6094}" dt="2026-08-14T16:56:08.630" v="606" actId="20577"/>
        <pc:sldMkLst>
          <pc:docMk/>
          <pc:sldMk cId="2014959349" sldId="345"/>
        </pc:sldMkLst>
        <pc:spChg chg="mod">
          <ac:chgData name="First Presbyterian Church, Blairstown, NJ" userId="96d466b960cbaa79" providerId="LiveId" clId="{08259469-EA37-4589-94DB-D43DC49C6094}" dt="2026-08-14T16:56:08.630" v="606" actId="20577"/>
          <ac:spMkLst>
            <pc:docMk/>
            <pc:sldMk cId="2014959349" sldId="345"/>
            <ac:spMk id="2" creationId="{5CD75504-E68D-982F-8036-3BBD77247001}"/>
          </ac:spMkLst>
        </pc:spChg>
      </pc:sldChg>
      <pc:sldChg chg="add del">
        <pc:chgData name="First Presbyterian Church, Blairstown, NJ" userId="96d466b960cbaa79" providerId="LiveId" clId="{08259469-EA37-4589-94DB-D43DC49C6094}" dt="2026-08-14T16:41:41.238" v="538"/>
        <pc:sldMkLst>
          <pc:docMk/>
          <pc:sldMk cId="118074079" sldId="346"/>
        </pc:sldMkLst>
      </pc:sldChg>
      <pc:sldChg chg="modSp add del mod setBg">
        <pc:chgData name="First Presbyterian Church, Blairstown, NJ" userId="96d466b960cbaa79" providerId="LiveId" clId="{08259469-EA37-4589-94DB-D43DC49C6094}" dt="2026-08-14T16:41:41.238" v="538"/>
        <pc:sldMkLst>
          <pc:docMk/>
          <pc:sldMk cId="3525089169" sldId="347"/>
        </pc:sldMkLst>
        <pc:picChg chg="mod">
          <ac:chgData name="First Presbyterian Church, Blairstown, NJ" userId="96d466b960cbaa79" providerId="LiveId" clId="{08259469-EA37-4589-94DB-D43DC49C6094}" dt="2026-08-14T15:30:00.705" v="416" actId="1076"/>
          <ac:picMkLst>
            <pc:docMk/>
            <pc:sldMk cId="3525089169" sldId="347"/>
            <ac:picMk id="3" creationId="{82B29683-9C8B-C73D-D685-B2E5C8C2E350}"/>
          </ac:picMkLst>
        </pc:picChg>
      </pc:sldChg>
      <pc:sldChg chg="delSp add del setBg delDesignElem">
        <pc:chgData name="First Presbyterian Church, Blairstown, NJ" userId="96d466b960cbaa79" providerId="LiveId" clId="{08259469-EA37-4589-94DB-D43DC49C6094}" dt="2026-08-14T16:41:41.238" v="538"/>
        <pc:sldMkLst>
          <pc:docMk/>
          <pc:sldMk cId="3888054879" sldId="348"/>
        </pc:sldMkLst>
        <pc:spChg chg="del">
          <ac:chgData name="First Presbyterian Church, Blairstown, NJ" userId="96d466b960cbaa79" providerId="LiveId" clId="{08259469-EA37-4589-94DB-D43DC49C6094}" dt="2026-08-14T16:41:41.238" v="538"/>
          <ac:spMkLst>
            <pc:docMk/>
            <pc:sldMk cId="3888054879" sldId="348"/>
            <ac:spMk id="8" creationId="{21A1AB5C-E30E-4B12-A632-77BEB609723D}"/>
          </ac:spMkLst>
        </pc:spChg>
        <pc:spChg chg="del">
          <ac:chgData name="First Presbyterian Church, Blairstown, NJ" userId="96d466b960cbaa79" providerId="LiveId" clId="{08259469-EA37-4589-94DB-D43DC49C6094}" dt="2026-08-14T16:41:41.238" v="538"/>
          <ac:spMkLst>
            <pc:docMk/>
            <pc:sldMk cId="3888054879" sldId="348"/>
            <ac:spMk id="12" creationId="{65803ED7-CEEC-44B9-9585-8B93372E8F66}"/>
          </ac:spMkLst>
        </pc:spChg>
        <pc:picChg chg="del">
          <ac:chgData name="First Presbyterian Church, Blairstown, NJ" userId="96d466b960cbaa79" providerId="LiveId" clId="{08259469-EA37-4589-94DB-D43DC49C6094}" dt="2026-08-14T16:41:41.238" v="538"/>
          <ac:picMkLst>
            <pc:docMk/>
            <pc:sldMk cId="3888054879" sldId="348"/>
            <ac:picMk id="10" creationId="{2821286B-728B-4EAC-9238-E6CE2A555CAB}"/>
          </ac:picMkLst>
        </pc:picChg>
      </pc:sldChg>
      <pc:sldChg chg="add del">
        <pc:chgData name="First Presbyterian Church, Blairstown, NJ" userId="96d466b960cbaa79" providerId="LiveId" clId="{08259469-EA37-4589-94DB-D43DC49C6094}" dt="2026-08-14T16:41:41.238" v="538"/>
        <pc:sldMkLst>
          <pc:docMk/>
          <pc:sldMk cId="1132439788" sldId="349"/>
        </pc:sldMkLst>
      </pc:sldChg>
      <pc:sldChg chg="delSp add del setBg delDesignElem">
        <pc:chgData name="First Presbyterian Church, Blairstown, NJ" userId="96d466b960cbaa79" providerId="LiveId" clId="{08259469-EA37-4589-94DB-D43DC49C6094}" dt="2026-08-14T17:04:53.815" v="627"/>
        <pc:sldMkLst>
          <pc:docMk/>
          <pc:sldMk cId="477597841" sldId="350"/>
        </pc:sldMkLst>
        <pc:spChg chg="del">
          <ac:chgData name="First Presbyterian Church, Blairstown, NJ" userId="96d466b960cbaa79" providerId="LiveId" clId="{08259469-EA37-4589-94DB-D43DC49C6094}" dt="2026-08-14T17:04:53.815" v="627"/>
          <ac:spMkLst>
            <pc:docMk/>
            <pc:sldMk cId="477597841" sldId="350"/>
            <ac:spMk id="8" creationId="{9A926BDB-98EF-43B0-A66B-1A6EF8FB2835}"/>
          </ac:spMkLst>
        </pc:spChg>
        <pc:spChg chg="del">
          <ac:chgData name="First Presbyterian Church, Blairstown, NJ" userId="96d466b960cbaa79" providerId="LiveId" clId="{08259469-EA37-4589-94DB-D43DC49C6094}" dt="2026-08-14T17:04:53.815" v="627"/>
          <ac:spMkLst>
            <pc:docMk/>
            <pc:sldMk cId="477597841" sldId="350"/>
            <ac:spMk id="12" creationId="{90FADDEF-2C10-4B0B-868E-6A655B671DAC}"/>
          </ac:spMkLst>
        </pc:spChg>
        <pc:picChg chg="del">
          <ac:chgData name="First Presbyterian Church, Blairstown, NJ" userId="96d466b960cbaa79" providerId="LiveId" clId="{08259469-EA37-4589-94DB-D43DC49C6094}" dt="2026-08-14T17:04:53.815" v="627"/>
          <ac:picMkLst>
            <pc:docMk/>
            <pc:sldMk cId="477597841" sldId="350"/>
            <ac:picMk id="10" creationId="{A722A754-56A5-43DA-ADE3-C2704FABA2DC}"/>
          </ac:picMkLst>
        </pc:picChg>
      </pc:sldChg>
      <pc:sldChg chg="add del">
        <pc:chgData name="First Presbyterian Church, Blairstown, NJ" userId="96d466b960cbaa79" providerId="LiveId" clId="{08259469-EA37-4589-94DB-D43DC49C6094}" dt="2026-08-14T17:04:53.815" v="627"/>
        <pc:sldMkLst>
          <pc:docMk/>
          <pc:sldMk cId="18090705" sldId="351"/>
        </pc:sldMkLst>
      </pc:sldChg>
      <pc:sldChg chg="add del">
        <pc:chgData name="First Presbyterian Church, Blairstown, NJ" userId="96d466b960cbaa79" providerId="LiveId" clId="{08259469-EA37-4589-94DB-D43DC49C6094}" dt="2026-08-14T17:04:53.815" v="627"/>
        <pc:sldMkLst>
          <pc:docMk/>
          <pc:sldMk cId="4124406656" sldId="352"/>
        </pc:sldMkLst>
      </pc:sldChg>
      <pc:sldChg chg="add del">
        <pc:chgData name="First Presbyterian Church, Blairstown, NJ" userId="96d466b960cbaa79" providerId="LiveId" clId="{08259469-EA37-4589-94DB-D43DC49C6094}" dt="2026-08-14T15:31:42.763" v="417" actId="47"/>
        <pc:sldMkLst>
          <pc:docMk/>
          <pc:sldMk cId="1193240715" sldId="353"/>
        </pc:sldMkLst>
      </pc:sldChg>
      <pc:sldChg chg="add del">
        <pc:chgData name="First Presbyterian Church, Blairstown, NJ" userId="96d466b960cbaa79" providerId="LiveId" clId="{08259469-EA37-4589-94DB-D43DC49C6094}" dt="2026-08-14T17:13:46.207" v="652" actId="47"/>
        <pc:sldMkLst>
          <pc:docMk/>
          <pc:sldMk cId="428719224" sldId="354"/>
        </pc:sldMkLst>
      </pc:sldChg>
      <pc:sldChg chg="add del">
        <pc:chgData name="First Presbyterian Church, Blairstown, NJ" userId="96d466b960cbaa79" providerId="LiveId" clId="{08259469-EA37-4589-94DB-D43DC49C6094}" dt="2026-08-14T15:31:42.763" v="417" actId="47"/>
        <pc:sldMkLst>
          <pc:docMk/>
          <pc:sldMk cId="2387139084" sldId="355"/>
        </pc:sldMkLst>
      </pc:sldChg>
      <pc:sldChg chg="addSp modSp add del mod setBg">
        <pc:chgData name="First Presbyterian Church, Blairstown, NJ" userId="96d466b960cbaa79" providerId="LiveId" clId="{08259469-EA37-4589-94DB-D43DC49C6094}" dt="2026-08-14T17:14:43.206" v="653" actId="26606"/>
        <pc:sldMkLst>
          <pc:docMk/>
          <pc:sldMk cId="3458032322" sldId="356"/>
        </pc:sldMkLst>
        <pc:spChg chg="add">
          <ac:chgData name="First Presbyterian Church, Blairstown, NJ" userId="96d466b960cbaa79" providerId="LiveId" clId="{08259469-EA37-4589-94DB-D43DC49C6094}" dt="2026-08-14T17:14:43.206" v="653" actId="26606"/>
          <ac:spMkLst>
            <pc:docMk/>
            <pc:sldMk cId="3458032322" sldId="356"/>
            <ac:spMk id="8" creationId="{AB8C311F-7253-4AED-9701-7FC0708C41C7}"/>
          </ac:spMkLst>
        </pc:spChg>
        <pc:spChg chg="add">
          <ac:chgData name="First Presbyterian Church, Blairstown, NJ" userId="96d466b960cbaa79" providerId="LiveId" clId="{08259469-EA37-4589-94DB-D43DC49C6094}" dt="2026-08-14T17:14:43.206" v="653" actId="26606"/>
          <ac:spMkLst>
            <pc:docMk/>
            <pc:sldMk cId="3458032322" sldId="356"/>
            <ac:spMk id="10" creationId="{E2384209-CB15-4CDF-9D31-C44FD9A3F20D}"/>
          </ac:spMkLst>
        </pc:spChg>
        <pc:spChg chg="add">
          <ac:chgData name="First Presbyterian Church, Blairstown, NJ" userId="96d466b960cbaa79" providerId="LiveId" clId="{08259469-EA37-4589-94DB-D43DC49C6094}" dt="2026-08-14T17:14:43.206" v="653" actId="26606"/>
          <ac:spMkLst>
            <pc:docMk/>
            <pc:sldMk cId="3458032322" sldId="356"/>
            <ac:spMk id="12" creationId="{2633B3B5-CC90-43F0-8714-D31D1F3F0209}"/>
          </ac:spMkLst>
        </pc:spChg>
        <pc:spChg chg="add">
          <ac:chgData name="First Presbyterian Church, Blairstown, NJ" userId="96d466b960cbaa79" providerId="LiveId" clId="{08259469-EA37-4589-94DB-D43DC49C6094}" dt="2026-08-14T17:14:43.206" v="653" actId="26606"/>
          <ac:spMkLst>
            <pc:docMk/>
            <pc:sldMk cId="3458032322" sldId="356"/>
            <ac:spMk id="14" creationId="{A8D57A06-A426-446D-B02C-A2DC6B62E45E}"/>
          </ac:spMkLst>
        </pc:spChg>
        <pc:picChg chg="mod">
          <ac:chgData name="First Presbyterian Church, Blairstown, NJ" userId="96d466b960cbaa79" providerId="LiveId" clId="{08259469-EA37-4589-94DB-D43DC49C6094}" dt="2026-08-14T17:14:43.206" v="653" actId="26606"/>
          <ac:picMkLst>
            <pc:docMk/>
            <pc:sldMk cId="3458032322" sldId="356"/>
            <ac:picMk id="3" creationId="{8EE084D0-6624-2F2E-EC55-2F649769B56E}"/>
          </ac:picMkLst>
        </pc:picChg>
      </pc:sldChg>
      <pc:sldChg chg="add del">
        <pc:chgData name="First Presbyterian Church, Blairstown, NJ" userId="96d466b960cbaa79" providerId="LiveId" clId="{08259469-EA37-4589-94DB-D43DC49C6094}" dt="2026-08-14T17:04:53.815" v="627"/>
        <pc:sldMkLst>
          <pc:docMk/>
          <pc:sldMk cId="1624681058" sldId="357"/>
        </pc:sldMkLst>
      </pc:sldChg>
      <pc:sldChg chg="add del">
        <pc:chgData name="First Presbyterian Church, Blairstown, NJ" userId="96d466b960cbaa79" providerId="LiveId" clId="{08259469-EA37-4589-94DB-D43DC49C6094}" dt="2026-08-14T17:04:53.815" v="627"/>
        <pc:sldMkLst>
          <pc:docMk/>
          <pc:sldMk cId="1032998269" sldId="358"/>
        </pc:sldMkLst>
      </pc:sldChg>
      <pc:sldChg chg="add del">
        <pc:chgData name="First Presbyterian Church, Blairstown, NJ" userId="96d466b960cbaa79" providerId="LiveId" clId="{08259469-EA37-4589-94DB-D43DC49C6094}" dt="2026-08-14T17:15:23.409" v="654" actId="47"/>
        <pc:sldMkLst>
          <pc:docMk/>
          <pc:sldMk cId="3580177551" sldId="359"/>
        </pc:sldMkLst>
      </pc:sldChg>
      <pc:sldChg chg="add del">
        <pc:chgData name="First Presbyterian Church, Blairstown, NJ" userId="96d466b960cbaa79" providerId="LiveId" clId="{08259469-EA37-4589-94DB-D43DC49C6094}" dt="2026-08-14T17:04:53.815" v="627"/>
        <pc:sldMkLst>
          <pc:docMk/>
          <pc:sldMk cId="2821464120" sldId="360"/>
        </pc:sldMkLst>
      </pc:sldChg>
      <pc:sldChg chg="add del">
        <pc:chgData name="First Presbyterian Church, Blairstown, NJ" userId="96d466b960cbaa79" providerId="LiveId" clId="{08259469-EA37-4589-94DB-D43DC49C6094}" dt="2026-08-14T17:04:53.815" v="627"/>
        <pc:sldMkLst>
          <pc:docMk/>
          <pc:sldMk cId="3912148728" sldId="361"/>
        </pc:sldMkLst>
      </pc:sldChg>
      <pc:sldChg chg="add del">
        <pc:chgData name="First Presbyterian Church, Blairstown, NJ" userId="96d466b960cbaa79" providerId="LiveId" clId="{08259469-EA37-4589-94DB-D43DC49C6094}" dt="2026-08-14T17:04:53.815" v="627"/>
        <pc:sldMkLst>
          <pc:docMk/>
          <pc:sldMk cId="1588494115" sldId="362"/>
        </pc:sldMkLst>
      </pc:sldChg>
      <pc:sldChg chg="add del">
        <pc:chgData name="First Presbyterian Church, Blairstown, NJ" userId="96d466b960cbaa79" providerId="LiveId" clId="{08259469-EA37-4589-94DB-D43DC49C6094}" dt="2026-08-14T17:04:53.815" v="627"/>
        <pc:sldMkLst>
          <pc:docMk/>
          <pc:sldMk cId="663846249" sldId="363"/>
        </pc:sldMkLst>
      </pc:sldChg>
      <pc:sldChg chg="add del">
        <pc:chgData name="First Presbyterian Church, Blairstown, NJ" userId="96d466b960cbaa79" providerId="LiveId" clId="{08259469-EA37-4589-94DB-D43DC49C6094}" dt="2026-08-14T15:31:42.763" v="417" actId="47"/>
        <pc:sldMkLst>
          <pc:docMk/>
          <pc:sldMk cId="3057873147" sldId="364"/>
        </pc:sldMkLst>
      </pc:sldChg>
      <pc:sldChg chg="add del">
        <pc:chgData name="First Presbyterian Church, Blairstown, NJ" userId="96d466b960cbaa79" providerId="LiveId" clId="{08259469-EA37-4589-94DB-D43DC49C6094}" dt="2026-08-14T17:04:53.815" v="627"/>
        <pc:sldMkLst>
          <pc:docMk/>
          <pc:sldMk cId="153766288" sldId="365"/>
        </pc:sldMkLst>
      </pc:sldChg>
      <pc:sldChg chg="add del">
        <pc:chgData name="First Presbyterian Church, Blairstown, NJ" userId="96d466b960cbaa79" providerId="LiveId" clId="{08259469-EA37-4589-94DB-D43DC49C6094}" dt="2026-08-14T17:04:53.815" v="627"/>
        <pc:sldMkLst>
          <pc:docMk/>
          <pc:sldMk cId="2113090013" sldId="366"/>
        </pc:sldMkLst>
      </pc:sldChg>
      <pc:sldChg chg="add del">
        <pc:chgData name="First Presbyterian Church, Blairstown, NJ" userId="96d466b960cbaa79" providerId="LiveId" clId="{08259469-EA37-4589-94DB-D43DC49C6094}" dt="2026-08-14T15:31:42.763" v="417" actId="47"/>
        <pc:sldMkLst>
          <pc:docMk/>
          <pc:sldMk cId="660457879" sldId="367"/>
        </pc:sldMkLst>
      </pc:sldChg>
      <pc:sldChg chg="add del">
        <pc:chgData name="First Presbyterian Church, Blairstown, NJ" userId="96d466b960cbaa79" providerId="LiveId" clId="{08259469-EA37-4589-94DB-D43DC49C6094}" dt="2026-08-14T17:04:53.815" v="627"/>
        <pc:sldMkLst>
          <pc:docMk/>
          <pc:sldMk cId="3933529692" sldId="368"/>
        </pc:sldMkLst>
      </pc:sldChg>
      <pc:sldChg chg="add del">
        <pc:chgData name="First Presbyterian Church, Blairstown, NJ" userId="96d466b960cbaa79" providerId="LiveId" clId="{08259469-EA37-4589-94DB-D43DC49C6094}" dt="2026-08-14T17:04:53.815" v="627"/>
        <pc:sldMkLst>
          <pc:docMk/>
          <pc:sldMk cId="1065015262" sldId="369"/>
        </pc:sldMkLst>
      </pc:sldChg>
      <pc:sldChg chg="add del">
        <pc:chgData name="First Presbyterian Church, Blairstown, NJ" userId="96d466b960cbaa79" providerId="LiveId" clId="{08259469-EA37-4589-94DB-D43DC49C6094}" dt="2026-08-14T17:04:53.815" v="627"/>
        <pc:sldMkLst>
          <pc:docMk/>
          <pc:sldMk cId="4093907408" sldId="370"/>
        </pc:sldMkLst>
      </pc:sldChg>
      <pc:sldChg chg="add del">
        <pc:chgData name="First Presbyterian Church, Blairstown, NJ" userId="96d466b960cbaa79" providerId="LiveId" clId="{08259469-EA37-4589-94DB-D43DC49C6094}" dt="2026-08-14T15:31:42.763" v="417" actId="47"/>
        <pc:sldMkLst>
          <pc:docMk/>
          <pc:sldMk cId="818620630" sldId="371"/>
        </pc:sldMkLst>
      </pc:sldChg>
      <pc:sldChg chg="add del">
        <pc:chgData name="First Presbyterian Church, Blairstown, NJ" userId="96d466b960cbaa79" providerId="LiveId" clId="{08259469-EA37-4589-94DB-D43DC49C6094}" dt="2026-08-14T15:31:42.763" v="417" actId="47"/>
        <pc:sldMkLst>
          <pc:docMk/>
          <pc:sldMk cId="286430954" sldId="372"/>
        </pc:sldMkLst>
      </pc:sldChg>
      <pc:sldChg chg="add del">
        <pc:chgData name="First Presbyterian Church, Blairstown, NJ" userId="96d466b960cbaa79" providerId="LiveId" clId="{08259469-EA37-4589-94DB-D43DC49C6094}" dt="2026-08-14T17:04:53.815" v="627"/>
        <pc:sldMkLst>
          <pc:docMk/>
          <pc:sldMk cId="2290213376" sldId="373"/>
        </pc:sldMkLst>
      </pc:sldChg>
      <pc:sldChg chg="add del setBg">
        <pc:chgData name="First Presbyterian Church, Blairstown, NJ" userId="96d466b960cbaa79" providerId="LiveId" clId="{08259469-EA37-4589-94DB-D43DC49C6094}" dt="2026-08-14T17:04:53.815" v="627"/>
        <pc:sldMkLst>
          <pc:docMk/>
          <pc:sldMk cId="2676668572" sldId="374"/>
        </pc:sldMkLst>
      </pc:sldChg>
      <pc:sldChg chg="add del">
        <pc:chgData name="First Presbyterian Church, Blairstown, NJ" userId="96d466b960cbaa79" providerId="LiveId" clId="{08259469-EA37-4589-94DB-D43DC49C6094}" dt="2026-08-14T17:04:53.815" v="627"/>
        <pc:sldMkLst>
          <pc:docMk/>
          <pc:sldMk cId="1962222255" sldId="375"/>
        </pc:sldMkLst>
      </pc:sldChg>
      <pc:sldChg chg="add del">
        <pc:chgData name="First Presbyterian Church, Blairstown, NJ" userId="96d466b960cbaa79" providerId="LiveId" clId="{08259469-EA37-4589-94DB-D43DC49C6094}" dt="2026-08-14T15:31:42.763" v="417" actId="47"/>
        <pc:sldMkLst>
          <pc:docMk/>
          <pc:sldMk cId="2810266037" sldId="376"/>
        </pc:sldMkLst>
      </pc:sldChg>
      <pc:sldChg chg="add del">
        <pc:chgData name="First Presbyterian Church, Blairstown, NJ" userId="96d466b960cbaa79" providerId="LiveId" clId="{08259469-EA37-4589-94DB-D43DC49C6094}" dt="2026-08-14T17:04:53.815" v="627"/>
        <pc:sldMkLst>
          <pc:docMk/>
          <pc:sldMk cId="2847941846" sldId="377"/>
        </pc:sldMkLst>
      </pc:sldChg>
      <pc:sldChg chg="delSp add del setBg delDesignElem">
        <pc:chgData name="First Presbyterian Church, Blairstown, NJ" userId="96d466b960cbaa79" providerId="LiveId" clId="{08259469-EA37-4589-94DB-D43DC49C6094}" dt="2026-08-14T17:04:53.815" v="627"/>
        <pc:sldMkLst>
          <pc:docMk/>
          <pc:sldMk cId="3953857470" sldId="378"/>
        </pc:sldMkLst>
        <pc:spChg chg="del">
          <ac:chgData name="First Presbyterian Church, Blairstown, NJ" userId="96d466b960cbaa79" providerId="LiveId" clId="{08259469-EA37-4589-94DB-D43DC49C6094}" dt="2026-08-14T17:04:53.815" v="627"/>
          <ac:spMkLst>
            <pc:docMk/>
            <pc:sldMk cId="3953857470" sldId="378"/>
            <ac:spMk id="8" creationId="{9A926BDB-98EF-43B0-A66B-1A6EF8FB2835}"/>
          </ac:spMkLst>
        </pc:spChg>
        <pc:picChg chg="del">
          <ac:chgData name="First Presbyterian Church, Blairstown, NJ" userId="96d466b960cbaa79" providerId="LiveId" clId="{08259469-EA37-4589-94DB-D43DC49C6094}" dt="2026-08-14T17:04:53.815" v="627"/>
          <ac:picMkLst>
            <pc:docMk/>
            <pc:sldMk cId="3953857470" sldId="378"/>
            <ac:picMk id="10" creationId="{A722A754-56A5-43DA-ADE3-C2704FABA2DC}"/>
          </ac:picMkLst>
        </pc:picChg>
      </pc:sldChg>
      <pc:sldChg chg="add del">
        <pc:chgData name="First Presbyterian Church, Blairstown, NJ" userId="96d466b960cbaa79" providerId="LiveId" clId="{08259469-EA37-4589-94DB-D43DC49C6094}" dt="2026-08-14T17:04:53.815" v="627"/>
        <pc:sldMkLst>
          <pc:docMk/>
          <pc:sldMk cId="3642099301" sldId="379"/>
        </pc:sldMkLst>
      </pc:sldChg>
      <pc:sldChg chg="add del">
        <pc:chgData name="First Presbyterian Church, Blairstown, NJ" userId="96d466b960cbaa79" providerId="LiveId" clId="{08259469-EA37-4589-94DB-D43DC49C6094}" dt="2026-08-14T17:04:53.815" v="627"/>
        <pc:sldMkLst>
          <pc:docMk/>
          <pc:sldMk cId="4097778785" sldId="380"/>
        </pc:sldMkLst>
      </pc:sldChg>
      <pc:sldChg chg="add del">
        <pc:chgData name="First Presbyterian Church, Blairstown, NJ" userId="96d466b960cbaa79" providerId="LiveId" clId="{08259469-EA37-4589-94DB-D43DC49C6094}" dt="2026-08-14T17:04:53.815" v="627"/>
        <pc:sldMkLst>
          <pc:docMk/>
          <pc:sldMk cId="1771297106" sldId="381"/>
        </pc:sldMkLst>
      </pc:sldChg>
      <pc:sldChg chg="add del">
        <pc:chgData name="First Presbyterian Church, Blairstown, NJ" userId="96d466b960cbaa79" providerId="LiveId" clId="{08259469-EA37-4589-94DB-D43DC49C6094}" dt="2026-08-14T17:04:53.815" v="627"/>
        <pc:sldMkLst>
          <pc:docMk/>
          <pc:sldMk cId="3068340277" sldId="382"/>
        </pc:sldMkLst>
      </pc:sldChg>
      <pc:sldChg chg="add del">
        <pc:chgData name="First Presbyterian Church, Blairstown, NJ" userId="96d466b960cbaa79" providerId="LiveId" clId="{08259469-EA37-4589-94DB-D43DC49C6094}" dt="2026-08-14T17:04:53.815" v="627"/>
        <pc:sldMkLst>
          <pc:docMk/>
          <pc:sldMk cId="3560619040" sldId="383"/>
        </pc:sldMkLst>
      </pc:sldChg>
      <pc:sldChg chg="add del">
        <pc:chgData name="First Presbyterian Church, Blairstown, NJ" userId="96d466b960cbaa79" providerId="LiveId" clId="{08259469-EA37-4589-94DB-D43DC49C6094}" dt="2026-08-14T17:04:53.815" v="627"/>
        <pc:sldMkLst>
          <pc:docMk/>
          <pc:sldMk cId="1652462333" sldId="384"/>
        </pc:sldMkLst>
      </pc:sldChg>
      <pc:sldChg chg="add del">
        <pc:chgData name="First Presbyterian Church, Blairstown, NJ" userId="96d466b960cbaa79" providerId="LiveId" clId="{08259469-EA37-4589-94DB-D43DC49C6094}" dt="2026-08-14T17:04:53.815" v="627"/>
        <pc:sldMkLst>
          <pc:docMk/>
          <pc:sldMk cId="2926040613" sldId="385"/>
        </pc:sldMkLst>
      </pc:sldChg>
      <pc:sldChg chg="add del">
        <pc:chgData name="First Presbyterian Church, Blairstown, NJ" userId="96d466b960cbaa79" providerId="LiveId" clId="{08259469-EA37-4589-94DB-D43DC49C6094}" dt="2026-08-14T17:04:53.815" v="627"/>
        <pc:sldMkLst>
          <pc:docMk/>
          <pc:sldMk cId="1575563969" sldId="386"/>
        </pc:sldMkLst>
      </pc:sldChg>
      <pc:sldChg chg="add del">
        <pc:chgData name="First Presbyterian Church, Blairstown, NJ" userId="96d466b960cbaa79" providerId="LiveId" clId="{08259469-EA37-4589-94DB-D43DC49C6094}" dt="2026-08-14T17:04:53.815" v="627"/>
        <pc:sldMkLst>
          <pc:docMk/>
          <pc:sldMk cId="1196194958" sldId="387"/>
        </pc:sldMkLst>
      </pc:sldChg>
      <pc:sldChg chg="add del">
        <pc:chgData name="First Presbyterian Church, Blairstown, NJ" userId="96d466b960cbaa79" providerId="LiveId" clId="{08259469-EA37-4589-94DB-D43DC49C6094}" dt="2026-08-14T17:04:53.815" v="627"/>
        <pc:sldMkLst>
          <pc:docMk/>
          <pc:sldMk cId="3077618352" sldId="388"/>
        </pc:sldMkLst>
      </pc:sldChg>
      <pc:sldChg chg="add del">
        <pc:chgData name="First Presbyterian Church, Blairstown, NJ" userId="96d466b960cbaa79" providerId="LiveId" clId="{08259469-EA37-4589-94DB-D43DC49C6094}" dt="2026-08-14T17:04:53.815" v="627"/>
        <pc:sldMkLst>
          <pc:docMk/>
          <pc:sldMk cId="879149225" sldId="389"/>
        </pc:sldMkLst>
      </pc:sldChg>
      <pc:sldChg chg="add del">
        <pc:chgData name="First Presbyterian Church, Blairstown, NJ" userId="96d466b960cbaa79" providerId="LiveId" clId="{08259469-EA37-4589-94DB-D43DC49C6094}" dt="2026-08-14T17:04:53.815" v="627"/>
        <pc:sldMkLst>
          <pc:docMk/>
          <pc:sldMk cId="3928064500" sldId="390"/>
        </pc:sldMkLst>
      </pc:sldChg>
      <pc:sldChg chg="add del setBg">
        <pc:chgData name="First Presbyterian Church, Blairstown, NJ" userId="96d466b960cbaa79" providerId="LiveId" clId="{08259469-EA37-4589-94DB-D43DC49C6094}" dt="2026-08-14T17:04:53.815" v="627"/>
        <pc:sldMkLst>
          <pc:docMk/>
          <pc:sldMk cId="3179403378" sldId="391"/>
        </pc:sldMkLst>
      </pc:sldChg>
      <pc:sldChg chg="delSp add del setBg delDesignElem">
        <pc:chgData name="First Presbyterian Church, Blairstown, NJ" userId="96d466b960cbaa79" providerId="LiveId" clId="{08259469-EA37-4589-94DB-D43DC49C6094}" dt="2026-08-14T17:04:53.815" v="627"/>
        <pc:sldMkLst>
          <pc:docMk/>
          <pc:sldMk cId="15971350" sldId="392"/>
        </pc:sldMkLst>
        <pc:spChg chg="del">
          <ac:chgData name="First Presbyterian Church, Blairstown, NJ" userId="96d466b960cbaa79" providerId="LiveId" clId="{08259469-EA37-4589-94DB-D43DC49C6094}" dt="2026-08-14T17:04:53.815" v="627"/>
          <ac:spMkLst>
            <pc:docMk/>
            <pc:sldMk cId="15971350" sldId="392"/>
            <ac:spMk id="8" creationId="{9A926BDB-98EF-43B0-A66B-1A6EF8FB2835}"/>
          </ac:spMkLst>
        </pc:spChg>
        <pc:spChg chg="del">
          <ac:chgData name="First Presbyterian Church, Blairstown, NJ" userId="96d466b960cbaa79" providerId="LiveId" clId="{08259469-EA37-4589-94DB-D43DC49C6094}" dt="2026-08-14T17:04:53.815" v="627"/>
          <ac:spMkLst>
            <pc:docMk/>
            <pc:sldMk cId="15971350" sldId="392"/>
            <ac:spMk id="12" creationId="{90FADDEF-2C10-4B0B-868E-6A655B671DAC}"/>
          </ac:spMkLst>
        </pc:spChg>
        <pc:picChg chg="del">
          <ac:chgData name="First Presbyterian Church, Blairstown, NJ" userId="96d466b960cbaa79" providerId="LiveId" clId="{08259469-EA37-4589-94DB-D43DC49C6094}" dt="2026-08-14T17:04:53.815" v="627"/>
          <ac:picMkLst>
            <pc:docMk/>
            <pc:sldMk cId="15971350" sldId="392"/>
            <ac:picMk id="10" creationId="{A722A754-56A5-43DA-ADE3-C2704FABA2DC}"/>
          </ac:picMkLst>
        </pc:picChg>
      </pc:sldChg>
      <pc:sldChg chg="delSp add del setBg delDesignElem">
        <pc:chgData name="First Presbyterian Church, Blairstown, NJ" userId="96d466b960cbaa79" providerId="LiveId" clId="{08259469-EA37-4589-94DB-D43DC49C6094}" dt="2026-08-14T17:04:53.815" v="627"/>
        <pc:sldMkLst>
          <pc:docMk/>
          <pc:sldMk cId="2333269542" sldId="393"/>
        </pc:sldMkLst>
        <pc:spChg chg="del">
          <ac:chgData name="First Presbyterian Church, Blairstown, NJ" userId="96d466b960cbaa79" providerId="LiveId" clId="{08259469-EA37-4589-94DB-D43DC49C6094}" dt="2026-08-14T17:04:53.815" v="627"/>
          <ac:spMkLst>
            <pc:docMk/>
            <pc:sldMk cId="2333269542" sldId="393"/>
            <ac:spMk id="8" creationId="{9A926BDB-98EF-43B0-A66B-1A6EF8FB2835}"/>
          </ac:spMkLst>
        </pc:spChg>
        <pc:spChg chg="del">
          <ac:chgData name="First Presbyterian Church, Blairstown, NJ" userId="96d466b960cbaa79" providerId="LiveId" clId="{08259469-EA37-4589-94DB-D43DC49C6094}" dt="2026-08-14T17:04:53.815" v="627"/>
          <ac:spMkLst>
            <pc:docMk/>
            <pc:sldMk cId="2333269542" sldId="393"/>
            <ac:spMk id="12" creationId="{90FADDEF-2C10-4B0B-868E-6A655B671DAC}"/>
          </ac:spMkLst>
        </pc:spChg>
        <pc:picChg chg="del">
          <ac:chgData name="First Presbyterian Church, Blairstown, NJ" userId="96d466b960cbaa79" providerId="LiveId" clId="{08259469-EA37-4589-94DB-D43DC49C6094}" dt="2026-08-14T17:04:53.815" v="627"/>
          <ac:picMkLst>
            <pc:docMk/>
            <pc:sldMk cId="2333269542" sldId="393"/>
            <ac:picMk id="10" creationId="{A722A754-56A5-43DA-ADE3-C2704FABA2DC}"/>
          </ac:picMkLst>
        </pc:picChg>
      </pc:sldChg>
      <pc:sldChg chg="delSp add del setBg delDesignElem">
        <pc:chgData name="First Presbyterian Church, Blairstown, NJ" userId="96d466b960cbaa79" providerId="LiveId" clId="{08259469-EA37-4589-94DB-D43DC49C6094}" dt="2026-08-14T17:04:53.815" v="627"/>
        <pc:sldMkLst>
          <pc:docMk/>
          <pc:sldMk cId="899015353" sldId="394"/>
        </pc:sldMkLst>
        <pc:spChg chg="del">
          <ac:chgData name="First Presbyterian Church, Blairstown, NJ" userId="96d466b960cbaa79" providerId="LiveId" clId="{08259469-EA37-4589-94DB-D43DC49C6094}" dt="2026-08-14T17:04:53.815" v="627"/>
          <ac:spMkLst>
            <pc:docMk/>
            <pc:sldMk cId="899015353" sldId="394"/>
            <ac:spMk id="8" creationId="{9A926BDB-98EF-43B0-A66B-1A6EF8FB2835}"/>
          </ac:spMkLst>
        </pc:spChg>
        <pc:spChg chg="del">
          <ac:chgData name="First Presbyterian Church, Blairstown, NJ" userId="96d466b960cbaa79" providerId="LiveId" clId="{08259469-EA37-4589-94DB-D43DC49C6094}" dt="2026-08-14T17:04:53.815" v="627"/>
          <ac:spMkLst>
            <pc:docMk/>
            <pc:sldMk cId="899015353" sldId="394"/>
            <ac:spMk id="12" creationId="{90FADDEF-2C10-4B0B-868E-6A655B671DAC}"/>
          </ac:spMkLst>
        </pc:spChg>
        <pc:picChg chg="del">
          <ac:chgData name="First Presbyterian Church, Blairstown, NJ" userId="96d466b960cbaa79" providerId="LiveId" clId="{08259469-EA37-4589-94DB-D43DC49C6094}" dt="2026-08-14T17:04:53.815" v="627"/>
          <ac:picMkLst>
            <pc:docMk/>
            <pc:sldMk cId="899015353" sldId="394"/>
            <ac:picMk id="10" creationId="{A722A754-56A5-43DA-ADE3-C2704FABA2DC}"/>
          </ac:picMkLst>
        </pc:picChg>
      </pc:sldChg>
      <pc:sldChg chg="add del setBg">
        <pc:chgData name="First Presbyterian Church, Blairstown, NJ" userId="96d466b960cbaa79" providerId="LiveId" clId="{08259469-EA37-4589-94DB-D43DC49C6094}" dt="2026-08-14T17:04:53.815" v="627"/>
        <pc:sldMkLst>
          <pc:docMk/>
          <pc:sldMk cId="1526204318" sldId="395"/>
        </pc:sldMkLst>
      </pc:sldChg>
      <pc:sldChg chg="add del setBg">
        <pc:chgData name="First Presbyterian Church, Blairstown, NJ" userId="96d466b960cbaa79" providerId="LiveId" clId="{08259469-EA37-4589-94DB-D43DC49C6094}" dt="2026-08-14T17:04:53.815" v="627"/>
        <pc:sldMkLst>
          <pc:docMk/>
          <pc:sldMk cId="1123525090" sldId="396"/>
        </pc:sldMkLst>
      </pc:sldChg>
      <pc:sldChg chg="delSp add del setBg delDesignElem">
        <pc:chgData name="First Presbyterian Church, Blairstown, NJ" userId="96d466b960cbaa79" providerId="LiveId" clId="{08259469-EA37-4589-94DB-D43DC49C6094}" dt="2026-08-14T17:04:53.815" v="627"/>
        <pc:sldMkLst>
          <pc:docMk/>
          <pc:sldMk cId="3730301181" sldId="397"/>
        </pc:sldMkLst>
        <pc:spChg chg="del">
          <ac:chgData name="First Presbyterian Church, Blairstown, NJ" userId="96d466b960cbaa79" providerId="LiveId" clId="{08259469-EA37-4589-94DB-D43DC49C6094}" dt="2026-08-14T17:04:53.815" v="627"/>
          <ac:spMkLst>
            <pc:docMk/>
            <pc:sldMk cId="3730301181" sldId="397"/>
            <ac:spMk id="8" creationId="{9A926BDB-98EF-43B0-A66B-1A6EF8FB2835}"/>
          </ac:spMkLst>
        </pc:spChg>
        <pc:spChg chg="del">
          <ac:chgData name="First Presbyterian Church, Blairstown, NJ" userId="96d466b960cbaa79" providerId="LiveId" clId="{08259469-EA37-4589-94DB-D43DC49C6094}" dt="2026-08-14T17:04:53.815" v="627"/>
          <ac:spMkLst>
            <pc:docMk/>
            <pc:sldMk cId="3730301181" sldId="397"/>
            <ac:spMk id="12" creationId="{90FADDEF-2C10-4B0B-868E-6A655B671DAC}"/>
          </ac:spMkLst>
        </pc:spChg>
        <pc:picChg chg="del">
          <ac:chgData name="First Presbyterian Church, Blairstown, NJ" userId="96d466b960cbaa79" providerId="LiveId" clId="{08259469-EA37-4589-94DB-D43DC49C6094}" dt="2026-08-14T17:04:53.815" v="627"/>
          <ac:picMkLst>
            <pc:docMk/>
            <pc:sldMk cId="3730301181" sldId="397"/>
            <ac:picMk id="10" creationId="{A722A754-56A5-43DA-ADE3-C2704FABA2DC}"/>
          </ac:picMkLst>
        </pc:picChg>
      </pc:sldChg>
      <pc:sldChg chg="add del">
        <pc:chgData name="First Presbyterian Church, Blairstown, NJ" userId="96d466b960cbaa79" providerId="LiveId" clId="{08259469-EA37-4589-94DB-D43DC49C6094}" dt="2026-08-14T15:31:42.763" v="417" actId="47"/>
        <pc:sldMkLst>
          <pc:docMk/>
          <pc:sldMk cId="1543300116" sldId="398"/>
        </pc:sldMkLst>
      </pc:sldChg>
      <pc:sldChg chg="delSp add del setBg delDesignElem">
        <pc:chgData name="First Presbyterian Church, Blairstown, NJ" userId="96d466b960cbaa79" providerId="LiveId" clId="{08259469-EA37-4589-94DB-D43DC49C6094}" dt="2026-08-14T17:04:53.815" v="627"/>
        <pc:sldMkLst>
          <pc:docMk/>
          <pc:sldMk cId="2810614974" sldId="399"/>
        </pc:sldMkLst>
        <pc:spChg chg="del">
          <ac:chgData name="First Presbyterian Church, Blairstown, NJ" userId="96d466b960cbaa79" providerId="LiveId" clId="{08259469-EA37-4589-94DB-D43DC49C6094}" dt="2026-08-14T17:04:53.815" v="627"/>
          <ac:spMkLst>
            <pc:docMk/>
            <pc:sldMk cId="2810614974" sldId="399"/>
            <ac:spMk id="8" creationId="{9A926BDB-98EF-43B0-A66B-1A6EF8FB2835}"/>
          </ac:spMkLst>
        </pc:spChg>
        <pc:spChg chg="del">
          <ac:chgData name="First Presbyterian Church, Blairstown, NJ" userId="96d466b960cbaa79" providerId="LiveId" clId="{08259469-EA37-4589-94DB-D43DC49C6094}" dt="2026-08-14T17:04:53.815" v="627"/>
          <ac:spMkLst>
            <pc:docMk/>
            <pc:sldMk cId="2810614974" sldId="399"/>
            <ac:spMk id="12" creationId="{90FADDEF-2C10-4B0B-868E-6A655B671DAC}"/>
          </ac:spMkLst>
        </pc:spChg>
        <pc:picChg chg="del">
          <ac:chgData name="First Presbyterian Church, Blairstown, NJ" userId="96d466b960cbaa79" providerId="LiveId" clId="{08259469-EA37-4589-94DB-D43DC49C6094}" dt="2026-08-14T17:04:53.815" v="627"/>
          <ac:picMkLst>
            <pc:docMk/>
            <pc:sldMk cId="2810614974" sldId="399"/>
            <ac:picMk id="10" creationId="{A722A754-56A5-43DA-ADE3-C2704FABA2DC}"/>
          </ac:picMkLst>
        </pc:picChg>
      </pc:sldChg>
      <pc:sldChg chg="add del">
        <pc:chgData name="First Presbyterian Church, Blairstown, NJ" userId="96d466b960cbaa79" providerId="LiveId" clId="{08259469-EA37-4589-94DB-D43DC49C6094}" dt="2026-08-14T17:04:53.815" v="627"/>
        <pc:sldMkLst>
          <pc:docMk/>
          <pc:sldMk cId="3428715634" sldId="400"/>
        </pc:sldMkLst>
      </pc:sldChg>
      <pc:sldChg chg="add del">
        <pc:chgData name="First Presbyterian Church, Blairstown, NJ" userId="96d466b960cbaa79" providerId="LiveId" clId="{08259469-EA37-4589-94DB-D43DC49C6094}" dt="2026-08-14T17:04:53.815" v="627"/>
        <pc:sldMkLst>
          <pc:docMk/>
          <pc:sldMk cId="2303049687" sldId="401"/>
        </pc:sldMkLst>
      </pc:sldChg>
      <pc:sldChg chg="add del">
        <pc:chgData name="First Presbyterian Church, Blairstown, NJ" userId="96d466b960cbaa79" providerId="LiveId" clId="{08259469-EA37-4589-94DB-D43DC49C6094}" dt="2026-08-14T17:04:53.815" v="627"/>
        <pc:sldMkLst>
          <pc:docMk/>
          <pc:sldMk cId="474441932" sldId="402"/>
        </pc:sldMkLst>
      </pc:sldChg>
      <pc:sldChg chg="delSp add del setBg delDesignElem">
        <pc:chgData name="First Presbyterian Church, Blairstown, NJ" userId="96d466b960cbaa79" providerId="LiveId" clId="{08259469-EA37-4589-94DB-D43DC49C6094}" dt="2026-08-14T17:04:53.815" v="627"/>
        <pc:sldMkLst>
          <pc:docMk/>
          <pc:sldMk cId="4058116537" sldId="403"/>
        </pc:sldMkLst>
        <pc:spChg chg="del">
          <ac:chgData name="First Presbyterian Church, Blairstown, NJ" userId="96d466b960cbaa79" providerId="LiveId" clId="{08259469-EA37-4589-94DB-D43DC49C6094}" dt="2026-08-14T17:04:53.815" v="627"/>
          <ac:spMkLst>
            <pc:docMk/>
            <pc:sldMk cId="4058116537" sldId="403"/>
            <ac:spMk id="8" creationId="{9A926BDB-98EF-43B0-A66B-1A6EF8FB2835}"/>
          </ac:spMkLst>
        </pc:spChg>
        <pc:spChg chg="del">
          <ac:chgData name="First Presbyterian Church, Blairstown, NJ" userId="96d466b960cbaa79" providerId="LiveId" clId="{08259469-EA37-4589-94DB-D43DC49C6094}" dt="2026-08-14T17:04:53.815" v="627"/>
          <ac:spMkLst>
            <pc:docMk/>
            <pc:sldMk cId="4058116537" sldId="403"/>
            <ac:spMk id="12" creationId="{90FADDEF-2C10-4B0B-868E-6A655B671DAC}"/>
          </ac:spMkLst>
        </pc:spChg>
        <pc:picChg chg="del">
          <ac:chgData name="First Presbyterian Church, Blairstown, NJ" userId="96d466b960cbaa79" providerId="LiveId" clId="{08259469-EA37-4589-94DB-D43DC49C6094}" dt="2026-08-14T17:04:53.815" v="627"/>
          <ac:picMkLst>
            <pc:docMk/>
            <pc:sldMk cId="4058116537" sldId="403"/>
            <ac:picMk id="10" creationId="{A722A754-56A5-43DA-ADE3-C2704FABA2DC}"/>
          </ac:picMkLst>
        </pc:picChg>
      </pc:sldChg>
      <pc:sldChg chg="delSp add del setBg delDesignElem">
        <pc:chgData name="First Presbyterian Church, Blairstown, NJ" userId="96d466b960cbaa79" providerId="LiveId" clId="{08259469-EA37-4589-94DB-D43DC49C6094}" dt="2026-08-14T17:04:53.815" v="627"/>
        <pc:sldMkLst>
          <pc:docMk/>
          <pc:sldMk cId="1825918826" sldId="404"/>
        </pc:sldMkLst>
        <pc:spChg chg="del">
          <ac:chgData name="First Presbyterian Church, Blairstown, NJ" userId="96d466b960cbaa79" providerId="LiveId" clId="{08259469-EA37-4589-94DB-D43DC49C6094}" dt="2026-08-14T17:04:53.815" v="627"/>
          <ac:spMkLst>
            <pc:docMk/>
            <pc:sldMk cId="1825918826" sldId="404"/>
            <ac:spMk id="8" creationId="{9A926BDB-98EF-43B0-A66B-1A6EF8FB2835}"/>
          </ac:spMkLst>
        </pc:spChg>
        <pc:spChg chg="del">
          <ac:chgData name="First Presbyterian Church, Blairstown, NJ" userId="96d466b960cbaa79" providerId="LiveId" clId="{08259469-EA37-4589-94DB-D43DC49C6094}" dt="2026-08-14T17:04:53.815" v="627"/>
          <ac:spMkLst>
            <pc:docMk/>
            <pc:sldMk cId="1825918826" sldId="404"/>
            <ac:spMk id="12" creationId="{90FADDEF-2C10-4B0B-868E-6A655B671DAC}"/>
          </ac:spMkLst>
        </pc:spChg>
        <pc:picChg chg="del">
          <ac:chgData name="First Presbyterian Church, Blairstown, NJ" userId="96d466b960cbaa79" providerId="LiveId" clId="{08259469-EA37-4589-94DB-D43DC49C6094}" dt="2026-08-14T17:04:53.815" v="627"/>
          <ac:picMkLst>
            <pc:docMk/>
            <pc:sldMk cId="1825918826" sldId="404"/>
            <ac:picMk id="10" creationId="{A722A754-56A5-43DA-ADE3-C2704FABA2DC}"/>
          </ac:picMkLst>
        </pc:picChg>
      </pc:sldChg>
      <pc:sldChg chg="delSp add del setBg delDesignElem">
        <pc:chgData name="First Presbyterian Church, Blairstown, NJ" userId="96d466b960cbaa79" providerId="LiveId" clId="{08259469-EA37-4589-94DB-D43DC49C6094}" dt="2026-08-14T17:04:53.815" v="627"/>
        <pc:sldMkLst>
          <pc:docMk/>
          <pc:sldMk cId="2944672236" sldId="405"/>
        </pc:sldMkLst>
        <pc:spChg chg="del">
          <ac:chgData name="First Presbyterian Church, Blairstown, NJ" userId="96d466b960cbaa79" providerId="LiveId" clId="{08259469-EA37-4589-94DB-D43DC49C6094}" dt="2026-08-14T17:04:53.815" v="627"/>
          <ac:spMkLst>
            <pc:docMk/>
            <pc:sldMk cId="2944672236" sldId="405"/>
            <ac:spMk id="8" creationId="{9A926BDB-98EF-43B0-A66B-1A6EF8FB2835}"/>
          </ac:spMkLst>
        </pc:spChg>
        <pc:spChg chg="del">
          <ac:chgData name="First Presbyterian Church, Blairstown, NJ" userId="96d466b960cbaa79" providerId="LiveId" clId="{08259469-EA37-4589-94DB-D43DC49C6094}" dt="2026-08-14T17:04:53.815" v="627"/>
          <ac:spMkLst>
            <pc:docMk/>
            <pc:sldMk cId="2944672236" sldId="405"/>
            <ac:spMk id="12" creationId="{90FADDEF-2C10-4B0B-868E-6A655B671DAC}"/>
          </ac:spMkLst>
        </pc:spChg>
        <pc:picChg chg="del">
          <ac:chgData name="First Presbyterian Church, Blairstown, NJ" userId="96d466b960cbaa79" providerId="LiveId" clId="{08259469-EA37-4589-94DB-D43DC49C6094}" dt="2026-08-14T17:04:53.815" v="627"/>
          <ac:picMkLst>
            <pc:docMk/>
            <pc:sldMk cId="2944672236" sldId="405"/>
            <ac:picMk id="10" creationId="{A722A754-56A5-43DA-ADE3-C2704FABA2DC}"/>
          </ac:picMkLst>
        </pc:picChg>
      </pc:sldChg>
      <pc:sldChg chg="add del setBg">
        <pc:chgData name="First Presbyterian Church, Blairstown, NJ" userId="96d466b960cbaa79" providerId="LiveId" clId="{08259469-EA37-4589-94DB-D43DC49C6094}" dt="2026-08-14T17:04:53.815" v="627"/>
        <pc:sldMkLst>
          <pc:docMk/>
          <pc:sldMk cId="3230696013" sldId="406"/>
        </pc:sldMkLst>
      </pc:sldChg>
      <pc:sldChg chg="add del setBg">
        <pc:chgData name="First Presbyterian Church, Blairstown, NJ" userId="96d466b960cbaa79" providerId="LiveId" clId="{08259469-EA37-4589-94DB-D43DC49C6094}" dt="2026-08-14T17:04:53.815" v="627"/>
        <pc:sldMkLst>
          <pc:docMk/>
          <pc:sldMk cId="2922544321" sldId="407"/>
        </pc:sldMkLst>
      </pc:sldChg>
      <pc:sldChg chg="delSp add del setBg delDesignElem">
        <pc:chgData name="First Presbyterian Church, Blairstown, NJ" userId="96d466b960cbaa79" providerId="LiveId" clId="{08259469-EA37-4589-94DB-D43DC49C6094}" dt="2026-08-14T17:04:53.815" v="627"/>
        <pc:sldMkLst>
          <pc:docMk/>
          <pc:sldMk cId="2576981229" sldId="408"/>
        </pc:sldMkLst>
        <pc:spChg chg="del">
          <ac:chgData name="First Presbyterian Church, Blairstown, NJ" userId="96d466b960cbaa79" providerId="LiveId" clId="{08259469-EA37-4589-94DB-D43DC49C6094}" dt="2026-08-14T17:04:53.815" v="627"/>
          <ac:spMkLst>
            <pc:docMk/>
            <pc:sldMk cId="2576981229" sldId="408"/>
            <ac:spMk id="8" creationId="{9A926BDB-98EF-43B0-A66B-1A6EF8FB2835}"/>
          </ac:spMkLst>
        </pc:spChg>
        <pc:spChg chg="del">
          <ac:chgData name="First Presbyterian Church, Blairstown, NJ" userId="96d466b960cbaa79" providerId="LiveId" clId="{08259469-EA37-4589-94DB-D43DC49C6094}" dt="2026-08-14T17:04:53.815" v="627"/>
          <ac:spMkLst>
            <pc:docMk/>
            <pc:sldMk cId="2576981229" sldId="408"/>
            <ac:spMk id="12" creationId="{90FADDEF-2C10-4B0B-868E-6A655B671DAC}"/>
          </ac:spMkLst>
        </pc:spChg>
        <pc:picChg chg="del">
          <ac:chgData name="First Presbyterian Church, Blairstown, NJ" userId="96d466b960cbaa79" providerId="LiveId" clId="{08259469-EA37-4589-94DB-D43DC49C6094}" dt="2026-08-14T17:04:53.815" v="627"/>
          <ac:picMkLst>
            <pc:docMk/>
            <pc:sldMk cId="2576981229" sldId="408"/>
            <ac:picMk id="10" creationId="{A722A754-56A5-43DA-ADE3-C2704FABA2DC}"/>
          </ac:picMkLst>
        </pc:picChg>
      </pc:sldChg>
      <pc:sldChg chg="add del">
        <pc:chgData name="First Presbyterian Church, Blairstown, NJ" userId="96d466b960cbaa79" providerId="LiveId" clId="{08259469-EA37-4589-94DB-D43DC49C6094}" dt="2026-08-14T15:31:42.763" v="417" actId="47"/>
        <pc:sldMkLst>
          <pc:docMk/>
          <pc:sldMk cId="122765747" sldId="409"/>
        </pc:sldMkLst>
      </pc:sldChg>
      <pc:sldChg chg="delSp add del setBg delDesignElem">
        <pc:chgData name="First Presbyterian Church, Blairstown, NJ" userId="96d466b960cbaa79" providerId="LiveId" clId="{08259469-EA37-4589-94DB-D43DC49C6094}" dt="2026-08-14T17:04:53.815" v="627"/>
        <pc:sldMkLst>
          <pc:docMk/>
          <pc:sldMk cId="3564584831" sldId="410"/>
        </pc:sldMkLst>
        <pc:spChg chg="del">
          <ac:chgData name="First Presbyterian Church, Blairstown, NJ" userId="96d466b960cbaa79" providerId="LiveId" clId="{08259469-EA37-4589-94DB-D43DC49C6094}" dt="2026-08-14T17:04:53.815" v="627"/>
          <ac:spMkLst>
            <pc:docMk/>
            <pc:sldMk cId="3564584831" sldId="410"/>
            <ac:spMk id="8" creationId="{9A926BDB-98EF-43B0-A66B-1A6EF8FB2835}"/>
          </ac:spMkLst>
        </pc:spChg>
        <pc:spChg chg="del">
          <ac:chgData name="First Presbyterian Church, Blairstown, NJ" userId="96d466b960cbaa79" providerId="LiveId" clId="{08259469-EA37-4589-94DB-D43DC49C6094}" dt="2026-08-14T17:04:53.815" v="627"/>
          <ac:spMkLst>
            <pc:docMk/>
            <pc:sldMk cId="3564584831" sldId="410"/>
            <ac:spMk id="12" creationId="{90FADDEF-2C10-4B0B-868E-6A655B671DAC}"/>
          </ac:spMkLst>
        </pc:spChg>
        <pc:picChg chg="del">
          <ac:chgData name="First Presbyterian Church, Blairstown, NJ" userId="96d466b960cbaa79" providerId="LiveId" clId="{08259469-EA37-4589-94DB-D43DC49C6094}" dt="2026-08-14T17:04:53.815" v="627"/>
          <ac:picMkLst>
            <pc:docMk/>
            <pc:sldMk cId="3564584831" sldId="410"/>
            <ac:picMk id="10" creationId="{A722A754-56A5-43DA-ADE3-C2704FABA2DC}"/>
          </ac:picMkLst>
        </pc:picChg>
      </pc:sldChg>
      <pc:sldChg chg="add del">
        <pc:chgData name="First Presbyterian Church, Blairstown, NJ" userId="96d466b960cbaa79" providerId="LiveId" clId="{08259469-EA37-4589-94DB-D43DC49C6094}" dt="2026-08-14T17:04:53.815" v="627"/>
        <pc:sldMkLst>
          <pc:docMk/>
          <pc:sldMk cId="263626966" sldId="411"/>
        </pc:sldMkLst>
      </pc:sldChg>
      <pc:sldChg chg="add del">
        <pc:chgData name="First Presbyterian Church, Blairstown, NJ" userId="96d466b960cbaa79" providerId="LiveId" clId="{08259469-EA37-4589-94DB-D43DC49C6094}" dt="2026-08-14T17:04:53.815" v="627"/>
        <pc:sldMkLst>
          <pc:docMk/>
          <pc:sldMk cId="538347829" sldId="412"/>
        </pc:sldMkLst>
      </pc:sldChg>
      <pc:sldChg chg="add del">
        <pc:chgData name="First Presbyterian Church, Blairstown, NJ" userId="96d466b960cbaa79" providerId="LiveId" clId="{08259469-EA37-4589-94DB-D43DC49C6094}" dt="2026-08-14T17:04:53.815" v="627"/>
        <pc:sldMkLst>
          <pc:docMk/>
          <pc:sldMk cId="1187764749" sldId="413"/>
        </pc:sldMkLst>
      </pc:sldChg>
      <pc:sldChg chg="delSp add del setBg delDesignElem">
        <pc:chgData name="First Presbyterian Church, Blairstown, NJ" userId="96d466b960cbaa79" providerId="LiveId" clId="{08259469-EA37-4589-94DB-D43DC49C6094}" dt="2026-08-14T17:04:53.815" v="627"/>
        <pc:sldMkLst>
          <pc:docMk/>
          <pc:sldMk cId="2826843110" sldId="414"/>
        </pc:sldMkLst>
        <pc:spChg chg="del">
          <ac:chgData name="First Presbyterian Church, Blairstown, NJ" userId="96d466b960cbaa79" providerId="LiveId" clId="{08259469-EA37-4589-94DB-D43DC49C6094}" dt="2026-08-14T17:04:53.815" v="627"/>
          <ac:spMkLst>
            <pc:docMk/>
            <pc:sldMk cId="2826843110" sldId="414"/>
            <ac:spMk id="9" creationId="{9A926BDB-98EF-43B0-A66B-1A6EF8FB2835}"/>
          </ac:spMkLst>
        </pc:spChg>
        <pc:spChg chg="del">
          <ac:chgData name="First Presbyterian Church, Blairstown, NJ" userId="96d466b960cbaa79" providerId="LiveId" clId="{08259469-EA37-4589-94DB-D43DC49C6094}" dt="2026-08-14T17:04:53.815" v="627"/>
          <ac:spMkLst>
            <pc:docMk/>
            <pc:sldMk cId="2826843110" sldId="414"/>
            <ac:spMk id="13" creationId="{90FADDEF-2C10-4B0B-868E-6A655B671DAC}"/>
          </ac:spMkLst>
        </pc:spChg>
        <pc:picChg chg="del">
          <ac:chgData name="First Presbyterian Church, Blairstown, NJ" userId="96d466b960cbaa79" providerId="LiveId" clId="{08259469-EA37-4589-94DB-D43DC49C6094}" dt="2026-08-14T17:04:53.815" v="627"/>
          <ac:picMkLst>
            <pc:docMk/>
            <pc:sldMk cId="2826843110" sldId="414"/>
            <ac:picMk id="11" creationId="{A722A754-56A5-43DA-ADE3-C2704FABA2DC}"/>
          </ac:picMkLst>
        </pc:picChg>
      </pc:sldChg>
      <pc:sldChg chg="add del">
        <pc:chgData name="First Presbyterian Church, Blairstown, NJ" userId="96d466b960cbaa79" providerId="LiveId" clId="{08259469-EA37-4589-94DB-D43DC49C6094}" dt="2026-08-14T15:31:42.763" v="417" actId="47"/>
        <pc:sldMkLst>
          <pc:docMk/>
          <pc:sldMk cId="166572785" sldId="415"/>
        </pc:sldMkLst>
      </pc:sldChg>
      <pc:sldChg chg="add del setBg">
        <pc:chgData name="First Presbyterian Church, Blairstown, NJ" userId="96d466b960cbaa79" providerId="LiveId" clId="{08259469-EA37-4589-94DB-D43DC49C6094}" dt="2026-08-14T17:04:53.815" v="627"/>
        <pc:sldMkLst>
          <pc:docMk/>
          <pc:sldMk cId="1823076119" sldId="416"/>
        </pc:sldMkLst>
      </pc:sldChg>
      <pc:sldChg chg="add del">
        <pc:chgData name="First Presbyterian Church, Blairstown, NJ" userId="96d466b960cbaa79" providerId="LiveId" clId="{08259469-EA37-4589-94DB-D43DC49C6094}" dt="2026-08-14T17:04:53.815" v="627"/>
        <pc:sldMkLst>
          <pc:docMk/>
          <pc:sldMk cId="4211843286" sldId="417"/>
        </pc:sldMkLst>
      </pc:sldChg>
      <pc:sldChg chg="add del">
        <pc:chgData name="First Presbyterian Church, Blairstown, NJ" userId="96d466b960cbaa79" providerId="LiveId" clId="{08259469-EA37-4589-94DB-D43DC49C6094}" dt="2026-08-14T17:04:53.815" v="627"/>
        <pc:sldMkLst>
          <pc:docMk/>
          <pc:sldMk cId="1689411917" sldId="418"/>
        </pc:sldMkLst>
      </pc:sldChg>
      <pc:sldChg chg="add del">
        <pc:chgData name="First Presbyterian Church, Blairstown, NJ" userId="96d466b960cbaa79" providerId="LiveId" clId="{08259469-EA37-4589-94DB-D43DC49C6094}" dt="2026-08-14T17:04:53.815" v="627"/>
        <pc:sldMkLst>
          <pc:docMk/>
          <pc:sldMk cId="3769561385" sldId="419"/>
        </pc:sldMkLst>
      </pc:sldChg>
      <pc:sldChg chg="add del">
        <pc:chgData name="First Presbyterian Church, Blairstown, NJ" userId="96d466b960cbaa79" providerId="LiveId" clId="{08259469-EA37-4589-94DB-D43DC49C6094}" dt="2026-08-14T17:04:53.815" v="627"/>
        <pc:sldMkLst>
          <pc:docMk/>
          <pc:sldMk cId="3374589510" sldId="420"/>
        </pc:sldMkLst>
      </pc:sldChg>
      <pc:sldChg chg="add del">
        <pc:chgData name="First Presbyterian Church, Blairstown, NJ" userId="96d466b960cbaa79" providerId="LiveId" clId="{08259469-EA37-4589-94DB-D43DC49C6094}" dt="2026-08-14T15:31:42.763" v="417" actId="47"/>
        <pc:sldMkLst>
          <pc:docMk/>
          <pc:sldMk cId="62548623" sldId="421"/>
        </pc:sldMkLst>
      </pc:sldChg>
      <pc:sldChg chg="add del">
        <pc:chgData name="First Presbyterian Church, Blairstown, NJ" userId="96d466b960cbaa79" providerId="LiveId" clId="{08259469-EA37-4589-94DB-D43DC49C6094}" dt="2026-08-14T17:04:53.815" v="627"/>
        <pc:sldMkLst>
          <pc:docMk/>
          <pc:sldMk cId="1871688208" sldId="422"/>
        </pc:sldMkLst>
      </pc:sldChg>
      <pc:sldChg chg="add del">
        <pc:chgData name="First Presbyterian Church, Blairstown, NJ" userId="96d466b960cbaa79" providerId="LiveId" clId="{08259469-EA37-4589-94DB-D43DC49C6094}" dt="2026-08-14T15:31:42.763" v="417" actId="47"/>
        <pc:sldMkLst>
          <pc:docMk/>
          <pc:sldMk cId="4271635548" sldId="423"/>
        </pc:sldMkLst>
      </pc:sldChg>
      <pc:sldChg chg="add del">
        <pc:chgData name="First Presbyterian Church, Blairstown, NJ" userId="96d466b960cbaa79" providerId="LiveId" clId="{08259469-EA37-4589-94DB-D43DC49C6094}" dt="2026-08-14T17:04:53.815" v="627"/>
        <pc:sldMkLst>
          <pc:docMk/>
          <pc:sldMk cId="1720798172" sldId="424"/>
        </pc:sldMkLst>
      </pc:sldChg>
      <pc:sldChg chg="add del">
        <pc:chgData name="First Presbyterian Church, Blairstown, NJ" userId="96d466b960cbaa79" providerId="LiveId" clId="{08259469-EA37-4589-94DB-D43DC49C6094}" dt="2026-08-14T15:31:42.763" v="417" actId="47"/>
        <pc:sldMkLst>
          <pc:docMk/>
          <pc:sldMk cId="313306446" sldId="425"/>
        </pc:sldMkLst>
      </pc:sldChg>
      <pc:sldChg chg="add del">
        <pc:chgData name="First Presbyterian Church, Blairstown, NJ" userId="96d466b960cbaa79" providerId="LiveId" clId="{08259469-EA37-4589-94DB-D43DC49C6094}" dt="2026-08-14T17:04:53.815" v="627"/>
        <pc:sldMkLst>
          <pc:docMk/>
          <pc:sldMk cId="1011441293" sldId="426"/>
        </pc:sldMkLst>
      </pc:sldChg>
      <pc:sldChg chg="add del">
        <pc:chgData name="First Presbyterian Church, Blairstown, NJ" userId="96d466b960cbaa79" providerId="LiveId" clId="{08259469-EA37-4589-94DB-D43DC49C6094}" dt="2026-08-14T17:04:53.815" v="627"/>
        <pc:sldMkLst>
          <pc:docMk/>
          <pc:sldMk cId="2997421060" sldId="427"/>
        </pc:sldMkLst>
      </pc:sldChg>
      <pc:sldChg chg="add del">
        <pc:chgData name="First Presbyterian Church, Blairstown, NJ" userId="96d466b960cbaa79" providerId="LiveId" clId="{08259469-EA37-4589-94DB-D43DC49C6094}" dt="2026-08-14T17:04:53.815" v="627"/>
        <pc:sldMkLst>
          <pc:docMk/>
          <pc:sldMk cId="3219478952" sldId="428"/>
        </pc:sldMkLst>
      </pc:sldChg>
      <pc:sldChg chg="add del">
        <pc:chgData name="First Presbyterian Church, Blairstown, NJ" userId="96d466b960cbaa79" providerId="LiveId" clId="{08259469-EA37-4589-94DB-D43DC49C6094}" dt="2026-08-14T17:04:53.815" v="627"/>
        <pc:sldMkLst>
          <pc:docMk/>
          <pc:sldMk cId="53582350" sldId="429"/>
        </pc:sldMkLst>
      </pc:sldChg>
      <pc:sldChg chg="add del">
        <pc:chgData name="First Presbyterian Church, Blairstown, NJ" userId="96d466b960cbaa79" providerId="LiveId" clId="{08259469-EA37-4589-94DB-D43DC49C6094}" dt="2026-08-14T17:04:53.815" v="627"/>
        <pc:sldMkLst>
          <pc:docMk/>
          <pc:sldMk cId="195697275" sldId="430"/>
        </pc:sldMkLst>
      </pc:sldChg>
      <pc:sldChg chg="add del">
        <pc:chgData name="First Presbyterian Church, Blairstown, NJ" userId="96d466b960cbaa79" providerId="LiveId" clId="{08259469-EA37-4589-94DB-D43DC49C6094}" dt="2026-08-14T17:04:53.815" v="627"/>
        <pc:sldMkLst>
          <pc:docMk/>
          <pc:sldMk cId="3489639749" sldId="431"/>
        </pc:sldMkLst>
      </pc:sldChg>
      <pc:sldChg chg="add del">
        <pc:chgData name="First Presbyterian Church, Blairstown, NJ" userId="96d466b960cbaa79" providerId="LiveId" clId="{08259469-EA37-4589-94DB-D43DC49C6094}" dt="2026-08-14T17:04:53.815" v="627"/>
        <pc:sldMkLst>
          <pc:docMk/>
          <pc:sldMk cId="2305277852" sldId="432"/>
        </pc:sldMkLst>
      </pc:sldChg>
      <pc:sldChg chg="delSp add del setBg delDesignElem">
        <pc:chgData name="First Presbyterian Church, Blairstown, NJ" userId="96d466b960cbaa79" providerId="LiveId" clId="{08259469-EA37-4589-94DB-D43DC49C6094}" dt="2026-08-14T17:04:53.815" v="627"/>
        <pc:sldMkLst>
          <pc:docMk/>
          <pc:sldMk cId="1399100902" sldId="433"/>
        </pc:sldMkLst>
        <pc:spChg chg="del">
          <ac:chgData name="First Presbyterian Church, Blairstown, NJ" userId="96d466b960cbaa79" providerId="LiveId" clId="{08259469-EA37-4589-94DB-D43DC49C6094}" dt="2026-08-14T17:04:53.815" v="627"/>
          <ac:spMkLst>
            <pc:docMk/>
            <pc:sldMk cId="1399100902" sldId="433"/>
            <ac:spMk id="15" creationId="{90FB7BFA-EBDD-467C-B253-EFA700504181}"/>
          </ac:spMkLst>
        </pc:spChg>
        <pc:spChg chg="del">
          <ac:chgData name="First Presbyterian Church, Blairstown, NJ" userId="96d466b960cbaa79" providerId="LiveId" clId="{08259469-EA37-4589-94DB-D43DC49C6094}" dt="2026-08-14T17:04:53.815" v="627"/>
          <ac:spMkLst>
            <pc:docMk/>
            <pc:sldMk cId="1399100902" sldId="433"/>
            <ac:spMk id="17" creationId="{23A9D773-2FA9-4E93-A01A-AEECF93EB47D}"/>
          </ac:spMkLst>
        </pc:spChg>
        <pc:spChg chg="del">
          <ac:chgData name="First Presbyterian Church, Blairstown, NJ" userId="96d466b960cbaa79" providerId="LiveId" clId="{08259469-EA37-4589-94DB-D43DC49C6094}" dt="2026-08-14T17:04:53.815" v="627"/>
          <ac:spMkLst>
            <pc:docMk/>
            <pc:sldMk cId="1399100902" sldId="433"/>
            <ac:spMk id="19" creationId="{694E884E-CFA2-4B31-8157-DA73B884632B}"/>
          </ac:spMkLst>
        </pc:spChg>
        <pc:spChg chg="del">
          <ac:chgData name="First Presbyterian Church, Blairstown, NJ" userId="96d466b960cbaa79" providerId="LiveId" clId="{08259469-EA37-4589-94DB-D43DC49C6094}" dt="2026-08-14T17:04:53.815" v="627"/>
          <ac:spMkLst>
            <pc:docMk/>
            <pc:sldMk cId="1399100902" sldId="433"/>
            <ac:spMk id="21" creationId="{3655E855-74FA-4AD3-B859-2488383A9DAF}"/>
          </ac:spMkLst>
        </pc:spChg>
        <pc:spChg chg="del">
          <ac:chgData name="First Presbyterian Church, Blairstown, NJ" userId="96d466b960cbaa79" providerId="LiveId" clId="{08259469-EA37-4589-94DB-D43DC49C6094}" dt="2026-08-14T17:04:53.815" v="627"/>
          <ac:spMkLst>
            <pc:docMk/>
            <pc:sldMk cId="1399100902" sldId="433"/>
            <ac:spMk id="23" creationId="{2E91CD00-2EAB-4689-A44A-C4687605E1D2}"/>
          </ac:spMkLst>
        </pc:spChg>
        <pc:spChg chg="del">
          <ac:chgData name="First Presbyterian Church, Blairstown, NJ" userId="96d466b960cbaa79" providerId="LiveId" clId="{08259469-EA37-4589-94DB-D43DC49C6094}" dt="2026-08-14T17:04:53.815" v="627"/>
          <ac:spMkLst>
            <pc:docMk/>
            <pc:sldMk cId="1399100902" sldId="433"/>
            <ac:spMk id="25" creationId="{780A32A6-DA7D-4F2C-98FB-090B13067BBB}"/>
          </ac:spMkLst>
        </pc:spChg>
        <pc:spChg chg="del">
          <ac:chgData name="First Presbyterian Church, Blairstown, NJ" userId="96d466b960cbaa79" providerId="LiveId" clId="{08259469-EA37-4589-94DB-D43DC49C6094}" dt="2026-08-14T17:04:53.815" v="627"/>
          <ac:spMkLst>
            <pc:docMk/>
            <pc:sldMk cId="1399100902" sldId="433"/>
            <ac:spMk id="31" creationId="{E4003C76-212B-44F4-99E4-066DBDE6CB8D}"/>
          </ac:spMkLst>
        </pc:spChg>
        <pc:spChg chg="del">
          <ac:chgData name="First Presbyterian Church, Blairstown, NJ" userId="96d466b960cbaa79" providerId="LiveId" clId="{08259469-EA37-4589-94DB-D43DC49C6094}" dt="2026-08-14T17:04:53.815" v="627"/>
          <ac:spMkLst>
            <pc:docMk/>
            <pc:sldMk cId="1399100902" sldId="433"/>
            <ac:spMk id="33" creationId="{C9789602-BA32-46D5-8D6C-E97FB2D5FE3F}"/>
          </ac:spMkLst>
        </pc:spChg>
        <pc:spChg chg="del">
          <ac:chgData name="First Presbyterian Church, Blairstown, NJ" userId="96d466b960cbaa79" providerId="LiveId" clId="{08259469-EA37-4589-94DB-D43DC49C6094}" dt="2026-08-14T17:04:53.815" v="627"/>
          <ac:spMkLst>
            <pc:docMk/>
            <pc:sldMk cId="1399100902" sldId="433"/>
            <ac:spMk id="35" creationId="{F1D2D50D-23B0-4923-B7F9-451C903E6FA7}"/>
          </ac:spMkLst>
        </pc:spChg>
        <pc:spChg chg="del">
          <ac:chgData name="First Presbyterian Church, Blairstown, NJ" userId="96d466b960cbaa79" providerId="LiveId" clId="{08259469-EA37-4589-94DB-D43DC49C6094}" dt="2026-08-14T17:04:53.815" v="627"/>
          <ac:spMkLst>
            <pc:docMk/>
            <pc:sldMk cId="1399100902" sldId="433"/>
            <ac:spMk id="37" creationId="{544BF05D-902A-45E1-8650-EFD6845A9AA2}"/>
          </ac:spMkLst>
        </pc:spChg>
      </pc:sldChg>
      <pc:sldChg chg="modSp add mod">
        <pc:chgData name="First Presbyterian Church, Blairstown, NJ" userId="96d466b960cbaa79" providerId="LiveId" clId="{08259469-EA37-4589-94DB-D43DC49C6094}" dt="2026-08-14T16:28:00.460" v="456" actId="20577"/>
        <pc:sldMkLst>
          <pc:docMk/>
          <pc:sldMk cId="0" sldId="704"/>
        </pc:sldMkLst>
        <pc:spChg chg="mod">
          <ac:chgData name="First Presbyterian Church, Blairstown, NJ" userId="96d466b960cbaa79" providerId="LiveId" clId="{08259469-EA37-4589-94DB-D43DC49C6094}" dt="2026-08-14T16:28:00.460" v="456" actId="20577"/>
          <ac:spMkLst>
            <pc:docMk/>
            <pc:sldMk cId="0" sldId="704"/>
            <ac:spMk id="19458" creationId="{5D7F9985-0473-9648-70DE-D4F109A99C6B}"/>
          </ac:spMkLst>
        </pc:spChg>
      </pc:sldChg>
      <pc:sldChg chg="modSp mod">
        <pc:chgData name="First Presbyterian Church, Blairstown, NJ" userId="96d466b960cbaa79" providerId="LiveId" clId="{08259469-EA37-4589-94DB-D43DC49C6094}" dt="2026-08-13T13:51:06.910" v="82" actId="6549"/>
        <pc:sldMkLst>
          <pc:docMk/>
          <pc:sldMk cId="0" sldId="721"/>
        </pc:sldMkLst>
        <pc:spChg chg="mod">
          <ac:chgData name="First Presbyterian Church, Blairstown, NJ" userId="96d466b960cbaa79" providerId="LiveId" clId="{08259469-EA37-4589-94DB-D43DC49C6094}" dt="2026-08-13T13:51:06.910" v="82" actId="6549"/>
          <ac:spMkLst>
            <pc:docMk/>
            <pc:sldMk cId="0" sldId="721"/>
            <ac:spMk id="82948" creationId="{4CF610CB-4F8E-432E-8410-39C18A313456}"/>
          </ac:spMkLst>
        </pc:spChg>
      </pc:sldChg>
      <pc:sldChg chg="del">
        <pc:chgData name="First Presbyterian Church, Blairstown, NJ" userId="96d466b960cbaa79" providerId="LiveId" clId="{08259469-EA37-4589-94DB-D43DC49C6094}" dt="2026-08-13T14:22:05.539" v="384" actId="47"/>
        <pc:sldMkLst>
          <pc:docMk/>
          <pc:sldMk cId="0" sldId="742"/>
        </pc:sldMkLst>
      </pc:sldChg>
      <pc:sldChg chg="del">
        <pc:chgData name="First Presbyterian Church, Blairstown, NJ" userId="96d466b960cbaa79" providerId="LiveId" clId="{08259469-EA37-4589-94DB-D43DC49C6094}" dt="2026-08-13T14:22:05.539" v="384" actId="47"/>
        <pc:sldMkLst>
          <pc:docMk/>
          <pc:sldMk cId="257569367" sldId="744"/>
        </pc:sldMkLst>
      </pc:sldChg>
      <pc:sldChg chg="modSp mod">
        <pc:chgData name="First Presbyterian Church, Blairstown, NJ" userId="96d466b960cbaa79" providerId="LiveId" clId="{08259469-EA37-4589-94DB-D43DC49C6094}" dt="2026-08-14T16:39:28.356" v="522" actId="20577"/>
        <pc:sldMkLst>
          <pc:docMk/>
          <pc:sldMk cId="0" sldId="750"/>
        </pc:sldMkLst>
        <pc:spChg chg="mod">
          <ac:chgData name="First Presbyterian Church, Blairstown, NJ" userId="96d466b960cbaa79" providerId="LiveId" clId="{08259469-EA37-4589-94DB-D43DC49C6094}" dt="2026-08-14T16:39:28.356" v="522" actId="20577"/>
          <ac:spMkLst>
            <pc:docMk/>
            <pc:sldMk cId="0" sldId="750"/>
            <ac:spMk id="14338" creationId="{D522C88E-8367-8040-CCB7-512F5506FFFD}"/>
          </ac:spMkLst>
        </pc:spChg>
      </pc:sldChg>
      <pc:sldChg chg="add">
        <pc:chgData name="First Presbyterian Church, Blairstown, NJ" userId="96d466b960cbaa79" providerId="LiveId" clId="{08259469-EA37-4589-94DB-D43DC49C6094}" dt="2026-08-13T14:22:37.859" v="385"/>
        <pc:sldMkLst>
          <pc:docMk/>
          <pc:sldMk cId="3415117598" sldId="881"/>
        </pc:sldMkLst>
      </pc:sldChg>
      <pc:sldChg chg="modSp add mod setBg">
        <pc:chgData name="First Presbyterian Church, Blairstown, NJ" userId="96d466b960cbaa79" providerId="LiveId" clId="{08259469-EA37-4589-94DB-D43DC49C6094}" dt="2026-08-14T16:34:18.221" v="486"/>
        <pc:sldMkLst>
          <pc:docMk/>
          <pc:sldMk cId="4289900238" sldId="891"/>
        </pc:sldMkLst>
        <pc:spChg chg="mod">
          <ac:chgData name="First Presbyterian Church, Blairstown, NJ" userId="96d466b960cbaa79" providerId="LiveId" clId="{08259469-EA37-4589-94DB-D43DC49C6094}" dt="2026-08-14T16:33:57.678" v="484" actId="20577"/>
          <ac:spMkLst>
            <pc:docMk/>
            <pc:sldMk cId="4289900238" sldId="891"/>
            <ac:spMk id="14338" creationId="{D522C88E-8367-8040-CCB7-512F5506FFFD}"/>
          </ac:spMkLst>
        </pc:spChg>
      </pc:sldChg>
      <pc:sldChg chg="modSp del mod">
        <pc:chgData name="First Presbyterian Church, Blairstown, NJ" userId="96d466b960cbaa79" providerId="LiveId" clId="{08259469-EA37-4589-94DB-D43DC49C6094}" dt="2026-08-14T15:31:58.481" v="418" actId="47"/>
        <pc:sldMkLst>
          <pc:docMk/>
          <pc:sldMk cId="2704173309" sldId="921"/>
        </pc:sldMkLst>
        <pc:spChg chg="mod">
          <ac:chgData name="First Presbyterian Church, Blairstown, NJ" userId="96d466b960cbaa79" providerId="LiveId" clId="{08259469-EA37-4589-94DB-D43DC49C6094}" dt="2026-08-13T14:15:37.419" v="268" actId="121"/>
          <ac:spMkLst>
            <pc:docMk/>
            <pc:sldMk cId="2704173309" sldId="921"/>
            <ac:spMk id="17410" creationId="{4532FAAA-3A0F-4CF3-BD4A-7E5B879733B0}"/>
          </ac:spMkLst>
        </pc:spChg>
      </pc:sldChg>
      <pc:sldChg chg="del">
        <pc:chgData name="First Presbyterian Church, Blairstown, NJ" userId="96d466b960cbaa79" providerId="LiveId" clId="{08259469-EA37-4589-94DB-D43DC49C6094}" dt="2026-08-13T13:49:54.454" v="78" actId="47"/>
        <pc:sldMkLst>
          <pc:docMk/>
          <pc:sldMk cId="2339363803" sldId="927"/>
        </pc:sldMkLst>
      </pc:sldChg>
      <pc:sldChg chg="del">
        <pc:chgData name="First Presbyterian Church, Blairstown, NJ" userId="96d466b960cbaa79" providerId="LiveId" clId="{08259469-EA37-4589-94DB-D43DC49C6094}" dt="2026-08-13T13:49:54.454" v="78" actId="47"/>
        <pc:sldMkLst>
          <pc:docMk/>
          <pc:sldMk cId="3416524432" sldId="928"/>
        </pc:sldMkLst>
      </pc:sldChg>
      <pc:sldChg chg="addSp delSp modSp add mod setBg setClrOvrMap">
        <pc:chgData name="First Presbyterian Church, Blairstown, NJ" userId="96d466b960cbaa79" providerId="LiveId" clId="{08259469-EA37-4589-94DB-D43DC49C6094}" dt="2026-08-14T16:36:53.016" v="511"/>
        <pc:sldMkLst>
          <pc:docMk/>
          <pc:sldMk cId="2187465108" sldId="929"/>
        </pc:sldMkLst>
        <pc:spChg chg="mod">
          <ac:chgData name="First Presbyterian Church, Blairstown, NJ" userId="96d466b960cbaa79" providerId="LiveId" clId="{08259469-EA37-4589-94DB-D43DC49C6094}" dt="2026-08-14T16:35:27.650" v="498" actId="26606"/>
          <ac:spMkLst>
            <pc:docMk/>
            <pc:sldMk cId="2187465108" sldId="929"/>
            <ac:spMk id="66563" creationId="{A546807D-49DB-CA03-4004-9B145380A23A}"/>
          </ac:spMkLst>
        </pc:spChg>
        <pc:spChg chg="add del">
          <ac:chgData name="First Presbyterian Church, Blairstown, NJ" userId="96d466b960cbaa79" providerId="LiveId" clId="{08259469-EA37-4589-94DB-D43DC49C6094}" dt="2026-08-14T16:35:24.883" v="496" actId="26606"/>
          <ac:spMkLst>
            <pc:docMk/>
            <pc:sldMk cId="2187465108" sldId="929"/>
            <ac:spMk id="66567" creationId="{7BA5DE79-30D1-4A10-8DB9-0A6E523A9723}"/>
          </ac:spMkLst>
        </pc:spChg>
        <pc:spChg chg="add del">
          <ac:chgData name="First Presbyterian Church, Blairstown, NJ" userId="96d466b960cbaa79" providerId="LiveId" clId="{08259469-EA37-4589-94DB-D43DC49C6094}" dt="2026-08-14T16:35:24.883" v="496" actId="26606"/>
          <ac:spMkLst>
            <pc:docMk/>
            <pc:sldMk cId="2187465108" sldId="929"/>
            <ac:spMk id="66569" creationId="{9ABD0D63-D23F-4AE7-8270-4185EF9C1C25}"/>
          </ac:spMkLst>
        </pc:spChg>
        <pc:spChg chg="add del">
          <ac:chgData name="First Presbyterian Church, Blairstown, NJ" userId="96d466b960cbaa79" providerId="LiveId" clId="{08259469-EA37-4589-94DB-D43DC49C6094}" dt="2026-08-14T16:35:24.883" v="496" actId="26606"/>
          <ac:spMkLst>
            <pc:docMk/>
            <pc:sldMk cId="2187465108" sldId="929"/>
            <ac:spMk id="66571" creationId="{D5B0B43F-2CE7-4C6C-BABC-EE342B32827C}"/>
          </ac:spMkLst>
        </pc:spChg>
        <pc:spChg chg="add del">
          <ac:chgData name="First Presbyterian Church, Blairstown, NJ" userId="96d466b960cbaa79" providerId="LiveId" clId="{08259469-EA37-4589-94DB-D43DC49C6094}" dt="2026-08-14T16:35:05.677" v="488" actId="26606"/>
          <ac:spMkLst>
            <pc:docMk/>
            <pc:sldMk cId="2187465108" sldId="929"/>
            <ac:spMk id="66572" creationId="{7BA5DE79-30D1-4A10-8DB9-0A6E523A9723}"/>
          </ac:spMkLst>
        </pc:spChg>
        <pc:spChg chg="add del">
          <ac:chgData name="First Presbyterian Church, Blairstown, NJ" userId="96d466b960cbaa79" providerId="LiveId" clId="{08259469-EA37-4589-94DB-D43DC49C6094}" dt="2026-08-14T16:35:24.883" v="496" actId="26606"/>
          <ac:spMkLst>
            <pc:docMk/>
            <pc:sldMk cId="2187465108" sldId="929"/>
            <ac:spMk id="66573" creationId="{85459F07-63F9-48CF-B725-A873C4BC3650}"/>
          </ac:spMkLst>
        </pc:spChg>
        <pc:spChg chg="add del">
          <ac:chgData name="First Presbyterian Church, Blairstown, NJ" userId="96d466b960cbaa79" providerId="LiveId" clId="{08259469-EA37-4589-94DB-D43DC49C6094}" dt="2026-08-14T16:35:05.677" v="488" actId="26606"/>
          <ac:spMkLst>
            <pc:docMk/>
            <pc:sldMk cId="2187465108" sldId="929"/>
            <ac:spMk id="66574" creationId="{9ABD0D63-D23F-4AE7-8270-4185EF9C1C25}"/>
          </ac:spMkLst>
        </pc:spChg>
        <pc:spChg chg="add del">
          <ac:chgData name="First Presbyterian Church, Blairstown, NJ" userId="96d466b960cbaa79" providerId="LiveId" clId="{08259469-EA37-4589-94DB-D43DC49C6094}" dt="2026-08-14T16:35:24.883" v="496" actId="26606"/>
          <ac:spMkLst>
            <pc:docMk/>
            <pc:sldMk cId="2187465108" sldId="929"/>
            <ac:spMk id="66575" creationId="{14B83E1E-DAC1-4851-84FF-D6FE1649DE0B}"/>
          </ac:spMkLst>
        </pc:spChg>
        <pc:spChg chg="add del">
          <ac:chgData name="First Presbyterian Church, Blairstown, NJ" userId="96d466b960cbaa79" providerId="LiveId" clId="{08259469-EA37-4589-94DB-D43DC49C6094}" dt="2026-08-14T16:35:05.677" v="488" actId="26606"/>
          <ac:spMkLst>
            <pc:docMk/>
            <pc:sldMk cId="2187465108" sldId="929"/>
            <ac:spMk id="66576" creationId="{D5B0B43F-2CE7-4C6C-BABC-EE342B32827C}"/>
          </ac:spMkLst>
        </pc:spChg>
        <pc:spChg chg="add del">
          <ac:chgData name="First Presbyterian Church, Blairstown, NJ" userId="96d466b960cbaa79" providerId="LiveId" clId="{08259469-EA37-4589-94DB-D43DC49C6094}" dt="2026-08-14T16:35:24.883" v="496" actId="26606"/>
          <ac:spMkLst>
            <pc:docMk/>
            <pc:sldMk cId="2187465108" sldId="929"/>
            <ac:spMk id="66577" creationId="{D0BE3D13-5BE5-4B05-AFCF-2A2E059D29F8}"/>
          </ac:spMkLst>
        </pc:spChg>
        <pc:spChg chg="add del">
          <ac:chgData name="First Presbyterian Church, Blairstown, NJ" userId="96d466b960cbaa79" providerId="LiveId" clId="{08259469-EA37-4589-94DB-D43DC49C6094}" dt="2026-08-14T16:35:05.677" v="488" actId="26606"/>
          <ac:spMkLst>
            <pc:docMk/>
            <pc:sldMk cId="2187465108" sldId="929"/>
            <ac:spMk id="66578" creationId="{85459F07-63F9-48CF-B725-A873C4BC3650}"/>
          </ac:spMkLst>
        </pc:spChg>
        <pc:spChg chg="add del">
          <ac:chgData name="First Presbyterian Church, Blairstown, NJ" userId="96d466b960cbaa79" providerId="LiveId" clId="{08259469-EA37-4589-94DB-D43DC49C6094}" dt="2026-08-14T16:35:24.883" v="496" actId="26606"/>
          <ac:spMkLst>
            <pc:docMk/>
            <pc:sldMk cId="2187465108" sldId="929"/>
            <ac:spMk id="66579" creationId="{76562092-3AA7-4EF0-9007-C44F879A1308}"/>
          </ac:spMkLst>
        </pc:spChg>
        <pc:spChg chg="add del">
          <ac:chgData name="First Presbyterian Church, Blairstown, NJ" userId="96d466b960cbaa79" providerId="LiveId" clId="{08259469-EA37-4589-94DB-D43DC49C6094}" dt="2026-08-14T16:35:05.677" v="488" actId="26606"/>
          <ac:spMkLst>
            <pc:docMk/>
            <pc:sldMk cId="2187465108" sldId="929"/>
            <ac:spMk id="66580" creationId="{14B83E1E-DAC1-4851-84FF-D6FE1649DE0B}"/>
          </ac:spMkLst>
        </pc:spChg>
        <pc:spChg chg="add del">
          <ac:chgData name="First Presbyterian Church, Blairstown, NJ" userId="96d466b960cbaa79" providerId="LiveId" clId="{08259469-EA37-4589-94DB-D43DC49C6094}" dt="2026-08-14T16:35:24.883" v="496" actId="26606"/>
          <ac:spMkLst>
            <pc:docMk/>
            <pc:sldMk cId="2187465108" sldId="929"/>
            <ac:spMk id="66581" creationId="{1AC85C80-0175-4214-A13D-03C224658C16}"/>
          </ac:spMkLst>
        </pc:spChg>
        <pc:spChg chg="add del">
          <ac:chgData name="First Presbyterian Church, Blairstown, NJ" userId="96d466b960cbaa79" providerId="LiveId" clId="{08259469-EA37-4589-94DB-D43DC49C6094}" dt="2026-08-14T16:35:05.677" v="488" actId="26606"/>
          <ac:spMkLst>
            <pc:docMk/>
            <pc:sldMk cId="2187465108" sldId="929"/>
            <ac:spMk id="66582" creationId="{D0BE3D13-5BE5-4B05-AFCF-2A2E059D29F8}"/>
          </ac:spMkLst>
        </pc:spChg>
        <pc:spChg chg="add del">
          <ac:chgData name="First Presbyterian Church, Blairstown, NJ" userId="96d466b960cbaa79" providerId="LiveId" clId="{08259469-EA37-4589-94DB-D43DC49C6094}" dt="2026-08-14T16:35:05.677" v="488" actId="26606"/>
          <ac:spMkLst>
            <pc:docMk/>
            <pc:sldMk cId="2187465108" sldId="929"/>
            <ac:spMk id="66584" creationId="{76562092-3AA7-4EF0-9007-C44F879A1308}"/>
          </ac:spMkLst>
        </pc:spChg>
        <pc:spChg chg="add del">
          <ac:chgData name="First Presbyterian Church, Blairstown, NJ" userId="96d466b960cbaa79" providerId="LiveId" clId="{08259469-EA37-4589-94DB-D43DC49C6094}" dt="2026-08-14T16:35:05.677" v="488" actId="26606"/>
          <ac:spMkLst>
            <pc:docMk/>
            <pc:sldMk cId="2187465108" sldId="929"/>
            <ac:spMk id="66586" creationId="{1AC85C80-0175-4214-A13D-03C224658C16}"/>
          </ac:spMkLst>
        </pc:spChg>
        <pc:spChg chg="add del">
          <ac:chgData name="First Presbyterian Church, Blairstown, NJ" userId="96d466b960cbaa79" providerId="LiveId" clId="{08259469-EA37-4589-94DB-D43DC49C6094}" dt="2026-08-14T16:35:27.650" v="498" actId="26606"/>
          <ac:spMkLst>
            <pc:docMk/>
            <pc:sldMk cId="2187465108" sldId="929"/>
            <ac:spMk id="66589" creationId="{7BA5DE79-30D1-4A10-8DB9-0A6E523A9723}"/>
          </ac:spMkLst>
        </pc:spChg>
        <pc:spChg chg="add del">
          <ac:chgData name="First Presbyterian Church, Blairstown, NJ" userId="96d466b960cbaa79" providerId="LiveId" clId="{08259469-EA37-4589-94DB-D43DC49C6094}" dt="2026-08-14T16:35:12.253" v="490" actId="26606"/>
          <ac:spMkLst>
            <pc:docMk/>
            <pc:sldMk cId="2187465108" sldId="929"/>
            <ac:spMk id="66592" creationId="{41F8C064-2DC5-4758-B49C-76BFF64052AF}"/>
          </ac:spMkLst>
        </pc:spChg>
        <pc:spChg chg="add del">
          <ac:chgData name="First Presbyterian Church, Blairstown, NJ" userId="96d466b960cbaa79" providerId="LiveId" clId="{08259469-EA37-4589-94DB-D43DC49C6094}" dt="2026-08-14T16:35:12.253" v="490" actId="26606"/>
          <ac:spMkLst>
            <pc:docMk/>
            <pc:sldMk cId="2187465108" sldId="929"/>
            <ac:spMk id="66594" creationId="{FBD68200-BC03-4015-860B-CD5C30CD76B8}"/>
          </ac:spMkLst>
        </pc:spChg>
        <pc:spChg chg="add del">
          <ac:chgData name="First Presbyterian Church, Blairstown, NJ" userId="96d466b960cbaa79" providerId="LiveId" clId="{08259469-EA37-4589-94DB-D43DC49C6094}" dt="2026-08-14T16:35:12.253" v="490" actId="26606"/>
          <ac:spMkLst>
            <pc:docMk/>
            <pc:sldMk cId="2187465108" sldId="929"/>
            <ac:spMk id="66598" creationId="{332A6F87-AC28-4AA8-B8A6-AEBC67BD0D64}"/>
          </ac:spMkLst>
        </pc:spChg>
        <pc:spChg chg="add del">
          <ac:chgData name="First Presbyterian Church, Blairstown, NJ" userId="96d466b960cbaa79" providerId="LiveId" clId="{08259469-EA37-4589-94DB-D43DC49C6094}" dt="2026-08-14T16:35:12.253" v="490" actId="26606"/>
          <ac:spMkLst>
            <pc:docMk/>
            <pc:sldMk cId="2187465108" sldId="929"/>
            <ac:spMk id="66599" creationId="{D5B0B43F-2CE7-4C6C-BABC-EE342B32827C}"/>
          </ac:spMkLst>
        </pc:spChg>
        <pc:spChg chg="add del">
          <ac:chgData name="First Presbyterian Church, Blairstown, NJ" userId="96d466b960cbaa79" providerId="LiveId" clId="{08259469-EA37-4589-94DB-D43DC49C6094}" dt="2026-08-14T16:35:12.253" v="490" actId="26606"/>
          <ac:spMkLst>
            <pc:docMk/>
            <pc:sldMk cId="2187465108" sldId="929"/>
            <ac:spMk id="66600" creationId="{85459F07-63F9-48CF-B725-A873C4BC3650}"/>
          </ac:spMkLst>
        </pc:spChg>
        <pc:spChg chg="add del">
          <ac:chgData name="First Presbyterian Church, Blairstown, NJ" userId="96d466b960cbaa79" providerId="LiveId" clId="{08259469-EA37-4589-94DB-D43DC49C6094}" dt="2026-08-14T16:35:12.253" v="490" actId="26606"/>
          <ac:spMkLst>
            <pc:docMk/>
            <pc:sldMk cId="2187465108" sldId="929"/>
            <ac:spMk id="66601" creationId="{14B83E1E-DAC1-4851-84FF-D6FE1649DE0B}"/>
          </ac:spMkLst>
        </pc:spChg>
        <pc:spChg chg="add del">
          <ac:chgData name="First Presbyterian Church, Blairstown, NJ" userId="96d466b960cbaa79" providerId="LiveId" clId="{08259469-EA37-4589-94DB-D43DC49C6094}" dt="2026-08-14T16:35:12.253" v="490" actId="26606"/>
          <ac:spMkLst>
            <pc:docMk/>
            <pc:sldMk cId="2187465108" sldId="929"/>
            <ac:spMk id="66602" creationId="{8F3CF990-ACB8-443A-BB74-D36EC8A00B02}"/>
          </ac:spMkLst>
        </pc:spChg>
        <pc:spChg chg="add del">
          <ac:chgData name="First Presbyterian Church, Blairstown, NJ" userId="96d466b960cbaa79" providerId="LiveId" clId="{08259469-EA37-4589-94DB-D43DC49C6094}" dt="2026-08-14T16:35:12.253" v="490" actId="26606"/>
          <ac:spMkLst>
            <pc:docMk/>
            <pc:sldMk cId="2187465108" sldId="929"/>
            <ac:spMk id="66603" creationId="{2601900C-265D-4146-A578-477541E3DF28}"/>
          </ac:spMkLst>
        </pc:spChg>
        <pc:spChg chg="add del">
          <ac:chgData name="First Presbyterian Church, Blairstown, NJ" userId="96d466b960cbaa79" providerId="LiveId" clId="{08259469-EA37-4589-94DB-D43DC49C6094}" dt="2026-08-14T16:35:12.253" v="490" actId="26606"/>
          <ac:spMkLst>
            <pc:docMk/>
            <pc:sldMk cId="2187465108" sldId="929"/>
            <ac:spMk id="66605" creationId="{65F94F98-3A57-49AA-838E-91AAF600B6EE}"/>
          </ac:spMkLst>
        </pc:spChg>
        <pc:spChg chg="add del">
          <ac:chgData name="First Presbyterian Church, Blairstown, NJ" userId="96d466b960cbaa79" providerId="LiveId" clId="{08259469-EA37-4589-94DB-D43DC49C6094}" dt="2026-08-14T16:35:27.650" v="498" actId="26606"/>
          <ac:spMkLst>
            <pc:docMk/>
            <pc:sldMk cId="2187465108" sldId="929"/>
            <ac:spMk id="66606" creationId="{9ABD0D63-D23F-4AE7-8270-4185EF9C1C25}"/>
          </ac:spMkLst>
        </pc:spChg>
        <pc:spChg chg="add del">
          <ac:chgData name="First Presbyterian Church, Blairstown, NJ" userId="96d466b960cbaa79" providerId="LiveId" clId="{08259469-EA37-4589-94DB-D43DC49C6094}" dt="2026-08-14T16:35:14.404" v="492" actId="26606"/>
          <ac:spMkLst>
            <pc:docMk/>
            <pc:sldMk cId="2187465108" sldId="929"/>
            <ac:spMk id="66609" creationId="{7BA5DE79-30D1-4A10-8DB9-0A6E523A9723}"/>
          </ac:spMkLst>
        </pc:spChg>
        <pc:spChg chg="add del">
          <ac:chgData name="First Presbyterian Church, Blairstown, NJ" userId="96d466b960cbaa79" providerId="LiveId" clId="{08259469-EA37-4589-94DB-D43DC49C6094}" dt="2026-08-14T16:35:14.404" v="492" actId="26606"/>
          <ac:spMkLst>
            <pc:docMk/>
            <pc:sldMk cId="2187465108" sldId="929"/>
            <ac:spMk id="66610" creationId="{9ABD0D63-D23F-4AE7-8270-4185EF9C1C25}"/>
          </ac:spMkLst>
        </pc:spChg>
        <pc:spChg chg="add del">
          <ac:chgData name="First Presbyterian Church, Blairstown, NJ" userId="96d466b960cbaa79" providerId="LiveId" clId="{08259469-EA37-4589-94DB-D43DC49C6094}" dt="2026-08-14T16:35:14.404" v="492" actId="26606"/>
          <ac:spMkLst>
            <pc:docMk/>
            <pc:sldMk cId="2187465108" sldId="929"/>
            <ac:spMk id="66611" creationId="{D5B0B43F-2CE7-4C6C-BABC-EE342B32827C}"/>
          </ac:spMkLst>
        </pc:spChg>
        <pc:spChg chg="add del">
          <ac:chgData name="First Presbyterian Church, Blairstown, NJ" userId="96d466b960cbaa79" providerId="LiveId" clId="{08259469-EA37-4589-94DB-D43DC49C6094}" dt="2026-08-14T16:35:14.404" v="492" actId="26606"/>
          <ac:spMkLst>
            <pc:docMk/>
            <pc:sldMk cId="2187465108" sldId="929"/>
            <ac:spMk id="66612" creationId="{85459F07-63F9-48CF-B725-A873C4BC3650}"/>
          </ac:spMkLst>
        </pc:spChg>
        <pc:spChg chg="add del">
          <ac:chgData name="First Presbyterian Church, Blairstown, NJ" userId="96d466b960cbaa79" providerId="LiveId" clId="{08259469-EA37-4589-94DB-D43DC49C6094}" dt="2026-08-14T16:35:14.404" v="492" actId="26606"/>
          <ac:spMkLst>
            <pc:docMk/>
            <pc:sldMk cId="2187465108" sldId="929"/>
            <ac:spMk id="66613" creationId="{14B83E1E-DAC1-4851-84FF-D6FE1649DE0B}"/>
          </ac:spMkLst>
        </pc:spChg>
        <pc:spChg chg="add del">
          <ac:chgData name="First Presbyterian Church, Blairstown, NJ" userId="96d466b960cbaa79" providerId="LiveId" clId="{08259469-EA37-4589-94DB-D43DC49C6094}" dt="2026-08-14T16:35:14.404" v="492" actId="26606"/>
          <ac:spMkLst>
            <pc:docMk/>
            <pc:sldMk cId="2187465108" sldId="929"/>
            <ac:spMk id="66614" creationId="{D0BE3D13-5BE5-4B05-AFCF-2A2E059D29F8}"/>
          </ac:spMkLst>
        </pc:spChg>
        <pc:spChg chg="add del">
          <ac:chgData name="First Presbyterian Church, Blairstown, NJ" userId="96d466b960cbaa79" providerId="LiveId" clId="{08259469-EA37-4589-94DB-D43DC49C6094}" dt="2026-08-14T16:35:14.404" v="492" actId="26606"/>
          <ac:spMkLst>
            <pc:docMk/>
            <pc:sldMk cId="2187465108" sldId="929"/>
            <ac:spMk id="66615" creationId="{76562092-3AA7-4EF0-9007-C44F879A1308}"/>
          </ac:spMkLst>
        </pc:spChg>
        <pc:spChg chg="add del">
          <ac:chgData name="First Presbyterian Church, Blairstown, NJ" userId="96d466b960cbaa79" providerId="LiveId" clId="{08259469-EA37-4589-94DB-D43DC49C6094}" dt="2026-08-14T16:35:14.404" v="492" actId="26606"/>
          <ac:spMkLst>
            <pc:docMk/>
            <pc:sldMk cId="2187465108" sldId="929"/>
            <ac:spMk id="66616" creationId="{1AC85C80-0175-4214-A13D-03C224658C16}"/>
          </ac:spMkLst>
        </pc:spChg>
        <pc:spChg chg="add del">
          <ac:chgData name="First Presbyterian Church, Blairstown, NJ" userId="96d466b960cbaa79" providerId="LiveId" clId="{08259469-EA37-4589-94DB-D43DC49C6094}" dt="2026-08-14T16:35:27.650" v="498" actId="26606"/>
          <ac:spMkLst>
            <pc:docMk/>
            <pc:sldMk cId="2187465108" sldId="929"/>
            <ac:spMk id="66618" creationId="{D5B0B43F-2CE7-4C6C-BABC-EE342B32827C}"/>
          </ac:spMkLst>
        </pc:spChg>
        <pc:spChg chg="add del">
          <ac:chgData name="First Presbyterian Church, Blairstown, NJ" userId="96d466b960cbaa79" providerId="LiveId" clId="{08259469-EA37-4589-94DB-D43DC49C6094}" dt="2026-08-14T16:35:15.772" v="494" actId="26606"/>
          <ac:spMkLst>
            <pc:docMk/>
            <pc:sldMk cId="2187465108" sldId="929"/>
            <ac:spMk id="66621" creationId="{7BA5DE79-30D1-4A10-8DB9-0A6E523A9723}"/>
          </ac:spMkLst>
        </pc:spChg>
        <pc:spChg chg="add del">
          <ac:chgData name="First Presbyterian Church, Blairstown, NJ" userId="96d466b960cbaa79" providerId="LiveId" clId="{08259469-EA37-4589-94DB-D43DC49C6094}" dt="2026-08-14T16:35:15.772" v="494" actId="26606"/>
          <ac:spMkLst>
            <pc:docMk/>
            <pc:sldMk cId="2187465108" sldId="929"/>
            <ac:spMk id="66622" creationId="{9ABD0D63-D23F-4AE7-8270-4185EF9C1C25}"/>
          </ac:spMkLst>
        </pc:spChg>
        <pc:spChg chg="add del">
          <ac:chgData name="First Presbyterian Church, Blairstown, NJ" userId="96d466b960cbaa79" providerId="LiveId" clId="{08259469-EA37-4589-94DB-D43DC49C6094}" dt="2026-08-14T16:35:15.772" v="494" actId="26606"/>
          <ac:spMkLst>
            <pc:docMk/>
            <pc:sldMk cId="2187465108" sldId="929"/>
            <ac:spMk id="66623" creationId="{D5B0B43F-2CE7-4C6C-BABC-EE342B32827C}"/>
          </ac:spMkLst>
        </pc:spChg>
        <pc:spChg chg="add del">
          <ac:chgData name="First Presbyterian Church, Blairstown, NJ" userId="96d466b960cbaa79" providerId="LiveId" clId="{08259469-EA37-4589-94DB-D43DC49C6094}" dt="2026-08-14T16:35:15.772" v="494" actId="26606"/>
          <ac:spMkLst>
            <pc:docMk/>
            <pc:sldMk cId="2187465108" sldId="929"/>
            <ac:spMk id="66624" creationId="{85459F07-63F9-48CF-B725-A873C4BC3650}"/>
          </ac:spMkLst>
        </pc:spChg>
        <pc:spChg chg="add del">
          <ac:chgData name="First Presbyterian Church, Blairstown, NJ" userId="96d466b960cbaa79" providerId="LiveId" clId="{08259469-EA37-4589-94DB-D43DC49C6094}" dt="2026-08-14T16:35:15.772" v="494" actId="26606"/>
          <ac:spMkLst>
            <pc:docMk/>
            <pc:sldMk cId="2187465108" sldId="929"/>
            <ac:spMk id="66625" creationId="{14B83E1E-DAC1-4851-84FF-D6FE1649DE0B}"/>
          </ac:spMkLst>
        </pc:spChg>
        <pc:spChg chg="add del">
          <ac:chgData name="First Presbyterian Church, Blairstown, NJ" userId="96d466b960cbaa79" providerId="LiveId" clId="{08259469-EA37-4589-94DB-D43DC49C6094}" dt="2026-08-14T16:35:15.772" v="494" actId="26606"/>
          <ac:spMkLst>
            <pc:docMk/>
            <pc:sldMk cId="2187465108" sldId="929"/>
            <ac:spMk id="66626" creationId="{E5C12349-62E6-4BD7-9794-8785CD02DF1E}"/>
          </ac:spMkLst>
        </pc:spChg>
        <pc:spChg chg="add del">
          <ac:chgData name="First Presbyterian Church, Blairstown, NJ" userId="96d466b960cbaa79" providerId="LiveId" clId="{08259469-EA37-4589-94DB-D43DC49C6094}" dt="2026-08-14T16:35:15.772" v="494" actId="26606"/>
          <ac:spMkLst>
            <pc:docMk/>
            <pc:sldMk cId="2187465108" sldId="929"/>
            <ac:spMk id="66629" creationId="{92806DFD-E192-42CC-B190-3C4C95B8FF4E}"/>
          </ac:spMkLst>
        </pc:spChg>
        <pc:spChg chg="add del">
          <ac:chgData name="First Presbyterian Church, Blairstown, NJ" userId="96d466b960cbaa79" providerId="LiveId" clId="{08259469-EA37-4589-94DB-D43DC49C6094}" dt="2026-08-14T16:35:15.772" v="494" actId="26606"/>
          <ac:spMkLst>
            <pc:docMk/>
            <pc:sldMk cId="2187465108" sldId="929"/>
            <ac:spMk id="66630" creationId="{761FE168-5946-42F5-93BC-ED1F218474DB}"/>
          </ac:spMkLst>
        </pc:spChg>
        <pc:spChg chg="add del">
          <ac:chgData name="First Presbyterian Church, Blairstown, NJ" userId="96d466b960cbaa79" providerId="LiveId" clId="{08259469-EA37-4589-94DB-D43DC49C6094}" dt="2026-08-14T16:35:27.650" v="498" actId="26606"/>
          <ac:spMkLst>
            <pc:docMk/>
            <pc:sldMk cId="2187465108" sldId="929"/>
            <ac:spMk id="66631" creationId="{85459F07-63F9-48CF-B725-A873C4BC3650}"/>
          </ac:spMkLst>
        </pc:spChg>
        <pc:spChg chg="add del">
          <ac:chgData name="First Presbyterian Church, Blairstown, NJ" userId="96d466b960cbaa79" providerId="LiveId" clId="{08259469-EA37-4589-94DB-D43DC49C6094}" dt="2026-08-14T16:35:27.650" v="498" actId="26606"/>
          <ac:spMkLst>
            <pc:docMk/>
            <pc:sldMk cId="2187465108" sldId="929"/>
            <ac:spMk id="66632" creationId="{14B83E1E-DAC1-4851-84FF-D6FE1649DE0B}"/>
          </ac:spMkLst>
        </pc:spChg>
        <pc:spChg chg="add del">
          <ac:chgData name="First Presbyterian Church, Blairstown, NJ" userId="96d466b960cbaa79" providerId="LiveId" clId="{08259469-EA37-4589-94DB-D43DC49C6094}" dt="2026-08-14T16:35:27.650" v="498" actId="26606"/>
          <ac:spMkLst>
            <pc:docMk/>
            <pc:sldMk cId="2187465108" sldId="929"/>
            <ac:spMk id="66633" creationId="{E5C12349-62E6-4BD7-9794-8785CD02DF1E}"/>
          </ac:spMkLst>
        </pc:spChg>
        <pc:spChg chg="add del">
          <ac:chgData name="First Presbyterian Church, Blairstown, NJ" userId="96d466b960cbaa79" providerId="LiveId" clId="{08259469-EA37-4589-94DB-D43DC49C6094}" dt="2026-08-14T16:35:27.650" v="498" actId="26606"/>
          <ac:spMkLst>
            <pc:docMk/>
            <pc:sldMk cId="2187465108" sldId="929"/>
            <ac:spMk id="66636" creationId="{92806DFD-E192-42CC-B190-3C4C95B8FF4E}"/>
          </ac:spMkLst>
        </pc:spChg>
        <pc:spChg chg="add del">
          <ac:chgData name="First Presbyterian Church, Blairstown, NJ" userId="96d466b960cbaa79" providerId="LiveId" clId="{08259469-EA37-4589-94DB-D43DC49C6094}" dt="2026-08-14T16:35:27.650" v="498" actId="26606"/>
          <ac:spMkLst>
            <pc:docMk/>
            <pc:sldMk cId="2187465108" sldId="929"/>
            <ac:spMk id="66637" creationId="{761FE168-5946-42F5-93BC-ED1F218474DB}"/>
          </ac:spMkLst>
        </pc:spChg>
        <pc:picChg chg="add del">
          <ac:chgData name="First Presbyterian Church, Blairstown, NJ" userId="96d466b960cbaa79" providerId="LiveId" clId="{08259469-EA37-4589-94DB-D43DC49C6094}" dt="2026-08-14T16:35:24.883" v="496" actId="26606"/>
          <ac:picMkLst>
            <pc:docMk/>
            <pc:sldMk cId="2187465108" sldId="929"/>
            <ac:picMk id="66565" creationId="{3DBBA26C-89C3-411F-9753-606A413F89AF}"/>
          </ac:picMkLst>
        </pc:picChg>
        <pc:picChg chg="add del">
          <ac:chgData name="First Presbyterian Church, Blairstown, NJ" userId="96d466b960cbaa79" providerId="LiveId" clId="{08259469-EA37-4589-94DB-D43DC49C6094}" dt="2026-08-14T16:35:05.677" v="488" actId="26606"/>
          <ac:picMkLst>
            <pc:docMk/>
            <pc:sldMk cId="2187465108" sldId="929"/>
            <ac:picMk id="66570" creationId="{EEAD2215-6311-4D1C-B6B5-F57CB6BFCBCA}"/>
          </ac:picMkLst>
        </pc:picChg>
        <pc:picChg chg="add del">
          <ac:chgData name="First Presbyterian Church, Blairstown, NJ" userId="96d466b960cbaa79" providerId="LiveId" clId="{08259469-EA37-4589-94DB-D43DC49C6094}" dt="2026-08-14T16:35:27.650" v="498" actId="26606"/>
          <ac:picMkLst>
            <pc:docMk/>
            <pc:sldMk cId="2187465108" sldId="929"/>
            <ac:picMk id="66587" creationId="{EEAD2215-6311-4D1C-B6B5-F57CB6BFCBCA}"/>
          </ac:picMkLst>
        </pc:picChg>
        <pc:picChg chg="add del">
          <ac:chgData name="First Presbyterian Church, Blairstown, NJ" userId="96d466b960cbaa79" providerId="LiveId" clId="{08259469-EA37-4589-94DB-D43DC49C6094}" dt="2026-08-14T16:35:14.404" v="492" actId="26606"/>
          <ac:picMkLst>
            <pc:docMk/>
            <pc:sldMk cId="2187465108" sldId="929"/>
            <ac:picMk id="66608" creationId="{EEAD2215-6311-4D1C-B6B5-F57CB6BFCBCA}"/>
          </ac:picMkLst>
        </pc:picChg>
        <pc:picChg chg="add del">
          <ac:chgData name="First Presbyterian Church, Blairstown, NJ" userId="96d466b960cbaa79" providerId="LiveId" clId="{08259469-EA37-4589-94DB-D43DC49C6094}" dt="2026-08-14T16:35:15.772" v="494" actId="26606"/>
          <ac:picMkLst>
            <pc:docMk/>
            <pc:sldMk cId="2187465108" sldId="929"/>
            <ac:picMk id="66620" creationId="{EEAD2215-6311-4D1C-B6B5-F57CB6BFCBCA}"/>
          </ac:picMkLst>
        </pc:picChg>
      </pc:sldChg>
      <pc:sldChg chg="add">
        <pc:chgData name="First Presbyterian Church, Blairstown, NJ" userId="96d466b960cbaa79" providerId="LiveId" clId="{08259469-EA37-4589-94DB-D43DC49C6094}" dt="2026-08-13T14:22:37.859" v="385"/>
        <pc:sldMkLst>
          <pc:docMk/>
          <pc:sldMk cId="3294087638" sldId="981"/>
        </pc:sldMkLst>
      </pc:sldChg>
      <pc:sldChg chg="add">
        <pc:chgData name="First Presbyterian Church, Blairstown, NJ" userId="96d466b960cbaa79" providerId="LiveId" clId="{08259469-EA37-4589-94DB-D43DC49C6094}" dt="2026-08-13T14:22:37.859" v="385"/>
        <pc:sldMkLst>
          <pc:docMk/>
          <pc:sldMk cId="1836857" sldId="982"/>
        </pc:sldMkLst>
      </pc:sldChg>
      <pc:sldChg chg="addSp delSp modSp mod setBg delDesignElem">
        <pc:chgData name="First Presbyterian Church, Blairstown, NJ" userId="96d466b960cbaa79" providerId="LiveId" clId="{08259469-EA37-4589-94DB-D43DC49C6094}" dt="2026-08-14T16:41:01.059" v="536" actId="1076"/>
        <pc:sldMkLst>
          <pc:docMk/>
          <pc:sldMk cId="148420068" sldId="1031"/>
        </pc:sldMkLst>
        <pc:spChg chg="mod">
          <ac:chgData name="First Presbyterian Church, Blairstown, NJ" userId="96d466b960cbaa79" providerId="LiveId" clId="{08259469-EA37-4589-94DB-D43DC49C6094}" dt="2026-08-14T16:41:01.059" v="536" actId="1076"/>
          <ac:spMkLst>
            <pc:docMk/>
            <pc:sldMk cId="148420068" sldId="1031"/>
            <ac:spMk id="2" creationId="{AD6A616A-6960-20E8-0A83-D7E769CA3FB3}"/>
          </ac:spMkLst>
        </pc:spChg>
        <pc:spChg chg="del mod">
          <ac:chgData name="First Presbyterian Church, Blairstown, NJ" userId="96d466b960cbaa79" providerId="LiveId" clId="{08259469-EA37-4589-94DB-D43DC49C6094}" dt="2026-08-14T16:40:44.541" v="526" actId="478"/>
          <ac:spMkLst>
            <pc:docMk/>
            <pc:sldMk cId="148420068" sldId="1031"/>
            <ac:spMk id="38914" creationId="{1DDA04CF-82F4-B929-4A69-DE74947EF39C}"/>
          </ac:spMkLst>
        </pc:spChg>
        <pc:spChg chg="add">
          <ac:chgData name="First Presbyterian Church, Blairstown, NJ" userId="96d466b960cbaa79" providerId="LiveId" clId="{08259469-EA37-4589-94DB-D43DC49C6094}" dt="2026-08-14T16:40:16.361" v="525" actId="26606"/>
          <ac:spMkLst>
            <pc:docMk/>
            <pc:sldMk cId="148420068" sldId="1031"/>
            <ac:spMk id="38916" creationId="{0E91F5CA-B392-444C-88E3-BF5BAAEBDEB0}"/>
          </ac:spMkLst>
        </pc:spChg>
        <pc:spChg chg="add">
          <ac:chgData name="First Presbyterian Church, Blairstown, NJ" userId="96d466b960cbaa79" providerId="LiveId" clId="{08259469-EA37-4589-94DB-D43DC49C6094}" dt="2026-08-14T16:40:16.361" v="525" actId="26606"/>
          <ac:spMkLst>
            <pc:docMk/>
            <pc:sldMk cId="148420068" sldId="1031"/>
            <ac:spMk id="38917" creationId="{0459807F-B6FA-44D3-9A53-C55B6B56884A}"/>
          </ac:spMkLst>
        </pc:spChg>
        <pc:spChg chg="del">
          <ac:chgData name="First Presbyterian Church, Blairstown, NJ" userId="96d466b960cbaa79" providerId="LiveId" clId="{08259469-EA37-4589-94DB-D43DC49C6094}" dt="2026-08-14T16:30:24.042" v="475"/>
          <ac:spMkLst>
            <pc:docMk/>
            <pc:sldMk cId="148420068" sldId="1031"/>
            <ac:spMk id="38919" creationId="{5BC51F77-AE74-4F38-B1DC-29475E38CABD}"/>
          </ac:spMkLst>
        </pc:spChg>
        <pc:spChg chg="del">
          <ac:chgData name="First Presbyterian Church, Blairstown, NJ" userId="96d466b960cbaa79" providerId="LiveId" clId="{08259469-EA37-4589-94DB-D43DC49C6094}" dt="2026-08-14T16:30:24.042" v="475"/>
          <ac:spMkLst>
            <pc:docMk/>
            <pc:sldMk cId="148420068" sldId="1031"/>
            <ac:spMk id="38921" creationId="{FCE87B8C-E5AA-4044-AB91-DDA3084BE456}"/>
          </ac:spMkLst>
        </pc:spChg>
        <pc:picChg chg="mod">
          <ac:chgData name="First Presbyterian Church, Blairstown, NJ" userId="96d466b960cbaa79" providerId="LiveId" clId="{08259469-EA37-4589-94DB-D43DC49C6094}" dt="2026-08-14T16:40:16.361" v="525" actId="26606"/>
          <ac:picMkLst>
            <pc:docMk/>
            <pc:sldMk cId="148420068" sldId="1031"/>
            <ac:picMk id="4" creationId="{38A3961C-A704-55AB-9839-AA12552AD155}"/>
          </ac:picMkLst>
        </pc:picChg>
      </pc:sldChg>
      <pc:sldChg chg="addSp delSp modSp mod">
        <pc:chgData name="First Presbyterian Church, Blairstown, NJ" userId="96d466b960cbaa79" providerId="LiveId" clId="{08259469-EA37-4589-94DB-D43DC49C6094}" dt="2026-08-14T16:55:17.868" v="593" actId="465"/>
        <pc:sldMkLst>
          <pc:docMk/>
          <pc:sldMk cId="0" sldId="1047"/>
        </pc:sldMkLst>
        <pc:spChg chg="add del mod">
          <ac:chgData name="First Presbyterian Church, Blairstown, NJ" userId="96d466b960cbaa79" providerId="LiveId" clId="{08259469-EA37-4589-94DB-D43DC49C6094}" dt="2026-08-14T16:54:44.948" v="583" actId="21"/>
          <ac:spMkLst>
            <pc:docMk/>
            <pc:sldMk cId="0" sldId="1047"/>
            <ac:spMk id="3" creationId="{150BC30F-E67C-EE42-41BF-65B722EA2F41}"/>
          </ac:spMkLst>
        </pc:spChg>
        <pc:spChg chg="add del mod">
          <ac:chgData name="First Presbyterian Church, Blairstown, NJ" userId="96d466b960cbaa79" providerId="LiveId" clId="{08259469-EA37-4589-94DB-D43DC49C6094}" dt="2026-08-14T16:55:01.172" v="588" actId="1035"/>
          <ac:spMkLst>
            <pc:docMk/>
            <pc:sldMk cId="0" sldId="1047"/>
            <ac:spMk id="7" creationId="{02E2BF9B-5F9A-4FF4-983C-E7485C50FDBA}"/>
          </ac:spMkLst>
        </pc:spChg>
        <pc:spChg chg="add del mod">
          <ac:chgData name="First Presbyterian Church, Blairstown, NJ" userId="96d466b960cbaa79" providerId="LiveId" clId="{08259469-EA37-4589-94DB-D43DC49C6094}" dt="2026-08-14T16:55:17.868" v="593" actId="465"/>
          <ac:spMkLst>
            <pc:docMk/>
            <pc:sldMk cId="0" sldId="1047"/>
            <ac:spMk id="8" creationId="{F35B2FEC-53B6-5BC9-E91D-656E93A2A76F}"/>
          </ac:spMkLst>
        </pc:spChg>
        <pc:spChg chg="add del mod">
          <ac:chgData name="First Presbyterian Church, Blairstown, NJ" userId="96d466b960cbaa79" providerId="LiveId" clId="{08259469-EA37-4589-94DB-D43DC49C6094}" dt="2026-08-14T16:55:10.698" v="592" actId="1036"/>
          <ac:spMkLst>
            <pc:docMk/>
            <pc:sldMk cId="0" sldId="1047"/>
            <ac:spMk id="9" creationId="{93D531A8-D815-B254-754D-1F76EC61B7C3}"/>
          </ac:spMkLst>
        </pc:spChg>
        <pc:picChg chg="mod">
          <ac:chgData name="First Presbyterian Church, Blairstown, NJ" userId="96d466b960cbaa79" providerId="LiveId" clId="{08259469-EA37-4589-94DB-D43DC49C6094}" dt="2026-08-14T16:52:05.867" v="576" actId="1076"/>
          <ac:picMkLst>
            <pc:docMk/>
            <pc:sldMk cId="0" sldId="1047"/>
            <ac:picMk id="6" creationId="{AD6D6310-1D03-815D-3C3F-3BA3F12897E5}"/>
          </ac:picMkLst>
        </pc:picChg>
      </pc:sldChg>
      <pc:sldChg chg="modSp add mod">
        <pc:chgData name="First Presbyterian Church, Blairstown, NJ" userId="96d466b960cbaa79" providerId="LiveId" clId="{08259469-EA37-4589-94DB-D43DC49C6094}" dt="2026-08-14T16:28:19.621" v="470" actId="20577"/>
        <pc:sldMkLst>
          <pc:docMk/>
          <pc:sldMk cId="3319086001" sldId="1059"/>
        </pc:sldMkLst>
        <pc:spChg chg="mod">
          <ac:chgData name="First Presbyterian Church, Blairstown, NJ" userId="96d466b960cbaa79" providerId="LiveId" clId="{08259469-EA37-4589-94DB-D43DC49C6094}" dt="2026-08-14T16:28:19.621" v="470" actId="20577"/>
          <ac:spMkLst>
            <pc:docMk/>
            <pc:sldMk cId="3319086001" sldId="1059"/>
            <ac:spMk id="19458" creationId="{5D7F9985-0473-9648-70DE-D4F109A99C6B}"/>
          </ac:spMkLst>
        </pc:spChg>
      </pc:sldChg>
      <pc:sldChg chg="add">
        <pc:chgData name="First Presbyterian Church, Blairstown, NJ" userId="96d466b960cbaa79" providerId="LiveId" clId="{08259469-EA37-4589-94DB-D43DC49C6094}" dt="2026-08-13T14:22:01.389" v="383"/>
        <pc:sldMkLst>
          <pc:docMk/>
          <pc:sldMk cId="69669321" sldId="1060"/>
        </pc:sldMkLst>
      </pc:sldChg>
      <pc:sldChg chg="del">
        <pc:chgData name="First Presbyterian Church, Blairstown, NJ" userId="96d466b960cbaa79" providerId="LiveId" clId="{08259469-EA37-4589-94DB-D43DC49C6094}" dt="2026-08-13T14:22:41.639" v="386" actId="47"/>
        <pc:sldMkLst>
          <pc:docMk/>
          <pc:sldMk cId="0" sldId="1098"/>
        </pc:sldMkLst>
      </pc:sldChg>
      <pc:sldChg chg="modSp mod">
        <pc:chgData name="First Presbyterian Church, Blairstown, NJ" userId="96d466b960cbaa79" providerId="LiveId" clId="{08259469-EA37-4589-94DB-D43DC49C6094}" dt="2026-08-14T16:35:38.334" v="503" actId="27636"/>
        <pc:sldMkLst>
          <pc:docMk/>
          <pc:sldMk cId="949462407" sldId="1133"/>
        </pc:sldMkLst>
        <pc:spChg chg="mod">
          <ac:chgData name="First Presbyterian Church, Blairstown, NJ" userId="96d466b960cbaa79" providerId="LiveId" clId="{08259469-EA37-4589-94DB-D43DC49C6094}" dt="2026-08-14T16:35:38.334" v="503" actId="27636"/>
          <ac:spMkLst>
            <pc:docMk/>
            <pc:sldMk cId="949462407" sldId="1133"/>
            <ac:spMk id="4" creationId="{CFC89C4D-D273-C32D-F82B-B270049DFDB9}"/>
          </ac:spMkLst>
        </pc:spChg>
      </pc:sldChg>
      <pc:sldChg chg="add del">
        <pc:chgData name="First Presbyterian Church, Blairstown, NJ" userId="96d466b960cbaa79" providerId="LiveId" clId="{08259469-EA37-4589-94DB-D43DC49C6094}" dt="2026-08-13T13:53:03.250" v="93"/>
        <pc:sldMkLst>
          <pc:docMk/>
          <pc:sldMk cId="0" sldId="1150"/>
        </pc:sldMkLst>
      </pc:sldChg>
      <pc:sldChg chg="del">
        <pc:chgData name="First Presbyterian Church, Blairstown, NJ" userId="96d466b960cbaa79" providerId="LiveId" clId="{08259469-EA37-4589-94DB-D43DC49C6094}" dt="2026-08-13T14:22:41.639" v="386" actId="47"/>
        <pc:sldMkLst>
          <pc:docMk/>
          <pc:sldMk cId="753076663" sldId="1177"/>
        </pc:sldMkLst>
      </pc:sldChg>
      <pc:sldChg chg="add">
        <pc:chgData name="First Presbyterian Church, Blairstown, NJ" userId="96d466b960cbaa79" providerId="LiveId" clId="{08259469-EA37-4589-94DB-D43DC49C6094}" dt="2026-08-13T13:52:15.774" v="91"/>
        <pc:sldMkLst>
          <pc:docMk/>
          <pc:sldMk cId="2875730563" sldId="1180"/>
        </pc:sldMkLst>
      </pc:sldChg>
      <pc:sldChg chg="modSp mod">
        <pc:chgData name="First Presbyterian Church, Blairstown, NJ" userId="96d466b960cbaa79" providerId="LiveId" clId="{08259469-EA37-4589-94DB-D43DC49C6094}" dt="2026-08-13T13:49:26.170" v="76" actId="1076"/>
        <pc:sldMkLst>
          <pc:docMk/>
          <pc:sldMk cId="4287854711" sldId="1189"/>
        </pc:sldMkLst>
        <pc:spChg chg="mod">
          <ac:chgData name="First Presbyterian Church, Blairstown, NJ" userId="96d466b960cbaa79" providerId="LiveId" clId="{08259469-EA37-4589-94DB-D43DC49C6094}" dt="2026-08-13T13:49:26.170" v="76" actId="1076"/>
          <ac:spMkLst>
            <pc:docMk/>
            <pc:sldMk cId="4287854711" sldId="1189"/>
            <ac:spMk id="7170" creationId="{7C95B34A-5BAC-6D45-5618-40D47EF7122F}"/>
          </ac:spMkLst>
        </pc:spChg>
      </pc:sldChg>
      <pc:sldChg chg="del">
        <pc:chgData name="First Presbyterian Church, Blairstown, NJ" userId="96d466b960cbaa79" providerId="LiveId" clId="{08259469-EA37-4589-94DB-D43DC49C6094}" dt="2026-08-13T14:22:41.639" v="386" actId="47"/>
        <pc:sldMkLst>
          <pc:docMk/>
          <pc:sldMk cId="1403486108" sldId="1192"/>
        </pc:sldMkLst>
      </pc:sldChg>
      <pc:sldChg chg="modSp add mod">
        <pc:chgData name="First Presbyterian Church, Blairstown, NJ" userId="96d466b960cbaa79" providerId="LiveId" clId="{08259469-EA37-4589-94DB-D43DC49C6094}" dt="2026-08-13T13:47:08.197" v="38" actId="6549"/>
        <pc:sldMkLst>
          <pc:docMk/>
          <pc:sldMk cId="4277881834" sldId="1203"/>
        </pc:sldMkLst>
        <pc:spChg chg="mod">
          <ac:chgData name="First Presbyterian Church, Blairstown, NJ" userId="96d466b960cbaa79" providerId="LiveId" clId="{08259469-EA37-4589-94DB-D43DC49C6094}" dt="2026-08-13T13:47:08.197" v="38" actId="6549"/>
          <ac:spMkLst>
            <pc:docMk/>
            <pc:sldMk cId="4277881834" sldId="1203"/>
            <ac:spMk id="14338" creationId="{8E0A28C8-D799-7872-2DF2-814769D0B059}"/>
          </ac:spMkLst>
        </pc:spChg>
      </pc:sldChg>
      <pc:sldChg chg="add del">
        <pc:chgData name="First Presbyterian Church, Blairstown, NJ" userId="96d466b960cbaa79" providerId="LiveId" clId="{08259469-EA37-4589-94DB-D43DC49C6094}" dt="2026-08-13T13:47:02.811" v="33" actId="47"/>
        <pc:sldMkLst>
          <pc:docMk/>
          <pc:sldMk cId="4280387213" sldId="1217"/>
        </pc:sldMkLst>
      </pc:sldChg>
      <pc:sldChg chg="del">
        <pc:chgData name="First Presbyterian Church, Blairstown, NJ" userId="96d466b960cbaa79" providerId="LiveId" clId="{08259469-EA37-4589-94DB-D43DC49C6094}" dt="2026-08-13T13:53:14.104" v="94" actId="47"/>
        <pc:sldMkLst>
          <pc:docMk/>
          <pc:sldMk cId="0" sldId="1249"/>
        </pc:sldMkLst>
      </pc:sldChg>
      <pc:sldChg chg="addSp modSp mod setBg">
        <pc:chgData name="First Presbyterian Church, Blairstown, NJ" userId="96d466b960cbaa79" providerId="LiveId" clId="{08259469-EA37-4589-94DB-D43DC49C6094}" dt="2026-08-14T16:37:47.966" v="515" actId="26606"/>
        <pc:sldMkLst>
          <pc:docMk/>
          <pc:sldMk cId="656848920" sldId="1257"/>
        </pc:sldMkLst>
        <pc:spChg chg="mod">
          <ac:chgData name="First Presbyterian Church, Blairstown, NJ" userId="96d466b960cbaa79" providerId="LiveId" clId="{08259469-EA37-4589-94DB-D43DC49C6094}" dt="2026-08-14T16:37:47.966" v="515" actId="26606"/>
          <ac:spMkLst>
            <pc:docMk/>
            <pc:sldMk cId="656848920" sldId="1257"/>
            <ac:spMk id="2" creationId="{1164FD39-DA18-9FAB-A5B5-37CA088B5B4E}"/>
          </ac:spMkLst>
        </pc:spChg>
        <pc:spChg chg="add">
          <ac:chgData name="First Presbyterian Church, Blairstown, NJ" userId="96d466b960cbaa79" providerId="LiveId" clId="{08259469-EA37-4589-94DB-D43DC49C6094}" dt="2026-08-14T16:37:47.966" v="515" actId="26606"/>
          <ac:spMkLst>
            <pc:docMk/>
            <pc:sldMk cId="656848920" sldId="1257"/>
            <ac:spMk id="11" creationId="{4FA4E651-C3D8-4DB8-A026-E8531C6AFACC}"/>
          </ac:spMkLst>
        </pc:spChg>
        <pc:picChg chg="mod ord">
          <ac:chgData name="First Presbyterian Church, Blairstown, NJ" userId="96d466b960cbaa79" providerId="LiveId" clId="{08259469-EA37-4589-94DB-D43DC49C6094}" dt="2026-08-14T16:37:47.966" v="515" actId="26606"/>
          <ac:picMkLst>
            <pc:docMk/>
            <pc:sldMk cId="656848920" sldId="1257"/>
            <ac:picMk id="6" creationId="{7637198C-BF4D-97D9-B1CF-4F2124C3863C}"/>
          </ac:picMkLst>
        </pc:picChg>
      </pc:sldChg>
      <pc:sldChg chg="addSp modSp mod setBg">
        <pc:chgData name="First Presbyterian Church, Blairstown, NJ" userId="96d466b960cbaa79" providerId="LiveId" clId="{08259469-EA37-4589-94DB-D43DC49C6094}" dt="2026-08-14T17:17:59.912" v="655" actId="122"/>
        <pc:sldMkLst>
          <pc:docMk/>
          <pc:sldMk cId="2284213371" sldId="1260"/>
        </pc:sldMkLst>
        <pc:spChg chg="mod">
          <ac:chgData name="First Presbyterian Church, Blairstown, NJ" userId="96d466b960cbaa79" providerId="LiveId" clId="{08259469-EA37-4589-94DB-D43DC49C6094}" dt="2026-08-14T17:17:59.912" v="655" actId="122"/>
          <ac:spMkLst>
            <pc:docMk/>
            <pc:sldMk cId="2284213371" sldId="1260"/>
            <ac:spMk id="2" creationId="{3E8B6187-0492-D8F6-25C1-D36B8A14D2DD}"/>
          </ac:spMkLst>
        </pc:spChg>
        <pc:spChg chg="add">
          <ac:chgData name="First Presbyterian Church, Blairstown, NJ" userId="96d466b960cbaa79" providerId="LiveId" clId="{08259469-EA37-4589-94DB-D43DC49C6094}" dt="2026-08-14T16:39:20.274" v="521" actId="26606"/>
          <ac:spMkLst>
            <pc:docMk/>
            <pc:sldMk cId="2284213371" sldId="1260"/>
            <ac:spMk id="11" creationId="{870A1295-61BC-4214-AA3E-D396673024D0}"/>
          </ac:spMkLst>
        </pc:spChg>
        <pc:grpChg chg="add">
          <ac:chgData name="First Presbyterian Church, Blairstown, NJ" userId="96d466b960cbaa79" providerId="LiveId" clId="{08259469-EA37-4589-94DB-D43DC49C6094}" dt="2026-08-14T16:39:20.274" v="521" actId="26606"/>
          <ac:grpSpMkLst>
            <pc:docMk/>
            <pc:sldMk cId="2284213371" sldId="1260"/>
            <ac:grpSpMk id="13" creationId="{0B139475-2B26-4CA9-9413-DE741E49F7BB}"/>
          </ac:grpSpMkLst>
        </pc:grpChg>
        <pc:picChg chg="mod ord">
          <ac:chgData name="First Presbyterian Church, Blairstown, NJ" userId="96d466b960cbaa79" providerId="LiveId" clId="{08259469-EA37-4589-94DB-D43DC49C6094}" dt="2026-08-14T16:39:20.274" v="521" actId="26606"/>
          <ac:picMkLst>
            <pc:docMk/>
            <pc:sldMk cId="2284213371" sldId="1260"/>
            <ac:picMk id="6" creationId="{F52FCD6B-7083-DD37-2E95-46DC54C1B770}"/>
          </ac:picMkLst>
        </pc:picChg>
      </pc:sldChg>
      <pc:sldChg chg="addSp modSp mod setBg">
        <pc:chgData name="First Presbyterian Church, Blairstown, NJ" userId="96d466b960cbaa79" providerId="LiveId" clId="{08259469-EA37-4589-94DB-D43DC49C6094}" dt="2026-08-14T17:18:06.296" v="656" actId="122"/>
        <pc:sldMkLst>
          <pc:docMk/>
          <pc:sldMk cId="834383880" sldId="1276"/>
        </pc:sldMkLst>
        <pc:spChg chg="mod">
          <ac:chgData name="First Presbyterian Church, Blairstown, NJ" userId="96d466b960cbaa79" providerId="LiveId" clId="{08259469-EA37-4589-94DB-D43DC49C6094}" dt="2026-08-14T17:18:06.296" v="656" actId="122"/>
          <ac:spMkLst>
            <pc:docMk/>
            <pc:sldMk cId="834383880" sldId="1276"/>
            <ac:spMk id="2" creationId="{330AAFCE-0312-9125-50EF-D3E39AB7ACBC}"/>
          </ac:spMkLst>
        </pc:spChg>
        <pc:spChg chg="add">
          <ac:chgData name="First Presbyterian Church, Blairstown, NJ" userId="96d466b960cbaa79" providerId="LiveId" clId="{08259469-EA37-4589-94DB-D43DC49C6094}" dt="2026-08-14T16:39:43.424" v="523" actId="26606"/>
          <ac:spMkLst>
            <pc:docMk/>
            <pc:sldMk cId="834383880" sldId="1276"/>
            <ac:spMk id="11" creationId="{870A1295-61BC-4214-AA3E-D396673024D0}"/>
          </ac:spMkLst>
        </pc:spChg>
        <pc:grpChg chg="add">
          <ac:chgData name="First Presbyterian Church, Blairstown, NJ" userId="96d466b960cbaa79" providerId="LiveId" clId="{08259469-EA37-4589-94DB-D43DC49C6094}" dt="2026-08-14T16:39:43.424" v="523" actId="26606"/>
          <ac:grpSpMkLst>
            <pc:docMk/>
            <pc:sldMk cId="834383880" sldId="1276"/>
            <ac:grpSpMk id="13" creationId="{0B139475-2B26-4CA9-9413-DE741E49F7BB}"/>
          </ac:grpSpMkLst>
        </pc:grpChg>
        <pc:picChg chg="mod ord">
          <ac:chgData name="First Presbyterian Church, Blairstown, NJ" userId="96d466b960cbaa79" providerId="LiveId" clId="{08259469-EA37-4589-94DB-D43DC49C6094}" dt="2026-08-14T16:39:43.424" v="523" actId="26606"/>
          <ac:picMkLst>
            <pc:docMk/>
            <pc:sldMk cId="834383880" sldId="1276"/>
            <ac:picMk id="6" creationId="{EB5A47A3-3CDA-4C15-EB41-5865BE567F91}"/>
          </ac:picMkLst>
        </pc:picChg>
      </pc:sldChg>
      <pc:sldChg chg="modSp mod">
        <pc:chgData name="First Presbyterian Church, Blairstown, NJ" userId="96d466b960cbaa79" providerId="LiveId" clId="{08259469-EA37-4589-94DB-D43DC49C6094}" dt="2026-08-13T13:51:25.762" v="87" actId="14100"/>
        <pc:sldMkLst>
          <pc:docMk/>
          <pc:sldMk cId="327398095" sldId="1291"/>
        </pc:sldMkLst>
        <pc:spChg chg="mod">
          <ac:chgData name="First Presbyterian Church, Blairstown, NJ" userId="96d466b960cbaa79" providerId="LiveId" clId="{08259469-EA37-4589-94DB-D43DC49C6094}" dt="2026-08-13T13:51:25.762" v="87" actId="14100"/>
          <ac:spMkLst>
            <pc:docMk/>
            <pc:sldMk cId="327398095" sldId="1291"/>
            <ac:spMk id="82948" creationId="{730A46FC-133B-FC34-BEA4-FB6FF6913C03}"/>
          </ac:spMkLst>
        </pc:spChg>
      </pc:sldChg>
      <pc:sldChg chg="modSp mod">
        <pc:chgData name="First Presbyterian Church, Blairstown, NJ" userId="96d466b960cbaa79" providerId="LiveId" clId="{08259469-EA37-4589-94DB-D43DC49C6094}" dt="2026-08-14T16:35:38.232" v="502" actId="27636"/>
        <pc:sldMkLst>
          <pc:docMk/>
          <pc:sldMk cId="602606606" sldId="1310"/>
        </pc:sldMkLst>
        <pc:spChg chg="mod">
          <ac:chgData name="First Presbyterian Church, Blairstown, NJ" userId="96d466b960cbaa79" providerId="LiveId" clId="{08259469-EA37-4589-94DB-D43DC49C6094}" dt="2026-08-14T16:35:38.232" v="502" actId="27636"/>
          <ac:spMkLst>
            <pc:docMk/>
            <pc:sldMk cId="602606606" sldId="1310"/>
            <ac:spMk id="11266" creationId="{6241354C-3F84-FB44-61EF-E95BD43172DD}"/>
          </ac:spMkLst>
        </pc:spChg>
      </pc:sldChg>
      <pc:sldChg chg="addSp delSp modSp del mod">
        <pc:chgData name="First Presbyterian Church, Blairstown, NJ" userId="96d466b960cbaa79" providerId="LiveId" clId="{08259469-EA37-4589-94DB-D43DC49C6094}" dt="2026-08-13T14:20:29.191" v="368" actId="47"/>
        <pc:sldMkLst>
          <pc:docMk/>
          <pc:sldMk cId="675565397" sldId="1322"/>
        </pc:sldMkLst>
        <pc:spChg chg="add mod">
          <ac:chgData name="First Presbyterian Church, Blairstown, NJ" userId="96d466b960cbaa79" providerId="LiveId" clId="{08259469-EA37-4589-94DB-D43DC49C6094}" dt="2026-08-13T14:16:57.169" v="294" actId="6549"/>
          <ac:spMkLst>
            <pc:docMk/>
            <pc:sldMk cId="675565397" sldId="1322"/>
            <ac:spMk id="3" creationId="{5FB6D0EB-B1E7-94D2-0324-A5CF169389F3}"/>
          </ac:spMkLst>
        </pc:spChg>
        <pc:picChg chg="del">
          <ac:chgData name="First Presbyterian Church, Blairstown, NJ" userId="96d466b960cbaa79" providerId="LiveId" clId="{08259469-EA37-4589-94DB-D43DC49C6094}" dt="2026-08-13T14:16:43.403" v="289" actId="478"/>
          <ac:picMkLst>
            <pc:docMk/>
            <pc:sldMk cId="675565397" sldId="1322"/>
            <ac:picMk id="9" creationId="{F1483EE6-0AEF-3436-0835-0E3466995619}"/>
          </ac:picMkLst>
        </pc:picChg>
      </pc:sldChg>
      <pc:sldChg chg="del">
        <pc:chgData name="First Presbyterian Church, Blairstown, NJ" userId="96d466b960cbaa79" providerId="LiveId" clId="{08259469-EA37-4589-94DB-D43DC49C6094}" dt="2026-08-13T13:46:28.079" v="1" actId="47"/>
        <pc:sldMkLst>
          <pc:docMk/>
          <pc:sldMk cId="2868341618" sldId="1337"/>
        </pc:sldMkLst>
      </pc:sldChg>
      <pc:sldChg chg="modSp mod">
        <pc:chgData name="First Presbyterian Church, Blairstown, NJ" userId="96d466b960cbaa79" providerId="LiveId" clId="{08259469-EA37-4589-94DB-D43DC49C6094}" dt="2026-08-13T13:48:55.900" v="65" actId="21"/>
        <pc:sldMkLst>
          <pc:docMk/>
          <pc:sldMk cId="1150653711" sldId="1341"/>
        </pc:sldMkLst>
        <pc:spChg chg="mod">
          <ac:chgData name="First Presbyterian Church, Blairstown, NJ" userId="96d466b960cbaa79" providerId="LiveId" clId="{08259469-EA37-4589-94DB-D43DC49C6094}" dt="2026-08-13T13:48:55.900" v="65" actId="21"/>
          <ac:spMkLst>
            <pc:docMk/>
            <pc:sldMk cId="1150653711" sldId="1341"/>
            <ac:spMk id="7170" creationId="{16116B74-9BED-CD20-CBCF-DF1274B37661}"/>
          </ac:spMkLst>
        </pc:spChg>
      </pc:sldChg>
      <pc:sldChg chg="modSp mod">
        <pc:chgData name="First Presbyterian Church, Blairstown, NJ" userId="96d466b960cbaa79" providerId="LiveId" clId="{08259469-EA37-4589-94DB-D43DC49C6094}" dt="2026-08-13T13:58:31.594" v="154" actId="20577"/>
        <pc:sldMkLst>
          <pc:docMk/>
          <pc:sldMk cId="124096191" sldId="1344"/>
        </pc:sldMkLst>
        <pc:spChg chg="mod">
          <ac:chgData name="First Presbyterian Church, Blairstown, NJ" userId="96d466b960cbaa79" providerId="LiveId" clId="{08259469-EA37-4589-94DB-D43DC49C6094}" dt="2026-08-13T13:58:31.594" v="154" actId="20577"/>
          <ac:spMkLst>
            <pc:docMk/>
            <pc:sldMk cId="124096191" sldId="1344"/>
            <ac:spMk id="17410" creationId="{9A72197C-52D7-9AAB-53E4-97F59C87327A}"/>
          </ac:spMkLst>
        </pc:spChg>
      </pc:sldChg>
      <pc:sldChg chg="modSp mod">
        <pc:chgData name="First Presbyterian Church, Blairstown, NJ" userId="96d466b960cbaa79" providerId="LiveId" clId="{08259469-EA37-4589-94DB-D43DC49C6094}" dt="2026-08-13T13:59:08.580" v="162" actId="20577"/>
        <pc:sldMkLst>
          <pc:docMk/>
          <pc:sldMk cId="3314271260" sldId="1345"/>
        </pc:sldMkLst>
        <pc:spChg chg="mod">
          <ac:chgData name="First Presbyterian Church, Blairstown, NJ" userId="96d466b960cbaa79" providerId="LiveId" clId="{08259469-EA37-4589-94DB-D43DC49C6094}" dt="2026-08-13T13:59:08.580" v="162" actId="20577"/>
          <ac:spMkLst>
            <pc:docMk/>
            <pc:sldMk cId="3314271260" sldId="1345"/>
            <ac:spMk id="17410" creationId="{E6CFC362-88E6-3A27-14EB-7921310697A9}"/>
          </ac:spMkLst>
        </pc:spChg>
      </pc:sldChg>
      <pc:sldChg chg="modSp del mod">
        <pc:chgData name="First Presbyterian Church, Blairstown, NJ" userId="96d466b960cbaa79" providerId="LiveId" clId="{08259469-EA37-4589-94DB-D43DC49C6094}" dt="2026-08-14T15:31:58.481" v="418" actId="47"/>
        <pc:sldMkLst>
          <pc:docMk/>
          <pc:sldMk cId="2651484036" sldId="1352"/>
        </pc:sldMkLst>
        <pc:spChg chg="mod">
          <ac:chgData name="First Presbyterian Church, Blairstown, NJ" userId="96d466b960cbaa79" providerId="LiveId" clId="{08259469-EA37-4589-94DB-D43DC49C6094}" dt="2026-08-13T14:15:25.889" v="266" actId="6549"/>
          <ac:spMkLst>
            <pc:docMk/>
            <pc:sldMk cId="2651484036" sldId="1352"/>
            <ac:spMk id="4" creationId="{CDE88176-569B-E155-4105-79D07091E1B0}"/>
          </ac:spMkLst>
        </pc:spChg>
      </pc:sldChg>
      <pc:sldChg chg="del">
        <pc:chgData name="First Presbyterian Church, Blairstown, NJ" userId="96d466b960cbaa79" providerId="LiveId" clId="{08259469-EA37-4589-94DB-D43DC49C6094}" dt="2026-08-13T14:21:39.854" v="382" actId="47"/>
        <pc:sldMkLst>
          <pc:docMk/>
          <pc:sldMk cId="3221364292" sldId="1357"/>
        </pc:sldMkLst>
      </pc:sldChg>
      <pc:sldChg chg="del">
        <pc:chgData name="First Presbyterian Church, Blairstown, NJ" userId="96d466b960cbaa79" providerId="LiveId" clId="{08259469-EA37-4589-94DB-D43DC49C6094}" dt="2026-08-13T13:59:43.874" v="168" actId="47"/>
        <pc:sldMkLst>
          <pc:docMk/>
          <pc:sldMk cId="1816308182" sldId="1368"/>
        </pc:sldMkLst>
      </pc:sldChg>
      <pc:sldChg chg="modSp mod">
        <pc:chgData name="First Presbyterian Church, Blairstown, NJ" userId="96d466b960cbaa79" providerId="LiveId" clId="{08259469-EA37-4589-94DB-D43DC49C6094}" dt="2026-08-13T13:59:29.727" v="167" actId="121"/>
        <pc:sldMkLst>
          <pc:docMk/>
          <pc:sldMk cId="1307591299" sldId="1376"/>
        </pc:sldMkLst>
        <pc:spChg chg="mod">
          <ac:chgData name="First Presbyterian Church, Blairstown, NJ" userId="96d466b960cbaa79" providerId="LiveId" clId="{08259469-EA37-4589-94DB-D43DC49C6094}" dt="2026-08-13T13:59:29.727" v="167" actId="121"/>
          <ac:spMkLst>
            <pc:docMk/>
            <pc:sldMk cId="1307591299" sldId="1376"/>
            <ac:spMk id="17410" creationId="{D2265AA4-22D0-7F70-C9ED-684682182498}"/>
          </ac:spMkLst>
        </pc:spChg>
      </pc:sldChg>
      <pc:sldChg chg="modSp">
        <pc:chgData name="First Presbyterian Church, Blairstown, NJ" userId="96d466b960cbaa79" providerId="LiveId" clId="{08259469-EA37-4589-94DB-D43DC49C6094}" dt="2026-08-13T14:21:33.381" v="381"/>
        <pc:sldMkLst>
          <pc:docMk/>
          <pc:sldMk cId="379648950" sldId="1380"/>
        </pc:sldMkLst>
        <pc:spChg chg="mod">
          <ac:chgData name="First Presbyterian Church, Blairstown, NJ" userId="96d466b960cbaa79" providerId="LiveId" clId="{08259469-EA37-4589-94DB-D43DC49C6094}" dt="2026-08-13T14:21:33.381" v="381"/>
          <ac:spMkLst>
            <pc:docMk/>
            <pc:sldMk cId="379648950" sldId="1380"/>
            <ac:spMk id="14338" creationId="{0A4C0796-084F-E43C-FC7A-E2A4C2D1CE4F}"/>
          </ac:spMkLst>
        </pc:spChg>
      </pc:sldChg>
      <pc:sldChg chg="modSp mod">
        <pc:chgData name="First Presbyterian Church, Blairstown, NJ" userId="96d466b960cbaa79" providerId="LiveId" clId="{08259469-EA37-4589-94DB-D43DC49C6094}" dt="2026-08-13T13:59:21.434" v="164" actId="21"/>
        <pc:sldMkLst>
          <pc:docMk/>
          <pc:sldMk cId="3830241979" sldId="1381"/>
        </pc:sldMkLst>
        <pc:spChg chg="mod">
          <ac:chgData name="First Presbyterian Church, Blairstown, NJ" userId="96d466b960cbaa79" providerId="LiveId" clId="{08259469-EA37-4589-94DB-D43DC49C6094}" dt="2026-08-13T13:59:21.434" v="164" actId="21"/>
          <ac:spMkLst>
            <pc:docMk/>
            <pc:sldMk cId="3830241979" sldId="1381"/>
            <ac:spMk id="17410" creationId="{297AB706-8513-40BA-F804-DDD924891BA1}"/>
          </ac:spMkLst>
        </pc:spChg>
      </pc:sldChg>
      <pc:sldChg chg="del">
        <pc:chgData name="First Presbyterian Church, Blairstown, NJ" userId="96d466b960cbaa79" providerId="LiveId" clId="{08259469-EA37-4589-94DB-D43DC49C6094}" dt="2026-08-13T13:59:43.874" v="168" actId="47"/>
        <pc:sldMkLst>
          <pc:docMk/>
          <pc:sldMk cId="795096375" sldId="1382"/>
        </pc:sldMkLst>
      </pc:sldChg>
      <pc:sldChg chg="modSp del mod">
        <pc:chgData name="First Presbyterian Church, Blairstown, NJ" userId="96d466b960cbaa79" providerId="LiveId" clId="{08259469-EA37-4589-94DB-D43DC49C6094}" dt="2026-08-14T15:31:58.481" v="418" actId="47"/>
        <pc:sldMkLst>
          <pc:docMk/>
          <pc:sldMk cId="1546999600" sldId="1383"/>
        </pc:sldMkLst>
        <pc:spChg chg="mod">
          <ac:chgData name="First Presbyterian Church, Blairstown, NJ" userId="96d466b960cbaa79" providerId="LiveId" clId="{08259469-EA37-4589-94DB-D43DC49C6094}" dt="2026-08-13T14:13:35.429" v="253" actId="21"/>
          <ac:spMkLst>
            <pc:docMk/>
            <pc:sldMk cId="1546999600" sldId="1383"/>
            <ac:spMk id="4" creationId="{F52F0B5F-FE8D-DDA7-4AE5-9E8700EE654D}"/>
          </ac:spMkLst>
        </pc:spChg>
      </pc:sldChg>
      <pc:sldChg chg="modSp del mod">
        <pc:chgData name="First Presbyterian Church, Blairstown, NJ" userId="96d466b960cbaa79" providerId="LiveId" clId="{08259469-EA37-4589-94DB-D43DC49C6094}" dt="2026-08-14T15:31:58.481" v="418" actId="47"/>
        <pc:sldMkLst>
          <pc:docMk/>
          <pc:sldMk cId="722654949" sldId="1384"/>
        </pc:sldMkLst>
        <pc:spChg chg="mod">
          <ac:chgData name="First Presbyterian Church, Blairstown, NJ" userId="96d466b960cbaa79" providerId="LiveId" clId="{08259469-EA37-4589-94DB-D43DC49C6094}" dt="2026-08-13T14:13:49.285" v="255" actId="21"/>
          <ac:spMkLst>
            <pc:docMk/>
            <pc:sldMk cId="722654949" sldId="1384"/>
            <ac:spMk id="4" creationId="{15BE2242-F7AE-D727-CEC7-2E022482328C}"/>
          </ac:spMkLst>
        </pc:spChg>
      </pc:sldChg>
      <pc:sldChg chg="modSp mod">
        <pc:chgData name="First Presbyterian Church, Blairstown, NJ" userId="96d466b960cbaa79" providerId="LiveId" clId="{08259469-EA37-4589-94DB-D43DC49C6094}" dt="2026-08-14T15:42:58.550" v="425" actId="6549"/>
        <pc:sldMkLst>
          <pc:docMk/>
          <pc:sldMk cId="3085163783" sldId="1385"/>
        </pc:sldMkLst>
        <pc:spChg chg="mod">
          <ac:chgData name="First Presbyterian Church, Blairstown, NJ" userId="96d466b960cbaa79" providerId="LiveId" clId="{08259469-EA37-4589-94DB-D43DC49C6094}" dt="2026-08-14T15:42:58.550" v="425" actId="6549"/>
          <ac:spMkLst>
            <pc:docMk/>
            <pc:sldMk cId="3085163783" sldId="1385"/>
            <ac:spMk id="4" creationId="{80DB2F41-EBFE-BECC-0529-2462D8C79A01}"/>
          </ac:spMkLst>
        </pc:spChg>
      </pc:sldChg>
      <pc:sldChg chg="addSp delSp modSp mod setBg">
        <pc:chgData name="First Presbyterian Church, Blairstown, NJ" userId="96d466b960cbaa79" providerId="LiveId" clId="{08259469-EA37-4589-94DB-D43DC49C6094}" dt="2026-08-14T16:33:13.713" v="481"/>
        <pc:sldMkLst>
          <pc:docMk/>
          <pc:sldMk cId="2933579466" sldId="1386"/>
        </pc:sldMkLst>
        <pc:spChg chg="add del mod">
          <ac:chgData name="First Presbyterian Church, Blairstown, NJ" userId="96d466b960cbaa79" providerId="LiveId" clId="{08259469-EA37-4589-94DB-D43DC49C6094}" dt="2026-08-14T16:31:51.506" v="477" actId="21"/>
          <ac:spMkLst>
            <pc:docMk/>
            <pc:sldMk cId="2933579466" sldId="1386"/>
            <ac:spMk id="4" creationId="{A1CA4F61-1BED-3613-CCEC-038867A43F45}"/>
          </ac:spMkLst>
        </pc:spChg>
      </pc:sldChg>
      <pc:sldChg chg="delSp modSp add mod">
        <pc:chgData name="First Presbyterian Church, Blairstown, NJ" userId="96d466b960cbaa79" providerId="LiveId" clId="{08259469-EA37-4589-94DB-D43DC49C6094}" dt="2026-08-14T16:30:24.042" v="475"/>
        <pc:sldMkLst>
          <pc:docMk/>
          <pc:sldMk cId="0" sldId="1387"/>
        </pc:sldMkLst>
        <pc:spChg chg="del">
          <ac:chgData name="First Presbyterian Church, Blairstown, NJ" userId="96d466b960cbaa79" providerId="LiveId" clId="{08259469-EA37-4589-94DB-D43DC49C6094}" dt="2026-08-14T16:23:27.024" v="433" actId="478"/>
          <ac:spMkLst>
            <pc:docMk/>
            <pc:sldMk cId="0" sldId="1387"/>
            <ac:spMk id="3" creationId="{CE895ABA-2839-E15E-0905-328A0DA2FD8C}"/>
          </ac:spMkLst>
        </pc:spChg>
        <pc:spChg chg="mod">
          <ac:chgData name="First Presbyterian Church, Blairstown, NJ" userId="96d466b960cbaa79" providerId="LiveId" clId="{08259469-EA37-4589-94DB-D43DC49C6094}" dt="2026-08-14T16:30:24.042" v="475"/>
          <ac:spMkLst>
            <pc:docMk/>
            <pc:sldMk cId="0" sldId="1387"/>
            <ac:spMk id="66563" creationId="{062664F7-ADEA-4839-0D92-F44B66176060}"/>
          </ac:spMkLst>
        </pc:spChg>
      </pc:sldChg>
      <pc:sldChg chg="modSp add">
        <pc:chgData name="First Presbyterian Church, Blairstown, NJ" userId="96d466b960cbaa79" providerId="LiveId" clId="{08259469-EA37-4589-94DB-D43DC49C6094}" dt="2026-08-14T16:30:24.042" v="475"/>
        <pc:sldMkLst>
          <pc:docMk/>
          <pc:sldMk cId="3372075149" sldId="1388"/>
        </pc:sldMkLst>
        <pc:spChg chg="mod">
          <ac:chgData name="First Presbyterian Church, Blairstown, NJ" userId="96d466b960cbaa79" providerId="LiveId" clId="{08259469-EA37-4589-94DB-D43DC49C6094}" dt="2026-08-14T16:30:24.042" v="475"/>
          <ac:spMkLst>
            <pc:docMk/>
            <pc:sldMk cId="3372075149" sldId="1388"/>
            <ac:spMk id="66563" creationId="{062664F7-ADEA-4839-0D92-F44B66176060}"/>
          </ac:spMkLst>
        </pc:spChg>
      </pc:sldChg>
      <pc:sldChg chg="modSp add mod">
        <pc:chgData name="First Presbyterian Church, Blairstown, NJ" userId="96d466b960cbaa79" providerId="LiveId" clId="{08259469-EA37-4589-94DB-D43DC49C6094}" dt="2026-08-14T15:35:15.648" v="424"/>
        <pc:sldMkLst>
          <pc:docMk/>
          <pc:sldMk cId="600009685" sldId="1389"/>
        </pc:sldMkLst>
        <pc:spChg chg="mod">
          <ac:chgData name="First Presbyterian Church, Blairstown, NJ" userId="96d466b960cbaa79" providerId="LiveId" clId="{08259469-EA37-4589-94DB-D43DC49C6094}" dt="2026-08-14T15:35:15.648" v="424"/>
          <ac:spMkLst>
            <pc:docMk/>
            <pc:sldMk cId="600009685" sldId="1389"/>
            <ac:spMk id="4" creationId="{9A208823-774D-CD5B-8565-B988AA070EE7}"/>
          </ac:spMkLst>
        </pc:spChg>
      </pc:sldChg>
      <pc:sldChg chg="modSp add mod">
        <pc:chgData name="First Presbyterian Church, Blairstown, NJ" userId="96d466b960cbaa79" providerId="LiveId" clId="{08259469-EA37-4589-94DB-D43DC49C6094}" dt="2026-08-13T14:12:01.426" v="239" actId="1076"/>
        <pc:sldMkLst>
          <pc:docMk/>
          <pc:sldMk cId="1620539936" sldId="1390"/>
        </pc:sldMkLst>
        <pc:spChg chg="mod">
          <ac:chgData name="First Presbyterian Church, Blairstown, NJ" userId="96d466b960cbaa79" providerId="LiveId" clId="{08259469-EA37-4589-94DB-D43DC49C6094}" dt="2026-08-13T14:12:01.426" v="239" actId="1076"/>
          <ac:spMkLst>
            <pc:docMk/>
            <pc:sldMk cId="1620539936" sldId="1390"/>
            <ac:spMk id="17410" creationId="{650CCBDB-9D35-F623-3921-094C15CD177C}"/>
          </ac:spMkLst>
        </pc:spChg>
      </pc:sldChg>
      <pc:sldChg chg="modSp add mod">
        <pc:chgData name="First Presbyterian Church, Blairstown, NJ" userId="96d466b960cbaa79" providerId="LiveId" clId="{08259469-EA37-4589-94DB-D43DC49C6094}" dt="2026-08-13T14:09:53.592" v="188" actId="21"/>
        <pc:sldMkLst>
          <pc:docMk/>
          <pc:sldMk cId="44234775" sldId="1391"/>
        </pc:sldMkLst>
        <pc:spChg chg="mod">
          <ac:chgData name="First Presbyterian Church, Blairstown, NJ" userId="96d466b960cbaa79" providerId="LiveId" clId="{08259469-EA37-4589-94DB-D43DC49C6094}" dt="2026-08-13T14:09:53.592" v="188" actId="21"/>
          <ac:spMkLst>
            <pc:docMk/>
            <pc:sldMk cId="44234775" sldId="1391"/>
            <ac:spMk id="17410" creationId="{D12B8169-9BE3-DE6B-A527-13E581A2883A}"/>
          </ac:spMkLst>
        </pc:spChg>
      </pc:sldChg>
      <pc:sldChg chg="add del">
        <pc:chgData name="First Presbyterian Church, Blairstown, NJ" userId="96d466b960cbaa79" providerId="LiveId" clId="{08259469-EA37-4589-94DB-D43DC49C6094}" dt="2026-08-13T14:09:42.739" v="185"/>
        <pc:sldMkLst>
          <pc:docMk/>
          <pc:sldMk cId="496968096" sldId="1391"/>
        </pc:sldMkLst>
      </pc:sldChg>
      <pc:sldChg chg="modSp add mod">
        <pc:chgData name="First Presbyterian Church, Blairstown, NJ" userId="96d466b960cbaa79" providerId="LiveId" clId="{08259469-EA37-4589-94DB-D43DC49C6094}" dt="2026-08-13T14:10:22.279" v="195" actId="20577"/>
        <pc:sldMkLst>
          <pc:docMk/>
          <pc:sldMk cId="3704540326" sldId="1392"/>
        </pc:sldMkLst>
        <pc:spChg chg="mod">
          <ac:chgData name="First Presbyterian Church, Blairstown, NJ" userId="96d466b960cbaa79" providerId="LiveId" clId="{08259469-EA37-4589-94DB-D43DC49C6094}" dt="2026-08-13T14:10:22.279" v="195" actId="20577"/>
          <ac:spMkLst>
            <pc:docMk/>
            <pc:sldMk cId="3704540326" sldId="1392"/>
            <ac:spMk id="17410" creationId="{FA739BA0-FDF9-0E2B-EBBC-62BD18DB4A64}"/>
          </ac:spMkLst>
        </pc:spChg>
      </pc:sldChg>
      <pc:sldChg chg="modSp add mod">
        <pc:chgData name="First Presbyterian Church, Blairstown, NJ" userId="96d466b960cbaa79" providerId="LiveId" clId="{08259469-EA37-4589-94DB-D43DC49C6094}" dt="2026-08-13T14:10:52.924" v="202" actId="6549"/>
        <pc:sldMkLst>
          <pc:docMk/>
          <pc:sldMk cId="2353110741" sldId="1393"/>
        </pc:sldMkLst>
        <pc:spChg chg="mod">
          <ac:chgData name="First Presbyterian Church, Blairstown, NJ" userId="96d466b960cbaa79" providerId="LiveId" clId="{08259469-EA37-4589-94DB-D43DC49C6094}" dt="2026-08-13T14:10:52.924" v="202" actId="6549"/>
          <ac:spMkLst>
            <pc:docMk/>
            <pc:sldMk cId="2353110741" sldId="1393"/>
            <ac:spMk id="17410" creationId="{93D00D0D-1603-6478-2F40-785C6CA110A8}"/>
          </ac:spMkLst>
        </pc:spChg>
      </pc:sldChg>
      <pc:sldChg chg="modSp add mod">
        <pc:chgData name="First Presbyterian Church, Blairstown, NJ" userId="96d466b960cbaa79" providerId="LiveId" clId="{08259469-EA37-4589-94DB-D43DC49C6094}" dt="2026-08-13T14:11:14.529" v="206" actId="20577"/>
        <pc:sldMkLst>
          <pc:docMk/>
          <pc:sldMk cId="1136997986" sldId="1394"/>
        </pc:sldMkLst>
        <pc:spChg chg="mod">
          <ac:chgData name="First Presbyterian Church, Blairstown, NJ" userId="96d466b960cbaa79" providerId="LiveId" clId="{08259469-EA37-4589-94DB-D43DC49C6094}" dt="2026-08-13T14:11:14.529" v="206" actId="20577"/>
          <ac:spMkLst>
            <pc:docMk/>
            <pc:sldMk cId="1136997986" sldId="1394"/>
            <ac:spMk id="17410" creationId="{CB5A081D-2BC8-C788-477F-3096A3B033DB}"/>
          </ac:spMkLst>
        </pc:spChg>
      </pc:sldChg>
      <pc:sldChg chg="modSp add mod">
        <pc:chgData name="First Presbyterian Church, Blairstown, NJ" userId="96d466b960cbaa79" providerId="LiveId" clId="{08259469-EA37-4589-94DB-D43DC49C6094}" dt="2026-08-13T14:11:51.713" v="231" actId="121"/>
        <pc:sldMkLst>
          <pc:docMk/>
          <pc:sldMk cId="4268182038" sldId="1395"/>
        </pc:sldMkLst>
        <pc:spChg chg="mod">
          <ac:chgData name="First Presbyterian Church, Blairstown, NJ" userId="96d466b960cbaa79" providerId="LiveId" clId="{08259469-EA37-4589-94DB-D43DC49C6094}" dt="2026-08-13T14:11:51.713" v="231" actId="121"/>
          <ac:spMkLst>
            <pc:docMk/>
            <pc:sldMk cId="4268182038" sldId="1395"/>
            <ac:spMk id="17410" creationId="{7D02BA55-EB00-07E7-9744-BD1E06414500}"/>
          </ac:spMkLst>
        </pc:spChg>
      </pc:sldChg>
      <pc:sldChg chg="modSp add del mod">
        <pc:chgData name="First Presbyterian Church, Blairstown, NJ" userId="96d466b960cbaa79" providerId="LiveId" clId="{08259469-EA37-4589-94DB-D43DC49C6094}" dt="2026-08-14T15:31:58.481" v="418" actId="47"/>
        <pc:sldMkLst>
          <pc:docMk/>
          <pc:sldMk cId="2221054270" sldId="1396"/>
        </pc:sldMkLst>
        <pc:spChg chg="mod">
          <ac:chgData name="First Presbyterian Church, Blairstown, NJ" userId="96d466b960cbaa79" providerId="LiveId" clId="{08259469-EA37-4589-94DB-D43DC49C6094}" dt="2026-08-13T14:15:47.149" v="270" actId="121"/>
          <ac:spMkLst>
            <pc:docMk/>
            <pc:sldMk cId="2221054270" sldId="1396"/>
            <ac:spMk id="4" creationId="{60E0C560-D4DC-ABE7-F305-D24FA0015A3B}"/>
          </ac:spMkLst>
        </pc:spChg>
      </pc:sldChg>
      <pc:sldChg chg="addSp delSp modSp add mod setBg setClrOvrMap delDesignElem">
        <pc:chgData name="First Presbyterian Church, Blairstown, NJ" userId="96d466b960cbaa79" providerId="LiveId" clId="{08259469-EA37-4589-94DB-D43DC49C6094}" dt="2026-08-14T17:07:20.805" v="651" actId="122"/>
        <pc:sldMkLst>
          <pc:docMk/>
          <pc:sldMk cId="404840473" sldId="1397"/>
        </pc:sldMkLst>
        <pc:spChg chg="mod">
          <ac:chgData name="First Presbyterian Church, Blairstown, NJ" userId="96d466b960cbaa79" providerId="LiveId" clId="{08259469-EA37-4589-94DB-D43DC49C6094}" dt="2026-08-14T17:07:20.805" v="651" actId="122"/>
          <ac:spMkLst>
            <pc:docMk/>
            <pc:sldMk cId="404840473" sldId="1397"/>
            <ac:spMk id="12" creationId="{B23307CA-72C2-4652-CB95-0EC709757D22}"/>
          </ac:spMkLst>
        </pc:spChg>
        <pc:spChg chg="del">
          <ac:chgData name="First Presbyterian Church, Blairstown, NJ" userId="96d466b960cbaa79" providerId="LiveId" clId="{08259469-EA37-4589-94DB-D43DC49C6094}" dt="2026-08-13T14:18:16.674" v="305" actId="478"/>
          <ac:spMkLst>
            <pc:docMk/>
            <pc:sldMk cId="404840473" sldId="1397"/>
            <ac:spMk id="20482" creationId="{C80FA143-5C2D-9F78-FA4B-0A8D485387E3}"/>
          </ac:spMkLst>
        </pc:spChg>
        <pc:spChg chg="ord">
          <ac:chgData name="First Presbyterian Church, Blairstown, NJ" userId="96d466b960cbaa79" providerId="LiveId" clId="{08259469-EA37-4589-94DB-D43DC49C6094}" dt="2026-08-13T14:19:03.510" v="316" actId="26606"/>
          <ac:spMkLst>
            <pc:docMk/>
            <pc:sldMk cId="404840473" sldId="1397"/>
            <ac:spMk id="20484" creationId="{6F651DD5-F7FB-F340-9570-0A659C803D91}"/>
          </ac:spMkLst>
        </pc:spChg>
        <pc:spChg chg="add del">
          <ac:chgData name="First Presbyterian Church, Blairstown, NJ" userId="96d466b960cbaa79" providerId="LiveId" clId="{08259469-EA37-4589-94DB-D43DC49C6094}" dt="2026-08-14T16:30:24.042" v="475"/>
          <ac:spMkLst>
            <pc:docMk/>
            <pc:sldMk cId="404840473" sldId="1397"/>
            <ac:spMk id="20489" creationId="{09A5E449-B95D-46A6-9234-5477BCBAD6CE}"/>
          </ac:spMkLst>
        </pc:spChg>
        <pc:spChg chg="add del">
          <ac:chgData name="First Presbyterian Church, Blairstown, NJ" userId="96d466b960cbaa79" providerId="LiveId" clId="{08259469-EA37-4589-94DB-D43DC49C6094}" dt="2026-08-14T16:30:24.042" v="475"/>
          <ac:spMkLst>
            <pc:docMk/>
            <pc:sldMk cId="404840473" sldId="1397"/>
            <ac:spMk id="20491" creationId="{57B113FE-00ED-4DFD-B853-285DBAE33FCF}"/>
          </ac:spMkLst>
        </pc:spChg>
        <pc:spChg chg="add del">
          <ac:chgData name="First Presbyterian Church, Blairstown, NJ" userId="96d466b960cbaa79" providerId="LiveId" clId="{08259469-EA37-4589-94DB-D43DC49C6094}" dt="2026-08-14T16:30:24.042" v="475"/>
          <ac:spMkLst>
            <pc:docMk/>
            <pc:sldMk cId="404840473" sldId="1397"/>
            <ac:spMk id="20493" creationId="{08CC676F-74F1-441D-9B51-42C5B87F182C}"/>
          </ac:spMkLst>
        </pc:spChg>
        <pc:picChg chg="del">
          <ac:chgData name="First Presbyterian Church, Blairstown, NJ" userId="96d466b960cbaa79" providerId="LiveId" clId="{08259469-EA37-4589-94DB-D43DC49C6094}" dt="2026-08-13T14:17:34.095" v="296" actId="478"/>
          <ac:picMkLst>
            <pc:docMk/>
            <pc:sldMk cId="404840473" sldId="1397"/>
            <ac:picMk id="3" creationId="{94335CB8-E169-FC4A-5576-AD821F31BBD2}"/>
          </ac:picMkLst>
        </pc:picChg>
        <pc:picChg chg="mod">
          <ac:chgData name="First Presbyterian Church, Blairstown, NJ" userId="96d466b960cbaa79" providerId="LiveId" clId="{08259469-EA37-4589-94DB-D43DC49C6094}" dt="2026-08-14T17:07:19.003" v="650" actId="1076"/>
          <ac:picMkLst>
            <pc:docMk/>
            <pc:sldMk cId="404840473" sldId="1397"/>
            <ac:picMk id="6" creationId="{4218B786-4408-481D-A964-A5FDA5733613}"/>
          </ac:picMkLst>
        </pc:picChg>
      </pc:sldChg>
      <pc:sldChg chg="modSp add mod">
        <pc:chgData name="First Presbyterian Church, Blairstown, NJ" userId="96d466b960cbaa79" providerId="LiveId" clId="{08259469-EA37-4589-94DB-D43DC49C6094}" dt="2026-08-14T16:39:53.665" v="524" actId="20577"/>
        <pc:sldMkLst>
          <pc:docMk/>
          <pc:sldMk cId="0" sldId="1398"/>
        </pc:sldMkLst>
        <pc:spChg chg="mod">
          <ac:chgData name="First Presbyterian Church, Blairstown, NJ" userId="96d466b960cbaa79" providerId="LiveId" clId="{08259469-EA37-4589-94DB-D43DC49C6094}" dt="2026-08-14T16:39:53.665" v="524" actId="20577"/>
          <ac:spMkLst>
            <pc:docMk/>
            <pc:sldMk cId="0" sldId="1398"/>
            <ac:spMk id="25602" creationId="{3C1CF077-8A5F-4010-AF46-0919BC272DA2}"/>
          </ac:spMkLst>
        </pc:spChg>
      </pc:sldChg>
      <pc:sldChg chg="add del">
        <pc:chgData name="First Presbyterian Church, Blairstown, NJ" userId="96d466b960cbaa79" providerId="LiveId" clId="{08259469-EA37-4589-94DB-D43DC49C6094}" dt="2026-08-14T15:31:42.763" v="417" actId="47"/>
        <pc:sldMkLst>
          <pc:docMk/>
          <pc:sldMk cId="37682635" sldId="1399"/>
        </pc:sldMkLst>
      </pc:sldChg>
      <pc:sldChg chg="add">
        <pc:chgData name="First Presbyterian Church, Blairstown, NJ" userId="96d466b960cbaa79" providerId="LiveId" clId="{08259469-EA37-4589-94DB-D43DC49C6094}" dt="2026-08-14T17:04:53.815" v="627"/>
        <pc:sldMkLst>
          <pc:docMk/>
          <pc:sldMk cId="1487485349" sldId="1399"/>
        </pc:sldMkLst>
      </pc:sldChg>
      <pc:sldMasterChg chg="setBg">
        <pc:chgData name="First Presbyterian Church, Blairstown, NJ" userId="96d466b960cbaa79" providerId="LiveId" clId="{08259469-EA37-4589-94DB-D43DC49C6094}" dt="2026-08-14T16:33:13.713" v="481"/>
        <pc:sldMasterMkLst>
          <pc:docMk/>
          <pc:sldMasterMk cId="2549382916" sldId="2147487199"/>
        </pc:sldMasterMkLst>
      </pc:sldMasterChg>
      <pc:sldMasterChg chg="modSldLayout">
        <pc:chgData name="First Presbyterian Church, Blairstown, NJ" userId="96d466b960cbaa79" providerId="LiveId" clId="{08259469-EA37-4589-94DB-D43DC49C6094}" dt="2026-08-14T16:35:31.790" v="499"/>
        <pc:sldMasterMkLst>
          <pc:docMk/>
          <pc:sldMasterMk cId="3112580922" sldId="2147487300"/>
        </pc:sldMasterMkLst>
        <pc:sldLayoutChg chg="delSp">
          <pc:chgData name="First Presbyterian Church, Blairstown, NJ" userId="96d466b960cbaa79" providerId="LiveId" clId="{08259469-EA37-4589-94DB-D43DC49C6094}" dt="2026-08-14T16:35:31.790" v="499"/>
          <pc:sldLayoutMkLst>
            <pc:docMk/>
            <pc:sldMasterMk cId="3112580922" sldId="2147487300"/>
            <pc:sldLayoutMk cId="3765992728" sldId="2147487328"/>
          </pc:sldLayoutMkLst>
          <pc:spChg chg="del">
            <ac:chgData name="First Presbyterian Church, Blairstown, NJ" userId="96d466b960cbaa79" providerId="LiveId" clId="{08259469-EA37-4589-94DB-D43DC49C6094}" dt="2026-08-14T16:35:31.790" v="499"/>
            <ac:spMkLst>
              <pc:docMk/>
              <pc:sldMasterMk cId="3112580922" sldId="2147487300"/>
              <pc:sldLayoutMk cId="3765992728" sldId="2147487328"/>
              <ac:spMk id="10" creationId="{00000000-0000-0000-0000-000000000000}"/>
            </ac:spMkLst>
          </pc:spChg>
          <pc:spChg chg="del">
            <ac:chgData name="First Presbyterian Church, Blairstown, NJ" userId="96d466b960cbaa79" providerId="LiveId" clId="{08259469-EA37-4589-94DB-D43DC49C6094}" dt="2026-08-14T16:35:31.790" v="499"/>
            <ac:spMkLst>
              <pc:docMk/>
              <pc:sldMasterMk cId="3112580922" sldId="2147487300"/>
              <pc:sldLayoutMk cId="3765992728" sldId="2147487328"/>
              <ac:spMk id="12" creationId="{00000000-0000-0000-0000-000000000000}"/>
            </ac:spMkLst>
          </pc:spChg>
          <pc:spChg chg="del">
            <ac:chgData name="First Presbyterian Church, Blairstown, NJ" userId="96d466b960cbaa79" providerId="LiveId" clId="{08259469-EA37-4589-94DB-D43DC49C6094}" dt="2026-08-14T16:35:31.790" v="499"/>
            <ac:spMkLst>
              <pc:docMk/>
              <pc:sldMasterMk cId="3112580922" sldId="2147487300"/>
              <pc:sldLayoutMk cId="3765992728" sldId="2147487328"/>
              <ac:spMk id="16" creationId="{00000000-0000-0000-0000-000000000000}"/>
            </ac:spMkLst>
          </pc:spChg>
        </pc:sldLayoutChg>
      </pc:sldMasterChg>
      <pc:sldMasterChg chg="setBg modSldLayout">
        <pc:chgData name="First Presbyterian Church, Blairstown, NJ" userId="96d466b960cbaa79" providerId="LiveId" clId="{08259469-EA37-4589-94DB-D43DC49C6094}" dt="2026-08-14T16:36:17.523" v="506"/>
        <pc:sldMasterMkLst>
          <pc:docMk/>
          <pc:sldMasterMk cId="4002425800" sldId="2147487329"/>
        </pc:sldMasterMkLst>
        <pc:sldLayoutChg chg="setBg">
          <pc:chgData name="First Presbyterian Church, Blairstown, NJ" userId="96d466b960cbaa79" providerId="LiveId" clId="{08259469-EA37-4589-94DB-D43DC49C6094}" dt="2026-08-14T16:36:17.523" v="506"/>
          <pc:sldLayoutMkLst>
            <pc:docMk/>
            <pc:sldMasterMk cId="4002425800" sldId="2147487329"/>
            <pc:sldLayoutMk cId="1963029119" sldId="2147487330"/>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223915794" sldId="2147487331"/>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206590429" sldId="2147487332"/>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925313305" sldId="2147487333"/>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4136199806" sldId="2147487334"/>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666253663" sldId="2147487335"/>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4251318667" sldId="2147487336"/>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2845155682" sldId="2147487337"/>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3572513776" sldId="2147487338"/>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724313124" sldId="2147487339"/>
          </pc:sldLayoutMkLst>
        </pc:sldLayoutChg>
        <pc:sldLayoutChg chg="setBg">
          <pc:chgData name="First Presbyterian Church, Blairstown, NJ" userId="96d466b960cbaa79" providerId="LiveId" clId="{08259469-EA37-4589-94DB-D43DC49C6094}" dt="2026-08-14T16:36:17.523" v="506"/>
          <pc:sldLayoutMkLst>
            <pc:docMk/>
            <pc:sldMasterMk cId="4002425800" sldId="2147487329"/>
            <pc:sldLayoutMk cId="3410444143" sldId="2147487340"/>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95345409-788C-4CEB-80BF-7FCD2CFF4A10}"/>
              </a:ext>
            </a:extLst>
          </p:cNvPr>
          <p:cNvSpPr>
            <a:spLocks noGrp="1" noChangeArrowheads="1"/>
          </p:cNvSpPr>
          <p:nvPr>
            <p:ph type="hdr" sz="quarter"/>
          </p:nvPr>
        </p:nvSpPr>
        <p:spPr bwMode="auto">
          <a:xfrm>
            <a:off x="0" y="0"/>
            <a:ext cx="4030663"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17" tIns="46009" rIns="92017" bIns="46009" numCol="1" anchor="t" anchorCtr="0" compatLnSpc="1">
            <a:prstTxWarp prst="textNoShape">
              <a:avLst/>
            </a:prstTxWarp>
          </a:bodyPr>
          <a:lstStyle>
            <a:lvl1pPr defTabSz="918784">
              <a:defRPr sz="1300" b="0">
                <a:latin typeface="Arial" charset="0"/>
                <a:cs typeface="Arial" charset="0"/>
              </a:defRPr>
            </a:lvl1pPr>
          </a:lstStyle>
          <a:p>
            <a:pPr>
              <a:defRPr/>
            </a:pPr>
            <a:endParaRPr lang="en-US"/>
          </a:p>
        </p:txBody>
      </p:sp>
      <p:sp>
        <p:nvSpPr>
          <p:cNvPr id="86019" name="Rectangle 3">
            <a:extLst>
              <a:ext uri="{FF2B5EF4-FFF2-40B4-BE49-F238E27FC236}">
                <a16:creationId xmlns:a16="http://schemas.microsoft.com/office/drawing/2014/main" id="{A0EFEBAB-8391-4033-B415-84AA62A3E39B}"/>
              </a:ext>
            </a:extLst>
          </p:cNvPr>
          <p:cNvSpPr>
            <a:spLocks noGrp="1" noChangeArrowheads="1"/>
          </p:cNvSpPr>
          <p:nvPr>
            <p:ph type="dt" sz="quarter" idx="1"/>
          </p:nvPr>
        </p:nvSpPr>
        <p:spPr bwMode="auto">
          <a:xfrm>
            <a:off x="5264150" y="0"/>
            <a:ext cx="4030663"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17" tIns="46009" rIns="92017" bIns="46009" numCol="1" anchor="t" anchorCtr="0" compatLnSpc="1">
            <a:prstTxWarp prst="textNoShape">
              <a:avLst/>
            </a:prstTxWarp>
          </a:bodyPr>
          <a:lstStyle>
            <a:lvl1pPr algn="r" defTabSz="918784">
              <a:defRPr sz="1300" b="0">
                <a:latin typeface="Arial" charset="0"/>
                <a:cs typeface="Arial" charset="0"/>
              </a:defRPr>
            </a:lvl1pPr>
          </a:lstStyle>
          <a:p>
            <a:pPr>
              <a:defRPr/>
            </a:pPr>
            <a:endParaRPr lang="en-US"/>
          </a:p>
        </p:txBody>
      </p:sp>
      <p:sp>
        <p:nvSpPr>
          <p:cNvPr id="86020" name="Rectangle 4">
            <a:extLst>
              <a:ext uri="{FF2B5EF4-FFF2-40B4-BE49-F238E27FC236}">
                <a16:creationId xmlns:a16="http://schemas.microsoft.com/office/drawing/2014/main" id="{7D82E61B-ACBC-4CFB-8D8F-97F24CBE6D77}"/>
              </a:ext>
            </a:extLst>
          </p:cNvPr>
          <p:cNvSpPr>
            <a:spLocks noGrp="1" noChangeArrowheads="1"/>
          </p:cNvSpPr>
          <p:nvPr>
            <p:ph type="ftr" sz="quarter" idx="2"/>
          </p:nvPr>
        </p:nvSpPr>
        <p:spPr bwMode="auto">
          <a:xfrm>
            <a:off x="0" y="6657975"/>
            <a:ext cx="4030663"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17" tIns="46009" rIns="92017" bIns="46009" numCol="1" anchor="b" anchorCtr="0" compatLnSpc="1">
            <a:prstTxWarp prst="textNoShape">
              <a:avLst/>
            </a:prstTxWarp>
          </a:bodyPr>
          <a:lstStyle>
            <a:lvl1pPr defTabSz="918784">
              <a:defRPr sz="1300" b="0">
                <a:latin typeface="Arial" charset="0"/>
                <a:cs typeface="Arial" charset="0"/>
              </a:defRPr>
            </a:lvl1pPr>
          </a:lstStyle>
          <a:p>
            <a:pPr>
              <a:defRPr/>
            </a:pPr>
            <a:endParaRPr lang="en-US"/>
          </a:p>
        </p:txBody>
      </p:sp>
      <p:sp>
        <p:nvSpPr>
          <p:cNvPr id="86021" name="Rectangle 5">
            <a:extLst>
              <a:ext uri="{FF2B5EF4-FFF2-40B4-BE49-F238E27FC236}">
                <a16:creationId xmlns:a16="http://schemas.microsoft.com/office/drawing/2014/main" id="{0CBA459D-143F-42B0-8169-C80439DE9576}"/>
              </a:ext>
            </a:extLst>
          </p:cNvPr>
          <p:cNvSpPr>
            <a:spLocks noGrp="1" noChangeArrowheads="1"/>
          </p:cNvSpPr>
          <p:nvPr>
            <p:ph type="sldNum" sz="quarter" idx="3"/>
          </p:nvPr>
        </p:nvSpPr>
        <p:spPr bwMode="auto">
          <a:xfrm>
            <a:off x="5264150" y="6657975"/>
            <a:ext cx="4030663"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17" tIns="46009" rIns="92017" bIns="46009" numCol="1" anchor="b" anchorCtr="0" compatLnSpc="1">
            <a:prstTxWarp prst="textNoShape">
              <a:avLst/>
            </a:prstTxWarp>
          </a:bodyPr>
          <a:lstStyle>
            <a:lvl1pPr algn="r" defTabSz="917575">
              <a:defRPr sz="1300" b="0">
                <a:latin typeface="Arial" panose="020B0604020202020204" pitchFamily="34" charset="0"/>
              </a:defRPr>
            </a:lvl1pPr>
          </a:lstStyle>
          <a:p>
            <a:fld id="{8949C558-9695-47A0-B5D7-90E8B2F89EBC}"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C64A5BE3-ECA7-4A7B-9028-E48DA4087423}"/>
              </a:ext>
            </a:extLst>
          </p:cNvPr>
          <p:cNvSpPr>
            <a:spLocks noGrp="1" noChangeArrowheads="1"/>
          </p:cNvSpPr>
          <p:nvPr>
            <p:ph type="hdr" sz="quarter"/>
          </p:nvPr>
        </p:nvSpPr>
        <p:spPr bwMode="auto">
          <a:xfrm>
            <a:off x="0" y="0"/>
            <a:ext cx="4030663" cy="350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683" tIns="46342" rIns="92683" bIns="46342" numCol="1" anchor="t" anchorCtr="0" compatLnSpc="1">
            <a:prstTxWarp prst="textNoShape">
              <a:avLst/>
            </a:prstTxWarp>
          </a:bodyPr>
          <a:lstStyle>
            <a:lvl1pPr eaLnBrk="0" hangingPunct="0">
              <a:defRPr sz="1200" b="0">
                <a:cs typeface="Arial" charset="0"/>
              </a:defRPr>
            </a:lvl1pPr>
          </a:lstStyle>
          <a:p>
            <a:pPr>
              <a:defRPr/>
            </a:pPr>
            <a:endParaRPr lang="en-US"/>
          </a:p>
        </p:txBody>
      </p:sp>
      <p:sp>
        <p:nvSpPr>
          <p:cNvPr id="57347" name="Rectangle 3">
            <a:extLst>
              <a:ext uri="{FF2B5EF4-FFF2-40B4-BE49-F238E27FC236}">
                <a16:creationId xmlns:a16="http://schemas.microsoft.com/office/drawing/2014/main" id="{E504145B-5023-482A-BB0E-CFF1852B3C9D}"/>
              </a:ext>
            </a:extLst>
          </p:cNvPr>
          <p:cNvSpPr>
            <a:spLocks noGrp="1" noChangeArrowheads="1"/>
          </p:cNvSpPr>
          <p:nvPr>
            <p:ph type="dt" idx="1"/>
          </p:nvPr>
        </p:nvSpPr>
        <p:spPr bwMode="auto">
          <a:xfrm>
            <a:off x="5265738" y="0"/>
            <a:ext cx="4029075" cy="350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683" tIns="46342" rIns="92683" bIns="46342" numCol="1" anchor="t" anchorCtr="0" compatLnSpc="1">
            <a:prstTxWarp prst="textNoShape">
              <a:avLst/>
            </a:prstTxWarp>
          </a:bodyPr>
          <a:lstStyle>
            <a:lvl1pPr algn="r" eaLnBrk="0" hangingPunct="0">
              <a:defRPr sz="1200" b="0">
                <a:cs typeface="Arial" charset="0"/>
              </a:defRPr>
            </a:lvl1pPr>
          </a:lstStyle>
          <a:p>
            <a:pPr>
              <a:defRPr/>
            </a:pPr>
            <a:fld id="{D2560A9F-3D58-4725-A9CC-6CE926D7E376}" type="datetimeFigureOut">
              <a:rPr lang="en-US"/>
              <a:pPr>
                <a:defRPr/>
              </a:pPr>
              <a:t>08/14/2026</a:t>
            </a:fld>
            <a:endParaRPr lang="en-US" dirty="0"/>
          </a:p>
        </p:txBody>
      </p:sp>
      <p:sp>
        <p:nvSpPr>
          <p:cNvPr id="39940" name="Rectangle 4">
            <a:extLst>
              <a:ext uri="{FF2B5EF4-FFF2-40B4-BE49-F238E27FC236}">
                <a16:creationId xmlns:a16="http://schemas.microsoft.com/office/drawing/2014/main" id="{592DE60C-5AB4-4825-8ED3-F1F171847563}"/>
              </a:ext>
            </a:extLst>
          </p:cNvPr>
          <p:cNvSpPr>
            <a:spLocks noGrp="1" noRot="1" noChangeAspect="1" noChangeArrowheads="1" noTextEdit="1"/>
          </p:cNvSpPr>
          <p:nvPr>
            <p:ph type="sldImg" idx="2"/>
          </p:nvPr>
        </p:nvSpPr>
        <p:spPr bwMode="auto">
          <a:xfrm>
            <a:off x="2895600" y="525463"/>
            <a:ext cx="3505200" cy="26289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7349" name="Rectangle 5">
            <a:extLst>
              <a:ext uri="{FF2B5EF4-FFF2-40B4-BE49-F238E27FC236}">
                <a16:creationId xmlns:a16="http://schemas.microsoft.com/office/drawing/2014/main" id="{3C96E1F5-6C78-4069-AE05-0F88114B5BE0}"/>
              </a:ext>
            </a:extLst>
          </p:cNvPr>
          <p:cNvSpPr>
            <a:spLocks noGrp="1" noChangeArrowheads="1"/>
          </p:cNvSpPr>
          <p:nvPr>
            <p:ph type="body" sz="quarter" idx="3"/>
          </p:nvPr>
        </p:nvSpPr>
        <p:spPr bwMode="auto">
          <a:xfrm>
            <a:off x="928688" y="3330575"/>
            <a:ext cx="7439025" cy="3154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683" tIns="46342" rIns="92683" bIns="46342"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7350" name="Rectangle 6">
            <a:extLst>
              <a:ext uri="{FF2B5EF4-FFF2-40B4-BE49-F238E27FC236}">
                <a16:creationId xmlns:a16="http://schemas.microsoft.com/office/drawing/2014/main" id="{C59122AF-A62E-4C94-B22A-9F9A8960E0A2}"/>
              </a:ext>
            </a:extLst>
          </p:cNvPr>
          <p:cNvSpPr>
            <a:spLocks noGrp="1" noChangeArrowheads="1"/>
          </p:cNvSpPr>
          <p:nvPr>
            <p:ph type="ftr" sz="quarter" idx="4"/>
          </p:nvPr>
        </p:nvSpPr>
        <p:spPr bwMode="auto">
          <a:xfrm>
            <a:off x="0" y="6657975"/>
            <a:ext cx="4030663" cy="350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683" tIns="46342" rIns="92683" bIns="46342" numCol="1" anchor="b" anchorCtr="0" compatLnSpc="1">
            <a:prstTxWarp prst="textNoShape">
              <a:avLst/>
            </a:prstTxWarp>
          </a:bodyPr>
          <a:lstStyle>
            <a:lvl1pPr eaLnBrk="0" hangingPunct="0">
              <a:defRPr sz="1200" b="0">
                <a:cs typeface="Arial" charset="0"/>
              </a:defRPr>
            </a:lvl1pPr>
          </a:lstStyle>
          <a:p>
            <a:pPr>
              <a:defRPr/>
            </a:pPr>
            <a:endParaRPr lang="en-US"/>
          </a:p>
        </p:txBody>
      </p:sp>
      <p:sp>
        <p:nvSpPr>
          <p:cNvPr id="57351" name="Rectangle 7">
            <a:extLst>
              <a:ext uri="{FF2B5EF4-FFF2-40B4-BE49-F238E27FC236}">
                <a16:creationId xmlns:a16="http://schemas.microsoft.com/office/drawing/2014/main" id="{3A67A980-A14A-4639-A830-12872F1ACD63}"/>
              </a:ext>
            </a:extLst>
          </p:cNvPr>
          <p:cNvSpPr>
            <a:spLocks noGrp="1" noChangeArrowheads="1"/>
          </p:cNvSpPr>
          <p:nvPr>
            <p:ph type="sldNum" sz="quarter" idx="5"/>
          </p:nvPr>
        </p:nvSpPr>
        <p:spPr bwMode="auto">
          <a:xfrm>
            <a:off x="5265738" y="6657975"/>
            <a:ext cx="4029075" cy="350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683" tIns="46342" rIns="92683" bIns="46342" numCol="1" anchor="b" anchorCtr="0" compatLnSpc="1">
            <a:prstTxWarp prst="textNoShape">
              <a:avLst/>
            </a:prstTxWarp>
          </a:bodyPr>
          <a:lstStyle>
            <a:lvl1pPr algn="r" eaLnBrk="0" hangingPunct="0">
              <a:defRPr sz="1200" b="0"/>
            </a:lvl1pPr>
          </a:lstStyle>
          <a:p>
            <a:fld id="{AB4C82E0-486A-462B-BDD0-4E609807901F}"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CBA31-F07F-807D-9EE1-7CDBA2F294E4}"/>
            </a:ext>
          </a:extLst>
        </p:cNvPr>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F384E2E9-3833-6216-58D0-7F8617A7ECA0}"/>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A47B9B5A-F93F-2260-7B48-E479A07B18DB}"/>
              </a:ext>
            </a:extLst>
          </p:cNvPr>
          <p:cNvSpPr>
            <a:spLocks noGrp="1"/>
          </p:cNvSpPr>
          <p:nvPr>
            <p:ph type="body" idx="1"/>
          </p:nvPr>
        </p:nvSpPr>
        <p:spPr>
          <a:noFill/>
        </p:spPr>
        <p:txBody>
          <a:bodyPr/>
          <a:lstStyle/>
          <a:p>
            <a:endParaRPr lang="en-US" altLang="en-US"/>
          </a:p>
        </p:txBody>
      </p:sp>
      <p:sp>
        <p:nvSpPr>
          <p:cNvPr id="40964" name="Slide Number Placeholder 3">
            <a:extLst>
              <a:ext uri="{FF2B5EF4-FFF2-40B4-BE49-F238E27FC236}">
                <a16:creationId xmlns:a16="http://schemas.microsoft.com/office/drawing/2014/main" id="{AB741E46-C045-3FB2-5D8F-5165368896E5}"/>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Calibri" panose="020F0502020204030204" pitchFamily="34" charset="0"/>
              </a:defRPr>
            </a:lvl1pPr>
            <a:lvl2pPr marL="747713" indent="-285750" eaLnBrk="0" hangingPunct="0">
              <a:spcBef>
                <a:spcPct val="30000"/>
              </a:spcBef>
              <a:defRPr sz="1200">
                <a:solidFill>
                  <a:schemeClr val="tx1"/>
                </a:solidFill>
                <a:latin typeface="Calibri" panose="020F0502020204030204" pitchFamily="34" charset="0"/>
              </a:defRPr>
            </a:lvl2pPr>
            <a:lvl3pPr marL="1154113" indent="-227013" eaLnBrk="0" hangingPunct="0">
              <a:spcBef>
                <a:spcPct val="30000"/>
              </a:spcBef>
              <a:defRPr sz="1200">
                <a:solidFill>
                  <a:schemeClr val="tx1"/>
                </a:solidFill>
                <a:latin typeface="Calibri" panose="020F0502020204030204" pitchFamily="34" charset="0"/>
              </a:defRPr>
            </a:lvl3pPr>
            <a:lvl4pPr marL="1617663" indent="-227013" eaLnBrk="0" hangingPunct="0">
              <a:spcBef>
                <a:spcPct val="30000"/>
              </a:spcBef>
              <a:defRPr sz="1200">
                <a:solidFill>
                  <a:schemeClr val="tx1"/>
                </a:solidFill>
                <a:latin typeface="Calibri" panose="020F0502020204030204" pitchFamily="34" charset="0"/>
              </a:defRPr>
            </a:lvl4pPr>
            <a:lvl5pPr marL="2081213" indent="-227013" eaLnBrk="0" hangingPunct="0">
              <a:spcBef>
                <a:spcPct val="30000"/>
              </a:spcBef>
              <a:defRPr sz="1200">
                <a:solidFill>
                  <a:schemeClr val="tx1"/>
                </a:solidFill>
                <a:latin typeface="Calibri" panose="020F0502020204030204" pitchFamily="34" charset="0"/>
              </a:defRPr>
            </a:lvl5pPr>
            <a:lvl6pPr marL="2538413" indent="-227013" eaLnBrk="0" fontAlgn="base" hangingPunct="0">
              <a:spcBef>
                <a:spcPct val="30000"/>
              </a:spcBef>
              <a:spcAft>
                <a:spcPct val="0"/>
              </a:spcAft>
              <a:defRPr sz="1200">
                <a:solidFill>
                  <a:schemeClr val="tx1"/>
                </a:solidFill>
                <a:latin typeface="Calibri" panose="020F0502020204030204" pitchFamily="34" charset="0"/>
              </a:defRPr>
            </a:lvl6pPr>
            <a:lvl7pPr marL="2995613" indent="-227013" eaLnBrk="0" fontAlgn="base" hangingPunct="0">
              <a:spcBef>
                <a:spcPct val="30000"/>
              </a:spcBef>
              <a:spcAft>
                <a:spcPct val="0"/>
              </a:spcAft>
              <a:defRPr sz="1200">
                <a:solidFill>
                  <a:schemeClr val="tx1"/>
                </a:solidFill>
                <a:latin typeface="Calibri" panose="020F0502020204030204" pitchFamily="34" charset="0"/>
              </a:defRPr>
            </a:lvl7pPr>
            <a:lvl8pPr marL="3452813" indent="-227013" eaLnBrk="0" fontAlgn="base" hangingPunct="0">
              <a:spcBef>
                <a:spcPct val="30000"/>
              </a:spcBef>
              <a:spcAft>
                <a:spcPct val="0"/>
              </a:spcAft>
              <a:defRPr sz="1200">
                <a:solidFill>
                  <a:schemeClr val="tx1"/>
                </a:solidFill>
                <a:latin typeface="Calibri" panose="020F0502020204030204" pitchFamily="34" charset="0"/>
              </a:defRPr>
            </a:lvl8pPr>
            <a:lvl9pPr marL="3910013"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3137CE9-E17B-485C-95EB-5B4CEFAE40D4}" type="slidenum">
              <a:rPr lang="en-US" altLang="en-US">
                <a:latin typeface="Tahoma" panose="020B0604030504040204" pitchFamily="34" charset="0"/>
              </a:rPr>
              <a:pPr>
                <a:spcBef>
                  <a:spcPct val="0"/>
                </a:spcBef>
              </a:pPr>
              <a:t>5</a:t>
            </a:fld>
            <a:endParaRPr lang="en-US" altLang="en-US">
              <a:latin typeface="Tahoma" panose="020B0604030504040204" pitchFamily="34" charset="0"/>
            </a:endParaRPr>
          </a:p>
        </p:txBody>
      </p:sp>
    </p:spTree>
    <p:extLst>
      <p:ext uri="{BB962C8B-B14F-4D97-AF65-F5344CB8AC3E}">
        <p14:creationId xmlns:p14="http://schemas.microsoft.com/office/powerpoint/2010/main" val="3205789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D00B8-0244-FC8A-23FB-ECF37BF752AB}"/>
            </a:ext>
          </a:extLst>
        </p:cNvPr>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4DEE575D-180D-2D55-2704-FC543C2D49D5}"/>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038E352E-7D41-1B55-9729-8D00E1FE0D08}"/>
              </a:ext>
            </a:extLst>
          </p:cNvPr>
          <p:cNvSpPr>
            <a:spLocks noGrp="1"/>
          </p:cNvSpPr>
          <p:nvPr>
            <p:ph type="body" idx="1"/>
          </p:nvPr>
        </p:nvSpPr>
        <p:spPr>
          <a:noFill/>
        </p:spPr>
        <p:txBody>
          <a:bodyPr/>
          <a:lstStyle/>
          <a:p>
            <a:endParaRPr lang="en-US" altLang="en-US"/>
          </a:p>
        </p:txBody>
      </p:sp>
      <p:sp>
        <p:nvSpPr>
          <p:cNvPr id="40964" name="Slide Number Placeholder 3">
            <a:extLst>
              <a:ext uri="{FF2B5EF4-FFF2-40B4-BE49-F238E27FC236}">
                <a16:creationId xmlns:a16="http://schemas.microsoft.com/office/drawing/2014/main" id="{47C67253-CFA3-512E-488D-A9A3E8C1088E}"/>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Calibri" panose="020F0502020204030204" pitchFamily="34" charset="0"/>
              </a:defRPr>
            </a:lvl1pPr>
            <a:lvl2pPr marL="747713" indent="-285750" eaLnBrk="0" hangingPunct="0">
              <a:spcBef>
                <a:spcPct val="30000"/>
              </a:spcBef>
              <a:defRPr sz="1200">
                <a:solidFill>
                  <a:schemeClr val="tx1"/>
                </a:solidFill>
                <a:latin typeface="Calibri" panose="020F0502020204030204" pitchFamily="34" charset="0"/>
              </a:defRPr>
            </a:lvl2pPr>
            <a:lvl3pPr marL="1154113" indent="-227013" eaLnBrk="0" hangingPunct="0">
              <a:spcBef>
                <a:spcPct val="30000"/>
              </a:spcBef>
              <a:defRPr sz="1200">
                <a:solidFill>
                  <a:schemeClr val="tx1"/>
                </a:solidFill>
                <a:latin typeface="Calibri" panose="020F0502020204030204" pitchFamily="34" charset="0"/>
              </a:defRPr>
            </a:lvl3pPr>
            <a:lvl4pPr marL="1617663" indent="-227013" eaLnBrk="0" hangingPunct="0">
              <a:spcBef>
                <a:spcPct val="30000"/>
              </a:spcBef>
              <a:defRPr sz="1200">
                <a:solidFill>
                  <a:schemeClr val="tx1"/>
                </a:solidFill>
                <a:latin typeface="Calibri" panose="020F0502020204030204" pitchFamily="34" charset="0"/>
              </a:defRPr>
            </a:lvl4pPr>
            <a:lvl5pPr marL="2081213" indent="-227013" eaLnBrk="0" hangingPunct="0">
              <a:spcBef>
                <a:spcPct val="30000"/>
              </a:spcBef>
              <a:defRPr sz="1200">
                <a:solidFill>
                  <a:schemeClr val="tx1"/>
                </a:solidFill>
                <a:latin typeface="Calibri" panose="020F0502020204030204" pitchFamily="34" charset="0"/>
              </a:defRPr>
            </a:lvl5pPr>
            <a:lvl6pPr marL="2538413" indent="-227013" eaLnBrk="0" fontAlgn="base" hangingPunct="0">
              <a:spcBef>
                <a:spcPct val="30000"/>
              </a:spcBef>
              <a:spcAft>
                <a:spcPct val="0"/>
              </a:spcAft>
              <a:defRPr sz="1200">
                <a:solidFill>
                  <a:schemeClr val="tx1"/>
                </a:solidFill>
                <a:latin typeface="Calibri" panose="020F0502020204030204" pitchFamily="34" charset="0"/>
              </a:defRPr>
            </a:lvl6pPr>
            <a:lvl7pPr marL="2995613" indent="-227013" eaLnBrk="0" fontAlgn="base" hangingPunct="0">
              <a:spcBef>
                <a:spcPct val="30000"/>
              </a:spcBef>
              <a:spcAft>
                <a:spcPct val="0"/>
              </a:spcAft>
              <a:defRPr sz="1200">
                <a:solidFill>
                  <a:schemeClr val="tx1"/>
                </a:solidFill>
                <a:latin typeface="Calibri" panose="020F0502020204030204" pitchFamily="34" charset="0"/>
              </a:defRPr>
            </a:lvl7pPr>
            <a:lvl8pPr marL="3452813" indent="-227013" eaLnBrk="0" fontAlgn="base" hangingPunct="0">
              <a:spcBef>
                <a:spcPct val="30000"/>
              </a:spcBef>
              <a:spcAft>
                <a:spcPct val="0"/>
              </a:spcAft>
              <a:defRPr sz="1200">
                <a:solidFill>
                  <a:schemeClr val="tx1"/>
                </a:solidFill>
                <a:latin typeface="Calibri" panose="020F0502020204030204" pitchFamily="34" charset="0"/>
              </a:defRPr>
            </a:lvl8pPr>
            <a:lvl9pPr marL="3910013"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3137CE9-E17B-485C-95EB-5B4CEFAE40D4}" type="slidenum">
              <a:rPr lang="en-US" altLang="en-US">
                <a:latin typeface="Tahoma" panose="020B0604030504040204" pitchFamily="34" charset="0"/>
              </a:rPr>
              <a:pPr>
                <a:spcBef>
                  <a:spcPct val="0"/>
                </a:spcBef>
              </a:pPr>
              <a:t>6</a:t>
            </a:fld>
            <a:endParaRPr lang="en-US" altLang="en-US">
              <a:latin typeface="Tahoma" panose="020B0604030504040204" pitchFamily="34" charset="0"/>
            </a:endParaRPr>
          </a:p>
        </p:txBody>
      </p:sp>
    </p:spTree>
    <p:extLst>
      <p:ext uri="{BB962C8B-B14F-4D97-AF65-F5344CB8AC3E}">
        <p14:creationId xmlns:p14="http://schemas.microsoft.com/office/powerpoint/2010/main" val="3621289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084FFFEE-F266-44A5-B8E0-2F421E1A29FC}"/>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8B3E2527-C771-4251-B2F1-21F7EEC3C441}"/>
              </a:ext>
            </a:extLst>
          </p:cNvPr>
          <p:cNvSpPr>
            <a:spLocks noGrp="1"/>
          </p:cNvSpPr>
          <p:nvPr>
            <p:ph type="body" idx="1"/>
          </p:nvPr>
        </p:nvSpPr>
        <p:spPr>
          <a:noFill/>
        </p:spPr>
        <p:txBody>
          <a:bodyPr/>
          <a:lstStyle/>
          <a:p>
            <a:endParaRPr lang="en-US" altLang="en-US"/>
          </a:p>
        </p:txBody>
      </p:sp>
      <p:sp>
        <p:nvSpPr>
          <p:cNvPr id="41988" name="Slide Number Placeholder 3">
            <a:extLst>
              <a:ext uri="{FF2B5EF4-FFF2-40B4-BE49-F238E27FC236}">
                <a16:creationId xmlns:a16="http://schemas.microsoft.com/office/drawing/2014/main" id="{2EBB254D-68C5-49C5-921C-E62CC8300C30}"/>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Calibri" panose="020F0502020204030204" pitchFamily="34" charset="0"/>
              </a:defRPr>
            </a:lvl1pPr>
            <a:lvl2pPr marL="747713" indent="-285750" eaLnBrk="0" hangingPunct="0">
              <a:spcBef>
                <a:spcPct val="30000"/>
              </a:spcBef>
              <a:defRPr sz="1200">
                <a:solidFill>
                  <a:schemeClr val="tx1"/>
                </a:solidFill>
                <a:latin typeface="Calibri" panose="020F0502020204030204" pitchFamily="34" charset="0"/>
              </a:defRPr>
            </a:lvl2pPr>
            <a:lvl3pPr marL="1154113" indent="-227013" eaLnBrk="0" hangingPunct="0">
              <a:spcBef>
                <a:spcPct val="30000"/>
              </a:spcBef>
              <a:defRPr sz="1200">
                <a:solidFill>
                  <a:schemeClr val="tx1"/>
                </a:solidFill>
                <a:latin typeface="Calibri" panose="020F0502020204030204" pitchFamily="34" charset="0"/>
              </a:defRPr>
            </a:lvl3pPr>
            <a:lvl4pPr marL="1617663" indent="-227013" eaLnBrk="0" hangingPunct="0">
              <a:spcBef>
                <a:spcPct val="30000"/>
              </a:spcBef>
              <a:defRPr sz="1200">
                <a:solidFill>
                  <a:schemeClr val="tx1"/>
                </a:solidFill>
                <a:latin typeface="Calibri" panose="020F0502020204030204" pitchFamily="34" charset="0"/>
              </a:defRPr>
            </a:lvl4pPr>
            <a:lvl5pPr marL="2081213" indent="-227013" eaLnBrk="0" hangingPunct="0">
              <a:spcBef>
                <a:spcPct val="30000"/>
              </a:spcBef>
              <a:defRPr sz="1200">
                <a:solidFill>
                  <a:schemeClr val="tx1"/>
                </a:solidFill>
                <a:latin typeface="Calibri" panose="020F0502020204030204" pitchFamily="34" charset="0"/>
              </a:defRPr>
            </a:lvl5pPr>
            <a:lvl6pPr marL="2538413" indent="-227013" eaLnBrk="0" fontAlgn="base" hangingPunct="0">
              <a:spcBef>
                <a:spcPct val="30000"/>
              </a:spcBef>
              <a:spcAft>
                <a:spcPct val="0"/>
              </a:spcAft>
              <a:defRPr sz="1200">
                <a:solidFill>
                  <a:schemeClr val="tx1"/>
                </a:solidFill>
                <a:latin typeface="Calibri" panose="020F0502020204030204" pitchFamily="34" charset="0"/>
              </a:defRPr>
            </a:lvl6pPr>
            <a:lvl7pPr marL="2995613" indent="-227013" eaLnBrk="0" fontAlgn="base" hangingPunct="0">
              <a:spcBef>
                <a:spcPct val="30000"/>
              </a:spcBef>
              <a:spcAft>
                <a:spcPct val="0"/>
              </a:spcAft>
              <a:defRPr sz="1200">
                <a:solidFill>
                  <a:schemeClr val="tx1"/>
                </a:solidFill>
                <a:latin typeface="Calibri" panose="020F0502020204030204" pitchFamily="34" charset="0"/>
              </a:defRPr>
            </a:lvl7pPr>
            <a:lvl8pPr marL="3452813" indent="-227013" eaLnBrk="0" fontAlgn="base" hangingPunct="0">
              <a:spcBef>
                <a:spcPct val="30000"/>
              </a:spcBef>
              <a:spcAft>
                <a:spcPct val="0"/>
              </a:spcAft>
              <a:defRPr sz="1200">
                <a:solidFill>
                  <a:schemeClr val="tx1"/>
                </a:solidFill>
                <a:latin typeface="Calibri" panose="020F0502020204030204" pitchFamily="34" charset="0"/>
              </a:defRPr>
            </a:lvl8pPr>
            <a:lvl9pPr marL="3910013"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46C1E85-D7E7-4B98-9784-762158582969}" type="slidenum">
              <a:rPr lang="en-US" altLang="en-US">
                <a:latin typeface="Tahoma" panose="020B0604030504040204" pitchFamily="34" charset="0"/>
              </a:rPr>
              <a:pPr>
                <a:spcBef>
                  <a:spcPct val="0"/>
                </a:spcBef>
              </a:pPr>
              <a:t>12</a:t>
            </a:fld>
            <a:endParaRPr lang="en-US" altLang="en-US">
              <a:latin typeface="Tahom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EDC2492E-0C2F-481C-8848-78D7B6E889B8}"/>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E74D6452-16BE-4C2F-9780-E35594B195A8}"/>
              </a:ext>
            </a:extLst>
          </p:cNvPr>
          <p:cNvSpPr>
            <a:spLocks noGrp="1"/>
          </p:cNvSpPr>
          <p:nvPr>
            <p:ph type="body" idx="1"/>
          </p:nvPr>
        </p:nvSpPr>
        <p:spPr>
          <a:noFill/>
        </p:spPr>
        <p:txBody>
          <a:bodyPr/>
          <a:lstStyle/>
          <a:p>
            <a:endParaRPr lang="en-US" altLang="en-US"/>
          </a:p>
        </p:txBody>
      </p:sp>
      <p:sp>
        <p:nvSpPr>
          <p:cNvPr id="43012" name="Slide Number Placeholder 3">
            <a:extLst>
              <a:ext uri="{FF2B5EF4-FFF2-40B4-BE49-F238E27FC236}">
                <a16:creationId xmlns:a16="http://schemas.microsoft.com/office/drawing/2014/main" id="{3BA5D3C6-DAAB-406F-9D24-ED79276D6EB0}"/>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Calibri" panose="020F0502020204030204" pitchFamily="34" charset="0"/>
              </a:defRPr>
            </a:lvl1pPr>
            <a:lvl2pPr marL="747713" indent="-285750" eaLnBrk="0" hangingPunct="0">
              <a:spcBef>
                <a:spcPct val="30000"/>
              </a:spcBef>
              <a:defRPr sz="1200">
                <a:solidFill>
                  <a:schemeClr val="tx1"/>
                </a:solidFill>
                <a:latin typeface="Calibri" panose="020F0502020204030204" pitchFamily="34" charset="0"/>
              </a:defRPr>
            </a:lvl2pPr>
            <a:lvl3pPr marL="1154113" indent="-227013" eaLnBrk="0" hangingPunct="0">
              <a:spcBef>
                <a:spcPct val="30000"/>
              </a:spcBef>
              <a:defRPr sz="1200">
                <a:solidFill>
                  <a:schemeClr val="tx1"/>
                </a:solidFill>
                <a:latin typeface="Calibri" panose="020F0502020204030204" pitchFamily="34" charset="0"/>
              </a:defRPr>
            </a:lvl3pPr>
            <a:lvl4pPr marL="1617663" indent="-227013" eaLnBrk="0" hangingPunct="0">
              <a:spcBef>
                <a:spcPct val="30000"/>
              </a:spcBef>
              <a:defRPr sz="1200">
                <a:solidFill>
                  <a:schemeClr val="tx1"/>
                </a:solidFill>
                <a:latin typeface="Calibri" panose="020F0502020204030204" pitchFamily="34" charset="0"/>
              </a:defRPr>
            </a:lvl4pPr>
            <a:lvl5pPr marL="2081213" indent="-227013" eaLnBrk="0" hangingPunct="0">
              <a:spcBef>
                <a:spcPct val="30000"/>
              </a:spcBef>
              <a:defRPr sz="1200">
                <a:solidFill>
                  <a:schemeClr val="tx1"/>
                </a:solidFill>
                <a:latin typeface="Calibri" panose="020F0502020204030204" pitchFamily="34" charset="0"/>
              </a:defRPr>
            </a:lvl5pPr>
            <a:lvl6pPr marL="2538413" indent="-227013" eaLnBrk="0" fontAlgn="base" hangingPunct="0">
              <a:spcBef>
                <a:spcPct val="30000"/>
              </a:spcBef>
              <a:spcAft>
                <a:spcPct val="0"/>
              </a:spcAft>
              <a:defRPr sz="1200">
                <a:solidFill>
                  <a:schemeClr val="tx1"/>
                </a:solidFill>
                <a:latin typeface="Calibri" panose="020F0502020204030204" pitchFamily="34" charset="0"/>
              </a:defRPr>
            </a:lvl6pPr>
            <a:lvl7pPr marL="2995613" indent="-227013" eaLnBrk="0" fontAlgn="base" hangingPunct="0">
              <a:spcBef>
                <a:spcPct val="30000"/>
              </a:spcBef>
              <a:spcAft>
                <a:spcPct val="0"/>
              </a:spcAft>
              <a:defRPr sz="1200">
                <a:solidFill>
                  <a:schemeClr val="tx1"/>
                </a:solidFill>
                <a:latin typeface="Calibri" panose="020F0502020204030204" pitchFamily="34" charset="0"/>
              </a:defRPr>
            </a:lvl7pPr>
            <a:lvl8pPr marL="3452813" indent="-227013" eaLnBrk="0" fontAlgn="base" hangingPunct="0">
              <a:spcBef>
                <a:spcPct val="30000"/>
              </a:spcBef>
              <a:spcAft>
                <a:spcPct val="0"/>
              </a:spcAft>
              <a:defRPr sz="1200">
                <a:solidFill>
                  <a:schemeClr val="tx1"/>
                </a:solidFill>
                <a:latin typeface="Calibri" panose="020F0502020204030204" pitchFamily="34" charset="0"/>
              </a:defRPr>
            </a:lvl8pPr>
            <a:lvl9pPr marL="3910013"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535E9DF-0203-4F3E-8065-54CEAE3C53F7}" type="slidenum">
              <a:rPr lang="en-US" altLang="en-US">
                <a:latin typeface="Tahoma" panose="020B0604030504040204" pitchFamily="34" charset="0"/>
              </a:rPr>
              <a:pPr>
                <a:spcBef>
                  <a:spcPct val="0"/>
                </a:spcBef>
              </a:pPr>
              <a:t>13</a:t>
            </a:fld>
            <a:endParaRPr lang="en-US" altLang="en-US">
              <a:latin typeface="Tahoma" panose="020B0604030504040204" pitchFamily="34" charset="0"/>
            </a:endParaRPr>
          </a:p>
        </p:txBody>
      </p:sp>
    </p:spTree>
    <p:extLst>
      <p:ext uri="{BB962C8B-B14F-4D97-AF65-F5344CB8AC3E}">
        <p14:creationId xmlns:p14="http://schemas.microsoft.com/office/powerpoint/2010/main" val="246757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EDC2492E-0C2F-481C-8848-78D7B6E889B8}"/>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E74D6452-16BE-4C2F-9780-E35594B195A8}"/>
              </a:ext>
            </a:extLst>
          </p:cNvPr>
          <p:cNvSpPr>
            <a:spLocks noGrp="1"/>
          </p:cNvSpPr>
          <p:nvPr>
            <p:ph type="body" idx="1"/>
          </p:nvPr>
        </p:nvSpPr>
        <p:spPr>
          <a:noFill/>
        </p:spPr>
        <p:txBody>
          <a:bodyPr/>
          <a:lstStyle/>
          <a:p>
            <a:endParaRPr lang="en-US" altLang="en-US"/>
          </a:p>
        </p:txBody>
      </p:sp>
      <p:sp>
        <p:nvSpPr>
          <p:cNvPr id="43012" name="Slide Number Placeholder 3">
            <a:extLst>
              <a:ext uri="{FF2B5EF4-FFF2-40B4-BE49-F238E27FC236}">
                <a16:creationId xmlns:a16="http://schemas.microsoft.com/office/drawing/2014/main" id="{3BA5D3C6-DAAB-406F-9D24-ED79276D6EB0}"/>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Calibri" panose="020F0502020204030204" pitchFamily="34" charset="0"/>
              </a:defRPr>
            </a:lvl1pPr>
            <a:lvl2pPr marL="747713" indent="-285750" eaLnBrk="0" hangingPunct="0">
              <a:spcBef>
                <a:spcPct val="30000"/>
              </a:spcBef>
              <a:defRPr sz="1200">
                <a:solidFill>
                  <a:schemeClr val="tx1"/>
                </a:solidFill>
                <a:latin typeface="Calibri" panose="020F0502020204030204" pitchFamily="34" charset="0"/>
              </a:defRPr>
            </a:lvl2pPr>
            <a:lvl3pPr marL="1154113" indent="-227013" eaLnBrk="0" hangingPunct="0">
              <a:spcBef>
                <a:spcPct val="30000"/>
              </a:spcBef>
              <a:defRPr sz="1200">
                <a:solidFill>
                  <a:schemeClr val="tx1"/>
                </a:solidFill>
                <a:latin typeface="Calibri" panose="020F0502020204030204" pitchFamily="34" charset="0"/>
              </a:defRPr>
            </a:lvl3pPr>
            <a:lvl4pPr marL="1617663" indent="-227013" eaLnBrk="0" hangingPunct="0">
              <a:spcBef>
                <a:spcPct val="30000"/>
              </a:spcBef>
              <a:defRPr sz="1200">
                <a:solidFill>
                  <a:schemeClr val="tx1"/>
                </a:solidFill>
                <a:latin typeface="Calibri" panose="020F0502020204030204" pitchFamily="34" charset="0"/>
              </a:defRPr>
            </a:lvl4pPr>
            <a:lvl5pPr marL="2081213" indent="-227013" eaLnBrk="0" hangingPunct="0">
              <a:spcBef>
                <a:spcPct val="30000"/>
              </a:spcBef>
              <a:defRPr sz="1200">
                <a:solidFill>
                  <a:schemeClr val="tx1"/>
                </a:solidFill>
                <a:latin typeface="Calibri" panose="020F0502020204030204" pitchFamily="34" charset="0"/>
              </a:defRPr>
            </a:lvl5pPr>
            <a:lvl6pPr marL="2538413" indent="-227013" eaLnBrk="0" fontAlgn="base" hangingPunct="0">
              <a:spcBef>
                <a:spcPct val="30000"/>
              </a:spcBef>
              <a:spcAft>
                <a:spcPct val="0"/>
              </a:spcAft>
              <a:defRPr sz="1200">
                <a:solidFill>
                  <a:schemeClr val="tx1"/>
                </a:solidFill>
                <a:latin typeface="Calibri" panose="020F0502020204030204" pitchFamily="34" charset="0"/>
              </a:defRPr>
            </a:lvl6pPr>
            <a:lvl7pPr marL="2995613" indent="-227013" eaLnBrk="0" fontAlgn="base" hangingPunct="0">
              <a:spcBef>
                <a:spcPct val="30000"/>
              </a:spcBef>
              <a:spcAft>
                <a:spcPct val="0"/>
              </a:spcAft>
              <a:defRPr sz="1200">
                <a:solidFill>
                  <a:schemeClr val="tx1"/>
                </a:solidFill>
                <a:latin typeface="Calibri" panose="020F0502020204030204" pitchFamily="34" charset="0"/>
              </a:defRPr>
            </a:lvl7pPr>
            <a:lvl8pPr marL="3452813" indent="-227013" eaLnBrk="0" fontAlgn="base" hangingPunct="0">
              <a:spcBef>
                <a:spcPct val="30000"/>
              </a:spcBef>
              <a:spcAft>
                <a:spcPct val="0"/>
              </a:spcAft>
              <a:defRPr sz="1200">
                <a:solidFill>
                  <a:schemeClr val="tx1"/>
                </a:solidFill>
                <a:latin typeface="Calibri" panose="020F0502020204030204" pitchFamily="34" charset="0"/>
              </a:defRPr>
            </a:lvl8pPr>
            <a:lvl9pPr marL="3910013"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535E9DF-0203-4F3E-8065-54CEAE3C53F7}" type="slidenum">
              <a:rPr lang="en-US" altLang="en-US">
                <a:latin typeface="Tahoma" panose="020B0604030504040204" pitchFamily="34" charset="0"/>
              </a:rPr>
              <a:pPr>
                <a:spcBef>
                  <a:spcPct val="0"/>
                </a:spcBef>
              </a:pPr>
              <a:t>14</a:t>
            </a:fld>
            <a:endParaRPr lang="en-US" altLang="en-US">
              <a:latin typeface="Tahoma" panose="020B0604030504040204" pitchFamily="34" charset="0"/>
            </a:endParaRPr>
          </a:p>
        </p:txBody>
      </p:sp>
    </p:spTree>
    <p:extLst>
      <p:ext uri="{BB962C8B-B14F-4D97-AF65-F5344CB8AC3E}">
        <p14:creationId xmlns:p14="http://schemas.microsoft.com/office/powerpoint/2010/main" val="3280129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196302911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22391579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20659042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92531330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4136199806"/>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D2EABE91-2131-4246-91A2-52FC2A22B0D5}" type="slidenum">
              <a:rPr lang="en-US" altLang="en-US" smtClean="0"/>
              <a:pPr/>
              <a:t>‹#›</a:t>
            </a:fld>
            <a:endParaRPr lang="en-US" altLang="en-US"/>
          </a:p>
        </p:txBody>
      </p:sp>
    </p:spTree>
    <p:extLst>
      <p:ext uri="{BB962C8B-B14F-4D97-AF65-F5344CB8AC3E}">
        <p14:creationId xmlns:p14="http://schemas.microsoft.com/office/powerpoint/2010/main" val="66625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425131866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2845155682"/>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3572513776"/>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72431312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341044414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tint val="93000"/>
                <a:satMod val="150000"/>
                <a:shade val="98000"/>
                <a:lumMod val="102000"/>
              </a:schemeClr>
            </a:gs>
            <a:gs pos="50000">
              <a:schemeClr val="accent6">
                <a:lumMod val="50000"/>
              </a:schemeClr>
            </a:gs>
            <a:gs pos="100000">
              <a:srgbClr val="003300"/>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83750B-C7EA-4C43-AC23-DA34A6EAD847}" type="slidenum">
              <a:rPr lang="en-US" altLang="en-US" smtClean="0"/>
              <a:pPr/>
              <a:t>‹#›</a:t>
            </a:fld>
            <a:endParaRPr lang="en-US" altLang="en-US"/>
          </a:p>
        </p:txBody>
      </p:sp>
    </p:spTree>
    <p:extLst>
      <p:ext uri="{BB962C8B-B14F-4D97-AF65-F5344CB8AC3E}">
        <p14:creationId xmlns:p14="http://schemas.microsoft.com/office/powerpoint/2010/main" val="4002425800"/>
      </p:ext>
    </p:extLst>
  </p:cSld>
  <p:clrMap bg1="dk1" tx1="lt1" bg2="dk2" tx2="lt2" accent1="accent1" accent2="accent2" accent3="accent3" accent4="accent4" accent5="accent5" accent6="accent6" hlink="hlink" folHlink="folHlink"/>
  <p:sldLayoutIdLst>
    <p:sldLayoutId id="2147487330" r:id="rId1"/>
    <p:sldLayoutId id="2147487331" r:id="rId2"/>
    <p:sldLayoutId id="2147487332" r:id="rId3"/>
    <p:sldLayoutId id="2147487333" r:id="rId4"/>
    <p:sldLayoutId id="2147487334" r:id="rId5"/>
    <p:sldLayoutId id="2147487335" r:id="rId6"/>
    <p:sldLayoutId id="2147487336" r:id="rId7"/>
    <p:sldLayoutId id="2147487337" r:id="rId8"/>
    <p:sldLayoutId id="2147487338" r:id="rId9"/>
    <p:sldLayoutId id="2147487339" r:id="rId10"/>
    <p:sldLayoutId id="214748734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2" Type="http://schemas.openxmlformats.org/officeDocument/2006/relationships/image" Target="../media/image121.jpe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2" Type="http://schemas.openxmlformats.org/officeDocument/2006/relationships/image" Target="../media/image122.jpe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image" Target="../media/image125.jpeg"/><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2" Type="http://schemas.openxmlformats.org/officeDocument/2006/relationships/image" Target="../media/image128.jpe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2" Type="http://schemas.openxmlformats.org/officeDocument/2006/relationships/image" Target="../media/image130.jpeg"/><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2" Type="http://schemas.openxmlformats.org/officeDocument/2006/relationships/image" Target="../media/image132.jpe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2" Type="http://schemas.openxmlformats.org/officeDocument/2006/relationships/image" Target="../media/image134.jpeg"/><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2" Type="http://schemas.openxmlformats.org/officeDocument/2006/relationships/image" Target="../media/image136.jpe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2" Type="http://schemas.openxmlformats.org/officeDocument/2006/relationships/image" Target="../media/image138.jpeg"/><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2" Type="http://schemas.openxmlformats.org/officeDocument/2006/relationships/image" Target="../media/image140.jpeg"/><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144.jpeg"/><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2" Type="http://schemas.openxmlformats.org/officeDocument/2006/relationships/image" Target="../media/image145.jpeg"/><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2" Type="http://schemas.openxmlformats.org/officeDocument/2006/relationships/image" Target="../media/image150.jpeg"/><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2" Type="http://schemas.openxmlformats.org/officeDocument/2006/relationships/image" Target="../media/image15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AA3FB9-335D-4288-0380-9E1F6F57E5CB}"/>
              </a:ext>
            </a:extLst>
          </p:cNvPr>
          <p:cNvSpPr/>
          <p:nvPr/>
        </p:nvSpPr>
        <p:spPr>
          <a:xfrm>
            <a:off x="0" y="5136523"/>
            <a:ext cx="9144000" cy="1950077"/>
          </a:xfrm>
          <a:prstGeom prst="rect">
            <a:avLst/>
          </a:prstGeom>
          <a:ln>
            <a:no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pic>
        <p:nvPicPr>
          <p:cNvPr id="6" name="Picture 5">
            <a:extLst>
              <a:ext uri="{FF2B5EF4-FFF2-40B4-BE49-F238E27FC236}">
                <a16:creationId xmlns:a16="http://schemas.microsoft.com/office/drawing/2014/main" id="{AD6D6310-1D03-815D-3C3F-3BA3F12897E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52400" y="1"/>
            <a:ext cx="9448799" cy="7086599"/>
          </a:xfrm>
          <a:prstGeom prst="rect">
            <a:avLst/>
          </a:prstGeom>
        </p:spPr>
      </p:pic>
      <p:sp>
        <p:nvSpPr>
          <p:cNvPr id="7" name="Rectangle 2">
            <a:extLst>
              <a:ext uri="{FF2B5EF4-FFF2-40B4-BE49-F238E27FC236}">
                <a16:creationId xmlns:a16="http://schemas.microsoft.com/office/drawing/2014/main" id="{02E2BF9B-5F9A-4FF4-983C-E7485C50FDBA}"/>
              </a:ext>
            </a:extLst>
          </p:cNvPr>
          <p:cNvSpPr>
            <a:spLocks noChangeArrowheads="1"/>
          </p:cNvSpPr>
          <p:nvPr/>
        </p:nvSpPr>
        <p:spPr bwMode="auto">
          <a:xfrm>
            <a:off x="1139303" y="533400"/>
            <a:ext cx="6770915" cy="573940"/>
          </a:xfrm>
          <a:prstGeom prst="rect">
            <a:avLst/>
          </a:prstGeom>
          <a:noFill/>
          <a:ln>
            <a:noFill/>
          </a:ln>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eaLnBrk="1" hangingPunct="1">
              <a:lnSpc>
                <a:spcPts val="3200"/>
              </a:lnSpc>
              <a:spcBef>
                <a:spcPct val="0"/>
              </a:spcBef>
              <a:spcAft>
                <a:spcPts val="400"/>
              </a:spcAft>
              <a:buClrTx/>
              <a:buSzTx/>
              <a:buFontTx/>
              <a:buNone/>
              <a:defRPr/>
            </a:pPr>
            <a:r>
              <a:rPr lang="en-US" altLang="en-US" sz="4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Bodoni MT" panose="02070603080606020203" pitchFamily="18" charset="0"/>
              </a:rPr>
              <a:t>Enter in  SILENCE</a:t>
            </a:r>
          </a:p>
        </p:txBody>
      </p:sp>
      <p:sp>
        <p:nvSpPr>
          <p:cNvPr id="8" name="Rectangle 2">
            <a:extLst>
              <a:ext uri="{FF2B5EF4-FFF2-40B4-BE49-F238E27FC236}">
                <a16:creationId xmlns:a16="http://schemas.microsoft.com/office/drawing/2014/main" id="{F35B2FEC-53B6-5BC9-E91D-656E93A2A76F}"/>
              </a:ext>
            </a:extLst>
          </p:cNvPr>
          <p:cNvSpPr>
            <a:spLocks noChangeArrowheads="1"/>
          </p:cNvSpPr>
          <p:nvPr/>
        </p:nvSpPr>
        <p:spPr bwMode="auto">
          <a:xfrm>
            <a:off x="819920" y="1389430"/>
            <a:ext cx="7409680" cy="573940"/>
          </a:xfrm>
          <a:prstGeom prst="rect">
            <a:avLst/>
          </a:prstGeom>
          <a:noFill/>
          <a:ln>
            <a:noFill/>
          </a:ln>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eaLnBrk="1" hangingPunct="1">
              <a:lnSpc>
                <a:spcPts val="3200"/>
              </a:lnSpc>
              <a:spcBef>
                <a:spcPct val="0"/>
              </a:spcBef>
              <a:spcAft>
                <a:spcPts val="400"/>
              </a:spcAft>
              <a:buClrTx/>
              <a:buSzTx/>
              <a:buFontTx/>
              <a:buNone/>
              <a:defRPr/>
            </a:pPr>
            <a:r>
              <a:rPr lang="en-US" altLang="en-US" sz="4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Bodoni MT" panose="02070603080606020203" pitchFamily="18" charset="0"/>
              </a:rPr>
              <a:t>Wait with REVERENCE </a:t>
            </a:r>
          </a:p>
        </p:txBody>
      </p:sp>
      <p:sp>
        <p:nvSpPr>
          <p:cNvPr id="9" name="Rectangle 8">
            <a:extLst>
              <a:ext uri="{FF2B5EF4-FFF2-40B4-BE49-F238E27FC236}">
                <a16:creationId xmlns:a16="http://schemas.microsoft.com/office/drawing/2014/main" id="{93D531A8-D815-B254-754D-1F76EC61B7C3}"/>
              </a:ext>
            </a:extLst>
          </p:cNvPr>
          <p:cNvSpPr>
            <a:spLocks noChangeArrowheads="1"/>
          </p:cNvSpPr>
          <p:nvPr/>
        </p:nvSpPr>
        <p:spPr bwMode="auto">
          <a:xfrm>
            <a:off x="1203180" y="2245460"/>
            <a:ext cx="6643161" cy="573940"/>
          </a:xfrm>
          <a:prstGeom prst="rect">
            <a:avLst/>
          </a:prstGeom>
          <a:noFill/>
          <a:ln>
            <a:noFill/>
          </a:ln>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eaLnBrk="1" hangingPunct="1">
              <a:lnSpc>
                <a:spcPts val="3200"/>
              </a:lnSpc>
              <a:spcBef>
                <a:spcPct val="0"/>
              </a:spcBef>
              <a:spcAft>
                <a:spcPts val="0"/>
              </a:spcAft>
              <a:buClrTx/>
              <a:buSzTx/>
              <a:buFontTx/>
              <a:buNone/>
              <a:defRPr/>
            </a:pPr>
            <a:r>
              <a:rPr lang="en-US" altLang="en-US" sz="4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Bodoni MT" panose="02070603080606020203" pitchFamily="18" charset="0"/>
              </a:rPr>
              <a:t>Worship from JOY</a:t>
            </a:r>
          </a:p>
        </p:txBody>
      </p:sp>
      <p:sp>
        <p:nvSpPr>
          <p:cNvPr id="3" name="Rectangle 2">
            <a:extLst>
              <a:ext uri="{FF2B5EF4-FFF2-40B4-BE49-F238E27FC236}">
                <a16:creationId xmlns:a16="http://schemas.microsoft.com/office/drawing/2014/main" id="{150BC30F-E67C-EE42-41BF-65B722EA2F41}"/>
              </a:ext>
            </a:extLst>
          </p:cNvPr>
          <p:cNvSpPr/>
          <p:nvPr/>
        </p:nvSpPr>
        <p:spPr>
          <a:xfrm>
            <a:off x="1473939" y="5159202"/>
            <a:ext cx="6196120"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Welcome to Worship</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3">
            <a:extLst>
              <a:ext uri="{FF2B5EF4-FFF2-40B4-BE49-F238E27FC236}">
                <a16:creationId xmlns:a16="http://schemas.microsoft.com/office/drawing/2014/main" id="{CF3D2530-5B93-AA39-6862-E0E85C7C24F3}"/>
              </a:ext>
            </a:extLst>
          </p:cNvPr>
          <p:cNvSpPr>
            <a:spLocks noChangeArrowheads="1"/>
          </p:cNvSpPr>
          <p:nvPr/>
        </p:nvSpPr>
        <p:spPr bwMode="auto">
          <a:xfrm>
            <a:off x="0" y="176272"/>
            <a:ext cx="9144000" cy="612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marL="292100" algn="ctr">
              <a:spcBef>
                <a:spcPct val="0"/>
              </a:spcBef>
              <a:buClrTx/>
              <a:buSzTx/>
              <a:buNone/>
              <a:tabLst>
                <a:tab pos="863600" algn="l"/>
                <a:tab pos="8636000" algn="r"/>
              </a:tabLst>
              <a:defRPr/>
            </a:pPr>
            <a:r>
              <a:rPr lang="en-US" altLang="en-US" sz="2800" b="0" dirty="0"/>
              <a:t>PRELUDE</a:t>
            </a:r>
            <a:endParaRPr lang="en-US" altLang="en-US" sz="2800" b="0" i="1" dirty="0"/>
          </a:p>
          <a:p>
            <a:pPr marL="292100" algn="ctr">
              <a:spcBef>
                <a:spcPct val="0"/>
              </a:spcBef>
              <a:buClrTx/>
              <a:buSzTx/>
              <a:buFontTx/>
              <a:buNone/>
              <a:tabLst>
                <a:tab pos="863600" algn="l"/>
                <a:tab pos="8636000" algn="r"/>
              </a:tabLst>
              <a:defRPr/>
            </a:pPr>
            <a:endParaRPr lang="en-US" altLang="en-US" sz="2800" b="0" dirty="0"/>
          </a:p>
          <a:p>
            <a:pPr marL="292100" algn="ctr">
              <a:spcBef>
                <a:spcPct val="0"/>
              </a:spcBef>
              <a:buClrTx/>
              <a:buSzTx/>
              <a:buFontTx/>
              <a:buNone/>
              <a:tabLst>
                <a:tab pos="863600" algn="l"/>
                <a:tab pos="8636000" algn="r"/>
              </a:tabLst>
              <a:defRPr/>
            </a:pPr>
            <a:r>
              <a:rPr lang="en-US" altLang="en-US" sz="2800" b="0" dirty="0"/>
              <a:t>WELCOME &amp; ANNOUNCEMENTS</a:t>
            </a:r>
          </a:p>
          <a:p>
            <a:pPr marL="292100">
              <a:spcBef>
                <a:spcPct val="0"/>
              </a:spcBef>
              <a:buClrTx/>
              <a:buSzTx/>
              <a:buFontTx/>
              <a:buNone/>
              <a:tabLst>
                <a:tab pos="863600" algn="l"/>
                <a:tab pos="8636000" algn="r"/>
              </a:tabLst>
              <a:defRPr/>
            </a:pPr>
            <a:endParaRPr lang="en-US" altLang="en-US" sz="2800" dirty="0"/>
          </a:p>
          <a:p>
            <a:pPr algn="ctr" eaLnBrk="1" hangingPunct="1">
              <a:spcBef>
                <a:spcPct val="0"/>
              </a:spcBef>
              <a:buClrTx/>
              <a:buSzTx/>
              <a:buFontTx/>
              <a:buNone/>
              <a:defRPr/>
            </a:pPr>
            <a:r>
              <a:rPr lang="en-US" altLang="en-US" sz="2800" b="0" dirty="0">
                <a:effectLst>
                  <a:outerShdw blurRad="38100" dist="38100" dir="2700000" algn="tl">
                    <a:srgbClr val="000000">
                      <a:alpha val="43137"/>
                    </a:srgbClr>
                  </a:outerShdw>
                </a:effectLst>
              </a:rPr>
              <a:t>AFFIRMATION OF MISSION STATEMENT </a:t>
            </a: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a:p>
            <a:pPr algn="ctr" eaLnBrk="1" hangingPunct="1">
              <a:spcBef>
                <a:spcPct val="0"/>
              </a:spcBef>
              <a:buClrTx/>
              <a:buSzTx/>
              <a:buFontTx/>
              <a:buNone/>
              <a:defRPr/>
            </a:pPr>
            <a:endParaRPr lang="en-US" altLang="en-US" sz="2800" dirty="0">
              <a:effectLst>
                <a:outerShdw blurRad="38100" dist="38100" dir="2700000" algn="tl">
                  <a:srgbClr val="000000">
                    <a:alpha val="43137"/>
                  </a:srgbClr>
                </a:outerShdw>
              </a:effectLst>
            </a:endParaRPr>
          </a:p>
        </p:txBody>
      </p:sp>
      <p:sp>
        <p:nvSpPr>
          <p:cNvPr id="3" name="Plaque 2">
            <a:extLst>
              <a:ext uri="{FF2B5EF4-FFF2-40B4-BE49-F238E27FC236}">
                <a16:creationId xmlns:a16="http://schemas.microsoft.com/office/drawing/2014/main" id="{E78AD04C-07FD-C61B-D46F-357A39F801CC}"/>
              </a:ext>
            </a:extLst>
          </p:cNvPr>
          <p:cNvSpPr/>
          <p:nvPr/>
        </p:nvSpPr>
        <p:spPr>
          <a:xfrm>
            <a:off x="342900" y="2667000"/>
            <a:ext cx="8458200" cy="3124200"/>
          </a:xfrm>
          <a:prstGeom prst="plaqu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Font typeface="Wingdings" pitchFamily="2" charset="2"/>
              <a:buNone/>
              <a:defRPr/>
            </a:pPr>
            <a:endParaRPr lang="en-US" altLang="en-US" u="sng" dirty="0">
              <a:solidFill>
                <a:schemeClr val="tx1"/>
              </a:solidFill>
              <a:effectLst>
                <a:outerShdw blurRad="38100" dist="38100" dir="2700000" algn="tl">
                  <a:srgbClr val="000000">
                    <a:alpha val="43137"/>
                  </a:srgbClr>
                </a:outerShdw>
              </a:effectLst>
            </a:endParaRPr>
          </a:p>
          <a:p>
            <a:pPr algn="ctr">
              <a:lnSpc>
                <a:spcPct val="150000"/>
              </a:lnSpc>
              <a:buFont typeface="Wingdings" pitchFamily="2" charset="2"/>
              <a:buNone/>
              <a:defRPr/>
            </a:pPr>
            <a:r>
              <a:rPr lang="en-US" altLang="en-US" sz="3200" u="sng" dirty="0">
                <a:solidFill>
                  <a:schemeClr val="tx1"/>
                </a:solidFill>
                <a:effectLst>
                  <a:outerShdw blurRad="38100" dist="38100" dir="2700000" algn="tl">
                    <a:srgbClr val="000000">
                      <a:alpha val="43137"/>
                    </a:srgbClr>
                  </a:outerShdw>
                </a:effectLst>
              </a:rPr>
              <a:t>Our Mission Statement</a:t>
            </a:r>
            <a:r>
              <a:rPr lang="en-US" altLang="en-US" sz="3200" dirty="0">
                <a:solidFill>
                  <a:schemeClr val="tx1"/>
                </a:solidFill>
                <a:effectLst>
                  <a:outerShdw blurRad="38100" dist="38100" dir="2700000" algn="tl">
                    <a:srgbClr val="000000">
                      <a:alpha val="43137"/>
                    </a:srgbClr>
                  </a:outerShdw>
                </a:effectLst>
              </a:rPr>
              <a:t> </a:t>
            </a:r>
          </a:p>
          <a:p>
            <a:pPr algn="ctr">
              <a:buFont typeface="Wingdings" pitchFamily="2" charset="2"/>
              <a:buNone/>
              <a:defRPr/>
            </a:pPr>
            <a:r>
              <a:rPr lang="en-US" altLang="en-US" sz="2800" b="1" dirty="0">
                <a:solidFill>
                  <a:schemeClr val="tx1"/>
                </a:solidFill>
                <a:effectLst>
                  <a:outerShdw blurRad="38100" dist="38100" dir="2700000" algn="tl">
                    <a:srgbClr val="000000">
                      <a:alpha val="43137"/>
                    </a:srgbClr>
                  </a:outerShdw>
                </a:effectLst>
              </a:rPr>
              <a:t>As disciples of Jesus Christ, </a:t>
            </a:r>
            <a:br>
              <a:rPr lang="en-US" altLang="en-US" sz="2800" b="1" dirty="0">
                <a:solidFill>
                  <a:schemeClr val="tx1"/>
                </a:solidFill>
                <a:effectLst>
                  <a:outerShdw blurRad="38100" dist="38100" dir="2700000" algn="tl">
                    <a:srgbClr val="000000">
                      <a:alpha val="43137"/>
                    </a:srgbClr>
                  </a:outerShdw>
                </a:effectLst>
              </a:rPr>
            </a:br>
            <a:r>
              <a:rPr lang="en-US" altLang="en-US" sz="2800" b="1" dirty="0">
                <a:solidFill>
                  <a:schemeClr val="tx1"/>
                </a:solidFill>
                <a:effectLst>
                  <a:outerShdw blurRad="38100" dist="38100" dir="2700000" algn="tl">
                    <a:srgbClr val="000000">
                      <a:alpha val="43137"/>
                    </a:srgbClr>
                  </a:outerShdw>
                </a:effectLst>
              </a:rPr>
              <a:t>led by the Holy Spirit, </a:t>
            </a:r>
            <a:br>
              <a:rPr lang="en-US" altLang="en-US" sz="2800" b="1" dirty="0">
                <a:solidFill>
                  <a:schemeClr val="tx1"/>
                </a:solidFill>
                <a:effectLst>
                  <a:outerShdw blurRad="38100" dist="38100" dir="2700000" algn="tl">
                    <a:srgbClr val="000000">
                      <a:alpha val="43137"/>
                    </a:srgbClr>
                  </a:outerShdw>
                </a:effectLst>
              </a:rPr>
            </a:br>
            <a:r>
              <a:rPr lang="en-US" altLang="en-US" sz="2800" b="1" dirty="0">
                <a:solidFill>
                  <a:schemeClr val="tx1"/>
                </a:solidFill>
                <a:effectLst>
                  <a:outerShdw blurRad="38100" dist="38100" dir="2700000" algn="tl">
                    <a:srgbClr val="000000">
                      <a:alpha val="43137"/>
                    </a:srgbClr>
                  </a:outerShdw>
                </a:effectLst>
              </a:rPr>
              <a:t>we experience God’s unconditional love, </a:t>
            </a:r>
            <a:br>
              <a:rPr lang="en-US" altLang="en-US" sz="2800" b="1" dirty="0">
                <a:solidFill>
                  <a:schemeClr val="tx1"/>
                </a:solidFill>
                <a:effectLst>
                  <a:outerShdw blurRad="38100" dist="38100" dir="2700000" algn="tl">
                    <a:srgbClr val="000000">
                      <a:alpha val="43137"/>
                    </a:srgbClr>
                  </a:outerShdw>
                </a:effectLst>
              </a:rPr>
            </a:br>
            <a:r>
              <a:rPr lang="en-US" altLang="en-US" sz="2800" b="1" dirty="0">
                <a:solidFill>
                  <a:schemeClr val="tx1"/>
                </a:solidFill>
                <a:effectLst>
                  <a:outerShdw blurRad="38100" dist="38100" dir="2700000" algn="tl">
                    <a:srgbClr val="000000">
                      <a:alpha val="43137"/>
                    </a:srgbClr>
                  </a:outerShdw>
                </a:effectLst>
              </a:rPr>
              <a:t>and we witness to others </a:t>
            </a:r>
            <a:br>
              <a:rPr lang="en-US" altLang="en-US" sz="2800" b="1" dirty="0">
                <a:solidFill>
                  <a:schemeClr val="tx1"/>
                </a:solidFill>
                <a:effectLst>
                  <a:outerShdw blurRad="38100" dist="38100" dir="2700000" algn="tl">
                    <a:srgbClr val="000000">
                      <a:alpha val="43137"/>
                    </a:srgbClr>
                  </a:outerShdw>
                </a:effectLst>
              </a:rPr>
            </a:br>
            <a:r>
              <a:rPr lang="en-US" altLang="en-US" sz="2800" b="1" dirty="0">
                <a:solidFill>
                  <a:schemeClr val="tx1"/>
                </a:solidFill>
                <a:effectLst>
                  <a:outerShdw blurRad="38100" dist="38100" dir="2700000" algn="tl">
                    <a:srgbClr val="000000">
                      <a:alpha val="43137"/>
                    </a:srgbClr>
                  </a:outerShdw>
                </a:effectLst>
              </a:rPr>
              <a:t>by discovering and sharing our gifts.</a:t>
            </a:r>
          </a:p>
          <a:p>
            <a:pPr algn="ctr">
              <a:defRPr/>
            </a:pPr>
            <a:endParaRPr lang="en-US" sz="20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89214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4">
            <a:extLst>
              <a:ext uri="{FF2B5EF4-FFF2-40B4-BE49-F238E27FC236}">
                <a16:creationId xmlns:a16="http://schemas.microsoft.com/office/drawing/2014/main" id="{D522C88E-8367-8040-CCB7-512F5506FFFD}"/>
              </a:ext>
            </a:extLst>
          </p:cNvPr>
          <p:cNvSpPr txBox="1">
            <a:spLocks noChangeArrowheads="1"/>
          </p:cNvSpPr>
          <p:nvPr/>
        </p:nvSpPr>
        <p:spPr bwMode="auto">
          <a:xfrm>
            <a:off x="76200" y="-31092"/>
            <a:ext cx="8915400" cy="6978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FontTx/>
              <a:buNone/>
              <a:defRPr/>
            </a:pPr>
            <a:r>
              <a:rPr lang="en-US" altLang="en-US" sz="2000" b="0" dirty="0">
                <a:effectLst>
                  <a:outerShdw blurRad="38100" dist="38100" dir="2700000" algn="tl">
                    <a:srgbClr val="000000">
                      <a:alpha val="43137"/>
                    </a:srgbClr>
                  </a:outerShdw>
                </a:effectLst>
              </a:rPr>
              <a:t>* PRAISE SONG:</a:t>
            </a:r>
            <a:r>
              <a:rPr lang="en-US" altLang="en-US" sz="2200" b="0" i="1" dirty="0">
                <a:effectLst>
                  <a:outerShdw blurRad="38100" dist="38100" dir="2700000" algn="tl">
                    <a:srgbClr val="000000">
                      <a:alpha val="43137"/>
                    </a:srgbClr>
                  </a:outerShdw>
                </a:effectLst>
              </a:rPr>
              <a:t> No. 464	Joyful, Joyful, We Adore Thee</a:t>
            </a:r>
            <a:r>
              <a:rPr lang="en-US" altLang="en-US" sz="2200" i="1" dirty="0">
                <a:effectLst>
                  <a:outerShdw blurRad="38100" dist="38100" dir="2700000" algn="tl">
                    <a:srgbClr val="000000">
                      <a:alpha val="43137"/>
                    </a:srgbClr>
                  </a:outerShdw>
                </a:effectLst>
              </a:rPr>
              <a:t>  </a:t>
            </a:r>
            <a:r>
              <a:rPr lang="en-US" altLang="en-US" sz="2200" b="0" i="1" dirty="0">
                <a:effectLst>
                  <a:outerShdw blurRad="38100" dist="38100" dir="2700000" algn="tl">
                    <a:srgbClr val="000000">
                      <a:alpha val="43137"/>
                    </a:srgbClr>
                  </a:outerShdw>
                </a:effectLst>
              </a:rPr>
              <a:t>vv</a:t>
            </a:r>
            <a:r>
              <a:rPr lang="en-US" altLang="en-US" sz="2200" i="1" dirty="0">
                <a:effectLst>
                  <a:outerShdw blurRad="38100" dist="38100" dir="2700000" algn="tl">
                    <a:srgbClr val="000000">
                      <a:alpha val="43137"/>
                    </a:srgbClr>
                  </a:outerShdw>
                </a:effectLst>
              </a:rPr>
              <a:t>. 1 &amp; 2</a:t>
            </a:r>
            <a:endParaRPr lang="en-US" altLang="en-US" sz="1400" b="0" i="1" dirty="0">
              <a:effectLst>
                <a:outerShdw blurRad="38100" dist="38100" dir="2700000" algn="tl">
                  <a:srgbClr val="000000">
                    <a:alpha val="43137"/>
                  </a:srgbClr>
                </a:outerShdw>
              </a:effectLst>
            </a:endParaRP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 Joyful, joyful, we adore Thee,</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God of glory, Lord of love;</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Hearts unfold like flowers before Thee,</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Opening to the sun above.</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Melt the clouds of sin and sadness;</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Drive the gloom of doubt away;</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Giver of immortal gladness,</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Fill us with the light of day.</a:t>
            </a:r>
          </a:p>
          <a:p>
            <a:pPr algn="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 . .</a:t>
            </a:r>
          </a:p>
        </p:txBody>
      </p:sp>
    </p:spTree>
    <p:extLst>
      <p:ext uri="{BB962C8B-B14F-4D97-AF65-F5344CB8AC3E}">
        <p14:creationId xmlns:p14="http://schemas.microsoft.com/office/powerpoint/2010/main" val="4289900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971ED-9CDF-BFB1-522B-71B5DA8662F4}"/>
            </a:ext>
          </a:extLst>
        </p:cNvPr>
        <p:cNvGrpSpPr/>
        <p:nvPr/>
      </p:nvGrpSpPr>
      <p:grpSpPr>
        <a:xfrm>
          <a:off x="0" y="0"/>
          <a:ext cx="0" cy="0"/>
          <a:chOff x="0" y="0"/>
          <a:chExt cx="0" cy="0"/>
        </a:xfrm>
      </p:grpSpPr>
      <p:sp>
        <p:nvSpPr>
          <p:cNvPr id="14338" name="Text Box 4">
            <a:extLst>
              <a:ext uri="{FF2B5EF4-FFF2-40B4-BE49-F238E27FC236}">
                <a16:creationId xmlns:a16="http://schemas.microsoft.com/office/drawing/2014/main" id="{8E0A28C8-D799-7872-2DF2-814769D0B059}"/>
              </a:ext>
            </a:extLst>
          </p:cNvPr>
          <p:cNvSpPr txBox="1">
            <a:spLocks noChangeArrowheads="1"/>
          </p:cNvSpPr>
          <p:nvPr/>
        </p:nvSpPr>
        <p:spPr bwMode="auto">
          <a:xfrm>
            <a:off x="76200" y="152400"/>
            <a:ext cx="8991600" cy="7132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 All Thy works with joy surround Thee,</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Earth and heaven reflect Thy rays,</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Stars and angels sing around Thee,</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Center of unbroken praise.</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Field and forest, vale and mountain,</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Flowery meadow, flashing sea,</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Chanting bird and flowing fountain,</a:t>
            </a:r>
          </a:p>
          <a:p>
            <a:pPr algn="ctr" eaLnBrk="1" hangingPunct="1">
              <a:lnSpc>
                <a:spcPct val="150000"/>
              </a:lnSpc>
              <a:spcBef>
                <a:spcPct val="0"/>
              </a:spcBef>
              <a:buClrTx/>
              <a:buSzTx/>
              <a:buFontTx/>
              <a:buNone/>
              <a:defRPr/>
            </a:pPr>
            <a:r>
              <a:rPr lang="en-US" altLang="en-US" b="1" i="1" dirty="0">
                <a:effectLst>
                  <a:outerShdw blurRad="38100" dist="38100" dir="2700000" algn="tl">
                    <a:srgbClr val="000000">
                      <a:alpha val="43137"/>
                    </a:srgbClr>
                  </a:outerShdw>
                </a:effectLst>
              </a:rPr>
              <a:t>Call us to rejoice in Thee.</a:t>
            </a:r>
          </a:p>
          <a:p>
            <a:pPr algn="r" eaLnBrk="1" hangingPunct="1">
              <a:spcBef>
                <a:spcPct val="0"/>
              </a:spcBef>
              <a:buClrTx/>
              <a:buSzTx/>
              <a:buFontTx/>
              <a:buNone/>
              <a:defRPr/>
            </a:pPr>
            <a:endParaRPr lang="en-US" altLang="en-US" b="1" i="1" dirty="0">
              <a:effectLst>
                <a:outerShdw blurRad="38100" dist="38100" dir="2700000" algn="tl">
                  <a:srgbClr val="000000">
                    <a:alpha val="43137"/>
                  </a:srgbClr>
                </a:outerShdw>
              </a:effectLst>
            </a:endParaRPr>
          </a:p>
          <a:p>
            <a:pPr algn="ctr" eaLnBrk="1" hangingPunct="1">
              <a:lnSpc>
                <a:spcPct val="150000"/>
              </a:lnSpc>
              <a:spcBef>
                <a:spcPct val="0"/>
              </a:spcBef>
              <a:buClrTx/>
              <a:buSzTx/>
              <a:buFontTx/>
              <a:buNone/>
              <a:defRPr/>
            </a:pPr>
            <a:endParaRPr lang="en-US" altLang="en-US"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77881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DB11D-8D81-074C-B529-C4FB24849FD4}"/>
            </a:ext>
          </a:extLst>
        </p:cNvPr>
        <p:cNvGrpSpPr/>
        <p:nvPr/>
      </p:nvGrpSpPr>
      <p:grpSpPr>
        <a:xfrm>
          <a:off x="0" y="0"/>
          <a:ext cx="0" cy="0"/>
          <a:chOff x="0" y="0"/>
          <a:chExt cx="0" cy="0"/>
        </a:xfrm>
      </p:grpSpPr>
      <p:sp>
        <p:nvSpPr>
          <p:cNvPr id="7170" name="Text Box 6">
            <a:extLst>
              <a:ext uri="{FF2B5EF4-FFF2-40B4-BE49-F238E27FC236}">
                <a16:creationId xmlns:a16="http://schemas.microsoft.com/office/drawing/2014/main" id="{16116B74-9BED-CD20-CBCF-DF1274B37661}"/>
              </a:ext>
            </a:extLst>
          </p:cNvPr>
          <p:cNvSpPr txBox="1">
            <a:spLocks noChangeArrowheads="1"/>
          </p:cNvSpPr>
          <p:nvPr/>
        </p:nvSpPr>
        <p:spPr bwMode="auto">
          <a:xfrm>
            <a:off x="76200" y="76200"/>
            <a:ext cx="9067800" cy="5962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eaLnBrk="0" hangingPunct="0">
              <a:spcBef>
                <a:spcPct val="20000"/>
              </a:spcBef>
              <a:buClr>
                <a:schemeClr val="hlink"/>
              </a:buClr>
              <a:buSzPct val="70000"/>
              <a:buFont typeface="Wingdings" pitchFamily="2" charset="2"/>
              <a:buChar char="n"/>
              <a:tabLst>
                <a:tab pos="1435100" algn="l"/>
              </a:tabLst>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tabLst>
                <a:tab pos="1435100" algn="l"/>
              </a:tabLst>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tabLst>
                <a:tab pos="1435100" algn="l"/>
              </a:tabLst>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tabLst>
                <a:tab pos="1435100" algn="l"/>
              </a:tabLst>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9pPr>
          </a:lstStyle>
          <a:p>
            <a:pPr marL="0" indent="0" eaLnBrk="1" hangingPunct="1">
              <a:spcBef>
                <a:spcPct val="0"/>
              </a:spcBef>
              <a:buClrTx/>
              <a:buSzTx/>
              <a:buFont typeface="Wingdings" pitchFamily="2" charset="2"/>
              <a:buNone/>
              <a:defRPr/>
            </a:pPr>
            <a:r>
              <a:rPr lang="en-US" altLang="en-US" sz="2400" b="0" dirty="0">
                <a:effectLst>
                  <a:outerShdw blurRad="38100" dist="38100" dir="2700000" algn="tl">
                    <a:srgbClr val="000000">
                      <a:alpha val="43137"/>
                    </a:srgbClr>
                  </a:outerShdw>
                </a:effectLst>
              </a:rPr>
              <a:t>* CALL TO WORSHIP:  					</a:t>
            </a:r>
          </a:p>
          <a:p>
            <a:pPr marL="0" indent="0" eaLnBrk="1" hangingPunct="1">
              <a:spcBef>
                <a:spcPct val="0"/>
              </a:spcBef>
              <a:buClrTx/>
              <a:buSzTx/>
              <a:buFont typeface="Wingdings" pitchFamily="2" charset="2"/>
              <a:buNone/>
              <a:defRPr/>
            </a:pPr>
            <a:endParaRPr lang="en-US" altLang="en-US" sz="2800" dirty="0">
              <a:effectLst>
                <a:outerShdw blurRad="38100" dist="38100" dir="2700000" algn="tl">
                  <a:srgbClr val="000000">
                    <a:alpha val="43137"/>
                  </a:srgbClr>
                </a:outerShdw>
              </a:effectLst>
            </a:endParaRPr>
          </a:p>
          <a:p>
            <a:pPr marL="228600" indent="0" eaLnBrk="1" hangingPunct="1">
              <a:spcBef>
                <a:spcPct val="0"/>
              </a:spcBef>
              <a:buClrTx/>
              <a:buSzTx/>
              <a:buFont typeface="Wingdings" pitchFamily="2" charset="2"/>
              <a:buNone/>
              <a:defRPr/>
            </a:pPr>
            <a:r>
              <a:rPr lang="en-US" altLang="en-US" sz="2400" dirty="0">
                <a:effectLst>
                  <a:outerShdw blurRad="38100" dist="38100" dir="2700000" algn="tl">
                    <a:srgbClr val="000000">
                      <a:alpha val="43137"/>
                    </a:srgbClr>
                  </a:outerShdw>
                </a:effectLst>
              </a:rPr>
              <a:t>People of God, take heart and listen: To the Lord belong </a:t>
            </a:r>
          </a:p>
          <a:p>
            <a:pPr marL="228600" indent="0" eaLnBrk="1" hangingPunct="1">
              <a:spcBef>
                <a:spcPct val="0"/>
              </a:spcBef>
              <a:buClrTx/>
              <a:buSzTx/>
              <a:buFont typeface="Wingdings" pitchFamily="2" charset="2"/>
              <a:buNone/>
              <a:defRPr/>
            </a:pPr>
            <a:r>
              <a:rPr lang="en-US" altLang="en-US" sz="2400" dirty="0">
                <a:effectLst>
                  <a:outerShdw blurRad="38100" dist="38100" dir="2700000" algn="tl">
                    <a:srgbClr val="000000">
                      <a:alpha val="43137"/>
                    </a:srgbClr>
                  </a:outerShdw>
                </a:effectLst>
              </a:rPr>
              <a:t>the earth and everything in it, the world and all its inhabitants.</a:t>
            </a:r>
          </a:p>
          <a:p>
            <a:pPr indent="0" eaLnBrk="1" hangingPunct="1">
              <a:lnSpc>
                <a:spcPct val="150000"/>
              </a:lnSpc>
              <a:spcBef>
                <a:spcPct val="0"/>
              </a:spcBef>
              <a:buClrTx/>
              <a:buSzTx/>
              <a:buFont typeface="Wingdings" pitchFamily="2" charset="2"/>
              <a:buNone/>
              <a:defRPr/>
            </a:pPr>
            <a:r>
              <a:rPr lang="en-US" altLang="en-US" b="1" dirty="0">
                <a:effectLst>
                  <a:outerShdw blurRad="38100" dist="38100" dir="2700000" algn="tl">
                    <a:srgbClr val="000000">
                      <a:alpha val="43137"/>
                    </a:srgbClr>
                  </a:outerShdw>
                </a:effectLst>
              </a:rPr>
              <a:t>It was God who founded it on the seas and planted it firm on the waters beneath.</a:t>
            </a:r>
          </a:p>
          <a:p>
            <a:pPr marL="228600" indent="0" eaLnBrk="1" hangingPunct="1">
              <a:spcBef>
                <a:spcPct val="0"/>
              </a:spcBef>
              <a:buClrTx/>
              <a:buSzTx/>
              <a:buFont typeface="Wingdings" pitchFamily="2" charset="2"/>
              <a:buNone/>
              <a:defRPr/>
            </a:pPr>
            <a:endParaRPr lang="en-US" altLang="en-US" sz="2400" dirty="0">
              <a:effectLst>
                <a:outerShdw blurRad="38100" dist="38100" dir="2700000" algn="tl">
                  <a:srgbClr val="000000">
                    <a:alpha val="43137"/>
                  </a:srgbClr>
                </a:outerShdw>
              </a:effectLst>
            </a:endParaRPr>
          </a:p>
          <a:p>
            <a:pPr marL="228600" indent="0" eaLnBrk="1" hangingPunct="1">
              <a:spcBef>
                <a:spcPct val="0"/>
              </a:spcBef>
              <a:buClrTx/>
              <a:buSzTx/>
              <a:buFont typeface="Wingdings" pitchFamily="2" charset="2"/>
              <a:buNone/>
              <a:defRPr/>
            </a:pPr>
            <a:r>
              <a:rPr lang="en-US" altLang="en-US" sz="2400" dirty="0">
                <a:effectLst>
                  <a:outerShdw blurRad="38100" dist="38100" dir="2700000" algn="tl">
                    <a:srgbClr val="000000">
                      <a:alpha val="43137"/>
                    </a:srgbClr>
                  </a:outerShdw>
                </a:effectLst>
              </a:rPr>
              <a:t>Who may ascend to the mountain of the Lord?</a:t>
            </a:r>
          </a:p>
          <a:p>
            <a:pPr marL="228600" indent="0" eaLnBrk="1" hangingPunct="1">
              <a:spcBef>
                <a:spcPct val="0"/>
              </a:spcBef>
              <a:buClrTx/>
              <a:buSzTx/>
              <a:buFont typeface="Wingdings" pitchFamily="2" charset="2"/>
              <a:buNone/>
              <a:defRPr/>
            </a:pPr>
            <a:r>
              <a:rPr lang="en-US" altLang="en-US" sz="2400" dirty="0">
                <a:effectLst>
                  <a:outerShdw blurRad="38100" dist="38100" dir="2700000" algn="tl">
                    <a:srgbClr val="000000">
                      <a:alpha val="43137"/>
                    </a:srgbClr>
                  </a:outerShdw>
                </a:effectLst>
              </a:rPr>
              <a:t>Who may stand in God’s holy presence?</a:t>
            </a:r>
          </a:p>
          <a:p>
            <a:pPr marL="228600" indent="0" eaLnBrk="1" hangingPunct="1">
              <a:spcBef>
                <a:spcPct val="0"/>
              </a:spcBef>
              <a:buClrTx/>
              <a:buSzTx/>
              <a:buFont typeface="Wingdings" pitchFamily="2" charset="2"/>
              <a:buNone/>
              <a:defRPr/>
            </a:pPr>
            <a:endParaRPr lang="en-US" altLang="en-US" sz="2400" dirty="0">
              <a:effectLst>
                <a:outerShdw blurRad="38100" dist="38100" dir="2700000" algn="tl">
                  <a:srgbClr val="000000">
                    <a:alpha val="43137"/>
                  </a:srgbClr>
                </a:outerShdw>
              </a:effectLst>
            </a:endParaRPr>
          </a:p>
          <a:p>
            <a:pPr indent="0" algn="r" eaLnBrk="1" hangingPunct="1">
              <a:lnSpc>
                <a:spcPct val="150000"/>
              </a:lnSpc>
              <a:spcBef>
                <a:spcPct val="0"/>
              </a:spcBef>
              <a:buClrTx/>
              <a:buSzTx/>
              <a:buFont typeface="Wingdings" pitchFamily="2" charset="2"/>
              <a:buNone/>
              <a:defRPr/>
            </a:pPr>
            <a:r>
              <a:rPr lang="en-US" altLang="en-US" b="1" dirty="0">
                <a:effectLst>
                  <a:outerShdw blurRad="38100" dist="38100" dir="2700000" algn="tl">
                    <a:srgbClr val="000000">
                      <a:alpha val="43137"/>
                    </a:srgbClr>
                  </a:outerShdw>
                </a:effectLst>
              </a:rPr>
              <a:t>. . .</a:t>
            </a:r>
          </a:p>
        </p:txBody>
      </p:sp>
    </p:spTree>
    <p:extLst>
      <p:ext uri="{BB962C8B-B14F-4D97-AF65-F5344CB8AC3E}">
        <p14:creationId xmlns:p14="http://schemas.microsoft.com/office/powerpoint/2010/main" val="115065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BD42C-0540-D6CC-9832-3FDBDAE8B187}"/>
            </a:ext>
          </a:extLst>
        </p:cNvPr>
        <p:cNvGrpSpPr/>
        <p:nvPr/>
      </p:nvGrpSpPr>
      <p:grpSpPr>
        <a:xfrm>
          <a:off x="0" y="0"/>
          <a:ext cx="0" cy="0"/>
          <a:chOff x="0" y="0"/>
          <a:chExt cx="0" cy="0"/>
        </a:xfrm>
      </p:grpSpPr>
      <p:sp>
        <p:nvSpPr>
          <p:cNvPr id="7170" name="Text Box 6">
            <a:extLst>
              <a:ext uri="{FF2B5EF4-FFF2-40B4-BE49-F238E27FC236}">
                <a16:creationId xmlns:a16="http://schemas.microsoft.com/office/drawing/2014/main" id="{7C95B34A-5BAC-6D45-5618-40D47EF7122F}"/>
              </a:ext>
            </a:extLst>
          </p:cNvPr>
          <p:cNvSpPr txBox="1">
            <a:spLocks noChangeArrowheads="1"/>
          </p:cNvSpPr>
          <p:nvPr/>
        </p:nvSpPr>
        <p:spPr bwMode="auto">
          <a:xfrm>
            <a:off x="152400" y="457200"/>
            <a:ext cx="8458200" cy="51625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eaLnBrk="0" hangingPunct="0">
              <a:spcBef>
                <a:spcPct val="20000"/>
              </a:spcBef>
              <a:buClr>
                <a:schemeClr val="hlink"/>
              </a:buClr>
              <a:buSzPct val="70000"/>
              <a:buFont typeface="Wingdings" pitchFamily="2" charset="2"/>
              <a:buChar char="n"/>
              <a:tabLst>
                <a:tab pos="1435100" algn="l"/>
              </a:tabLst>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tabLst>
                <a:tab pos="1435100" algn="l"/>
              </a:tabLst>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tabLst>
                <a:tab pos="1435100" algn="l"/>
              </a:tabLst>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tabLst>
                <a:tab pos="1435100" algn="l"/>
              </a:tabLst>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tabLst>
                <a:tab pos="1435100" algn="l"/>
              </a:tabLst>
              <a:defRPr sz="2000">
                <a:solidFill>
                  <a:schemeClr val="tx1"/>
                </a:solidFill>
                <a:latin typeface="Tahoma" pitchFamily="34" charset="0"/>
                <a:cs typeface="Arial" charset="0"/>
              </a:defRPr>
            </a:lvl9pPr>
          </a:lstStyle>
          <a:p>
            <a:pPr indent="0" algn="just" eaLnBrk="1" hangingPunct="1">
              <a:lnSpc>
                <a:spcPct val="150000"/>
              </a:lnSpc>
              <a:spcBef>
                <a:spcPct val="0"/>
              </a:spcBef>
              <a:buClrTx/>
              <a:buSzTx/>
              <a:buNone/>
              <a:defRPr/>
            </a:pPr>
            <a:r>
              <a:rPr lang="en-US" altLang="en-US" b="1" dirty="0">
                <a:effectLst>
                  <a:outerShdw blurRad="38100" dist="38100" dir="2700000" algn="tl">
                    <a:srgbClr val="000000">
                      <a:alpha val="43137"/>
                    </a:srgbClr>
                  </a:outerShdw>
                </a:effectLst>
              </a:rPr>
              <a:t>One with clean hands and a pure heart, who has not set their mind on what is false. </a:t>
            </a:r>
          </a:p>
          <a:p>
            <a:pPr marL="228600" indent="0" eaLnBrk="1" hangingPunct="1">
              <a:spcBef>
                <a:spcPct val="0"/>
              </a:spcBef>
              <a:buClrTx/>
              <a:buSzTx/>
              <a:buNone/>
              <a:defRPr/>
            </a:pPr>
            <a:endParaRPr lang="en-US" altLang="en-US" sz="2400" dirty="0">
              <a:effectLst>
                <a:outerShdw blurRad="38100" dist="38100" dir="2700000" algn="tl">
                  <a:srgbClr val="000000">
                    <a:alpha val="43137"/>
                  </a:srgbClr>
                </a:outerShdw>
              </a:effectLst>
            </a:endParaRPr>
          </a:p>
          <a:p>
            <a:pPr marL="228600" indent="0" eaLnBrk="1" hangingPunct="1">
              <a:spcBef>
                <a:spcPct val="0"/>
              </a:spcBef>
              <a:buClrTx/>
              <a:buSzTx/>
              <a:buNone/>
              <a:defRPr/>
            </a:pPr>
            <a:r>
              <a:rPr lang="en-US" altLang="en-US" sz="2400" dirty="0">
                <a:effectLst>
                  <a:outerShdw blurRad="38100" dist="38100" dir="2700000" algn="tl">
                    <a:srgbClr val="000000">
                      <a:alpha val="43137"/>
                    </a:srgbClr>
                  </a:outerShdw>
                </a:effectLst>
              </a:rPr>
              <a:t>Such is a one who will receive blessing from the Lord,</a:t>
            </a:r>
          </a:p>
          <a:p>
            <a:pPr marL="228600" indent="0" eaLnBrk="1" hangingPunct="1">
              <a:spcBef>
                <a:spcPct val="0"/>
              </a:spcBef>
              <a:buClrTx/>
              <a:buSzTx/>
              <a:buNone/>
              <a:defRPr/>
            </a:pPr>
            <a:r>
              <a:rPr lang="en-US" altLang="en-US" sz="2400" dirty="0">
                <a:effectLst>
                  <a:outerShdw blurRad="38100" dist="38100" dir="2700000" algn="tl">
                    <a:srgbClr val="000000">
                      <a:alpha val="43137"/>
                    </a:srgbClr>
                  </a:outerShdw>
                </a:effectLst>
              </a:rPr>
              <a:t>and be vindicated by God, our Savior. </a:t>
            </a:r>
          </a:p>
          <a:p>
            <a:pPr marL="228600" indent="0" eaLnBrk="1" hangingPunct="1">
              <a:spcBef>
                <a:spcPct val="0"/>
              </a:spcBef>
              <a:buClrTx/>
              <a:buSzTx/>
              <a:buNone/>
              <a:defRPr/>
            </a:pPr>
            <a:endParaRPr lang="en-US" altLang="en-US" sz="2400" dirty="0">
              <a:effectLst>
                <a:outerShdw blurRad="38100" dist="38100" dir="2700000" algn="tl">
                  <a:srgbClr val="000000">
                    <a:alpha val="43137"/>
                  </a:srgbClr>
                </a:outerShdw>
              </a:effectLst>
            </a:endParaRPr>
          </a:p>
          <a:p>
            <a:pPr indent="0" eaLnBrk="1" hangingPunct="1">
              <a:lnSpc>
                <a:spcPct val="150000"/>
              </a:lnSpc>
              <a:spcBef>
                <a:spcPct val="0"/>
              </a:spcBef>
              <a:buClrTx/>
              <a:buSzTx/>
              <a:buNone/>
              <a:defRPr/>
            </a:pPr>
            <a:r>
              <a:rPr lang="en-US" altLang="en-US" b="1" dirty="0">
                <a:effectLst>
                  <a:outerShdw blurRad="38100" dist="38100" dir="2700000" algn="tl">
                    <a:srgbClr val="000000">
                      <a:alpha val="43137"/>
                    </a:srgbClr>
                  </a:outerShdw>
                </a:effectLst>
              </a:rPr>
              <a:t>With joyful praise and grateful hearts,</a:t>
            </a:r>
          </a:p>
          <a:p>
            <a:pPr indent="0" eaLnBrk="1" hangingPunct="1">
              <a:lnSpc>
                <a:spcPct val="150000"/>
              </a:lnSpc>
              <a:spcBef>
                <a:spcPct val="0"/>
              </a:spcBef>
              <a:buClrTx/>
              <a:buSzTx/>
              <a:buNone/>
              <a:defRPr/>
            </a:pPr>
            <a:r>
              <a:rPr lang="en-US" altLang="en-US" b="1" dirty="0">
                <a:effectLst>
                  <a:outerShdw blurRad="38100" dist="38100" dir="2700000" algn="tl">
                    <a:srgbClr val="000000">
                      <a:alpha val="43137"/>
                    </a:srgbClr>
                  </a:outerShdw>
                </a:effectLst>
              </a:rPr>
              <a:t>let us sing our praise to God. </a:t>
            </a:r>
            <a:endParaRPr lang="en-US" alt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87854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a:extLst>
              <a:ext uri="{FF2B5EF4-FFF2-40B4-BE49-F238E27FC236}">
                <a16:creationId xmlns:a16="http://schemas.microsoft.com/office/drawing/2014/main" id="{062664F7-ADEA-4839-0D92-F44B66176060}"/>
              </a:ext>
            </a:extLst>
          </p:cNvPr>
          <p:cNvSpPr>
            <a:spLocks noGrp="1" noChangeArrowheads="1"/>
          </p:cNvSpPr>
          <p:nvPr>
            <p:ph type="body" idx="4294967295"/>
          </p:nvPr>
        </p:nvSpPr>
        <p:spPr>
          <a:xfrm>
            <a:off x="317500" y="76200"/>
            <a:ext cx="8826500" cy="6781800"/>
          </a:xfrm>
        </p:spPr>
        <p:txBody>
          <a:bodyPr>
            <a:normAutofit fontScale="77500" lnSpcReduction="20000"/>
          </a:bodyPr>
          <a:lstStyle/>
          <a:p>
            <a:pPr marL="0" indent="0">
              <a:buFont typeface="Wingdings" panose="05000000000000000000" pitchFamily="2" charset="2"/>
              <a:buNone/>
              <a:defRPr/>
            </a:pPr>
            <a:r>
              <a:rPr lang="en-US" sz="2400" dirty="0">
                <a:solidFill>
                  <a:schemeClr val="tx1"/>
                </a:solidFill>
                <a:effectLst/>
                <a:latin typeface="Tahoma" panose="020B0604030504040204" pitchFamily="34" charset="0"/>
                <a:ea typeface="Tahoma" panose="020B0604030504040204" pitchFamily="34" charset="0"/>
                <a:cs typeface="Tahoma" panose="020B0604030504040204" pitchFamily="34" charset="0"/>
              </a:rPr>
              <a:t>*  HYMN OF PRAISE:  </a:t>
            </a:r>
            <a:r>
              <a:rPr lang="en-US" sz="2400" i="1" dirty="0">
                <a:solidFill>
                  <a:schemeClr val="tx1"/>
                </a:solidFill>
                <a:effectLst/>
                <a:latin typeface="Tahoma" panose="020B0604030504040204" pitchFamily="34" charset="0"/>
                <a:ea typeface="Tahoma" panose="020B0604030504040204" pitchFamily="34" charset="0"/>
                <a:cs typeface="Tahoma" panose="020B0604030504040204" pitchFamily="34" charset="0"/>
              </a:rPr>
              <a:t>No. 288 	  I Sing the Mighty Power of God</a:t>
            </a:r>
          </a:p>
          <a:p>
            <a:pPr marL="0" indent="0">
              <a:buFont typeface="Wingdings" panose="05000000000000000000" pitchFamily="2" charset="2"/>
              <a:buNone/>
              <a:defRPr/>
            </a:pPr>
            <a:endParaRPr lang="en-US" sz="1000" dirty="0">
              <a:solidFill>
                <a:schemeClr val="tx1"/>
              </a:solidFill>
              <a:effectLst/>
              <a:latin typeface="Tahoma" panose="020B0604030504040204" pitchFamily="34" charset="0"/>
              <a:ea typeface="Tahoma" panose="020B0604030504040204" pitchFamily="34" charset="0"/>
              <a:cs typeface="Tahoma" panose="020B0604030504040204" pitchFamily="34" charset="0"/>
            </a:endParaRPr>
          </a:p>
          <a:p>
            <a:pPr algn="ct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I sing the mighty power of God</a:t>
            </a:r>
          </a:p>
          <a:p>
            <a:pPr algn="ct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That made the mountains rise;</a:t>
            </a:r>
          </a:p>
          <a:p>
            <a:pPr algn="ct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That spread the flowing seas abroad</a:t>
            </a:r>
          </a:p>
          <a:p>
            <a:pPr algn="ct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And built the lofty skies.</a:t>
            </a:r>
          </a:p>
          <a:p>
            <a:pPr algn="ct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I sing the wisdom that ordained</a:t>
            </a:r>
          </a:p>
          <a:p>
            <a:pPr algn="ct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The sun to rule the day;</a:t>
            </a:r>
          </a:p>
          <a:p>
            <a:pPr algn="ct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The moon shines full at God’s command,</a:t>
            </a:r>
          </a:p>
          <a:p>
            <a:pPr algn="r">
              <a:lnSpc>
                <a:spcPct val="150000"/>
              </a:lnSpc>
              <a:buFont typeface="Wingdings" panose="05000000000000000000" pitchFamily="2" charset="2"/>
              <a:buNone/>
              <a:defRPr/>
            </a:pPr>
            <a:r>
              <a:rPr lang="en-US" sz="4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And all the stars obey.           . . .</a:t>
            </a:r>
          </a:p>
        </p:txBody>
      </p:sp>
      <p:sp>
        <p:nvSpPr>
          <p:cNvPr id="2" name="Rectangle 1">
            <a:extLst>
              <a:ext uri="{FF2B5EF4-FFF2-40B4-BE49-F238E27FC236}">
                <a16:creationId xmlns:a16="http://schemas.microsoft.com/office/drawing/2014/main" id="{F50DE822-ED79-15DD-68CB-550B90D53EFE}"/>
              </a:ext>
            </a:extLst>
          </p:cNvPr>
          <p:cNvSpPr/>
          <p:nvPr/>
        </p:nvSpPr>
        <p:spPr>
          <a:xfrm>
            <a:off x="0" y="1066800"/>
            <a:ext cx="9067800" cy="904875"/>
          </a:xfrm>
          <a:prstGeom prst="rect">
            <a:avLst/>
          </a:prstGeom>
        </p:spPr>
        <p:txBody>
          <a:bodyPr>
            <a:spAutoFit/>
          </a:bodyPr>
          <a:lstStyle/>
          <a:p>
            <a:pPr algn="ctr" eaLnBrk="0" hangingPunct="0">
              <a:spcBef>
                <a:spcPct val="20000"/>
              </a:spcBef>
              <a:buClr>
                <a:srgbClr val="FFFFCC"/>
              </a:buClr>
              <a:buSzPct val="70000"/>
              <a:defRPr/>
            </a:pPr>
            <a:endParaRPr lang="en-US" i="1" kern="0" dirty="0">
              <a:solidFill>
                <a:srgbClr val="FFFFFF"/>
              </a:solidFill>
              <a:effectLst>
                <a:outerShdw blurRad="38100" dist="38100" dir="2700000" algn="tl">
                  <a:srgbClr val="000000"/>
                </a:outerShdw>
              </a:effectLst>
              <a:latin typeface="Tahoma"/>
              <a:cs typeface="Arial"/>
            </a:endParaRPr>
          </a:p>
          <a:p>
            <a:pPr algn="ctr" eaLnBrk="0" hangingPunct="0">
              <a:spcBef>
                <a:spcPct val="20000"/>
              </a:spcBef>
              <a:buClr>
                <a:srgbClr val="FFFFCC"/>
              </a:buClr>
              <a:buSzPct val="70000"/>
              <a:defRPr/>
            </a:pPr>
            <a:endParaRPr lang="en-US" kern="0" dirty="0">
              <a:solidFill>
                <a:srgbClr val="FFFFFF"/>
              </a:solidFill>
              <a:effectLst>
                <a:outerShdw blurRad="38100" dist="38100" dir="2700000" algn="tl">
                  <a:srgbClr val="000000"/>
                </a:outerShdw>
              </a:effectLst>
              <a:latin typeface="Tahoma"/>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tint val="93000"/>
                <a:satMod val="150000"/>
                <a:shade val="98000"/>
                <a:lumMod val="102000"/>
              </a:schemeClr>
            </a:gs>
            <a:gs pos="50000">
              <a:schemeClr val="accent6">
                <a:lumMod val="50000"/>
              </a:schemeClr>
            </a:gs>
            <a:gs pos="100000">
              <a:srgbClr val="003300"/>
            </a:gs>
          </a:gsLst>
          <a:lin ang="2700000" scaled="1"/>
          <a:tileRect/>
        </a:gradFill>
        <a:effectLst/>
      </p:bgPr>
    </p:bg>
    <p:spTree>
      <p:nvGrpSpPr>
        <p:cNvPr id="1" name="">
          <a:extLst>
            <a:ext uri="{FF2B5EF4-FFF2-40B4-BE49-F238E27FC236}">
              <a16:creationId xmlns:a16="http://schemas.microsoft.com/office/drawing/2014/main" id="{F9BD0E83-2E24-73AC-CEA3-EC017EB18008}"/>
            </a:ext>
          </a:extLst>
        </p:cNvPr>
        <p:cNvGrpSpPr/>
        <p:nvPr/>
      </p:nvGrpSpPr>
      <p:grpSpPr>
        <a:xfrm>
          <a:off x="0" y="0"/>
          <a:ext cx="0" cy="0"/>
          <a:chOff x="0" y="0"/>
          <a:chExt cx="0" cy="0"/>
        </a:xfrm>
      </p:grpSpPr>
      <p:sp>
        <p:nvSpPr>
          <p:cNvPr id="66563" name="Rectangle 3">
            <a:extLst>
              <a:ext uri="{FF2B5EF4-FFF2-40B4-BE49-F238E27FC236}">
                <a16:creationId xmlns:a16="http://schemas.microsoft.com/office/drawing/2014/main" id="{A546807D-49DB-CA03-4004-9B145380A23A}"/>
              </a:ext>
            </a:extLst>
          </p:cNvPr>
          <p:cNvSpPr>
            <a:spLocks noGrp="1" noChangeArrowheads="1"/>
          </p:cNvSpPr>
          <p:nvPr>
            <p:ph type="body" idx="4294967295"/>
          </p:nvPr>
        </p:nvSpPr>
        <p:spPr>
          <a:xfrm>
            <a:off x="0" y="76200"/>
            <a:ext cx="8991600" cy="6781800"/>
          </a:xfrm>
        </p:spPr>
        <p:txBody>
          <a:bodyPr>
            <a:normAutofit/>
          </a:bodyPr>
          <a:lstStyle/>
          <a:p>
            <a:pPr algn="ct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I sing the goodness of the Lord</a:t>
            </a:r>
          </a:p>
          <a:p>
            <a:pPr algn="ct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That filled the earth with food;</a:t>
            </a:r>
          </a:p>
          <a:p>
            <a:pPr algn="ct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God formed the creatures with a word</a:t>
            </a:r>
          </a:p>
          <a:p>
            <a:pPr algn="ct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And then pronounced them good.</a:t>
            </a:r>
          </a:p>
          <a:p>
            <a:pPr algn="ct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Lord, how Thy wonders are displayed,</a:t>
            </a:r>
          </a:p>
          <a:p>
            <a:pPr algn="ct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Where’er I turn my eyes;</a:t>
            </a:r>
          </a:p>
          <a:p>
            <a:pPr algn="ct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If I survey the ground I tread,</a:t>
            </a:r>
          </a:p>
          <a:p>
            <a:pPr algn="r">
              <a:lnSpc>
                <a:spcPct val="150000"/>
              </a:lnSpc>
              <a:buFont typeface="Wingdings" panose="05000000000000000000" pitchFamily="2" charset="2"/>
              <a:buNone/>
              <a:defRPr/>
            </a:pPr>
            <a:r>
              <a:rPr lang="en-US" sz="3000" b="1" i="1">
                <a:solidFill>
                  <a:schemeClr val="tx1"/>
                </a:solidFill>
                <a:effectLst/>
                <a:latin typeface="Tahoma" panose="020B0604030504040204" pitchFamily="34" charset="0"/>
                <a:ea typeface="Tahoma" panose="020B0604030504040204" pitchFamily="34" charset="0"/>
                <a:cs typeface="Tahoma" panose="020B0604030504040204" pitchFamily="34" charset="0"/>
              </a:rPr>
              <a:t>Or gaze upon the skies!              . . .</a:t>
            </a:r>
            <a:endPar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endParaRPr>
          </a:p>
        </p:txBody>
      </p:sp>
      <p:sp>
        <p:nvSpPr>
          <p:cNvPr id="2" name="Rectangle 1">
            <a:extLst>
              <a:ext uri="{FF2B5EF4-FFF2-40B4-BE49-F238E27FC236}">
                <a16:creationId xmlns:a16="http://schemas.microsoft.com/office/drawing/2014/main" id="{C1B39F24-A06C-B38B-BF9F-BD5F592E1443}"/>
              </a:ext>
            </a:extLst>
          </p:cNvPr>
          <p:cNvSpPr/>
          <p:nvPr/>
        </p:nvSpPr>
        <p:spPr>
          <a:xfrm>
            <a:off x="0" y="1066800"/>
            <a:ext cx="9067800" cy="904875"/>
          </a:xfrm>
          <a:prstGeom prst="rect">
            <a:avLst/>
          </a:prstGeom>
        </p:spPr>
        <p:txBody>
          <a:bodyPr>
            <a:spAutoFit/>
          </a:bodyPr>
          <a:lstStyle/>
          <a:p>
            <a:pPr algn="ctr" eaLnBrk="0" hangingPunct="0">
              <a:spcBef>
                <a:spcPct val="20000"/>
              </a:spcBef>
              <a:buClr>
                <a:srgbClr val="FFFFCC"/>
              </a:buClr>
              <a:buSzPct val="70000"/>
              <a:defRPr/>
            </a:pPr>
            <a:endParaRPr lang="en-US" i="1" kern="0" dirty="0">
              <a:solidFill>
                <a:srgbClr val="FFFFFF"/>
              </a:solidFill>
              <a:effectLst>
                <a:outerShdw blurRad="38100" dist="38100" dir="2700000" algn="tl">
                  <a:srgbClr val="000000"/>
                </a:outerShdw>
              </a:effectLst>
              <a:latin typeface="Tahoma"/>
              <a:cs typeface="Arial"/>
            </a:endParaRPr>
          </a:p>
          <a:p>
            <a:pPr algn="ctr" eaLnBrk="0" hangingPunct="0">
              <a:spcBef>
                <a:spcPct val="20000"/>
              </a:spcBef>
              <a:buClr>
                <a:srgbClr val="FFFFCC"/>
              </a:buClr>
              <a:buSzPct val="70000"/>
              <a:defRPr/>
            </a:pPr>
            <a:endParaRPr lang="en-US" kern="0" dirty="0">
              <a:solidFill>
                <a:srgbClr val="FFFFFF"/>
              </a:solidFill>
              <a:effectLst>
                <a:outerShdw blurRad="38100" dist="38100" dir="2700000" algn="tl">
                  <a:srgbClr val="000000"/>
                </a:outerShdw>
              </a:effectLst>
              <a:latin typeface="Tahoma"/>
              <a:cs typeface="Arial"/>
            </a:endParaRPr>
          </a:p>
        </p:txBody>
      </p:sp>
    </p:spTree>
    <p:extLst>
      <p:ext uri="{BB962C8B-B14F-4D97-AF65-F5344CB8AC3E}">
        <p14:creationId xmlns:p14="http://schemas.microsoft.com/office/powerpoint/2010/main" val="2187465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a:extLst>
              <a:ext uri="{FF2B5EF4-FFF2-40B4-BE49-F238E27FC236}">
                <a16:creationId xmlns:a16="http://schemas.microsoft.com/office/drawing/2014/main" id="{062664F7-ADEA-4839-0D92-F44B66176060}"/>
              </a:ext>
            </a:extLst>
          </p:cNvPr>
          <p:cNvSpPr>
            <a:spLocks noGrp="1" noChangeArrowheads="1"/>
          </p:cNvSpPr>
          <p:nvPr>
            <p:ph type="body" idx="4294967295"/>
          </p:nvPr>
        </p:nvSpPr>
        <p:spPr>
          <a:xfrm>
            <a:off x="0" y="76200"/>
            <a:ext cx="8991600" cy="6781800"/>
          </a:xfrm>
        </p:spPr>
        <p:txBody>
          <a:bodyPr>
            <a:normAutofit/>
          </a:bodyPr>
          <a:lstStyle/>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There’s not a plant or flower below</a:t>
            </a:r>
          </a:p>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But makes Thy glories known;</a:t>
            </a:r>
          </a:p>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And clouds arise, and tempests blow,</a:t>
            </a:r>
          </a:p>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By order from Thy throne;</a:t>
            </a:r>
          </a:p>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While all that borrows life from Thee</a:t>
            </a:r>
          </a:p>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Is ever in Thy care,</a:t>
            </a:r>
          </a:p>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And everywhere that we can be,</a:t>
            </a:r>
          </a:p>
          <a:p>
            <a:pPr algn="ctr">
              <a:lnSpc>
                <a:spcPct val="150000"/>
              </a:lnSpc>
              <a:buFont typeface="Wingdings" panose="05000000000000000000" pitchFamily="2" charset="2"/>
              <a:buNone/>
              <a:defRPr/>
            </a:pPr>
            <a:r>
              <a:rPr lang="en-US" sz="3000" b="1" i="1" dirty="0">
                <a:solidFill>
                  <a:schemeClr val="tx1"/>
                </a:solidFill>
                <a:effectLst/>
                <a:latin typeface="Tahoma" panose="020B0604030504040204" pitchFamily="34" charset="0"/>
                <a:ea typeface="Tahoma" panose="020B0604030504040204" pitchFamily="34" charset="0"/>
                <a:cs typeface="Tahoma" panose="020B0604030504040204" pitchFamily="34" charset="0"/>
              </a:rPr>
              <a:t>Thou, God, art present there.</a:t>
            </a:r>
          </a:p>
        </p:txBody>
      </p:sp>
      <p:sp>
        <p:nvSpPr>
          <p:cNvPr id="2" name="Rectangle 1">
            <a:extLst>
              <a:ext uri="{FF2B5EF4-FFF2-40B4-BE49-F238E27FC236}">
                <a16:creationId xmlns:a16="http://schemas.microsoft.com/office/drawing/2014/main" id="{F50DE822-ED79-15DD-68CB-550B90D53EFE}"/>
              </a:ext>
            </a:extLst>
          </p:cNvPr>
          <p:cNvSpPr/>
          <p:nvPr/>
        </p:nvSpPr>
        <p:spPr>
          <a:xfrm>
            <a:off x="0" y="1066800"/>
            <a:ext cx="9067800" cy="904875"/>
          </a:xfrm>
          <a:prstGeom prst="rect">
            <a:avLst/>
          </a:prstGeom>
        </p:spPr>
        <p:txBody>
          <a:bodyPr>
            <a:spAutoFit/>
          </a:bodyPr>
          <a:lstStyle/>
          <a:p>
            <a:pPr algn="ctr" eaLnBrk="0" hangingPunct="0">
              <a:spcBef>
                <a:spcPct val="20000"/>
              </a:spcBef>
              <a:buClr>
                <a:srgbClr val="FFFFCC"/>
              </a:buClr>
              <a:buSzPct val="70000"/>
              <a:defRPr/>
            </a:pPr>
            <a:endParaRPr lang="en-US" i="1" kern="0" dirty="0">
              <a:solidFill>
                <a:srgbClr val="FFFFFF"/>
              </a:solidFill>
              <a:effectLst>
                <a:outerShdw blurRad="38100" dist="38100" dir="2700000" algn="tl">
                  <a:srgbClr val="000000"/>
                </a:outerShdw>
              </a:effectLst>
              <a:latin typeface="Tahoma"/>
              <a:cs typeface="Arial"/>
            </a:endParaRPr>
          </a:p>
          <a:p>
            <a:pPr algn="ctr" eaLnBrk="0" hangingPunct="0">
              <a:spcBef>
                <a:spcPct val="20000"/>
              </a:spcBef>
              <a:buClr>
                <a:srgbClr val="FFFFCC"/>
              </a:buClr>
              <a:buSzPct val="70000"/>
              <a:defRPr/>
            </a:pPr>
            <a:endParaRPr lang="en-US" kern="0" dirty="0">
              <a:solidFill>
                <a:srgbClr val="FFFFFF"/>
              </a:solidFill>
              <a:effectLst>
                <a:outerShdw blurRad="38100" dist="38100" dir="2700000" algn="tl">
                  <a:srgbClr val="000000"/>
                </a:outerShdw>
              </a:effectLst>
              <a:latin typeface="Tahoma"/>
              <a:cs typeface="Arial"/>
            </a:endParaRPr>
          </a:p>
        </p:txBody>
      </p:sp>
    </p:spTree>
    <p:extLst>
      <p:ext uri="{BB962C8B-B14F-4D97-AF65-F5344CB8AC3E}">
        <p14:creationId xmlns:p14="http://schemas.microsoft.com/office/powerpoint/2010/main" val="3372075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Rectangle 4">
            <a:extLst>
              <a:ext uri="{FF2B5EF4-FFF2-40B4-BE49-F238E27FC236}">
                <a16:creationId xmlns:a16="http://schemas.microsoft.com/office/drawing/2014/main" id="{4CF610CB-4F8E-432E-8410-39C18A313456}"/>
              </a:ext>
            </a:extLst>
          </p:cNvPr>
          <p:cNvSpPr>
            <a:spLocks noChangeArrowheads="1"/>
          </p:cNvSpPr>
          <p:nvPr/>
        </p:nvSpPr>
        <p:spPr bwMode="auto">
          <a:xfrm>
            <a:off x="266700" y="0"/>
            <a:ext cx="8610600" cy="6516784"/>
          </a:xfrm>
          <a:prstGeom prst="rect">
            <a:avLst/>
          </a:prstGeom>
          <a:noFill/>
          <a:ln w="9525">
            <a:noFill/>
            <a:miter lim="800000"/>
            <a:headEnd/>
            <a:tailEnd/>
          </a:ln>
          <a:effectLst/>
        </p:spPr>
        <p:txBody>
          <a:bodyPr wrap="square">
            <a:spAutoFit/>
          </a:bodyPr>
          <a:lstStyle/>
          <a:p>
            <a:pPr marL="571500" marR="0" indent="-571500" algn="just">
              <a:lnSpc>
                <a:spcPct val="200000"/>
              </a:lnSpc>
              <a:spcBef>
                <a:spcPts val="0"/>
              </a:spcBef>
              <a:spcAft>
                <a:spcPts val="0"/>
              </a:spcAft>
              <a:tabLst>
                <a:tab pos="5486400" algn="r"/>
              </a:tabLst>
            </a:pPr>
            <a:r>
              <a:rPr lang="en-US" sz="2000" b="0" kern="1400" dirty="0">
                <a:latin typeface="Tahoma" panose="020B0604030504040204" pitchFamily="34" charset="0"/>
                <a:ea typeface="Tahoma" panose="020B0604030504040204" pitchFamily="34" charset="0"/>
                <a:cs typeface="Tahoma" panose="020B0604030504040204" pitchFamily="34" charset="0"/>
              </a:rPr>
              <a:t>PRAYER OF CONFESSION:  </a:t>
            </a:r>
            <a:r>
              <a:rPr lang="en-US" sz="2000" b="0" i="1" kern="1400" dirty="0">
                <a:latin typeface="Tahoma" panose="020B0604030504040204" pitchFamily="34" charset="0"/>
                <a:ea typeface="Tahoma" panose="020B0604030504040204" pitchFamily="34" charset="0"/>
                <a:cs typeface="Tahoma" panose="020B0604030504040204" pitchFamily="34" charset="0"/>
              </a:rPr>
              <a:t>(in silence then in unison)</a:t>
            </a:r>
            <a:endParaRPr lang="en-US" sz="2000" b="0" kern="1400" dirty="0">
              <a:latin typeface="Tahoma" panose="020B0604030504040204" pitchFamily="34" charset="0"/>
              <a:ea typeface="Tahoma" panose="020B0604030504040204" pitchFamily="34" charset="0"/>
              <a:cs typeface="Tahoma" panose="020B0604030504040204" pitchFamily="34" charset="0"/>
            </a:endParaRPr>
          </a:p>
          <a:p>
            <a:pPr indent="228600" algn="just">
              <a:lnSpc>
                <a:spcPct val="150000"/>
              </a:lnSpc>
              <a:spcAft>
                <a:spcPts val="100"/>
              </a:spcAft>
              <a:tabLst>
                <a:tab pos="5486400" algn="r"/>
              </a:tabLst>
            </a:pPr>
            <a:r>
              <a:rPr lang="en-US" sz="3200" b="1" kern="1400" dirty="0">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Merciful God, in your gracious presence, we confess our sin and the sin of this world. Although Christ is among us as our peace, we are divided people. We pursue profits and pleasures that waste the land and pollute the seas. Our fears and jealousies that we harbor set neighbor against neighbor . .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7F877-5A53-F786-5CE7-B1072FD9B383}"/>
            </a:ext>
          </a:extLst>
        </p:cNvPr>
        <p:cNvGrpSpPr/>
        <p:nvPr/>
      </p:nvGrpSpPr>
      <p:grpSpPr>
        <a:xfrm>
          <a:off x="0" y="0"/>
          <a:ext cx="0" cy="0"/>
          <a:chOff x="0" y="0"/>
          <a:chExt cx="0" cy="0"/>
        </a:xfrm>
      </p:grpSpPr>
      <p:sp>
        <p:nvSpPr>
          <p:cNvPr id="82948" name="Rectangle 4">
            <a:extLst>
              <a:ext uri="{FF2B5EF4-FFF2-40B4-BE49-F238E27FC236}">
                <a16:creationId xmlns:a16="http://schemas.microsoft.com/office/drawing/2014/main" id="{730A46FC-133B-FC34-BEA4-FB6FF6913C03}"/>
              </a:ext>
            </a:extLst>
          </p:cNvPr>
          <p:cNvSpPr>
            <a:spLocks noChangeArrowheads="1"/>
          </p:cNvSpPr>
          <p:nvPr/>
        </p:nvSpPr>
        <p:spPr bwMode="auto">
          <a:xfrm>
            <a:off x="152400" y="0"/>
            <a:ext cx="8724900" cy="6652719"/>
          </a:xfrm>
          <a:prstGeom prst="rect">
            <a:avLst/>
          </a:prstGeom>
          <a:noFill/>
          <a:ln w="9525">
            <a:noFill/>
            <a:miter lim="800000"/>
            <a:headEnd/>
            <a:tailEnd/>
          </a:ln>
          <a:effectLst/>
        </p:spPr>
        <p:txBody>
          <a:bodyPr wrap="square">
            <a:spAutoFit/>
          </a:bodyPr>
          <a:lstStyle/>
          <a:p>
            <a:pPr indent="228600" algn="just">
              <a:lnSpc>
                <a:spcPct val="150000"/>
              </a:lnSpc>
              <a:spcAft>
                <a:spcPts val="100"/>
              </a:spcAft>
              <a:tabLst>
                <a:tab pos="5486400" algn="r"/>
              </a:tabLst>
            </a:pPr>
            <a:r>
              <a:rPr lang="en-US" sz="3200" b="1" kern="1400" dirty="0">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and nation against nation. We abuse your good gifts.</a:t>
            </a:r>
          </a:p>
          <a:p>
            <a:pPr indent="228600" algn="just">
              <a:lnSpc>
                <a:spcPct val="150000"/>
              </a:lnSpc>
              <a:spcAft>
                <a:spcPts val="100"/>
              </a:spcAft>
              <a:tabLst>
                <a:tab pos="5486400" algn="r"/>
              </a:tabLst>
            </a:pPr>
            <a:r>
              <a:rPr lang="en-US" sz="3200" b="1" kern="1400" dirty="0">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Lord, God, forgive our sin. Free us from a past that we cannot change; open us to a future in which we can be changed, that by your grace the love, the kindness, and the compassion of Jesus may grow within us and be seen working through us; in Jesus’ name, we pray. Amen.</a:t>
            </a:r>
          </a:p>
        </p:txBody>
      </p:sp>
    </p:spTree>
    <p:extLst>
      <p:ext uri="{BB962C8B-B14F-4D97-AF65-F5344CB8AC3E}">
        <p14:creationId xmlns:p14="http://schemas.microsoft.com/office/powerpoint/2010/main" val="327398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BC6D61EA-6048-4BEF-91FB-A3938ABBBFCE}"/>
              </a:ext>
            </a:extLst>
          </p:cNvPr>
          <p:cNvSpPr>
            <a:spLocks noGrp="1" noChangeArrowheads="1"/>
          </p:cNvSpPr>
          <p:nvPr>
            <p:ph type="subTitle" idx="4294967295"/>
          </p:nvPr>
        </p:nvSpPr>
        <p:spPr>
          <a:xfrm>
            <a:off x="0" y="0"/>
            <a:ext cx="8229600" cy="67056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spcBef>
                <a:spcPts val="0"/>
              </a:spcBef>
              <a:buClr>
                <a:srgbClr val="FFFFCC"/>
              </a:buClr>
              <a:buFont typeface="Wingdings" panose="05000000000000000000" pitchFamily="2" charset="2"/>
              <a:buNone/>
              <a:defRPr/>
            </a:pPr>
            <a:r>
              <a:rPr lang="en-US" sz="2400" dirty="0">
                <a:solidFill>
                  <a:srgbClr val="FFFFFF"/>
                </a:solidFill>
                <a:effectLst/>
                <a:latin typeface="Tahoma" panose="020B0604030504040204" pitchFamily="34" charset="0"/>
                <a:ea typeface="Tahoma" panose="020B0604030504040204" pitchFamily="34" charset="0"/>
                <a:cs typeface="Tahoma" panose="020B0604030504040204" pitchFamily="34" charset="0"/>
              </a:rPr>
              <a:t>ASSURANCE OF CHRIST’S FORGIVENESS:	</a:t>
            </a:r>
            <a:endParaRPr lang="en-US" sz="2400" i="1" dirty="0">
              <a:solidFill>
                <a:srgbClr val="FFFFFF"/>
              </a:solidFill>
              <a:effectLst/>
              <a:latin typeface="Tahoma" panose="020B0604030504040204" pitchFamily="34" charset="0"/>
              <a:ea typeface="Tahoma" panose="020B0604030504040204" pitchFamily="34" charset="0"/>
              <a:cs typeface="Tahoma" panose="020B0604030504040204" pitchFamily="34" charset="0"/>
            </a:endParaRPr>
          </a:p>
          <a:p>
            <a:pPr marL="1714500" indent="-1422400" algn="just">
              <a:spcBef>
                <a:spcPts val="0"/>
              </a:spcBef>
              <a:buClr>
                <a:srgbClr val="FFFFCC"/>
              </a:buClr>
              <a:buFont typeface="Wingdings" panose="05000000000000000000" pitchFamily="2" charset="2"/>
              <a:buNone/>
              <a:defRPr/>
            </a:pPr>
            <a:endParaRPr lang="en-US" sz="2400" dirty="0">
              <a:solidFill>
                <a:srgbClr val="FFFFFF"/>
              </a:solidFill>
              <a:effectLst/>
              <a:latin typeface="Tahoma" panose="020B0604030504040204" pitchFamily="34" charset="0"/>
              <a:ea typeface="Tahoma" panose="020B0604030504040204" pitchFamily="34" charset="0"/>
              <a:cs typeface="Tahoma" panose="020B0604030504040204" pitchFamily="34" charset="0"/>
            </a:endParaRPr>
          </a:p>
          <a:p>
            <a:pPr marL="287338" indent="4763" algn="just">
              <a:spcBef>
                <a:spcPts val="0"/>
              </a:spcBef>
              <a:buClr>
                <a:srgbClr val="FFFFCC"/>
              </a:buClr>
              <a:buFont typeface="Wingdings" panose="05000000000000000000" pitchFamily="2" charset="2"/>
              <a:buNone/>
              <a:defRPr/>
            </a:pPr>
            <a:r>
              <a:rPr lang="en-US" sz="2400" dirty="0">
                <a:solidFill>
                  <a:srgbClr val="FFFFFF"/>
                </a:solidFill>
                <a:effectLst/>
                <a:latin typeface="Tahoma" panose="020B0604030504040204" pitchFamily="34" charset="0"/>
                <a:ea typeface="Tahoma" panose="020B0604030504040204" pitchFamily="34" charset="0"/>
                <a:cs typeface="Tahoma" panose="020B0604030504040204" pitchFamily="34" charset="0"/>
              </a:rPr>
              <a:t>The mercy of the Lord is from everlasting to everlasting. May God who forgives our sins, strengthen us by the power of the Holy Spirit.   </a:t>
            </a:r>
          </a:p>
          <a:p>
            <a:pPr marL="914400" indent="-622300" algn="just">
              <a:spcBef>
                <a:spcPts val="0"/>
              </a:spcBef>
              <a:buClr>
                <a:srgbClr val="FFFFCC"/>
              </a:buClr>
              <a:buFont typeface="Wingdings" panose="05000000000000000000" pitchFamily="2" charset="2"/>
              <a:buNone/>
              <a:defRPr/>
            </a:pPr>
            <a:endParaRPr lang="en-US" sz="2400" dirty="0">
              <a:solidFill>
                <a:srgbClr val="FFFFFF"/>
              </a:solidFill>
              <a:effectLst/>
              <a:latin typeface="Tahoma" panose="020B0604030504040204" pitchFamily="34" charset="0"/>
              <a:ea typeface="Tahoma" panose="020B0604030504040204" pitchFamily="34" charset="0"/>
              <a:cs typeface="Tahoma" panose="020B0604030504040204" pitchFamily="34" charset="0"/>
            </a:endParaRPr>
          </a:p>
          <a:p>
            <a:pPr marL="914400" indent="-622300" algn="just">
              <a:lnSpc>
                <a:spcPct val="150000"/>
              </a:lnSpc>
              <a:spcBef>
                <a:spcPts val="0"/>
              </a:spcBef>
              <a:buClr>
                <a:srgbClr val="FFFFCC"/>
              </a:buClr>
              <a:buFont typeface="Wingdings" panose="05000000000000000000" pitchFamily="2" charset="2"/>
              <a:buNone/>
              <a:defRPr/>
            </a:pPr>
            <a:r>
              <a:rPr lang="en-US" sz="3200" b="1" dirty="0">
                <a:solidFill>
                  <a:srgbClr val="FFFFFF"/>
                </a:solidFill>
                <a:effectLst/>
                <a:latin typeface="Tahoma" panose="020B0604030504040204" pitchFamily="34" charset="0"/>
                <a:ea typeface="Tahoma" panose="020B0604030504040204" pitchFamily="34" charset="0"/>
                <a:cs typeface="Tahoma" panose="020B0604030504040204" pitchFamily="34" charset="0"/>
              </a:rPr>
              <a:t>	By Jesus’ saving work on the cross, our sins are forgiven. Let us forgive one another. </a:t>
            </a:r>
          </a:p>
          <a:p>
            <a:pPr marL="0" indent="0">
              <a:spcBef>
                <a:spcPts val="0"/>
              </a:spcBef>
              <a:buClr>
                <a:srgbClr val="FFFFCC"/>
              </a:buClr>
              <a:buFont typeface="Wingdings" panose="05000000000000000000" pitchFamily="2" charset="2"/>
              <a:buNone/>
              <a:defRPr/>
            </a:pPr>
            <a:endParaRPr lang="en-US" sz="2400" dirty="0">
              <a:solidFill>
                <a:srgbClr val="FFFFFF"/>
              </a:solidFill>
              <a:effectLst/>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F31512E2-F393-4D44-A63D-55F78F8B5DAA}"/>
              </a:ext>
            </a:extLst>
          </p:cNvPr>
          <p:cNvSpPr>
            <a:spLocks noGrp="1" noChangeArrowheads="1"/>
          </p:cNvSpPr>
          <p:nvPr>
            <p:ph type="subTitle" idx="4294967295"/>
          </p:nvPr>
        </p:nvSpPr>
        <p:spPr>
          <a:xfrm>
            <a:off x="0" y="76200"/>
            <a:ext cx="9144000" cy="67056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marL="0" indent="0">
              <a:lnSpc>
                <a:spcPct val="150000"/>
              </a:lnSpc>
              <a:spcAft>
                <a:spcPts val="0"/>
              </a:spcAft>
              <a:buFont typeface="Wingdings" panose="05000000000000000000" pitchFamily="2" charset="2"/>
              <a:buNone/>
              <a:defRPr/>
            </a:pPr>
            <a:r>
              <a:rPr lang="en-US" sz="2400"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 * CELEBRATING CHRIST’S FORGIVENESS: </a:t>
            </a:r>
            <a:r>
              <a:rPr lang="en-US" sz="2400"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No. 582   (GTG)</a:t>
            </a:r>
            <a:endParaRPr lang="en-US" sz="1200"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a:p>
            <a:pPr marL="0" indent="0" algn="ctr">
              <a:lnSpc>
                <a:spcPct val="150000"/>
              </a:lnSpc>
              <a:spcAft>
                <a:spcPts val="0"/>
              </a:spcAft>
              <a:buFont typeface="Wingdings" panose="05000000000000000000" pitchFamily="2" charset="2"/>
              <a:buNone/>
              <a:defRPr/>
            </a:pPr>
            <a:r>
              <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Glory to God, whose goodness </a:t>
            </a:r>
          </a:p>
          <a:p>
            <a:pPr marL="0" indent="0" algn="ctr">
              <a:lnSpc>
                <a:spcPct val="150000"/>
              </a:lnSpc>
              <a:spcAft>
                <a:spcPts val="0"/>
              </a:spcAft>
              <a:buFont typeface="Wingdings" panose="05000000000000000000" pitchFamily="2" charset="2"/>
              <a:buNone/>
              <a:defRPr/>
            </a:pPr>
            <a:r>
              <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shines on me; and to the Son, </a:t>
            </a:r>
          </a:p>
          <a:p>
            <a:pPr marL="0" indent="0" algn="ctr">
              <a:lnSpc>
                <a:spcPct val="150000"/>
              </a:lnSpc>
              <a:spcAft>
                <a:spcPts val="0"/>
              </a:spcAft>
              <a:buFont typeface="Wingdings" panose="05000000000000000000" pitchFamily="2" charset="2"/>
              <a:buNone/>
              <a:defRPr/>
            </a:pPr>
            <a:r>
              <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whose grace has pardoned me; </a:t>
            </a:r>
          </a:p>
          <a:p>
            <a:pPr marL="0" indent="0" algn="ctr">
              <a:lnSpc>
                <a:spcPct val="150000"/>
              </a:lnSpc>
              <a:spcAft>
                <a:spcPts val="0"/>
              </a:spcAft>
              <a:buFont typeface="Wingdings" panose="05000000000000000000" pitchFamily="2" charset="2"/>
              <a:buNone/>
              <a:defRPr/>
            </a:pPr>
            <a:r>
              <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and to the Spirit, </a:t>
            </a:r>
          </a:p>
          <a:p>
            <a:pPr marL="0" indent="0" algn="ctr">
              <a:lnSpc>
                <a:spcPct val="150000"/>
              </a:lnSpc>
              <a:spcAft>
                <a:spcPts val="0"/>
              </a:spcAft>
              <a:buFont typeface="Wingdings" panose="05000000000000000000" pitchFamily="2" charset="2"/>
              <a:buNone/>
              <a:defRPr/>
            </a:pPr>
            <a:r>
              <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whose love has set me free.</a:t>
            </a:r>
          </a:p>
          <a:p>
            <a:pPr marL="0" indent="0" algn="ctr">
              <a:lnSpc>
                <a:spcPct val="150000"/>
              </a:lnSpc>
              <a:spcAft>
                <a:spcPts val="0"/>
              </a:spcAft>
              <a:buFont typeface="Wingdings" panose="05000000000000000000" pitchFamily="2" charset="2"/>
              <a:buNone/>
              <a:defRPr/>
            </a:pPr>
            <a:r>
              <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As it was in the beginning, </a:t>
            </a:r>
          </a:p>
          <a:p>
            <a:pPr marL="0" indent="0" algn="ctr">
              <a:lnSpc>
                <a:spcPct val="150000"/>
              </a:lnSpc>
              <a:spcAft>
                <a:spcPts val="0"/>
              </a:spcAft>
              <a:buFont typeface="Wingdings" panose="05000000000000000000" pitchFamily="2" charset="2"/>
              <a:buNone/>
              <a:defRPr/>
            </a:pPr>
            <a:r>
              <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is now, and ever shall be. Amen.</a:t>
            </a:r>
          </a:p>
          <a:p>
            <a:pPr marL="0" indent="0" algn="ctr">
              <a:buFont typeface="Wingdings" panose="05000000000000000000" pitchFamily="2" charset="2"/>
              <a:buNone/>
              <a:defRPr/>
            </a:pPr>
            <a:endParaRPr lang="en-US" sz="3200" b="1" i="1"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875730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F31512E2-F393-4D44-A63D-55F78F8B5DAA}"/>
              </a:ext>
            </a:extLst>
          </p:cNvPr>
          <p:cNvSpPr>
            <a:spLocks noGrp="1" noChangeArrowheads="1"/>
          </p:cNvSpPr>
          <p:nvPr>
            <p:ph type="subTitle" idx="4294967295"/>
          </p:nvPr>
        </p:nvSpPr>
        <p:spPr>
          <a:xfrm>
            <a:off x="1143000" y="76200"/>
            <a:ext cx="8001000" cy="67056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marL="0" indent="0" algn="ctr">
              <a:buFont typeface="Wingdings" panose="05000000000000000000" pitchFamily="2" charset="2"/>
              <a:buNone/>
              <a:defRPr/>
            </a:pPr>
            <a:r>
              <a:rPr lang="en-US" sz="2800" b="1" i="1" dirty="0">
                <a:effectLst>
                  <a:outerShdw blurRad="38100" dist="38100" dir="2700000" algn="tl">
                    <a:srgbClr val="000000">
                      <a:alpha val="43137"/>
                    </a:srgbClr>
                  </a:outerShdw>
                </a:effectLst>
              </a:rPr>
              <a:t> </a:t>
            </a:r>
          </a:p>
          <a:p>
            <a:pPr marL="0" marR="0" indent="0">
              <a:lnSpc>
                <a:spcPct val="115000"/>
              </a:lnSpc>
              <a:spcBef>
                <a:spcPts val="0"/>
              </a:spcBef>
              <a:spcAft>
                <a:spcPts val="0"/>
              </a:spcAft>
              <a:buNone/>
              <a:tabLst>
                <a:tab pos="5429250" algn="r"/>
              </a:tabLst>
            </a:pPr>
            <a:r>
              <a:rPr lang="en-US" sz="2800" kern="1400" dirty="0">
                <a:solidFill>
                  <a:schemeClr val="tx1"/>
                </a:solidFill>
                <a:effectLst/>
                <a:latin typeface="+mj-lt"/>
                <a:ea typeface="Times New Roman" panose="02020603050405020304" pitchFamily="18" charset="0"/>
                <a:cs typeface="Tahoma" panose="020B0604030504040204" pitchFamily="34" charset="0"/>
              </a:rPr>
              <a:t>* EXCHANGE OF CHRIST’S PEACE:</a:t>
            </a:r>
            <a:endParaRPr lang="en-US" sz="2800" kern="1400" dirty="0">
              <a:solidFill>
                <a:schemeClr val="tx1"/>
              </a:solidFill>
              <a:effectLst/>
              <a:latin typeface="+mj-lt"/>
              <a:ea typeface="Times New Roman" panose="02020603050405020304" pitchFamily="18" charset="0"/>
              <a:cs typeface="Times New Roman" panose="02020603050405020304" pitchFamily="18" charset="0"/>
            </a:endParaRPr>
          </a:p>
          <a:p>
            <a:pPr marL="2286000" marR="0" indent="-400050">
              <a:lnSpc>
                <a:spcPct val="115000"/>
              </a:lnSpc>
              <a:spcBef>
                <a:spcPts val="0"/>
              </a:spcBef>
              <a:spcAft>
                <a:spcPts val="0"/>
              </a:spcAft>
              <a:buNone/>
              <a:tabLst>
                <a:tab pos="5429250" algn="r"/>
              </a:tabLst>
            </a:pPr>
            <a:endParaRPr lang="en-US" sz="2400" b="1" kern="1400" dirty="0">
              <a:solidFill>
                <a:schemeClr val="tx1"/>
              </a:solidFill>
              <a:effectLst/>
              <a:latin typeface="+mj-lt"/>
              <a:ea typeface="Times New Roman" panose="02020603050405020304" pitchFamily="18" charset="0"/>
              <a:cs typeface="Times New Roman" panose="02020603050405020304" pitchFamily="18" charset="0"/>
            </a:endParaRPr>
          </a:p>
          <a:p>
            <a:pPr marL="1943100" marR="0" indent="-400050">
              <a:lnSpc>
                <a:spcPct val="115000"/>
              </a:lnSpc>
              <a:spcBef>
                <a:spcPts val="0"/>
              </a:spcBef>
              <a:spcAft>
                <a:spcPts val="0"/>
              </a:spcAft>
              <a:buNone/>
              <a:tabLst>
                <a:tab pos="5429250" algn="r"/>
              </a:tabLst>
            </a:pPr>
            <a:r>
              <a:rPr lang="en-US" sz="2400" kern="1400" dirty="0">
                <a:solidFill>
                  <a:schemeClr val="tx1"/>
                </a:solidFill>
                <a:effectLst/>
                <a:latin typeface="+mj-lt"/>
                <a:ea typeface="Times New Roman" panose="02020603050405020304" pitchFamily="18" charset="0"/>
                <a:cs typeface="Times New Roman" panose="02020603050405020304" pitchFamily="18" charset="0"/>
              </a:rPr>
              <a:t>Pastor:   	The peace of Christ be with you.</a:t>
            </a:r>
          </a:p>
          <a:p>
            <a:pPr marL="2286000" marR="0" indent="-400050">
              <a:lnSpc>
                <a:spcPct val="115000"/>
              </a:lnSpc>
              <a:spcBef>
                <a:spcPts val="0"/>
              </a:spcBef>
              <a:spcAft>
                <a:spcPts val="0"/>
              </a:spcAft>
              <a:buNone/>
              <a:tabLst>
                <a:tab pos="5429250" algn="r"/>
              </a:tabLst>
            </a:pPr>
            <a:endParaRPr lang="en-US" sz="2400" b="1" kern="1400" dirty="0">
              <a:solidFill>
                <a:schemeClr val="tx1"/>
              </a:solidFill>
              <a:effectLst/>
              <a:latin typeface="+mj-lt"/>
              <a:ea typeface="Times New Roman" panose="02020603050405020304" pitchFamily="18" charset="0"/>
              <a:cs typeface="Times New Roman" panose="02020603050405020304" pitchFamily="18" charset="0"/>
            </a:endParaRPr>
          </a:p>
          <a:p>
            <a:pPr marL="2286000" marR="0" indent="-400050">
              <a:lnSpc>
                <a:spcPct val="115000"/>
              </a:lnSpc>
              <a:spcBef>
                <a:spcPts val="0"/>
              </a:spcBef>
              <a:spcAft>
                <a:spcPts val="0"/>
              </a:spcAft>
              <a:buNone/>
              <a:tabLst>
                <a:tab pos="5429250" algn="r"/>
              </a:tabLst>
            </a:pPr>
            <a:r>
              <a:rPr lang="en-US" sz="3200" b="1" kern="1400" dirty="0">
                <a:solidFill>
                  <a:schemeClr val="tx1"/>
                </a:solidFill>
                <a:effectLst/>
                <a:latin typeface="+mj-lt"/>
                <a:ea typeface="Times New Roman" panose="02020603050405020304" pitchFamily="18" charset="0"/>
                <a:cs typeface="Times New Roman" panose="02020603050405020304" pitchFamily="18" charset="0"/>
              </a:rPr>
              <a:t>People: 	  And also with you.      </a:t>
            </a:r>
          </a:p>
          <a:p>
            <a:pPr marL="0" marR="0" indent="0" algn="ctr">
              <a:spcBef>
                <a:spcPts val="0"/>
              </a:spcBef>
              <a:spcAft>
                <a:spcPts val="0"/>
              </a:spcAft>
              <a:buNone/>
            </a:pPr>
            <a:r>
              <a:rPr lang="en-US" sz="2800" i="1" kern="1400" dirty="0">
                <a:solidFill>
                  <a:schemeClr val="tx1"/>
                </a:solidFill>
                <a:effectLst/>
                <a:latin typeface="+mj-lt"/>
                <a:ea typeface="Times New Roman" panose="02020603050405020304" pitchFamily="18" charset="0"/>
                <a:cs typeface="Times New Roman" panose="02020603050405020304" pitchFamily="18" charset="0"/>
              </a:rPr>
              <a:t>   </a:t>
            </a:r>
          </a:p>
          <a:p>
            <a:pPr marL="0" marR="0" indent="0" algn="ctr">
              <a:spcBef>
                <a:spcPts val="0"/>
              </a:spcBef>
              <a:spcAft>
                <a:spcPts val="0"/>
              </a:spcAft>
              <a:buNone/>
            </a:pPr>
            <a:r>
              <a:rPr lang="en-US" sz="2800" i="1" kern="1400" dirty="0">
                <a:solidFill>
                  <a:schemeClr val="tx1"/>
                </a:solidFill>
                <a:effectLst/>
                <a:latin typeface="+mj-lt"/>
                <a:ea typeface="Times New Roman" panose="02020603050405020304" pitchFamily="18" charset="0"/>
                <a:cs typeface="Times New Roman" panose="02020603050405020304" pitchFamily="18" charset="0"/>
              </a:rPr>
              <a:t>Welcome one another </a:t>
            </a:r>
            <a:br>
              <a:rPr lang="en-US" sz="2800" i="1" kern="1400" dirty="0">
                <a:solidFill>
                  <a:schemeClr val="tx1"/>
                </a:solidFill>
                <a:effectLst/>
                <a:latin typeface="+mj-lt"/>
                <a:ea typeface="Times New Roman" panose="02020603050405020304" pitchFamily="18" charset="0"/>
                <a:cs typeface="Times New Roman" panose="02020603050405020304" pitchFamily="18" charset="0"/>
              </a:rPr>
            </a:br>
            <a:r>
              <a:rPr lang="en-US" sz="2800" i="1" kern="1400" dirty="0">
                <a:solidFill>
                  <a:schemeClr val="tx1"/>
                </a:solidFill>
                <a:effectLst/>
                <a:latin typeface="+mj-lt"/>
                <a:ea typeface="Times New Roman" panose="02020603050405020304" pitchFamily="18" charset="0"/>
                <a:cs typeface="Times New Roman" panose="02020603050405020304" pitchFamily="18" charset="0"/>
              </a:rPr>
              <a:t>with the peace of Christ.</a:t>
            </a:r>
          </a:p>
          <a:p>
            <a:pPr marL="0" marR="0" indent="0" algn="ctr">
              <a:spcBef>
                <a:spcPts val="0"/>
              </a:spcBef>
              <a:spcAft>
                <a:spcPts val="0"/>
              </a:spcAft>
              <a:buNone/>
            </a:pPr>
            <a:endParaRPr lang="en-US" sz="2800" i="1" kern="1400" dirty="0">
              <a:solidFill>
                <a:schemeClr val="tx1"/>
              </a:solidFill>
              <a:effectLst/>
              <a:latin typeface="+mj-lt"/>
              <a:ea typeface="Times New Roman" panose="02020603050405020304" pitchFamily="18" charset="0"/>
              <a:cs typeface="Times New Roman" panose="02020603050405020304" pitchFamily="18" charset="0"/>
            </a:endParaRPr>
          </a:p>
          <a:p>
            <a:pPr marL="0" marR="0" indent="0" algn="ctr">
              <a:spcBef>
                <a:spcPts val="0"/>
              </a:spcBef>
              <a:spcAft>
                <a:spcPts val="0"/>
              </a:spcAft>
              <a:buNone/>
            </a:pPr>
            <a:endParaRPr lang="en-US" sz="2800" i="1" kern="1400" dirty="0">
              <a:solidFill>
                <a:schemeClr val="tx1"/>
              </a:solidFill>
              <a:effectLst/>
              <a:latin typeface="+mj-lt"/>
              <a:ea typeface="Times New Roman" panose="02020603050405020304" pitchFamily="18" charset="0"/>
              <a:cs typeface="Times New Roman" panose="02020603050405020304" pitchFamily="18" charset="0"/>
            </a:endParaRPr>
          </a:p>
          <a:p>
            <a:pPr marL="0" marR="0" indent="0" algn="ctr">
              <a:spcBef>
                <a:spcPts val="0"/>
              </a:spcBef>
              <a:spcAft>
                <a:spcPts val="0"/>
              </a:spcAft>
              <a:buNone/>
            </a:pPr>
            <a:endParaRPr lang="en-US" sz="2800" i="1" kern="1400" dirty="0">
              <a:solidFill>
                <a:schemeClr val="tx1"/>
              </a:solidFill>
              <a:effectLst/>
              <a:latin typeface="+mj-lt"/>
              <a:ea typeface="Times New Roman" panose="02020603050405020304" pitchFamily="18" charset="0"/>
              <a:cs typeface="Times New Roman" panose="02020603050405020304" pitchFamily="18" charset="0"/>
            </a:endParaRPr>
          </a:p>
        </p:txBody>
      </p:sp>
      <p:pic>
        <p:nvPicPr>
          <p:cNvPr id="3" name="Picture 2" descr="A logo of a dove and a globe&#10;&#10;Description automatically generated">
            <a:extLst>
              <a:ext uri="{FF2B5EF4-FFF2-40B4-BE49-F238E27FC236}">
                <a16:creationId xmlns:a16="http://schemas.microsoft.com/office/drawing/2014/main" id="{CD432C87-AEDB-256A-CC3D-CDFA2B4681BC}"/>
              </a:ext>
            </a:extLst>
          </p:cNvPr>
          <p:cNvPicPr>
            <a:picLocks noChangeAspect="1"/>
          </p:cNvPicPr>
          <p:nvPr/>
        </p:nvPicPr>
        <p:blipFill>
          <a:blip r:embed="rId3">
            <a:clrChange>
              <a:clrFrom>
                <a:srgbClr val="FFFFFF"/>
              </a:clrFrom>
              <a:clrTo>
                <a:srgbClr val="FFFFFF">
                  <a:alpha val="0"/>
                </a:srgbClr>
              </a:clrTo>
            </a:clrChange>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533400" y="1524000"/>
            <a:ext cx="2162665" cy="3124200"/>
          </a:xfrm>
          <a:prstGeom prst="rect">
            <a:avLst/>
          </a:prstGeom>
        </p:spPr>
      </p:pic>
    </p:spTree>
    <p:extLst>
      <p:ext uri="{BB962C8B-B14F-4D97-AF65-F5344CB8AC3E}">
        <p14:creationId xmlns:p14="http://schemas.microsoft.com/office/powerpoint/2010/main" val="3505342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4">
            <a:extLst>
              <a:ext uri="{FF2B5EF4-FFF2-40B4-BE49-F238E27FC236}">
                <a16:creationId xmlns:a16="http://schemas.microsoft.com/office/drawing/2014/main" id="{6241354C-3F84-FB44-61EF-E95BD43172DD}"/>
              </a:ext>
            </a:extLst>
          </p:cNvPr>
          <p:cNvSpPr txBox="1">
            <a:spLocks noChangeArrowheads="1"/>
          </p:cNvSpPr>
          <p:nvPr/>
        </p:nvSpPr>
        <p:spPr bwMode="auto">
          <a:xfrm>
            <a:off x="457199" y="381000"/>
            <a:ext cx="4591581" cy="63246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fontScale="85000" lnSpcReduction="20000"/>
          </a:bodyPr>
          <a:lstStyle>
            <a:lvl1pPr eaLnBrk="0" hangingPunct="0">
              <a:spcBef>
                <a:spcPct val="20000"/>
              </a:spcBef>
              <a:buClr>
                <a:schemeClr val="hlink"/>
              </a:buClr>
              <a:buSzPct val="70000"/>
              <a:buFont typeface="Wingdings" pitchFamily="2" charset="2"/>
              <a:buChar char="n"/>
              <a:tabLst>
                <a:tab pos="8636000" algn="r"/>
              </a:tabLst>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tabLst>
                <a:tab pos="8636000" algn="r"/>
              </a:tabLst>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tabLst>
                <a:tab pos="8636000" algn="r"/>
              </a:tabLst>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tabLst>
                <a:tab pos="8636000" algn="r"/>
              </a:tabLst>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tabLst>
                <a:tab pos="8636000" algn="r"/>
              </a:tabLst>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tabLst>
                <a:tab pos="8636000" algn="r"/>
              </a:tabLst>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tabLst>
                <a:tab pos="8636000" algn="r"/>
              </a:tabLst>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tabLst>
                <a:tab pos="8636000" algn="r"/>
              </a:tabLst>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tabLst>
                <a:tab pos="8636000" algn="r"/>
              </a:tabLst>
              <a:defRPr sz="2000">
                <a:solidFill>
                  <a:schemeClr val="tx1"/>
                </a:solidFill>
                <a:latin typeface="Tahoma" pitchFamily="34" charset="0"/>
                <a:cs typeface="Arial" charset="0"/>
              </a:defRPr>
            </a:lvl9pPr>
          </a:lstStyle>
          <a:p>
            <a:pPr eaLnBrk="1" hangingPunct="1">
              <a:lnSpc>
                <a:spcPct val="90000"/>
              </a:lnSpc>
              <a:spcAft>
                <a:spcPts val="600"/>
              </a:spcAft>
              <a:buClr>
                <a:schemeClr val="tx2"/>
              </a:buClr>
              <a:buFont typeface="Wingdings 2" charset="2"/>
              <a:buNone/>
              <a:defRPr/>
            </a:pPr>
            <a:r>
              <a:rPr lang="en-US" altLang="en-US" sz="3000" b="1"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GIVING OF OUR GIFTS &amp; OFFERTORY:</a:t>
            </a:r>
          </a:p>
          <a:p>
            <a:pPr eaLnBrk="1" hangingPunct="1">
              <a:lnSpc>
                <a:spcPct val="110000"/>
              </a:lnSpc>
              <a:spcAft>
                <a:spcPts val="600"/>
              </a:spcAft>
              <a:buClr>
                <a:schemeClr val="tx2"/>
              </a:buClr>
              <a:buFont typeface="Wingdings 2" charset="2"/>
              <a:buNone/>
              <a:defRPr/>
            </a:pP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Our God has blessed us, so let us extend God’s Blessing as we present our Tithes and Offerings.</a:t>
            </a:r>
          </a:p>
          <a:p>
            <a:pPr eaLnBrk="1" hangingPunct="1">
              <a:lnSpc>
                <a:spcPct val="90000"/>
              </a:lnSpc>
              <a:spcAft>
                <a:spcPts val="600"/>
              </a:spcAft>
              <a:buClr>
                <a:schemeClr val="tx2"/>
              </a:buClr>
              <a:buFont typeface="Wingdings 2" charset="2"/>
              <a:buNone/>
              <a:defRPr/>
            </a:pP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     </a:t>
            </a:r>
          </a:p>
          <a:p>
            <a:pPr eaLnBrk="1" hangingPunct="1">
              <a:lnSpc>
                <a:spcPct val="120000"/>
              </a:lnSpc>
              <a:spcAft>
                <a:spcPts val="600"/>
              </a:spcAft>
              <a:buClr>
                <a:schemeClr val="tx2"/>
              </a:buClr>
              <a:buFont typeface="Wingdings 2" charset="2"/>
              <a:buNone/>
              <a:defRPr/>
            </a:pP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Thank you for being faithful stewards of your church family with your prayers, your time, talent, and your financial resources. </a:t>
            </a:r>
          </a:p>
          <a:p>
            <a:pPr eaLnBrk="1" hangingPunct="1">
              <a:lnSpc>
                <a:spcPct val="90000"/>
              </a:lnSpc>
              <a:spcAft>
                <a:spcPts val="600"/>
              </a:spcAft>
              <a:buClr>
                <a:schemeClr val="tx2"/>
              </a:buClr>
              <a:buFont typeface="Wingdings 2" charset="2"/>
              <a:buNone/>
              <a:defRPr/>
            </a:pPr>
            <a:endPar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endParaRPr>
          </a:p>
          <a:p>
            <a:pPr eaLnBrk="1" hangingPunct="1">
              <a:lnSpc>
                <a:spcPct val="120000"/>
              </a:lnSpc>
              <a:spcAft>
                <a:spcPts val="600"/>
              </a:spcAft>
              <a:buClr>
                <a:schemeClr val="tx2"/>
              </a:buClr>
              <a:buFont typeface="Wingdings 2" charset="2"/>
              <a:buNone/>
              <a:defRPr/>
            </a:pP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Contributions may also be made: </a:t>
            </a:r>
          </a:p>
          <a:p>
            <a:pPr marL="342900" indent="-342900" eaLnBrk="1" hangingPunct="1">
              <a:lnSpc>
                <a:spcPct val="120000"/>
              </a:lnSpc>
              <a:spcAft>
                <a:spcPts val="600"/>
              </a:spcAft>
              <a:buClr>
                <a:schemeClr val="tx2"/>
              </a:buClr>
              <a:defRPr/>
            </a:pP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Electronically on the church website at fpcb-nj.org; </a:t>
            </a:r>
          </a:p>
          <a:p>
            <a:pPr marL="342900" indent="-342900" eaLnBrk="1" hangingPunct="1">
              <a:lnSpc>
                <a:spcPct val="120000"/>
              </a:lnSpc>
              <a:spcAft>
                <a:spcPts val="600"/>
              </a:spcAft>
              <a:buClr>
                <a:schemeClr val="tx2"/>
              </a:buClr>
              <a:defRPr/>
            </a:pP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By reoccurring electronic withdrawal; or </a:t>
            </a:r>
          </a:p>
          <a:p>
            <a:pPr marL="342900" indent="-342900" eaLnBrk="1" hangingPunct="1">
              <a:lnSpc>
                <a:spcPct val="120000"/>
              </a:lnSpc>
              <a:spcAft>
                <a:spcPts val="600"/>
              </a:spcAft>
              <a:buClr>
                <a:schemeClr val="tx2"/>
              </a:buClr>
              <a:defRPr/>
            </a:pP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By mailing your offering to the church: </a:t>
            </a:r>
            <a:b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br>
            <a:r>
              <a:rPr lang="en-US" altLang="en-US" sz="2300" b="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cs typeface="+mn-cs"/>
              </a:rPr>
              <a:t>P.O. Box 385, Blairstown, NJ.</a:t>
            </a:r>
          </a:p>
        </p:txBody>
      </p:sp>
      <p:pic>
        <p:nvPicPr>
          <p:cNvPr id="3" name="Picture 2">
            <a:extLst>
              <a:ext uri="{FF2B5EF4-FFF2-40B4-BE49-F238E27FC236}">
                <a16:creationId xmlns:a16="http://schemas.microsoft.com/office/drawing/2014/main" id="{5637AAFB-A6C7-F3D6-53C3-F86CD11DF2FE}"/>
              </a:ext>
            </a:extLst>
          </p:cNvPr>
          <p:cNvPicPr>
            <a:picLocks noChangeAspect="1"/>
          </p:cNvPicPr>
          <p:nvPr/>
        </p:nvPicPr>
        <p:blipFill>
          <a:blip r:embed="rId2">
            <a:extLst>
              <a:ext uri="{28A0092B-C50C-407E-A947-70E740481C1C}">
                <a14:useLocalDpi xmlns:a14="http://schemas.microsoft.com/office/drawing/2010/main" val="0"/>
              </a:ext>
            </a:extLst>
          </a:blip>
          <a:srcRect b="25473"/>
          <a:stretch>
            <a:fillRect/>
          </a:stretch>
        </p:blipFill>
        <p:spPr>
          <a:xfrm>
            <a:off x="5876639" y="3542720"/>
            <a:ext cx="2384010" cy="2253261"/>
          </a:xfrm>
          <a:prstGeom prst="rect">
            <a:avLst/>
          </a:prstGeom>
        </p:spPr>
      </p:pic>
      <p:pic>
        <p:nvPicPr>
          <p:cNvPr id="4" name="Picture 3" descr="A heart in a box&#10;&#10;Description automatically generated">
            <a:extLst>
              <a:ext uri="{FF2B5EF4-FFF2-40B4-BE49-F238E27FC236}">
                <a16:creationId xmlns:a16="http://schemas.microsoft.com/office/drawing/2014/main" id="{EF95CC1F-CA82-C492-5551-5FC363F32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6334" y="1148458"/>
            <a:ext cx="1464620" cy="2253261"/>
          </a:xfrm>
          <a:prstGeom prst="rect">
            <a:avLst/>
          </a:prstGeom>
        </p:spPr>
      </p:pic>
    </p:spTree>
    <p:extLst>
      <p:ext uri="{BB962C8B-B14F-4D97-AF65-F5344CB8AC3E}">
        <p14:creationId xmlns:p14="http://schemas.microsoft.com/office/powerpoint/2010/main" val="602606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C1CF077-8A5F-4010-AF46-0919BC272DA2}"/>
              </a:ext>
            </a:extLst>
          </p:cNvPr>
          <p:cNvSpPr>
            <a:spLocks noChangeArrowheads="1"/>
          </p:cNvSpPr>
          <p:nvPr/>
        </p:nvSpPr>
        <p:spPr bwMode="auto">
          <a:xfrm>
            <a:off x="28353" y="-228600"/>
            <a:ext cx="9144000" cy="7188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a:spcBef>
                <a:spcPct val="0"/>
              </a:spcBef>
              <a:buFont typeface="Wingdings" pitchFamily="2" charset="2"/>
              <a:buNone/>
              <a:defRPr/>
            </a:pPr>
            <a:endParaRPr lang="en-US" sz="1000" dirty="0">
              <a:effectLst>
                <a:outerShdw blurRad="38100" dist="38100" dir="2700000" algn="tl">
                  <a:srgbClr val="000000">
                    <a:alpha val="43137"/>
                  </a:srgbClr>
                </a:outerShdw>
              </a:effectLst>
            </a:endParaRPr>
          </a:p>
          <a:p>
            <a:pPr>
              <a:lnSpc>
                <a:spcPct val="150000"/>
              </a:lnSpc>
              <a:spcBef>
                <a:spcPct val="0"/>
              </a:spcBef>
              <a:buFont typeface="Wingdings" pitchFamily="2" charset="2"/>
              <a:buNone/>
              <a:defRPr/>
            </a:pPr>
            <a:r>
              <a:rPr lang="en-US" altLang="en-US" sz="2400" b="0" dirty="0">
                <a:effectLst>
                  <a:outerShdw blurRad="38100" dist="38100" dir="2700000" algn="tl">
                    <a:srgbClr val="000000">
                      <a:alpha val="43137"/>
                    </a:srgbClr>
                  </a:outerShdw>
                </a:effectLst>
              </a:rPr>
              <a:t>* </a:t>
            </a:r>
            <a:r>
              <a:rPr lang="en-US" altLang="en-US" sz="2400" b="0" dirty="0"/>
              <a:t>DOXOLOGY: </a:t>
            </a:r>
            <a:r>
              <a:rPr lang="en-US" altLang="en-US" sz="2400" b="0" i="1" dirty="0"/>
              <a:t>No. 577  Glory Be to the Father</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Glory be to the Father, and the Son,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and the Holy Ghost; As it was in the beginning, is now, and ever shall be,</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world without end. Amen.</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As it was in the beginning, is now,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and ever shall be, world without end. Amen. Amen. Amen.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Amen. Amen. Amen. Amen. Amen.</a:t>
            </a:r>
          </a:p>
          <a:p>
            <a:pPr>
              <a:lnSpc>
                <a:spcPct val="150000"/>
              </a:lnSpc>
              <a:spcBef>
                <a:spcPct val="0"/>
              </a:spcBef>
              <a:buFont typeface="Wingdings" pitchFamily="2" charset="2"/>
              <a:buNone/>
              <a:defRPr/>
            </a:pPr>
            <a:r>
              <a:rPr lang="en-US" altLang="en-US" sz="2400" b="0" dirty="0"/>
              <a:t>* PRAYER OF DEDICATION</a:t>
            </a:r>
            <a:endParaRPr lang="en-US" altLang="en-US" sz="2400" b="1" i="1" dirty="0">
              <a:effectLst>
                <a:outerShdw blurRad="38100" dist="38100" dir="2700000" algn="tl">
                  <a:srgbClr val="000000">
                    <a:alpha val="43137"/>
                  </a:srgbClr>
                </a:outerShdw>
              </a:effectLs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DB2F41-EBFE-BECC-0529-2462D8C79A01}"/>
              </a:ext>
            </a:extLst>
          </p:cNvPr>
          <p:cNvSpPr txBox="1"/>
          <p:nvPr/>
        </p:nvSpPr>
        <p:spPr>
          <a:xfrm>
            <a:off x="457200" y="152400"/>
            <a:ext cx="8382000" cy="5162567"/>
          </a:xfrm>
          <a:prstGeom prst="rect">
            <a:avLst/>
          </a:prstGeom>
          <a:noFill/>
        </p:spPr>
        <p:txBody>
          <a:bodyPr wrap="square">
            <a:spAutoFit/>
          </a:bodyPr>
          <a:lstStyle/>
          <a:p>
            <a:pPr marL="0" marR="0">
              <a:buNone/>
            </a:pPr>
            <a:r>
              <a:rPr lang="en-US" sz="2400" kern="1400" dirty="0">
                <a:effectLst/>
                <a:latin typeface="Tahoma" panose="020B0604030504040204" pitchFamily="34" charset="0"/>
                <a:ea typeface="Times New Roman" panose="02020603050405020304" pitchFamily="18" charset="0"/>
                <a:cs typeface="Tahoma" panose="020B0604030504040204" pitchFamily="34" charset="0"/>
              </a:rPr>
              <a:t>PRAYER OF ILLUMINATION: </a:t>
            </a:r>
            <a:r>
              <a:rPr lang="en-US" sz="2400" i="1" kern="1400" dirty="0">
                <a:effectLst/>
                <a:latin typeface="Tahoma" panose="020B0604030504040204" pitchFamily="34" charset="0"/>
                <a:ea typeface="Times New Roman" panose="02020603050405020304" pitchFamily="18" charset="0"/>
                <a:cs typeface="Tahoma" panose="020B0604030504040204" pitchFamily="34" charset="0"/>
              </a:rPr>
              <a:t>(In unison)</a:t>
            </a:r>
          </a:p>
          <a:p>
            <a:pPr marL="0" marR="0">
              <a:buNone/>
            </a:pPr>
            <a:endParaRPr lang="en-US" sz="2400" i="1" kern="1400" dirty="0">
              <a:effectLst/>
              <a:latin typeface="Tahoma" panose="020B0604030504040204" pitchFamily="34" charset="0"/>
              <a:ea typeface="Times New Roman" panose="02020603050405020304" pitchFamily="18" charset="0"/>
              <a:cs typeface="Tahoma" panose="020B0604030504040204" pitchFamily="34" charset="0"/>
            </a:endParaRPr>
          </a:p>
          <a:p>
            <a:pPr marL="0" marR="0" algn="just">
              <a:lnSpc>
                <a:spcPct val="150000"/>
              </a:lnSpc>
              <a:buNone/>
            </a:pPr>
            <a:r>
              <a:rPr lang="en-US" sz="3200" b="1" kern="1400" dirty="0">
                <a:effectLst/>
                <a:latin typeface="Tahoma" panose="020B0604030504040204" pitchFamily="34" charset="0"/>
                <a:ea typeface="Times New Roman" panose="02020603050405020304" pitchFamily="18" charset="0"/>
                <a:cs typeface="Tahoma" panose="020B0604030504040204" pitchFamily="34" charset="0"/>
              </a:rPr>
              <a:t>Mysterious Spirit, Source of all creation, silence within us any voice but your own and stir within us a readiness to hear your Word—that your Spirit may deepen and strengthen our faith, hope, and love in Christ’s will and way. . . .</a:t>
            </a:r>
            <a:endParaRPr lang="en-US" sz="3200" kern="1400" dirty="0">
              <a:effectLst/>
              <a:latin typeface="Tahoma" panose="020B060403050404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163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CFA35-826F-5838-04E0-604EBD04988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A208823-774D-CD5B-8565-B988AA070EE7}"/>
              </a:ext>
            </a:extLst>
          </p:cNvPr>
          <p:cNvSpPr txBox="1"/>
          <p:nvPr/>
        </p:nvSpPr>
        <p:spPr>
          <a:xfrm>
            <a:off x="533400" y="685800"/>
            <a:ext cx="8305800" cy="2946576"/>
          </a:xfrm>
          <a:prstGeom prst="rect">
            <a:avLst/>
          </a:prstGeom>
          <a:noFill/>
        </p:spPr>
        <p:txBody>
          <a:bodyPr wrap="square">
            <a:spAutoFit/>
          </a:bodyPr>
          <a:lstStyle/>
          <a:p>
            <a:pPr algn="just">
              <a:lnSpc>
                <a:spcPct val="150000"/>
              </a:lnSpc>
            </a:pPr>
            <a:r>
              <a:rPr lang="en-US" sz="3200" b="1" kern="1400" dirty="0">
                <a:latin typeface="Tahoma" panose="020B0604030504040204" pitchFamily="34" charset="0"/>
                <a:ea typeface="Times New Roman" panose="02020603050405020304" pitchFamily="18" charset="0"/>
                <a:cs typeface="Tahoma" panose="020B0604030504040204" pitchFamily="34" charset="0"/>
              </a:rPr>
              <a:t>Let the words spoken and the meditations of our lives find acceptance with you, our Rock and Redeemer. Amen.</a:t>
            </a:r>
            <a:endParaRPr lang="en-US" sz="3200" kern="1400" dirty="0">
              <a:effectLst/>
              <a:latin typeface="Tahoma" panose="020B060403050404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0009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A4E651-C3D8-4DB8-A026-E8531C6AF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4FD39-DA18-9FAB-A5B5-37CA088B5B4E}"/>
              </a:ext>
            </a:extLst>
          </p:cNvPr>
          <p:cNvSpPr>
            <a:spLocks noGrp="1"/>
          </p:cNvSpPr>
          <p:nvPr>
            <p:ph type="title"/>
          </p:nvPr>
        </p:nvSpPr>
        <p:spPr>
          <a:xfrm>
            <a:off x="627272" y="4071597"/>
            <a:ext cx="7886700" cy="1286544"/>
          </a:xfrm>
          <a:noFill/>
        </p:spPr>
        <p:txBody>
          <a:bodyPr vert="horz" lIns="91440" tIns="45720" rIns="91440" bIns="45720" rtlCol="0" anchor="b">
            <a:normAutofit/>
          </a:bodyPr>
          <a:lstStyle/>
          <a:p>
            <a:pPr algn="ctr"/>
            <a:r>
              <a:rPr lang="en-US" altLang="en-US" sz="4500" b="1"/>
              <a:t>DECLARING GOD‘S  WORD</a:t>
            </a:r>
            <a:endParaRPr lang="en-US" sz="4500"/>
          </a:p>
        </p:txBody>
      </p:sp>
      <p:pic>
        <p:nvPicPr>
          <p:cNvPr id="6" name="Picture 5" descr="An open book on a table&#10;&#10;AI-generated content may be incorrect.">
            <a:extLst>
              <a:ext uri="{FF2B5EF4-FFF2-40B4-BE49-F238E27FC236}">
                <a16:creationId xmlns:a16="http://schemas.microsoft.com/office/drawing/2014/main" id="{7637198C-BF4D-97D9-B1CF-4F2124C3863C}"/>
              </a:ext>
            </a:extLst>
          </p:cNvPr>
          <p:cNvPicPr>
            <a:picLocks noChangeAspect="1"/>
          </p:cNvPicPr>
          <p:nvPr/>
        </p:nvPicPr>
        <p:blipFill>
          <a:blip r:embed="rId2">
            <a:extLst>
              <a:ext uri="{28A0092B-C50C-407E-A947-70E740481C1C}">
                <a14:useLocalDpi xmlns:a14="http://schemas.microsoft.com/office/drawing/2010/main" val="0"/>
              </a:ext>
            </a:extLst>
          </a:blip>
          <a:srcRect t="42926" b="205"/>
          <a:stretch>
            <a:fillRect/>
          </a:stretch>
        </p:blipFill>
        <p:spPr>
          <a:xfrm>
            <a:off x="20" y="2"/>
            <a:ext cx="9143979" cy="3900104"/>
          </a:xfrm>
          <a:prstGeom prst="rect">
            <a:avLst/>
          </a:prstGeom>
        </p:spPr>
      </p:pic>
    </p:spTree>
    <p:extLst>
      <p:ext uri="{BB962C8B-B14F-4D97-AF65-F5344CB8AC3E}">
        <p14:creationId xmlns:p14="http://schemas.microsoft.com/office/powerpoint/2010/main" val="656848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1C30E-7853-510E-E796-39EFDA088060}"/>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9A72197C-52D7-9AAB-53E4-97F59C87327A}"/>
              </a:ext>
            </a:extLst>
          </p:cNvPr>
          <p:cNvSpPr txBox="1">
            <a:spLocks noChangeArrowheads="1"/>
          </p:cNvSpPr>
          <p:nvPr/>
        </p:nvSpPr>
        <p:spPr bwMode="auto">
          <a:xfrm>
            <a:off x="304800" y="35879"/>
            <a:ext cx="8534400" cy="680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buNone/>
              <a:defRPr/>
            </a:pPr>
            <a:r>
              <a:rPr lang="en-US" sz="2400" b="0" dirty="0">
                <a:cs typeface="Arial" pitchFamily="34" charset="0"/>
              </a:rPr>
              <a:t>HEBREW LESSON:	Genesis 1: 24–2: 3  </a:t>
            </a:r>
          </a:p>
          <a:p>
            <a:pPr algn="ctr">
              <a:buNone/>
              <a:defRPr/>
            </a:pPr>
            <a:r>
              <a:rPr lang="en-US" sz="2400" b="0" i="1" dirty="0">
                <a:cs typeface="Arial" pitchFamily="34" charset="0"/>
              </a:rPr>
              <a:t>God creates all things living.</a:t>
            </a:r>
          </a:p>
          <a:p>
            <a:pPr indent="171450" algn="just">
              <a:lnSpc>
                <a:spcPct val="150000"/>
              </a:lnSpc>
              <a:buNone/>
            </a:pPr>
            <a:r>
              <a:rPr lang="en-US" sz="2800" b="1" baseline="30000" dirty="0"/>
              <a:t>24 </a:t>
            </a:r>
            <a:r>
              <a:rPr lang="en-US" sz="2800" dirty="0"/>
              <a:t>And God said, “Let the earth bring forth living creatures of every kind: cattle and creeping things and wild animals of the earth of every kind.” And it was so. </a:t>
            </a:r>
            <a:r>
              <a:rPr lang="en-US" sz="2800" b="1" baseline="30000" dirty="0"/>
              <a:t>25 </a:t>
            </a:r>
            <a:r>
              <a:rPr lang="en-US" sz="2800" dirty="0"/>
              <a:t>God made the wild animals of the earth of every kind and the cattle of every kind and everything that creeps upon the ground of every kind. And God saw that it was good.</a:t>
            </a:r>
          </a:p>
          <a:p>
            <a:pPr indent="171450">
              <a:lnSpc>
                <a:spcPct val="150000"/>
              </a:lnSpc>
              <a:buNone/>
            </a:pPr>
            <a:r>
              <a:rPr lang="en-US" sz="2800" b="1" baseline="30000" dirty="0"/>
              <a:t>26 </a:t>
            </a:r>
            <a:r>
              <a:rPr lang="en-US" sz="2800" dirty="0"/>
              <a:t>Then God said, “Let us make humans in our image, according to our likeness, </a:t>
            </a:r>
            <a:r>
              <a:rPr lang="en-US" sz="2800" dirty="0">
                <a:effectLst>
                  <a:outerShdw blurRad="38100" dist="38100" dir="2700000" algn="tl">
                    <a:srgbClr val="000000">
                      <a:alpha val="43137"/>
                    </a:srgbClr>
                  </a:outerShdw>
                </a:effectLst>
              </a:rPr>
              <a:t>. . .</a:t>
            </a:r>
          </a:p>
        </p:txBody>
      </p:sp>
    </p:spTree>
    <p:extLst>
      <p:ext uri="{BB962C8B-B14F-4D97-AF65-F5344CB8AC3E}">
        <p14:creationId xmlns:p14="http://schemas.microsoft.com/office/powerpoint/2010/main" val="124096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3DD81-597C-E250-113E-57555E060AC4}"/>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E6CFC362-88E6-3A27-14EB-7921310697A9}"/>
              </a:ext>
            </a:extLst>
          </p:cNvPr>
          <p:cNvSpPr txBox="1">
            <a:spLocks noChangeArrowheads="1"/>
          </p:cNvSpPr>
          <p:nvPr/>
        </p:nvSpPr>
        <p:spPr bwMode="auto">
          <a:xfrm>
            <a:off x="304800" y="35879"/>
            <a:ext cx="8534400" cy="6640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171450" algn="just">
              <a:lnSpc>
                <a:spcPct val="150000"/>
              </a:lnSpc>
              <a:buNone/>
            </a:pPr>
            <a:r>
              <a:rPr lang="en-US" sz="2800" dirty="0"/>
              <a:t>and let them have dominion over the fish of the sea and over the birds of the air and over the cattle and over all the wild animals of the earth and over every creeping thing that creeps upon the earth.”</a:t>
            </a:r>
          </a:p>
          <a:p>
            <a:pPr indent="171450" algn="just">
              <a:lnSpc>
                <a:spcPct val="150000"/>
              </a:lnSpc>
              <a:buNone/>
            </a:pPr>
            <a:r>
              <a:rPr lang="en-US" sz="2800" b="1" baseline="30000" dirty="0"/>
              <a:t>27 </a:t>
            </a:r>
            <a:r>
              <a:rPr lang="en-US" sz="2800" dirty="0"/>
              <a:t>So God created humans in his image,</a:t>
            </a:r>
            <a:br>
              <a:rPr lang="en-US" sz="2800" dirty="0"/>
            </a:br>
            <a:r>
              <a:rPr lang="en-US" sz="2800" dirty="0"/>
              <a:t> in the image of God he created them;</a:t>
            </a:r>
            <a:br>
              <a:rPr lang="en-US" sz="2800" dirty="0"/>
            </a:br>
            <a:r>
              <a:rPr lang="en-US" sz="2800" dirty="0"/>
              <a:t>    male and female he created them. </a:t>
            </a:r>
          </a:p>
          <a:p>
            <a:pPr indent="171450" algn="just">
              <a:lnSpc>
                <a:spcPct val="150000"/>
              </a:lnSpc>
              <a:buNone/>
            </a:pPr>
            <a:r>
              <a:rPr lang="en-US" sz="2800" b="1" baseline="30000" dirty="0"/>
              <a:t>28 </a:t>
            </a:r>
            <a:r>
              <a:rPr lang="en-US" sz="2800" dirty="0"/>
              <a:t>God blessed them, and God said to them, “Be fruitful and multiply and fill the earth and subdue it and have dominion over the fish of the sea </a:t>
            </a:r>
            <a:r>
              <a:rPr lang="en-US" sz="2800" dirty="0">
                <a:effectLst>
                  <a:outerShdw blurRad="38100" dist="38100" dir="2700000" algn="tl">
                    <a:srgbClr val="000000">
                      <a:alpha val="43137"/>
                    </a:srgbClr>
                  </a:outerShdw>
                </a:effectLst>
              </a:rPr>
              <a:t>. . .</a:t>
            </a:r>
          </a:p>
        </p:txBody>
      </p:sp>
    </p:spTree>
    <p:extLst>
      <p:ext uri="{BB962C8B-B14F-4D97-AF65-F5344CB8AC3E}">
        <p14:creationId xmlns:p14="http://schemas.microsoft.com/office/powerpoint/2010/main" val="3314271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28C21-ABA3-E2C3-3A7B-860F9C640352}"/>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D2265AA4-22D0-7F70-C9ED-684682182498}"/>
              </a:ext>
            </a:extLst>
          </p:cNvPr>
          <p:cNvSpPr txBox="1">
            <a:spLocks noChangeArrowheads="1"/>
          </p:cNvSpPr>
          <p:nvPr/>
        </p:nvSpPr>
        <p:spPr bwMode="auto">
          <a:xfrm>
            <a:off x="304800" y="35879"/>
            <a:ext cx="8534400" cy="6553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171450" algn="just">
              <a:lnSpc>
                <a:spcPct val="150000"/>
              </a:lnSpc>
              <a:buNone/>
            </a:pPr>
            <a:r>
              <a:rPr lang="en-US" sz="2800" dirty="0"/>
              <a:t>and over the birds of the air and over every living thing that moves upon the earth.” </a:t>
            </a:r>
            <a:r>
              <a:rPr lang="en-US" sz="2800" b="1" baseline="30000" dirty="0"/>
              <a:t>29 </a:t>
            </a:r>
            <a:r>
              <a:rPr lang="en-US" sz="2800" dirty="0"/>
              <a:t>God said, “See, I have given you every plant yielding seed that is upon the face of all the earth and every tree with seed in its fruit; you shall have them for food. </a:t>
            </a:r>
            <a:r>
              <a:rPr lang="en-US" sz="2800" b="1" baseline="30000" dirty="0"/>
              <a:t>30 </a:t>
            </a:r>
            <a:r>
              <a:rPr lang="en-US" sz="2800" dirty="0"/>
              <a:t>And to every beast of the earth and to every bird of the air and to everything that creeps on the earth, everything that has the breath of life, I have given every green plant for food.” And it was so. </a:t>
            </a:r>
          </a:p>
          <a:p>
            <a:pPr indent="171450" algn="r">
              <a:lnSpc>
                <a:spcPct val="150000"/>
              </a:lnSpc>
              <a:buNone/>
            </a:pPr>
            <a:r>
              <a:rPr lang="en-US" sz="2800" dirty="0">
                <a:effectLst>
                  <a:outerShdw blurRad="38100" dist="38100" dir="2700000" algn="tl">
                    <a:srgbClr val="000000">
                      <a:alpha val="43137"/>
                    </a:srgbClr>
                  </a:outerShdw>
                </a:effectLst>
              </a:rPr>
              <a:t>. . .</a:t>
            </a:r>
          </a:p>
        </p:txBody>
      </p:sp>
    </p:spTree>
    <p:extLst>
      <p:ext uri="{BB962C8B-B14F-4D97-AF65-F5344CB8AC3E}">
        <p14:creationId xmlns:p14="http://schemas.microsoft.com/office/powerpoint/2010/main" val="1307591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36972-2B47-19C6-C432-38495ED072CA}"/>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297AB706-8513-40BA-F804-DDD924891BA1}"/>
              </a:ext>
            </a:extLst>
          </p:cNvPr>
          <p:cNvSpPr txBox="1">
            <a:spLocks noChangeArrowheads="1"/>
          </p:cNvSpPr>
          <p:nvPr/>
        </p:nvSpPr>
        <p:spPr bwMode="auto">
          <a:xfrm>
            <a:off x="304800" y="35879"/>
            <a:ext cx="8534400" cy="7286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171450" algn="just">
              <a:lnSpc>
                <a:spcPct val="150000"/>
              </a:lnSpc>
              <a:buNone/>
            </a:pPr>
            <a:r>
              <a:rPr lang="en-US" sz="2800" b="1" baseline="30000" dirty="0"/>
              <a:t>31 </a:t>
            </a:r>
            <a:r>
              <a:rPr lang="en-US" sz="2800" dirty="0"/>
              <a:t>God saw everything that he had made, and indeed, it was very good. And there was evening and there was morning, the sixth day.</a:t>
            </a:r>
          </a:p>
          <a:p>
            <a:pPr indent="171450" algn="just">
              <a:lnSpc>
                <a:spcPct val="150000"/>
              </a:lnSpc>
              <a:buNone/>
            </a:pPr>
            <a:r>
              <a:rPr lang="en-US" sz="2800" b="1" dirty="0"/>
              <a:t>2 </a:t>
            </a:r>
            <a:r>
              <a:rPr lang="en-US" sz="2800" dirty="0"/>
              <a:t>Thus the heavens and the earth were finished and all their multitude. </a:t>
            </a:r>
            <a:r>
              <a:rPr lang="en-US" sz="2800" b="1" baseline="30000" dirty="0"/>
              <a:t>2 </a:t>
            </a:r>
            <a:r>
              <a:rPr lang="en-US" sz="2800" dirty="0"/>
              <a:t>On the sixth day God finished the work that he had done, and he rested on the seventh day from all the work that he had done. </a:t>
            </a:r>
            <a:r>
              <a:rPr lang="en-US" sz="2800" b="1" baseline="30000" dirty="0"/>
              <a:t>3 </a:t>
            </a:r>
            <a:r>
              <a:rPr lang="en-US" sz="2800" dirty="0"/>
              <a:t>So God blessed the seventh day and hallowed it, because on it God rested from all the work that he had done in creation.</a:t>
            </a:r>
          </a:p>
          <a:p>
            <a:pPr indent="171450" algn="just">
              <a:lnSpc>
                <a:spcPct val="150000"/>
              </a:lnSpc>
              <a:buNone/>
            </a:pPr>
            <a:r>
              <a:rPr lang="en-US" sz="2800" dirty="0">
                <a:effectLst>
                  <a:outerShdw blurRad="38100" dist="38100" dir="2700000" algn="tl">
                    <a:srgbClr val="000000">
                      <a:alpha val="43137"/>
                    </a:srgbClr>
                  </a:outerShdw>
                </a:effectLst>
              </a:rPr>
              <a:t>. . .</a:t>
            </a:r>
          </a:p>
        </p:txBody>
      </p:sp>
    </p:spTree>
    <p:extLst>
      <p:ext uri="{BB962C8B-B14F-4D97-AF65-F5344CB8AC3E}">
        <p14:creationId xmlns:p14="http://schemas.microsoft.com/office/powerpoint/2010/main" val="38302419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B9181-F187-9C54-1795-B242E782FDC7}"/>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D12B8169-9BE3-DE6B-A527-13E581A2883A}"/>
              </a:ext>
            </a:extLst>
          </p:cNvPr>
          <p:cNvSpPr txBox="1">
            <a:spLocks noChangeArrowheads="1"/>
          </p:cNvSpPr>
          <p:nvPr/>
        </p:nvSpPr>
        <p:spPr bwMode="auto">
          <a:xfrm>
            <a:off x="304800" y="35879"/>
            <a:ext cx="8534400" cy="680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buNone/>
              <a:defRPr/>
            </a:pPr>
            <a:r>
              <a:rPr lang="en-US" sz="2400" b="0" dirty="0">
                <a:effectLst>
                  <a:outerShdw blurRad="38100" dist="38100" dir="2700000" algn="tl">
                    <a:srgbClr val="000000">
                      <a:alpha val="43137"/>
                    </a:srgbClr>
                  </a:outerShdw>
                </a:effectLst>
                <a:cs typeface="Arial" pitchFamily="34" charset="0"/>
              </a:rPr>
              <a:t>HEBREW LESSON:	Genesis 2: 4–9, 15–25   </a:t>
            </a:r>
          </a:p>
          <a:p>
            <a:pPr algn="ctr">
              <a:buNone/>
              <a:defRPr/>
            </a:pPr>
            <a:r>
              <a:rPr lang="en-US" sz="2400" b="0" i="1" dirty="0">
                <a:effectLst>
                  <a:outerShdw blurRad="38100" dist="38100" dir="2700000" algn="tl">
                    <a:srgbClr val="000000">
                      <a:alpha val="43137"/>
                    </a:srgbClr>
                  </a:outerShdw>
                </a:effectLst>
                <a:cs typeface="Arial" pitchFamily="34" charset="0"/>
              </a:rPr>
              <a:t>God creates humankind.</a:t>
            </a:r>
          </a:p>
          <a:p>
            <a:pPr indent="228600" algn="just">
              <a:lnSpc>
                <a:spcPct val="150000"/>
              </a:lnSpc>
              <a:buNone/>
            </a:pPr>
            <a:r>
              <a:rPr lang="en-US" sz="2800" b="1" baseline="30000" dirty="0">
                <a:effectLst>
                  <a:outerShdw blurRad="38100" dist="38100" dir="2700000" algn="tl">
                    <a:srgbClr val="000000">
                      <a:alpha val="43137"/>
                    </a:srgbClr>
                  </a:outerShdw>
                </a:effectLst>
              </a:rPr>
              <a:t>4 </a:t>
            </a:r>
            <a:r>
              <a:rPr lang="en-US" sz="2800" dirty="0">
                <a:effectLst>
                  <a:outerShdw blurRad="38100" dist="38100" dir="2700000" algn="tl">
                    <a:srgbClr val="000000">
                      <a:alpha val="43137"/>
                    </a:srgbClr>
                  </a:outerShdw>
                </a:effectLst>
              </a:rPr>
              <a:t>These are the generations of the heavens and the earth when they were created.</a:t>
            </a:r>
          </a:p>
          <a:p>
            <a:pPr indent="228600" algn="just">
              <a:lnSpc>
                <a:spcPct val="150000"/>
              </a:lnSpc>
              <a:buNone/>
            </a:pPr>
            <a:r>
              <a:rPr lang="en-US" sz="2800" dirty="0">
                <a:effectLst>
                  <a:outerShdw blurRad="38100" dist="38100" dir="2700000" algn="tl">
                    <a:srgbClr val="000000">
                      <a:alpha val="43137"/>
                    </a:srgbClr>
                  </a:outerShdw>
                </a:effectLst>
              </a:rPr>
              <a:t>In the day that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made the earth and the heavens, </a:t>
            </a:r>
            <a:r>
              <a:rPr lang="en-US" sz="2800" b="1" baseline="30000" dirty="0">
                <a:effectLst>
                  <a:outerShdw blurRad="38100" dist="38100" dir="2700000" algn="tl">
                    <a:srgbClr val="000000">
                      <a:alpha val="43137"/>
                    </a:srgbClr>
                  </a:outerShdw>
                </a:effectLst>
              </a:rPr>
              <a:t>5 </a:t>
            </a:r>
            <a:r>
              <a:rPr lang="en-US" sz="2800" dirty="0">
                <a:effectLst>
                  <a:outerShdw blurRad="38100" dist="38100" dir="2700000" algn="tl">
                    <a:srgbClr val="000000">
                      <a:alpha val="43137"/>
                    </a:srgbClr>
                  </a:outerShdw>
                </a:effectLst>
              </a:rPr>
              <a:t>when no plant of the field was yet in the earth and no vegetation of the field had yet sprung up—for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had not caused it to rain upon the earth, and there was no one to till the ground, </a:t>
            </a:r>
            <a:r>
              <a:rPr lang="en-US" sz="2800" b="1" baseline="30000" dirty="0">
                <a:effectLst>
                  <a:outerShdw blurRad="38100" dist="38100" dir="2700000" algn="tl">
                    <a:srgbClr val="000000">
                      <a:alpha val="43137"/>
                    </a:srgbClr>
                  </a:outerShdw>
                </a:effectLst>
              </a:rPr>
              <a:t>6 </a:t>
            </a:r>
            <a:r>
              <a:rPr lang="en-US" sz="2800" dirty="0">
                <a:effectLst>
                  <a:outerShdw blurRad="38100" dist="38100" dir="2700000" algn="tl">
                    <a:srgbClr val="000000">
                      <a:alpha val="43137"/>
                    </a:srgbClr>
                  </a:outerShdw>
                </a:effectLst>
              </a:rPr>
              <a:t>but a stream would rise from the earth and water the whole face of the ground— . . .</a:t>
            </a:r>
          </a:p>
        </p:txBody>
      </p:sp>
    </p:spTree>
    <p:extLst>
      <p:ext uri="{BB962C8B-B14F-4D97-AF65-F5344CB8AC3E}">
        <p14:creationId xmlns:p14="http://schemas.microsoft.com/office/powerpoint/2010/main" val="44234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6ECBE-D49A-878D-F2A8-BC22288CACAF}"/>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FA739BA0-FDF9-0E2B-EBBC-62BD18DB4A64}"/>
              </a:ext>
            </a:extLst>
          </p:cNvPr>
          <p:cNvSpPr txBox="1">
            <a:spLocks noChangeArrowheads="1"/>
          </p:cNvSpPr>
          <p:nvPr/>
        </p:nvSpPr>
        <p:spPr bwMode="auto">
          <a:xfrm>
            <a:off x="304800" y="35879"/>
            <a:ext cx="8534400" cy="6467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just">
              <a:lnSpc>
                <a:spcPct val="150000"/>
              </a:lnSpc>
              <a:buNone/>
              <a:defRPr/>
            </a:pPr>
            <a:r>
              <a:rPr lang="en-US" sz="2800" b="1" baseline="30000" dirty="0">
                <a:effectLst>
                  <a:outerShdw blurRad="38100" dist="38100" dir="2700000" algn="tl">
                    <a:srgbClr val="000000">
                      <a:alpha val="43137"/>
                    </a:srgbClr>
                  </a:outerShdw>
                </a:effectLst>
              </a:rPr>
              <a:t>7 </a:t>
            </a:r>
            <a:r>
              <a:rPr lang="en-US" sz="2800" dirty="0">
                <a:effectLst>
                  <a:outerShdw blurRad="38100" dist="38100" dir="2700000" algn="tl">
                    <a:srgbClr val="000000">
                      <a:alpha val="43137"/>
                    </a:srgbClr>
                  </a:outerShdw>
                </a:effectLst>
              </a:rPr>
              <a:t>then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formed man from the dust of the ground and breathed into his nostrils the breath of life, and the man became a living being. </a:t>
            </a:r>
            <a:r>
              <a:rPr lang="en-US" sz="2800" b="1" baseline="30000" dirty="0">
                <a:effectLst>
                  <a:outerShdw blurRad="38100" dist="38100" dir="2700000" algn="tl">
                    <a:srgbClr val="000000">
                      <a:alpha val="43137"/>
                    </a:srgbClr>
                  </a:outerShdw>
                </a:effectLst>
              </a:rPr>
              <a:t>8 </a:t>
            </a:r>
            <a:r>
              <a:rPr lang="en-US" sz="2800" dirty="0">
                <a:effectLst>
                  <a:outerShdw blurRad="38100" dist="38100" dir="2700000" algn="tl">
                    <a:srgbClr val="000000">
                      <a:alpha val="43137"/>
                    </a:srgbClr>
                  </a:outerShdw>
                </a:effectLst>
              </a:rPr>
              <a:t>And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planted a garden in Eden, in the east, and there he put the man whom he had formed. </a:t>
            </a:r>
            <a:r>
              <a:rPr lang="en-US" sz="2800" b="1" baseline="30000" dirty="0">
                <a:effectLst>
                  <a:outerShdw blurRad="38100" dist="38100" dir="2700000" algn="tl">
                    <a:srgbClr val="000000">
                      <a:alpha val="43137"/>
                    </a:srgbClr>
                  </a:outerShdw>
                </a:effectLst>
              </a:rPr>
              <a:t>9 </a:t>
            </a:r>
            <a:r>
              <a:rPr lang="en-US" sz="2800" dirty="0">
                <a:effectLst>
                  <a:outerShdw blurRad="38100" dist="38100" dir="2700000" algn="tl">
                    <a:srgbClr val="000000">
                      <a:alpha val="43137"/>
                    </a:srgbClr>
                  </a:outerShdw>
                </a:effectLst>
              </a:rPr>
              <a:t>Out of the ground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made to grow every tree that is pleasant to the sight and good for food, the tree of life also in the midst of the garden, and the tree of the knowledge of good and evil. . . .</a:t>
            </a:r>
          </a:p>
        </p:txBody>
      </p:sp>
    </p:spTree>
    <p:extLst>
      <p:ext uri="{BB962C8B-B14F-4D97-AF65-F5344CB8AC3E}">
        <p14:creationId xmlns:p14="http://schemas.microsoft.com/office/powerpoint/2010/main" val="3704540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E3E13-5F41-3E3A-6F36-48A98EB2A835}"/>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93D00D0D-1603-6478-2F40-785C6CA110A8}"/>
              </a:ext>
            </a:extLst>
          </p:cNvPr>
          <p:cNvSpPr txBox="1">
            <a:spLocks noChangeArrowheads="1"/>
          </p:cNvSpPr>
          <p:nvPr/>
        </p:nvSpPr>
        <p:spPr bwMode="auto">
          <a:xfrm>
            <a:off x="304800" y="35879"/>
            <a:ext cx="8534400" cy="5907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228600" algn="just">
              <a:lnSpc>
                <a:spcPct val="150000"/>
              </a:lnSpc>
              <a:buNone/>
            </a:pPr>
            <a:r>
              <a:rPr lang="en-US" sz="2800" b="1" baseline="30000" dirty="0">
                <a:effectLst>
                  <a:outerShdw blurRad="38100" dist="38100" dir="2700000" algn="tl">
                    <a:srgbClr val="000000">
                      <a:alpha val="43137"/>
                    </a:srgbClr>
                  </a:outerShdw>
                </a:effectLst>
              </a:rPr>
              <a:t>15 </a:t>
            </a:r>
            <a:r>
              <a:rPr lang="en-US" sz="2800" dirty="0">
                <a:effectLst>
                  <a:outerShdw blurRad="38100" dist="38100" dir="2700000" algn="tl">
                    <a:srgbClr val="000000">
                      <a:alpha val="43137"/>
                    </a:srgbClr>
                  </a:outerShdw>
                </a:effectLst>
              </a:rPr>
              <a:t>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took the man and put him in the garden of Eden to till it and keep it. </a:t>
            </a:r>
            <a:r>
              <a:rPr lang="en-US" sz="2800" b="1" baseline="30000" dirty="0">
                <a:effectLst>
                  <a:outerShdw blurRad="38100" dist="38100" dir="2700000" algn="tl">
                    <a:srgbClr val="000000">
                      <a:alpha val="43137"/>
                    </a:srgbClr>
                  </a:outerShdw>
                </a:effectLst>
              </a:rPr>
              <a:t>16 </a:t>
            </a:r>
            <a:r>
              <a:rPr lang="en-US" sz="2800" dirty="0">
                <a:effectLst>
                  <a:outerShdw blurRad="38100" dist="38100" dir="2700000" algn="tl">
                    <a:srgbClr val="000000">
                      <a:alpha val="43137"/>
                    </a:srgbClr>
                  </a:outerShdw>
                </a:effectLst>
              </a:rPr>
              <a:t>And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commanded the man, “You may freely eat of every tree of the garden, </a:t>
            </a:r>
            <a:r>
              <a:rPr lang="en-US" sz="2800" b="1" baseline="30000" dirty="0">
                <a:effectLst>
                  <a:outerShdw blurRad="38100" dist="38100" dir="2700000" algn="tl">
                    <a:srgbClr val="000000">
                      <a:alpha val="43137"/>
                    </a:srgbClr>
                  </a:outerShdw>
                </a:effectLst>
              </a:rPr>
              <a:t>17 </a:t>
            </a:r>
            <a:r>
              <a:rPr lang="en-US" sz="2800" dirty="0">
                <a:effectLst>
                  <a:outerShdw blurRad="38100" dist="38100" dir="2700000" algn="tl">
                    <a:srgbClr val="000000">
                      <a:alpha val="43137"/>
                    </a:srgbClr>
                  </a:outerShdw>
                </a:effectLst>
              </a:rPr>
              <a:t>but of the tree of the knowledge of good and evil you shall not eat, for in the day that you eat of it you shall die.”</a:t>
            </a:r>
          </a:p>
          <a:p>
            <a:pPr indent="228600" algn="just">
              <a:lnSpc>
                <a:spcPct val="150000"/>
              </a:lnSpc>
              <a:buNone/>
            </a:pPr>
            <a:r>
              <a:rPr lang="en-US" sz="2800" b="1" baseline="30000" dirty="0">
                <a:effectLst>
                  <a:outerShdw blurRad="38100" dist="38100" dir="2700000" algn="tl">
                    <a:srgbClr val="000000">
                      <a:alpha val="43137"/>
                    </a:srgbClr>
                  </a:outerShdw>
                </a:effectLst>
              </a:rPr>
              <a:t>18 </a:t>
            </a:r>
            <a:r>
              <a:rPr lang="en-US" sz="2800" dirty="0">
                <a:effectLst>
                  <a:outerShdw blurRad="38100" dist="38100" dir="2700000" algn="tl">
                    <a:srgbClr val="000000">
                      <a:alpha val="43137"/>
                    </a:srgbClr>
                  </a:outerShdw>
                </a:effectLst>
              </a:rPr>
              <a:t>Then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said, “It is not good that the man should be alone; I will make him a helper as his partner.” . . .</a:t>
            </a:r>
          </a:p>
        </p:txBody>
      </p:sp>
    </p:spTree>
    <p:extLst>
      <p:ext uri="{BB962C8B-B14F-4D97-AF65-F5344CB8AC3E}">
        <p14:creationId xmlns:p14="http://schemas.microsoft.com/office/powerpoint/2010/main" val="23531107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227DA-D5F3-025A-CF26-728E1670E4B8}"/>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CB5A081D-2BC8-C788-477F-3096A3B033DB}"/>
              </a:ext>
            </a:extLst>
          </p:cNvPr>
          <p:cNvSpPr txBox="1">
            <a:spLocks noChangeArrowheads="1"/>
          </p:cNvSpPr>
          <p:nvPr/>
        </p:nvSpPr>
        <p:spPr bwMode="auto">
          <a:xfrm>
            <a:off x="304800" y="35879"/>
            <a:ext cx="8534400" cy="6467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228600" algn="just">
              <a:lnSpc>
                <a:spcPct val="150000"/>
              </a:lnSpc>
              <a:buNone/>
            </a:pPr>
            <a:r>
              <a:rPr lang="en-US" sz="2800" b="1" baseline="30000" dirty="0">
                <a:effectLst>
                  <a:outerShdw blurRad="38100" dist="38100" dir="2700000" algn="tl">
                    <a:srgbClr val="000000">
                      <a:alpha val="43137"/>
                    </a:srgbClr>
                  </a:outerShdw>
                </a:effectLst>
              </a:rPr>
              <a:t>19 </a:t>
            </a:r>
            <a:r>
              <a:rPr lang="en-US" sz="2800" dirty="0">
                <a:effectLst>
                  <a:outerShdw blurRad="38100" dist="38100" dir="2700000" algn="tl">
                    <a:srgbClr val="000000">
                      <a:alpha val="43137"/>
                    </a:srgbClr>
                  </a:outerShdw>
                </a:effectLst>
              </a:rPr>
              <a:t>So out of the ground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formed every animal of the field and every bird of the air and brought them to the man to see what he would call them, and whatever the man called every living creature, that was its name. </a:t>
            </a:r>
            <a:r>
              <a:rPr lang="en-US" sz="2800" b="1" baseline="30000" dirty="0">
                <a:effectLst>
                  <a:outerShdw blurRad="38100" dist="38100" dir="2700000" algn="tl">
                    <a:srgbClr val="000000">
                      <a:alpha val="43137"/>
                    </a:srgbClr>
                  </a:outerShdw>
                </a:effectLst>
              </a:rPr>
              <a:t>20 </a:t>
            </a:r>
            <a:r>
              <a:rPr lang="en-US" sz="2800" dirty="0">
                <a:effectLst>
                  <a:outerShdw blurRad="38100" dist="38100" dir="2700000" algn="tl">
                    <a:srgbClr val="000000">
                      <a:alpha val="43137"/>
                    </a:srgbClr>
                  </a:outerShdw>
                </a:effectLst>
              </a:rPr>
              <a:t>The man gave names to all cattle and to the birds of the air and to every animal of the field, but for the man there was not found a helper as his partner. </a:t>
            </a:r>
            <a:r>
              <a:rPr lang="en-US" sz="2800" b="1" baseline="30000" dirty="0">
                <a:effectLst>
                  <a:outerShdw blurRad="38100" dist="38100" dir="2700000" algn="tl">
                    <a:srgbClr val="000000">
                      <a:alpha val="43137"/>
                    </a:srgbClr>
                  </a:outerShdw>
                </a:effectLst>
              </a:rPr>
              <a:t>21 </a:t>
            </a:r>
            <a:r>
              <a:rPr lang="en-US" sz="2800" dirty="0">
                <a:effectLst>
                  <a:outerShdw blurRad="38100" dist="38100" dir="2700000" algn="tl">
                    <a:srgbClr val="000000">
                      <a:alpha val="43137"/>
                    </a:srgbClr>
                  </a:outerShdw>
                </a:effectLst>
              </a:rPr>
              <a:t>So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caused a deep sleep to fall upon the man, and he slept; . . .</a:t>
            </a:r>
          </a:p>
        </p:txBody>
      </p:sp>
    </p:spTree>
    <p:extLst>
      <p:ext uri="{BB962C8B-B14F-4D97-AF65-F5344CB8AC3E}">
        <p14:creationId xmlns:p14="http://schemas.microsoft.com/office/powerpoint/2010/main" val="1136997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CFE2F-BA64-F907-220B-3D41049317DE}"/>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7D02BA55-EB00-07E7-9744-BD1E06414500}"/>
              </a:ext>
            </a:extLst>
          </p:cNvPr>
          <p:cNvSpPr txBox="1">
            <a:spLocks noChangeArrowheads="1"/>
          </p:cNvSpPr>
          <p:nvPr/>
        </p:nvSpPr>
        <p:spPr bwMode="auto">
          <a:xfrm>
            <a:off x="304800" y="35879"/>
            <a:ext cx="8534400" cy="599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228600" algn="just">
              <a:lnSpc>
                <a:spcPct val="150000"/>
              </a:lnSpc>
              <a:buNone/>
            </a:pPr>
            <a:r>
              <a:rPr lang="en-US" sz="2800" dirty="0">
                <a:effectLst>
                  <a:outerShdw blurRad="38100" dist="38100" dir="2700000" algn="tl">
                    <a:srgbClr val="000000">
                      <a:alpha val="43137"/>
                    </a:srgbClr>
                  </a:outerShdw>
                </a:effectLst>
              </a:rPr>
              <a:t>then he took one of his ribs and closed up its place with flesh. </a:t>
            </a:r>
            <a:r>
              <a:rPr lang="en-US" sz="2800" b="1" baseline="30000" dirty="0">
                <a:effectLst>
                  <a:outerShdw blurRad="38100" dist="38100" dir="2700000" algn="tl">
                    <a:srgbClr val="000000">
                      <a:alpha val="43137"/>
                    </a:srgbClr>
                  </a:outerShdw>
                </a:effectLst>
              </a:rPr>
              <a:t>22 </a:t>
            </a:r>
            <a:r>
              <a:rPr lang="en-US" sz="2800" dirty="0">
                <a:effectLst>
                  <a:outerShdw blurRad="38100" dist="38100" dir="2700000" algn="tl">
                    <a:srgbClr val="000000">
                      <a:alpha val="43137"/>
                    </a:srgbClr>
                  </a:outerShdw>
                </a:effectLst>
              </a:rPr>
              <a:t>And the rib that the </a:t>
            </a:r>
            <a:r>
              <a:rPr lang="en-US" sz="2800" cap="small" dirty="0">
                <a:effectLst>
                  <a:outerShdw blurRad="38100" dist="38100" dir="2700000" algn="tl">
                    <a:srgbClr val="000000">
                      <a:alpha val="43137"/>
                    </a:srgbClr>
                  </a:outerShdw>
                </a:effectLst>
              </a:rPr>
              <a:t>Lord</a:t>
            </a:r>
            <a:r>
              <a:rPr lang="en-US" sz="2800" dirty="0">
                <a:effectLst>
                  <a:outerShdw blurRad="38100" dist="38100" dir="2700000" algn="tl">
                    <a:srgbClr val="000000">
                      <a:alpha val="43137"/>
                    </a:srgbClr>
                  </a:outerShdw>
                </a:effectLst>
              </a:rPr>
              <a:t> God had taken from the man he made into a woman and brought her to the man. </a:t>
            </a:r>
            <a:r>
              <a:rPr lang="en-US" sz="2800" b="1" baseline="30000" dirty="0">
                <a:effectLst>
                  <a:outerShdw blurRad="38100" dist="38100" dir="2700000" algn="tl">
                    <a:srgbClr val="000000">
                      <a:alpha val="43137"/>
                    </a:srgbClr>
                  </a:outerShdw>
                </a:effectLst>
              </a:rPr>
              <a:t>23 </a:t>
            </a:r>
            <a:r>
              <a:rPr lang="en-US" sz="2800" dirty="0">
                <a:effectLst>
                  <a:outerShdw blurRad="38100" dist="38100" dir="2700000" algn="tl">
                    <a:srgbClr val="000000">
                      <a:alpha val="43137"/>
                    </a:srgbClr>
                  </a:outerShdw>
                </a:effectLst>
              </a:rPr>
              <a:t>Then the man said,</a:t>
            </a:r>
          </a:p>
          <a:p>
            <a:pPr indent="228600">
              <a:lnSpc>
                <a:spcPct val="150000"/>
              </a:lnSpc>
              <a:buNone/>
            </a:pPr>
            <a:r>
              <a:rPr lang="en-US" sz="2800" dirty="0">
                <a:effectLst>
                  <a:outerShdw blurRad="38100" dist="38100" dir="2700000" algn="tl">
                    <a:srgbClr val="000000">
                      <a:alpha val="43137"/>
                    </a:srgbClr>
                  </a:outerShdw>
                </a:effectLst>
              </a:rPr>
              <a:t>“This at last is bone of my bones</a:t>
            </a:r>
            <a:br>
              <a:rPr lang="en-US" sz="2800" dirty="0">
                <a:effectLst>
                  <a:outerShdw blurRad="38100" dist="38100" dir="2700000" algn="tl">
                    <a:srgbClr val="000000">
                      <a:alpha val="43137"/>
                    </a:srgbClr>
                  </a:outerShdw>
                </a:effectLst>
              </a:rPr>
            </a:br>
            <a:r>
              <a:rPr lang="en-US" sz="2800" dirty="0">
                <a:effectLst>
                  <a:outerShdw blurRad="38100" dist="38100" dir="2700000" algn="tl">
                    <a:srgbClr val="000000">
                      <a:alpha val="43137"/>
                    </a:srgbClr>
                  </a:outerShdw>
                </a:effectLst>
              </a:rPr>
              <a:t>    and flesh of my flesh;</a:t>
            </a:r>
            <a:br>
              <a:rPr lang="en-US" sz="2800" dirty="0">
                <a:effectLst>
                  <a:outerShdw blurRad="38100" dist="38100" dir="2700000" algn="tl">
                    <a:srgbClr val="000000">
                      <a:alpha val="43137"/>
                    </a:srgbClr>
                  </a:outerShdw>
                </a:effectLst>
              </a:rPr>
            </a:br>
            <a:r>
              <a:rPr lang="en-US" sz="2800" dirty="0">
                <a:effectLst>
                  <a:outerShdw blurRad="38100" dist="38100" dir="2700000" algn="tl">
                    <a:srgbClr val="000000">
                      <a:alpha val="43137"/>
                    </a:srgbClr>
                  </a:outerShdw>
                </a:effectLst>
              </a:rPr>
              <a:t>this one shall be called Woman,</a:t>
            </a:r>
            <a:br>
              <a:rPr lang="en-US" sz="2800" dirty="0">
                <a:effectLst>
                  <a:outerShdw blurRad="38100" dist="38100" dir="2700000" algn="tl">
                    <a:srgbClr val="000000">
                      <a:alpha val="43137"/>
                    </a:srgbClr>
                  </a:outerShdw>
                </a:effectLst>
              </a:rPr>
            </a:br>
            <a:r>
              <a:rPr lang="en-US" sz="2800" dirty="0">
                <a:effectLst>
                  <a:outerShdw blurRad="38100" dist="38100" dir="2700000" algn="tl">
                    <a:srgbClr val="000000">
                      <a:alpha val="43137"/>
                    </a:srgbClr>
                  </a:outerShdw>
                </a:effectLst>
              </a:rPr>
              <a:t>    for out of Man this one was taken.”</a:t>
            </a:r>
          </a:p>
          <a:p>
            <a:pPr indent="171450" algn="r">
              <a:lnSpc>
                <a:spcPct val="150000"/>
              </a:lnSpc>
              <a:buNone/>
            </a:pPr>
            <a:r>
              <a:rPr lang="en-US" sz="2800" dirty="0">
                <a:effectLst>
                  <a:outerShdw blurRad="38100" dist="38100" dir="2700000" algn="tl">
                    <a:srgbClr val="000000">
                      <a:alpha val="43137"/>
                    </a:srgbClr>
                  </a:outerShdw>
                </a:effectLst>
              </a:rPr>
              <a:t>. . .</a:t>
            </a:r>
          </a:p>
        </p:txBody>
      </p:sp>
    </p:spTree>
    <p:extLst>
      <p:ext uri="{BB962C8B-B14F-4D97-AF65-F5344CB8AC3E}">
        <p14:creationId xmlns:p14="http://schemas.microsoft.com/office/powerpoint/2010/main" val="4268182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EA10E-481F-BE24-43DD-227424A15844}"/>
            </a:ext>
          </a:extLst>
        </p:cNvPr>
        <p:cNvGrpSpPr/>
        <p:nvPr/>
      </p:nvGrpSpPr>
      <p:grpSpPr>
        <a:xfrm>
          <a:off x="0" y="0"/>
          <a:ext cx="0" cy="0"/>
          <a:chOff x="0" y="0"/>
          <a:chExt cx="0" cy="0"/>
        </a:xfrm>
      </p:grpSpPr>
      <p:sp>
        <p:nvSpPr>
          <p:cNvPr id="17410" name="TextBox 1">
            <a:extLst>
              <a:ext uri="{FF2B5EF4-FFF2-40B4-BE49-F238E27FC236}">
                <a16:creationId xmlns:a16="http://schemas.microsoft.com/office/drawing/2014/main" id="{650CCBDB-9D35-F623-3921-094C15CD177C}"/>
              </a:ext>
            </a:extLst>
          </p:cNvPr>
          <p:cNvSpPr txBox="1">
            <a:spLocks noChangeArrowheads="1"/>
          </p:cNvSpPr>
          <p:nvPr/>
        </p:nvSpPr>
        <p:spPr bwMode="auto">
          <a:xfrm>
            <a:off x="304800" y="304800"/>
            <a:ext cx="8534400" cy="258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228600" algn="just">
              <a:lnSpc>
                <a:spcPct val="150000"/>
              </a:lnSpc>
              <a:buNone/>
            </a:pPr>
            <a:r>
              <a:rPr lang="en-US" sz="2800" b="1" baseline="30000" dirty="0">
                <a:effectLst>
                  <a:outerShdw blurRad="38100" dist="38100" dir="2700000" algn="tl">
                    <a:srgbClr val="000000">
                      <a:alpha val="43137"/>
                    </a:srgbClr>
                  </a:outerShdw>
                </a:effectLst>
              </a:rPr>
              <a:t>24 </a:t>
            </a:r>
            <a:r>
              <a:rPr lang="en-US" sz="2800" dirty="0">
                <a:effectLst>
                  <a:outerShdw blurRad="38100" dist="38100" dir="2700000" algn="tl">
                    <a:srgbClr val="000000">
                      <a:alpha val="43137"/>
                    </a:srgbClr>
                  </a:outerShdw>
                </a:effectLst>
              </a:rPr>
              <a:t>Therefore a man leaves his father and his mother and clings to his wife, and they become one flesh. </a:t>
            </a:r>
            <a:r>
              <a:rPr lang="en-US" sz="2800" b="1" baseline="30000" dirty="0">
                <a:effectLst>
                  <a:outerShdw blurRad="38100" dist="38100" dir="2700000" algn="tl">
                    <a:srgbClr val="000000">
                      <a:alpha val="43137"/>
                    </a:srgbClr>
                  </a:outerShdw>
                </a:effectLst>
              </a:rPr>
              <a:t>25 </a:t>
            </a:r>
            <a:r>
              <a:rPr lang="en-US" sz="2800" dirty="0">
                <a:effectLst>
                  <a:outerShdw blurRad="38100" dist="38100" dir="2700000" algn="tl">
                    <a:srgbClr val="000000">
                      <a:alpha val="43137"/>
                    </a:srgbClr>
                  </a:outerShdw>
                </a:effectLst>
              </a:rPr>
              <a:t>And the man and his wife were both naked and were not ashamed.</a:t>
            </a:r>
          </a:p>
        </p:txBody>
      </p:sp>
    </p:spTree>
    <p:extLst>
      <p:ext uri="{BB962C8B-B14F-4D97-AF65-F5344CB8AC3E}">
        <p14:creationId xmlns:p14="http://schemas.microsoft.com/office/powerpoint/2010/main" val="16205399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Close-up of sheet music">
            <a:extLst>
              <a:ext uri="{FF2B5EF4-FFF2-40B4-BE49-F238E27FC236}">
                <a16:creationId xmlns:a16="http://schemas.microsoft.com/office/drawing/2014/main" id="{9A0E7569-DFE9-EB74-6A22-4AB47FBC90FB}"/>
              </a:ext>
            </a:extLst>
          </p:cNvPr>
          <p:cNvPicPr>
            <a:picLocks noChangeAspect="1"/>
          </p:cNvPicPr>
          <p:nvPr/>
        </p:nvPicPr>
        <p:blipFill>
          <a:blip r:embed="rId2"/>
          <a:srcRect l="36596" r="30032" b="-2"/>
          <a:stretch/>
        </p:blipFill>
        <p:spPr>
          <a:xfrm>
            <a:off x="-7986" y="1"/>
            <a:ext cx="3428736" cy="6858000"/>
          </a:xfrm>
          <a:prstGeom prst="rect">
            <a:avLst/>
          </a:prstGeom>
        </p:spPr>
      </p:pic>
      <p:sp>
        <p:nvSpPr>
          <p:cNvPr id="4" name="TextBox 3">
            <a:extLst>
              <a:ext uri="{FF2B5EF4-FFF2-40B4-BE49-F238E27FC236}">
                <a16:creationId xmlns:a16="http://schemas.microsoft.com/office/drawing/2014/main" id="{CFC89C4D-D273-C32D-F82B-B270049DFDB9}"/>
              </a:ext>
            </a:extLst>
          </p:cNvPr>
          <p:cNvSpPr txBox="1"/>
          <p:nvPr/>
        </p:nvSpPr>
        <p:spPr>
          <a:xfrm>
            <a:off x="4038600" y="457200"/>
            <a:ext cx="4648200" cy="5715000"/>
          </a:xfrm>
          <a:prstGeom prst="rect">
            <a:avLst/>
          </a:prstGeom>
        </p:spPr>
        <p:txBody>
          <a:bodyPr vert="horz" lIns="91440" tIns="45720" rIns="91440" bIns="45720" rtlCol="0" anchor="ctr">
            <a:normAutofit fontScale="92500" lnSpcReduction="20000"/>
          </a:bodyPr>
          <a:lstStyle/>
          <a:p>
            <a:pPr algn="ctr">
              <a:spcBef>
                <a:spcPct val="20000"/>
              </a:spcBef>
              <a:spcAft>
                <a:spcPts val="600"/>
              </a:spcAft>
              <a:buClr>
                <a:schemeClr val="tx2"/>
              </a:buClr>
              <a:buSzPct val="70000"/>
              <a:buFont typeface="Wingdings 2" charset="2"/>
            </a:pPr>
            <a:r>
              <a:rPr lang="en-US" sz="3600" dirty="0">
                <a:ln>
                  <a:solidFill>
                    <a:schemeClr val="bg1">
                      <a:lumMod val="75000"/>
                      <a:lumOff val="25000"/>
                      <a:alpha val="10000"/>
                    </a:schemeClr>
                  </a:solidFill>
                </a:ln>
                <a:effectLst>
                  <a:outerShdw blurRad="9525" dist="25400" dir="14640000" algn="tl" rotWithShape="0">
                    <a:schemeClr val="bg1">
                      <a:alpha val="30000"/>
                    </a:schemeClr>
                  </a:outerShdw>
                </a:effectLst>
              </a:rPr>
              <a:t>SOLO:</a:t>
            </a:r>
          </a:p>
          <a:p>
            <a:pPr algn="ctr">
              <a:spcBef>
                <a:spcPct val="20000"/>
              </a:spcBef>
              <a:spcAft>
                <a:spcPts val="600"/>
              </a:spcAft>
              <a:buClr>
                <a:schemeClr val="tx2"/>
              </a:buClr>
              <a:buSzPct val="70000"/>
              <a:buFont typeface="Wingdings 2" charset="2"/>
            </a:pPr>
            <a:r>
              <a:rPr lang="en-US" sz="3600" dirty="0">
                <a:ln>
                  <a:solidFill>
                    <a:schemeClr val="bg1">
                      <a:lumMod val="75000"/>
                      <a:lumOff val="25000"/>
                      <a:alpha val="10000"/>
                    </a:schemeClr>
                  </a:solidFill>
                </a:ln>
                <a:effectLst>
                  <a:outerShdw blurRad="9525" dist="25400" dir="14640000" algn="tl" rotWithShape="0">
                    <a:schemeClr val="bg1">
                      <a:alpha val="30000"/>
                    </a:schemeClr>
                  </a:outerShdw>
                </a:effectLst>
              </a:rPr>
              <a:t>  </a:t>
            </a:r>
          </a:p>
          <a:p>
            <a:pPr algn="ctr">
              <a:spcBef>
                <a:spcPct val="20000"/>
              </a:spcBef>
              <a:spcAft>
                <a:spcPts val="600"/>
              </a:spcAft>
              <a:buClr>
                <a:schemeClr val="tx2"/>
              </a:buClr>
              <a:buSzPct val="70000"/>
              <a:buFont typeface="Wingdings 2" charset="2"/>
            </a:pPr>
            <a:r>
              <a:rPr lang="en-US" sz="4400" b="1" i="1" dirty="0">
                <a:ln>
                  <a:solidFill>
                    <a:schemeClr val="bg1">
                      <a:lumMod val="75000"/>
                      <a:lumOff val="25000"/>
                      <a:alpha val="10000"/>
                    </a:schemeClr>
                  </a:solidFill>
                </a:ln>
                <a:effectLst>
                  <a:outerShdw blurRad="9525" dist="25400" dir="14640000" algn="tl" rotWithShape="0">
                    <a:schemeClr val="bg1">
                      <a:alpha val="30000"/>
                    </a:schemeClr>
                  </a:outerShdw>
                </a:effectLst>
              </a:rPr>
              <a:t>“Though I May Speak”</a:t>
            </a:r>
            <a:r>
              <a:rPr lang="de-DE" sz="4400" b="1" i="1" dirty="0">
                <a:ln>
                  <a:solidFill>
                    <a:schemeClr val="bg1">
                      <a:lumMod val="75000"/>
                      <a:lumOff val="25000"/>
                      <a:alpha val="10000"/>
                    </a:schemeClr>
                  </a:solidFill>
                </a:ln>
                <a:effectLst>
                  <a:outerShdw blurRad="9525" dist="25400" dir="14640000" algn="tl" rotWithShape="0">
                    <a:schemeClr val="bg1">
                      <a:alpha val="30000"/>
                    </a:schemeClr>
                  </a:outerShdw>
                </a:effectLst>
              </a:rPr>
              <a:t> </a:t>
            </a:r>
            <a:endParaRPr lang="en-US" sz="4400" b="1" i="1" dirty="0">
              <a:ln>
                <a:solidFill>
                  <a:schemeClr val="bg1">
                    <a:lumMod val="75000"/>
                    <a:lumOff val="25000"/>
                    <a:alpha val="10000"/>
                  </a:schemeClr>
                </a:solidFill>
              </a:ln>
              <a:effectLst>
                <a:outerShdw blurRad="9525" dist="25400" dir="14640000" algn="tl" rotWithShape="0">
                  <a:schemeClr val="bg1">
                    <a:alpha val="30000"/>
                  </a:schemeClr>
                </a:outerShdw>
              </a:effectLst>
            </a:endParaRPr>
          </a:p>
          <a:p>
            <a:pPr algn="ctr">
              <a:spcBef>
                <a:spcPct val="20000"/>
              </a:spcBef>
              <a:spcAft>
                <a:spcPts val="600"/>
              </a:spcAft>
              <a:buClr>
                <a:schemeClr val="tx2"/>
              </a:buClr>
              <a:buSzPct val="70000"/>
              <a:buFont typeface="Wingdings 2" charset="2"/>
            </a:pPr>
            <a:endParaRPr lang="en-US" sz="4400" b="1" i="1" dirty="0">
              <a:ln>
                <a:solidFill>
                  <a:schemeClr val="bg1">
                    <a:lumMod val="75000"/>
                    <a:lumOff val="25000"/>
                    <a:alpha val="10000"/>
                  </a:schemeClr>
                </a:solidFill>
              </a:ln>
              <a:effectLst>
                <a:outerShdw blurRad="9525" dist="25400" dir="14640000" algn="tl" rotWithShape="0">
                  <a:schemeClr val="bg1">
                    <a:alpha val="30000"/>
                  </a:schemeClr>
                </a:outerShdw>
              </a:effectLst>
            </a:endParaRPr>
          </a:p>
          <a:p>
            <a:pPr algn="ctr">
              <a:spcBef>
                <a:spcPct val="20000"/>
              </a:spcBef>
              <a:spcAft>
                <a:spcPts val="600"/>
              </a:spcAft>
              <a:buClr>
                <a:schemeClr val="tx2"/>
              </a:buClr>
              <a:buSzPct val="70000"/>
              <a:buFont typeface="Wingdings 2" charset="2"/>
            </a:pPr>
            <a:r>
              <a:rPr lang="en-US" sz="3200" i="1" dirty="0">
                <a:ln>
                  <a:solidFill>
                    <a:schemeClr val="bg1">
                      <a:lumMod val="75000"/>
                      <a:lumOff val="25000"/>
                      <a:alpha val="10000"/>
                    </a:schemeClr>
                  </a:solidFill>
                </a:ln>
                <a:effectLst>
                  <a:outerShdw blurRad="9525" dist="25400" dir="14640000" algn="tl" rotWithShape="0">
                    <a:schemeClr val="bg1">
                      <a:alpha val="30000"/>
                    </a:schemeClr>
                  </a:outerShdw>
                </a:effectLst>
              </a:rPr>
              <a:t>English Folk Melody </a:t>
            </a:r>
          </a:p>
          <a:p>
            <a:pPr algn="ctr">
              <a:spcBef>
                <a:spcPct val="20000"/>
              </a:spcBef>
              <a:spcAft>
                <a:spcPts val="600"/>
              </a:spcAft>
              <a:buClr>
                <a:schemeClr val="tx2"/>
              </a:buClr>
              <a:buSzPct val="70000"/>
              <a:buFont typeface="Wingdings 2" charset="2"/>
            </a:pPr>
            <a:endParaRPr lang="en-US" sz="3200" i="1" dirty="0">
              <a:ln>
                <a:solidFill>
                  <a:schemeClr val="bg1">
                    <a:lumMod val="75000"/>
                    <a:lumOff val="25000"/>
                    <a:alpha val="10000"/>
                  </a:schemeClr>
                </a:solidFill>
              </a:ln>
              <a:effectLst>
                <a:outerShdw blurRad="9525" dist="25400" dir="14640000" algn="tl" rotWithShape="0">
                  <a:schemeClr val="bg1">
                    <a:alpha val="30000"/>
                  </a:schemeClr>
                </a:outerShdw>
              </a:effectLst>
            </a:endParaRPr>
          </a:p>
          <a:p>
            <a:pPr algn="ctr">
              <a:spcBef>
                <a:spcPct val="20000"/>
              </a:spcBef>
              <a:spcAft>
                <a:spcPts val="600"/>
              </a:spcAft>
              <a:buClr>
                <a:schemeClr val="tx2"/>
              </a:buClr>
              <a:buSzPct val="70000"/>
              <a:buFont typeface="Wingdings 2" charset="2"/>
            </a:pPr>
            <a:endParaRPr lang="en-US" sz="3200" i="1" dirty="0">
              <a:ln>
                <a:solidFill>
                  <a:schemeClr val="bg1">
                    <a:lumMod val="75000"/>
                    <a:lumOff val="25000"/>
                    <a:alpha val="10000"/>
                  </a:schemeClr>
                </a:solidFill>
              </a:ln>
              <a:effectLst>
                <a:outerShdw blurRad="9525" dist="25400" dir="14640000" algn="tl" rotWithShape="0">
                  <a:schemeClr val="bg1">
                    <a:alpha val="30000"/>
                  </a:schemeClr>
                </a:outerShdw>
              </a:effectLst>
            </a:endParaRPr>
          </a:p>
          <a:p>
            <a:pPr algn="ctr">
              <a:spcBef>
                <a:spcPct val="20000"/>
              </a:spcBef>
              <a:spcAft>
                <a:spcPts val="600"/>
              </a:spcAft>
              <a:buClr>
                <a:schemeClr val="tx2"/>
              </a:buClr>
              <a:buSzPct val="70000"/>
              <a:buFont typeface="Wingdings 2" charset="2"/>
            </a:pPr>
            <a:r>
              <a:rPr lang="en-US" sz="3600" dirty="0">
                <a:ln>
                  <a:solidFill>
                    <a:schemeClr val="bg1">
                      <a:lumMod val="75000"/>
                      <a:lumOff val="25000"/>
                      <a:alpha val="10000"/>
                    </a:schemeClr>
                  </a:solidFill>
                </a:ln>
                <a:effectLst>
                  <a:outerShdw blurRad="9525" dist="25400" dir="14640000" algn="tl" rotWithShape="0">
                    <a:schemeClr val="bg1">
                      <a:alpha val="30000"/>
                    </a:schemeClr>
                  </a:outerShdw>
                </a:effectLst>
              </a:rPr>
              <a:t>Maggie Morokutti, Soloist/Pianist</a:t>
            </a:r>
          </a:p>
        </p:txBody>
      </p:sp>
    </p:spTree>
    <p:extLst>
      <p:ext uri="{BB962C8B-B14F-4D97-AF65-F5344CB8AC3E}">
        <p14:creationId xmlns:p14="http://schemas.microsoft.com/office/powerpoint/2010/main" val="949462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
            <a:extLst>
              <a:ext uri="{FF2B5EF4-FFF2-40B4-BE49-F238E27FC236}">
                <a16:creationId xmlns:a16="http://schemas.microsoft.com/office/drawing/2014/main" id="{B23307CA-72C2-4652-CB95-0EC709757D22}"/>
              </a:ext>
            </a:extLst>
          </p:cNvPr>
          <p:cNvSpPr>
            <a:spLocks noChangeArrowheads="1"/>
          </p:cNvSpPr>
          <p:nvPr/>
        </p:nvSpPr>
        <p:spPr bwMode="auto">
          <a:xfrm>
            <a:off x="308881" y="544286"/>
            <a:ext cx="8526236" cy="5105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eaLnBrk="0" hangingPunct="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lr>
                <a:schemeClr val="tx1"/>
              </a:buClr>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defTabSz="914400" eaLnBrk="1" hangingPunct="1">
              <a:lnSpc>
                <a:spcPct val="120000"/>
              </a:lnSpc>
              <a:spcAft>
                <a:spcPts val="600"/>
              </a:spcAft>
              <a:buClr>
                <a:schemeClr val="tx2"/>
              </a:buClr>
              <a:buNone/>
              <a:tabLst>
                <a:tab pos="7543800" algn="r"/>
              </a:tabLst>
            </a:pPr>
            <a:r>
              <a:rPr lang="en-US" altLang="en-US" sz="2800" b="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rPr>
              <a:t>PASTOR DAVID’S SERMON SERIES:</a:t>
            </a:r>
          </a:p>
          <a:p>
            <a:pPr algn="ctr" defTabSz="914400" eaLnBrk="1" hangingPunct="1">
              <a:lnSpc>
                <a:spcPct val="120000"/>
              </a:lnSpc>
              <a:spcAft>
                <a:spcPts val="600"/>
              </a:spcAft>
              <a:buClr>
                <a:schemeClr val="tx2"/>
              </a:buClr>
              <a:buNone/>
              <a:tabLst>
                <a:tab pos="7543800" algn="r"/>
              </a:tabLst>
            </a:pPr>
            <a:endParaRPr lang="en-US" altLang="en-US" sz="2800" b="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endParaRPr>
          </a:p>
          <a:p>
            <a:pPr algn="ctr" defTabSz="914400" eaLnBrk="1" hangingPunct="1">
              <a:lnSpc>
                <a:spcPct val="120000"/>
              </a:lnSpc>
              <a:spcAft>
                <a:spcPts val="600"/>
              </a:spcAft>
              <a:buClr>
                <a:schemeClr val="tx2"/>
              </a:buClr>
              <a:buNone/>
              <a:tabLst>
                <a:tab pos="7543800" algn="r"/>
              </a:tabLst>
            </a:pPr>
            <a:endParaRPr lang="en-US" altLang="en-US" sz="2000" b="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endParaRPr>
          </a:p>
          <a:p>
            <a:pPr algn="ctr" defTabSz="914400" eaLnBrk="1" hangingPunct="1">
              <a:lnSpc>
                <a:spcPct val="120000"/>
              </a:lnSpc>
              <a:spcAft>
                <a:spcPts val="600"/>
              </a:spcAft>
              <a:buClr>
                <a:schemeClr val="tx2"/>
              </a:buClr>
              <a:buNone/>
              <a:tabLst>
                <a:tab pos="7543800" algn="r"/>
              </a:tabLst>
            </a:pPr>
            <a:endParaRPr lang="en-US" altLang="en-US" sz="2000" b="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endParaRPr>
          </a:p>
          <a:p>
            <a:pPr algn="ctr" defTabSz="914400" eaLnBrk="1" hangingPunct="1">
              <a:lnSpc>
                <a:spcPct val="120000"/>
              </a:lnSpc>
              <a:spcAft>
                <a:spcPts val="600"/>
              </a:spcAft>
              <a:buClr>
                <a:schemeClr val="tx2"/>
              </a:buClr>
              <a:buNone/>
              <a:tabLst>
                <a:tab pos="7543800" algn="r"/>
              </a:tabLst>
            </a:pPr>
            <a:endParaRPr lang="en-US" altLang="en-US" sz="2000" b="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endParaRPr>
          </a:p>
          <a:p>
            <a:pPr indent="-228600" defTabSz="914400" eaLnBrk="1" hangingPunct="1">
              <a:lnSpc>
                <a:spcPct val="120000"/>
              </a:lnSpc>
              <a:spcAft>
                <a:spcPts val="600"/>
              </a:spcAft>
              <a:buClr>
                <a:schemeClr val="tx2"/>
              </a:buClr>
              <a:buFont typeface="Arial" panose="020B0604020202020204" pitchFamily="34" charset="0"/>
              <a:buChar char="•"/>
              <a:tabLst>
                <a:tab pos="7543800" algn="r"/>
              </a:tabLst>
            </a:pPr>
            <a:endParaRPr lang="en-US" altLang="en-US" sz="2000" b="1" i="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endParaRPr>
          </a:p>
          <a:p>
            <a:pPr indent="-228600" defTabSz="914400" eaLnBrk="1" hangingPunct="1">
              <a:lnSpc>
                <a:spcPct val="120000"/>
              </a:lnSpc>
              <a:spcAft>
                <a:spcPts val="600"/>
              </a:spcAft>
              <a:buClr>
                <a:schemeClr val="tx2"/>
              </a:buClr>
              <a:buFont typeface="Arial" panose="020B0604020202020204" pitchFamily="34" charset="0"/>
              <a:buChar char="•"/>
              <a:tabLst>
                <a:tab pos="7543800" algn="r"/>
              </a:tabLst>
            </a:pPr>
            <a:endParaRPr lang="en-US" altLang="en-US" sz="2000" b="1" i="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endParaRPr>
          </a:p>
          <a:p>
            <a:pPr algn="ctr" defTabSz="914400" eaLnBrk="1" hangingPunct="1">
              <a:spcAft>
                <a:spcPts val="600"/>
              </a:spcAft>
              <a:buClr>
                <a:schemeClr val="tx2"/>
              </a:buClr>
              <a:buNone/>
              <a:tabLst>
                <a:tab pos="7543800" algn="r"/>
              </a:tabLst>
            </a:pPr>
            <a:r>
              <a:rPr lang="en-US" altLang="en-US" b="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rPr>
              <a:t>4.     Creation: God’s  Majestic Blessing</a:t>
            </a:r>
            <a:endParaRPr lang="en-US" altLang="en-US" b="1" i="1" dirty="0">
              <a:ln>
                <a:solidFill>
                  <a:schemeClr val="bg1">
                    <a:lumMod val="75000"/>
                    <a:lumOff val="25000"/>
                    <a:alpha val="10000"/>
                  </a:schemeClr>
                </a:solidFill>
              </a:ln>
              <a:solidFill>
                <a:srgbClr val="FFFFFF"/>
              </a:solidFill>
              <a:effectLst>
                <a:outerShdw blurRad="50800" dist="38100" dir="2700000" algn="tl" rotWithShape="0">
                  <a:srgbClr val="000000">
                    <a:alpha val="48000"/>
                  </a:srgbClr>
                </a:outerShdw>
              </a:effectLst>
              <a:latin typeface="+mn-lt"/>
              <a:cs typeface="+mn-cs"/>
            </a:endParaRPr>
          </a:p>
        </p:txBody>
      </p:sp>
      <p:pic>
        <p:nvPicPr>
          <p:cNvPr id="6" name="Picture 5">
            <a:extLst>
              <a:ext uri="{FF2B5EF4-FFF2-40B4-BE49-F238E27FC236}">
                <a16:creationId xmlns:a16="http://schemas.microsoft.com/office/drawing/2014/main" id="{4218B786-4408-481D-A964-A5FDA57336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6486" y="1496786"/>
            <a:ext cx="4891025" cy="2653379"/>
          </a:xfrm>
          <a:prstGeom prst="rect">
            <a:avLst/>
          </a:prstGeom>
        </p:spPr>
      </p:pic>
      <p:sp>
        <p:nvSpPr>
          <p:cNvPr id="20484" name="AutoShape 5" descr="data:image/jpeg;base64,/9j/4AAQSkZJRgABAQAAAQABAAD/2wCEAAkGBxMTEhUTEhMVFRUXGBUVFxcVGBgVGBUVFxUXGBcVFRUYHSggGBolHRUVITEhJSkrLi4uFx8zODMsNygtLisBCgoKDg0OGxAQGy0lHyUtKy0tLS0rLS0rLS0tLS0tLS0tLS0tLS0tLS0tLS0tLS0tLS0tLS0tLSstLS0tLS0tLf/AABEIAMcA/QMBIgACEQEDEQH/xAAcAAACAgMBAQAAAAAAAAAAAAAEBQMGAQIHAAj/xABFEAABAwIDBAUJBAcIAwEAAAABAAIDBBESITEFQVFhBnGBkdEHEyIyUlOhorFCcpLBFyNistLh8BQVFkNUgsLxM3OTJP/EABoBAAMBAQEBAAAAAAAAAAAAAAIDBAEFAAb/xAAsEQACAgEDAgUEAgMBAAAAAAAAAQIRAwQSITFRExQyQWEiM0JSI3GBkcGh/9oADAMBAAIRAxEAPwBjJ5TqsH1Ie538SwPKfV+xD3O/iVIlC0AX0HlcX6og8SfcvbfKdV+xD3O/iW36Tqv2Ie538SoZK2CzyuL9Ue8SfcvY8plV7EXc7xW/6S6r3cXc7xVFspGsW+Vxfqj3iT7l4HlKqfdxdzvFbt8pFT7uLud4qkhiIiiQvTYV+KN3z7lzZ5RKn3cfc7xW48oFT7uL5vFVWKnRcVEUEsOH9UapzfuWRnTupP8Alx/N4ohvTOoP+XH83ikVNQlMY6HTekTjhXsGnPuM29Laj3bPm8Vv/iqo9iP4+KEZSWBJ4JUZHyH9WcLNx3nnyUebNgxL6kOx45z6Mf8A+K6j3bPivHpbP7DPm8VVayOeL02PxgZlj7EEcjqCm2x6hlREJGaHIj2SNQVmDUafL6UeniyQ6sNl6azj/LZ83ioT07n91H8fFR1VCOCXTUXJWxhhfsJbmvcZO6fz+6Z83itD5Q5vdR97khmprbkHLCqFp8L9hbnPuWn9Ik3uo+9y9+kSb3Mfe5VAxlYAui8rh/UzfPuW13lJm9zH3u8F4eUqb3Ef4nKmPYtCF7ymH9T3iT7l2PlKm9xH+J3gsfpMm9xH+J3gqO5alb5TD+p7xZ9y9fpMl9wz8TvBY/SfL/p4/wATvBUNxWhcveTw/qZ4s+5fneU+X/Ts/G7wWp8qUv8Ap2fjd4Kgly1c5e8nh/U94s+5f/0py/6Zn43eCsfRPpe+rEhMTWYMIycTfFi5clxq6v8A5Lj6M/XH9HpGo0uKMG0g8eSTfLOfTBaEKWRq1sugxRqGqUMWWMREcKw8aMiRLIlI2JTsjQORqRhsaKhp1LDDdM6alSJ5AkiOmpE0p6FE01HomMcF8lDkzFEYAkVHkjWwcApo6fwU2DDqVLLJYxRKXt3bzmxSWiFhkfTF7YsOg6vihqereWNeGNaHWOZ0Bbfd1JPtc/qpHe0R80rj+SX7M2pIapsBI82IHG3CzB4lcDPKebnsdXHCMFQ2290gdCG+o9rg61r6jLuSrop0tbSvkDm4mPIIANsNjrbq+i16Vx+hCP8A2fWyq7IL8N37hTdK1Fbl1Ayxvhnetm1AnhZK0WDxe3DMi3wW8tNyQvQMXoIOQI7nFWDzC7GPI6s50oUyr1VHfclstHyVykpkHPRBWQzCZQKXLTEbkO+FWeooyl09MVbDJYhqhDLGh3tTmSBCyRJ6AYpfGVGWlMnxIeRiYYAuatC1GOYoHtWmAxWpcpXtWjgtPEa6B5LQcNR1x/R6oBXQPJZ6tR1x/R6m1X22MxeooEjc1u1i3ezNbMYnMFG8caLjaFG1uSmiAQNhIkYAi4IbrFNAm1JSpE50gkrJaWkCb08AXqajyTGGl61z8mUfGJtGBYIhjRxW0UQG9aVIDWOPBpPVYEqSUh6QQ239dSqG0dvT4pSCDGzGN1/Vc4Wy4W370P8A2+QRec89OBZxydGScLsGQw5Z37FFLTtt5tzpSZCQbYSScABN92TVyc+uT4hZbi07XMhVV0Re1sdtW43ekMsDrAN9D9olV2IMhq5nucbsa+JlwCCNM+eW5XYRsL3Br33bhjccAs25xgE31zColeHGWTO5LnHIcHHnkpcMm20Uy6GK+pfM1t7Wbext7RHNCwUriAchcDjnYEH6oyniyLXHLCLZW+1f8lKcmtDdTcX3AZeKddcIFq+Sw9Gul7qanbD5oPwknFitkTluXUNmTediZJpiaHWBva+664cS0N7P+Q+ua6j0C2uyaFkDbh8cbcVxYHO2Wat0+VvhkmfGlyiyuYoHQosw23hR+Z5q5SJGhXNThK6qmVhmgyCXz0qpx5ORUolXqI0I6O6e1NJqUtmgtddDHkJ5RFjo0PJGjpYkO6NURkAAPjUL2I+SJCvjTLPAT2KF4Rr4kNJGtBBlf/Jd6s/XH9HqgOYr95Lm+jP1x/R6n1X2mHi9RSXtUkTVlwF1LEzgmtnkiRjETDFdeijvomNLTJE5pBJE9FTjLJPqWmCHpoRbRNoGDgubly2URiTwxABFRxi+pWrAFmeVsYLjfIbgSc8sgNSo5SHpEO0p/NMxNAJvazjhFrEkk2O4FV2p23USAxtgjLXD1mynFhvmQHNF8ljpD0hhkjfG0SAtbJfzkbmZluEBuLU5lTVtSwR3aQcETtM7ZAZdy5er1Li6iW4cSfLEkri6NrBG/wCwDYB2XnA53qk8EVJUt8+1xDw0CQ3LHDMtaBu+8vT2ZFcD1YOH7PHsR1PA1jWWFi1hJPGzbZ9q5Ka/4WtMT7Oq48Ty5wBfNfM2yaAAc/uqoTOBccOZNzfd6xV4bCCxhdcmwviN73ZfeufOuw3AyyvbnmnYabbR6SaoODAHu5td+6T+YQkT3Oa4sa84SSbAkWO89yJbMC5pvusb8cIyKbdDGj/9I3ujcnXStgtFXp3bziJyuLaDqKtXQXbkdPO50ofZzMNmi5BxNIuL6aqusaLD2tSf9w8US1ga0neA63PPf3BPjPa7QqULVM7zTStka17SbOaHC4sbEX0U3mhZKeij2uo4DiF/Nsva17gAG6ctYNbrpp2rOY1ToFfAh5YExwjrUeAZpidACOppRxSqrpBmrJPEEBUwAqvFkFyiVOohQkkSd1cIS6SILoQmTyQrkjQ74kymiCFkaqE7AAnsCFkYjXtQz2I7MYA5qvnkv9Wfrj+j1SJGhXfyYkAT9cf0ek6v7T/wFi9RTsiiYWBRMajqZi9NhUF0sOlk7ooALXCHoYchknVPEOGi52XL7D4RCKeMDci2sAzso4gAp4zuUEplEVRHPVMjF3uDRe1zlnwS6q25TyERxytc/EMhnbD6Rv8AhWekc2C3Jsru0NAH1KXN2fGQzEA4n1rgG5DTc3tfVczUapRbjRVjw2rZLAGERGwucyePok58dRlyCGiON1QTm1r8LRZtrBo3EZ5lQR05EkgjLmiOwHpne25sHAjSymEToYy/GMJON2Nud3Eb2a8NFynbvktVcEc1LG+Z0WBtgwOObhfETlkbWyWK2INjDjJKA4+asCHXxOw/aHJSU+MSvkLA4vDAAxwJAaDudY6lQ7Qmu2BhY9uGQOfiaQABc69azndQTqiOqZK0EBw9FjrBzbXAaR6zXa25LnwkOKwFybDIb10evqYyySz2m0b943qgxsGMAZAEadidpnw20bNc8MDdRecdmMWfIAEDdcckTQtDSQAADuFgc92QR1PH6VjyHwsg3OsRh1w2Lt/UE/e3wDVBMYa1pBtc3ueGV7LEbgchpc566qY7EElGZT67XtG/QkaoaCEA2DtBnbkOJKxVRjtln6F7Qip6hrpX4GFr2kk5XyIv3FdQodqQTE+aka8i1w03sOY3aLg7gHcbXIAH1yV38llm1M7f2D8r/wCaswZPxI82P8jppcOC19HNSBwWuR3K1EgPJG3rQU8Q4JmbcFFIwJkZAtFdqoAdyU1UQbdWmeIZpTX044K3FkEyiVqRozQUjQm9TBkgZGLoQkmTvgWyNCHnARsrULKFQmCLpFdfJjpP1x/R6p0oCunkyGU/XH9HpOq+0/8AAeP1FVjbcprRQIKmbmmYqmxluK9znZovy7FJnzKKHQg2PKOPRMqdVodJWNzwH/cWs06ygZfKDE3LHCDwDzIe5gXInqIPo7LI4ZUX1irW0XyOEkn9qfE3EdLBoGKwtYXHfvSKXpxO8HzMc7992w4Bln60h0TDarj/AGZjDq50TTzu4E3t1LmazUdFFleDD3NH7PlLXgSGQOAaXYi8gXvk12m9MW1tnDHlYHcW5mw0Jt8VK5/pNy3k6brfzUFXVu8+yMYS0sc51xfQiy5fiObuRbsrgio6rKYm7cT3EXBGVgBmcrZIjb7wYmMH2pIx2B9+3RYioWuJGEsPFhNjfkUG+lxOs2Rr8Dr2JLSHDqOuay75MaGz5iXN3WBP0CFqhiqoW5kNjkcRuzsBcKA1UjHXc13DMXGu4gX71HFVONSZLDD5sNFiLg4rnLVZFNW/g1mvSSECGWwyDBrna7mjIm5G9USON18Q46duV1e+kFUPMS5gf+MZ5ZYrlUj+8Iw6znWOL1dSBcZ2F1Rp923oY6JKef0rnLNpA/3cFHExrDjkcAMwMWQ+KA2jtG1sLJHEaYWnIg5agJcyCaocBU+cDA67bhtgP2he5VccVq3whbyeyL7s2drqGcAg5Ndln/WiSsfwA39psUCYvNjC1pAcc8PogjdcDVMaWA2u7sHC6VtS6BW2Yp/tOP8AVwrV5PqlrKwl1mhzJBdxtmS1wGfUqrTwSSEtY0uOWTeNt/BHS7IqmEPdG5rAMy2ziLtANwNEyEtsk7F5EnFo7k2QHS3WM1sVV/J1KDS2GgkeB1WB/NWcP5LqRdqzmSVOjIPJavPJZLuS8TyRJ0YCSjkgJ2XGibXPBDTC+5NhIXRW6yn5JLOzXJWyrbySOrj5K/DkEziV6VqDfbgmdQwoGoyXQiydiyYK5eTfJs/XH9HKovKuXk6HozdbPo5BqvtsPF6itURzUFfMXusDbG8MFvYabut+E96wJbNJ36DrP9X7FiksZrAZRtt/uf8AyAXy2u1Dao6+kxc2MZYQ4tY4B7XXBDgDuve+/dqhtnROcPOCQRsLniNgAAwtJAud+l8rKbaFVgZI8es1mFvN8hsB8Qt4oWiWCIZiGNzj1kYAf3iuNue1s6ahyNIag4MMuRIsSNCOIsoqilc/zdnizHB9iNbAgC4UkZAeGjQgkjdlp1b158jBIWNxAgBxIGVnXtp1FSrraG17MnZU2dZ/o5ZE5gkncexDUs2OrlIzwMY2/M5qZsptmMQ4i3/SxDBHclrQ1x1I9F2SC9qdoLb2GVKfX7PgP5pRsMHA53tPe75kWyV7GOAGL1rEWvnpcFQbGsyJjHgtcBmHZZ3J10K2/p/0Ztdm9ZOY4JXtyIxEG2hHojXqU0bHOa3HhecIviFs7cQoNuNHmA323xt73gn801a3Oy1zqKAcSs7bgwxF7MTTiDSCbj1v5Kqz1DibXJ7d/AWV16VC1MM7XeL9pKpfq3Oh3csvqrMPpsWROYd+pA057lpGwGxNz26nlyRABdgt7P8AycFNA0AaXNj2ckxyroalZG4AnIZYteWeQUNVtaNgOtw5rSAPVuRa/ittqVPm4nOaLkWNu3RWbbOxmupgxga18vmg51r2LW5E9Vl5NRpy6GSt9CzbCp2RsaxthYAnS9znc703klaMri53cVRdn7EmeWyySYX/AKyKXBdokaLYLcLWBVcmr5w+N2MudHk2+duTkuEeqTFyVuwvpC+ogrC2lLg5xxWDy0ZguJtplhcvbO8pVZE28z8gQCZGh2ZvwsbZJTV1Bme57pC9+Yu3IDCLZHgMwo6ugEsRY8cL8Thtp3ldHHlcEoyESxKXJ0jY/lPjkAxBjj+w7/ic1YabpnTPGZLMwMxv4ZLjdDQsiYPNtaDlnYXJ+uXFNWwFueIk577A5cFvmaYHlk0dvab5rWQ8kH0frBNTRv34QDbc5uR+iPddWKRFJewvqGX1CUVkXJWCVqXVEZ5KrHkoXJFVq4+SU1EatFXTJLWQLpYstiJxK5M1XPybj0ZvvM+hVWqYVbPJ3GQ2b7zPoUzUu8TBx+opDtc9GjEe2/5BbbEjuzzh1kJeeq5A+FlJU7N841zQ/AXCxIF79hKlfC+JliLtAADh3AEbl8PqG2j6TTbVwQytxSQR63e+V3Uy2H5nN7kbswh75pL6uwDqYLZdt0timtJPJuiY2IHmBid8XN7kbsRhbCwHW1z1uNz9VNl4jX9FkFbHFIy7nHmG9w8Sh9lgF80mt5LDqYMNh23W7H4Ii4nQOd9T4KHYbLQMvqQXHrcSfzSHxFmpcjOAem47gAO03PgsbRlA82A3E57sORtlYknTl8VBR3IJO9xPxsPooah2Kpjb7DHu7XZBCu77Hmg6OPPJxB9l2XdfLuUrSRfEPzQ87MVm8XN+t/yRwzPHrWcNGO0Az7ObJh9JwDXBwAdkD237kZDjZwcO4+BQEFQHDEQWZnPUGxIvcaaXz4otxda9w4cRw69O+y84P2BtCzpVK0wssftC44WaTmFRKupwus1rpHm2TGl1u7JdGqHRuPpNDiNxbc/RDVNYxnst5b+xrbn4KjDlaVbWwXBdyiwQ1z22ZSFuvpPe1uRJOmoOajd0NrZf/LUMjbua27gBwGitk22B9kF3yj8yfgl79qSuGWQ5eiD26qmObJ7JL/0Dw4vrYq/wNBFZ0tQ97hYgEhouDwzJCuO2am9PjjOYa4g9WQOaqNU4kAk2ubZantKtG1GtFNYOFhEBe+865oMspva5u+TygldIb9FY/wD8kVySSCTc5m54qi7QjOKVgys54PeV0Lo/Haniz0Y0/mqVtuO1TMP2ie8LMTW5g0UPowHYXA5hsh144bFXCrFnEAagHrxNHck1PHBBG+MzsfI+XzlhcFmRBBTzaUgaI3FzQ10bTe+trtt8Aqs8rnaF441EiZJ6NuIP0v8AmiIDiAcdBbtPUgIg4Xw2PwytcWO8ZfBFUrrDCcrEjlruO9KaoM02j0xq9nYDTOaY3E4mPbcF/EHUXATfZHlwa6zammcOcLsXAeo4A7+arnSKh85BI0atGIcbjMfWyoWwtoNp6iKZ8YlEbg/AThDrG4BOds11NNLdjOfnglKz68b6QB4gHPmN/NQTxqh7I8r2z5recc+ncbXD2lzQbe2wEW11srfR7QhnbjhmZI3I3Y69usDRNtxJ6IqliT1UXUnkzOaVVsWqqxZRc4lcqYlZ/J+z0ZvvN+hVfqGHirJ0CZ6Mv3m/QqzJO4CYL6ip04CNbnlqOCWU8gO9HwOzXxs5H0ix0A1/R+7CyBzWhzsRDrnU3dY65lZnY5gs4WJFm2zB3ZH8k1bIppIw5uEnWxy5aJMueoyM2hHtx/6jANXFrB1G3h8UeDYW3NHwH/SA2hs2oMkdmh7GuxEghpPD0TvREsoItvJDbWtbPP4fRLnGopFEJJthlOch1BDbOdimmduBawdQH80UHDM8M+5C7DjwsvvcS49qX+LMa5GYbdze0/QD6oh7sLHH2QT3BQ0/rE8AB9SfyUG35cNPJbUgAdbiAsh1SFyN6Fn6tn3W/QfzWJIrlp0OIZjI21Iv2KaFlmgcAB3BaSu9JgvxPwt+ZQfkwvYRdMDZ7LcHd9xbJV+KEuF3XJI00sOxP+lRJfHYfZdroPSSakcMNu863OgAV+OX0IXVmIg1oIAzusU8eWemYHfwXnyAE8dwGZOagmqw1pB9Yk25JiVmXRBWlpuNcxyyvfJLaqjYW2IuOBGIdnBSniTmooml7rbtb8uKoiqXUnf1Fq6F7Ql860PkdgcMAadLhuRHDSym6VQuFS7CLlwZYaXcRbXsQFO4RmNxywvYQOV7XPWmvTK3ng4Zfqw6+64cSpm/5LQxKkc2qp3te4OZhGI3Nswd4PijKGuAYYpW+chcblpOYNsnxncfqun7c6PRVcYe2zJS0EO3PFvVd4rlW1tny0shaWEfsnfn6zCrMWaOVV0YiUXFh7IHU9nNd5yB2hGn3T7LuITZtW17btNxbu5daQbKq3i5FnMdk9jh6LuvnzGaMqdmMcxxhc8NOov6UX8Q5rJxjdM9GVdAj+1tuQCdbHUty48FT9q7AlDi5lnNcbjCRlc8OCtvk/6Jxue6WebJhP6tri0u34nkbk827LTY8EIxutmfVDRn9rK+7it8Xwp1Dkxx3x+o5RWbNfE8MdhJNrFpuDfLVfRnQLo2yho2MFi94Ekjhnd5A0O9oyHeub9CuiTKivc6oHnYmxl+FxNi/GA0c2jM2XZWBjGhjGhrW5BoFgBuAG5UZc6pUTbK4MTtvkl1RGDvRskiHnt3Jcc9AShYkqmDPNP+gYGGX7zfoUkqwE+6CD0ZfvN+hV8M+5UTvHTOeQPzTGCS6Rxyo6GSy+emfUuKHDHImJ6VsmRLZjuS2LcBtC4rFbR+cDc7OaSQdc7WzQkUyMiqEDF7WuUINs1Pm4niQFrrWz0Nza4OiL2d6jNLYRmOpPS4G2IA8iAVBUUDXHEz0Dy0PWPBDJJqkGsnPILTPvc8z8MvyQe3pbiNh+1I3tDc0XSiwA679d0ur/SqIh7Ie74WCGHqDaGwm5ZKON/6w8mj4lascVJSi5eedu4fzKVHnk1qiudLnHzjADq0/vJNT5C3DI/1xT7pI28zfuW+KStsAQOKvh6EJI3SW7fFK583udxPXdT1Ul8uvtQbjbTX81TjjQicrInuucIF+I/JOqOnDGi+v5oTZeFrruyNrjq4ncoq3pCwHDEx0ruDGk/FbLdL6YoyNRVsa1EgDSeAB5X60ZtSoEscROrQ9h6siPgq2NibTqsrCCM7iQDbszKsdH0SnbFgNS1zr3uWXtlb2rlLnCEKuSsJOUr44LL0UqscDf2Dh/MJjtOkjlYWSNDmnvB4jmkGxaKSjY7HI2QZE5YMhv1IWlT0zaCMMRc0g2JIaewKXa3JuAXsVPb/AEefA7G3/a8aOHsv5pVBVuLt7JG520sf2Tv612KF8c8QOEOa9t7HmM+1c+6WdFXM9OO5ZqLetH18Qq8WdP6Z9RU4e6FM8DageiMMoBLmDSTi5l9Hfs8yoYquzmh4thy5dvAoGOaxwu9FwzB0xW3g8eSPfOJhhk9F+gk3P5SDcf2lS0Ls2qtv/wBnBkilwTA+jaxuN7SN4KvPQDp7JXHzclMQ4DOVg/V5cb+qVySq2R5uQPwB4a4F0RJ9IA5i43Gy7Z0I6RUlRCG07Wxlg9KG1i024faHNFkUY4vpV/PYS7cueCzPcOCgltopi8cFBLKOC56mN2C+saLZhOeg9sMv3m/QpLU1HJPOhb/RlsPtD91WafJcqFZcdRs47BMmEUhSiJyOinU84ncXQaxylFRzJZFMiWSpMkHtGDagoqKcpVHIp45bFLYDxjyOoJsiBUFJo57IqOpQMW8YwniEgvo7cRr/AD7Unj2XP/aDLeNzcGH7QcbHXgEyjmRMc3NeXHsBta6Cjzp00O8HIjsU9FIcF95JPeSia8sdZrvWN8Nr3HO+4aIGjlsAx2RAHbzvvS3ClaDUt3UQ9Jag+ey1wC54ZuVdklIJGpJ+HBOuk1R+vPDC380gkNyXA6roYUtqEZPg0c7itqWkxHPT49SguXGw/wCynNOMIA1dv4Dj2pk3QEY2HbGfgqY+DvR7NO5WBkYM8kcQMZa1rrjNri++RbuOSpTq5scrHFwvfLPgb/krvsWcOqKl4N7+aA7I7/mUiacVb7BbrfBL/bnsOGRtja+IZgjS4SHanSk4vNwnO2brc7ZKxbTcSyUH3Z+Icubg4ZGHdYj+ghwwT5ZspPoHundICZHl+WQO6++yBid+raLfaz77fmp2SWPIXue3+ar1ftrCXQxtL5C6wtmLk5AAankqseNy4SFTmork6B0I2hgDoCfVJc3q0I+itckpP9fmqD0W6KbSbK2aV0cbT6RabucLjQgaZc1cpnSs9dpA4tzb/LtU2fHUuHYUJqSK10k6LNfd8QFzm5h0N9S3nyVKkDortsSwcfXZyP7K60Zb6JTtvYjZ7ub6Mm42yd94LcOoaW2XQ2eK+UUSGouAx4xstkRrHfeDw/ZOvJDVWxyCJI3lrwcTJW5XI0ufsnl9VPUUToHEYTYE4mHUHe5h39SIpaq+bc2nItO/rH2SFaptcx6CXBPiRb+iXT8S2p6sCOcZBxyZLawBB3OPBWuoqOS47X0LZG31HtfaYeB8eSO2H0smp7RVJL49Gyalo3B3EJWTBGX1Q69j0U4On0OgVE2SsnQZ/oS/fH7v81SHVocAWkEHQjMHerl5PX3il++P3QvaNNZeezD1Mf4r/o4qHqaN/NLsaljemyiWJjhsiJbNkkrZVM2YpHhjoyHsbuaJD0jiqLBFRzXSZQDTVDdrlOyXJKxJkt2yJW0wcxzc0QyfJImPKlEpQ7THH4H5lBFjYg5EHMIKbZgLgWkAbxmbZ7r35oJkx4qdsy8rQuWP4F/SPYMjiXxuxiwGH7Vhe1j9pVumo8WMvcWBlr5encmwACvIqdAhaqijl9YcLkGxNtxtqE7HmcVTFSw27RUKd+HIAvfoGsaXPtuyGh5nJN6TotXT5Ow0se+5xy26hkO0qy0EbIxZjWt+7lfmTvTWGp4onqK5S/2A8UnwLdj9AKKCzvN+efqXzWeb8Q3QKwOoGAksAYTa5aAL24jeg5KvhmvCsPH4pbzSl6mLWKnwB1jnNMrXi12jDbR2TtO9cy2k55wthY6SS+TWAu1G+2i6pU1IdkQCOBzQ9O5sYtG1rBwaAPoix5VF3QThJqjnVF5PNoT51ErYWOzw3xH8AyHert0Y6FUtGQ9rTJKPtyWJaf2Ro1MnVjtxWpqzxRz1c5Kui+AFpubGvnitPPHRLDUHitfPnip9w3wQueka7O2F3tNyJ6xoUNLHI3X0gN7cj2jetZKhy0fVEb158hrG0CV1M2Ztn520O9p/LqKpG2tkvjdfTcHt0dyerrUEOzOvEGx70vqQ4gh1nttmDkezinYsjiwpYbRTIZzfL0XDd+Y4gqSZ7bG9gbZt3Hq4dSl2tRBguDlfI/ab1oTZmzHzOxSghg45F53ZHcrU41uJ3CV7SbovHO15LMoCb+loc/sBdo8m5Pmpf/YP3QubDIWGQGgG4cl0fyZO/Uy/+z/g1bgnvzX8GarHswNfJzA9Aa/3Q/8AozxWzegVf7of/Rn8SyvKhwRP5mZIOg9dviH42fxKQdCa33Q/GzxXl5A4INamZv8A4KrfdD8bP4lNF0OrR/lD8bP4lheQeHE95rIkEt6KVnux+Nn8Slj6L1fux+NnivLyU8MQvOZPgkb0Yqvdj8TPFbf4bqvd/M3xXl5A8MQvOZPg2/w5U+7+Zvist6PVXsfM3xXl5C8MT3nMnwZ/uCp938zfFZbsOpH2Pmb4ry8s8CJvnMnwSM2NU+wPxN8VONl1HsfM3xXl5C8MT3m5/Bq7ZlR7HzN8Vg7In9n5m+K8vLPBib5mXZGp2VUex8zfFY/umo9gfib4ry8heKJq1MuyPDZU+9nzN8Vg7In9n5h4rK8veFE3zM/gz/dU3sfMPFbjZk3s/MPFYXl7w0eWpn8HpNmTez8w8VC7Zs1/V+ZvivLy94aCWokyCXZk3s/M3xQsmzJvZ+ZvivLy9sQ2OaTIHbLm9n4t8VE7ZU3s/MPFZXkVcBbmRDZc3s/M3xXRvJpTPZDKHixMl9QfsN4Ly8qtJ91f0Sa5/wAL/tH/2Q==">
            <a:extLst>
              <a:ext uri="{FF2B5EF4-FFF2-40B4-BE49-F238E27FC236}">
                <a16:creationId xmlns:a16="http://schemas.microsoft.com/office/drawing/2014/main" id="{6F651DD5-F7FB-F340-9570-0A659C803D91}"/>
              </a:ext>
            </a:extLst>
          </p:cNvPr>
          <p:cNvSpPr>
            <a:spLocks noChangeAspect="1" noChangeArrowheads="1"/>
          </p:cNvSpPr>
          <p:nvPr/>
        </p:nvSpPr>
        <p:spPr bwMode="auto">
          <a:xfrm>
            <a:off x="211138" y="-1371600"/>
            <a:ext cx="3619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lr>
                <a:schemeClr val="tx1"/>
              </a:buClr>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a:p>
        </p:txBody>
      </p:sp>
    </p:spTree>
    <p:extLst>
      <p:ext uri="{BB962C8B-B14F-4D97-AF65-F5344CB8AC3E}">
        <p14:creationId xmlns:p14="http://schemas.microsoft.com/office/powerpoint/2010/main" val="4048404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75504-E68D-982F-8036-3BBD77247001}"/>
              </a:ext>
            </a:extLst>
          </p:cNvPr>
          <p:cNvSpPr>
            <a:spLocks noGrp="1"/>
          </p:cNvSpPr>
          <p:nvPr>
            <p:ph type="ctrTitle"/>
          </p:nvPr>
        </p:nvSpPr>
        <p:spPr/>
        <p:txBody>
          <a:bodyPr/>
          <a:lstStyle/>
          <a:p>
            <a:r>
              <a:rPr lang="en-US" dirty="0"/>
              <a:t>2026 Camping Trip </a:t>
            </a:r>
            <a:br>
              <a:rPr lang="en-US" dirty="0"/>
            </a:br>
            <a:r>
              <a:rPr lang="en-US" dirty="0"/>
              <a:t>to Yellowstone </a:t>
            </a:r>
            <a:br>
              <a:rPr lang="en-US" dirty="0"/>
            </a:br>
            <a:r>
              <a:rPr lang="en-US" dirty="0"/>
              <a:t>National Park</a:t>
            </a:r>
          </a:p>
        </p:txBody>
      </p:sp>
      <p:sp>
        <p:nvSpPr>
          <p:cNvPr id="3" name="Subtitle 2">
            <a:extLst>
              <a:ext uri="{FF2B5EF4-FFF2-40B4-BE49-F238E27FC236}">
                <a16:creationId xmlns:a16="http://schemas.microsoft.com/office/drawing/2014/main" id="{271509C2-8E0A-1703-BEF6-AAE9ECACCC55}"/>
              </a:ext>
            </a:extLst>
          </p:cNvPr>
          <p:cNvSpPr>
            <a:spLocks noGrp="1"/>
          </p:cNvSpPr>
          <p:nvPr>
            <p:ph type="subTitle" idx="1"/>
          </p:nvPr>
        </p:nvSpPr>
        <p:spPr/>
        <p:txBody>
          <a:bodyPr/>
          <a:lstStyle/>
          <a:p>
            <a:r>
              <a:rPr lang="en-US" dirty="0"/>
              <a:t>Boy Scout Troop 140 • Blairstown, NJ</a:t>
            </a:r>
          </a:p>
        </p:txBody>
      </p:sp>
    </p:spTree>
    <p:extLst>
      <p:ext uri="{BB962C8B-B14F-4D97-AF65-F5344CB8AC3E}">
        <p14:creationId xmlns:p14="http://schemas.microsoft.com/office/powerpoint/2010/main" val="20149593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31911">
            <a:extLst>
              <a:ext uri="{FF2B5EF4-FFF2-40B4-BE49-F238E27FC236}">
                <a16:creationId xmlns:a16="http://schemas.microsoft.com/office/drawing/2014/main" id="{F85E591A-AE37-C96E-3E42-B4B9FA64F64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0740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40400">
            <a:extLst>
              <a:ext uri="{FF2B5EF4-FFF2-40B4-BE49-F238E27FC236}">
                <a16:creationId xmlns:a16="http://schemas.microsoft.com/office/drawing/2014/main" id="{82B29683-9C8B-C73D-D685-B2E5C8C2E350}"/>
              </a:ext>
            </a:extLst>
          </p:cNvPr>
          <p:cNvPicPr>
            <a:picLocks noGrp="1" noChangeAspect="1"/>
          </p:cNvPicPr>
          <p:nvPr isPhoto="1"/>
        </p:nvPicPr>
        <p:blipFill>
          <a:blip r:embed="rId2">
            <a:extLst>
              <a:ext uri="{28A0092B-C50C-407E-A947-70E740481C1C}">
                <a14:useLocalDpi xmlns:a14="http://schemas.microsoft.com/office/drawing/2010/main" val="0"/>
              </a:ext>
            </a:extLst>
          </a:blip>
          <a:srcRect l="22607" r="11318" b="2"/>
          <a:stretch>
            <a:fillRect/>
          </a:stretch>
        </p:blipFill>
        <p:spPr>
          <a:xfrm rot="5400000">
            <a:off x="1218174" y="-463140"/>
            <a:ext cx="6858000" cy="7784281"/>
          </a:xfrm>
          <a:prstGeom prst="rect">
            <a:avLst/>
          </a:prstGeom>
        </p:spPr>
      </p:pic>
    </p:spTree>
    <p:extLst>
      <p:ext uri="{BB962C8B-B14F-4D97-AF65-F5344CB8AC3E}">
        <p14:creationId xmlns:p14="http://schemas.microsoft.com/office/powerpoint/2010/main" val="35250891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44548(1)">
            <a:extLst>
              <a:ext uri="{FF2B5EF4-FFF2-40B4-BE49-F238E27FC236}">
                <a16:creationId xmlns:a16="http://schemas.microsoft.com/office/drawing/2014/main" id="{A6C98ED8-D836-4ACE-8EA6-62EBEEE827C2}"/>
              </a:ext>
            </a:extLst>
          </p:cNvPr>
          <p:cNvPicPr>
            <a:picLocks noGrp="1" noChangeAspect="1"/>
          </p:cNvPicPr>
          <p:nvPr isPhoto="1"/>
        </p:nvPicPr>
        <p:blipFill>
          <a:blip r:embed="rId2">
            <a:extLst>
              <a:ext uri="{28A0092B-C50C-407E-A947-70E740481C1C}">
                <a14:useLocalDpi xmlns:a14="http://schemas.microsoft.com/office/drawing/2010/main" val="0"/>
              </a:ext>
            </a:extLst>
          </a:blip>
          <a:srcRect l="25000" r="20055"/>
          <a:stretch>
            <a:fillRect/>
          </a:stretch>
        </p:blipFill>
        <p:spPr>
          <a:xfrm rot="5400000">
            <a:off x="1786466" y="-373259"/>
            <a:ext cx="5571066" cy="7604520"/>
          </a:xfrm>
          <a:prstGeom prst="rect">
            <a:avLst/>
          </a:prstGeom>
        </p:spPr>
      </p:pic>
    </p:spTree>
    <p:extLst>
      <p:ext uri="{BB962C8B-B14F-4D97-AF65-F5344CB8AC3E}">
        <p14:creationId xmlns:p14="http://schemas.microsoft.com/office/powerpoint/2010/main" val="38880548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44811">
            <a:extLst>
              <a:ext uri="{FF2B5EF4-FFF2-40B4-BE49-F238E27FC236}">
                <a16:creationId xmlns:a16="http://schemas.microsoft.com/office/drawing/2014/main" id="{599A9EB9-8F46-365B-68B5-8B9AB1BFE9D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324397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54430">
            <a:extLst>
              <a:ext uri="{FF2B5EF4-FFF2-40B4-BE49-F238E27FC236}">
                <a16:creationId xmlns:a16="http://schemas.microsoft.com/office/drawing/2014/main" id="{7804B925-B51B-0C3C-1EA2-5935D6FC1D8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0907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54743">
            <a:extLst>
              <a:ext uri="{FF2B5EF4-FFF2-40B4-BE49-F238E27FC236}">
                <a16:creationId xmlns:a16="http://schemas.microsoft.com/office/drawing/2014/main" id="{4E883080-F88C-CDEF-7C22-72FB3865F95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244066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53348">
            <a:extLst>
              <a:ext uri="{FF2B5EF4-FFF2-40B4-BE49-F238E27FC236}">
                <a16:creationId xmlns:a16="http://schemas.microsoft.com/office/drawing/2014/main" id="{96C8C5CF-88E9-D636-70C9-71861B401B4E}"/>
              </a:ext>
            </a:extLst>
          </p:cNvPr>
          <p:cNvPicPr>
            <a:picLocks noGrp="1" noChangeAspect="1"/>
          </p:cNvPicPr>
          <p:nvPr isPhoto="1"/>
        </p:nvPicPr>
        <p:blipFill>
          <a:blip r:embed="rId2">
            <a:extLst>
              <a:ext uri="{28A0092B-C50C-407E-A947-70E740481C1C}">
                <a14:useLocalDpi xmlns:a14="http://schemas.microsoft.com/office/drawing/2010/main" val="0"/>
              </a:ext>
            </a:extLst>
          </a:blip>
          <a:srcRect l="13783" r="35130"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4775978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20260711_173606">
            <a:extLst>
              <a:ext uri="{FF2B5EF4-FFF2-40B4-BE49-F238E27FC236}">
                <a16:creationId xmlns:a16="http://schemas.microsoft.com/office/drawing/2014/main" id="{8EE084D0-6624-2F2E-EC55-2F649769B56E}"/>
              </a:ext>
            </a:extLst>
          </p:cNvPr>
          <p:cNvPicPr>
            <a:picLocks noGrp="1" noChangeAspect="1"/>
          </p:cNvPicPr>
          <p:nvPr isPhoto="1"/>
        </p:nvPicPr>
        <p:blipFill>
          <a:blip r:embed="rId2">
            <a:extLst>
              <a:ext uri="{28A0092B-C50C-407E-A947-70E740481C1C}">
                <a14:useLocalDpi xmlns:a14="http://schemas.microsoft.com/office/drawing/2010/main" val="0"/>
              </a:ext>
            </a:extLst>
          </a:blip>
          <a:stretch>
            <a:fillRect/>
          </a:stretch>
        </p:blipFill>
        <p:spPr>
          <a:xfrm rot="5400000">
            <a:off x="1600200" y="1200150"/>
            <a:ext cx="5943600" cy="4457700"/>
          </a:xfrm>
          <a:prstGeom prst="rect">
            <a:avLst/>
          </a:prstGeom>
        </p:spPr>
      </p:pic>
    </p:spTree>
    <p:extLst>
      <p:ext uri="{BB962C8B-B14F-4D97-AF65-F5344CB8AC3E}">
        <p14:creationId xmlns:p14="http://schemas.microsoft.com/office/powerpoint/2010/main" val="34580323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73845">
            <a:extLst>
              <a:ext uri="{FF2B5EF4-FFF2-40B4-BE49-F238E27FC236}">
                <a16:creationId xmlns:a16="http://schemas.microsoft.com/office/drawing/2014/main" id="{0C10F496-B22A-D200-CD4D-14785A991F9A}"/>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779166" y="723900"/>
            <a:ext cx="7010400" cy="5257800"/>
          </a:xfrm>
          <a:prstGeom prst="rect">
            <a:avLst/>
          </a:prstGeom>
        </p:spPr>
      </p:pic>
    </p:spTree>
    <p:extLst>
      <p:ext uri="{BB962C8B-B14F-4D97-AF65-F5344CB8AC3E}">
        <p14:creationId xmlns:p14="http://schemas.microsoft.com/office/powerpoint/2010/main" val="16246810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1_174243">
            <a:extLst>
              <a:ext uri="{FF2B5EF4-FFF2-40B4-BE49-F238E27FC236}">
                <a16:creationId xmlns:a16="http://schemas.microsoft.com/office/drawing/2014/main" id="{A7D044A7-87C1-B113-DF8D-D565FAA44F6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0329982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064407">
            <a:extLst>
              <a:ext uri="{FF2B5EF4-FFF2-40B4-BE49-F238E27FC236}">
                <a16:creationId xmlns:a16="http://schemas.microsoft.com/office/drawing/2014/main" id="{56587630-4EBA-ED94-C2B4-D891FB86176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214641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115624">
            <a:extLst>
              <a:ext uri="{FF2B5EF4-FFF2-40B4-BE49-F238E27FC236}">
                <a16:creationId xmlns:a16="http://schemas.microsoft.com/office/drawing/2014/main" id="{3B7775BF-56B6-1844-9F84-93EF42C6C97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9121487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193536">
            <a:extLst>
              <a:ext uri="{FF2B5EF4-FFF2-40B4-BE49-F238E27FC236}">
                <a16:creationId xmlns:a16="http://schemas.microsoft.com/office/drawing/2014/main" id="{C42EC625-F397-AE75-0C6E-944492EF6A7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588494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193609">
            <a:extLst>
              <a:ext uri="{FF2B5EF4-FFF2-40B4-BE49-F238E27FC236}">
                <a16:creationId xmlns:a16="http://schemas.microsoft.com/office/drawing/2014/main" id="{5CE4D38E-CE19-C8E4-3032-7025D5485D2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663846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200238">
            <a:extLst>
              <a:ext uri="{FF2B5EF4-FFF2-40B4-BE49-F238E27FC236}">
                <a16:creationId xmlns:a16="http://schemas.microsoft.com/office/drawing/2014/main" id="{37FFEC51-0EAC-8039-1CA2-9ECBB2BF7E4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3766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203903">
            <a:extLst>
              <a:ext uri="{FF2B5EF4-FFF2-40B4-BE49-F238E27FC236}">
                <a16:creationId xmlns:a16="http://schemas.microsoft.com/office/drawing/2014/main" id="{BC34C3AB-807A-5DA0-57CC-878487E5BA5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13090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205625">
            <a:extLst>
              <a:ext uri="{FF2B5EF4-FFF2-40B4-BE49-F238E27FC236}">
                <a16:creationId xmlns:a16="http://schemas.microsoft.com/office/drawing/2014/main" id="{450251C5-0AE7-805C-3E47-A5915EDDC30A}"/>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335296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2_205801">
            <a:extLst>
              <a:ext uri="{FF2B5EF4-FFF2-40B4-BE49-F238E27FC236}">
                <a16:creationId xmlns:a16="http://schemas.microsoft.com/office/drawing/2014/main" id="{8F410DD0-EE1B-3A33-5CE5-7F88207C7EF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650152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3_110329">
            <a:extLst>
              <a:ext uri="{FF2B5EF4-FFF2-40B4-BE49-F238E27FC236}">
                <a16:creationId xmlns:a16="http://schemas.microsoft.com/office/drawing/2014/main" id="{561660F0-5977-EE4B-B75C-2D4A68E7842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939074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
            <a:extLst>
              <a:ext uri="{FF2B5EF4-FFF2-40B4-BE49-F238E27FC236}">
                <a16:creationId xmlns:a16="http://schemas.microsoft.com/office/drawing/2014/main" id="{C8C63F76-4584-4056-7957-D90EF7FD0E6B}"/>
              </a:ext>
            </a:extLst>
          </p:cNvPr>
          <p:cNvPicPr>
            <a:picLocks noGrp="1" noChangeAspect="1"/>
          </p:cNvPicPr>
          <p:nvPr isPhoto="1"/>
        </p:nvPicPr>
        <p:blipFill>
          <a:blip r:embed="rId2">
            <a:extLst>
              <a:ext uri="{28A0092B-C50C-407E-A947-70E740481C1C}">
                <a14:useLocalDpi xmlns:a14="http://schemas.microsoft.com/office/drawing/2010/main" val="0"/>
              </a:ext>
            </a:extLst>
          </a:blip>
          <a:srcRect t="22007" r="1" b="26907"/>
          <a:stretch>
            <a:fillRect/>
          </a:stretch>
        </p:blipFill>
        <p:spPr>
          <a:xfrm>
            <a:off x="482600" y="643467"/>
            <a:ext cx="8178799" cy="5571066"/>
          </a:xfrm>
          <a:prstGeom prst="rect">
            <a:avLst/>
          </a:prstGeom>
        </p:spPr>
      </p:pic>
    </p:spTree>
    <p:extLst>
      <p:ext uri="{BB962C8B-B14F-4D97-AF65-F5344CB8AC3E}">
        <p14:creationId xmlns:p14="http://schemas.microsoft.com/office/powerpoint/2010/main" val="23508478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
            <a:extLst>
              <a:ext uri="{FF2B5EF4-FFF2-40B4-BE49-F238E27FC236}">
                <a16:creationId xmlns:a16="http://schemas.microsoft.com/office/drawing/2014/main" id="{106DF6DD-3238-9200-2BF1-A08EF54F9F2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8933346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
            <a:extLst>
              <a:ext uri="{FF2B5EF4-FFF2-40B4-BE49-F238E27FC236}">
                <a16:creationId xmlns:a16="http://schemas.microsoft.com/office/drawing/2014/main" id="{ADEEF49A-1AE3-A846-AB5A-70E1E1791BC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521742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9">
            <a:extLst>
              <a:ext uri="{FF2B5EF4-FFF2-40B4-BE49-F238E27FC236}">
                <a16:creationId xmlns:a16="http://schemas.microsoft.com/office/drawing/2014/main" id="{1B822C98-711D-66D0-5C83-7C7CE687D18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2211389" y="0"/>
            <a:ext cx="4721225" cy="6858000"/>
          </a:xfrm>
          <a:prstGeom prst="rect">
            <a:avLst/>
          </a:prstGeom>
        </p:spPr>
      </p:pic>
    </p:spTree>
    <p:extLst>
      <p:ext uri="{BB962C8B-B14F-4D97-AF65-F5344CB8AC3E}">
        <p14:creationId xmlns:p14="http://schemas.microsoft.com/office/powerpoint/2010/main" val="6630854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10">
            <a:extLst>
              <a:ext uri="{FF2B5EF4-FFF2-40B4-BE49-F238E27FC236}">
                <a16:creationId xmlns:a16="http://schemas.microsoft.com/office/drawing/2014/main" id="{F357EA59-5CD7-21D5-BC55-6CA5C606D73E}"/>
              </a:ext>
            </a:extLst>
          </p:cNvPr>
          <p:cNvPicPr>
            <a:picLocks noGrp="1" noChangeAspect="1"/>
          </p:cNvPicPr>
          <p:nvPr isPhoto="1"/>
        </p:nvPicPr>
        <p:blipFill>
          <a:blip r:embed="rId2">
            <a:extLst>
              <a:ext uri="{28A0092B-C50C-407E-A947-70E740481C1C}">
                <a14:useLocalDpi xmlns:a14="http://schemas.microsoft.com/office/drawing/2010/main" val="0"/>
              </a:ext>
            </a:extLst>
          </a:blip>
          <a:srcRect t="7822" b="22358"/>
          <a:stretch>
            <a:fillRect/>
          </a:stretch>
        </p:blipFill>
        <p:spPr>
          <a:xfrm>
            <a:off x="755034" y="10"/>
            <a:ext cx="7784281" cy="6857990"/>
          </a:xfrm>
          <a:prstGeom prst="rect">
            <a:avLst/>
          </a:prstGeom>
        </p:spPr>
      </p:pic>
    </p:spTree>
    <p:extLst>
      <p:ext uri="{BB962C8B-B14F-4D97-AF65-F5344CB8AC3E}">
        <p14:creationId xmlns:p14="http://schemas.microsoft.com/office/powerpoint/2010/main" val="8540660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11">
            <a:extLst>
              <a:ext uri="{FF2B5EF4-FFF2-40B4-BE49-F238E27FC236}">
                <a16:creationId xmlns:a16="http://schemas.microsoft.com/office/drawing/2014/main" id="{C79A26CF-B738-9B6C-F018-D8C6D6E8326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2160589" y="0"/>
            <a:ext cx="4821237" cy="6858000"/>
          </a:xfrm>
          <a:prstGeom prst="rect">
            <a:avLst/>
          </a:prstGeom>
        </p:spPr>
      </p:pic>
    </p:spTree>
    <p:extLst>
      <p:ext uri="{BB962C8B-B14F-4D97-AF65-F5344CB8AC3E}">
        <p14:creationId xmlns:p14="http://schemas.microsoft.com/office/powerpoint/2010/main" val="27804534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13">
            <a:extLst>
              <a:ext uri="{FF2B5EF4-FFF2-40B4-BE49-F238E27FC236}">
                <a16:creationId xmlns:a16="http://schemas.microsoft.com/office/drawing/2014/main" id="{57148BE5-6484-FA5B-E26B-E5E828B562B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524000" y="42864"/>
            <a:ext cx="12192000" cy="6770687"/>
          </a:xfrm>
          <a:prstGeom prst="rect">
            <a:avLst/>
          </a:prstGeom>
        </p:spPr>
      </p:pic>
    </p:spTree>
    <p:extLst>
      <p:ext uri="{BB962C8B-B14F-4D97-AF65-F5344CB8AC3E}">
        <p14:creationId xmlns:p14="http://schemas.microsoft.com/office/powerpoint/2010/main" val="41523486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15">
            <a:extLst>
              <a:ext uri="{FF2B5EF4-FFF2-40B4-BE49-F238E27FC236}">
                <a16:creationId xmlns:a16="http://schemas.microsoft.com/office/drawing/2014/main" id="{FF90D6B1-3642-921E-DB03-EB961457927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2001839" y="0"/>
            <a:ext cx="5140325" cy="6858000"/>
          </a:xfrm>
          <a:prstGeom prst="rect">
            <a:avLst/>
          </a:prstGeom>
        </p:spPr>
      </p:pic>
    </p:spTree>
    <p:extLst>
      <p:ext uri="{BB962C8B-B14F-4D97-AF65-F5344CB8AC3E}">
        <p14:creationId xmlns:p14="http://schemas.microsoft.com/office/powerpoint/2010/main" val="33686163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16">
            <a:extLst>
              <a:ext uri="{FF2B5EF4-FFF2-40B4-BE49-F238E27FC236}">
                <a16:creationId xmlns:a16="http://schemas.microsoft.com/office/drawing/2014/main" id="{E94D4380-C885-9D26-EB34-027BF695C8CC}"/>
              </a:ext>
            </a:extLst>
          </p:cNvPr>
          <p:cNvPicPr>
            <a:picLocks noGrp="1" noChangeAspect="1"/>
          </p:cNvPicPr>
          <p:nvPr isPhoto="1"/>
        </p:nvPicPr>
        <p:blipFill>
          <a:blip r:embed="rId2">
            <a:extLst>
              <a:ext uri="{28A0092B-C50C-407E-A947-70E740481C1C}">
                <a14:useLocalDpi xmlns:a14="http://schemas.microsoft.com/office/drawing/2010/main" val="0"/>
              </a:ext>
            </a:extLst>
          </a:blip>
          <a:srcRect t="25698" b="28665"/>
          <a:stretch>
            <a:fillRect/>
          </a:stretch>
        </p:blipFill>
        <p:spPr>
          <a:xfrm>
            <a:off x="482600" y="643467"/>
            <a:ext cx="8178799" cy="5571066"/>
          </a:xfrm>
          <a:prstGeom prst="rect">
            <a:avLst/>
          </a:prstGeom>
        </p:spPr>
      </p:pic>
    </p:spTree>
    <p:extLst>
      <p:ext uri="{BB962C8B-B14F-4D97-AF65-F5344CB8AC3E}">
        <p14:creationId xmlns:p14="http://schemas.microsoft.com/office/powerpoint/2010/main" val="3781304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18">
            <a:extLst>
              <a:ext uri="{FF2B5EF4-FFF2-40B4-BE49-F238E27FC236}">
                <a16:creationId xmlns:a16="http://schemas.microsoft.com/office/drawing/2014/main" id="{CF812EEA-D619-E735-EC5C-8FEC568880EF}"/>
              </a:ext>
            </a:extLst>
          </p:cNvPr>
          <p:cNvPicPr>
            <a:picLocks noGrp="1" noChangeAspect="1"/>
          </p:cNvPicPr>
          <p:nvPr isPhoto="1"/>
        </p:nvPicPr>
        <p:blipFill>
          <a:blip r:embed="rId2">
            <a:lum/>
            <a:extLst>
              <a:ext uri="{28A0092B-C50C-407E-A947-70E740481C1C}">
                <a14:useLocalDpi xmlns:a14="http://schemas.microsoft.com/office/drawing/2010/main" val="0"/>
              </a:ext>
            </a:extLst>
          </a:blip>
          <a:srcRect b="26154"/>
          <a:stretch>
            <a:fillRect/>
          </a:stretch>
        </p:blipFill>
        <p:spPr>
          <a:xfrm>
            <a:off x="1748771" y="-475503"/>
            <a:ext cx="5948266" cy="7809005"/>
          </a:xfrm>
          <a:prstGeom prst="rect">
            <a:avLst/>
          </a:prstGeom>
        </p:spPr>
      </p:pic>
    </p:spTree>
    <p:extLst>
      <p:ext uri="{BB962C8B-B14F-4D97-AF65-F5344CB8AC3E}">
        <p14:creationId xmlns:p14="http://schemas.microsoft.com/office/powerpoint/2010/main" val="2866639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0">
            <a:extLst>
              <a:ext uri="{FF2B5EF4-FFF2-40B4-BE49-F238E27FC236}">
                <a16:creationId xmlns:a16="http://schemas.microsoft.com/office/drawing/2014/main" id="{D944B301-1DA8-401A-2730-EA6D1BE9FB0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0063944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1">
            <a:extLst>
              <a:ext uri="{FF2B5EF4-FFF2-40B4-BE49-F238E27FC236}">
                <a16:creationId xmlns:a16="http://schemas.microsoft.com/office/drawing/2014/main" id="{E0D319A0-1B5E-A989-A646-27B1A2A8151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52153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2">
            <a:extLst>
              <a:ext uri="{FF2B5EF4-FFF2-40B4-BE49-F238E27FC236}">
                <a16:creationId xmlns:a16="http://schemas.microsoft.com/office/drawing/2014/main" id="{EF2DD327-6DEB-C64C-A284-DBDE7EE20CD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779324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3">
            <a:extLst>
              <a:ext uri="{FF2B5EF4-FFF2-40B4-BE49-F238E27FC236}">
                <a16:creationId xmlns:a16="http://schemas.microsoft.com/office/drawing/2014/main" id="{7A54776A-3B91-65A2-1D99-DDD4828622C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43701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4">
            <a:extLst>
              <a:ext uri="{FF2B5EF4-FFF2-40B4-BE49-F238E27FC236}">
                <a16:creationId xmlns:a16="http://schemas.microsoft.com/office/drawing/2014/main" id="{22DAB042-C866-8946-45E7-C67E36D85C2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38258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5">
            <a:extLst>
              <a:ext uri="{FF2B5EF4-FFF2-40B4-BE49-F238E27FC236}">
                <a16:creationId xmlns:a16="http://schemas.microsoft.com/office/drawing/2014/main" id="{F87AA1D2-6E77-C606-B5FF-4AA5976ED73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23247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8">
            <a:extLst>
              <a:ext uri="{FF2B5EF4-FFF2-40B4-BE49-F238E27FC236}">
                <a16:creationId xmlns:a16="http://schemas.microsoft.com/office/drawing/2014/main" id="{1AA45E5F-E6B3-1D32-F45F-66521333860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620462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9">
            <a:extLst>
              <a:ext uri="{FF2B5EF4-FFF2-40B4-BE49-F238E27FC236}">
                <a16:creationId xmlns:a16="http://schemas.microsoft.com/office/drawing/2014/main" id="{1601374D-AB19-750D-6413-3E74DFB18D5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34997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1">
            <a:extLst>
              <a:ext uri="{FF2B5EF4-FFF2-40B4-BE49-F238E27FC236}">
                <a16:creationId xmlns:a16="http://schemas.microsoft.com/office/drawing/2014/main" id="{2F7CE6D9-E8CB-58F9-5B7B-8A3D3CDBDDA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673240" y="2125078"/>
            <a:ext cx="10289513" cy="3199396"/>
          </a:xfrm>
          <a:prstGeom prst="rect">
            <a:avLst/>
          </a:prstGeom>
        </p:spPr>
      </p:pic>
    </p:spTree>
    <p:extLst>
      <p:ext uri="{BB962C8B-B14F-4D97-AF65-F5344CB8AC3E}">
        <p14:creationId xmlns:p14="http://schemas.microsoft.com/office/powerpoint/2010/main" val="35832657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2">
            <a:extLst>
              <a:ext uri="{FF2B5EF4-FFF2-40B4-BE49-F238E27FC236}">
                <a16:creationId xmlns:a16="http://schemas.microsoft.com/office/drawing/2014/main" id="{A9EA7E4E-C92E-6F36-2231-9ECBAB9E7C4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535931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3">
            <a:extLst>
              <a:ext uri="{FF2B5EF4-FFF2-40B4-BE49-F238E27FC236}">
                <a16:creationId xmlns:a16="http://schemas.microsoft.com/office/drawing/2014/main" id="{07B06ABA-CE51-97CA-D51B-6875DCED4EC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99313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4">
            <a:extLst>
              <a:ext uri="{FF2B5EF4-FFF2-40B4-BE49-F238E27FC236}">
                <a16:creationId xmlns:a16="http://schemas.microsoft.com/office/drawing/2014/main" id="{0BB72006-0FA6-CA43-1A1A-D1334357EF3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608675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5">
            <a:extLst>
              <a:ext uri="{FF2B5EF4-FFF2-40B4-BE49-F238E27FC236}">
                <a16:creationId xmlns:a16="http://schemas.microsoft.com/office/drawing/2014/main" id="{5C6B8DDE-5486-A2DC-19B4-B04922396EB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967083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6">
            <a:extLst>
              <a:ext uri="{FF2B5EF4-FFF2-40B4-BE49-F238E27FC236}">
                <a16:creationId xmlns:a16="http://schemas.microsoft.com/office/drawing/2014/main" id="{FF2F8F62-9751-343D-489B-9DC62167B40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92163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8">
            <a:extLst>
              <a:ext uri="{FF2B5EF4-FFF2-40B4-BE49-F238E27FC236}">
                <a16:creationId xmlns:a16="http://schemas.microsoft.com/office/drawing/2014/main" id="{6CEADBFD-639B-C92F-FF9E-847D2FFEF51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24448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39">
            <a:extLst>
              <a:ext uri="{FF2B5EF4-FFF2-40B4-BE49-F238E27FC236}">
                <a16:creationId xmlns:a16="http://schemas.microsoft.com/office/drawing/2014/main" id="{6A112A91-F9EA-3A40-C703-479288177C1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216818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0">
            <a:extLst>
              <a:ext uri="{FF2B5EF4-FFF2-40B4-BE49-F238E27FC236}">
                <a16:creationId xmlns:a16="http://schemas.microsoft.com/office/drawing/2014/main" id="{DBE26633-F5A3-D345-96F3-0E73E1F4765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869444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2">
            <a:extLst>
              <a:ext uri="{FF2B5EF4-FFF2-40B4-BE49-F238E27FC236}">
                <a16:creationId xmlns:a16="http://schemas.microsoft.com/office/drawing/2014/main" id="{AF02D08F-E1E4-0EBE-CD30-90EC8B91266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30147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3">
            <a:extLst>
              <a:ext uri="{FF2B5EF4-FFF2-40B4-BE49-F238E27FC236}">
                <a16:creationId xmlns:a16="http://schemas.microsoft.com/office/drawing/2014/main" id="{25143FCC-C3D6-69F0-1BB6-37DD582D184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2000250" y="0"/>
            <a:ext cx="5143500" cy="6858000"/>
          </a:xfrm>
          <a:prstGeom prst="rect">
            <a:avLst/>
          </a:prstGeom>
        </p:spPr>
      </p:pic>
    </p:spTree>
    <p:extLst>
      <p:ext uri="{BB962C8B-B14F-4D97-AF65-F5344CB8AC3E}">
        <p14:creationId xmlns:p14="http://schemas.microsoft.com/office/powerpoint/2010/main" val="1522188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4">
            <a:extLst>
              <a:ext uri="{FF2B5EF4-FFF2-40B4-BE49-F238E27FC236}">
                <a16:creationId xmlns:a16="http://schemas.microsoft.com/office/drawing/2014/main" id="{9BF9F83C-3907-0AA8-6F09-AC355B43637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519596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5">
            <a:extLst>
              <a:ext uri="{FF2B5EF4-FFF2-40B4-BE49-F238E27FC236}">
                <a16:creationId xmlns:a16="http://schemas.microsoft.com/office/drawing/2014/main" id="{E9A29E65-E0BB-13C2-F8A1-D239215B2FB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76493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6">
            <a:extLst>
              <a:ext uri="{FF2B5EF4-FFF2-40B4-BE49-F238E27FC236}">
                <a16:creationId xmlns:a16="http://schemas.microsoft.com/office/drawing/2014/main" id="{E577CE94-2ABD-D086-0895-F3A68252916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941169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8">
            <a:extLst>
              <a:ext uri="{FF2B5EF4-FFF2-40B4-BE49-F238E27FC236}">
                <a16:creationId xmlns:a16="http://schemas.microsoft.com/office/drawing/2014/main" id="{F94FA169-C0E5-38BD-56B6-2A6A7C4B5BFF}"/>
              </a:ext>
            </a:extLst>
          </p:cNvPr>
          <p:cNvPicPr>
            <a:picLocks noGrp="1" noChangeAspect="1"/>
          </p:cNvPicPr>
          <p:nvPr isPhoto="1"/>
        </p:nvPicPr>
        <p:blipFill>
          <a:blip r:embed="rId2">
            <a:extLst>
              <a:ext uri="{28A0092B-C50C-407E-A947-70E740481C1C}">
                <a14:useLocalDpi xmlns:a14="http://schemas.microsoft.com/office/drawing/2010/main" val="0"/>
              </a:ext>
            </a:extLst>
          </a:blip>
          <a:srcRect l="17242" r="31672"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18593135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0">
            <a:extLst>
              <a:ext uri="{FF2B5EF4-FFF2-40B4-BE49-F238E27FC236}">
                <a16:creationId xmlns:a16="http://schemas.microsoft.com/office/drawing/2014/main" id="{ED1F5F4A-2DC5-9586-3D40-32E86D287EA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44762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1">
            <a:extLst>
              <a:ext uri="{FF2B5EF4-FFF2-40B4-BE49-F238E27FC236}">
                <a16:creationId xmlns:a16="http://schemas.microsoft.com/office/drawing/2014/main" id="{711A51A5-C6E3-72AA-D990-580B72DC9F9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025266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2">
            <a:extLst>
              <a:ext uri="{FF2B5EF4-FFF2-40B4-BE49-F238E27FC236}">
                <a16:creationId xmlns:a16="http://schemas.microsoft.com/office/drawing/2014/main" id="{DDC9AE40-AD39-F72F-A762-2C1E04D44DC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643705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3">
            <a:extLst>
              <a:ext uri="{FF2B5EF4-FFF2-40B4-BE49-F238E27FC236}">
                <a16:creationId xmlns:a16="http://schemas.microsoft.com/office/drawing/2014/main" id="{767ACC38-7704-6234-3C38-5667FC34FAC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046726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4">
            <a:extLst>
              <a:ext uri="{FF2B5EF4-FFF2-40B4-BE49-F238E27FC236}">
                <a16:creationId xmlns:a16="http://schemas.microsoft.com/office/drawing/2014/main" id="{EF4DC321-4F59-B6AA-85AD-F6AEE9A0D75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925868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5">
            <a:extLst>
              <a:ext uri="{FF2B5EF4-FFF2-40B4-BE49-F238E27FC236}">
                <a16:creationId xmlns:a16="http://schemas.microsoft.com/office/drawing/2014/main" id="{488DC075-FB3A-51F4-35BB-47782E34A71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90470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6">
            <a:extLst>
              <a:ext uri="{FF2B5EF4-FFF2-40B4-BE49-F238E27FC236}">
                <a16:creationId xmlns:a16="http://schemas.microsoft.com/office/drawing/2014/main" id="{F905B6AA-5525-F297-D74D-156241DD4001}"/>
              </a:ext>
            </a:extLst>
          </p:cNvPr>
          <p:cNvPicPr>
            <a:picLocks noGrp="1" noChangeAspect="1"/>
          </p:cNvPicPr>
          <p:nvPr isPhoto="1"/>
        </p:nvPicPr>
        <p:blipFill>
          <a:blip r:embed="rId2">
            <a:extLst>
              <a:ext uri="{28A0092B-C50C-407E-A947-70E740481C1C}">
                <a14:useLocalDpi xmlns:a14="http://schemas.microsoft.com/office/drawing/2010/main" val="0"/>
              </a:ext>
            </a:extLst>
          </a:blip>
          <a:stretch>
            <a:fillRect/>
          </a:stretch>
        </p:blipFill>
        <p:spPr>
          <a:xfrm rot="5400000">
            <a:off x="1536189" y="1102299"/>
            <a:ext cx="6210250" cy="4657687"/>
          </a:xfrm>
          <a:prstGeom prst="rect">
            <a:avLst/>
          </a:prstGeom>
        </p:spPr>
      </p:pic>
    </p:spTree>
    <p:extLst>
      <p:ext uri="{BB962C8B-B14F-4D97-AF65-F5344CB8AC3E}">
        <p14:creationId xmlns:p14="http://schemas.microsoft.com/office/powerpoint/2010/main" val="32832736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58">
            <a:extLst>
              <a:ext uri="{FF2B5EF4-FFF2-40B4-BE49-F238E27FC236}">
                <a16:creationId xmlns:a16="http://schemas.microsoft.com/office/drawing/2014/main" id="{46AAF0D4-F1E9-D8FE-5470-B26BB8FD81F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031327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0">
            <a:extLst>
              <a:ext uri="{FF2B5EF4-FFF2-40B4-BE49-F238E27FC236}">
                <a16:creationId xmlns:a16="http://schemas.microsoft.com/office/drawing/2014/main" id="{2CC3BFB9-687E-6496-7A86-93AD685959D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4220748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1">
            <a:extLst>
              <a:ext uri="{FF2B5EF4-FFF2-40B4-BE49-F238E27FC236}">
                <a16:creationId xmlns:a16="http://schemas.microsoft.com/office/drawing/2014/main" id="{BE4E8AA5-85C3-FDBE-0DA0-38D39981DD3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9968141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2">
            <a:extLst>
              <a:ext uri="{FF2B5EF4-FFF2-40B4-BE49-F238E27FC236}">
                <a16:creationId xmlns:a16="http://schemas.microsoft.com/office/drawing/2014/main" id="{1DC39844-0A0E-CA8A-9ADC-59CF97440A73}"/>
              </a:ext>
            </a:extLst>
          </p:cNvPr>
          <p:cNvPicPr>
            <a:picLocks noGrp="1" noChangeAspect="1"/>
          </p:cNvPicPr>
          <p:nvPr isPhoto="1"/>
        </p:nvPicPr>
        <p:blipFill>
          <a:blip r:embed="rId2">
            <a:extLst>
              <a:ext uri="{28A0092B-C50C-407E-A947-70E740481C1C}">
                <a14:useLocalDpi xmlns:a14="http://schemas.microsoft.com/office/drawing/2010/main" val="0"/>
              </a:ext>
            </a:extLst>
          </a:blip>
          <a:stretch>
            <a:fillRect/>
          </a:stretch>
        </p:blipFill>
        <p:spPr>
          <a:xfrm>
            <a:off x="2482850" y="643467"/>
            <a:ext cx="4178299" cy="5571066"/>
          </a:xfrm>
          <a:prstGeom prst="rect">
            <a:avLst/>
          </a:prstGeom>
        </p:spPr>
      </p:pic>
    </p:spTree>
    <p:extLst>
      <p:ext uri="{BB962C8B-B14F-4D97-AF65-F5344CB8AC3E}">
        <p14:creationId xmlns:p14="http://schemas.microsoft.com/office/powerpoint/2010/main" val="19921907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3">
            <a:extLst>
              <a:ext uri="{FF2B5EF4-FFF2-40B4-BE49-F238E27FC236}">
                <a16:creationId xmlns:a16="http://schemas.microsoft.com/office/drawing/2014/main" id="{037F47E1-9E0A-F0D8-C39F-C8C492FEE0F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10800000">
            <a:off x="0" y="0"/>
            <a:ext cx="9144000" cy="6858000"/>
          </a:xfrm>
          <a:prstGeom prst="rect">
            <a:avLst/>
          </a:prstGeom>
        </p:spPr>
      </p:pic>
    </p:spTree>
    <p:extLst>
      <p:ext uri="{BB962C8B-B14F-4D97-AF65-F5344CB8AC3E}">
        <p14:creationId xmlns:p14="http://schemas.microsoft.com/office/powerpoint/2010/main" val="20880751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4">
            <a:extLst>
              <a:ext uri="{FF2B5EF4-FFF2-40B4-BE49-F238E27FC236}">
                <a16:creationId xmlns:a16="http://schemas.microsoft.com/office/drawing/2014/main" id="{79DDDC87-AF93-7482-8CCD-366C34E27255}"/>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849503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5">
            <a:extLst>
              <a:ext uri="{FF2B5EF4-FFF2-40B4-BE49-F238E27FC236}">
                <a16:creationId xmlns:a16="http://schemas.microsoft.com/office/drawing/2014/main" id="{7BAF4BF0-F2FC-D1D4-9207-69948A3C767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83284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6">
            <a:extLst>
              <a:ext uri="{FF2B5EF4-FFF2-40B4-BE49-F238E27FC236}">
                <a16:creationId xmlns:a16="http://schemas.microsoft.com/office/drawing/2014/main" id="{94226EBA-717F-6E8C-C3FF-EA10ABC6EE1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987244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3_153655">
            <a:extLst>
              <a:ext uri="{FF2B5EF4-FFF2-40B4-BE49-F238E27FC236}">
                <a16:creationId xmlns:a16="http://schemas.microsoft.com/office/drawing/2014/main" id="{5CF1B6CC-7B66-D4DB-DB1D-1CFE30B1645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2902133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3_154215">
            <a:extLst>
              <a:ext uri="{FF2B5EF4-FFF2-40B4-BE49-F238E27FC236}">
                <a16:creationId xmlns:a16="http://schemas.microsoft.com/office/drawing/2014/main" id="{9BEB2133-86BE-A412-D809-DE32C054F226}"/>
              </a:ext>
            </a:extLst>
          </p:cNvPr>
          <p:cNvPicPr>
            <a:picLocks noGrp="1" noChangeAspect="1"/>
          </p:cNvPicPr>
          <p:nvPr isPhoto="1"/>
        </p:nvPicPr>
        <p:blipFill>
          <a:blip r:embed="rId2">
            <a:extLst>
              <a:ext uri="{28A0092B-C50C-407E-A947-70E740481C1C}">
                <a14:useLocalDpi xmlns:a14="http://schemas.microsoft.com/office/drawing/2010/main" val="0"/>
              </a:ext>
            </a:extLst>
          </a:blip>
          <a:stretch>
            <a:fillRect/>
          </a:stretch>
        </p:blipFill>
        <p:spPr>
          <a:xfrm rot="5400000">
            <a:off x="1536189" y="1102299"/>
            <a:ext cx="6210250" cy="4657687"/>
          </a:xfrm>
          <a:prstGeom prst="rect">
            <a:avLst/>
          </a:prstGeom>
        </p:spPr>
      </p:pic>
    </p:spTree>
    <p:extLst>
      <p:ext uri="{BB962C8B-B14F-4D97-AF65-F5344CB8AC3E}">
        <p14:creationId xmlns:p14="http://schemas.microsoft.com/office/powerpoint/2010/main" val="2676668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3_161016">
            <a:extLst>
              <a:ext uri="{FF2B5EF4-FFF2-40B4-BE49-F238E27FC236}">
                <a16:creationId xmlns:a16="http://schemas.microsoft.com/office/drawing/2014/main" id="{973C3005-9700-5BEB-C3E6-CC459788041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62222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061804">
            <a:extLst>
              <a:ext uri="{FF2B5EF4-FFF2-40B4-BE49-F238E27FC236}">
                <a16:creationId xmlns:a16="http://schemas.microsoft.com/office/drawing/2014/main" id="{AD0675FE-0763-C0DE-0839-ED3AEB39825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8479418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061934">
            <a:extLst>
              <a:ext uri="{FF2B5EF4-FFF2-40B4-BE49-F238E27FC236}">
                <a16:creationId xmlns:a16="http://schemas.microsoft.com/office/drawing/2014/main" id="{4C79605D-FEEC-5E14-8ADA-AA9BD7F381B7}"/>
              </a:ext>
            </a:extLst>
          </p:cNvPr>
          <p:cNvPicPr>
            <a:picLocks noGrp="1" noChangeAspect="1"/>
          </p:cNvPicPr>
          <p:nvPr isPhoto="1"/>
        </p:nvPicPr>
        <p:blipFill>
          <a:blip r:embed="rId2">
            <a:extLst>
              <a:ext uri="{28A0092B-C50C-407E-A947-70E740481C1C}">
                <a14:useLocalDpi xmlns:a14="http://schemas.microsoft.com/office/drawing/2010/main" val="0"/>
              </a:ext>
            </a:extLst>
          </a:blip>
          <a:stretch>
            <a:fillRect/>
          </a:stretch>
        </p:blipFill>
        <p:spPr>
          <a:xfrm rot="16200000">
            <a:off x="1786466" y="1332887"/>
            <a:ext cx="5571066" cy="4192227"/>
          </a:xfrm>
          <a:prstGeom prst="rect">
            <a:avLst/>
          </a:prstGeom>
        </p:spPr>
      </p:pic>
    </p:spTree>
    <p:extLst>
      <p:ext uri="{BB962C8B-B14F-4D97-AF65-F5344CB8AC3E}">
        <p14:creationId xmlns:p14="http://schemas.microsoft.com/office/powerpoint/2010/main" val="39538574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091917">
            <a:extLst>
              <a:ext uri="{FF2B5EF4-FFF2-40B4-BE49-F238E27FC236}">
                <a16:creationId xmlns:a16="http://schemas.microsoft.com/office/drawing/2014/main" id="{19323B10-9FCA-1CBD-BDC0-9E7A5D2C039C}"/>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642099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130322">
            <a:extLst>
              <a:ext uri="{FF2B5EF4-FFF2-40B4-BE49-F238E27FC236}">
                <a16:creationId xmlns:a16="http://schemas.microsoft.com/office/drawing/2014/main" id="{8F8A0974-B761-C172-61D3-60B35047653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977787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130328">
            <a:extLst>
              <a:ext uri="{FF2B5EF4-FFF2-40B4-BE49-F238E27FC236}">
                <a16:creationId xmlns:a16="http://schemas.microsoft.com/office/drawing/2014/main" id="{D86D873C-4ADA-8D02-AFB0-09284462399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71297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131854">
            <a:extLst>
              <a:ext uri="{FF2B5EF4-FFF2-40B4-BE49-F238E27FC236}">
                <a16:creationId xmlns:a16="http://schemas.microsoft.com/office/drawing/2014/main" id="{84056F34-2CBB-04D7-137D-3CFF03F37C7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068340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133420">
            <a:extLst>
              <a:ext uri="{FF2B5EF4-FFF2-40B4-BE49-F238E27FC236}">
                <a16:creationId xmlns:a16="http://schemas.microsoft.com/office/drawing/2014/main" id="{02D24EF8-2178-691E-0A44-3B782E038DA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560619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4_144228">
            <a:extLst>
              <a:ext uri="{FF2B5EF4-FFF2-40B4-BE49-F238E27FC236}">
                <a16:creationId xmlns:a16="http://schemas.microsoft.com/office/drawing/2014/main" id="{70BCB928-B717-1B66-D6B3-E4E2AC454A8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6524623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41059">
            <a:extLst>
              <a:ext uri="{FF2B5EF4-FFF2-40B4-BE49-F238E27FC236}">
                <a16:creationId xmlns:a16="http://schemas.microsoft.com/office/drawing/2014/main" id="{7F5E4F85-B379-8743-D798-DC65406645F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9260406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41107">
            <a:extLst>
              <a:ext uri="{FF2B5EF4-FFF2-40B4-BE49-F238E27FC236}">
                <a16:creationId xmlns:a16="http://schemas.microsoft.com/office/drawing/2014/main" id="{CA749249-0429-74CB-78AE-9A945E647BD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575563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42521">
            <a:extLst>
              <a:ext uri="{FF2B5EF4-FFF2-40B4-BE49-F238E27FC236}">
                <a16:creationId xmlns:a16="http://schemas.microsoft.com/office/drawing/2014/main" id="{5A4135C0-843C-3D88-FA7B-89A3E6C1FBB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1961949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42525">
            <a:extLst>
              <a:ext uri="{FF2B5EF4-FFF2-40B4-BE49-F238E27FC236}">
                <a16:creationId xmlns:a16="http://schemas.microsoft.com/office/drawing/2014/main" id="{03B3B0B9-3982-844C-F641-B76384DF3C8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0776183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3401">
            <a:extLst>
              <a:ext uri="{FF2B5EF4-FFF2-40B4-BE49-F238E27FC236}">
                <a16:creationId xmlns:a16="http://schemas.microsoft.com/office/drawing/2014/main" id="{32227EE3-E8EB-1689-0609-A2FC93E5642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879149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3541">
            <a:extLst>
              <a:ext uri="{FF2B5EF4-FFF2-40B4-BE49-F238E27FC236}">
                <a16:creationId xmlns:a16="http://schemas.microsoft.com/office/drawing/2014/main" id="{B49AEC2E-E7B3-319C-5559-FF5C98CA68D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928064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4407">
            <a:extLst>
              <a:ext uri="{FF2B5EF4-FFF2-40B4-BE49-F238E27FC236}">
                <a16:creationId xmlns:a16="http://schemas.microsoft.com/office/drawing/2014/main" id="{487A4493-9859-F4AD-77C2-7CD97EBAFC8B}"/>
              </a:ext>
            </a:extLst>
          </p:cNvPr>
          <p:cNvPicPr>
            <a:picLocks noGrp="1" noChangeAspect="1"/>
          </p:cNvPicPr>
          <p:nvPr isPhoto="1"/>
        </p:nvPicPr>
        <p:blipFill>
          <a:blip r:embed="rId2">
            <a:extLst>
              <a:ext uri="{28A0092B-C50C-407E-A947-70E740481C1C}">
                <a14:useLocalDpi xmlns:a14="http://schemas.microsoft.com/office/drawing/2010/main" val="0"/>
              </a:ext>
            </a:extLst>
          </a:blip>
          <a:srcRect l="12905" r="30845"/>
          <a:stretch>
            <a:fillRect/>
          </a:stretch>
        </p:blipFill>
        <p:spPr>
          <a:xfrm rot="5400000">
            <a:off x="1143000" y="-1143000"/>
            <a:ext cx="6858000" cy="9144000"/>
          </a:xfrm>
          <a:prstGeom prst="rect">
            <a:avLst/>
          </a:prstGeom>
        </p:spPr>
      </p:pic>
    </p:spTree>
    <p:extLst>
      <p:ext uri="{BB962C8B-B14F-4D97-AF65-F5344CB8AC3E}">
        <p14:creationId xmlns:p14="http://schemas.microsoft.com/office/powerpoint/2010/main" val="31794033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4409">
            <a:extLst>
              <a:ext uri="{FF2B5EF4-FFF2-40B4-BE49-F238E27FC236}">
                <a16:creationId xmlns:a16="http://schemas.microsoft.com/office/drawing/2014/main" id="{269D974E-AFCF-56C6-10C6-46D615EC13D4}"/>
              </a:ext>
            </a:extLst>
          </p:cNvPr>
          <p:cNvPicPr>
            <a:picLocks noGrp="1" noChangeAspect="1"/>
          </p:cNvPicPr>
          <p:nvPr isPhoto="1"/>
        </p:nvPicPr>
        <p:blipFill>
          <a:blip r:embed="rId2">
            <a:extLst>
              <a:ext uri="{28A0092B-C50C-407E-A947-70E740481C1C}">
                <a14:useLocalDpi xmlns:a14="http://schemas.microsoft.com/office/drawing/2010/main" val="0"/>
              </a:ext>
            </a:extLst>
          </a:blip>
          <a:srcRect l="12959" r="35954"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15971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4413">
            <a:extLst>
              <a:ext uri="{FF2B5EF4-FFF2-40B4-BE49-F238E27FC236}">
                <a16:creationId xmlns:a16="http://schemas.microsoft.com/office/drawing/2014/main" id="{284A7117-BAD1-7406-35F3-CEAC29C8CF90}"/>
              </a:ext>
            </a:extLst>
          </p:cNvPr>
          <p:cNvPicPr>
            <a:picLocks noGrp="1" noChangeAspect="1"/>
          </p:cNvPicPr>
          <p:nvPr isPhoto="1"/>
        </p:nvPicPr>
        <p:blipFill>
          <a:blip r:embed="rId2">
            <a:extLst>
              <a:ext uri="{28A0092B-C50C-407E-A947-70E740481C1C}">
                <a14:useLocalDpi xmlns:a14="http://schemas.microsoft.com/office/drawing/2010/main" val="0"/>
              </a:ext>
            </a:extLst>
          </a:blip>
          <a:srcRect l="11875" r="37038"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2333269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4415">
            <a:extLst>
              <a:ext uri="{FF2B5EF4-FFF2-40B4-BE49-F238E27FC236}">
                <a16:creationId xmlns:a16="http://schemas.microsoft.com/office/drawing/2014/main" id="{706FAFED-C593-D97D-7F4E-9AC6FE3ED0E4}"/>
              </a:ext>
            </a:extLst>
          </p:cNvPr>
          <p:cNvPicPr>
            <a:picLocks noGrp="1" noChangeAspect="1"/>
          </p:cNvPicPr>
          <p:nvPr isPhoto="1"/>
        </p:nvPicPr>
        <p:blipFill>
          <a:blip r:embed="rId2">
            <a:extLst>
              <a:ext uri="{28A0092B-C50C-407E-A947-70E740481C1C}">
                <a14:useLocalDpi xmlns:a14="http://schemas.microsoft.com/office/drawing/2010/main" val="0"/>
              </a:ext>
            </a:extLst>
          </a:blip>
          <a:srcRect l="15633" r="33280"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8990153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5212">
            <a:extLst>
              <a:ext uri="{FF2B5EF4-FFF2-40B4-BE49-F238E27FC236}">
                <a16:creationId xmlns:a16="http://schemas.microsoft.com/office/drawing/2014/main" id="{E8981D62-23C8-5478-DCF0-3AED985622A2}"/>
              </a:ext>
            </a:extLst>
          </p:cNvPr>
          <p:cNvPicPr>
            <a:picLocks noGrp="1" noChangeAspect="1"/>
          </p:cNvPicPr>
          <p:nvPr isPhoto="1"/>
        </p:nvPicPr>
        <p:blipFill>
          <a:blip r:embed="rId2">
            <a:extLst>
              <a:ext uri="{28A0092B-C50C-407E-A947-70E740481C1C}">
                <a14:useLocalDpi xmlns:a14="http://schemas.microsoft.com/office/drawing/2010/main" val="0"/>
              </a:ext>
            </a:extLst>
          </a:blip>
          <a:srcRect r="33926" b="2"/>
          <a:stretch>
            <a:fillRect/>
          </a:stretch>
        </p:blipFill>
        <p:spPr>
          <a:xfrm rot="5400000">
            <a:off x="1218174" y="-463140"/>
            <a:ext cx="6858000" cy="7784281"/>
          </a:xfrm>
          <a:prstGeom prst="rect">
            <a:avLst/>
          </a:prstGeom>
        </p:spPr>
      </p:pic>
    </p:spTree>
    <p:extLst>
      <p:ext uri="{BB962C8B-B14F-4D97-AF65-F5344CB8AC3E}">
        <p14:creationId xmlns:p14="http://schemas.microsoft.com/office/powerpoint/2010/main" val="15262043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5229">
            <a:extLst>
              <a:ext uri="{FF2B5EF4-FFF2-40B4-BE49-F238E27FC236}">
                <a16:creationId xmlns:a16="http://schemas.microsoft.com/office/drawing/2014/main" id="{DCA6E631-49DD-7A4F-D10A-F4DE5C1EB287}"/>
              </a:ext>
            </a:extLst>
          </p:cNvPr>
          <p:cNvPicPr>
            <a:picLocks noGrp="1" noChangeAspect="1"/>
          </p:cNvPicPr>
          <p:nvPr isPhoto="1"/>
        </p:nvPicPr>
        <p:blipFill>
          <a:blip r:embed="rId2">
            <a:extLst>
              <a:ext uri="{28A0092B-C50C-407E-A947-70E740481C1C}">
                <a14:useLocalDpi xmlns:a14="http://schemas.microsoft.com/office/drawing/2010/main" val="0"/>
              </a:ext>
            </a:extLst>
          </a:blip>
          <a:srcRect l="18125" r="25625"/>
          <a:stretch>
            <a:fillRect/>
          </a:stretch>
        </p:blipFill>
        <p:spPr>
          <a:xfrm rot="5400000">
            <a:off x="1143000" y="-1143000"/>
            <a:ext cx="6858000" cy="9144000"/>
          </a:xfrm>
          <a:prstGeom prst="rect">
            <a:avLst/>
          </a:prstGeom>
        </p:spPr>
      </p:pic>
    </p:spTree>
    <p:extLst>
      <p:ext uri="{BB962C8B-B14F-4D97-AF65-F5344CB8AC3E}">
        <p14:creationId xmlns:p14="http://schemas.microsoft.com/office/powerpoint/2010/main" val="11235250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2">
            <a:extLst>
              <a:ext uri="{FF2B5EF4-FFF2-40B4-BE49-F238E27FC236}">
                <a16:creationId xmlns:a16="http://schemas.microsoft.com/office/drawing/2014/main" id="{8ED1CA1F-9BE1-EE0C-AD08-FD03CF3E1833}"/>
              </a:ext>
            </a:extLst>
          </p:cNvPr>
          <p:cNvPicPr>
            <a:picLocks noGrp="1" noChangeAspect="1"/>
          </p:cNvPicPr>
          <p:nvPr isPhoto="1"/>
        </p:nvPicPr>
        <p:blipFill>
          <a:blip r:embed="rId2">
            <a:extLst>
              <a:ext uri="{28A0092B-C50C-407E-A947-70E740481C1C}">
                <a14:useLocalDpi xmlns:a14="http://schemas.microsoft.com/office/drawing/2010/main" val="0"/>
              </a:ext>
            </a:extLst>
          </a:blip>
          <a:srcRect t="25982" r="1" b="22932"/>
          <a:stretch>
            <a:fillRect/>
          </a:stretch>
        </p:blipFill>
        <p:spPr>
          <a:xfrm>
            <a:off x="482600" y="643467"/>
            <a:ext cx="8178799" cy="5571066"/>
          </a:xfrm>
          <a:prstGeom prst="rect">
            <a:avLst/>
          </a:prstGeom>
        </p:spPr>
      </p:pic>
    </p:spTree>
    <p:extLst>
      <p:ext uri="{BB962C8B-B14F-4D97-AF65-F5344CB8AC3E}">
        <p14:creationId xmlns:p14="http://schemas.microsoft.com/office/powerpoint/2010/main" val="14874853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55559">
            <a:extLst>
              <a:ext uri="{FF2B5EF4-FFF2-40B4-BE49-F238E27FC236}">
                <a16:creationId xmlns:a16="http://schemas.microsoft.com/office/drawing/2014/main" id="{83F3900E-C75C-4215-9AB4-597836B39B30}"/>
              </a:ext>
            </a:extLst>
          </p:cNvPr>
          <p:cNvPicPr>
            <a:picLocks noGrp="1" noChangeAspect="1"/>
          </p:cNvPicPr>
          <p:nvPr isPhoto="1"/>
        </p:nvPicPr>
        <p:blipFill>
          <a:blip r:embed="rId2">
            <a:extLst>
              <a:ext uri="{28A0092B-C50C-407E-A947-70E740481C1C}">
                <a14:useLocalDpi xmlns:a14="http://schemas.microsoft.com/office/drawing/2010/main" val="0"/>
              </a:ext>
            </a:extLst>
          </a:blip>
          <a:srcRect l="8593" r="40321"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37303011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5_164203">
            <a:extLst>
              <a:ext uri="{FF2B5EF4-FFF2-40B4-BE49-F238E27FC236}">
                <a16:creationId xmlns:a16="http://schemas.microsoft.com/office/drawing/2014/main" id="{79E60C9D-1195-7DEB-99B0-F3F64DD4115D}"/>
              </a:ext>
            </a:extLst>
          </p:cNvPr>
          <p:cNvPicPr>
            <a:picLocks noGrp="1" noChangeAspect="1"/>
          </p:cNvPicPr>
          <p:nvPr isPhoto="1"/>
        </p:nvPicPr>
        <p:blipFill>
          <a:blip r:embed="rId2">
            <a:extLst>
              <a:ext uri="{28A0092B-C50C-407E-A947-70E740481C1C}">
                <a14:useLocalDpi xmlns:a14="http://schemas.microsoft.com/office/drawing/2010/main" val="0"/>
              </a:ext>
            </a:extLst>
          </a:blip>
          <a:srcRect l="14034" r="34880"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28106149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54417">
            <a:extLst>
              <a:ext uri="{FF2B5EF4-FFF2-40B4-BE49-F238E27FC236}">
                <a16:creationId xmlns:a16="http://schemas.microsoft.com/office/drawing/2014/main" id="{BC1F4FF8-2C25-DFB8-11FE-70D38034EB7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28715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55016">
            <a:extLst>
              <a:ext uri="{FF2B5EF4-FFF2-40B4-BE49-F238E27FC236}">
                <a16:creationId xmlns:a16="http://schemas.microsoft.com/office/drawing/2014/main" id="{D1DB2722-ADC5-26C4-82F7-4DF97F66B24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030496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55023">
            <a:extLst>
              <a:ext uri="{FF2B5EF4-FFF2-40B4-BE49-F238E27FC236}">
                <a16:creationId xmlns:a16="http://schemas.microsoft.com/office/drawing/2014/main" id="{5E92292E-07D7-A682-D22F-E4CDAD4A5AE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744419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55155">
            <a:extLst>
              <a:ext uri="{FF2B5EF4-FFF2-40B4-BE49-F238E27FC236}">
                <a16:creationId xmlns:a16="http://schemas.microsoft.com/office/drawing/2014/main" id="{F58EEEF5-2A0C-26FE-D037-EDF00EAC83EB}"/>
              </a:ext>
            </a:extLst>
          </p:cNvPr>
          <p:cNvPicPr>
            <a:picLocks noGrp="1" noChangeAspect="1"/>
          </p:cNvPicPr>
          <p:nvPr isPhoto="1"/>
        </p:nvPicPr>
        <p:blipFill>
          <a:blip r:embed="rId2">
            <a:extLst>
              <a:ext uri="{28A0092B-C50C-407E-A947-70E740481C1C}">
                <a14:useLocalDpi xmlns:a14="http://schemas.microsoft.com/office/drawing/2010/main" val="0"/>
              </a:ext>
            </a:extLst>
          </a:blip>
          <a:srcRect l="13654" r="35260"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40581165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55158">
            <a:extLst>
              <a:ext uri="{FF2B5EF4-FFF2-40B4-BE49-F238E27FC236}">
                <a16:creationId xmlns:a16="http://schemas.microsoft.com/office/drawing/2014/main" id="{D853C9B1-1E11-25A6-A2AE-FCD3366D4F46}"/>
              </a:ext>
            </a:extLst>
          </p:cNvPr>
          <p:cNvPicPr>
            <a:picLocks noGrp="1" noChangeAspect="1"/>
          </p:cNvPicPr>
          <p:nvPr isPhoto="1"/>
        </p:nvPicPr>
        <p:blipFill>
          <a:blip r:embed="rId2">
            <a:extLst>
              <a:ext uri="{28A0092B-C50C-407E-A947-70E740481C1C}">
                <a14:useLocalDpi xmlns:a14="http://schemas.microsoft.com/office/drawing/2010/main" val="0"/>
              </a:ext>
            </a:extLst>
          </a:blip>
          <a:srcRect l="6911" r="42003"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18259188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55218">
            <a:extLst>
              <a:ext uri="{FF2B5EF4-FFF2-40B4-BE49-F238E27FC236}">
                <a16:creationId xmlns:a16="http://schemas.microsoft.com/office/drawing/2014/main" id="{0F130524-1BBC-BA2E-13AD-3B37796D5E04}"/>
              </a:ext>
            </a:extLst>
          </p:cNvPr>
          <p:cNvPicPr>
            <a:picLocks noGrp="1" noChangeAspect="1"/>
          </p:cNvPicPr>
          <p:nvPr isPhoto="1"/>
        </p:nvPicPr>
        <p:blipFill>
          <a:blip r:embed="rId2">
            <a:extLst>
              <a:ext uri="{28A0092B-C50C-407E-A947-70E740481C1C}">
                <a14:useLocalDpi xmlns:a14="http://schemas.microsoft.com/office/drawing/2010/main" val="0"/>
              </a:ext>
            </a:extLst>
          </a:blip>
          <a:srcRect l="9097" r="39817"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2944672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55919">
            <a:extLst>
              <a:ext uri="{FF2B5EF4-FFF2-40B4-BE49-F238E27FC236}">
                <a16:creationId xmlns:a16="http://schemas.microsoft.com/office/drawing/2014/main" id="{F53FC67A-73A0-314C-D5A2-45C62DD94D96}"/>
              </a:ext>
            </a:extLst>
          </p:cNvPr>
          <p:cNvPicPr>
            <a:picLocks noGrp="1" noChangeAspect="1"/>
          </p:cNvPicPr>
          <p:nvPr isPhoto="1"/>
        </p:nvPicPr>
        <p:blipFill>
          <a:blip r:embed="rId2">
            <a:extLst>
              <a:ext uri="{28A0092B-C50C-407E-A947-70E740481C1C}">
                <a14:useLocalDpi xmlns:a14="http://schemas.microsoft.com/office/drawing/2010/main" val="0"/>
              </a:ext>
            </a:extLst>
          </a:blip>
          <a:srcRect l="2462" r="31463" b="2"/>
          <a:stretch>
            <a:fillRect/>
          </a:stretch>
        </p:blipFill>
        <p:spPr>
          <a:xfrm rot="16200000">
            <a:off x="1218174" y="-463140"/>
            <a:ext cx="6858000" cy="7784281"/>
          </a:xfrm>
          <a:prstGeom prst="rect">
            <a:avLst/>
          </a:prstGeom>
        </p:spPr>
      </p:pic>
    </p:spTree>
    <p:extLst>
      <p:ext uri="{BB962C8B-B14F-4D97-AF65-F5344CB8AC3E}">
        <p14:creationId xmlns:p14="http://schemas.microsoft.com/office/powerpoint/2010/main" val="3230696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0247">
            <a:extLst>
              <a:ext uri="{FF2B5EF4-FFF2-40B4-BE49-F238E27FC236}">
                <a16:creationId xmlns:a16="http://schemas.microsoft.com/office/drawing/2014/main" id="{9D4B39BC-52D6-F19C-143F-52651150F7C6}"/>
              </a:ext>
            </a:extLst>
          </p:cNvPr>
          <p:cNvPicPr>
            <a:picLocks noGrp="1" noChangeAspect="1"/>
          </p:cNvPicPr>
          <p:nvPr isPhoto="1"/>
        </p:nvPicPr>
        <p:blipFill>
          <a:blip r:embed="rId2">
            <a:extLst>
              <a:ext uri="{28A0092B-C50C-407E-A947-70E740481C1C}">
                <a14:useLocalDpi xmlns:a14="http://schemas.microsoft.com/office/drawing/2010/main" val="0"/>
              </a:ext>
            </a:extLst>
          </a:blip>
          <a:srcRect l="2502" r="31424" b="2"/>
          <a:stretch>
            <a:fillRect/>
          </a:stretch>
        </p:blipFill>
        <p:spPr>
          <a:xfrm rot="5400000">
            <a:off x="1218174" y="-463140"/>
            <a:ext cx="6858000" cy="7784281"/>
          </a:xfrm>
          <a:prstGeom prst="rect">
            <a:avLst/>
          </a:prstGeom>
        </p:spPr>
      </p:pic>
    </p:spTree>
    <p:extLst>
      <p:ext uri="{BB962C8B-B14F-4D97-AF65-F5344CB8AC3E}">
        <p14:creationId xmlns:p14="http://schemas.microsoft.com/office/powerpoint/2010/main" val="2922544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1300">
            <a:extLst>
              <a:ext uri="{FF2B5EF4-FFF2-40B4-BE49-F238E27FC236}">
                <a16:creationId xmlns:a16="http://schemas.microsoft.com/office/drawing/2014/main" id="{99616289-7BA6-91A6-E529-C7D5D040F626}"/>
              </a:ext>
            </a:extLst>
          </p:cNvPr>
          <p:cNvPicPr>
            <a:picLocks noGrp="1" noChangeAspect="1"/>
          </p:cNvPicPr>
          <p:nvPr isPhoto="1"/>
        </p:nvPicPr>
        <p:blipFill>
          <a:blip r:embed="rId2">
            <a:extLst>
              <a:ext uri="{28A0092B-C50C-407E-A947-70E740481C1C}">
                <a14:useLocalDpi xmlns:a14="http://schemas.microsoft.com/office/drawing/2010/main" val="0"/>
              </a:ext>
            </a:extLst>
          </a:blip>
          <a:srcRect l="17337" r="31576"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25769812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1957">
            <a:extLst>
              <a:ext uri="{FF2B5EF4-FFF2-40B4-BE49-F238E27FC236}">
                <a16:creationId xmlns:a16="http://schemas.microsoft.com/office/drawing/2014/main" id="{B8E4D812-4E35-D093-F1BF-E6AD7C5C92A0}"/>
              </a:ext>
            </a:extLst>
          </p:cNvPr>
          <p:cNvPicPr>
            <a:picLocks noGrp="1" noChangeAspect="1"/>
          </p:cNvPicPr>
          <p:nvPr isPhoto="1"/>
        </p:nvPicPr>
        <p:blipFill>
          <a:blip r:embed="rId2">
            <a:extLst>
              <a:ext uri="{28A0092B-C50C-407E-A947-70E740481C1C}">
                <a14:useLocalDpi xmlns:a14="http://schemas.microsoft.com/office/drawing/2010/main" val="0"/>
              </a:ext>
            </a:extLst>
          </a:blip>
          <a:srcRect l="13896" r="35018" b="1"/>
          <a:stretch>
            <a:fillRect/>
          </a:stretch>
        </p:blipFill>
        <p:spPr>
          <a:xfrm rot="5400000">
            <a:off x="1786466" y="-660399"/>
            <a:ext cx="5571066" cy="8178799"/>
          </a:xfrm>
          <a:prstGeom prst="rect">
            <a:avLst/>
          </a:prstGeom>
        </p:spPr>
      </p:pic>
    </p:spTree>
    <p:extLst>
      <p:ext uri="{BB962C8B-B14F-4D97-AF65-F5344CB8AC3E}">
        <p14:creationId xmlns:p14="http://schemas.microsoft.com/office/powerpoint/2010/main" val="35645848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2131">
            <a:extLst>
              <a:ext uri="{FF2B5EF4-FFF2-40B4-BE49-F238E27FC236}">
                <a16:creationId xmlns:a16="http://schemas.microsoft.com/office/drawing/2014/main" id="{BBC69BD5-2434-8DEC-CFC5-E022F22F6EA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36269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3108">
            <a:extLst>
              <a:ext uri="{FF2B5EF4-FFF2-40B4-BE49-F238E27FC236}">
                <a16:creationId xmlns:a16="http://schemas.microsoft.com/office/drawing/2014/main" id="{5699653A-7D74-5071-F00A-E038DA7C598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383478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3122">
            <a:extLst>
              <a:ext uri="{FF2B5EF4-FFF2-40B4-BE49-F238E27FC236}">
                <a16:creationId xmlns:a16="http://schemas.microsoft.com/office/drawing/2014/main" id="{D7BF1084-B957-61D3-088C-64974BA70DF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77647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3300">
            <a:extLst>
              <a:ext uri="{FF2B5EF4-FFF2-40B4-BE49-F238E27FC236}">
                <a16:creationId xmlns:a16="http://schemas.microsoft.com/office/drawing/2014/main" id="{50D707DF-9348-020F-DA2A-34934BC9F5B1}"/>
              </a:ext>
            </a:extLst>
          </p:cNvPr>
          <p:cNvPicPr>
            <a:picLocks noGrp="1" noChangeAspect="1"/>
          </p:cNvPicPr>
          <p:nvPr isPhoto="1"/>
        </p:nvPicPr>
        <p:blipFill>
          <a:blip r:embed="rId2">
            <a:extLst>
              <a:ext uri="{28A0092B-C50C-407E-A947-70E740481C1C}">
                <a14:useLocalDpi xmlns:a14="http://schemas.microsoft.com/office/drawing/2010/main" val="0"/>
              </a:ext>
            </a:extLst>
          </a:blip>
          <a:srcRect t="3571" r="2" b="2"/>
          <a:stretch>
            <a:fillRect/>
          </a:stretch>
        </p:blipFill>
        <p:spPr>
          <a:xfrm rot="5400000">
            <a:off x="-288397" y="1414462"/>
            <a:ext cx="5571066" cy="4029075"/>
          </a:xfrm>
          <a:prstGeom prst="rect">
            <a:avLst/>
          </a:prstGeom>
        </p:spPr>
      </p:pic>
      <p:pic>
        <p:nvPicPr>
          <p:cNvPr id="4" name="Picture 3" descr="20260716_063305">
            <a:extLst>
              <a:ext uri="{FF2B5EF4-FFF2-40B4-BE49-F238E27FC236}">
                <a16:creationId xmlns:a16="http://schemas.microsoft.com/office/drawing/2014/main" id="{0F6C3AD3-F585-AA77-6901-51DCB9AAE92F}"/>
              </a:ext>
            </a:extLst>
          </p:cNvPr>
          <p:cNvPicPr>
            <a:picLocks noGrp="1" noChangeAspect="1"/>
          </p:cNvPicPr>
          <p:nvPr isPhoto="1"/>
        </p:nvPicPr>
        <p:blipFill>
          <a:blip r:embed="rId3">
            <a:extLst>
              <a:ext uri="{28A0092B-C50C-407E-A947-70E740481C1C}">
                <a14:useLocalDpi xmlns:a14="http://schemas.microsoft.com/office/drawing/2010/main" val="0"/>
              </a:ext>
            </a:extLst>
          </a:blip>
          <a:srcRect t="3399" r="2" b="2"/>
          <a:stretch>
            <a:fillRect/>
          </a:stretch>
        </p:blipFill>
        <p:spPr>
          <a:xfrm rot="5400000">
            <a:off x="3866309" y="1419440"/>
            <a:ext cx="5561110" cy="4029075"/>
          </a:xfrm>
          <a:prstGeom prst="rect">
            <a:avLst/>
          </a:prstGeom>
        </p:spPr>
      </p:pic>
    </p:spTree>
    <p:extLst>
      <p:ext uri="{BB962C8B-B14F-4D97-AF65-F5344CB8AC3E}">
        <p14:creationId xmlns:p14="http://schemas.microsoft.com/office/powerpoint/2010/main" val="28268431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65500">
            <a:extLst>
              <a:ext uri="{FF2B5EF4-FFF2-40B4-BE49-F238E27FC236}">
                <a16:creationId xmlns:a16="http://schemas.microsoft.com/office/drawing/2014/main" id="{6D2893AE-3E99-BEC0-AB59-FFB1A41F105A}"/>
              </a:ext>
            </a:extLst>
          </p:cNvPr>
          <p:cNvPicPr>
            <a:picLocks noGrp="1" noChangeAspect="1"/>
          </p:cNvPicPr>
          <p:nvPr isPhoto="1"/>
        </p:nvPicPr>
        <p:blipFill>
          <a:blip r:embed="rId2">
            <a:extLst>
              <a:ext uri="{28A0092B-C50C-407E-A947-70E740481C1C}">
                <a14:useLocalDpi xmlns:a14="http://schemas.microsoft.com/office/drawing/2010/main" val="0"/>
              </a:ext>
            </a:extLst>
          </a:blip>
          <a:srcRect r="33926" b="2"/>
          <a:stretch>
            <a:fillRect/>
          </a:stretch>
        </p:blipFill>
        <p:spPr>
          <a:xfrm rot="5400000">
            <a:off x="1218174" y="-463140"/>
            <a:ext cx="6858000" cy="7784281"/>
          </a:xfrm>
          <a:prstGeom prst="rect">
            <a:avLst/>
          </a:prstGeom>
        </p:spPr>
      </p:pic>
    </p:spTree>
    <p:extLst>
      <p:ext uri="{BB962C8B-B14F-4D97-AF65-F5344CB8AC3E}">
        <p14:creationId xmlns:p14="http://schemas.microsoft.com/office/powerpoint/2010/main" val="18230761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80504">
            <a:extLst>
              <a:ext uri="{FF2B5EF4-FFF2-40B4-BE49-F238E27FC236}">
                <a16:creationId xmlns:a16="http://schemas.microsoft.com/office/drawing/2014/main" id="{4CCE0DD4-C3AB-8ED3-1730-9F6965F1C5D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894119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080458">
            <a:extLst>
              <a:ext uri="{FF2B5EF4-FFF2-40B4-BE49-F238E27FC236}">
                <a16:creationId xmlns:a16="http://schemas.microsoft.com/office/drawing/2014/main" id="{A93BE5D0-B034-8BD5-2FCC-9A5059A6EFD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1843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6_114830">
            <a:extLst>
              <a:ext uri="{FF2B5EF4-FFF2-40B4-BE49-F238E27FC236}">
                <a16:creationId xmlns:a16="http://schemas.microsoft.com/office/drawing/2014/main" id="{D34016B4-04B9-DB2A-A492-15322A4DCBF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769561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7_074544">
            <a:extLst>
              <a:ext uri="{FF2B5EF4-FFF2-40B4-BE49-F238E27FC236}">
                <a16:creationId xmlns:a16="http://schemas.microsoft.com/office/drawing/2014/main" id="{428B1B6C-2523-7D73-2CC8-8F01B110772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3745895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7_080951">
            <a:extLst>
              <a:ext uri="{FF2B5EF4-FFF2-40B4-BE49-F238E27FC236}">
                <a16:creationId xmlns:a16="http://schemas.microsoft.com/office/drawing/2014/main" id="{7F11933A-F33B-87A1-E811-6EA3FF5195E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716882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7_200753">
            <a:extLst>
              <a:ext uri="{FF2B5EF4-FFF2-40B4-BE49-F238E27FC236}">
                <a16:creationId xmlns:a16="http://schemas.microsoft.com/office/drawing/2014/main" id="{F0F57730-1877-312C-9118-5D39F24F18A2}"/>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7124485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062328">
            <a:extLst>
              <a:ext uri="{FF2B5EF4-FFF2-40B4-BE49-F238E27FC236}">
                <a16:creationId xmlns:a16="http://schemas.microsoft.com/office/drawing/2014/main" id="{38328F1E-519B-FDB9-114F-37568A9B066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20798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063151">
            <a:extLst>
              <a:ext uri="{FF2B5EF4-FFF2-40B4-BE49-F238E27FC236}">
                <a16:creationId xmlns:a16="http://schemas.microsoft.com/office/drawing/2014/main" id="{C4CEE220-93C4-3AED-01C6-38B54E8C853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011441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063205">
            <a:extLst>
              <a:ext uri="{FF2B5EF4-FFF2-40B4-BE49-F238E27FC236}">
                <a16:creationId xmlns:a16="http://schemas.microsoft.com/office/drawing/2014/main" id="{B6536E34-16D9-DFC8-4AE5-399266A2797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9974210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063243">
            <a:extLst>
              <a:ext uri="{FF2B5EF4-FFF2-40B4-BE49-F238E27FC236}">
                <a16:creationId xmlns:a16="http://schemas.microsoft.com/office/drawing/2014/main" id="{3DB808FF-286E-684C-B533-D73E2727A82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2194789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063245">
            <a:extLst>
              <a:ext uri="{FF2B5EF4-FFF2-40B4-BE49-F238E27FC236}">
                <a16:creationId xmlns:a16="http://schemas.microsoft.com/office/drawing/2014/main" id="{0B9A80DA-9D86-9FA2-ACEE-8DE419BD814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53582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
            <a:extLst>
              <a:ext uri="{FF2B5EF4-FFF2-40B4-BE49-F238E27FC236}">
                <a16:creationId xmlns:a16="http://schemas.microsoft.com/office/drawing/2014/main" id="{D67F7253-52B9-6C7A-050A-8738A9B8A26A}"/>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14605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063753">
            <a:extLst>
              <a:ext uri="{FF2B5EF4-FFF2-40B4-BE49-F238E27FC236}">
                <a16:creationId xmlns:a16="http://schemas.microsoft.com/office/drawing/2014/main" id="{D70B7F42-7773-D765-59F9-66F37D60476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5697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110610">
            <a:extLst>
              <a:ext uri="{FF2B5EF4-FFF2-40B4-BE49-F238E27FC236}">
                <a16:creationId xmlns:a16="http://schemas.microsoft.com/office/drawing/2014/main" id="{AD5BA009-B415-B912-CF97-BA46F033ABD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4896397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60718_110842">
            <a:extLst>
              <a:ext uri="{FF2B5EF4-FFF2-40B4-BE49-F238E27FC236}">
                <a16:creationId xmlns:a16="http://schemas.microsoft.com/office/drawing/2014/main" id="{362B49DE-FD3A-AEFD-1099-A2D7CD777F3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305277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8">
            <a:extLst>
              <a:ext uri="{FF2B5EF4-FFF2-40B4-BE49-F238E27FC236}">
                <a16:creationId xmlns:a16="http://schemas.microsoft.com/office/drawing/2014/main" id="{2F56E7F7-8014-3897-365D-8CFF6263B43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4092148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69">
            <a:extLst>
              <a:ext uri="{FF2B5EF4-FFF2-40B4-BE49-F238E27FC236}">
                <a16:creationId xmlns:a16="http://schemas.microsoft.com/office/drawing/2014/main" id="{37E65F1C-18C3-ED8B-DD84-43166A36C3B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557005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70">
            <a:extLst>
              <a:ext uri="{FF2B5EF4-FFF2-40B4-BE49-F238E27FC236}">
                <a16:creationId xmlns:a16="http://schemas.microsoft.com/office/drawing/2014/main" id="{05E80217-2C7D-23DF-7366-3232D242271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40342703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72">
            <a:extLst>
              <a:ext uri="{FF2B5EF4-FFF2-40B4-BE49-F238E27FC236}">
                <a16:creationId xmlns:a16="http://schemas.microsoft.com/office/drawing/2014/main" id="{DEF8B64F-F342-F8C2-8B4A-B06B95C7BCF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71817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73">
            <a:extLst>
              <a:ext uri="{FF2B5EF4-FFF2-40B4-BE49-F238E27FC236}">
                <a16:creationId xmlns:a16="http://schemas.microsoft.com/office/drawing/2014/main" id="{6CBF1CE7-1B2F-2D9E-A23B-FDB251BBB78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30960084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74">
            <a:extLst>
              <a:ext uri="{FF2B5EF4-FFF2-40B4-BE49-F238E27FC236}">
                <a16:creationId xmlns:a16="http://schemas.microsoft.com/office/drawing/2014/main" id="{0573974F-A90F-F17B-8402-366310A8B067}"/>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1143000"/>
            <a:ext cx="9144000" cy="6858000"/>
          </a:xfrm>
          <a:prstGeom prst="rect">
            <a:avLst/>
          </a:prstGeom>
        </p:spPr>
      </p:pic>
    </p:spTree>
    <p:extLst>
      <p:ext uri="{BB962C8B-B14F-4D97-AF65-F5344CB8AC3E}">
        <p14:creationId xmlns:p14="http://schemas.microsoft.com/office/powerpoint/2010/main" val="3135509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75">
            <a:extLst>
              <a:ext uri="{FF2B5EF4-FFF2-40B4-BE49-F238E27FC236}">
                <a16:creationId xmlns:a16="http://schemas.microsoft.com/office/drawing/2014/main" id="{FB2789A9-2ADD-1412-F3B2-4F667DAD61FA}"/>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197207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78">
            <a:extLst>
              <a:ext uri="{FF2B5EF4-FFF2-40B4-BE49-F238E27FC236}">
                <a16:creationId xmlns:a16="http://schemas.microsoft.com/office/drawing/2014/main" id="{88AF97F2-A5A7-532B-3826-A48043B9AD6F}"/>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895464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79">
            <a:extLst>
              <a:ext uri="{FF2B5EF4-FFF2-40B4-BE49-F238E27FC236}">
                <a16:creationId xmlns:a16="http://schemas.microsoft.com/office/drawing/2014/main" id="{44F61BD7-ECD4-216C-1433-D662910A6C7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20275811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1">
            <a:extLst>
              <a:ext uri="{FF2B5EF4-FFF2-40B4-BE49-F238E27FC236}">
                <a16:creationId xmlns:a16="http://schemas.microsoft.com/office/drawing/2014/main" id="{A54AEB0C-BA38-D03C-33F1-3ADA141813F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618532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2">
            <a:extLst>
              <a:ext uri="{FF2B5EF4-FFF2-40B4-BE49-F238E27FC236}">
                <a16:creationId xmlns:a16="http://schemas.microsoft.com/office/drawing/2014/main" id="{6FAA9693-8476-DBEA-FDCC-AB653AC63A9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1024933"/>
            <a:ext cx="9144000" cy="6858000"/>
          </a:xfrm>
          <a:prstGeom prst="rect">
            <a:avLst/>
          </a:prstGeom>
        </p:spPr>
      </p:pic>
    </p:spTree>
    <p:extLst>
      <p:ext uri="{BB962C8B-B14F-4D97-AF65-F5344CB8AC3E}">
        <p14:creationId xmlns:p14="http://schemas.microsoft.com/office/powerpoint/2010/main" val="2573809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3">
            <a:extLst>
              <a:ext uri="{FF2B5EF4-FFF2-40B4-BE49-F238E27FC236}">
                <a16:creationId xmlns:a16="http://schemas.microsoft.com/office/drawing/2014/main" id="{192EB5F6-D0EF-B2BC-3046-3B1978689153}"/>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70338" y="-1143000"/>
            <a:ext cx="9144000" cy="6858000"/>
          </a:xfrm>
          <a:prstGeom prst="rect">
            <a:avLst/>
          </a:prstGeom>
        </p:spPr>
      </p:pic>
    </p:spTree>
    <p:extLst>
      <p:ext uri="{BB962C8B-B14F-4D97-AF65-F5344CB8AC3E}">
        <p14:creationId xmlns:p14="http://schemas.microsoft.com/office/powerpoint/2010/main" val="36851245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4">
            <a:extLst>
              <a:ext uri="{FF2B5EF4-FFF2-40B4-BE49-F238E27FC236}">
                <a16:creationId xmlns:a16="http://schemas.microsoft.com/office/drawing/2014/main" id="{9F0FAE13-186D-B1E9-D3B5-86B431F6581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376499" y="424856"/>
            <a:ext cx="8222063" cy="6166547"/>
          </a:xfrm>
          <a:prstGeom prst="rect">
            <a:avLst/>
          </a:prstGeom>
        </p:spPr>
      </p:pic>
    </p:spTree>
    <p:extLst>
      <p:ext uri="{BB962C8B-B14F-4D97-AF65-F5344CB8AC3E}">
        <p14:creationId xmlns:p14="http://schemas.microsoft.com/office/powerpoint/2010/main" val="11338256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5">
            <a:extLst>
              <a:ext uri="{FF2B5EF4-FFF2-40B4-BE49-F238E27FC236}">
                <a16:creationId xmlns:a16="http://schemas.microsoft.com/office/drawing/2014/main" id="{3167C40A-D439-20E8-2B51-23E93B7B1744}"/>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23692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6">
            <a:extLst>
              <a:ext uri="{FF2B5EF4-FFF2-40B4-BE49-F238E27FC236}">
                <a16:creationId xmlns:a16="http://schemas.microsoft.com/office/drawing/2014/main" id="{FF2BD0E0-D923-C1B0-82B6-5CBA815AF5D9}"/>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1143000"/>
            <a:ext cx="9144000" cy="6858000"/>
          </a:xfrm>
          <a:prstGeom prst="rect">
            <a:avLst/>
          </a:prstGeom>
        </p:spPr>
      </p:pic>
    </p:spTree>
    <p:extLst>
      <p:ext uri="{BB962C8B-B14F-4D97-AF65-F5344CB8AC3E}">
        <p14:creationId xmlns:p14="http://schemas.microsoft.com/office/powerpoint/2010/main" val="291011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7">
            <a:extLst>
              <a:ext uri="{FF2B5EF4-FFF2-40B4-BE49-F238E27FC236}">
                <a16:creationId xmlns:a16="http://schemas.microsoft.com/office/drawing/2014/main" id="{203BAE51-931C-8AD7-B9D3-FF64CE17E7AD}"/>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80386" y="-844061"/>
            <a:ext cx="9144000" cy="6858000"/>
          </a:xfrm>
          <a:prstGeom prst="rect">
            <a:avLst/>
          </a:prstGeom>
        </p:spPr>
      </p:pic>
    </p:spTree>
    <p:extLst>
      <p:ext uri="{BB962C8B-B14F-4D97-AF65-F5344CB8AC3E}">
        <p14:creationId xmlns:p14="http://schemas.microsoft.com/office/powerpoint/2010/main" val="923941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88">
            <a:extLst>
              <a:ext uri="{FF2B5EF4-FFF2-40B4-BE49-F238E27FC236}">
                <a16:creationId xmlns:a16="http://schemas.microsoft.com/office/drawing/2014/main" id="{01A36CE7-22E4-D327-CB12-2BB7EB87250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793820"/>
            <a:ext cx="9144000" cy="6858000"/>
          </a:xfrm>
          <a:prstGeom prst="rect">
            <a:avLst/>
          </a:prstGeom>
        </p:spPr>
      </p:pic>
    </p:spTree>
    <p:extLst>
      <p:ext uri="{BB962C8B-B14F-4D97-AF65-F5344CB8AC3E}">
        <p14:creationId xmlns:p14="http://schemas.microsoft.com/office/powerpoint/2010/main" val="42342149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93">
            <a:extLst>
              <a:ext uri="{FF2B5EF4-FFF2-40B4-BE49-F238E27FC236}">
                <a16:creationId xmlns:a16="http://schemas.microsoft.com/office/drawing/2014/main" id="{B3C70F68-DD47-9BCF-FA60-4C7B1E1AA3E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437103" y="81644"/>
            <a:ext cx="8269793" cy="6202345"/>
          </a:xfrm>
          <a:prstGeom prst="rect">
            <a:avLst/>
          </a:prstGeom>
        </p:spPr>
      </p:pic>
    </p:spTree>
    <p:extLst>
      <p:ext uri="{BB962C8B-B14F-4D97-AF65-F5344CB8AC3E}">
        <p14:creationId xmlns:p14="http://schemas.microsoft.com/office/powerpoint/2010/main" val="1058669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94">
            <a:extLst>
              <a:ext uri="{FF2B5EF4-FFF2-40B4-BE49-F238E27FC236}">
                <a16:creationId xmlns:a16="http://schemas.microsoft.com/office/drawing/2014/main" id="{6F7A870A-0496-409D-5737-76D2D8E83EBE}"/>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28465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96">
            <a:extLst>
              <a:ext uri="{FF2B5EF4-FFF2-40B4-BE49-F238E27FC236}">
                <a16:creationId xmlns:a16="http://schemas.microsoft.com/office/drawing/2014/main" id="{E39E0EEC-D0B8-7EF3-EC6D-D4554390A9C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0" y="0"/>
            <a:ext cx="9144000" cy="6858000"/>
          </a:xfrm>
          <a:prstGeom prst="rect">
            <a:avLst/>
          </a:prstGeom>
        </p:spPr>
      </p:pic>
    </p:spTree>
    <p:extLst>
      <p:ext uri="{BB962C8B-B14F-4D97-AF65-F5344CB8AC3E}">
        <p14:creationId xmlns:p14="http://schemas.microsoft.com/office/powerpoint/2010/main" val="10789379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97">
            <a:extLst>
              <a:ext uri="{FF2B5EF4-FFF2-40B4-BE49-F238E27FC236}">
                <a16:creationId xmlns:a16="http://schemas.microsoft.com/office/drawing/2014/main" id="{0BB554FF-7DEF-6AB9-BF19-1EEBB786C9B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286883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43">
            <a:extLst>
              <a:ext uri="{FF2B5EF4-FFF2-40B4-BE49-F238E27FC236}">
                <a16:creationId xmlns:a16="http://schemas.microsoft.com/office/drawing/2014/main" id="{EE8FC418-8970-FEE4-1CE7-D5DB2CD44311}"/>
              </a:ext>
            </a:extLst>
          </p:cNvPr>
          <p:cNvPicPr>
            <a:picLocks noGrp="1" noChangeAspect="1"/>
          </p:cNvPicPr>
          <p:nvPr isPhoto="1"/>
        </p:nvPicPr>
        <p:blipFill>
          <a:blip r:embed="rId2">
            <a:extLst>
              <a:ext uri="{28A0092B-C50C-407E-A947-70E740481C1C}">
                <a14:useLocalDpi xmlns:a14="http://schemas.microsoft.com/office/drawing/2010/main" val="0"/>
              </a:ext>
            </a:extLst>
          </a:blip>
          <a:srcRect t="24921" r="-3" b="2254"/>
          <a:stretch>
            <a:fillRect/>
          </a:stretch>
        </p:blipFill>
        <p:spPr>
          <a:xfrm rot="5400000">
            <a:off x="706155" y="49665"/>
            <a:ext cx="3421911" cy="3322581"/>
          </a:xfrm>
          <a:prstGeom prst="rect">
            <a:avLst/>
          </a:prstGeom>
          <a:ln w="12700">
            <a:solidFill>
              <a:schemeClr val="tx1"/>
            </a:solidFill>
          </a:ln>
        </p:spPr>
      </p:pic>
      <p:pic>
        <p:nvPicPr>
          <p:cNvPr id="5" name="Picture 4" descr="20260716_055919">
            <a:extLst>
              <a:ext uri="{FF2B5EF4-FFF2-40B4-BE49-F238E27FC236}">
                <a16:creationId xmlns:a16="http://schemas.microsoft.com/office/drawing/2014/main" id="{AB42B330-5E8E-9708-A5D0-8AE9FCDB5DB7}"/>
              </a:ext>
            </a:extLst>
          </p:cNvPr>
          <p:cNvPicPr>
            <a:picLocks noGrp="1" noChangeAspect="1"/>
          </p:cNvPicPr>
          <p:nvPr isPhoto="1"/>
        </p:nvPicPr>
        <p:blipFill>
          <a:blip r:embed="rId3">
            <a:extLst>
              <a:ext uri="{28A0092B-C50C-407E-A947-70E740481C1C}">
                <a14:useLocalDpi xmlns:a14="http://schemas.microsoft.com/office/drawing/2010/main" val="0"/>
              </a:ext>
            </a:extLst>
          </a:blip>
          <a:srcRect r="22667" b="-2"/>
          <a:stretch>
            <a:fillRect/>
          </a:stretch>
        </p:blipFill>
        <p:spPr>
          <a:xfrm rot="16200000">
            <a:off x="704180" y="3483779"/>
            <a:ext cx="3425861" cy="3322581"/>
          </a:xfrm>
          <a:prstGeom prst="rect">
            <a:avLst/>
          </a:prstGeom>
          <a:ln w="12700">
            <a:solidFill>
              <a:schemeClr val="tx1"/>
            </a:solidFill>
          </a:ln>
        </p:spPr>
      </p:pic>
      <p:sp>
        <p:nvSpPr>
          <p:cNvPr id="6" name="Rectangle 5">
            <a:extLst>
              <a:ext uri="{FF2B5EF4-FFF2-40B4-BE49-F238E27FC236}">
                <a16:creationId xmlns:a16="http://schemas.microsoft.com/office/drawing/2014/main" id="{CEFB4CE4-1723-7C0C-3A3D-C665E530A821}"/>
              </a:ext>
            </a:extLst>
          </p:cNvPr>
          <p:cNvSpPr/>
          <p:nvPr/>
        </p:nvSpPr>
        <p:spPr>
          <a:xfrm>
            <a:off x="4801532" y="3428998"/>
            <a:ext cx="3127444" cy="2268559"/>
          </a:xfrm>
          <a:prstGeom prst="rect">
            <a:avLst/>
          </a:prstGeom>
        </p:spPr>
        <p:txBody>
          <a:bodyPr vert="horz" lIns="91440" tIns="45720" rIns="91440" bIns="45720" rtlCol="0" anchor="t">
            <a:normAutofit/>
          </a:bodyPr>
          <a:lstStyle/>
          <a:p>
            <a:pPr algn="r" defTabSz="914400">
              <a:lnSpc>
                <a:spcPct val="90000"/>
              </a:lnSpc>
              <a:spcBef>
                <a:spcPct val="0"/>
              </a:spcBef>
              <a:spcAft>
                <a:spcPts val="600"/>
              </a:spcAft>
            </a:pPr>
            <a:r>
              <a:rPr lang="en-US" sz="6000" spc="0">
                <a:ln w="9525">
                  <a:solidFill>
                    <a:schemeClr val="bg1"/>
                  </a:solidFill>
                  <a:prstDash val="solid"/>
                </a:ln>
                <a:latin typeface="+mj-lt"/>
                <a:ea typeface="+mj-ea"/>
                <a:cs typeface="+mj-cs"/>
              </a:rPr>
              <a:t>The End</a:t>
            </a:r>
          </a:p>
        </p:txBody>
      </p:sp>
    </p:spTree>
    <p:extLst>
      <p:ext uri="{BB962C8B-B14F-4D97-AF65-F5344CB8AC3E}">
        <p14:creationId xmlns:p14="http://schemas.microsoft.com/office/powerpoint/2010/main" val="13991009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000">
        <p159:morph option="byObject"/>
      </p:transition>
    </mc:Choice>
    <mc:Fallback xmlns="">
      <p:transition spd="slow" advClick="0" advTm="5000">
        <p:fade/>
      </p:transition>
    </mc:Fallback>
  </mc:AlternateContent>
</p:sld>
</file>

<file path=ppt/slides/slide1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C4DAA9-D125-200A-FCC8-921624B1142A}"/>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B6187-0492-D8F6-25C1-D36B8A14D2DD}"/>
              </a:ext>
            </a:extLst>
          </p:cNvPr>
          <p:cNvSpPr>
            <a:spLocks noGrp="1"/>
          </p:cNvSpPr>
          <p:nvPr>
            <p:ph type="title"/>
          </p:nvPr>
        </p:nvSpPr>
        <p:spPr>
          <a:xfrm>
            <a:off x="603504" y="5116529"/>
            <a:ext cx="7944130" cy="1000655"/>
          </a:xfrm>
        </p:spPr>
        <p:txBody>
          <a:bodyPr vert="horz" lIns="91440" tIns="45720" rIns="91440" bIns="45720" rtlCol="0" anchor="t">
            <a:normAutofit/>
          </a:bodyPr>
          <a:lstStyle/>
          <a:p>
            <a:pPr algn="ctr"/>
            <a:r>
              <a:rPr lang="en-US" altLang="en-US" sz="3500" b="1" dirty="0">
                <a:solidFill>
                  <a:schemeClr val="tx2"/>
                </a:solidFill>
              </a:rPr>
              <a:t>RESPONDING TO GOD’S WORD</a:t>
            </a:r>
            <a:endParaRPr lang="en-US" sz="3500" dirty="0">
              <a:solidFill>
                <a:schemeClr val="tx2"/>
              </a:solidFill>
            </a:endParaRPr>
          </a:p>
        </p:txBody>
      </p:sp>
      <p:pic>
        <p:nvPicPr>
          <p:cNvPr id="6" name="Picture 5" descr="An open book on a table&#10;&#10;AI-generated content may be incorrect.">
            <a:extLst>
              <a:ext uri="{FF2B5EF4-FFF2-40B4-BE49-F238E27FC236}">
                <a16:creationId xmlns:a16="http://schemas.microsoft.com/office/drawing/2014/main" id="{F52FCD6B-7083-DD37-2E95-46DC54C1B770}"/>
              </a:ext>
            </a:extLst>
          </p:cNvPr>
          <p:cNvPicPr>
            <a:picLocks noChangeAspect="1"/>
          </p:cNvPicPr>
          <p:nvPr/>
        </p:nvPicPr>
        <p:blipFill>
          <a:blip r:embed="rId2">
            <a:extLst>
              <a:ext uri="{28A0092B-C50C-407E-A947-70E740481C1C}">
                <a14:useLocalDpi xmlns:a14="http://schemas.microsoft.com/office/drawing/2010/main" val="0"/>
              </a:ext>
            </a:extLst>
          </a:blip>
          <a:srcRect t="38736"/>
          <a:stretch>
            <a:fillRect/>
          </a:stretch>
        </p:blipFill>
        <p:spPr>
          <a:xfrm>
            <a:off x="20" y="10"/>
            <a:ext cx="9143980" cy="4201449"/>
          </a:xfrm>
          <a:prstGeom prst="rect">
            <a:avLst/>
          </a:prstGeom>
        </p:spPr>
      </p:pic>
      <p:grpSp>
        <p:nvGrpSpPr>
          <p:cNvPr id="13" name="Group 1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4" name="Freeform: Shape 1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84213371"/>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4">
            <a:extLst>
              <a:ext uri="{FF2B5EF4-FFF2-40B4-BE49-F238E27FC236}">
                <a16:creationId xmlns:a16="http://schemas.microsoft.com/office/drawing/2014/main" id="{D522C88E-8367-8040-CCB7-512F5506FFFD}"/>
              </a:ext>
            </a:extLst>
          </p:cNvPr>
          <p:cNvSpPr txBox="1">
            <a:spLocks noChangeArrowheads="1"/>
          </p:cNvSpPr>
          <p:nvPr/>
        </p:nvSpPr>
        <p:spPr bwMode="auto">
          <a:xfrm>
            <a:off x="190500" y="152400"/>
            <a:ext cx="8724900" cy="5876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None/>
              <a:defRPr/>
            </a:pPr>
            <a:r>
              <a:rPr lang="en-US" altLang="en-US" sz="2000" b="0" dirty="0">
                <a:effectLst>
                  <a:outerShdw blurRad="38100" dist="38100" dir="2700000" algn="tl">
                    <a:srgbClr val="000000">
                      <a:alpha val="43137"/>
                    </a:srgbClr>
                  </a:outerShdw>
                </a:effectLst>
              </a:rPr>
              <a:t>* AFFIRMATION OF FAITH:  </a:t>
            </a:r>
            <a:r>
              <a:rPr lang="en-US" altLang="en-US" sz="2000" b="0" i="1" dirty="0">
                <a:effectLst>
                  <a:outerShdw blurRad="38100" dist="38100" dir="2700000" algn="tl">
                    <a:srgbClr val="000000">
                      <a:alpha val="43137"/>
                    </a:srgbClr>
                  </a:outerShdw>
                </a:effectLst>
              </a:rPr>
              <a:t>Prayer of Faithful Living, St. Francis of Assisi</a:t>
            </a:r>
          </a:p>
          <a:p>
            <a:pPr eaLnBrk="1" hangingPunct="1">
              <a:spcBef>
                <a:spcPct val="0"/>
              </a:spcBef>
              <a:buClrTx/>
              <a:buSzTx/>
              <a:buNone/>
              <a:defRPr/>
            </a:pPr>
            <a:endParaRPr lang="en-US" sz="2000" kern="1400" dirty="0">
              <a:effectLst>
                <a:outerShdw blurRad="38100" dist="38100" dir="2700000" algn="tl">
                  <a:srgbClr val="000000">
                    <a:alpha val="43137"/>
                  </a:srgbClr>
                </a:outerShdw>
              </a:effectLst>
              <a:latin typeface="Tahoma" panose="020B0604030504040204" pitchFamily="34" charset="0"/>
              <a:ea typeface="Times New Roman" panose="02020603050405020304" pitchFamily="18" charset="0"/>
            </a:endParaRPr>
          </a:p>
          <a:p>
            <a:pPr indent="228600" algn="just">
              <a:lnSpc>
                <a:spcPct val="150000"/>
              </a:lnSpc>
              <a:buNone/>
            </a:pPr>
            <a:r>
              <a:rPr lang="en-US" b="1" dirty="0">
                <a:effectLst>
                  <a:outerShdw blurRad="38100" dist="38100" dir="2700000" algn="tl">
                    <a:srgbClr val="000000">
                      <a:alpha val="43137"/>
                    </a:srgbClr>
                  </a:outerShdw>
                </a:effectLst>
              </a:rPr>
              <a:t>Lord, make me an instrument of your peace. Where there is hatred, let me sow love; where there is injury, pardon; where there is doubt, faith; where there is despair, hope; where there is darkness, light; where there is sadness, joy.</a:t>
            </a:r>
            <a:endParaRPr lang="en-US" dirty="0">
              <a:effectLst>
                <a:outerShdw blurRad="38100" dist="38100" dir="2700000" algn="tl">
                  <a:srgbClr val="000000">
                    <a:alpha val="43137"/>
                  </a:srgbClr>
                </a:outerShdw>
              </a:effectLst>
            </a:endParaRPr>
          </a:p>
          <a:p>
            <a:pPr marR="0" algn="r">
              <a:lnSpc>
                <a:spcPct val="150000"/>
              </a:lnSpc>
              <a:spcBef>
                <a:spcPts val="0"/>
              </a:spcBef>
              <a:buNone/>
            </a:pPr>
            <a:r>
              <a:rPr lang="en-US" b="1" kern="1400" dirty="0">
                <a:effectLst>
                  <a:outerShdw blurRad="38100" dist="38100" dir="2700000" algn="tl">
                    <a:srgbClr val="000000">
                      <a:alpha val="43137"/>
                    </a:srgbClr>
                  </a:outerShdw>
                </a:effectLst>
                <a:latin typeface="Tahoma" panose="020B0604030504040204" pitchFamily="34" charset="0"/>
                <a:ea typeface="Times New Roman" panose="02020603050405020304" pitchFamily="18" charset="0"/>
              </a:rPr>
              <a:t>. . .</a:t>
            </a:r>
            <a:endParaRPr lang="en-US" b="1" kern="1400" baseline="30000" dirty="0">
              <a:effectLst>
                <a:outerShdw blurRad="38100" dist="38100" dir="2700000" algn="tl">
                  <a:srgbClr val="000000">
                    <a:alpha val="43137"/>
                  </a:srgbClr>
                </a:outerShdw>
              </a:effectLst>
              <a:ea typeface="Tahoma" panose="020B0604030504040204" pitchFamily="34" charset="0"/>
              <a:cs typeface="Tahoma" panose="020B0604030504040204" pitchFamily="34" charset="0"/>
            </a:endParaRP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90EAF-9DA1-352F-037D-3662605E8F93}"/>
            </a:ext>
          </a:extLst>
        </p:cNvPr>
        <p:cNvGrpSpPr/>
        <p:nvPr/>
      </p:nvGrpSpPr>
      <p:grpSpPr>
        <a:xfrm>
          <a:off x="0" y="0"/>
          <a:ext cx="0" cy="0"/>
          <a:chOff x="0" y="0"/>
          <a:chExt cx="0" cy="0"/>
        </a:xfrm>
      </p:grpSpPr>
      <p:sp>
        <p:nvSpPr>
          <p:cNvPr id="14338" name="Text Box 4">
            <a:extLst>
              <a:ext uri="{FF2B5EF4-FFF2-40B4-BE49-F238E27FC236}">
                <a16:creationId xmlns:a16="http://schemas.microsoft.com/office/drawing/2014/main" id="{0A4C0796-084F-E43C-FC7A-E2A4C2D1CE4F}"/>
              </a:ext>
            </a:extLst>
          </p:cNvPr>
          <p:cNvSpPr txBox="1">
            <a:spLocks noChangeArrowheads="1"/>
          </p:cNvSpPr>
          <p:nvPr/>
        </p:nvSpPr>
        <p:spPr bwMode="auto">
          <a:xfrm>
            <a:off x="381000" y="228600"/>
            <a:ext cx="8201025" cy="5261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indent="228600" algn="just">
              <a:lnSpc>
                <a:spcPct val="150000"/>
              </a:lnSpc>
              <a:buNone/>
            </a:pPr>
            <a:r>
              <a:rPr lang="en-US" b="1" dirty="0">
                <a:effectLst>
                  <a:outerShdw blurRad="38100" dist="38100" dir="2700000" algn="tl">
                    <a:srgbClr val="000000">
                      <a:alpha val="43137"/>
                    </a:srgbClr>
                  </a:outerShdw>
                </a:effectLst>
              </a:rPr>
              <a:t>O Divine Master, grant that I may not seek so much to be consoled as to console, to be understood as to understand, to be loved as to love. </a:t>
            </a:r>
            <a:endParaRPr lang="en-US" dirty="0">
              <a:effectLst>
                <a:outerShdw blurRad="38100" dist="38100" dir="2700000" algn="tl">
                  <a:srgbClr val="000000">
                    <a:alpha val="43137"/>
                  </a:srgbClr>
                </a:outerShdw>
              </a:effectLst>
            </a:endParaRPr>
          </a:p>
          <a:p>
            <a:pPr indent="228600" algn="just">
              <a:lnSpc>
                <a:spcPct val="150000"/>
              </a:lnSpc>
              <a:buNone/>
            </a:pPr>
            <a:r>
              <a:rPr lang="en-US" b="1" dirty="0">
                <a:effectLst>
                  <a:outerShdw blurRad="38100" dist="38100" dir="2700000" algn="tl">
                    <a:srgbClr val="000000">
                      <a:alpha val="43137"/>
                    </a:srgbClr>
                  </a:outerShdw>
                </a:effectLst>
              </a:rPr>
              <a:t>For it is in pardoning that we are pardoned, and it is in dying that we are born to eternal life. Amen</a:t>
            </a:r>
            <a:r>
              <a:rPr lang="en-US" dirty="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379648950"/>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a:extLst>
              <a:ext uri="{FF2B5EF4-FFF2-40B4-BE49-F238E27FC236}">
                <a16:creationId xmlns:a16="http://schemas.microsoft.com/office/drawing/2014/main" id="{5D7F9985-0473-9648-70DE-D4F109A99C6B}"/>
              </a:ext>
            </a:extLst>
          </p:cNvPr>
          <p:cNvSpPr txBox="1">
            <a:spLocks noChangeArrowheads="1"/>
          </p:cNvSpPr>
          <p:nvPr/>
        </p:nvSpPr>
        <p:spPr bwMode="auto">
          <a:xfrm>
            <a:off x="0" y="0"/>
            <a:ext cx="9144000" cy="6824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FontTx/>
              <a:buNone/>
              <a:defRPr/>
            </a:pPr>
            <a:endParaRPr lang="en-US" altLang="en-US" sz="1000" b="0" dirty="0">
              <a:effectLst>
                <a:outerShdw blurRad="38100" dist="38100" dir="2700000" algn="tl">
                  <a:srgbClr val="000000">
                    <a:alpha val="43137"/>
                  </a:srgbClr>
                </a:outerShdw>
              </a:effectLst>
            </a:endParaRPr>
          </a:p>
          <a:p>
            <a:pPr eaLnBrk="1" hangingPunct="1">
              <a:spcBef>
                <a:spcPct val="0"/>
              </a:spcBef>
              <a:buClrTx/>
              <a:buSzTx/>
              <a:buFontTx/>
              <a:buNone/>
              <a:defRPr/>
            </a:pPr>
            <a:r>
              <a:rPr lang="en-US" altLang="en-US" sz="2200" b="0" dirty="0">
                <a:effectLst>
                  <a:outerShdw blurRad="38100" dist="38100" dir="2700000" algn="tl">
                    <a:srgbClr val="000000">
                      <a:alpha val="43137"/>
                    </a:srgbClr>
                  </a:outerShdw>
                </a:effectLst>
              </a:rPr>
              <a:t> *  HYMN OF PRAISE:    </a:t>
            </a:r>
            <a:r>
              <a:rPr lang="en-US" altLang="en-US" sz="2200" b="0" i="1" dirty="0">
                <a:effectLst>
                  <a:outerShdw blurRad="38100" dist="38100" dir="2700000" algn="tl">
                    <a:srgbClr val="000000">
                      <a:alpha val="43137"/>
                    </a:srgbClr>
                  </a:outerShdw>
                </a:effectLst>
              </a:rPr>
              <a:t> No.  267	All Things Bright and Beautiful </a:t>
            </a:r>
          </a:p>
          <a:p>
            <a:pPr algn="ctr" eaLnBrk="1" hangingPunct="1">
              <a:spcBef>
                <a:spcPct val="0"/>
              </a:spcBef>
              <a:buClrTx/>
              <a:buSzTx/>
              <a:buFontTx/>
              <a:buNone/>
              <a:defRPr/>
            </a:pPr>
            <a:endParaRPr lang="en-US" altLang="en-US" sz="1200" b="0" i="1" dirty="0">
              <a:effectLst>
                <a:outerShdw blurRad="38100" dist="38100" dir="2700000" algn="tl">
                  <a:srgbClr val="000000">
                    <a:alpha val="43137"/>
                  </a:srgbClr>
                </a:outerShdw>
              </a:effectLst>
            </a:endParaRPr>
          </a:p>
          <a:p>
            <a:pPr algn="ctr" eaLnBrk="1" hangingPunct="1">
              <a:lnSpc>
                <a:spcPct val="150000"/>
              </a:lnSpc>
              <a:spcBef>
                <a:spcPct val="0"/>
              </a:spcBef>
              <a:spcAft>
                <a:spcPts val="0"/>
              </a:spcAft>
              <a:buClrTx/>
              <a:buSzTx/>
              <a:buFont typeface="Wingdings" pitchFamily="2" charset="2"/>
              <a:buNone/>
              <a:defRPr/>
            </a:pPr>
            <a:r>
              <a:rPr lang="en-US" altLang="en-US" sz="2200" b="1" dirty="0">
                <a:effectLst>
                  <a:outerShdw blurRad="38100" dist="38100" dir="2700000" algn="tl">
                    <a:srgbClr val="000000">
                      <a:alpha val="43137"/>
                    </a:srgbClr>
                  </a:outerShdw>
                </a:effectLst>
              </a:rPr>
              <a:t> </a:t>
            </a:r>
            <a:r>
              <a:rPr lang="en-US" altLang="en-US" b="1" i="1" dirty="0">
                <a:solidFill>
                  <a:srgbClr val="FFFFFF"/>
                </a:solidFill>
                <a:effectLst>
                  <a:outerShdw blurRad="38100" dist="38100" dir="2700000" algn="tl">
                    <a:srgbClr val="000000">
                      <a:alpha val="43137"/>
                    </a:srgbClr>
                  </a:outerShdw>
                </a:effectLst>
              </a:rPr>
              <a:t>All things bright and beautiful,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all creatures great and small,</a:t>
            </a:r>
            <a:br>
              <a:rPr lang="en-US" altLang="en-US" b="1" i="1" dirty="0">
                <a:solidFill>
                  <a:srgbClr val="FFFFFF"/>
                </a:solidFill>
                <a:effectLst>
                  <a:outerShdw blurRad="38100" dist="38100" dir="2700000" algn="tl">
                    <a:srgbClr val="000000">
                      <a:alpha val="43137"/>
                    </a:srgbClr>
                  </a:outerShdw>
                </a:effectLst>
              </a:rPr>
            </a:br>
            <a:r>
              <a:rPr lang="en-US" altLang="en-US" b="1" i="1" dirty="0">
                <a:solidFill>
                  <a:srgbClr val="FFFFFF"/>
                </a:solidFill>
                <a:effectLst>
                  <a:outerShdw blurRad="38100" dist="38100" dir="2700000" algn="tl">
                    <a:srgbClr val="000000">
                      <a:alpha val="43137"/>
                    </a:srgbClr>
                  </a:outerShdw>
                </a:effectLst>
              </a:rPr>
              <a:t>All things wise and wonderful: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The Lord God made them all.</a:t>
            </a:r>
          </a:p>
          <a:p>
            <a:pPr algn="ctr" eaLnBrk="1" hangingPunct="1">
              <a:spcBef>
                <a:spcPct val="0"/>
              </a:spcBef>
              <a:spcAft>
                <a:spcPts val="0"/>
              </a:spcAft>
              <a:buClrTx/>
              <a:buSzTx/>
              <a:buFont typeface="Wingdings" pitchFamily="2" charset="2"/>
              <a:buNone/>
              <a:defRPr/>
            </a:pPr>
            <a:endParaRPr lang="en-US" altLang="en-US" sz="2000" b="1" i="1" dirty="0">
              <a:solidFill>
                <a:srgbClr val="FFFFFF"/>
              </a:solidFill>
              <a:effectLst>
                <a:outerShdw blurRad="38100" dist="38100" dir="2700000" algn="tl">
                  <a:srgbClr val="000000">
                    <a:alpha val="43137"/>
                  </a:srgbClr>
                </a:outerShdw>
              </a:effectLst>
            </a:endParaRP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Each little flower that opens,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each little bird that sings:</a:t>
            </a:r>
          </a:p>
          <a:p>
            <a:pPr algn="ctr" eaLnBrk="1" hangingPunct="1">
              <a:spcBef>
                <a:spcPct val="0"/>
              </a:spcBef>
              <a:buClrTx/>
              <a:buSzTx/>
              <a:buFontTx/>
              <a:buNone/>
              <a:defRPr/>
            </a:pPr>
            <a:r>
              <a:rPr lang="en-US" altLang="en-US" b="1" i="1" dirty="0">
                <a:solidFill>
                  <a:srgbClr val="FFFFFF"/>
                </a:solidFill>
                <a:effectLst>
                  <a:outerShdw blurRad="38100" dist="38100" dir="2700000" algn="tl">
                    <a:srgbClr val="000000">
                      <a:alpha val="43137"/>
                    </a:srgbClr>
                  </a:outerShdw>
                </a:effectLst>
              </a:rPr>
              <a:t>God made their glowing colors, </a:t>
            </a:r>
          </a:p>
          <a:p>
            <a:pPr algn="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God made their tiny wings.       . . .</a:t>
            </a:r>
            <a:endParaRPr lang="en-US" altLang="en-US" sz="2000" b="0" i="1" dirty="0">
              <a:solidFill>
                <a:srgbClr val="FFFFFF"/>
              </a:solidFill>
              <a:effectLst>
                <a:outerShdw blurRad="38100" dist="38100" dir="2700000" algn="tl">
                  <a:srgbClr val="000000">
                    <a:alpha val="43137"/>
                  </a:srgbClr>
                </a:outerShdw>
              </a:effectLst>
            </a:endParaRPr>
          </a:p>
        </p:txBody>
      </p:sp>
      <p:sp>
        <p:nvSpPr>
          <p:cNvPr id="8195" name="Rectangle 1">
            <a:extLst>
              <a:ext uri="{FF2B5EF4-FFF2-40B4-BE49-F238E27FC236}">
                <a16:creationId xmlns:a16="http://schemas.microsoft.com/office/drawing/2014/main" id="{A976C147-4740-054F-6A14-8765E7C3C0B2}"/>
              </a:ext>
            </a:extLst>
          </p:cNvPr>
          <p:cNvSpPr>
            <a:spLocks noChangeArrowheads="1"/>
          </p:cNvSpPr>
          <p:nvPr/>
        </p:nvSpPr>
        <p:spPr bwMode="auto">
          <a:xfrm>
            <a:off x="2286000" y="2828925"/>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lr>
                <a:schemeClr val="tx1"/>
              </a:buClr>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en-US" altLang="en-US" sz="2400"/>
              <a:t> </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a:extLst>
              <a:ext uri="{FF2B5EF4-FFF2-40B4-BE49-F238E27FC236}">
                <a16:creationId xmlns:a16="http://schemas.microsoft.com/office/drawing/2014/main" id="{5D7F9985-0473-9648-70DE-D4F109A99C6B}"/>
              </a:ext>
            </a:extLst>
          </p:cNvPr>
          <p:cNvSpPr txBox="1">
            <a:spLocks noChangeArrowheads="1"/>
          </p:cNvSpPr>
          <p:nvPr/>
        </p:nvSpPr>
        <p:spPr bwMode="auto">
          <a:xfrm>
            <a:off x="0" y="0"/>
            <a:ext cx="9144000" cy="6986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The purple-headed mountain,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the river running by,</a:t>
            </a:r>
            <a:br>
              <a:rPr lang="en-US" altLang="en-US" b="1" i="1" dirty="0">
                <a:solidFill>
                  <a:srgbClr val="FFFFFF"/>
                </a:solidFill>
                <a:effectLst>
                  <a:outerShdw blurRad="38100" dist="38100" dir="2700000" algn="tl">
                    <a:srgbClr val="000000">
                      <a:alpha val="43137"/>
                    </a:srgbClr>
                  </a:outerShdw>
                </a:effectLst>
              </a:rPr>
            </a:br>
            <a:r>
              <a:rPr lang="en-US" altLang="en-US" b="1" i="1" dirty="0">
                <a:solidFill>
                  <a:srgbClr val="FFFFFF"/>
                </a:solidFill>
                <a:effectLst>
                  <a:outerShdw blurRad="38100" dist="38100" dir="2700000" algn="tl">
                    <a:srgbClr val="000000">
                      <a:alpha val="43137"/>
                    </a:srgbClr>
                  </a:outerShdw>
                </a:effectLst>
              </a:rPr>
              <a:t>The sunset, and the morning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that brightens up the sky.</a:t>
            </a:r>
          </a:p>
          <a:p>
            <a:pPr algn="ctr" eaLnBrk="1" hangingPunct="1">
              <a:spcBef>
                <a:spcPct val="0"/>
              </a:spcBef>
              <a:spcAft>
                <a:spcPts val="0"/>
              </a:spcAft>
              <a:buClrTx/>
              <a:buSzTx/>
              <a:buFont typeface="Wingdings" pitchFamily="2" charset="2"/>
              <a:buNone/>
              <a:defRPr/>
            </a:pPr>
            <a:endParaRPr lang="en-US" altLang="en-US" b="1" i="1" dirty="0">
              <a:solidFill>
                <a:srgbClr val="FFFFFF"/>
              </a:solidFill>
              <a:effectLst>
                <a:outerShdw blurRad="38100" dist="38100" dir="2700000" algn="tl">
                  <a:srgbClr val="000000">
                    <a:alpha val="43137"/>
                  </a:srgbClr>
                </a:outerShdw>
              </a:effectLst>
            </a:endParaRP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The cold wind in the winter,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the pleasant summer sun,</a:t>
            </a:r>
            <a:br>
              <a:rPr lang="en-US" altLang="en-US" b="1" i="1" dirty="0">
                <a:solidFill>
                  <a:srgbClr val="FFFFFF"/>
                </a:solidFill>
                <a:effectLst>
                  <a:outerShdw blurRad="38100" dist="38100" dir="2700000" algn="tl">
                    <a:srgbClr val="000000">
                      <a:alpha val="43137"/>
                    </a:srgbClr>
                  </a:outerShdw>
                </a:effectLst>
              </a:rPr>
            </a:br>
            <a:r>
              <a:rPr lang="en-US" altLang="en-US" b="1" i="1" dirty="0">
                <a:solidFill>
                  <a:srgbClr val="FFFFFF"/>
                </a:solidFill>
                <a:effectLst>
                  <a:outerShdw blurRad="38100" dist="38100" dir="2700000" algn="tl">
                    <a:srgbClr val="000000">
                      <a:alpha val="43137"/>
                    </a:srgbClr>
                  </a:outerShdw>
                </a:effectLst>
              </a:rPr>
              <a:t>The ripe fruits in the garden: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God made them every one.</a:t>
            </a:r>
          </a:p>
          <a:p>
            <a:pPr algn="r" eaLnBrk="1" hangingPunct="1">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 . .</a:t>
            </a:r>
          </a:p>
        </p:txBody>
      </p:sp>
      <p:sp>
        <p:nvSpPr>
          <p:cNvPr id="8195" name="Rectangle 1">
            <a:extLst>
              <a:ext uri="{FF2B5EF4-FFF2-40B4-BE49-F238E27FC236}">
                <a16:creationId xmlns:a16="http://schemas.microsoft.com/office/drawing/2014/main" id="{A976C147-4740-054F-6A14-8765E7C3C0B2}"/>
              </a:ext>
            </a:extLst>
          </p:cNvPr>
          <p:cNvSpPr>
            <a:spLocks noChangeArrowheads="1"/>
          </p:cNvSpPr>
          <p:nvPr/>
        </p:nvSpPr>
        <p:spPr bwMode="auto">
          <a:xfrm>
            <a:off x="2286000" y="2828925"/>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lr>
                <a:schemeClr val="tx1"/>
              </a:buClr>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en-US" altLang="en-US" sz="2400"/>
              <a:t> </a:t>
            </a:r>
          </a:p>
        </p:txBody>
      </p:sp>
    </p:spTree>
    <p:extLst>
      <p:ext uri="{BB962C8B-B14F-4D97-AF65-F5344CB8AC3E}">
        <p14:creationId xmlns:p14="http://schemas.microsoft.com/office/powerpoint/2010/main" val="3319086001"/>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a:extLst>
              <a:ext uri="{FF2B5EF4-FFF2-40B4-BE49-F238E27FC236}">
                <a16:creationId xmlns:a16="http://schemas.microsoft.com/office/drawing/2014/main" id="{5D7F9985-0473-9648-70DE-D4F109A99C6B}"/>
              </a:ext>
            </a:extLst>
          </p:cNvPr>
          <p:cNvSpPr txBox="1">
            <a:spLocks noChangeArrowheads="1"/>
          </p:cNvSpPr>
          <p:nvPr/>
        </p:nvSpPr>
        <p:spPr bwMode="auto">
          <a:xfrm>
            <a:off x="0" y="0"/>
            <a:ext cx="9144000" cy="6393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God gave us eyes to see them,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and lips that we might tell</a:t>
            </a:r>
            <a:br>
              <a:rPr lang="en-US" altLang="en-US" b="1" i="1" dirty="0">
                <a:solidFill>
                  <a:srgbClr val="FFFFFF"/>
                </a:solidFill>
                <a:effectLst>
                  <a:outerShdw blurRad="38100" dist="38100" dir="2700000" algn="tl">
                    <a:srgbClr val="000000">
                      <a:alpha val="43137"/>
                    </a:srgbClr>
                  </a:outerShdw>
                </a:effectLst>
              </a:rPr>
            </a:br>
            <a:r>
              <a:rPr lang="en-US" altLang="en-US" b="1" i="1" dirty="0">
                <a:solidFill>
                  <a:srgbClr val="FFFFFF"/>
                </a:solidFill>
                <a:effectLst>
                  <a:outerShdw blurRad="38100" dist="38100" dir="2700000" algn="tl">
                    <a:srgbClr val="000000">
                      <a:alpha val="43137"/>
                    </a:srgbClr>
                  </a:outerShdw>
                </a:effectLst>
              </a:rPr>
              <a:t>How great is God Almighty,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who has made all things well.</a:t>
            </a:r>
          </a:p>
          <a:p>
            <a:pPr algn="ctr" eaLnBrk="1" hangingPunct="1">
              <a:spcBef>
                <a:spcPct val="0"/>
              </a:spcBef>
              <a:spcAft>
                <a:spcPts val="0"/>
              </a:spcAft>
              <a:buClrTx/>
              <a:buSzTx/>
              <a:buFont typeface="Wingdings" pitchFamily="2" charset="2"/>
              <a:buNone/>
              <a:defRPr/>
            </a:pPr>
            <a:endParaRPr lang="en-US" altLang="en-US" b="1" i="1" dirty="0">
              <a:solidFill>
                <a:srgbClr val="FFFFFF"/>
              </a:solidFill>
              <a:effectLst>
                <a:outerShdw blurRad="38100" dist="38100" dir="2700000" algn="tl">
                  <a:srgbClr val="000000">
                    <a:alpha val="43137"/>
                  </a:srgbClr>
                </a:outerShdw>
              </a:effectLst>
            </a:endParaRP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All things bright and beautiful,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all creatures great and small,</a:t>
            </a:r>
            <a:br>
              <a:rPr lang="en-US" altLang="en-US" b="1" i="1" dirty="0">
                <a:solidFill>
                  <a:srgbClr val="FFFFFF"/>
                </a:solidFill>
                <a:effectLst>
                  <a:outerShdw blurRad="38100" dist="38100" dir="2700000" algn="tl">
                    <a:srgbClr val="000000">
                      <a:alpha val="43137"/>
                    </a:srgbClr>
                  </a:outerShdw>
                </a:effectLst>
              </a:rPr>
            </a:br>
            <a:r>
              <a:rPr lang="en-US" altLang="en-US" b="1" i="1" dirty="0">
                <a:solidFill>
                  <a:srgbClr val="FFFFFF"/>
                </a:solidFill>
                <a:effectLst>
                  <a:outerShdw blurRad="38100" dist="38100" dir="2700000" algn="tl">
                    <a:srgbClr val="000000">
                      <a:alpha val="43137"/>
                    </a:srgbClr>
                  </a:outerShdw>
                </a:effectLst>
              </a:rPr>
              <a:t>All things wise and wonderful:  </a:t>
            </a:r>
          </a:p>
          <a:p>
            <a:pPr algn="ctr" eaLnBrk="1" hangingPunct="1">
              <a:lnSpc>
                <a:spcPct val="150000"/>
              </a:lnSpc>
              <a:spcBef>
                <a:spcPct val="0"/>
              </a:spcBef>
              <a:spcAft>
                <a:spcPts val="0"/>
              </a:spcAft>
              <a:buClrTx/>
              <a:buSzTx/>
              <a:buFont typeface="Wingdings" pitchFamily="2" charset="2"/>
              <a:buNone/>
              <a:defRPr/>
            </a:pPr>
            <a:r>
              <a:rPr lang="en-US" altLang="en-US" b="1" i="1" dirty="0">
                <a:solidFill>
                  <a:srgbClr val="FFFFFF"/>
                </a:solidFill>
                <a:effectLst>
                  <a:outerShdw blurRad="38100" dist="38100" dir="2700000" algn="tl">
                    <a:srgbClr val="000000">
                      <a:alpha val="43137"/>
                    </a:srgbClr>
                  </a:outerShdw>
                </a:effectLst>
              </a:rPr>
              <a:t>The Lord God made them all.</a:t>
            </a:r>
            <a:endParaRPr lang="en-US" altLang="en-US" sz="2400" b="0" i="1" dirty="0">
              <a:solidFill>
                <a:srgbClr val="FFFFFF"/>
              </a:solidFill>
              <a:effectLst>
                <a:outerShdw blurRad="38100" dist="38100" dir="2700000" algn="tl">
                  <a:srgbClr val="000000">
                    <a:alpha val="43137"/>
                  </a:srgbClr>
                </a:outerShdw>
              </a:effectLst>
            </a:endParaRPr>
          </a:p>
        </p:txBody>
      </p:sp>
      <p:sp>
        <p:nvSpPr>
          <p:cNvPr id="8195" name="Rectangle 1">
            <a:extLst>
              <a:ext uri="{FF2B5EF4-FFF2-40B4-BE49-F238E27FC236}">
                <a16:creationId xmlns:a16="http://schemas.microsoft.com/office/drawing/2014/main" id="{A976C147-4740-054F-6A14-8765E7C3C0B2}"/>
              </a:ext>
            </a:extLst>
          </p:cNvPr>
          <p:cNvSpPr>
            <a:spLocks noChangeArrowheads="1"/>
          </p:cNvSpPr>
          <p:nvPr/>
        </p:nvSpPr>
        <p:spPr bwMode="auto">
          <a:xfrm>
            <a:off x="2286000" y="2828925"/>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lr>
                <a:schemeClr val="tx1"/>
              </a:buClr>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en-US" altLang="en-US" sz="2400"/>
              <a:t> </a:t>
            </a:r>
          </a:p>
        </p:txBody>
      </p:sp>
    </p:spTree>
    <p:extLst>
      <p:ext uri="{BB962C8B-B14F-4D97-AF65-F5344CB8AC3E}">
        <p14:creationId xmlns:p14="http://schemas.microsoft.com/office/powerpoint/2010/main" val="69669321"/>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Box 2">
            <a:extLst>
              <a:ext uri="{FF2B5EF4-FFF2-40B4-BE49-F238E27FC236}">
                <a16:creationId xmlns:a16="http://schemas.microsoft.com/office/drawing/2014/main" id="{C77F867B-27C4-4CE6-9DFA-AED2D3BD78C1}"/>
              </a:ext>
            </a:extLst>
          </p:cNvPr>
          <p:cNvSpPr txBox="1">
            <a:spLocks noChangeArrowheads="1"/>
          </p:cNvSpPr>
          <p:nvPr/>
        </p:nvSpPr>
        <p:spPr bwMode="auto">
          <a:xfrm>
            <a:off x="76200" y="13996"/>
            <a:ext cx="9144000" cy="6472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lr>
                <a:schemeClr val="tx1"/>
              </a:buClr>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a:buFont typeface="Wingdings" panose="05000000000000000000" pitchFamily="2" charset="2"/>
              <a:buNone/>
            </a:pPr>
            <a:r>
              <a:rPr lang="en-US" sz="2400" b="0" kern="1400" dirty="0">
                <a:effectLst/>
                <a:latin typeface="Tahoma" panose="020B0604030504040204" pitchFamily="34" charset="0"/>
                <a:ea typeface="Times New Roman" panose="02020603050405020304" pitchFamily="18" charset="0"/>
              </a:rPr>
              <a:t>PRAYER OF THANKSGIVING, OF THE PEOPLE, </a:t>
            </a:r>
            <a:br>
              <a:rPr lang="en-US" sz="2400" b="0" kern="1400" dirty="0">
                <a:effectLst/>
                <a:latin typeface="Tahoma" panose="020B0604030504040204" pitchFamily="34" charset="0"/>
                <a:ea typeface="Times New Roman" panose="02020603050405020304" pitchFamily="18" charset="0"/>
              </a:rPr>
            </a:br>
            <a:r>
              <a:rPr lang="en-US" sz="2400" b="0" kern="1400" dirty="0">
                <a:effectLst/>
                <a:latin typeface="Tahoma" panose="020B0604030504040204" pitchFamily="34" charset="0"/>
                <a:ea typeface="Times New Roman" panose="02020603050405020304" pitchFamily="18" charset="0"/>
              </a:rPr>
              <a:t>&amp; THE LORD’S PRAYER</a:t>
            </a:r>
          </a:p>
          <a:p>
            <a:pPr algn="ctr">
              <a:buFont typeface="Wingdings" panose="05000000000000000000" pitchFamily="2" charset="2"/>
              <a:buNone/>
            </a:pPr>
            <a:endParaRPr lang="en-US" altLang="en-US" sz="2800" b="0" dirty="0"/>
          </a:p>
          <a:p>
            <a:pPr algn="ctr">
              <a:spcBef>
                <a:spcPct val="0"/>
              </a:spcBef>
              <a:spcAft>
                <a:spcPts val="300"/>
              </a:spcAft>
              <a:buClrTx/>
              <a:buSzTx/>
              <a:buFontTx/>
              <a:buNone/>
            </a:pPr>
            <a:r>
              <a:rPr lang="en-US" altLang="en-US" sz="2800" b="1" dirty="0"/>
              <a:t>Our Father who art in heaven,</a:t>
            </a:r>
          </a:p>
          <a:p>
            <a:pPr algn="ctr">
              <a:spcBef>
                <a:spcPct val="0"/>
              </a:spcBef>
              <a:spcAft>
                <a:spcPts val="300"/>
              </a:spcAft>
              <a:buClrTx/>
              <a:buSzTx/>
              <a:buFontTx/>
              <a:buNone/>
            </a:pPr>
            <a:r>
              <a:rPr lang="en-US" altLang="en-US" sz="2800" b="1" dirty="0"/>
              <a:t>Hallowed be thy name. </a:t>
            </a:r>
          </a:p>
          <a:p>
            <a:pPr algn="ctr">
              <a:spcBef>
                <a:spcPct val="0"/>
              </a:spcBef>
              <a:spcAft>
                <a:spcPts val="300"/>
              </a:spcAft>
              <a:buClrTx/>
              <a:buSzTx/>
              <a:buFontTx/>
              <a:buNone/>
            </a:pPr>
            <a:r>
              <a:rPr lang="en-US" altLang="en-US" sz="2800" b="1" dirty="0"/>
              <a:t>Thy kingdom come, thy will be done; </a:t>
            </a:r>
          </a:p>
          <a:p>
            <a:pPr algn="ctr">
              <a:spcBef>
                <a:spcPct val="0"/>
              </a:spcBef>
              <a:spcAft>
                <a:spcPts val="300"/>
              </a:spcAft>
              <a:buClrTx/>
              <a:buSzTx/>
              <a:buFontTx/>
              <a:buNone/>
            </a:pPr>
            <a:r>
              <a:rPr lang="en-US" altLang="en-US" sz="2800" b="1" dirty="0"/>
              <a:t>On earth as it is in heaven.</a:t>
            </a:r>
          </a:p>
          <a:p>
            <a:pPr algn="ctr">
              <a:spcBef>
                <a:spcPct val="0"/>
              </a:spcBef>
              <a:spcAft>
                <a:spcPts val="300"/>
              </a:spcAft>
              <a:buClrTx/>
              <a:buSzTx/>
              <a:buFontTx/>
              <a:buNone/>
            </a:pPr>
            <a:r>
              <a:rPr lang="en-US" altLang="en-US" sz="2800" b="1" dirty="0"/>
              <a:t>Give us this day our daily bread; </a:t>
            </a:r>
          </a:p>
          <a:p>
            <a:pPr algn="ctr">
              <a:spcBef>
                <a:spcPct val="0"/>
              </a:spcBef>
              <a:spcAft>
                <a:spcPts val="300"/>
              </a:spcAft>
              <a:buClrTx/>
              <a:buSzTx/>
              <a:buFontTx/>
              <a:buNone/>
            </a:pPr>
            <a:r>
              <a:rPr lang="en-US" altLang="en-US" sz="2800" b="1" dirty="0"/>
              <a:t>And forgive us our debts, </a:t>
            </a:r>
          </a:p>
          <a:p>
            <a:pPr algn="ctr">
              <a:spcBef>
                <a:spcPct val="0"/>
              </a:spcBef>
              <a:spcAft>
                <a:spcPts val="300"/>
              </a:spcAft>
              <a:buClrTx/>
              <a:buSzTx/>
              <a:buFontTx/>
              <a:buNone/>
            </a:pPr>
            <a:r>
              <a:rPr lang="en-US" altLang="en-US" sz="2800" b="1" dirty="0"/>
              <a:t>As we forgive our debtors; </a:t>
            </a:r>
          </a:p>
          <a:p>
            <a:pPr algn="ctr">
              <a:spcBef>
                <a:spcPct val="0"/>
              </a:spcBef>
              <a:spcAft>
                <a:spcPts val="300"/>
              </a:spcAft>
              <a:buClrTx/>
              <a:buSzTx/>
              <a:buFontTx/>
              <a:buNone/>
            </a:pPr>
            <a:r>
              <a:rPr lang="en-US" altLang="en-US" sz="2800" b="1" dirty="0"/>
              <a:t>And lead us not into temptation,</a:t>
            </a:r>
          </a:p>
          <a:p>
            <a:pPr algn="ctr">
              <a:spcBef>
                <a:spcPct val="0"/>
              </a:spcBef>
              <a:spcAft>
                <a:spcPts val="300"/>
              </a:spcAft>
              <a:buClrTx/>
              <a:buSzTx/>
              <a:buFontTx/>
              <a:buNone/>
            </a:pPr>
            <a:r>
              <a:rPr lang="en-US" altLang="en-US" sz="2800" b="1" dirty="0"/>
              <a:t>But deliver us from evil, </a:t>
            </a:r>
          </a:p>
          <a:p>
            <a:pPr algn="ctr">
              <a:spcBef>
                <a:spcPct val="0"/>
              </a:spcBef>
              <a:spcAft>
                <a:spcPts val="300"/>
              </a:spcAft>
              <a:buClrTx/>
              <a:buSzTx/>
              <a:buFontTx/>
              <a:buNone/>
            </a:pPr>
            <a:r>
              <a:rPr lang="en-US" altLang="en-US" sz="2800" b="1" dirty="0"/>
              <a:t>For Thine is the kingdom </a:t>
            </a:r>
          </a:p>
          <a:p>
            <a:pPr algn="ctr">
              <a:spcBef>
                <a:spcPct val="0"/>
              </a:spcBef>
              <a:spcAft>
                <a:spcPts val="300"/>
              </a:spcAft>
              <a:buClrTx/>
              <a:buSzTx/>
              <a:buFontTx/>
              <a:buNone/>
            </a:pPr>
            <a:r>
              <a:rPr lang="en-US" altLang="en-US" sz="2800" b="1" dirty="0"/>
              <a:t>And the power and the glory, forever.  Amen.</a:t>
            </a:r>
            <a:endParaRPr lang="en-US" altLang="en-US" sz="2600" b="1" dirty="0"/>
          </a:p>
        </p:txBody>
      </p:sp>
    </p:spTree>
    <p:extLst>
      <p:ext uri="{BB962C8B-B14F-4D97-AF65-F5344CB8AC3E}">
        <p14:creationId xmlns:p14="http://schemas.microsoft.com/office/powerpoint/2010/main" val="1700059107"/>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6FE9B7-54A2-6B3E-4F9F-77213C494A64}"/>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AAFCE-0312-9125-50EF-D3E39AB7ACBC}"/>
              </a:ext>
            </a:extLst>
          </p:cNvPr>
          <p:cNvSpPr>
            <a:spLocks noGrp="1"/>
          </p:cNvSpPr>
          <p:nvPr>
            <p:ph type="title"/>
          </p:nvPr>
        </p:nvSpPr>
        <p:spPr>
          <a:xfrm>
            <a:off x="603504" y="5116529"/>
            <a:ext cx="7944130" cy="1000655"/>
          </a:xfrm>
        </p:spPr>
        <p:txBody>
          <a:bodyPr vert="horz" lIns="91440" tIns="45720" rIns="91440" bIns="45720" rtlCol="0" anchor="t">
            <a:normAutofit/>
          </a:bodyPr>
          <a:lstStyle/>
          <a:p>
            <a:pPr algn="ctr"/>
            <a:r>
              <a:rPr lang="en-US" altLang="en-US" sz="3500" b="1">
                <a:solidFill>
                  <a:schemeClr val="tx2"/>
                </a:solidFill>
              </a:rPr>
              <a:t>DEPARTING IN GOD’S NAME</a:t>
            </a:r>
          </a:p>
        </p:txBody>
      </p:sp>
      <p:pic>
        <p:nvPicPr>
          <p:cNvPr id="6" name="Picture 5" descr="An open book on a table&#10;&#10;AI-generated content may be incorrect.">
            <a:extLst>
              <a:ext uri="{FF2B5EF4-FFF2-40B4-BE49-F238E27FC236}">
                <a16:creationId xmlns:a16="http://schemas.microsoft.com/office/drawing/2014/main" id="{EB5A47A3-3CDA-4C15-EB41-5865BE567F91}"/>
              </a:ext>
            </a:extLst>
          </p:cNvPr>
          <p:cNvPicPr>
            <a:picLocks noChangeAspect="1"/>
          </p:cNvPicPr>
          <p:nvPr/>
        </p:nvPicPr>
        <p:blipFill>
          <a:blip r:embed="rId2">
            <a:extLst>
              <a:ext uri="{28A0092B-C50C-407E-A947-70E740481C1C}">
                <a14:useLocalDpi xmlns:a14="http://schemas.microsoft.com/office/drawing/2010/main" val="0"/>
              </a:ext>
            </a:extLst>
          </a:blip>
          <a:srcRect t="38736"/>
          <a:stretch>
            <a:fillRect/>
          </a:stretch>
        </p:blipFill>
        <p:spPr>
          <a:xfrm>
            <a:off x="20" y="10"/>
            <a:ext cx="9143980" cy="4201449"/>
          </a:xfrm>
          <a:prstGeom prst="rect">
            <a:avLst/>
          </a:prstGeom>
        </p:spPr>
      </p:pic>
      <p:grpSp>
        <p:nvGrpSpPr>
          <p:cNvPr id="13" name="Group 1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4" name="Freeform: Shape 1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34383880"/>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C1CF077-8A5F-4010-AF46-0919BC272DA2}"/>
              </a:ext>
            </a:extLst>
          </p:cNvPr>
          <p:cNvSpPr>
            <a:spLocks noChangeArrowheads="1"/>
          </p:cNvSpPr>
          <p:nvPr/>
        </p:nvSpPr>
        <p:spPr bwMode="auto">
          <a:xfrm>
            <a:off x="0" y="0"/>
            <a:ext cx="9144000" cy="683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a:spcBef>
                <a:spcPct val="0"/>
              </a:spcBef>
              <a:buFont typeface="Wingdings" pitchFamily="2" charset="2"/>
              <a:buNone/>
              <a:defRPr/>
            </a:pPr>
            <a:endParaRPr lang="en-US" sz="1000" dirty="0">
              <a:effectLst>
                <a:outerShdw blurRad="38100" dist="38100" dir="2700000" algn="tl">
                  <a:srgbClr val="000000">
                    <a:alpha val="43137"/>
                  </a:srgbClr>
                </a:outerShdw>
              </a:effectLst>
            </a:endParaRPr>
          </a:p>
          <a:p>
            <a:pPr>
              <a:lnSpc>
                <a:spcPct val="150000"/>
              </a:lnSpc>
              <a:spcBef>
                <a:spcPct val="0"/>
              </a:spcBef>
              <a:buFont typeface="Wingdings" pitchFamily="2" charset="2"/>
              <a:buNone/>
              <a:defRPr/>
            </a:pPr>
            <a:r>
              <a:rPr lang="en-US" altLang="en-US" sz="2400" b="0" dirty="0">
                <a:effectLst>
                  <a:outerShdw blurRad="38100" dist="38100" dir="2700000" algn="tl">
                    <a:srgbClr val="000000">
                      <a:alpha val="43137"/>
                    </a:srgbClr>
                  </a:outerShdw>
                </a:effectLst>
              </a:rPr>
              <a:t>* HYMN:</a:t>
            </a:r>
            <a:r>
              <a:rPr lang="en-US" altLang="en-US" sz="2400" b="0" i="1" dirty="0">
                <a:effectLst>
                  <a:outerShdw blurRad="38100" dist="38100" dir="2700000" algn="tl">
                    <a:srgbClr val="000000">
                      <a:alpha val="43137"/>
                    </a:srgbClr>
                  </a:outerShdw>
                </a:effectLst>
              </a:rPr>
              <a:t>   No. 554	Let All Things Now Living </a:t>
            </a:r>
          </a:p>
          <a:p>
            <a:pPr>
              <a:lnSpc>
                <a:spcPct val="150000"/>
              </a:lnSpc>
              <a:spcBef>
                <a:spcPct val="0"/>
              </a:spcBef>
              <a:buFont typeface="Wingdings" pitchFamily="2" charset="2"/>
              <a:buNone/>
              <a:defRPr/>
            </a:pPr>
            <a:endParaRPr lang="en-US" altLang="en-US" sz="1000" b="0" i="1" dirty="0">
              <a:effectLst>
                <a:outerShdw blurRad="38100" dist="38100" dir="2700000" algn="tl">
                  <a:srgbClr val="000000">
                    <a:alpha val="43137"/>
                  </a:srgbClr>
                </a:outerShdw>
              </a:effectLst>
            </a:endParaRP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Let all things now living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 song of thanksgiving</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To God our Creator triumphantly raise.</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Who fashioned and made us,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protected and stayed us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By guiding us on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to the end of our days.</a:t>
            </a:r>
          </a:p>
          <a:p>
            <a:pPr algn="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 . .</a:t>
            </a:r>
            <a:endParaRPr lang="en-US" altLang="en-US" sz="2800" i="1" dirty="0">
              <a:effectLst>
                <a:outerShdw blurRad="38100" dist="38100" dir="2700000" algn="tl">
                  <a:srgbClr val="000000">
                    <a:alpha val="43137"/>
                  </a:srgbClr>
                </a:outerShdw>
              </a:effectLst>
            </a:endParaRP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C1CF077-8A5F-4010-AF46-0919BC272DA2}"/>
              </a:ext>
            </a:extLst>
          </p:cNvPr>
          <p:cNvSpPr>
            <a:spLocks noChangeArrowheads="1"/>
          </p:cNvSpPr>
          <p:nvPr/>
        </p:nvSpPr>
        <p:spPr bwMode="auto">
          <a:xfrm>
            <a:off x="0" y="0"/>
            <a:ext cx="9144000" cy="6639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God’s banners are o’er us,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pure light goes before us,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 pillar of fire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shining forth in the night:</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Till shadows have vanished,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all fearfulness banished,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as forward we travel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from light into Light.          </a:t>
            </a:r>
          </a:p>
          <a:p>
            <a:pPr algn="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 . .</a:t>
            </a:r>
            <a:endParaRPr lang="en-US" altLang="en-US" sz="28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94087638"/>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C1CF077-8A5F-4010-AF46-0919BC272DA2}"/>
              </a:ext>
            </a:extLst>
          </p:cNvPr>
          <p:cNvSpPr>
            <a:spLocks noChangeArrowheads="1"/>
          </p:cNvSpPr>
          <p:nvPr/>
        </p:nvSpPr>
        <p:spPr bwMode="auto">
          <a:xfrm>
            <a:off x="0" y="0"/>
            <a:ext cx="9144000" cy="63321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a:spcBef>
                <a:spcPct val="0"/>
              </a:spcBef>
              <a:buFont typeface="Wingdings" pitchFamily="2" charset="2"/>
              <a:buNone/>
              <a:defRPr/>
            </a:pPr>
            <a:endParaRPr lang="en-US" altLang="en-US" sz="2800" i="1" dirty="0">
              <a:effectLst>
                <a:outerShdw blurRad="38100" dist="38100" dir="2700000" algn="tl">
                  <a:srgbClr val="000000">
                    <a:alpha val="43137"/>
                  </a:srgbClr>
                </a:outerShdw>
              </a:effectLst>
            </a:endParaRP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By law God enforces,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the stars in their courses</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The sun in its orbit obediently shine</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The hills and the mountains,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the rivers and fountains</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The depths of the ocean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proclaim God divine.</a:t>
            </a:r>
          </a:p>
          <a:p>
            <a:pPr algn="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 . </a:t>
            </a:r>
            <a:r>
              <a:rPr lang="en-US" altLang="en-US" b="1" i="1">
                <a:effectLst>
                  <a:outerShdw blurRad="38100" dist="38100" dir="2700000" algn="tl">
                    <a:srgbClr val="000000">
                      <a:alpha val="43137"/>
                    </a:srgbClr>
                  </a:outerShdw>
                </a:effectLst>
              </a:rPr>
              <a:t>.</a:t>
            </a:r>
            <a:endParaRPr lang="en-US" altLang="en-US" sz="2800"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15117598"/>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C1CF077-8A5F-4010-AF46-0919BC272DA2}"/>
              </a:ext>
            </a:extLst>
          </p:cNvPr>
          <p:cNvSpPr>
            <a:spLocks noChangeArrowheads="1"/>
          </p:cNvSpPr>
          <p:nvPr/>
        </p:nvSpPr>
        <p:spPr bwMode="auto">
          <a:xfrm>
            <a:off x="0" y="0"/>
            <a:ext cx="9144000" cy="5901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70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tx1"/>
              </a:buClr>
              <a:buChar char="–"/>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70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tx1"/>
              </a:buClr>
              <a:buChar char="–"/>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70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Tahoma" pitchFamily="34" charset="0"/>
                <a:cs typeface="Arial" charset="0"/>
              </a:defRPr>
            </a:lvl9pPr>
          </a:lstStyle>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We, too, should be voicing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our love and rejoicing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With glad adoration,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a song let us raise</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Till all things now living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unite in thanksgiving </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To God in the highest,</a:t>
            </a:r>
          </a:p>
          <a:p>
            <a:pPr algn="ctr">
              <a:lnSpc>
                <a:spcPct val="150000"/>
              </a:lnSpc>
              <a:spcBef>
                <a:spcPct val="0"/>
              </a:spcBef>
              <a:buFont typeface="Wingdings" pitchFamily="2" charset="2"/>
              <a:buNone/>
              <a:defRPr/>
            </a:pPr>
            <a:r>
              <a:rPr lang="en-US" altLang="en-US" b="1" i="1" dirty="0">
                <a:effectLst>
                  <a:outerShdw blurRad="38100" dist="38100" dir="2700000" algn="tl">
                    <a:srgbClr val="000000">
                      <a:alpha val="43137"/>
                    </a:srgbClr>
                  </a:outerShdw>
                </a:effectLst>
              </a:rPr>
              <a:t> hosanna and praise.</a:t>
            </a:r>
            <a:endParaRPr lang="en-US" altLang="en-US" sz="2800"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36857"/>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CA4F61-1BED-3613-CCEC-038867A43F45}"/>
              </a:ext>
            </a:extLst>
          </p:cNvPr>
          <p:cNvSpPr txBox="1"/>
          <p:nvPr/>
        </p:nvSpPr>
        <p:spPr>
          <a:xfrm>
            <a:off x="152400" y="76200"/>
            <a:ext cx="8991600" cy="6840334"/>
          </a:xfrm>
          <a:prstGeom prst="rect">
            <a:avLst/>
          </a:prstGeom>
          <a:noFill/>
        </p:spPr>
        <p:txBody>
          <a:bodyPr wrap="square">
            <a:spAutoFit/>
          </a:bodyPr>
          <a:lstStyle/>
          <a:p>
            <a:pPr marL="0" marR="0" indent="-114300">
              <a:spcBef>
                <a:spcPts val="0"/>
              </a:spcBef>
              <a:spcAft>
                <a:spcPts val="0"/>
              </a:spcAft>
              <a:tabLst>
                <a:tab pos="1428750" algn="l"/>
                <a:tab pos="5486400" algn="r"/>
              </a:tabLst>
            </a:pPr>
            <a:r>
              <a:rPr lang="en-US" sz="2400" kern="1400" dirty="0">
                <a:effectLst/>
                <a:latin typeface="Tahoma" panose="020B0604030504040204" pitchFamily="34" charset="0"/>
                <a:ea typeface="Tahoma" panose="020B0604030504040204" pitchFamily="34" charset="0"/>
                <a:cs typeface="Tahoma" panose="020B0604030504040204" pitchFamily="34" charset="0"/>
              </a:rPr>
              <a:t>* CHARGE TO THE PEOPLE &amp; BENEDICTION</a:t>
            </a:r>
          </a:p>
          <a:p>
            <a:pPr marL="0" marR="0" indent="-114300">
              <a:spcBef>
                <a:spcPts val="0"/>
              </a:spcBef>
              <a:spcAft>
                <a:spcPts val="0"/>
              </a:spcAft>
              <a:tabLst>
                <a:tab pos="1428750" algn="l"/>
                <a:tab pos="5486400" algn="r"/>
              </a:tabLst>
            </a:pPr>
            <a:endParaRPr lang="en-US" sz="1000" kern="1400" dirty="0">
              <a:effectLst/>
              <a:latin typeface="Tahoma" panose="020B0604030504040204" pitchFamily="34" charset="0"/>
              <a:ea typeface="Tahoma" panose="020B0604030504040204" pitchFamily="34" charset="0"/>
              <a:cs typeface="Tahoma" panose="020B0604030504040204" pitchFamily="34" charset="0"/>
            </a:endParaRPr>
          </a:p>
          <a:p>
            <a:pPr marL="0" marR="0" indent="-114300">
              <a:spcBef>
                <a:spcPts val="0"/>
              </a:spcBef>
              <a:spcAft>
                <a:spcPts val="0"/>
              </a:spcAft>
              <a:tabLst>
                <a:tab pos="1428750" algn="l"/>
                <a:tab pos="5486400" algn="r"/>
              </a:tabLst>
            </a:pPr>
            <a:r>
              <a:rPr lang="en-US" sz="2400" kern="1400" dirty="0">
                <a:effectLst/>
                <a:latin typeface="Tahoma" panose="020B0604030504040204" pitchFamily="34" charset="0"/>
                <a:ea typeface="Tahoma" panose="020B0604030504040204" pitchFamily="34" charset="0"/>
                <a:cs typeface="Tahoma" panose="020B0604030504040204" pitchFamily="34" charset="0"/>
              </a:rPr>
              <a:t>* CONGREGATIONAL BENEDICTION: </a:t>
            </a:r>
            <a:r>
              <a:rPr lang="en-US" sz="2400" i="1" kern="1400" dirty="0">
                <a:effectLst/>
                <a:latin typeface="Tahoma" panose="020B0604030504040204" pitchFamily="34" charset="0"/>
                <a:ea typeface="Tahoma" panose="020B0604030504040204" pitchFamily="34" charset="0"/>
                <a:cs typeface="Tahoma" panose="020B0604030504040204" pitchFamily="34" charset="0"/>
              </a:rPr>
              <a:t>No. 264  	vv. 1 &amp; 4</a:t>
            </a:r>
          </a:p>
          <a:p>
            <a:pPr marL="0" marR="0" indent="-114300" algn="ctr">
              <a:spcBef>
                <a:spcPts val="0"/>
              </a:spcBef>
              <a:spcAft>
                <a:spcPts val="0"/>
              </a:spcAft>
              <a:tabLst>
                <a:tab pos="1428750" algn="l"/>
                <a:tab pos="5486400" algn="r"/>
              </a:tabLst>
            </a:pPr>
            <a:r>
              <a:rPr lang="en-US" sz="2400" i="1" kern="1400" dirty="0">
                <a:effectLst/>
                <a:latin typeface="Tahoma" panose="020B0604030504040204" pitchFamily="34" charset="0"/>
                <a:ea typeface="Tahoma" panose="020B0604030504040204" pitchFamily="34" charset="0"/>
                <a:cs typeface="Tahoma" panose="020B0604030504040204" pitchFamily="34" charset="0"/>
              </a:rPr>
              <a:t>When in Our Music God is Glorified</a:t>
            </a:r>
          </a:p>
          <a:p>
            <a:pPr marL="0" marR="0" indent="-114300" algn="r">
              <a:spcBef>
                <a:spcPts val="0"/>
              </a:spcBef>
              <a:spcAft>
                <a:spcPts val="0"/>
              </a:spcAft>
              <a:tabLst>
                <a:tab pos="1428750" algn="l"/>
                <a:tab pos="5486400" algn="r"/>
              </a:tabLst>
            </a:pPr>
            <a:endParaRPr lang="en-US" sz="1050" kern="1400" dirty="0">
              <a:effectLst/>
              <a:latin typeface="Tahoma" panose="020B0604030504040204" pitchFamily="34" charset="0"/>
              <a:ea typeface="Tahoma" panose="020B0604030504040204" pitchFamily="34" charset="0"/>
              <a:cs typeface="Tahoma" panose="020B0604030504040204" pitchFamily="34" charset="0"/>
            </a:endParaRP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When in our music God is glorified,</a:t>
            </a: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And adoration leaves no room for pride,</a:t>
            </a: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It is as though the whole creation cried:</a:t>
            </a: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Alleluia!</a:t>
            </a:r>
          </a:p>
          <a:p>
            <a:pPr marL="0" marR="0" algn="ctr">
              <a:spcBef>
                <a:spcPts val="0"/>
              </a:spcBef>
              <a:spcAft>
                <a:spcPts val="1200"/>
              </a:spcAft>
              <a:tabLst>
                <a:tab pos="1428750" algn="l"/>
                <a:tab pos="5486400" algn="r"/>
              </a:tabLst>
            </a:pPr>
            <a:endParaRPr lang="en-US" sz="1000" b="1" i="1" kern="1400" dirty="0">
              <a:effectLst/>
              <a:latin typeface="Tahoma" panose="020B0604030504040204" pitchFamily="34" charset="0"/>
              <a:ea typeface="Tahoma" panose="020B0604030504040204" pitchFamily="34" charset="0"/>
              <a:cs typeface="Tahoma" panose="020B0604030504040204" pitchFamily="34" charset="0"/>
            </a:endParaRP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Let every instrument be tuned for praise!</a:t>
            </a: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Let all rejoice who have a voice to raise!</a:t>
            </a: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And may God give us faith to sing always:</a:t>
            </a:r>
          </a:p>
          <a:p>
            <a:pPr marL="0" marR="0" algn="ctr">
              <a:spcBef>
                <a:spcPts val="0"/>
              </a:spcBef>
              <a:spcAft>
                <a:spcPts val="1200"/>
              </a:spcAft>
              <a:tabLst>
                <a:tab pos="1428750" algn="l"/>
                <a:tab pos="5486400" algn="r"/>
              </a:tabLst>
            </a:pPr>
            <a:r>
              <a:rPr lang="en-US" sz="3200" b="1" i="1" kern="1400" dirty="0">
                <a:effectLst/>
                <a:latin typeface="Tahoma" panose="020B0604030504040204" pitchFamily="34" charset="0"/>
                <a:ea typeface="Tahoma" panose="020B0604030504040204" pitchFamily="34" charset="0"/>
                <a:cs typeface="Tahoma" panose="020B0604030504040204" pitchFamily="34" charset="0"/>
              </a:rPr>
              <a:t>Alleluia! Amen.</a:t>
            </a:r>
            <a:endParaRPr lang="en-US" sz="3200" kern="1400" dirty="0">
              <a:effectLst/>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33579466"/>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6" name="Rectangle 3891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7" name="Rectangle 38916">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9144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D6A616A-6960-20E8-0A83-D7E769CA3FB3}"/>
              </a:ext>
            </a:extLst>
          </p:cNvPr>
          <p:cNvSpPr txBox="1"/>
          <p:nvPr/>
        </p:nvSpPr>
        <p:spPr>
          <a:xfrm>
            <a:off x="1828800" y="5487483"/>
            <a:ext cx="5486399" cy="1126716"/>
          </a:xfrm>
          <a:prstGeom prst="rect">
            <a:avLst/>
          </a:prstGeom>
        </p:spPr>
        <p:txBody>
          <a:bodyPr vert="horz" lIns="91440" tIns="45720" rIns="91440" bIns="45720" rtlCol="0" anchor="t">
            <a:normAutofit/>
          </a:bodyPr>
          <a:lstStyle/>
          <a:p>
            <a:pPr algn="ctr" defTabSz="914400">
              <a:lnSpc>
                <a:spcPct val="90000"/>
              </a:lnSpc>
              <a:spcBef>
                <a:spcPts val="1000"/>
              </a:spcBef>
              <a:spcAft>
                <a:spcPts val="600"/>
              </a:spcAft>
              <a:buClr>
                <a:schemeClr val="tx2"/>
              </a:buClr>
              <a:buSzPct val="70000"/>
              <a:defRPr/>
            </a:pPr>
            <a:r>
              <a:rPr lang="en-US" altLang="en-US" sz="2400" b="1" i="1" dirty="0">
                <a:ln>
                  <a:solidFill>
                    <a:schemeClr val="bg1">
                      <a:lumMod val="75000"/>
                      <a:lumOff val="25000"/>
                      <a:alpha val="10000"/>
                    </a:schemeClr>
                  </a:solidFill>
                </a:ln>
                <a:solidFill>
                  <a:schemeClr val="tx1">
                    <a:lumMod val="85000"/>
                    <a:lumOff val="15000"/>
                  </a:schemeClr>
                </a:solidFill>
                <a:effectLst>
                  <a:outerShdw blurRad="50800" dist="38100" dir="2700000" algn="tl" rotWithShape="0">
                    <a:srgbClr val="000000">
                      <a:alpha val="48000"/>
                    </a:srgbClr>
                  </a:outerShdw>
                </a:effectLst>
              </a:rPr>
              <a:t>Our worship has ended—our Christian Witness begins!</a:t>
            </a:r>
          </a:p>
        </p:txBody>
      </p:sp>
      <p:pic>
        <p:nvPicPr>
          <p:cNvPr id="4" name="Picture 3" descr="A red mug on a table&#10;&#10;Description automatically generated">
            <a:extLst>
              <a:ext uri="{FF2B5EF4-FFF2-40B4-BE49-F238E27FC236}">
                <a16:creationId xmlns:a16="http://schemas.microsoft.com/office/drawing/2014/main" id="{38A3961C-A704-55AB-9839-AA12552AD155}"/>
              </a:ext>
            </a:extLst>
          </p:cNvPr>
          <p:cNvPicPr>
            <a:picLocks noChangeAspect="1"/>
          </p:cNvPicPr>
          <p:nvPr/>
        </p:nvPicPr>
        <p:blipFill rotWithShape="1">
          <a:blip r:embed="rId2">
            <a:extLst>
              <a:ext uri="{28A0092B-C50C-407E-A947-70E740481C1C}">
                <a14:useLocalDpi xmlns:a14="http://schemas.microsoft.com/office/drawing/2010/main" val="0"/>
              </a:ext>
            </a:extLst>
          </a:blip>
          <a:srcRect t="6128" b="8038"/>
          <a:stretch>
            <a:fillRect/>
          </a:stretch>
        </p:blipFill>
        <p:spPr>
          <a:xfrm>
            <a:off x="20" y="10"/>
            <a:ext cx="9143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4842006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35811</TotalTime>
  <Words>2791</Words>
  <Application>Microsoft Office PowerPoint</Application>
  <PresentationFormat>Letter Paper (8.5x11 in)</PresentationFormat>
  <Paragraphs>279</Paragraphs>
  <Slides>191</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191</vt:i4>
      </vt:variant>
    </vt:vector>
  </HeadingPairs>
  <TitlesOfParts>
    <vt:vector size="199" baseType="lpstr">
      <vt:lpstr>Arial</vt:lpstr>
      <vt:lpstr>Bodoni MT</vt:lpstr>
      <vt:lpstr>Calibri</vt:lpstr>
      <vt:lpstr>Calibri Light</vt:lpstr>
      <vt:lpstr>Tahoma</vt:lpstr>
      <vt:lpstr>Wingdings</vt:lpstr>
      <vt:lpstr>Wingdings 2</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DECLARING GOD‘S  WORD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2026 Camping Trip  to Yellowstone  National Park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RESPONDING TO GOD’S WORD</vt:lpstr>
      <vt:lpstr>PowerPoint Presentation</vt:lpstr>
      <vt:lpstr>PowerPoint Presentation</vt:lpstr>
      <vt:lpstr>PowerPoint Presentation</vt:lpstr>
      <vt:lpstr>PowerPoint Presentation</vt:lpstr>
      <vt:lpstr>PowerPoint Presentation</vt:lpstr>
      <vt:lpstr>PowerPoint Presentation</vt:lpstr>
      <vt:lpstr>DEPARTING IN GOD’S NAME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ORDER OF WORSHIP    9:00 AM          July 5, 2009</dc:title>
  <dc:creator>Office</dc:creator>
  <cp:lastModifiedBy>First Presbyterian Church, Blairstown, NJ</cp:lastModifiedBy>
  <cp:revision>1299</cp:revision>
  <cp:lastPrinted>2026-02-06T19:41:13Z</cp:lastPrinted>
  <dcterms:created xsi:type="dcterms:W3CDTF">2009-07-01T23:04:59Z</dcterms:created>
  <dcterms:modified xsi:type="dcterms:W3CDTF">2026-08-14T17:18:08Z</dcterms:modified>
</cp:coreProperties>
</file>