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7139" r:id="rId1"/>
  </p:sldMasterIdLst>
  <p:notesMasterIdLst>
    <p:notesMasterId r:id="rId46"/>
  </p:notesMasterIdLst>
  <p:handoutMasterIdLst>
    <p:handoutMasterId r:id="rId47"/>
  </p:handoutMasterIdLst>
  <p:sldIdLst>
    <p:sldId id="1047" r:id="rId2"/>
    <p:sldId id="1162" r:id="rId3"/>
    <p:sldId id="1111" r:id="rId4"/>
    <p:sldId id="1341" r:id="rId5"/>
    <p:sldId id="1189" r:id="rId6"/>
    <p:sldId id="1015" r:id="rId7"/>
    <p:sldId id="1016" r:id="rId8"/>
    <p:sldId id="1017" r:id="rId9"/>
    <p:sldId id="1018" r:id="rId10"/>
    <p:sldId id="721" r:id="rId11"/>
    <p:sldId id="1291" r:id="rId12"/>
    <p:sldId id="259" r:id="rId13"/>
    <p:sldId id="1248" r:id="rId14"/>
    <p:sldId id="993" r:id="rId15"/>
    <p:sldId id="1310" r:id="rId16"/>
    <p:sldId id="1249" r:id="rId17"/>
    <p:sldId id="1257" r:id="rId18"/>
    <p:sldId id="1344" r:id="rId19"/>
    <p:sldId id="1345" r:id="rId20"/>
    <p:sldId id="1376" r:id="rId21"/>
    <p:sldId id="1368" r:id="rId22"/>
    <p:sldId id="1378" r:id="rId23"/>
    <p:sldId id="1377" r:id="rId24"/>
    <p:sldId id="921" r:id="rId25"/>
    <p:sldId id="1352" r:id="rId26"/>
    <p:sldId id="1322" r:id="rId27"/>
    <p:sldId id="1260" r:id="rId28"/>
    <p:sldId id="750" r:id="rId29"/>
    <p:sldId id="1380" r:id="rId30"/>
    <p:sldId id="1357" r:id="rId31"/>
    <p:sldId id="1379" r:id="rId32"/>
    <p:sldId id="1220" r:id="rId33"/>
    <p:sldId id="863" r:id="rId34"/>
    <p:sldId id="1276" r:id="rId35"/>
    <p:sldId id="766" r:id="rId36"/>
    <p:sldId id="957" r:id="rId37"/>
    <p:sldId id="767" r:id="rId38"/>
    <p:sldId id="961" r:id="rId39"/>
    <p:sldId id="958" r:id="rId40"/>
    <p:sldId id="959" r:id="rId41"/>
    <p:sldId id="960" r:id="rId42"/>
    <p:sldId id="962" r:id="rId43"/>
    <p:sldId id="1364" r:id="rId44"/>
    <p:sldId id="1031" r:id="rId45"/>
  </p:sldIdLst>
  <p:sldSz cx="9144000" cy="6858000" type="letter"/>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9C6E"/>
    <a:srgbClr val="FDE151"/>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2133C0-AC53-4E89-B823-2D6C594B99FC}" v="31" dt="2026-07-23T14:37:56.1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94" autoAdjust="0"/>
    <p:restoredTop sz="98718" autoAdjust="0"/>
  </p:normalViewPr>
  <p:slideViewPr>
    <p:cSldViewPr>
      <p:cViewPr varScale="1">
        <p:scale>
          <a:sx n="101" d="100"/>
          <a:sy n="101" d="100"/>
        </p:scale>
        <p:origin x="1986"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9" d="100"/>
          <a:sy n="99" d="100"/>
        </p:scale>
        <p:origin x="271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rst Presbyterian Church, Blairstown, NJ" userId="96d466b960cbaa79" providerId="LiveId" clId="{08259469-EA37-4589-94DB-D43DC49C6094}"/>
    <pc:docChg chg="undo custSel addSld delSld modSld sldOrd">
      <pc:chgData name="First Presbyterian Church, Blairstown, NJ" userId="96d466b960cbaa79" providerId="LiveId" clId="{08259469-EA37-4589-94DB-D43DC49C6094}" dt="2026-07-24T14:25:30.374" v="192"/>
      <pc:docMkLst>
        <pc:docMk/>
      </pc:docMkLst>
      <pc:sldChg chg="modSp mod">
        <pc:chgData name="First Presbyterian Church, Blairstown, NJ" userId="96d466b960cbaa79" providerId="LiveId" clId="{08259469-EA37-4589-94DB-D43DC49C6094}" dt="2026-07-22T16:04:21.470" v="42" actId="20577"/>
        <pc:sldMkLst>
          <pc:docMk/>
          <pc:sldMk cId="0" sldId="259"/>
        </pc:sldMkLst>
        <pc:spChg chg="mod">
          <ac:chgData name="First Presbyterian Church, Blairstown, NJ" userId="96d466b960cbaa79" providerId="LiveId" clId="{08259469-EA37-4589-94DB-D43DC49C6094}" dt="2026-07-22T16:04:21.470" v="42" actId="20577"/>
          <ac:spMkLst>
            <pc:docMk/>
            <pc:sldMk cId="0" sldId="259"/>
            <ac:spMk id="8194" creationId="{BC6D61EA-6048-4BEF-91FB-A3938ABBBFCE}"/>
          </ac:spMkLst>
        </pc:spChg>
      </pc:sldChg>
      <pc:sldChg chg="modSp mod">
        <pc:chgData name="First Presbyterian Church, Blairstown, NJ" userId="96d466b960cbaa79" providerId="LiveId" clId="{08259469-EA37-4589-94DB-D43DC49C6094}" dt="2026-07-22T16:03:56.602" v="37" actId="20577"/>
        <pc:sldMkLst>
          <pc:docMk/>
          <pc:sldMk cId="0" sldId="721"/>
        </pc:sldMkLst>
        <pc:spChg chg="mod">
          <ac:chgData name="First Presbyterian Church, Blairstown, NJ" userId="96d466b960cbaa79" providerId="LiveId" clId="{08259469-EA37-4589-94DB-D43DC49C6094}" dt="2026-07-22T16:03:56.602" v="37" actId="20577"/>
          <ac:spMkLst>
            <pc:docMk/>
            <pc:sldMk cId="0" sldId="721"/>
            <ac:spMk id="82948" creationId="{4CF610CB-4F8E-432E-8410-39C18A313456}"/>
          </ac:spMkLst>
        </pc:spChg>
      </pc:sldChg>
      <pc:sldChg chg="modSp add mod">
        <pc:chgData name="First Presbyterian Church, Blairstown, NJ" userId="96d466b960cbaa79" providerId="LiveId" clId="{08259469-EA37-4589-94DB-D43DC49C6094}" dt="2026-07-22T17:55:33.482" v="170" actId="21"/>
        <pc:sldMkLst>
          <pc:docMk/>
          <pc:sldMk cId="0" sldId="750"/>
        </pc:sldMkLst>
        <pc:spChg chg="mod">
          <ac:chgData name="First Presbyterian Church, Blairstown, NJ" userId="96d466b960cbaa79" providerId="LiveId" clId="{08259469-EA37-4589-94DB-D43DC49C6094}" dt="2026-07-22T17:55:33.482" v="170" actId="21"/>
          <ac:spMkLst>
            <pc:docMk/>
            <pc:sldMk cId="0" sldId="750"/>
            <ac:spMk id="14338" creationId="{D522C88E-8367-8040-CCB7-512F5506FFFD}"/>
          </ac:spMkLst>
        </pc:spChg>
      </pc:sldChg>
      <pc:sldChg chg="add">
        <pc:chgData name="First Presbyterian Church, Blairstown, NJ" userId="96d466b960cbaa79" providerId="LiveId" clId="{08259469-EA37-4589-94DB-D43DC49C6094}" dt="2026-07-22T16:52:30.279" v="146"/>
        <pc:sldMkLst>
          <pc:docMk/>
          <pc:sldMk cId="0" sldId="766"/>
        </pc:sldMkLst>
      </pc:sldChg>
      <pc:sldChg chg="add">
        <pc:chgData name="First Presbyterian Church, Blairstown, NJ" userId="96d466b960cbaa79" providerId="LiveId" clId="{08259469-EA37-4589-94DB-D43DC49C6094}" dt="2026-07-22T16:52:30.279" v="146"/>
        <pc:sldMkLst>
          <pc:docMk/>
          <pc:sldMk cId="0" sldId="767"/>
        </pc:sldMkLst>
      </pc:sldChg>
      <pc:sldChg chg="modSp mod">
        <pc:chgData name="First Presbyterian Church, Blairstown, NJ" userId="96d466b960cbaa79" providerId="LiveId" clId="{08259469-EA37-4589-94DB-D43DC49C6094}" dt="2026-07-22T16:49:44.860" v="132" actId="21"/>
        <pc:sldMkLst>
          <pc:docMk/>
          <pc:sldMk cId="2704173309" sldId="921"/>
        </pc:sldMkLst>
        <pc:spChg chg="mod">
          <ac:chgData name="First Presbyterian Church, Blairstown, NJ" userId="96d466b960cbaa79" providerId="LiveId" clId="{08259469-EA37-4589-94DB-D43DC49C6094}" dt="2026-07-22T16:49:44.860" v="132" actId="21"/>
          <ac:spMkLst>
            <pc:docMk/>
            <pc:sldMk cId="2704173309" sldId="921"/>
            <ac:spMk id="17410" creationId="{4532FAAA-3A0F-4CF3-BD4A-7E5B879733B0}"/>
          </ac:spMkLst>
        </pc:spChg>
      </pc:sldChg>
      <pc:sldChg chg="add">
        <pc:chgData name="First Presbyterian Church, Blairstown, NJ" userId="96d466b960cbaa79" providerId="LiveId" clId="{08259469-EA37-4589-94DB-D43DC49C6094}" dt="2026-07-22T16:52:30.279" v="146"/>
        <pc:sldMkLst>
          <pc:docMk/>
          <pc:sldMk cId="291126500" sldId="957"/>
        </pc:sldMkLst>
      </pc:sldChg>
      <pc:sldChg chg="add">
        <pc:chgData name="First Presbyterian Church, Blairstown, NJ" userId="96d466b960cbaa79" providerId="LiveId" clId="{08259469-EA37-4589-94DB-D43DC49C6094}" dt="2026-07-22T16:52:30.279" v="146"/>
        <pc:sldMkLst>
          <pc:docMk/>
          <pc:sldMk cId="330401618" sldId="958"/>
        </pc:sldMkLst>
      </pc:sldChg>
      <pc:sldChg chg="add">
        <pc:chgData name="First Presbyterian Church, Blairstown, NJ" userId="96d466b960cbaa79" providerId="LiveId" clId="{08259469-EA37-4589-94DB-D43DC49C6094}" dt="2026-07-22T16:52:30.279" v="146"/>
        <pc:sldMkLst>
          <pc:docMk/>
          <pc:sldMk cId="1228354682" sldId="959"/>
        </pc:sldMkLst>
      </pc:sldChg>
      <pc:sldChg chg="add">
        <pc:chgData name="First Presbyterian Church, Blairstown, NJ" userId="96d466b960cbaa79" providerId="LiveId" clId="{08259469-EA37-4589-94DB-D43DC49C6094}" dt="2026-07-22T16:52:30.279" v="146"/>
        <pc:sldMkLst>
          <pc:docMk/>
          <pc:sldMk cId="3134696982" sldId="960"/>
        </pc:sldMkLst>
      </pc:sldChg>
      <pc:sldChg chg="add">
        <pc:chgData name="First Presbyterian Church, Blairstown, NJ" userId="96d466b960cbaa79" providerId="LiveId" clId="{08259469-EA37-4589-94DB-D43DC49C6094}" dt="2026-07-22T16:52:30.279" v="146"/>
        <pc:sldMkLst>
          <pc:docMk/>
          <pc:sldMk cId="3532314460" sldId="961"/>
        </pc:sldMkLst>
      </pc:sldChg>
      <pc:sldChg chg="add">
        <pc:chgData name="First Presbyterian Church, Blairstown, NJ" userId="96d466b960cbaa79" providerId="LiveId" clId="{08259469-EA37-4589-94DB-D43DC49C6094}" dt="2026-07-22T16:52:30.279" v="146"/>
        <pc:sldMkLst>
          <pc:docMk/>
          <pc:sldMk cId="1184743741" sldId="962"/>
        </pc:sldMkLst>
      </pc:sldChg>
      <pc:sldChg chg="add">
        <pc:chgData name="First Presbyterian Church, Blairstown, NJ" userId="96d466b960cbaa79" providerId="LiveId" clId="{08259469-EA37-4589-94DB-D43DC49C6094}" dt="2026-07-22T16:03:27.120" v="32"/>
        <pc:sldMkLst>
          <pc:docMk/>
          <pc:sldMk cId="1045485279" sldId="1015"/>
        </pc:sldMkLst>
      </pc:sldChg>
      <pc:sldChg chg="add">
        <pc:chgData name="First Presbyterian Church, Blairstown, NJ" userId="96d466b960cbaa79" providerId="LiveId" clId="{08259469-EA37-4589-94DB-D43DC49C6094}" dt="2026-07-22T16:03:27.120" v="32"/>
        <pc:sldMkLst>
          <pc:docMk/>
          <pc:sldMk cId="378698911" sldId="1016"/>
        </pc:sldMkLst>
      </pc:sldChg>
      <pc:sldChg chg="add">
        <pc:chgData name="First Presbyterian Church, Blairstown, NJ" userId="96d466b960cbaa79" providerId="LiveId" clId="{08259469-EA37-4589-94DB-D43DC49C6094}" dt="2026-07-22T16:03:27.120" v="32"/>
        <pc:sldMkLst>
          <pc:docMk/>
          <pc:sldMk cId="2626179672" sldId="1017"/>
        </pc:sldMkLst>
      </pc:sldChg>
      <pc:sldChg chg="add">
        <pc:chgData name="First Presbyterian Church, Blairstown, NJ" userId="96d466b960cbaa79" providerId="LiveId" clId="{08259469-EA37-4589-94DB-D43DC49C6094}" dt="2026-07-22T16:03:27.120" v="32"/>
        <pc:sldMkLst>
          <pc:docMk/>
          <pc:sldMk cId="3286480510" sldId="1018"/>
        </pc:sldMkLst>
      </pc:sldChg>
      <pc:sldChg chg="add">
        <pc:chgData name="First Presbyterian Church, Blairstown, NJ" userId="96d466b960cbaa79" providerId="LiveId" clId="{08259469-EA37-4589-94DB-D43DC49C6094}" dt="2026-07-22T16:00:32.724" v="0"/>
        <pc:sldMkLst>
          <pc:docMk/>
          <pc:sldMk cId="2863064506" sldId="1111"/>
        </pc:sldMkLst>
      </pc:sldChg>
      <pc:sldChg chg="modSp mod">
        <pc:chgData name="First Presbyterian Church, Blairstown, NJ" userId="96d466b960cbaa79" providerId="LiveId" clId="{08259469-EA37-4589-94DB-D43DC49C6094}" dt="2026-07-22T16:02:46.551" v="28" actId="20577"/>
        <pc:sldMkLst>
          <pc:docMk/>
          <pc:sldMk cId="4287854711" sldId="1189"/>
        </pc:sldMkLst>
        <pc:spChg chg="mod">
          <ac:chgData name="First Presbyterian Church, Blairstown, NJ" userId="96d466b960cbaa79" providerId="LiveId" clId="{08259469-EA37-4589-94DB-D43DC49C6094}" dt="2026-07-22T16:02:46.551" v="28" actId="20577"/>
          <ac:spMkLst>
            <pc:docMk/>
            <pc:sldMk cId="4287854711" sldId="1189"/>
            <ac:spMk id="7170" creationId="{7C95B34A-5BAC-6D45-5618-40D47EF7122F}"/>
          </ac:spMkLst>
        </pc:spChg>
      </pc:sldChg>
      <pc:sldChg chg="add">
        <pc:chgData name="First Presbyterian Church, Blairstown, NJ" userId="96d466b960cbaa79" providerId="LiveId" clId="{08259469-EA37-4589-94DB-D43DC49C6094}" dt="2026-07-22T16:51:51.621" v="142"/>
        <pc:sldMkLst>
          <pc:docMk/>
          <pc:sldMk cId="3987004776" sldId="1220"/>
        </pc:sldMkLst>
      </pc:sldChg>
      <pc:sldChg chg="add">
        <pc:chgData name="First Presbyterian Church, Blairstown, NJ" userId="96d466b960cbaa79" providerId="LiveId" clId="{08259469-EA37-4589-94DB-D43DC49C6094}" dt="2026-07-22T16:05:00.052" v="43"/>
        <pc:sldMkLst>
          <pc:docMk/>
          <pc:sldMk cId="2813060124" sldId="1248"/>
        </pc:sldMkLst>
      </pc:sldChg>
      <pc:sldChg chg="modSp">
        <pc:chgData name="First Presbyterian Church, Blairstown, NJ" userId="96d466b960cbaa79" providerId="LiveId" clId="{08259469-EA37-4589-94DB-D43DC49C6094}" dt="2026-07-22T16:03:59.362" v="38"/>
        <pc:sldMkLst>
          <pc:docMk/>
          <pc:sldMk cId="327398095" sldId="1291"/>
        </pc:sldMkLst>
        <pc:spChg chg="mod">
          <ac:chgData name="First Presbyterian Church, Blairstown, NJ" userId="96d466b960cbaa79" providerId="LiveId" clId="{08259469-EA37-4589-94DB-D43DC49C6094}" dt="2026-07-22T16:03:59.362" v="38"/>
          <ac:spMkLst>
            <pc:docMk/>
            <pc:sldMk cId="327398095" sldId="1291"/>
            <ac:spMk id="82948" creationId="{730A46FC-133B-FC34-BEA4-FB6FF6913C03}"/>
          </ac:spMkLst>
        </pc:spChg>
      </pc:sldChg>
      <pc:sldChg chg="addSp delSp modSp mod">
        <pc:chgData name="First Presbyterian Church, Blairstown, NJ" userId="96d466b960cbaa79" providerId="LiveId" clId="{08259469-EA37-4589-94DB-D43DC49C6094}" dt="2026-07-24T14:25:30.374" v="192"/>
        <pc:sldMkLst>
          <pc:docMk/>
          <pc:sldMk cId="675565397" sldId="1322"/>
        </pc:sldMkLst>
        <pc:spChg chg="mod">
          <ac:chgData name="First Presbyterian Church, Blairstown, NJ" userId="96d466b960cbaa79" providerId="LiveId" clId="{08259469-EA37-4589-94DB-D43DC49C6094}" dt="2026-07-24T14:25:30.374" v="192"/>
          <ac:spMkLst>
            <pc:docMk/>
            <pc:sldMk cId="675565397" sldId="1322"/>
            <ac:spMk id="12" creationId="{B23307CA-72C2-4652-CB95-0EC709757D22}"/>
          </ac:spMkLst>
        </pc:spChg>
        <pc:picChg chg="add mod">
          <ac:chgData name="First Presbyterian Church, Blairstown, NJ" userId="96d466b960cbaa79" providerId="LiveId" clId="{08259469-EA37-4589-94DB-D43DC49C6094}" dt="2026-07-23T14:36:45.117" v="180" actId="1076"/>
          <ac:picMkLst>
            <pc:docMk/>
            <pc:sldMk cId="675565397" sldId="1322"/>
            <ac:picMk id="3" creationId="{D89689EA-104B-3D8E-0B36-A8C3E0346205}"/>
          </ac:picMkLst>
        </pc:picChg>
        <pc:picChg chg="mod">
          <ac:chgData name="First Presbyterian Church, Blairstown, NJ" userId="96d466b960cbaa79" providerId="LiveId" clId="{08259469-EA37-4589-94DB-D43DC49C6094}" dt="2026-07-23T14:36:32.809" v="175" actId="1076"/>
          <ac:picMkLst>
            <pc:docMk/>
            <pc:sldMk cId="675565397" sldId="1322"/>
            <ac:picMk id="6" creationId="{4218B786-4408-481D-A964-A5FDA5733613}"/>
          </ac:picMkLst>
        </pc:picChg>
      </pc:sldChg>
      <pc:sldChg chg="modSp mod">
        <pc:chgData name="First Presbyterian Church, Blairstown, NJ" userId="96d466b960cbaa79" providerId="LiveId" clId="{08259469-EA37-4589-94DB-D43DC49C6094}" dt="2026-07-22T16:02:58.626" v="31" actId="20577"/>
        <pc:sldMkLst>
          <pc:docMk/>
          <pc:sldMk cId="1150653711" sldId="1341"/>
        </pc:sldMkLst>
        <pc:spChg chg="mod">
          <ac:chgData name="First Presbyterian Church, Blairstown, NJ" userId="96d466b960cbaa79" providerId="LiveId" clId="{08259469-EA37-4589-94DB-D43DC49C6094}" dt="2026-07-22T16:02:58.626" v="31" actId="20577"/>
          <ac:spMkLst>
            <pc:docMk/>
            <pc:sldMk cId="1150653711" sldId="1341"/>
            <ac:spMk id="7170" creationId="{16116B74-9BED-CD20-CBCF-DF1274B37661}"/>
          </ac:spMkLst>
        </pc:spChg>
      </pc:sldChg>
      <pc:sldChg chg="modSp mod">
        <pc:chgData name="First Presbyterian Church, Blairstown, NJ" userId="96d466b960cbaa79" providerId="LiveId" clId="{08259469-EA37-4589-94DB-D43DC49C6094}" dt="2026-07-22T16:40:27.138" v="70" actId="21"/>
        <pc:sldMkLst>
          <pc:docMk/>
          <pc:sldMk cId="124096191" sldId="1344"/>
        </pc:sldMkLst>
        <pc:spChg chg="mod">
          <ac:chgData name="First Presbyterian Church, Blairstown, NJ" userId="96d466b960cbaa79" providerId="LiveId" clId="{08259469-EA37-4589-94DB-D43DC49C6094}" dt="2026-07-22T16:40:27.138" v="70" actId="21"/>
          <ac:spMkLst>
            <pc:docMk/>
            <pc:sldMk cId="124096191" sldId="1344"/>
            <ac:spMk id="17410" creationId="{9A72197C-52D7-9AAB-53E4-97F59C87327A}"/>
          </ac:spMkLst>
        </pc:spChg>
      </pc:sldChg>
      <pc:sldChg chg="modSp mod">
        <pc:chgData name="First Presbyterian Church, Blairstown, NJ" userId="96d466b960cbaa79" providerId="LiveId" clId="{08259469-EA37-4589-94DB-D43DC49C6094}" dt="2026-07-22T16:40:47.618" v="74" actId="20577"/>
        <pc:sldMkLst>
          <pc:docMk/>
          <pc:sldMk cId="3314271260" sldId="1345"/>
        </pc:sldMkLst>
        <pc:spChg chg="mod">
          <ac:chgData name="First Presbyterian Church, Blairstown, NJ" userId="96d466b960cbaa79" providerId="LiveId" clId="{08259469-EA37-4589-94DB-D43DC49C6094}" dt="2026-07-22T16:40:47.618" v="74" actId="20577"/>
          <ac:spMkLst>
            <pc:docMk/>
            <pc:sldMk cId="3314271260" sldId="1345"/>
            <ac:spMk id="17410" creationId="{E6CFC362-88E6-3A27-14EB-7921310697A9}"/>
          </ac:spMkLst>
        </pc:spChg>
      </pc:sldChg>
      <pc:sldChg chg="modSp mod">
        <pc:chgData name="First Presbyterian Church, Blairstown, NJ" userId="96d466b960cbaa79" providerId="LiveId" clId="{08259469-EA37-4589-94DB-D43DC49C6094}" dt="2026-07-22T16:49:58.789" v="134" actId="2711"/>
        <pc:sldMkLst>
          <pc:docMk/>
          <pc:sldMk cId="2651484036" sldId="1352"/>
        </pc:sldMkLst>
        <pc:spChg chg="mod">
          <ac:chgData name="First Presbyterian Church, Blairstown, NJ" userId="96d466b960cbaa79" providerId="LiveId" clId="{08259469-EA37-4589-94DB-D43DC49C6094}" dt="2026-07-22T16:49:58.789" v="134" actId="2711"/>
          <ac:spMkLst>
            <pc:docMk/>
            <pc:sldMk cId="2651484036" sldId="1352"/>
            <ac:spMk id="4" creationId="{CDE88176-569B-E155-4105-79D07091E1B0}"/>
          </ac:spMkLst>
        </pc:spChg>
      </pc:sldChg>
      <pc:sldChg chg="modSp add">
        <pc:chgData name="First Presbyterian Church, Blairstown, NJ" userId="96d466b960cbaa79" providerId="LiveId" clId="{08259469-EA37-4589-94DB-D43DC49C6094}" dt="2026-07-23T14:37:35.749" v="187"/>
        <pc:sldMkLst>
          <pc:docMk/>
          <pc:sldMk cId="3221364292" sldId="1357"/>
        </pc:sldMkLst>
        <pc:spChg chg="mod">
          <ac:chgData name="First Presbyterian Church, Blairstown, NJ" userId="96d466b960cbaa79" providerId="LiveId" clId="{08259469-EA37-4589-94DB-D43DC49C6094}" dt="2026-07-23T14:37:35.749" v="187"/>
          <ac:spMkLst>
            <pc:docMk/>
            <pc:sldMk cId="3221364292" sldId="1357"/>
            <ac:spMk id="14338" creationId="{BEBB5A39-5B37-0C19-F0C9-DFB2806B1CF7}"/>
          </ac:spMkLst>
        </pc:spChg>
      </pc:sldChg>
      <pc:sldChg chg="modSp mod">
        <pc:chgData name="First Presbyterian Church, Blairstown, NJ" userId="96d466b960cbaa79" providerId="LiveId" clId="{08259469-EA37-4589-94DB-D43DC49C6094}" dt="2026-07-23T14:38:31.676" v="191" actId="20577"/>
        <pc:sldMkLst>
          <pc:docMk/>
          <pc:sldMk cId="3159371868" sldId="1364"/>
        </pc:sldMkLst>
        <pc:spChg chg="mod">
          <ac:chgData name="First Presbyterian Church, Blairstown, NJ" userId="96d466b960cbaa79" providerId="LiveId" clId="{08259469-EA37-4589-94DB-D43DC49C6094}" dt="2026-07-23T14:38:31.676" v="191" actId="20577"/>
          <ac:spMkLst>
            <pc:docMk/>
            <pc:sldMk cId="3159371868" sldId="1364"/>
            <ac:spMk id="4" creationId="{A1CA4F61-1BED-3613-CCEC-038867A43F45}"/>
          </ac:spMkLst>
        </pc:spChg>
      </pc:sldChg>
      <pc:sldChg chg="modSp mod">
        <pc:chgData name="First Presbyterian Church, Blairstown, NJ" userId="96d466b960cbaa79" providerId="LiveId" clId="{08259469-EA37-4589-94DB-D43DC49C6094}" dt="2026-07-22T16:41:15.404" v="83" actId="6549"/>
        <pc:sldMkLst>
          <pc:docMk/>
          <pc:sldMk cId="1816308182" sldId="1368"/>
        </pc:sldMkLst>
        <pc:spChg chg="mod">
          <ac:chgData name="First Presbyterian Church, Blairstown, NJ" userId="96d466b960cbaa79" providerId="LiveId" clId="{08259469-EA37-4589-94DB-D43DC49C6094}" dt="2026-07-22T16:41:15.404" v="83" actId="6549"/>
          <ac:spMkLst>
            <pc:docMk/>
            <pc:sldMk cId="1816308182" sldId="1368"/>
            <ac:spMk id="17410" creationId="{A4E3DF42-1BDC-5D82-988F-9200AD86E14C}"/>
          </ac:spMkLst>
        </pc:spChg>
      </pc:sldChg>
      <pc:sldChg chg="modSp add mod">
        <pc:chgData name="First Presbyterian Church, Blairstown, NJ" userId="96d466b960cbaa79" providerId="LiveId" clId="{08259469-EA37-4589-94DB-D43DC49C6094}" dt="2026-07-22T16:41:05.376" v="77" actId="6549"/>
        <pc:sldMkLst>
          <pc:docMk/>
          <pc:sldMk cId="1307591299" sldId="1376"/>
        </pc:sldMkLst>
        <pc:spChg chg="mod">
          <ac:chgData name="First Presbyterian Church, Blairstown, NJ" userId="96d466b960cbaa79" providerId="LiveId" clId="{08259469-EA37-4589-94DB-D43DC49C6094}" dt="2026-07-22T16:41:05.376" v="77" actId="6549"/>
          <ac:spMkLst>
            <pc:docMk/>
            <pc:sldMk cId="1307591299" sldId="1376"/>
            <ac:spMk id="17410" creationId="{D2265AA4-22D0-7F70-C9ED-684682182498}"/>
          </ac:spMkLst>
        </pc:spChg>
      </pc:sldChg>
      <pc:sldChg chg="modSp add mod">
        <pc:chgData name="First Presbyterian Church, Blairstown, NJ" userId="96d466b960cbaa79" providerId="LiveId" clId="{08259469-EA37-4589-94DB-D43DC49C6094}" dt="2026-07-22T16:43:08.340" v="117" actId="6549"/>
        <pc:sldMkLst>
          <pc:docMk/>
          <pc:sldMk cId="131889319" sldId="1377"/>
        </pc:sldMkLst>
        <pc:spChg chg="mod">
          <ac:chgData name="First Presbyterian Church, Blairstown, NJ" userId="96d466b960cbaa79" providerId="LiveId" clId="{08259469-EA37-4589-94DB-D43DC49C6094}" dt="2026-07-22T16:43:08.340" v="117" actId="6549"/>
          <ac:spMkLst>
            <pc:docMk/>
            <pc:sldMk cId="131889319" sldId="1377"/>
            <ac:spMk id="17410" creationId="{7F6C4F16-74BC-9D4F-E732-2E27007114C3}"/>
          </ac:spMkLst>
        </pc:spChg>
      </pc:sldChg>
      <pc:sldChg chg="modSp add mod">
        <pc:chgData name="First Presbyterian Church, Blairstown, NJ" userId="96d466b960cbaa79" providerId="LiveId" clId="{08259469-EA37-4589-94DB-D43DC49C6094}" dt="2026-07-22T16:42:43.612" v="98" actId="20577"/>
        <pc:sldMkLst>
          <pc:docMk/>
          <pc:sldMk cId="1418051927" sldId="1378"/>
        </pc:sldMkLst>
        <pc:spChg chg="mod">
          <ac:chgData name="First Presbyterian Church, Blairstown, NJ" userId="96d466b960cbaa79" providerId="LiveId" clId="{08259469-EA37-4589-94DB-D43DC49C6094}" dt="2026-07-22T16:42:43.612" v="98" actId="20577"/>
          <ac:spMkLst>
            <pc:docMk/>
            <pc:sldMk cId="1418051927" sldId="1378"/>
            <ac:spMk id="17410" creationId="{5AA61DA7-5D0F-709A-2A9B-3744295105CF}"/>
          </ac:spMkLst>
        </pc:spChg>
      </pc:sldChg>
      <pc:sldChg chg="add">
        <pc:chgData name="First Presbyterian Church, Blairstown, NJ" userId="96d466b960cbaa79" providerId="LiveId" clId="{08259469-EA37-4589-94DB-D43DC49C6094}" dt="2026-07-22T16:51:51.621" v="142"/>
        <pc:sldMkLst>
          <pc:docMk/>
          <pc:sldMk cId="0" sldId="1379"/>
        </pc:sldMkLst>
      </pc:sldChg>
      <pc:sldChg chg="modSp add mod">
        <pc:chgData name="First Presbyterian Church, Blairstown, NJ" userId="96d466b960cbaa79" providerId="LiveId" clId="{08259469-EA37-4589-94DB-D43DC49C6094}" dt="2026-07-23T14:37:56.191" v="190" actId="1076"/>
        <pc:sldMkLst>
          <pc:docMk/>
          <pc:sldMk cId="379648950" sldId="1380"/>
        </pc:sldMkLst>
        <pc:spChg chg="mod">
          <ac:chgData name="First Presbyterian Church, Blairstown, NJ" userId="96d466b960cbaa79" providerId="LiveId" clId="{08259469-EA37-4589-94DB-D43DC49C6094}" dt="2026-07-23T14:37:56.191" v="190" actId="1076"/>
          <ac:spMkLst>
            <pc:docMk/>
            <pc:sldMk cId="379648950" sldId="1380"/>
            <ac:spMk id="14338" creationId="{0A4C0796-084F-E43C-FC7A-E2A4C2D1CE4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95345409-788C-4CEB-80BF-7FCD2CFF4A10}"/>
              </a:ext>
            </a:extLst>
          </p:cNvPr>
          <p:cNvSpPr>
            <a:spLocks noGrp="1" noChangeArrowheads="1"/>
          </p:cNvSpPr>
          <p:nvPr>
            <p:ph type="hdr" sz="quarter"/>
          </p:nvPr>
        </p:nvSpPr>
        <p:spPr bwMode="auto">
          <a:xfrm>
            <a:off x="0" y="0"/>
            <a:ext cx="40306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17" tIns="46009" rIns="92017" bIns="46009" numCol="1" anchor="t" anchorCtr="0" compatLnSpc="1">
            <a:prstTxWarp prst="textNoShape">
              <a:avLst/>
            </a:prstTxWarp>
          </a:bodyPr>
          <a:lstStyle>
            <a:lvl1pPr defTabSz="918784">
              <a:defRPr sz="1300" b="0">
                <a:latin typeface="Arial" charset="0"/>
                <a:cs typeface="Arial" charset="0"/>
              </a:defRPr>
            </a:lvl1pPr>
          </a:lstStyle>
          <a:p>
            <a:pPr>
              <a:defRPr/>
            </a:pPr>
            <a:endParaRPr lang="en-US"/>
          </a:p>
        </p:txBody>
      </p:sp>
      <p:sp>
        <p:nvSpPr>
          <p:cNvPr id="86019" name="Rectangle 3">
            <a:extLst>
              <a:ext uri="{FF2B5EF4-FFF2-40B4-BE49-F238E27FC236}">
                <a16:creationId xmlns:a16="http://schemas.microsoft.com/office/drawing/2014/main" id="{A0EFEBAB-8391-4033-B415-84AA62A3E39B}"/>
              </a:ext>
            </a:extLst>
          </p:cNvPr>
          <p:cNvSpPr>
            <a:spLocks noGrp="1" noChangeArrowheads="1"/>
          </p:cNvSpPr>
          <p:nvPr>
            <p:ph type="dt" sz="quarter" idx="1"/>
          </p:nvPr>
        </p:nvSpPr>
        <p:spPr bwMode="auto">
          <a:xfrm>
            <a:off x="5264150" y="0"/>
            <a:ext cx="40306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17" tIns="46009" rIns="92017" bIns="46009" numCol="1" anchor="t" anchorCtr="0" compatLnSpc="1">
            <a:prstTxWarp prst="textNoShape">
              <a:avLst/>
            </a:prstTxWarp>
          </a:bodyPr>
          <a:lstStyle>
            <a:lvl1pPr algn="r" defTabSz="918784">
              <a:defRPr sz="1300" b="0">
                <a:latin typeface="Arial" charset="0"/>
                <a:cs typeface="Arial" charset="0"/>
              </a:defRPr>
            </a:lvl1pPr>
          </a:lstStyle>
          <a:p>
            <a:pPr>
              <a:defRPr/>
            </a:pPr>
            <a:endParaRPr lang="en-US"/>
          </a:p>
        </p:txBody>
      </p:sp>
      <p:sp>
        <p:nvSpPr>
          <p:cNvPr id="86020" name="Rectangle 4">
            <a:extLst>
              <a:ext uri="{FF2B5EF4-FFF2-40B4-BE49-F238E27FC236}">
                <a16:creationId xmlns:a16="http://schemas.microsoft.com/office/drawing/2014/main" id="{7D82E61B-ACBC-4CFB-8D8F-97F24CBE6D77}"/>
              </a:ext>
            </a:extLst>
          </p:cNvPr>
          <p:cNvSpPr>
            <a:spLocks noGrp="1" noChangeArrowheads="1"/>
          </p:cNvSpPr>
          <p:nvPr>
            <p:ph type="ftr" sz="quarter" idx="2"/>
          </p:nvPr>
        </p:nvSpPr>
        <p:spPr bwMode="auto">
          <a:xfrm>
            <a:off x="0" y="6657975"/>
            <a:ext cx="40306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17" tIns="46009" rIns="92017" bIns="46009" numCol="1" anchor="b" anchorCtr="0" compatLnSpc="1">
            <a:prstTxWarp prst="textNoShape">
              <a:avLst/>
            </a:prstTxWarp>
          </a:bodyPr>
          <a:lstStyle>
            <a:lvl1pPr defTabSz="918784">
              <a:defRPr sz="1300" b="0">
                <a:latin typeface="Arial" charset="0"/>
                <a:cs typeface="Arial" charset="0"/>
              </a:defRPr>
            </a:lvl1pPr>
          </a:lstStyle>
          <a:p>
            <a:pPr>
              <a:defRPr/>
            </a:pPr>
            <a:endParaRPr lang="en-US"/>
          </a:p>
        </p:txBody>
      </p:sp>
      <p:sp>
        <p:nvSpPr>
          <p:cNvPr id="86021" name="Rectangle 5">
            <a:extLst>
              <a:ext uri="{FF2B5EF4-FFF2-40B4-BE49-F238E27FC236}">
                <a16:creationId xmlns:a16="http://schemas.microsoft.com/office/drawing/2014/main" id="{0CBA459D-143F-42B0-8169-C80439DE9576}"/>
              </a:ext>
            </a:extLst>
          </p:cNvPr>
          <p:cNvSpPr>
            <a:spLocks noGrp="1" noChangeArrowheads="1"/>
          </p:cNvSpPr>
          <p:nvPr>
            <p:ph type="sldNum" sz="quarter" idx="3"/>
          </p:nvPr>
        </p:nvSpPr>
        <p:spPr bwMode="auto">
          <a:xfrm>
            <a:off x="5264150" y="6657975"/>
            <a:ext cx="403066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17" tIns="46009" rIns="92017" bIns="46009" numCol="1" anchor="b" anchorCtr="0" compatLnSpc="1">
            <a:prstTxWarp prst="textNoShape">
              <a:avLst/>
            </a:prstTxWarp>
          </a:bodyPr>
          <a:lstStyle>
            <a:lvl1pPr algn="r" defTabSz="917575">
              <a:defRPr sz="1300" b="0">
                <a:latin typeface="Arial" panose="020B0604020202020204" pitchFamily="34" charset="0"/>
              </a:defRPr>
            </a:lvl1pPr>
          </a:lstStyle>
          <a:p>
            <a:fld id="{8949C558-9695-47A0-B5D7-90E8B2F89EBC}"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C64A5BE3-ECA7-4A7B-9028-E48DA4087423}"/>
              </a:ext>
            </a:extLst>
          </p:cNvPr>
          <p:cNvSpPr>
            <a:spLocks noGrp="1" noChangeArrowheads="1"/>
          </p:cNvSpPr>
          <p:nvPr>
            <p:ph type="hdr" sz="quarter"/>
          </p:nvPr>
        </p:nvSpPr>
        <p:spPr bwMode="auto">
          <a:xfrm>
            <a:off x="0" y="0"/>
            <a:ext cx="4030663"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t" anchorCtr="0" compatLnSpc="1">
            <a:prstTxWarp prst="textNoShape">
              <a:avLst/>
            </a:prstTxWarp>
          </a:bodyPr>
          <a:lstStyle>
            <a:lvl1pPr eaLnBrk="0" hangingPunct="0">
              <a:defRPr sz="1200" b="0">
                <a:cs typeface="Arial" charset="0"/>
              </a:defRPr>
            </a:lvl1pPr>
          </a:lstStyle>
          <a:p>
            <a:pPr>
              <a:defRPr/>
            </a:pPr>
            <a:endParaRPr lang="en-US"/>
          </a:p>
        </p:txBody>
      </p:sp>
      <p:sp>
        <p:nvSpPr>
          <p:cNvPr id="57347" name="Rectangle 3">
            <a:extLst>
              <a:ext uri="{FF2B5EF4-FFF2-40B4-BE49-F238E27FC236}">
                <a16:creationId xmlns:a16="http://schemas.microsoft.com/office/drawing/2014/main" id="{E504145B-5023-482A-BB0E-CFF1852B3C9D}"/>
              </a:ext>
            </a:extLst>
          </p:cNvPr>
          <p:cNvSpPr>
            <a:spLocks noGrp="1" noChangeArrowheads="1"/>
          </p:cNvSpPr>
          <p:nvPr>
            <p:ph type="dt" idx="1"/>
          </p:nvPr>
        </p:nvSpPr>
        <p:spPr bwMode="auto">
          <a:xfrm>
            <a:off x="5265738" y="0"/>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t" anchorCtr="0" compatLnSpc="1">
            <a:prstTxWarp prst="textNoShape">
              <a:avLst/>
            </a:prstTxWarp>
          </a:bodyPr>
          <a:lstStyle>
            <a:lvl1pPr algn="r" eaLnBrk="0" hangingPunct="0">
              <a:defRPr sz="1200" b="0">
                <a:cs typeface="Arial" charset="0"/>
              </a:defRPr>
            </a:lvl1pPr>
          </a:lstStyle>
          <a:p>
            <a:pPr>
              <a:defRPr/>
            </a:pPr>
            <a:fld id="{D2560A9F-3D58-4725-A9CC-6CE926D7E376}" type="datetimeFigureOut">
              <a:rPr lang="en-US"/>
              <a:pPr>
                <a:defRPr/>
              </a:pPr>
              <a:t>07/24/2026</a:t>
            </a:fld>
            <a:endParaRPr lang="en-US" dirty="0"/>
          </a:p>
        </p:txBody>
      </p:sp>
      <p:sp>
        <p:nvSpPr>
          <p:cNvPr id="39940" name="Rectangle 4">
            <a:extLst>
              <a:ext uri="{FF2B5EF4-FFF2-40B4-BE49-F238E27FC236}">
                <a16:creationId xmlns:a16="http://schemas.microsoft.com/office/drawing/2014/main" id="{592DE60C-5AB4-4825-8ED3-F1F171847563}"/>
              </a:ext>
            </a:extLst>
          </p:cNvPr>
          <p:cNvSpPr>
            <a:spLocks noGrp="1" noRot="1" noChangeAspect="1"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7349" name="Rectangle 5">
            <a:extLst>
              <a:ext uri="{FF2B5EF4-FFF2-40B4-BE49-F238E27FC236}">
                <a16:creationId xmlns:a16="http://schemas.microsoft.com/office/drawing/2014/main" id="{3C96E1F5-6C78-4069-AE05-0F88114B5BE0}"/>
              </a:ext>
            </a:extLst>
          </p:cNvPr>
          <p:cNvSpPr>
            <a:spLocks noGrp="1" noChangeArrowheads="1"/>
          </p:cNvSpPr>
          <p:nvPr>
            <p:ph type="body" sz="quarter" idx="3"/>
          </p:nvPr>
        </p:nvSpPr>
        <p:spPr bwMode="auto">
          <a:xfrm>
            <a:off x="928688" y="3330575"/>
            <a:ext cx="7439025" cy="315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7350" name="Rectangle 6">
            <a:extLst>
              <a:ext uri="{FF2B5EF4-FFF2-40B4-BE49-F238E27FC236}">
                <a16:creationId xmlns:a16="http://schemas.microsoft.com/office/drawing/2014/main" id="{C59122AF-A62E-4C94-B22A-9F9A8960E0A2}"/>
              </a:ext>
            </a:extLst>
          </p:cNvPr>
          <p:cNvSpPr>
            <a:spLocks noGrp="1" noChangeArrowheads="1"/>
          </p:cNvSpPr>
          <p:nvPr>
            <p:ph type="ftr" sz="quarter" idx="4"/>
          </p:nvPr>
        </p:nvSpPr>
        <p:spPr bwMode="auto">
          <a:xfrm>
            <a:off x="0" y="6657975"/>
            <a:ext cx="4030663"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b" anchorCtr="0" compatLnSpc="1">
            <a:prstTxWarp prst="textNoShape">
              <a:avLst/>
            </a:prstTxWarp>
          </a:bodyPr>
          <a:lstStyle>
            <a:lvl1pPr eaLnBrk="0" hangingPunct="0">
              <a:defRPr sz="1200" b="0">
                <a:cs typeface="Arial" charset="0"/>
              </a:defRPr>
            </a:lvl1pPr>
          </a:lstStyle>
          <a:p>
            <a:pPr>
              <a:defRPr/>
            </a:pPr>
            <a:endParaRPr lang="en-US"/>
          </a:p>
        </p:txBody>
      </p:sp>
      <p:sp>
        <p:nvSpPr>
          <p:cNvPr id="57351" name="Rectangle 7">
            <a:extLst>
              <a:ext uri="{FF2B5EF4-FFF2-40B4-BE49-F238E27FC236}">
                <a16:creationId xmlns:a16="http://schemas.microsoft.com/office/drawing/2014/main" id="{3A67A980-A14A-4639-A830-12872F1ACD63}"/>
              </a:ext>
            </a:extLst>
          </p:cNvPr>
          <p:cNvSpPr>
            <a:spLocks noGrp="1" noChangeArrowheads="1"/>
          </p:cNvSpPr>
          <p:nvPr>
            <p:ph type="sldNum" sz="quarter" idx="5"/>
          </p:nvPr>
        </p:nvSpPr>
        <p:spPr bwMode="auto">
          <a:xfrm>
            <a:off x="5265738" y="6657975"/>
            <a:ext cx="40290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683" tIns="46342" rIns="92683" bIns="46342" numCol="1" anchor="b" anchorCtr="0" compatLnSpc="1">
            <a:prstTxWarp prst="textNoShape">
              <a:avLst/>
            </a:prstTxWarp>
          </a:bodyPr>
          <a:lstStyle>
            <a:lvl1pPr algn="r" eaLnBrk="0" hangingPunct="0">
              <a:defRPr sz="1200" b="0"/>
            </a:lvl1pPr>
          </a:lstStyle>
          <a:p>
            <a:fld id="{AB4C82E0-486A-462B-BDD0-4E609807901F}"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CBA31-F07F-807D-9EE1-7CDBA2F294E4}"/>
            </a:ext>
          </a:extLst>
        </p:cNvPr>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F384E2E9-3833-6216-58D0-7F8617A7ECA0}"/>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A47B9B5A-F93F-2260-7B48-E479A07B18DB}"/>
              </a:ext>
            </a:extLst>
          </p:cNvPr>
          <p:cNvSpPr>
            <a:spLocks noGrp="1"/>
          </p:cNvSpPr>
          <p:nvPr>
            <p:ph type="body" idx="1"/>
          </p:nvPr>
        </p:nvSpPr>
        <p:spPr>
          <a:noFill/>
        </p:spPr>
        <p:txBody>
          <a:bodyPr/>
          <a:lstStyle/>
          <a:p>
            <a:endParaRPr lang="en-US" altLang="en-US"/>
          </a:p>
        </p:txBody>
      </p:sp>
      <p:sp>
        <p:nvSpPr>
          <p:cNvPr id="40964" name="Slide Number Placeholder 3">
            <a:extLst>
              <a:ext uri="{FF2B5EF4-FFF2-40B4-BE49-F238E27FC236}">
                <a16:creationId xmlns:a16="http://schemas.microsoft.com/office/drawing/2014/main" id="{AB741E46-C045-3FB2-5D8F-5165368896E5}"/>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3137CE9-E17B-485C-95EB-5B4CEFAE40D4}" type="slidenum">
              <a:rPr lang="en-US" altLang="en-US">
                <a:latin typeface="Tahoma" panose="020B0604030504040204" pitchFamily="34" charset="0"/>
              </a:rPr>
              <a:pPr>
                <a:spcBef>
                  <a:spcPct val="0"/>
                </a:spcBef>
              </a:pPr>
              <a:t>4</a:t>
            </a:fld>
            <a:endParaRPr lang="en-US" altLang="en-US">
              <a:latin typeface="Tahoma" panose="020B0604030504040204" pitchFamily="34" charset="0"/>
            </a:endParaRPr>
          </a:p>
        </p:txBody>
      </p:sp>
    </p:spTree>
    <p:extLst>
      <p:ext uri="{BB962C8B-B14F-4D97-AF65-F5344CB8AC3E}">
        <p14:creationId xmlns:p14="http://schemas.microsoft.com/office/powerpoint/2010/main" val="3205789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D00B8-0244-FC8A-23FB-ECF37BF752AB}"/>
            </a:ext>
          </a:extLst>
        </p:cNvPr>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4DEE575D-180D-2D55-2704-FC543C2D49D5}"/>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038E352E-7D41-1B55-9729-8D00E1FE0D08}"/>
              </a:ext>
            </a:extLst>
          </p:cNvPr>
          <p:cNvSpPr>
            <a:spLocks noGrp="1"/>
          </p:cNvSpPr>
          <p:nvPr>
            <p:ph type="body" idx="1"/>
          </p:nvPr>
        </p:nvSpPr>
        <p:spPr>
          <a:noFill/>
        </p:spPr>
        <p:txBody>
          <a:bodyPr/>
          <a:lstStyle/>
          <a:p>
            <a:endParaRPr lang="en-US" altLang="en-US"/>
          </a:p>
        </p:txBody>
      </p:sp>
      <p:sp>
        <p:nvSpPr>
          <p:cNvPr id="40964" name="Slide Number Placeholder 3">
            <a:extLst>
              <a:ext uri="{FF2B5EF4-FFF2-40B4-BE49-F238E27FC236}">
                <a16:creationId xmlns:a16="http://schemas.microsoft.com/office/drawing/2014/main" id="{47C67253-CFA3-512E-488D-A9A3E8C1088E}"/>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3137CE9-E17B-485C-95EB-5B4CEFAE40D4}" type="slidenum">
              <a:rPr lang="en-US" altLang="en-US">
                <a:latin typeface="Tahoma" panose="020B0604030504040204" pitchFamily="34" charset="0"/>
              </a:rPr>
              <a:pPr>
                <a:spcBef>
                  <a:spcPct val="0"/>
                </a:spcBef>
              </a:pPr>
              <a:t>5</a:t>
            </a:fld>
            <a:endParaRPr lang="en-US" altLang="en-US">
              <a:latin typeface="Tahoma" panose="020B0604030504040204" pitchFamily="34" charset="0"/>
            </a:endParaRPr>
          </a:p>
        </p:txBody>
      </p:sp>
    </p:spTree>
    <p:extLst>
      <p:ext uri="{BB962C8B-B14F-4D97-AF65-F5344CB8AC3E}">
        <p14:creationId xmlns:p14="http://schemas.microsoft.com/office/powerpoint/2010/main" val="3621289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84FFFEE-F266-44A5-B8E0-2F421E1A29FC}"/>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8B3E2527-C771-4251-B2F1-21F7EEC3C441}"/>
              </a:ext>
            </a:extLst>
          </p:cNvPr>
          <p:cNvSpPr>
            <a:spLocks noGrp="1"/>
          </p:cNvSpPr>
          <p:nvPr>
            <p:ph type="body" idx="1"/>
          </p:nvPr>
        </p:nvSpPr>
        <p:spPr>
          <a:noFill/>
        </p:spPr>
        <p:txBody>
          <a:bodyPr/>
          <a:lstStyle/>
          <a:p>
            <a:endParaRPr lang="en-US" altLang="en-US"/>
          </a:p>
        </p:txBody>
      </p:sp>
      <p:sp>
        <p:nvSpPr>
          <p:cNvPr id="41988" name="Slide Number Placeholder 3">
            <a:extLst>
              <a:ext uri="{FF2B5EF4-FFF2-40B4-BE49-F238E27FC236}">
                <a16:creationId xmlns:a16="http://schemas.microsoft.com/office/drawing/2014/main" id="{2EBB254D-68C5-49C5-921C-E62CC8300C30}"/>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46C1E85-D7E7-4B98-9784-762158582969}" type="slidenum">
              <a:rPr lang="en-US" altLang="en-US">
                <a:latin typeface="Tahoma" panose="020B0604030504040204" pitchFamily="34" charset="0"/>
              </a:rPr>
              <a:pPr>
                <a:spcBef>
                  <a:spcPct val="0"/>
                </a:spcBef>
              </a:pPr>
              <a:t>12</a:t>
            </a:fld>
            <a:endParaRPr lang="en-US" altLang="en-US">
              <a:latin typeface="Tahoma" panose="020B060403050404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DC2492E-0C2F-481C-8848-78D7B6E889B8}"/>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E74D6452-16BE-4C2F-9780-E35594B195A8}"/>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3BA5D3C6-DAAB-406F-9D24-ED79276D6EB0}"/>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13</a:t>
            </a:fld>
            <a:endParaRPr lang="en-US" altLang="en-US">
              <a:latin typeface="Tahoma" panose="020B0604030504040204" pitchFamily="34" charset="0"/>
            </a:endParaRPr>
          </a:p>
        </p:txBody>
      </p:sp>
    </p:spTree>
    <p:extLst>
      <p:ext uri="{BB962C8B-B14F-4D97-AF65-F5344CB8AC3E}">
        <p14:creationId xmlns:p14="http://schemas.microsoft.com/office/powerpoint/2010/main" val="2467571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DC2492E-0C2F-481C-8848-78D7B6E889B8}"/>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E74D6452-16BE-4C2F-9780-E35594B195A8}"/>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3BA5D3C6-DAAB-406F-9D24-ED79276D6EB0}"/>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14</a:t>
            </a:fld>
            <a:endParaRPr lang="en-US" altLang="en-US">
              <a:latin typeface="Tahoma" panose="020B0604030504040204" pitchFamily="34" charset="0"/>
            </a:endParaRPr>
          </a:p>
        </p:txBody>
      </p:sp>
    </p:spTree>
    <p:extLst>
      <p:ext uri="{BB962C8B-B14F-4D97-AF65-F5344CB8AC3E}">
        <p14:creationId xmlns:p14="http://schemas.microsoft.com/office/powerpoint/2010/main" val="3280129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DC2492E-0C2F-481C-8848-78D7B6E889B8}"/>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E74D6452-16BE-4C2F-9780-E35594B195A8}"/>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3BA5D3C6-DAAB-406F-9D24-ED79276D6EB0}"/>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31</a:t>
            </a:fld>
            <a:endParaRPr lang="en-US" altLang="en-US">
              <a:latin typeface="Tahoma" panose="020B060403050404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31F9F-3492-3DE2-83CE-C1A54A8E6A37}"/>
            </a:ext>
          </a:extLst>
        </p:cNvPr>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1F216D8B-E7A4-5B42-A30A-E8A2B912D8E9}"/>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C654C552-FE52-6782-CEA1-5B0C3D610A68}"/>
              </a:ext>
            </a:extLst>
          </p:cNvPr>
          <p:cNvSpPr>
            <a:spLocks noGrp="1"/>
          </p:cNvSpPr>
          <p:nvPr>
            <p:ph type="body" idx="1"/>
          </p:nvPr>
        </p:nvSpPr>
        <p:spPr>
          <a:noFill/>
        </p:spPr>
        <p:txBody>
          <a:bodyPr/>
          <a:lstStyle/>
          <a:p>
            <a:endParaRPr lang="en-US" altLang="en-US"/>
          </a:p>
        </p:txBody>
      </p:sp>
      <p:sp>
        <p:nvSpPr>
          <p:cNvPr id="43012" name="Slide Number Placeholder 3">
            <a:extLst>
              <a:ext uri="{FF2B5EF4-FFF2-40B4-BE49-F238E27FC236}">
                <a16:creationId xmlns:a16="http://schemas.microsoft.com/office/drawing/2014/main" id="{CBCBEC84-AF8A-977E-E38C-D58F6695D5F4}"/>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Calibri" panose="020F0502020204030204" pitchFamily="34" charset="0"/>
              </a:defRPr>
            </a:lvl1pPr>
            <a:lvl2pPr marL="747713" indent="-285750" eaLnBrk="0" hangingPunct="0">
              <a:spcBef>
                <a:spcPct val="30000"/>
              </a:spcBef>
              <a:defRPr sz="1200">
                <a:solidFill>
                  <a:schemeClr val="tx1"/>
                </a:solidFill>
                <a:latin typeface="Calibri" panose="020F0502020204030204" pitchFamily="34" charset="0"/>
              </a:defRPr>
            </a:lvl2pPr>
            <a:lvl3pPr marL="1154113" indent="-227013" eaLnBrk="0" hangingPunct="0">
              <a:spcBef>
                <a:spcPct val="30000"/>
              </a:spcBef>
              <a:defRPr sz="1200">
                <a:solidFill>
                  <a:schemeClr val="tx1"/>
                </a:solidFill>
                <a:latin typeface="Calibri" panose="020F0502020204030204" pitchFamily="34" charset="0"/>
              </a:defRPr>
            </a:lvl3pPr>
            <a:lvl4pPr marL="1617663" indent="-227013" eaLnBrk="0" hangingPunct="0">
              <a:spcBef>
                <a:spcPct val="30000"/>
              </a:spcBef>
              <a:defRPr sz="1200">
                <a:solidFill>
                  <a:schemeClr val="tx1"/>
                </a:solidFill>
                <a:latin typeface="Calibri" panose="020F0502020204030204" pitchFamily="34" charset="0"/>
              </a:defRPr>
            </a:lvl4pPr>
            <a:lvl5pPr marL="2081213" indent="-227013" eaLnBrk="0" hangingPunct="0">
              <a:spcBef>
                <a:spcPct val="30000"/>
              </a:spcBef>
              <a:defRPr sz="1200">
                <a:solidFill>
                  <a:schemeClr val="tx1"/>
                </a:solidFill>
                <a:latin typeface="Calibri" panose="020F0502020204030204" pitchFamily="34" charset="0"/>
              </a:defRPr>
            </a:lvl5pPr>
            <a:lvl6pPr marL="2538413" indent="-227013" eaLnBrk="0" fontAlgn="base" hangingPunct="0">
              <a:spcBef>
                <a:spcPct val="30000"/>
              </a:spcBef>
              <a:spcAft>
                <a:spcPct val="0"/>
              </a:spcAft>
              <a:defRPr sz="1200">
                <a:solidFill>
                  <a:schemeClr val="tx1"/>
                </a:solidFill>
                <a:latin typeface="Calibri" panose="020F0502020204030204" pitchFamily="34" charset="0"/>
              </a:defRPr>
            </a:lvl6pPr>
            <a:lvl7pPr marL="2995613" indent="-227013" eaLnBrk="0" fontAlgn="base" hangingPunct="0">
              <a:spcBef>
                <a:spcPct val="30000"/>
              </a:spcBef>
              <a:spcAft>
                <a:spcPct val="0"/>
              </a:spcAft>
              <a:defRPr sz="1200">
                <a:solidFill>
                  <a:schemeClr val="tx1"/>
                </a:solidFill>
                <a:latin typeface="Calibri" panose="020F0502020204030204" pitchFamily="34" charset="0"/>
              </a:defRPr>
            </a:lvl7pPr>
            <a:lvl8pPr marL="3452813" indent="-227013" eaLnBrk="0" fontAlgn="base" hangingPunct="0">
              <a:spcBef>
                <a:spcPct val="30000"/>
              </a:spcBef>
              <a:spcAft>
                <a:spcPct val="0"/>
              </a:spcAft>
              <a:defRPr sz="1200">
                <a:solidFill>
                  <a:schemeClr val="tx1"/>
                </a:solidFill>
                <a:latin typeface="Calibri" panose="020F0502020204030204" pitchFamily="34" charset="0"/>
              </a:defRPr>
            </a:lvl8pPr>
            <a:lvl9pPr marL="391001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535E9DF-0203-4F3E-8065-54CEAE3C53F7}" type="slidenum">
              <a:rPr lang="en-US" altLang="en-US">
                <a:latin typeface="Tahoma" panose="020B0604030504040204" pitchFamily="34" charset="0"/>
              </a:rPr>
              <a:pPr>
                <a:spcBef>
                  <a:spcPct val="0"/>
                </a:spcBef>
              </a:pPr>
              <a:t>32</a:t>
            </a:fld>
            <a:endParaRPr lang="en-US" altLang="en-US">
              <a:latin typeface="Tahoma" panose="020B0604030504040204" pitchFamily="34" charset="0"/>
            </a:endParaRPr>
          </a:p>
        </p:txBody>
      </p:sp>
    </p:spTree>
    <p:extLst>
      <p:ext uri="{BB962C8B-B14F-4D97-AF65-F5344CB8AC3E}">
        <p14:creationId xmlns:p14="http://schemas.microsoft.com/office/powerpoint/2010/main" val="3579480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BF970814-DA4F-4EA0-B0E1-A845F731E759}" type="slidenum">
              <a:rPr lang="en-US" altLang="en-US" smtClean="0"/>
              <a:pPr/>
              <a:t>‹#›</a:t>
            </a:fld>
            <a:endParaRPr lang="en-US" altLang="en-US"/>
          </a:p>
        </p:txBody>
      </p:sp>
    </p:spTree>
    <p:extLst>
      <p:ext uri="{BB962C8B-B14F-4D97-AF65-F5344CB8AC3E}">
        <p14:creationId xmlns:p14="http://schemas.microsoft.com/office/powerpoint/2010/main" val="1586226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365165153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377483064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C83750B-C7EA-4C43-AC23-DA34A6EAD847}" type="slidenum">
              <a:rPr lang="en-US" altLang="en-US" smtClean="0"/>
              <a:pPr/>
              <a:t>‹#›</a:t>
            </a:fld>
            <a:endParaRPr lang="en-US" altLang="en-US"/>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8101606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1372397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249033381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308355544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7AF799F6-4855-4E7F-A06A-6E9CC48E1BFF}" type="slidenum">
              <a:rPr lang="en-US" altLang="en-US" smtClean="0"/>
              <a:pPr/>
              <a:t>‹#›</a:t>
            </a:fld>
            <a:endParaRPr lang="en-US" altLang="en-US"/>
          </a:p>
        </p:txBody>
      </p:sp>
    </p:spTree>
    <p:extLst>
      <p:ext uri="{BB962C8B-B14F-4D97-AF65-F5344CB8AC3E}">
        <p14:creationId xmlns:p14="http://schemas.microsoft.com/office/powerpoint/2010/main" val="1309557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38417A1A-D0FB-49F2-A5B2-FC2821ADFA7C}" type="slidenum">
              <a:rPr lang="en-US" altLang="en-US" smtClean="0"/>
              <a:pPr/>
              <a:t>‹#›</a:t>
            </a:fld>
            <a:endParaRPr lang="en-US" altLang="en-US"/>
          </a:p>
        </p:txBody>
      </p:sp>
    </p:spTree>
    <p:extLst>
      <p:ext uri="{BB962C8B-B14F-4D97-AF65-F5344CB8AC3E}">
        <p14:creationId xmlns:p14="http://schemas.microsoft.com/office/powerpoint/2010/main" val="2591218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A15036D-ACD3-482D-A970-93FB802542F3}" type="slidenum">
              <a:rPr lang="en-US" altLang="en-US" smtClean="0"/>
              <a:pPr/>
              <a:t>‹#›</a:t>
            </a:fld>
            <a:endParaRPr lang="en-US" altLang="en-US"/>
          </a:p>
        </p:txBody>
      </p:sp>
    </p:spTree>
    <p:extLst>
      <p:ext uri="{BB962C8B-B14F-4D97-AF65-F5344CB8AC3E}">
        <p14:creationId xmlns:p14="http://schemas.microsoft.com/office/powerpoint/2010/main" val="778776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F65459C0-D9F3-4E87-B048-797558306541}" type="slidenum">
              <a:rPr lang="en-US" altLang="en-US" smtClean="0"/>
              <a:pPr/>
              <a:t>‹#›</a:t>
            </a:fld>
            <a:endParaRPr lang="en-US" altLang="en-US"/>
          </a:p>
        </p:txBody>
      </p:sp>
    </p:spTree>
    <p:extLst>
      <p:ext uri="{BB962C8B-B14F-4D97-AF65-F5344CB8AC3E}">
        <p14:creationId xmlns:p14="http://schemas.microsoft.com/office/powerpoint/2010/main" val="1850797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9392680E-76D8-482F-9260-E1CC0BD1EDB5}" type="slidenum">
              <a:rPr lang="en-US" altLang="en-US" smtClean="0"/>
              <a:pPr/>
              <a:t>‹#›</a:t>
            </a:fld>
            <a:endParaRPr lang="en-US" altLang="en-US"/>
          </a:p>
        </p:txBody>
      </p:sp>
    </p:spTree>
    <p:extLst>
      <p:ext uri="{BB962C8B-B14F-4D97-AF65-F5344CB8AC3E}">
        <p14:creationId xmlns:p14="http://schemas.microsoft.com/office/powerpoint/2010/main" val="4211644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301009657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D2EABE91-2131-4246-91A2-52FC2A22B0D5}" type="slidenum">
              <a:rPr lang="en-US" altLang="en-US" smtClean="0"/>
              <a:pPr/>
              <a:t>‹#›</a:t>
            </a:fld>
            <a:endParaRPr lang="en-US" altLang="en-US"/>
          </a:p>
        </p:txBody>
      </p:sp>
    </p:spTree>
    <p:extLst>
      <p:ext uri="{BB962C8B-B14F-4D97-AF65-F5344CB8AC3E}">
        <p14:creationId xmlns:p14="http://schemas.microsoft.com/office/powerpoint/2010/main" val="3219755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B55EF8-B59A-48DF-A116-AFDAD4B003AB}" type="datetimeFigureOut">
              <a:rPr lang="en-US" smtClean="0"/>
              <a:t>07/24/2026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646BA9F-1FA8-403C-81F1-144344226328}" type="slidenum">
              <a:rPr lang="en-US" altLang="en-US" smtClean="0"/>
              <a:pPr/>
              <a:t>‹#›</a:t>
            </a:fld>
            <a:endParaRPr lang="en-US" altLang="en-US"/>
          </a:p>
        </p:txBody>
      </p:sp>
    </p:spTree>
    <p:extLst>
      <p:ext uri="{BB962C8B-B14F-4D97-AF65-F5344CB8AC3E}">
        <p14:creationId xmlns:p14="http://schemas.microsoft.com/office/powerpoint/2010/main" val="924053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C79BC6B3-BBE4-4E4E-98EA-73569C4C7972}" type="slidenum">
              <a:rPr lang="en-US" altLang="en-US" smtClean="0"/>
              <a:pPr/>
              <a:t>‹#›</a:t>
            </a:fld>
            <a:endParaRPr lang="en-US" altLang="en-US"/>
          </a:p>
        </p:txBody>
      </p:sp>
    </p:spTree>
    <p:extLst>
      <p:ext uri="{BB962C8B-B14F-4D97-AF65-F5344CB8AC3E}">
        <p14:creationId xmlns:p14="http://schemas.microsoft.com/office/powerpoint/2010/main" val="3093908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73CC1B89-FEA8-49D3-85C0-3715582C6414}" type="slidenum">
              <a:rPr lang="en-US" altLang="en-US" smtClean="0"/>
              <a:pPr/>
              <a:t>‹#›</a:t>
            </a:fld>
            <a:endParaRPr lang="en-US" altLang="en-US"/>
          </a:p>
        </p:txBody>
      </p:sp>
    </p:spTree>
    <p:extLst>
      <p:ext uri="{BB962C8B-B14F-4D97-AF65-F5344CB8AC3E}">
        <p14:creationId xmlns:p14="http://schemas.microsoft.com/office/powerpoint/2010/main" val="4199919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C83750B-C7EA-4C43-AC23-DA34A6EAD847}" type="slidenum">
              <a:rPr lang="en-US" altLang="en-US" smtClean="0"/>
              <a:pPr/>
              <a:t>‹#›</a:t>
            </a:fld>
            <a:endParaRPr lang="en-US" altLang="en-US"/>
          </a:p>
        </p:txBody>
      </p:sp>
    </p:spTree>
    <p:extLst>
      <p:ext uri="{BB962C8B-B14F-4D97-AF65-F5344CB8AC3E}">
        <p14:creationId xmlns:p14="http://schemas.microsoft.com/office/powerpoint/2010/main" val="2477415409"/>
      </p:ext>
    </p:extLst>
  </p:cSld>
  <p:clrMap bg1="dk1" tx1="lt1" bg2="dk2" tx2="lt2" accent1="accent1" accent2="accent2" accent3="accent3" accent4="accent4" accent5="accent5" accent6="accent6" hlink="hlink" folHlink="folHlink"/>
  <p:sldLayoutIdLst>
    <p:sldLayoutId id="2147487140" r:id="rId1"/>
    <p:sldLayoutId id="2147487141" r:id="rId2"/>
    <p:sldLayoutId id="2147487142" r:id="rId3"/>
    <p:sldLayoutId id="2147487143" r:id="rId4"/>
    <p:sldLayoutId id="2147487144" r:id="rId5"/>
    <p:sldLayoutId id="2147487145" r:id="rId6"/>
    <p:sldLayoutId id="2147487146" r:id="rId7"/>
    <p:sldLayoutId id="2147487147" r:id="rId8"/>
    <p:sldLayoutId id="2147487148" r:id="rId9"/>
    <p:sldLayoutId id="2147487149" r:id="rId10"/>
    <p:sldLayoutId id="2147487150" r:id="rId11"/>
    <p:sldLayoutId id="2147487151" r:id="rId12"/>
    <p:sldLayoutId id="2147487152" r:id="rId13"/>
    <p:sldLayoutId id="2147487153" r:id="rId14"/>
    <p:sldLayoutId id="2147487154" r:id="rId15"/>
    <p:sldLayoutId id="2147487155" r:id="rId16"/>
    <p:sldLayoutId id="2147487156"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AA3FB9-335D-4288-0380-9E1F6F57E5CB}"/>
              </a:ext>
            </a:extLst>
          </p:cNvPr>
          <p:cNvSpPr/>
          <p:nvPr/>
        </p:nvSpPr>
        <p:spPr>
          <a:xfrm>
            <a:off x="0" y="5136523"/>
            <a:ext cx="9144000" cy="1950077"/>
          </a:xfrm>
          <a:prstGeom prst="rec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pic>
        <p:nvPicPr>
          <p:cNvPr id="6" name="Picture 5">
            <a:extLst>
              <a:ext uri="{FF2B5EF4-FFF2-40B4-BE49-F238E27FC236}">
                <a16:creationId xmlns:a16="http://schemas.microsoft.com/office/drawing/2014/main" id="{AD6D6310-1D03-815D-3C3F-3BA3F12897E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
            <a:ext cx="9131594" cy="5136522"/>
          </a:xfrm>
          <a:prstGeom prst="rect">
            <a:avLst/>
          </a:prstGeom>
        </p:spPr>
      </p:pic>
      <p:sp>
        <p:nvSpPr>
          <p:cNvPr id="7" name="Rectangle 2">
            <a:extLst>
              <a:ext uri="{FF2B5EF4-FFF2-40B4-BE49-F238E27FC236}">
                <a16:creationId xmlns:a16="http://schemas.microsoft.com/office/drawing/2014/main" id="{02E2BF9B-5F9A-4FF4-983C-E7485C50FDBA}"/>
              </a:ext>
            </a:extLst>
          </p:cNvPr>
          <p:cNvSpPr>
            <a:spLocks noChangeArrowheads="1"/>
          </p:cNvSpPr>
          <p:nvPr/>
        </p:nvSpPr>
        <p:spPr bwMode="auto">
          <a:xfrm>
            <a:off x="102781" y="5468679"/>
            <a:ext cx="4038600" cy="502702"/>
          </a:xfrm>
          <a:prstGeom prst="rect">
            <a:avLst/>
          </a:prstGeom>
          <a:noFill/>
          <a:ln>
            <a:noFill/>
          </a:ln>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ts val="3200"/>
              </a:lnSpc>
              <a:spcBef>
                <a:spcPct val="0"/>
              </a:spcBef>
              <a:spcAft>
                <a:spcPts val="400"/>
              </a:spcAft>
              <a:buClrTx/>
              <a:buSzTx/>
              <a:buFontTx/>
              <a:buNone/>
              <a:defRPr/>
            </a:pPr>
            <a:r>
              <a:rPr lang="en-US" altLang="en-US" sz="2800" i="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Bodoni MT" panose="02070603080606020203" pitchFamily="18" charset="0"/>
              </a:rPr>
              <a:t>Enter in  SILENCE</a:t>
            </a:r>
          </a:p>
        </p:txBody>
      </p:sp>
      <p:sp>
        <p:nvSpPr>
          <p:cNvPr id="8" name="Rectangle 2">
            <a:extLst>
              <a:ext uri="{FF2B5EF4-FFF2-40B4-BE49-F238E27FC236}">
                <a16:creationId xmlns:a16="http://schemas.microsoft.com/office/drawing/2014/main" id="{F35B2FEC-53B6-5BC9-E91D-656E93A2A76F}"/>
              </a:ext>
            </a:extLst>
          </p:cNvPr>
          <p:cNvSpPr>
            <a:spLocks noChangeArrowheads="1"/>
          </p:cNvSpPr>
          <p:nvPr/>
        </p:nvSpPr>
        <p:spPr bwMode="auto">
          <a:xfrm>
            <a:off x="4711995" y="5486400"/>
            <a:ext cx="4419600" cy="502702"/>
          </a:xfrm>
          <a:prstGeom prst="rect">
            <a:avLst/>
          </a:prstGeom>
          <a:noFill/>
          <a:ln>
            <a:noFill/>
          </a:ln>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ts val="3200"/>
              </a:lnSpc>
              <a:spcBef>
                <a:spcPct val="0"/>
              </a:spcBef>
              <a:spcAft>
                <a:spcPts val="400"/>
              </a:spcAft>
              <a:buClrTx/>
              <a:buSzTx/>
              <a:buFontTx/>
              <a:buNone/>
              <a:defRPr/>
            </a:pPr>
            <a:r>
              <a:rPr lang="en-US" altLang="en-US" sz="2800" i="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Bodoni MT" panose="02070603080606020203" pitchFamily="18" charset="0"/>
              </a:rPr>
              <a:t>Wait with REVERENCE </a:t>
            </a:r>
          </a:p>
        </p:txBody>
      </p:sp>
      <p:sp>
        <p:nvSpPr>
          <p:cNvPr id="9" name="Rectangle 8">
            <a:extLst>
              <a:ext uri="{FF2B5EF4-FFF2-40B4-BE49-F238E27FC236}">
                <a16:creationId xmlns:a16="http://schemas.microsoft.com/office/drawing/2014/main" id="{93D531A8-D815-B254-754D-1F76EC61B7C3}"/>
              </a:ext>
            </a:extLst>
          </p:cNvPr>
          <p:cNvSpPr>
            <a:spLocks noChangeArrowheads="1"/>
          </p:cNvSpPr>
          <p:nvPr/>
        </p:nvSpPr>
        <p:spPr bwMode="auto">
          <a:xfrm>
            <a:off x="2482702" y="5989102"/>
            <a:ext cx="3962400" cy="502702"/>
          </a:xfrm>
          <a:prstGeom prst="rect">
            <a:avLst/>
          </a:prstGeom>
          <a:noFill/>
          <a:ln>
            <a:noFill/>
          </a:ln>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ts val="3200"/>
              </a:lnSpc>
              <a:spcBef>
                <a:spcPct val="0"/>
              </a:spcBef>
              <a:spcAft>
                <a:spcPts val="0"/>
              </a:spcAft>
              <a:buClrTx/>
              <a:buSzTx/>
              <a:buFontTx/>
              <a:buNone/>
              <a:defRPr/>
            </a:pPr>
            <a:r>
              <a:rPr lang="en-US" altLang="en-US" sz="2800" i="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Bodoni MT" panose="02070603080606020203" pitchFamily="18" charset="0"/>
              </a:rPr>
              <a:t>Worship from JOY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4">
            <a:extLst>
              <a:ext uri="{FF2B5EF4-FFF2-40B4-BE49-F238E27FC236}">
                <a16:creationId xmlns:a16="http://schemas.microsoft.com/office/drawing/2014/main" id="{4CF610CB-4F8E-432E-8410-39C18A313456}"/>
              </a:ext>
            </a:extLst>
          </p:cNvPr>
          <p:cNvSpPr>
            <a:spLocks noChangeArrowheads="1"/>
          </p:cNvSpPr>
          <p:nvPr/>
        </p:nvSpPr>
        <p:spPr bwMode="auto">
          <a:xfrm>
            <a:off x="419100" y="76200"/>
            <a:ext cx="8496300" cy="6516784"/>
          </a:xfrm>
          <a:prstGeom prst="rect">
            <a:avLst/>
          </a:prstGeom>
          <a:noFill/>
          <a:ln w="9525">
            <a:noFill/>
            <a:miter lim="800000"/>
            <a:headEnd/>
            <a:tailEnd/>
          </a:ln>
          <a:effectLst/>
        </p:spPr>
        <p:txBody>
          <a:bodyPr wrap="square">
            <a:spAutoFit/>
          </a:bodyPr>
          <a:lstStyle/>
          <a:p>
            <a:pPr marL="571500" marR="0" indent="-571500" algn="just">
              <a:lnSpc>
                <a:spcPct val="200000"/>
              </a:lnSpc>
              <a:spcBef>
                <a:spcPts val="0"/>
              </a:spcBef>
              <a:spcAft>
                <a:spcPts val="0"/>
              </a:spcAft>
              <a:tabLst>
                <a:tab pos="5486400" algn="r"/>
              </a:tabLst>
            </a:pPr>
            <a:r>
              <a:rPr lang="en-US" sz="2000" b="0" kern="1400" dirty="0">
                <a:latin typeface="Tahoma" panose="020B0604030504040204" pitchFamily="34" charset="0"/>
                <a:ea typeface="Tahoma" panose="020B0604030504040204" pitchFamily="34" charset="0"/>
                <a:cs typeface="Tahoma" panose="020B0604030504040204" pitchFamily="34" charset="0"/>
              </a:rPr>
              <a:t>PRAYER OF CONFESSION:  </a:t>
            </a:r>
            <a:r>
              <a:rPr lang="en-US" sz="2000" b="0" i="1" kern="1400" dirty="0">
                <a:latin typeface="Tahoma" panose="020B0604030504040204" pitchFamily="34" charset="0"/>
                <a:ea typeface="Tahoma" panose="020B0604030504040204" pitchFamily="34" charset="0"/>
                <a:cs typeface="Tahoma" panose="020B0604030504040204" pitchFamily="34" charset="0"/>
              </a:rPr>
              <a:t>(in silence then in unison)</a:t>
            </a:r>
            <a:endParaRPr lang="en-US" sz="2000" b="0" kern="1400" dirty="0">
              <a:latin typeface="Tahoma" panose="020B0604030504040204" pitchFamily="34" charset="0"/>
              <a:ea typeface="Tahoma" panose="020B0604030504040204" pitchFamily="34" charset="0"/>
              <a:cs typeface="Tahoma" panose="020B0604030504040204" pitchFamily="34" charset="0"/>
            </a:endParaRPr>
          </a:p>
          <a:p>
            <a:pPr indent="228600" algn="just">
              <a:lnSpc>
                <a:spcPct val="150000"/>
              </a:lnSpc>
              <a:spcAft>
                <a:spcPts val="100"/>
              </a:spcAft>
              <a:tabLst>
                <a:tab pos="5486400" algn="r"/>
              </a:tabLst>
            </a:pPr>
            <a:r>
              <a:rPr lang="en-US" sz="3200" b="1" kern="14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O God of mercy, you do not treat us as our sins deserve but instead you offer us forgiveness and new life. Forgive us when we sin against you in our thoughts, words, and deeds. Help us to see and act toward the world with Jesus’ eyes, with his deeds, and with his compassion. .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7F877-5A53-F786-5CE7-B1072FD9B383}"/>
            </a:ext>
          </a:extLst>
        </p:cNvPr>
        <p:cNvGrpSpPr/>
        <p:nvPr/>
      </p:nvGrpSpPr>
      <p:grpSpPr>
        <a:xfrm>
          <a:off x="0" y="0"/>
          <a:ext cx="0" cy="0"/>
          <a:chOff x="0" y="0"/>
          <a:chExt cx="0" cy="0"/>
        </a:xfrm>
      </p:grpSpPr>
      <p:sp>
        <p:nvSpPr>
          <p:cNvPr id="82948" name="Rectangle 4">
            <a:extLst>
              <a:ext uri="{FF2B5EF4-FFF2-40B4-BE49-F238E27FC236}">
                <a16:creationId xmlns:a16="http://schemas.microsoft.com/office/drawing/2014/main" id="{730A46FC-133B-FC34-BEA4-FB6FF6913C03}"/>
              </a:ext>
            </a:extLst>
          </p:cNvPr>
          <p:cNvSpPr>
            <a:spLocks noChangeArrowheads="1"/>
          </p:cNvSpPr>
          <p:nvPr/>
        </p:nvSpPr>
        <p:spPr bwMode="auto">
          <a:xfrm>
            <a:off x="266700" y="152400"/>
            <a:ext cx="8610600" cy="2207912"/>
          </a:xfrm>
          <a:prstGeom prst="rect">
            <a:avLst/>
          </a:prstGeom>
          <a:noFill/>
          <a:ln w="9525">
            <a:noFill/>
            <a:miter lim="800000"/>
            <a:headEnd/>
            <a:tailEnd/>
          </a:ln>
          <a:effectLst/>
        </p:spPr>
        <p:txBody>
          <a:bodyPr wrap="square">
            <a:spAutoFit/>
          </a:bodyPr>
          <a:lstStyle/>
          <a:p>
            <a:pPr indent="228600" algn="just">
              <a:lnSpc>
                <a:spcPct val="150000"/>
              </a:lnSpc>
              <a:spcAft>
                <a:spcPts val="100"/>
              </a:spcAft>
              <a:tabLst>
                <a:tab pos="5486400" algn="r"/>
              </a:tabLst>
            </a:pPr>
            <a:r>
              <a:rPr lang="en-US" sz="3200" b="1" kern="14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Amaze us with Jesus’ grace that we may also know his goodness and kindness; in Jesus’ name we pray. Amen.</a:t>
            </a:r>
          </a:p>
        </p:txBody>
      </p:sp>
    </p:spTree>
    <p:extLst>
      <p:ext uri="{BB962C8B-B14F-4D97-AF65-F5344CB8AC3E}">
        <p14:creationId xmlns:p14="http://schemas.microsoft.com/office/powerpoint/2010/main" val="327398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BC6D61EA-6048-4BEF-91FB-A3938ABBBFCE}"/>
              </a:ext>
            </a:extLst>
          </p:cNvPr>
          <p:cNvSpPr>
            <a:spLocks noGrp="1" noChangeArrowheads="1"/>
          </p:cNvSpPr>
          <p:nvPr>
            <p:ph type="subTitle" idx="4294967295"/>
          </p:nvPr>
        </p:nvSpPr>
        <p:spPr>
          <a:xfrm>
            <a:off x="0" y="76200"/>
            <a:ext cx="82296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a:spcBef>
                <a:spcPts val="0"/>
              </a:spcBef>
              <a:buClr>
                <a:srgbClr val="FFFFCC"/>
              </a:buClr>
              <a:buFont typeface="Wingdings" panose="05000000000000000000" pitchFamily="2" charset="2"/>
              <a:buNone/>
              <a:defRPr/>
            </a:pPr>
            <a:r>
              <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rPr>
              <a:t>ASSURANCE OF CHRIST’S FORGIVENESS:	</a:t>
            </a:r>
            <a:endParaRPr lang="en-US" sz="2400" i="1"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p>
            <a:pPr marL="1714500" indent="-1422400" algn="just">
              <a:spcBef>
                <a:spcPts val="0"/>
              </a:spcBef>
              <a:buClr>
                <a:srgbClr val="FFFFCC"/>
              </a:buClr>
              <a:buFont typeface="Wingdings" panose="05000000000000000000" pitchFamily="2" charset="2"/>
              <a:buNone/>
              <a:defRPr/>
            </a:pPr>
            <a:endPar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p>
            <a:pPr marL="287338" indent="4763" algn="just">
              <a:spcBef>
                <a:spcPts val="0"/>
              </a:spcBef>
              <a:buClr>
                <a:srgbClr val="FFFFCC"/>
              </a:buClr>
              <a:buFont typeface="Wingdings" panose="05000000000000000000" pitchFamily="2" charset="2"/>
              <a:buNone/>
              <a:defRPr/>
            </a:pPr>
            <a:r>
              <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rPr>
              <a:t>By Christ’s love and grace, the impossibilities of the old life in Christ become new opportunities for us to love our friends and our foes.   </a:t>
            </a:r>
          </a:p>
          <a:p>
            <a:pPr marL="914400" indent="-622300" algn="just">
              <a:spcBef>
                <a:spcPts val="0"/>
              </a:spcBef>
              <a:buClr>
                <a:srgbClr val="FFFFCC"/>
              </a:buClr>
              <a:buFont typeface="Wingdings" panose="05000000000000000000" pitchFamily="2" charset="2"/>
              <a:buNone/>
              <a:defRPr/>
            </a:pPr>
            <a:endPar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p>
            <a:pPr marL="914400" indent="-622300" algn="just">
              <a:lnSpc>
                <a:spcPct val="150000"/>
              </a:lnSpc>
              <a:spcBef>
                <a:spcPts val="0"/>
              </a:spcBef>
              <a:buClr>
                <a:srgbClr val="FFFFCC"/>
              </a:buClr>
              <a:buFont typeface="Wingdings" panose="05000000000000000000" pitchFamily="2" charset="2"/>
              <a:buNone/>
              <a:defRPr/>
            </a:pPr>
            <a:r>
              <a:rPr lang="en-US" sz="3200" b="1" dirty="0">
                <a:solidFill>
                  <a:srgbClr val="FFFFFF"/>
                </a:solidFill>
                <a:effectLst/>
                <a:latin typeface="Tahoma" panose="020B0604030504040204" pitchFamily="34" charset="0"/>
                <a:ea typeface="Tahoma" panose="020B0604030504040204" pitchFamily="34" charset="0"/>
                <a:cs typeface="Tahoma" panose="020B0604030504040204" pitchFamily="34" charset="0"/>
              </a:rPr>
              <a:t>	In Jesus Christ, we are forgiven!  Let us forgive one another. </a:t>
            </a:r>
          </a:p>
          <a:p>
            <a:pPr marL="0" indent="0">
              <a:spcBef>
                <a:spcPts val="0"/>
              </a:spcBef>
              <a:buClr>
                <a:srgbClr val="FFFFCC"/>
              </a:buClr>
              <a:buFont typeface="Wingdings" panose="05000000000000000000" pitchFamily="2" charset="2"/>
              <a:buNone/>
              <a:defRPr/>
            </a:pPr>
            <a:endParaRPr lang="en-US" sz="2400"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F31512E2-F393-4D44-A63D-55F78F8B5DAA}"/>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nSpc>
                <a:spcPct val="150000"/>
              </a:lnSpc>
              <a:spcAft>
                <a:spcPts val="0"/>
              </a:spcAft>
              <a:buFont typeface="Wingdings" panose="05000000000000000000" pitchFamily="2" charset="2"/>
              <a:buNone/>
              <a:defRPr/>
            </a:pPr>
            <a:r>
              <a:rPr lang="en-US" sz="2400"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 CELEBRATING CHRIST’S FORGIVENESS: </a:t>
            </a:r>
            <a:r>
              <a:rPr lang="en-US" sz="24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 298  v. 1</a:t>
            </a:r>
            <a:endParaRPr lang="en-US" sz="1200"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There’s a wideness in God’s mercy, </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Like the wideness of the sea;</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There’s a kindness in God's justice, </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Which is more than liberty.</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There is no place where earth’s sorrows </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Are more felt than up in heaven; </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There is no place where earth’s failings</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Have such kindly judgment given.</a:t>
            </a:r>
          </a:p>
          <a:p>
            <a:pPr marL="0" indent="0" algn="ctr">
              <a:buFont typeface="Wingdings" panose="05000000000000000000" pitchFamily="2" charset="2"/>
              <a:buNone/>
              <a:defRPr/>
            </a:pP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13060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F31512E2-F393-4D44-A63D-55F78F8B5DAA}"/>
              </a:ext>
            </a:extLst>
          </p:cNvPr>
          <p:cNvSpPr>
            <a:spLocks noGrp="1" noChangeArrowheads="1"/>
          </p:cNvSpPr>
          <p:nvPr>
            <p:ph type="subTitle" idx="4294967295"/>
          </p:nvPr>
        </p:nvSpPr>
        <p:spPr>
          <a:xfrm>
            <a:off x="1143000" y="76200"/>
            <a:ext cx="8001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buFont typeface="Wingdings" panose="05000000000000000000" pitchFamily="2" charset="2"/>
              <a:buNone/>
              <a:defRPr/>
            </a:pPr>
            <a:r>
              <a:rPr lang="en-US" sz="2800" b="1" i="1" dirty="0">
                <a:effectLst>
                  <a:outerShdw blurRad="38100" dist="38100" dir="2700000" algn="tl">
                    <a:srgbClr val="000000">
                      <a:alpha val="43137"/>
                    </a:srgbClr>
                  </a:outerShdw>
                </a:effectLst>
              </a:rPr>
              <a:t> </a:t>
            </a:r>
          </a:p>
          <a:p>
            <a:pPr marL="0" marR="0" indent="0">
              <a:lnSpc>
                <a:spcPct val="115000"/>
              </a:lnSpc>
              <a:spcBef>
                <a:spcPts val="0"/>
              </a:spcBef>
              <a:spcAft>
                <a:spcPts val="0"/>
              </a:spcAft>
              <a:buNone/>
              <a:tabLst>
                <a:tab pos="5429250" algn="r"/>
              </a:tabLst>
            </a:pPr>
            <a:r>
              <a:rPr lang="en-US" sz="2800" kern="1400" dirty="0">
                <a:solidFill>
                  <a:schemeClr val="tx1"/>
                </a:solidFill>
                <a:effectLst/>
                <a:latin typeface="+mj-lt"/>
                <a:ea typeface="Times New Roman" panose="02020603050405020304" pitchFamily="18" charset="0"/>
                <a:cs typeface="Tahoma" panose="020B0604030504040204" pitchFamily="34" charset="0"/>
              </a:rPr>
              <a:t>* EXCHANGE OF CHRIST’S PEACE:</a:t>
            </a:r>
            <a:endParaRPr lang="en-US" sz="2800" kern="1400" dirty="0">
              <a:solidFill>
                <a:schemeClr val="tx1"/>
              </a:solidFill>
              <a:effectLst/>
              <a:latin typeface="+mj-lt"/>
              <a:ea typeface="Times New Roman" panose="02020603050405020304" pitchFamily="18" charset="0"/>
              <a:cs typeface="Times New Roman" panose="02020603050405020304" pitchFamily="18" charset="0"/>
            </a:endParaRPr>
          </a:p>
          <a:p>
            <a:pPr marL="2286000" marR="0" indent="-400050">
              <a:lnSpc>
                <a:spcPct val="115000"/>
              </a:lnSpc>
              <a:spcBef>
                <a:spcPts val="0"/>
              </a:spcBef>
              <a:spcAft>
                <a:spcPts val="0"/>
              </a:spcAft>
              <a:buNone/>
              <a:tabLst>
                <a:tab pos="5429250" algn="r"/>
              </a:tabLst>
            </a:pPr>
            <a:endParaRPr lang="en-US" sz="2400" b="1" kern="1400" dirty="0">
              <a:solidFill>
                <a:schemeClr val="tx1"/>
              </a:solidFill>
              <a:effectLst/>
              <a:latin typeface="+mj-lt"/>
              <a:ea typeface="Times New Roman" panose="02020603050405020304" pitchFamily="18" charset="0"/>
              <a:cs typeface="Times New Roman" panose="02020603050405020304" pitchFamily="18" charset="0"/>
            </a:endParaRPr>
          </a:p>
          <a:p>
            <a:pPr marL="1943100" marR="0" indent="-400050">
              <a:lnSpc>
                <a:spcPct val="115000"/>
              </a:lnSpc>
              <a:spcBef>
                <a:spcPts val="0"/>
              </a:spcBef>
              <a:spcAft>
                <a:spcPts val="0"/>
              </a:spcAft>
              <a:buNone/>
              <a:tabLst>
                <a:tab pos="5429250" algn="r"/>
              </a:tabLst>
            </a:pPr>
            <a:r>
              <a:rPr lang="en-US" sz="2400" kern="1400" dirty="0">
                <a:solidFill>
                  <a:schemeClr val="tx1"/>
                </a:solidFill>
                <a:effectLst/>
                <a:latin typeface="+mj-lt"/>
                <a:ea typeface="Times New Roman" panose="02020603050405020304" pitchFamily="18" charset="0"/>
                <a:cs typeface="Times New Roman" panose="02020603050405020304" pitchFamily="18" charset="0"/>
              </a:rPr>
              <a:t>Pastor:   	The peace of Christ be with you.</a:t>
            </a:r>
          </a:p>
          <a:p>
            <a:pPr marL="2286000" marR="0" indent="-400050">
              <a:lnSpc>
                <a:spcPct val="115000"/>
              </a:lnSpc>
              <a:spcBef>
                <a:spcPts val="0"/>
              </a:spcBef>
              <a:spcAft>
                <a:spcPts val="0"/>
              </a:spcAft>
              <a:buNone/>
              <a:tabLst>
                <a:tab pos="5429250" algn="r"/>
              </a:tabLst>
            </a:pPr>
            <a:endParaRPr lang="en-US" sz="2400" b="1" kern="1400" dirty="0">
              <a:solidFill>
                <a:schemeClr val="tx1"/>
              </a:solidFill>
              <a:effectLst/>
              <a:latin typeface="+mj-lt"/>
              <a:ea typeface="Times New Roman" panose="02020603050405020304" pitchFamily="18" charset="0"/>
              <a:cs typeface="Times New Roman" panose="02020603050405020304" pitchFamily="18" charset="0"/>
            </a:endParaRPr>
          </a:p>
          <a:p>
            <a:pPr marL="2286000" marR="0" indent="-400050">
              <a:lnSpc>
                <a:spcPct val="115000"/>
              </a:lnSpc>
              <a:spcBef>
                <a:spcPts val="0"/>
              </a:spcBef>
              <a:spcAft>
                <a:spcPts val="0"/>
              </a:spcAft>
              <a:buNone/>
              <a:tabLst>
                <a:tab pos="5429250" algn="r"/>
              </a:tabLst>
            </a:pPr>
            <a:r>
              <a:rPr lang="en-US" sz="3200" b="1" kern="1400" dirty="0">
                <a:solidFill>
                  <a:schemeClr val="tx1"/>
                </a:solidFill>
                <a:effectLst/>
                <a:latin typeface="+mj-lt"/>
                <a:ea typeface="Times New Roman" panose="02020603050405020304" pitchFamily="18" charset="0"/>
                <a:cs typeface="Times New Roman" panose="02020603050405020304" pitchFamily="18" charset="0"/>
              </a:rPr>
              <a:t>People: 	  And also with you.      </a:t>
            </a:r>
          </a:p>
          <a:p>
            <a:pPr marL="0" marR="0" indent="0" algn="ctr">
              <a:spcBef>
                <a:spcPts val="0"/>
              </a:spcBef>
              <a:spcAft>
                <a:spcPts val="0"/>
              </a:spcAft>
              <a:buNone/>
            </a:pPr>
            <a:r>
              <a:rPr lang="en-US" sz="2800" i="1" kern="1400" dirty="0">
                <a:solidFill>
                  <a:schemeClr val="tx1"/>
                </a:solidFill>
                <a:effectLst/>
                <a:latin typeface="+mj-lt"/>
                <a:ea typeface="Times New Roman" panose="02020603050405020304" pitchFamily="18" charset="0"/>
                <a:cs typeface="Times New Roman" panose="02020603050405020304" pitchFamily="18" charset="0"/>
              </a:rPr>
              <a:t>   </a:t>
            </a:r>
          </a:p>
          <a:p>
            <a:pPr marL="0" marR="0" indent="0" algn="ctr">
              <a:spcBef>
                <a:spcPts val="0"/>
              </a:spcBef>
              <a:spcAft>
                <a:spcPts val="0"/>
              </a:spcAft>
              <a:buNone/>
            </a:pPr>
            <a:r>
              <a:rPr lang="en-US" sz="2800" i="1" kern="1400" dirty="0">
                <a:solidFill>
                  <a:schemeClr val="tx1"/>
                </a:solidFill>
                <a:effectLst/>
                <a:latin typeface="+mj-lt"/>
                <a:ea typeface="Times New Roman" panose="02020603050405020304" pitchFamily="18" charset="0"/>
                <a:cs typeface="Times New Roman" panose="02020603050405020304" pitchFamily="18" charset="0"/>
              </a:rPr>
              <a:t>Welcome one another </a:t>
            </a:r>
            <a:br>
              <a:rPr lang="en-US" sz="2800" i="1" kern="1400" dirty="0">
                <a:solidFill>
                  <a:schemeClr val="tx1"/>
                </a:solidFill>
                <a:effectLst/>
                <a:latin typeface="+mj-lt"/>
                <a:ea typeface="Times New Roman" panose="02020603050405020304" pitchFamily="18" charset="0"/>
                <a:cs typeface="Times New Roman" panose="02020603050405020304" pitchFamily="18" charset="0"/>
              </a:rPr>
            </a:br>
            <a:r>
              <a:rPr lang="en-US" sz="2800" i="1" kern="1400" dirty="0">
                <a:solidFill>
                  <a:schemeClr val="tx1"/>
                </a:solidFill>
                <a:effectLst/>
                <a:latin typeface="+mj-lt"/>
                <a:ea typeface="Times New Roman" panose="02020603050405020304" pitchFamily="18" charset="0"/>
                <a:cs typeface="Times New Roman" panose="02020603050405020304" pitchFamily="18" charset="0"/>
              </a:rPr>
              <a:t>with the peace of Christ.</a:t>
            </a:r>
          </a:p>
          <a:p>
            <a:pPr marL="0" marR="0" indent="0" algn="ctr">
              <a:spcBef>
                <a:spcPts val="0"/>
              </a:spcBef>
              <a:spcAft>
                <a:spcPts val="0"/>
              </a:spcAft>
              <a:buNone/>
            </a:pPr>
            <a:endParaRPr lang="en-US" sz="2800" i="1" kern="1400" dirty="0">
              <a:solidFill>
                <a:schemeClr val="tx1"/>
              </a:solidFill>
              <a:effectLst/>
              <a:latin typeface="+mj-lt"/>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endParaRPr lang="en-US" sz="2800" i="1" kern="1400" dirty="0">
              <a:solidFill>
                <a:schemeClr val="tx1"/>
              </a:solidFill>
              <a:effectLst/>
              <a:latin typeface="+mj-lt"/>
              <a:ea typeface="Times New Roman" panose="02020603050405020304" pitchFamily="18" charset="0"/>
              <a:cs typeface="Times New Roman" panose="02020603050405020304" pitchFamily="18" charset="0"/>
            </a:endParaRPr>
          </a:p>
          <a:p>
            <a:pPr marL="0" marR="0" indent="0" algn="ctr">
              <a:spcBef>
                <a:spcPts val="0"/>
              </a:spcBef>
              <a:spcAft>
                <a:spcPts val="0"/>
              </a:spcAft>
              <a:buNone/>
            </a:pPr>
            <a:endParaRPr lang="en-US" sz="2800" i="1" kern="1400" dirty="0">
              <a:solidFill>
                <a:schemeClr val="tx1"/>
              </a:solidFill>
              <a:effectLst/>
              <a:latin typeface="+mj-lt"/>
              <a:ea typeface="Times New Roman" panose="02020603050405020304" pitchFamily="18" charset="0"/>
              <a:cs typeface="Times New Roman" panose="02020603050405020304" pitchFamily="18" charset="0"/>
            </a:endParaRPr>
          </a:p>
        </p:txBody>
      </p:sp>
      <p:pic>
        <p:nvPicPr>
          <p:cNvPr id="3" name="Picture 2" descr="A logo of a dove and a globe&#10;&#10;Description automatically generated">
            <a:extLst>
              <a:ext uri="{FF2B5EF4-FFF2-40B4-BE49-F238E27FC236}">
                <a16:creationId xmlns:a16="http://schemas.microsoft.com/office/drawing/2014/main" id="{CD432C87-AEDB-256A-CC3D-CDFA2B4681BC}"/>
              </a:ext>
            </a:extLst>
          </p:cNvPr>
          <p:cNvPicPr>
            <a:picLocks noChangeAspect="1"/>
          </p:cNvPicPr>
          <p:nvPr/>
        </p:nvPicPr>
        <p:blipFill>
          <a:blip r:embed="rId3">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33400" y="1524000"/>
            <a:ext cx="2162665" cy="3124200"/>
          </a:xfrm>
          <a:prstGeom prst="rect">
            <a:avLst/>
          </a:prstGeom>
        </p:spPr>
      </p:pic>
    </p:spTree>
    <p:extLst>
      <p:ext uri="{BB962C8B-B14F-4D97-AF65-F5344CB8AC3E}">
        <p14:creationId xmlns:p14="http://schemas.microsoft.com/office/powerpoint/2010/main" val="3505342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a:extLst>
              <a:ext uri="{FF2B5EF4-FFF2-40B4-BE49-F238E27FC236}">
                <a16:creationId xmlns:a16="http://schemas.microsoft.com/office/drawing/2014/main" id="{6241354C-3F84-FB44-61EF-E95BD43172DD}"/>
              </a:ext>
            </a:extLst>
          </p:cNvPr>
          <p:cNvSpPr txBox="1">
            <a:spLocks noChangeArrowheads="1"/>
          </p:cNvSpPr>
          <p:nvPr/>
        </p:nvSpPr>
        <p:spPr bwMode="auto">
          <a:xfrm>
            <a:off x="457199" y="381000"/>
            <a:ext cx="4591581" cy="63246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fontScale="92500" lnSpcReduction="20000"/>
          </a:bodyPr>
          <a:lstStyle>
            <a:lvl1pPr eaLnBrk="0" hangingPunct="0">
              <a:spcBef>
                <a:spcPct val="20000"/>
              </a:spcBef>
              <a:buClr>
                <a:schemeClr val="hlink"/>
              </a:buClr>
              <a:buSzPct val="70000"/>
              <a:buFont typeface="Wingdings" pitchFamily="2" charset="2"/>
              <a:buChar char="n"/>
              <a:tabLst>
                <a:tab pos="8636000" algn="r"/>
              </a:tabLst>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tabLst>
                <a:tab pos="8636000" algn="r"/>
              </a:tabLst>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tabLst>
                <a:tab pos="8636000" algn="r"/>
              </a:tabLst>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tabLst>
                <a:tab pos="8636000" algn="r"/>
              </a:tabLst>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tabLst>
                <a:tab pos="8636000" algn="r"/>
              </a:tabLst>
              <a:defRPr sz="2000">
                <a:solidFill>
                  <a:schemeClr val="tx1"/>
                </a:solidFill>
                <a:latin typeface="Tahoma" pitchFamily="34" charset="0"/>
                <a:cs typeface="Arial" charset="0"/>
              </a:defRPr>
            </a:lvl9pPr>
          </a:lstStyle>
          <a:p>
            <a:pPr eaLnBrk="1" hangingPunct="1">
              <a:lnSpc>
                <a:spcPct val="90000"/>
              </a:lnSpc>
              <a:spcAft>
                <a:spcPts val="600"/>
              </a:spcAft>
              <a:buClr>
                <a:schemeClr val="tx2"/>
              </a:buClr>
              <a:buFont typeface="Wingdings 2" charset="2"/>
              <a:buNone/>
              <a:defRPr/>
            </a:pPr>
            <a:r>
              <a:rPr lang="en-US" altLang="en-US" sz="3000" b="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GIVING OF OUR GIFTS &amp; OFFERTORY:</a:t>
            </a:r>
          </a:p>
          <a:p>
            <a:pPr eaLnBrk="1" hangingPunct="1">
              <a:lnSpc>
                <a:spcPct val="90000"/>
              </a:lnSpc>
              <a:spcAft>
                <a:spcPts val="600"/>
              </a:spcAft>
              <a:buClr>
                <a:schemeClr val="tx2"/>
              </a:buClr>
              <a:buFont typeface="Wingdings 2" charset="2"/>
              <a:buNone/>
              <a:defRPr/>
            </a:pPr>
            <a:r>
              <a:rPr lang="en-US" altLang="en-US" sz="2200" b="0"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Our God has blessed us, so let us extend </a:t>
            </a:r>
            <a:br>
              <a:rPr lang="en-US" altLang="en-US" sz="2200" b="0"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God’s Blessing as we present our Tithes and Offerings.</a:t>
            </a:r>
          </a:p>
          <a:p>
            <a:pPr eaLnBrk="1" hangingPunct="1">
              <a:lnSpc>
                <a:spcPct val="90000"/>
              </a:lnSpc>
              <a:spcAft>
                <a:spcPts val="600"/>
              </a:spcAft>
              <a:buClr>
                <a:schemeClr val="tx2"/>
              </a:buClr>
              <a:buFont typeface="Wingdings 2" charset="2"/>
              <a:buNone/>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     </a:t>
            </a:r>
          </a:p>
          <a:p>
            <a:pPr eaLnBrk="1" hangingPunct="1">
              <a:lnSpc>
                <a:spcPct val="90000"/>
              </a:lnSpc>
              <a:spcAft>
                <a:spcPts val="600"/>
              </a:spcAft>
              <a:buClr>
                <a:schemeClr val="tx2"/>
              </a:buClr>
              <a:buFont typeface="Wingdings 2" charset="2"/>
              <a:buNone/>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Thank you for being faithful stewards of your </a:t>
            </a:r>
            <a:b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church family with your prayers, your time, </a:t>
            </a:r>
            <a:b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talent, and your financial resources. </a:t>
            </a:r>
          </a:p>
          <a:p>
            <a:pPr eaLnBrk="1" hangingPunct="1">
              <a:lnSpc>
                <a:spcPct val="90000"/>
              </a:lnSpc>
              <a:spcAft>
                <a:spcPts val="600"/>
              </a:spcAft>
              <a:buClr>
                <a:schemeClr val="tx2"/>
              </a:buClr>
              <a:buFont typeface="Wingdings 2" charset="2"/>
              <a:buNone/>
              <a:defRPr/>
            </a:pPr>
            <a:endPar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endParaRPr>
          </a:p>
          <a:p>
            <a:pPr eaLnBrk="1" hangingPunct="1">
              <a:lnSpc>
                <a:spcPct val="90000"/>
              </a:lnSpc>
              <a:spcAft>
                <a:spcPts val="600"/>
              </a:spcAft>
              <a:buClr>
                <a:schemeClr val="tx2"/>
              </a:buClr>
              <a:buFont typeface="Wingdings 2" charset="2"/>
              <a:buNone/>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Contributions may also be made: </a:t>
            </a:r>
          </a:p>
          <a:p>
            <a:pPr marL="342900" indent="-342900" eaLnBrk="1" hangingPunct="1">
              <a:lnSpc>
                <a:spcPct val="90000"/>
              </a:lnSpc>
              <a:spcAft>
                <a:spcPts val="600"/>
              </a:spcAft>
              <a:buClr>
                <a:schemeClr val="tx2"/>
              </a:buClr>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Electronically on the church website </a:t>
            </a:r>
            <a:b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at fpcb-nj.org; </a:t>
            </a:r>
          </a:p>
          <a:p>
            <a:pPr marL="342900" indent="-342900" eaLnBrk="1" hangingPunct="1">
              <a:lnSpc>
                <a:spcPct val="90000"/>
              </a:lnSpc>
              <a:spcAft>
                <a:spcPts val="600"/>
              </a:spcAft>
              <a:buClr>
                <a:schemeClr val="tx2"/>
              </a:buClr>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By reoccurring electronic withdrawal; or </a:t>
            </a:r>
          </a:p>
          <a:p>
            <a:pPr marL="342900" indent="-342900" eaLnBrk="1" hangingPunct="1">
              <a:lnSpc>
                <a:spcPct val="90000"/>
              </a:lnSpc>
              <a:spcAft>
                <a:spcPts val="600"/>
              </a:spcAft>
              <a:buClr>
                <a:schemeClr val="tx2"/>
              </a:buClr>
              <a:defRPr/>
            </a:pP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By mailing your offering to the church: </a:t>
            </a:r>
            <a:b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br>
            <a:r>
              <a:rPr lang="en-US" altLang="en-US" sz="2200" b="0"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P.O. Box 385, Blairstown, NJ.</a:t>
            </a:r>
          </a:p>
        </p:txBody>
      </p:sp>
      <p:pic>
        <p:nvPicPr>
          <p:cNvPr id="3" name="Picture 2">
            <a:extLst>
              <a:ext uri="{FF2B5EF4-FFF2-40B4-BE49-F238E27FC236}">
                <a16:creationId xmlns:a16="http://schemas.microsoft.com/office/drawing/2014/main" id="{5637AAFB-A6C7-F3D6-53C3-F86CD11DF2FE}"/>
              </a:ext>
            </a:extLst>
          </p:cNvPr>
          <p:cNvPicPr>
            <a:picLocks noChangeAspect="1"/>
          </p:cNvPicPr>
          <p:nvPr/>
        </p:nvPicPr>
        <p:blipFill>
          <a:blip r:embed="rId2">
            <a:extLst>
              <a:ext uri="{28A0092B-C50C-407E-A947-70E740481C1C}">
                <a14:useLocalDpi xmlns:a14="http://schemas.microsoft.com/office/drawing/2010/main" val="0"/>
              </a:ext>
            </a:extLst>
          </a:blip>
          <a:srcRect b="25473"/>
          <a:stretch>
            <a:fillRect/>
          </a:stretch>
        </p:blipFill>
        <p:spPr>
          <a:xfrm>
            <a:off x="5876639" y="3542720"/>
            <a:ext cx="2384010" cy="2253261"/>
          </a:xfrm>
          <a:prstGeom prst="rect">
            <a:avLst/>
          </a:prstGeom>
        </p:spPr>
      </p:pic>
      <p:pic>
        <p:nvPicPr>
          <p:cNvPr id="4" name="Picture 3" descr="A heart in a box&#10;&#10;Description automatically generated">
            <a:extLst>
              <a:ext uri="{FF2B5EF4-FFF2-40B4-BE49-F238E27FC236}">
                <a16:creationId xmlns:a16="http://schemas.microsoft.com/office/drawing/2014/main" id="{EF95CC1F-CA82-C492-5551-5FC363F327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6334" y="1148458"/>
            <a:ext cx="1464620" cy="2253261"/>
          </a:xfrm>
          <a:prstGeom prst="rect">
            <a:avLst/>
          </a:prstGeom>
        </p:spPr>
      </p:pic>
    </p:spTree>
    <p:extLst>
      <p:ext uri="{BB962C8B-B14F-4D97-AF65-F5344CB8AC3E}">
        <p14:creationId xmlns:p14="http://schemas.microsoft.com/office/powerpoint/2010/main" val="602606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a:extLst>
              <a:ext uri="{FF2B5EF4-FFF2-40B4-BE49-F238E27FC236}">
                <a16:creationId xmlns:a16="http://schemas.microsoft.com/office/drawing/2014/main" id="{9DBA1E24-2F05-4D12-9E1A-0F961142E0A9}"/>
              </a:ext>
            </a:extLst>
          </p:cNvPr>
          <p:cNvSpPr txBox="1">
            <a:spLocks noChangeArrowheads="1"/>
          </p:cNvSpPr>
          <p:nvPr/>
        </p:nvSpPr>
        <p:spPr bwMode="auto">
          <a:xfrm>
            <a:off x="0" y="0"/>
            <a:ext cx="9144000" cy="5586145"/>
          </a:xfrm>
          <a:prstGeom prst="rect">
            <a:avLst/>
          </a:prstGeom>
          <a:noFill/>
          <a:ln>
            <a:noFill/>
          </a:ln>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eaLnBrk="1" hangingPunct="1">
              <a:lnSpc>
                <a:spcPct val="150000"/>
              </a:lnSpc>
              <a:spcBef>
                <a:spcPct val="0"/>
              </a:spcBef>
              <a:buClrTx/>
              <a:buSzTx/>
              <a:buFont typeface="Wingdings" pitchFamily="2" charset="2"/>
              <a:buNone/>
              <a:defRPr/>
            </a:pPr>
            <a:r>
              <a:rPr lang="en-US" altLang="en-US" sz="2400" b="0" dirty="0">
                <a:effectLst>
                  <a:outerShdw blurRad="38100" dist="38100" dir="2700000" algn="tl">
                    <a:srgbClr val="000000">
                      <a:alpha val="43137"/>
                    </a:srgbClr>
                  </a:outerShdw>
                </a:effectLst>
              </a:rPr>
              <a:t>* DOXOLOGY: </a:t>
            </a:r>
            <a:r>
              <a:rPr lang="en-US" altLang="en-US" sz="2400" b="0" i="1" dirty="0">
                <a:effectLst>
                  <a:outerShdw blurRad="38100" dist="38100" dir="2700000" algn="tl">
                    <a:srgbClr val="000000">
                      <a:alpha val="43137"/>
                    </a:srgbClr>
                  </a:outerShdw>
                </a:effectLst>
              </a:rPr>
              <a:t>No. 592  	Praise God</a:t>
            </a:r>
          </a:p>
          <a:p>
            <a:pPr eaLnBrk="1" hangingPunct="1">
              <a:lnSpc>
                <a:spcPct val="150000"/>
              </a:lnSpc>
              <a:spcBef>
                <a:spcPct val="0"/>
              </a:spcBef>
              <a:buClrTx/>
              <a:buSzTx/>
              <a:buFont typeface="Wingdings" pitchFamily="2" charset="2"/>
              <a:buNone/>
              <a:defRPr/>
            </a:pPr>
            <a:endParaRPr lang="en-US" altLang="en-US" sz="2400" b="0" i="1" dirty="0">
              <a:effectLst>
                <a:outerShdw blurRad="38100" dist="38100" dir="2700000" algn="tl">
                  <a:srgbClr val="000000">
                    <a:alpha val="43137"/>
                  </a:srgbClr>
                </a:outerShdw>
              </a:effectLst>
            </a:endParaRPr>
          </a:p>
          <a:p>
            <a:pPr algn="ctr" eaLnBrk="1" hangingPunct="1">
              <a:lnSpc>
                <a:spcPct val="150000"/>
              </a:lnSpc>
              <a:spcBef>
                <a:spcPct val="0"/>
              </a:spcBef>
              <a:buClrTx/>
              <a:buSzTx/>
              <a:buFont typeface="Wingdings" pitchFamily="2" charset="2"/>
              <a:buNone/>
              <a:defRPr/>
            </a:pPr>
            <a:r>
              <a:rPr lang="en-US" altLang="en-US" b="1" i="1" dirty="0">
                <a:effectLst>
                  <a:outerShdw blurRad="38100" dist="38100" dir="2700000" algn="tl">
                    <a:srgbClr val="000000">
                      <a:alpha val="43137"/>
                    </a:srgbClr>
                  </a:outerShdw>
                </a:effectLst>
              </a:rPr>
              <a:t>Praise God, from whom all blessings flow;</a:t>
            </a:r>
          </a:p>
          <a:p>
            <a:pPr algn="ctr" eaLnBrk="1" hangingPunct="1">
              <a:lnSpc>
                <a:spcPct val="150000"/>
              </a:lnSpc>
              <a:spcBef>
                <a:spcPct val="0"/>
              </a:spcBef>
              <a:buClrTx/>
              <a:buSzTx/>
              <a:buFont typeface="Wingdings" pitchFamily="2" charset="2"/>
              <a:buNone/>
              <a:defRPr/>
            </a:pPr>
            <a:r>
              <a:rPr lang="en-US" altLang="en-US" b="1" i="1" dirty="0">
                <a:effectLst>
                  <a:outerShdw blurRad="38100" dist="38100" dir="2700000" algn="tl">
                    <a:srgbClr val="000000">
                      <a:alpha val="43137"/>
                    </a:srgbClr>
                  </a:outerShdw>
                </a:effectLst>
              </a:rPr>
              <a:t>Praise Him, all creatures here below;</a:t>
            </a:r>
          </a:p>
          <a:p>
            <a:pPr algn="ctr" eaLnBrk="1" hangingPunct="1">
              <a:lnSpc>
                <a:spcPct val="150000"/>
              </a:lnSpc>
              <a:spcBef>
                <a:spcPct val="0"/>
              </a:spcBef>
              <a:buClrTx/>
              <a:buSzTx/>
              <a:buFont typeface="Wingdings" pitchFamily="2" charset="2"/>
              <a:buNone/>
              <a:defRPr/>
            </a:pPr>
            <a:r>
              <a:rPr lang="en-US" altLang="en-US" b="1" i="1" dirty="0">
                <a:effectLst>
                  <a:outerShdw blurRad="38100" dist="38100" dir="2700000" algn="tl">
                    <a:srgbClr val="000000">
                      <a:alpha val="43137"/>
                    </a:srgbClr>
                  </a:outerShdw>
                </a:effectLst>
              </a:rPr>
              <a:t>Praise Him above, ye heavenly host;</a:t>
            </a:r>
          </a:p>
          <a:p>
            <a:pPr algn="ctr" eaLnBrk="1" hangingPunct="1">
              <a:lnSpc>
                <a:spcPct val="150000"/>
              </a:lnSpc>
              <a:spcBef>
                <a:spcPct val="0"/>
              </a:spcBef>
              <a:buClrTx/>
              <a:buSzTx/>
              <a:buFont typeface="Wingdings" pitchFamily="2" charset="2"/>
              <a:buNone/>
              <a:defRPr/>
            </a:pPr>
            <a:r>
              <a:rPr lang="en-US" altLang="en-US" b="1" i="1" dirty="0">
                <a:effectLst>
                  <a:outerShdw blurRad="38100" dist="38100" dir="2700000" algn="tl">
                    <a:srgbClr val="000000">
                      <a:alpha val="43137"/>
                    </a:srgbClr>
                  </a:outerShdw>
                </a:effectLst>
              </a:rPr>
              <a:t>Praise Father, Son, and Holy Ghost. Amen.</a:t>
            </a:r>
          </a:p>
          <a:p>
            <a:pPr algn="ctr" eaLnBrk="1" hangingPunct="1">
              <a:lnSpc>
                <a:spcPct val="150000"/>
              </a:lnSpc>
              <a:spcBef>
                <a:spcPct val="0"/>
              </a:spcBef>
              <a:buClrTx/>
              <a:buSzTx/>
              <a:buFont typeface="Wingdings" pitchFamily="2" charset="2"/>
              <a:buNone/>
              <a:defRPr/>
            </a:pPr>
            <a:endParaRPr lang="en-US" altLang="en-US" sz="3000" b="1" i="1" dirty="0">
              <a:effectLst>
                <a:outerShdw blurRad="38100" dist="38100" dir="2700000" algn="tl">
                  <a:srgbClr val="000000">
                    <a:alpha val="43137"/>
                  </a:srgbClr>
                </a:outerShdw>
              </a:effectLst>
            </a:endParaRPr>
          </a:p>
          <a:p>
            <a:pPr eaLnBrk="1" hangingPunct="1">
              <a:spcBef>
                <a:spcPct val="0"/>
              </a:spcBef>
              <a:buClrTx/>
              <a:buSzTx/>
              <a:buFontTx/>
              <a:buNone/>
              <a:defRPr/>
            </a:pPr>
            <a:endParaRPr lang="en-US" altLang="en-US" sz="2400" dirty="0">
              <a:effectLst>
                <a:outerShdw blurRad="38100" dist="38100" dir="2700000" algn="tl">
                  <a:srgbClr val="000000">
                    <a:alpha val="43137"/>
                  </a:srgbClr>
                </a:outerShdw>
              </a:effectLst>
            </a:endParaRPr>
          </a:p>
          <a:p>
            <a:pPr eaLnBrk="1" hangingPunct="1">
              <a:spcBef>
                <a:spcPct val="0"/>
              </a:spcBef>
              <a:buClrTx/>
              <a:buSzTx/>
              <a:buFontTx/>
              <a:buNone/>
              <a:defRPr/>
            </a:pPr>
            <a:r>
              <a:rPr lang="en-US" altLang="en-US" sz="2400" dirty="0">
                <a:effectLst>
                  <a:outerShdw blurRad="38100" dist="38100" dir="2700000" algn="tl">
                    <a:srgbClr val="000000">
                      <a:alpha val="43137"/>
                    </a:srgbClr>
                  </a:outerShdw>
                </a:effectLst>
              </a:rPr>
              <a:t>* </a:t>
            </a:r>
            <a:r>
              <a:rPr lang="en-US" altLang="en-US" sz="2400" b="0" dirty="0">
                <a:effectLst>
                  <a:outerShdw blurRad="38100" dist="38100" dir="2700000" algn="tl">
                    <a:srgbClr val="000000">
                      <a:alpha val="43137"/>
                    </a:srgbClr>
                  </a:outerShdw>
                </a:effectLst>
              </a:rPr>
              <a:t>PRAYER OF DEDICATION</a:t>
            </a:r>
            <a:endParaRPr lang="en-US" altLang="en-US" sz="2400" dirty="0">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n open book on a table&#10;&#10;AI-generated content may be incorrect.">
            <a:extLst>
              <a:ext uri="{FF2B5EF4-FFF2-40B4-BE49-F238E27FC236}">
                <a16:creationId xmlns:a16="http://schemas.microsoft.com/office/drawing/2014/main" id="{7637198C-BF4D-97D9-B1CF-4F2124C3863C}"/>
              </a:ext>
            </a:extLst>
          </p:cNvPr>
          <p:cNvPicPr>
            <a:picLocks noChangeAspect="1"/>
          </p:cNvPicPr>
          <p:nvPr/>
        </p:nvPicPr>
        <p:blipFill>
          <a:blip r:embed="rId2">
            <a:alphaModFix amt="40000"/>
            <a:extLst>
              <a:ext uri="{28A0092B-C50C-407E-A947-70E740481C1C}">
                <a14:useLocalDpi xmlns:a14="http://schemas.microsoft.com/office/drawing/2010/main" val="0"/>
              </a:ext>
            </a:extLst>
          </a:blip>
          <a:srcRect/>
          <a:stretch>
            <a:fill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1164FD39-DA18-9FAB-A5B5-37CA088B5B4E}"/>
              </a:ext>
            </a:extLst>
          </p:cNvPr>
          <p:cNvSpPr>
            <a:spLocks noGrp="1"/>
          </p:cNvSpPr>
          <p:nvPr>
            <p:ph type="title"/>
          </p:nvPr>
        </p:nvSpPr>
        <p:spPr>
          <a:xfrm>
            <a:off x="1028019" y="1769540"/>
            <a:ext cx="7080026" cy="1828801"/>
          </a:xfrm>
        </p:spPr>
        <p:txBody>
          <a:bodyPr vert="horz" lIns="91440" tIns="45720" rIns="91440" bIns="45720" rtlCol="0" anchor="b">
            <a:normAutofit/>
          </a:bodyPr>
          <a:lstStyle/>
          <a:p>
            <a:r>
              <a:rPr lang="en-US" altLang="en-US" sz="5400" b="1"/>
              <a:t>DECLARING </a:t>
            </a:r>
            <a:br>
              <a:rPr lang="en-US" altLang="en-US" sz="5400" b="1"/>
            </a:br>
            <a:r>
              <a:rPr lang="en-US" altLang="en-US" sz="5400" b="1"/>
              <a:t>GOD‘S  WORD</a:t>
            </a:r>
            <a:endParaRPr lang="en-US" sz="5400"/>
          </a:p>
        </p:txBody>
      </p:sp>
    </p:spTree>
    <p:extLst>
      <p:ext uri="{BB962C8B-B14F-4D97-AF65-F5344CB8AC3E}">
        <p14:creationId xmlns:p14="http://schemas.microsoft.com/office/powerpoint/2010/main" val="656848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1C30E-7853-510E-E796-39EFDA088060}"/>
            </a:ext>
          </a:extLst>
        </p:cNvPr>
        <p:cNvGrpSpPr/>
        <p:nvPr/>
      </p:nvGrpSpPr>
      <p:grpSpPr>
        <a:xfrm>
          <a:off x="0" y="0"/>
          <a:ext cx="0" cy="0"/>
          <a:chOff x="0" y="0"/>
          <a:chExt cx="0" cy="0"/>
        </a:xfrm>
      </p:grpSpPr>
      <p:sp>
        <p:nvSpPr>
          <p:cNvPr id="17410" name="TextBox 1">
            <a:extLst>
              <a:ext uri="{FF2B5EF4-FFF2-40B4-BE49-F238E27FC236}">
                <a16:creationId xmlns:a16="http://schemas.microsoft.com/office/drawing/2014/main" id="{9A72197C-52D7-9AAB-53E4-97F59C87327A}"/>
              </a:ext>
            </a:extLst>
          </p:cNvPr>
          <p:cNvSpPr txBox="1">
            <a:spLocks noChangeArrowheads="1"/>
          </p:cNvSpPr>
          <p:nvPr/>
        </p:nvSpPr>
        <p:spPr bwMode="auto">
          <a:xfrm>
            <a:off x="304800" y="35879"/>
            <a:ext cx="8534400" cy="672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buNone/>
              <a:defRPr/>
            </a:pPr>
            <a:r>
              <a:rPr lang="en-US" sz="2400" b="0" dirty="0">
                <a:cs typeface="Arial" pitchFamily="34" charset="0"/>
              </a:rPr>
              <a:t>HEBREW LESSON: 1 Samuel 24: 4–7; 13–19   </a:t>
            </a:r>
          </a:p>
          <a:p>
            <a:pPr algn="ctr">
              <a:buNone/>
              <a:defRPr/>
            </a:pPr>
            <a:r>
              <a:rPr lang="en-US" sz="2400" b="0" i="1" dirty="0">
                <a:cs typeface="Arial" pitchFamily="34" charset="0"/>
              </a:rPr>
              <a:t>David spares Saul’s life. </a:t>
            </a:r>
          </a:p>
          <a:p>
            <a:pPr algn="just">
              <a:lnSpc>
                <a:spcPct val="150000"/>
              </a:lnSpc>
              <a:buNone/>
            </a:pPr>
            <a:r>
              <a:rPr lang="en-US" sz="2800" b="1" baseline="30000" dirty="0">
                <a:effectLst>
                  <a:outerShdw blurRad="38100" dist="38100" dir="2700000" algn="tl">
                    <a:srgbClr val="000000">
                      <a:alpha val="43137"/>
                    </a:srgbClr>
                  </a:outerShdw>
                </a:effectLst>
              </a:rPr>
              <a:t>4 </a:t>
            </a:r>
            <a:r>
              <a:rPr lang="en-US" sz="2800" dirty="0">
                <a:effectLst>
                  <a:outerShdw blurRad="38100" dist="38100" dir="2700000" algn="tl">
                    <a:srgbClr val="000000">
                      <a:alpha val="43137"/>
                    </a:srgbClr>
                  </a:outerShdw>
                </a:effectLst>
              </a:rPr>
              <a:t>The men of David said to him, “Here is the day of which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said to you, ‘I will give your enemy into your hand, and you shall do to him as it seems good to you.’ ” Then David went and stealthily cut off a corner of Saul’s cloak. </a:t>
            </a:r>
            <a:r>
              <a:rPr lang="en-US" sz="2800" b="1" baseline="30000" dirty="0">
                <a:effectLst>
                  <a:outerShdw blurRad="38100" dist="38100" dir="2700000" algn="tl">
                    <a:srgbClr val="000000">
                      <a:alpha val="43137"/>
                    </a:srgbClr>
                  </a:outerShdw>
                </a:effectLst>
              </a:rPr>
              <a:t>5 </a:t>
            </a:r>
            <a:r>
              <a:rPr lang="en-US" sz="2800" dirty="0">
                <a:effectLst>
                  <a:outerShdw blurRad="38100" dist="38100" dir="2700000" algn="tl">
                    <a:srgbClr val="000000">
                      <a:alpha val="43137"/>
                    </a:srgbClr>
                  </a:outerShdw>
                </a:effectLst>
              </a:rPr>
              <a:t>Afterward David was stricken to the heart because he had cut off a corner of Saul’s cloak. </a:t>
            </a:r>
            <a:r>
              <a:rPr lang="en-US" sz="2800" b="1" baseline="30000" dirty="0">
                <a:effectLst>
                  <a:outerShdw blurRad="38100" dist="38100" dir="2700000" algn="tl">
                    <a:srgbClr val="000000">
                      <a:alpha val="43137"/>
                    </a:srgbClr>
                  </a:outerShdw>
                </a:effectLst>
              </a:rPr>
              <a:t>6 </a:t>
            </a:r>
            <a:r>
              <a:rPr lang="en-US" sz="2800" dirty="0">
                <a:effectLst>
                  <a:outerShdw blurRad="38100" dist="38100" dir="2700000" algn="tl">
                    <a:srgbClr val="000000">
                      <a:alpha val="43137"/>
                    </a:srgbClr>
                  </a:outerShdw>
                </a:effectLst>
              </a:rPr>
              <a:t>He said to his men,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forbid that I should do this thing to my lord,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’s anointed, . . .</a:t>
            </a:r>
          </a:p>
        </p:txBody>
      </p:sp>
    </p:spTree>
    <p:extLst>
      <p:ext uri="{BB962C8B-B14F-4D97-AF65-F5344CB8AC3E}">
        <p14:creationId xmlns:p14="http://schemas.microsoft.com/office/powerpoint/2010/main" val="124096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3DD81-597C-E250-113E-57555E060AC4}"/>
            </a:ext>
          </a:extLst>
        </p:cNvPr>
        <p:cNvGrpSpPr/>
        <p:nvPr/>
      </p:nvGrpSpPr>
      <p:grpSpPr>
        <a:xfrm>
          <a:off x="0" y="0"/>
          <a:ext cx="0" cy="0"/>
          <a:chOff x="0" y="0"/>
          <a:chExt cx="0" cy="0"/>
        </a:xfrm>
      </p:grpSpPr>
      <p:sp>
        <p:nvSpPr>
          <p:cNvPr id="17410" name="TextBox 1">
            <a:extLst>
              <a:ext uri="{FF2B5EF4-FFF2-40B4-BE49-F238E27FC236}">
                <a16:creationId xmlns:a16="http://schemas.microsoft.com/office/drawing/2014/main" id="{E6CFC362-88E6-3A27-14EB-7921310697A9}"/>
              </a:ext>
            </a:extLst>
          </p:cNvPr>
          <p:cNvSpPr txBox="1">
            <a:spLocks noChangeArrowheads="1"/>
          </p:cNvSpPr>
          <p:nvPr/>
        </p:nvSpPr>
        <p:spPr bwMode="auto">
          <a:xfrm>
            <a:off x="304800" y="35879"/>
            <a:ext cx="8534400" cy="6553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just">
              <a:lnSpc>
                <a:spcPct val="150000"/>
              </a:lnSpc>
              <a:buNone/>
            </a:pPr>
            <a:r>
              <a:rPr lang="en-US" sz="2800" dirty="0">
                <a:effectLst>
                  <a:outerShdw blurRad="38100" dist="38100" dir="2700000" algn="tl">
                    <a:srgbClr val="000000">
                      <a:alpha val="43137"/>
                    </a:srgbClr>
                  </a:outerShdw>
                </a:effectLst>
              </a:rPr>
              <a:t>to raise my hand against him, for he is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’s anointed.” </a:t>
            </a:r>
            <a:r>
              <a:rPr lang="en-US" sz="2800" b="1" baseline="30000" dirty="0">
                <a:effectLst>
                  <a:outerShdw blurRad="38100" dist="38100" dir="2700000" algn="tl">
                    <a:srgbClr val="000000">
                      <a:alpha val="43137"/>
                    </a:srgbClr>
                  </a:outerShdw>
                </a:effectLst>
              </a:rPr>
              <a:t>7 </a:t>
            </a:r>
            <a:r>
              <a:rPr lang="en-US" sz="2800" dirty="0">
                <a:effectLst>
                  <a:outerShdw blurRad="38100" dist="38100" dir="2700000" algn="tl">
                    <a:srgbClr val="000000">
                      <a:alpha val="43137"/>
                    </a:srgbClr>
                  </a:outerShdw>
                </a:effectLst>
              </a:rPr>
              <a:t>So David rebuked his men severely and did not permit them to attack Saul. Then Saul got up and left the cave and went on his way.</a:t>
            </a:r>
          </a:p>
          <a:p>
            <a:pPr algn="just">
              <a:lnSpc>
                <a:spcPct val="150000"/>
              </a:lnSpc>
              <a:buNone/>
            </a:pPr>
            <a:r>
              <a:rPr lang="en-US" sz="2800" b="1" baseline="30000" dirty="0">
                <a:effectLst>
                  <a:outerShdw blurRad="38100" dist="38100" dir="2700000" algn="tl">
                    <a:srgbClr val="000000">
                      <a:alpha val="43137"/>
                    </a:srgbClr>
                  </a:outerShdw>
                </a:effectLst>
              </a:rPr>
              <a:t>13 </a:t>
            </a:r>
            <a:r>
              <a:rPr lang="en-US" sz="2800" dirty="0">
                <a:effectLst>
                  <a:outerShdw blurRad="38100" dist="38100" dir="2700000" algn="tl">
                    <a:srgbClr val="000000">
                      <a:alpha val="43137"/>
                    </a:srgbClr>
                  </a:outerShdw>
                </a:effectLst>
              </a:rPr>
              <a:t>As the ancient proverb says, ‘Out of the wicked comes forth wickedness,’ but my hand shall not be against you. </a:t>
            </a:r>
            <a:r>
              <a:rPr lang="en-US" sz="2800" b="1" baseline="30000" dirty="0">
                <a:effectLst>
                  <a:outerShdw blurRad="38100" dist="38100" dir="2700000" algn="tl">
                    <a:srgbClr val="000000">
                      <a:alpha val="43137"/>
                    </a:srgbClr>
                  </a:outerShdw>
                </a:effectLst>
              </a:rPr>
              <a:t>14 </a:t>
            </a:r>
            <a:r>
              <a:rPr lang="en-US" sz="2800" dirty="0">
                <a:effectLst>
                  <a:outerShdw blurRad="38100" dist="38100" dir="2700000" algn="tl">
                    <a:srgbClr val="000000">
                      <a:alpha val="43137"/>
                    </a:srgbClr>
                  </a:outerShdw>
                </a:effectLst>
              </a:rPr>
              <a:t>Against whom has the king of Israel come out? Whom do you pursue? A dead dog? A single flea? </a:t>
            </a:r>
            <a:r>
              <a:rPr lang="en-US" sz="2800" b="1" baseline="30000" dirty="0">
                <a:effectLst>
                  <a:outerShdw blurRad="38100" dist="38100" dir="2700000" algn="tl">
                    <a:srgbClr val="000000">
                      <a:alpha val="43137"/>
                    </a:srgbClr>
                  </a:outerShdw>
                </a:effectLst>
              </a:rPr>
              <a:t>15 </a:t>
            </a:r>
            <a:r>
              <a:rPr lang="en-US" sz="2800" dirty="0">
                <a:effectLst>
                  <a:outerShdw blurRad="38100" dist="38100" dir="2700000" algn="tl">
                    <a:srgbClr val="000000">
                      <a:alpha val="43137"/>
                    </a:srgbClr>
                  </a:outerShdw>
                </a:effectLst>
              </a:rPr>
              <a:t>May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therefore, be judge and give sentence between me and you. . . .</a:t>
            </a:r>
          </a:p>
        </p:txBody>
      </p:sp>
    </p:spTree>
    <p:extLst>
      <p:ext uri="{BB962C8B-B14F-4D97-AF65-F5344CB8AC3E}">
        <p14:creationId xmlns:p14="http://schemas.microsoft.com/office/powerpoint/2010/main" val="3314271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3">
            <a:extLst>
              <a:ext uri="{FF2B5EF4-FFF2-40B4-BE49-F238E27FC236}">
                <a16:creationId xmlns:a16="http://schemas.microsoft.com/office/drawing/2014/main" id="{CF3D2530-5B93-AA39-6862-E0E85C7C24F3}"/>
              </a:ext>
            </a:extLst>
          </p:cNvPr>
          <p:cNvSpPr>
            <a:spLocks noChangeArrowheads="1"/>
          </p:cNvSpPr>
          <p:nvPr/>
        </p:nvSpPr>
        <p:spPr bwMode="auto">
          <a:xfrm>
            <a:off x="0" y="176272"/>
            <a:ext cx="9144000" cy="61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L="292100" algn="ctr">
              <a:spcBef>
                <a:spcPct val="0"/>
              </a:spcBef>
              <a:buClrTx/>
              <a:buSzTx/>
              <a:buNone/>
              <a:tabLst>
                <a:tab pos="863600" algn="l"/>
                <a:tab pos="8636000" algn="r"/>
              </a:tabLst>
              <a:defRPr/>
            </a:pPr>
            <a:r>
              <a:rPr lang="en-US" altLang="en-US" sz="2800" b="0" dirty="0"/>
              <a:t>PRELUDE</a:t>
            </a:r>
            <a:endParaRPr lang="en-US" altLang="en-US" sz="2800" b="0" i="1" dirty="0"/>
          </a:p>
          <a:p>
            <a:pPr marL="292100" algn="ctr">
              <a:spcBef>
                <a:spcPct val="0"/>
              </a:spcBef>
              <a:buClrTx/>
              <a:buSzTx/>
              <a:buFontTx/>
              <a:buNone/>
              <a:tabLst>
                <a:tab pos="863600" algn="l"/>
                <a:tab pos="8636000" algn="r"/>
              </a:tabLst>
              <a:defRPr/>
            </a:pPr>
            <a:endParaRPr lang="en-US" altLang="en-US" sz="2800" b="0" dirty="0"/>
          </a:p>
          <a:p>
            <a:pPr marL="292100" algn="ctr">
              <a:spcBef>
                <a:spcPct val="0"/>
              </a:spcBef>
              <a:buClrTx/>
              <a:buSzTx/>
              <a:buFontTx/>
              <a:buNone/>
              <a:tabLst>
                <a:tab pos="863600" algn="l"/>
                <a:tab pos="8636000" algn="r"/>
              </a:tabLst>
              <a:defRPr/>
            </a:pPr>
            <a:r>
              <a:rPr lang="en-US" altLang="en-US" sz="2800" b="0" dirty="0"/>
              <a:t>WELCOME &amp; ANNOUNCEMENTS</a:t>
            </a:r>
          </a:p>
          <a:p>
            <a:pPr marL="292100">
              <a:spcBef>
                <a:spcPct val="0"/>
              </a:spcBef>
              <a:buClrTx/>
              <a:buSzTx/>
              <a:buFontTx/>
              <a:buNone/>
              <a:tabLst>
                <a:tab pos="863600" algn="l"/>
                <a:tab pos="8636000" algn="r"/>
              </a:tabLst>
              <a:defRPr/>
            </a:pPr>
            <a:endParaRPr lang="en-US" altLang="en-US" sz="2800" dirty="0"/>
          </a:p>
          <a:p>
            <a:pPr algn="ctr" eaLnBrk="1" hangingPunct="1">
              <a:spcBef>
                <a:spcPct val="0"/>
              </a:spcBef>
              <a:buClrTx/>
              <a:buSzTx/>
              <a:buFontTx/>
              <a:buNone/>
              <a:defRPr/>
            </a:pPr>
            <a:r>
              <a:rPr lang="en-US" altLang="en-US" sz="2800" b="0" dirty="0">
                <a:effectLst>
                  <a:outerShdw blurRad="38100" dist="38100" dir="2700000" algn="tl">
                    <a:srgbClr val="000000">
                      <a:alpha val="43137"/>
                    </a:srgbClr>
                  </a:outerShdw>
                </a:effectLst>
              </a:rPr>
              <a:t>AFFIRMATION OF MISSION STATEMENT </a:t>
            </a: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a:p>
            <a:pPr algn="ctr" eaLnBrk="1" hangingPunct="1">
              <a:spcBef>
                <a:spcPct val="0"/>
              </a:spcBef>
              <a:buClrTx/>
              <a:buSzTx/>
              <a:buFontTx/>
              <a:buNone/>
              <a:defRPr/>
            </a:pPr>
            <a:endParaRPr lang="en-US" altLang="en-US" sz="2800" dirty="0">
              <a:effectLst>
                <a:outerShdw blurRad="38100" dist="38100" dir="2700000" algn="tl">
                  <a:srgbClr val="000000">
                    <a:alpha val="43137"/>
                  </a:srgbClr>
                </a:outerShdw>
              </a:effectLst>
            </a:endParaRPr>
          </a:p>
        </p:txBody>
      </p:sp>
      <p:sp>
        <p:nvSpPr>
          <p:cNvPr id="3" name="Plaque 2">
            <a:extLst>
              <a:ext uri="{FF2B5EF4-FFF2-40B4-BE49-F238E27FC236}">
                <a16:creationId xmlns:a16="http://schemas.microsoft.com/office/drawing/2014/main" id="{E78AD04C-07FD-C61B-D46F-357A39F801CC}"/>
              </a:ext>
            </a:extLst>
          </p:cNvPr>
          <p:cNvSpPr/>
          <p:nvPr/>
        </p:nvSpPr>
        <p:spPr>
          <a:xfrm>
            <a:off x="342900" y="2667000"/>
            <a:ext cx="8458200" cy="3124200"/>
          </a:xfrm>
          <a:prstGeom prst="plaqu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Wingdings" pitchFamily="2" charset="2"/>
              <a:buNone/>
              <a:defRPr/>
            </a:pPr>
            <a:endParaRPr lang="en-US" altLang="en-US" u="sng" dirty="0">
              <a:solidFill>
                <a:schemeClr val="tx1"/>
              </a:solidFill>
              <a:effectLst>
                <a:outerShdw blurRad="38100" dist="38100" dir="2700000" algn="tl">
                  <a:srgbClr val="000000">
                    <a:alpha val="43137"/>
                  </a:srgbClr>
                </a:outerShdw>
              </a:effectLst>
            </a:endParaRPr>
          </a:p>
          <a:p>
            <a:pPr algn="ctr">
              <a:lnSpc>
                <a:spcPct val="150000"/>
              </a:lnSpc>
              <a:buFont typeface="Wingdings" pitchFamily="2" charset="2"/>
              <a:buNone/>
              <a:defRPr/>
            </a:pPr>
            <a:r>
              <a:rPr lang="en-US" altLang="en-US" sz="3200" u="sng" dirty="0">
                <a:solidFill>
                  <a:schemeClr val="tx1"/>
                </a:solidFill>
                <a:effectLst>
                  <a:outerShdw blurRad="38100" dist="38100" dir="2700000" algn="tl">
                    <a:srgbClr val="000000">
                      <a:alpha val="43137"/>
                    </a:srgbClr>
                  </a:outerShdw>
                </a:effectLst>
              </a:rPr>
              <a:t>Our Mission Statement</a:t>
            </a:r>
            <a:r>
              <a:rPr lang="en-US" altLang="en-US" sz="3200" dirty="0">
                <a:solidFill>
                  <a:schemeClr val="tx1"/>
                </a:solidFill>
                <a:effectLst>
                  <a:outerShdw blurRad="38100" dist="38100" dir="2700000" algn="tl">
                    <a:srgbClr val="000000">
                      <a:alpha val="43137"/>
                    </a:srgbClr>
                  </a:outerShdw>
                </a:effectLst>
              </a:rPr>
              <a:t> </a:t>
            </a:r>
          </a:p>
          <a:p>
            <a:pPr algn="ctr">
              <a:buFont typeface="Wingdings" pitchFamily="2" charset="2"/>
              <a:buNone/>
              <a:defRPr/>
            </a:pPr>
            <a:r>
              <a:rPr lang="en-US" altLang="en-US" sz="2800" b="1" dirty="0">
                <a:solidFill>
                  <a:schemeClr val="tx1"/>
                </a:solidFill>
                <a:effectLst>
                  <a:outerShdw blurRad="38100" dist="38100" dir="2700000" algn="tl">
                    <a:srgbClr val="000000">
                      <a:alpha val="43137"/>
                    </a:srgbClr>
                  </a:outerShdw>
                </a:effectLst>
              </a:rPr>
              <a:t>As disciples of Jesus Christ, </a:t>
            </a:r>
            <a:br>
              <a:rPr lang="en-US" altLang="en-US" sz="2800" b="1" dirty="0">
                <a:solidFill>
                  <a:schemeClr val="tx1"/>
                </a:solidFill>
                <a:effectLst>
                  <a:outerShdw blurRad="38100" dist="38100" dir="2700000" algn="tl">
                    <a:srgbClr val="000000">
                      <a:alpha val="43137"/>
                    </a:srgbClr>
                  </a:outerShdw>
                </a:effectLst>
              </a:rPr>
            </a:br>
            <a:r>
              <a:rPr lang="en-US" altLang="en-US" sz="2800" b="1" dirty="0">
                <a:solidFill>
                  <a:schemeClr val="tx1"/>
                </a:solidFill>
                <a:effectLst>
                  <a:outerShdw blurRad="38100" dist="38100" dir="2700000" algn="tl">
                    <a:srgbClr val="000000">
                      <a:alpha val="43137"/>
                    </a:srgbClr>
                  </a:outerShdw>
                </a:effectLst>
              </a:rPr>
              <a:t>led by the Holy Spirit, </a:t>
            </a:r>
            <a:br>
              <a:rPr lang="en-US" altLang="en-US" sz="2800" b="1" dirty="0">
                <a:solidFill>
                  <a:schemeClr val="tx1"/>
                </a:solidFill>
                <a:effectLst>
                  <a:outerShdw blurRad="38100" dist="38100" dir="2700000" algn="tl">
                    <a:srgbClr val="000000">
                      <a:alpha val="43137"/>
                    </a:srgbClr>
                  </a:outerShdw>
                </a:effectLst>
              </a:rPr>
            </a:br>
            <a:r>
              <a:rPr lang="en-US" altLang="en-US" sz="2800" b="1" dirty="0">
                <a:solidFill>
                  <a:schemeClr val="tx1"/>
                </a:solidFill>
                <a:effectLst>
                  <a:outerShdw blurRad="38100" dist="38100" dir="2700000" algn="tl">
                    <a:srgbClr val="000000">
                      <a:alpha val="43137"/>
                    </a:srgbClr>
                  </a:outerShdw>
                </a:effectLst>
              </a:rPr>
              <a:t>we experience God’s unconditional love, </a:t>
            </a:r>
            <a:br>
              <a:rPr lang="en-US" altLang="en-US" sz="2800" b="1" dirty="0">
                <a:solidFill>
                  <a:schemeClr val="tx1"/>
                </a:solidFill>
                <a:effectLst>
                  <a:outerShdw blurRad="38100" dist="38100" dir="2700000" algn="tl">
                    <a:srgbClr val="000000">
                      <a:alpha val="43137"/>
                    </a:srgbClr>
                  </a:outerShdw>
                </a:effectLst>
              </a:rPr>
            </a:br>
            <a:r>
              <a:rPr lang="en-US" altLang="en-US" sz="2800" b="1" dirty="0">
                <a:solidFill>
                  <a:schemeClr val="tx1"/>
                </a:solidFill>
                <a:effectLst>
                  <a:outerShdw blurRad="38100" dist="38100" dir="2700000" algn="tl">
                    <a:srgbClr val="000000">
                      <a:alpha val="43137"/>
                    </a:srgbClr>
                  </a:outerShdw>
                </a:effectLst>
              </a:rPr>
              <a:t>and we witness to others </a:t>
            </a:r>
            <a:br>
              <a:rPr lang="en-US" altLang="en-US" sz="2800" b="1" dirty="0">
                <a:solidFill>
                  <a:schemeClr val="tx1"/>
                </a:solidFill>
                <a:effectLst>
                  <a:outerShdw blurRad="38100" dist="38100" dir="2700000" algn="tl">
                    <a:srgbClr val="000000">
                      <a:alpha val="43137"/>
                    </a:srgbClr>
                  </a:outerShdw>
                </a:effectLst>
              </a:rPr>
            </a:br>
            <a:r>
              <a:rPr lang="en-US" altLang="en-US" sz="2800" b="1" dirty="0">
                <a:solidFill>
                  <a:schemeClr val="tx1"/>
                </a:solidFill>
                <a:effectLst>
                  <a:outerShdw blurRad="38100" dist="38100" dir="2700000" algn="tl">
                    <a:srgbClr val="000000">
                      <a:alpha val="43137"/>
                    </a:srgbClr>
                  </a:outerShdw>
                </a:effectLst>
              </a:rPr>
              <a:t>by discovering and sharing our gifts.</a:t>
            </a:r>
          </a:p>
          <a:p>
            <a:pPr algn="ctr">
              <a:defRPr/>
            </a:pPr>
            <a:endParaRPr lang="en-US" sz="2000"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9214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28C21-ABA3-E2C3-3A7B-860F9C640352}"/>
            </a:ext>
          </a:extLst>
        </p:cNvPr>
        <p:cNvGrpSpPr/>
        <p:nvPr/>
      </p:nvGrpSpPr>
      <p:grpSpPr>
        <a:xfrm>
          <a:off x="0" y="0"/>
          <a:ext cx="0" cy="0"/>
          <a:chOff x="0" y="0"/>
          <a:chExt cx="0" cy="0"/>
        </a:xfrm>
      </p:grpSpPr>
      <p:sp>
        <p:nvSpPr>
          <p:cNvPr id="17410" name="TextBox 1">
            <a:extLst>
              <a:ext uri="{FF2B5EF4-FFF2-40B4-BE49-F238E27FC236}">
                <a16:creationId xmlns:a16="http://schemas.microsoft.com/office/drawing/2014/main" id="{D2265AA4-22D0-7F70-C9ED-684682182498}"/>
              </a:ext>
            </a:extLst>
          </p:cNvPr>
          <p:cNvSpPr txBox="1">
            <a:spLocks noChangeArrowheads="1"/>
          </p:cNvSpPr>
          <p:nvPr/>
        </p:nvSpPr>
        <p:spPr bwMode="auto">
          <a:xfrm>
            <a:off x="304800" y="35879"/>
            <a:ext cx="8534400" cy="6553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just">
              <a:lnSpc>
                <a:spcPct val="150000"/>
              </a:lnSpc>
              <a:buNone/>
            </a:pPr>
            <a:r>
              <a:rPr lang="en-US" sz="2800" dirty="0">
                <a:effectLst>
                  <a:outerShdw blurRad="38100" dist="38100" dir="2700000" algn="tl">
                    <a:srgbClr val="000000">
                      <a:alpha val="43137"/>
                    </a:srgbClr>
                  </a:outerShdw>
                </a:effectLst>
              </a:rPr>
              <a:t>May he see to it and plead my cause and vindicate me against you.”</a:t>
            </a:r>
          </a:p>
          <a:p>
            <a:pPr algn="just">
              <a:lnSpc>
                <a:spcPct val="150000"/>
              </a:lnSpc>
              <a:buNone/>
            </a:pPr>
            <a:r>
              <a:rPr lang="en-US" sz="2800" b="1" baseline="30000" dirty="0">
                <a:effectLst>
                  <a:outerShdw blurRad="38100" dist="38100" dir="2700000" algn="tl">
                    <a:srgbClr val="000000">
                      <a:alpha val="43137"/>
                    </a:srgbClr>
                  </a:outerShdw>
                </a:effectLst>
              </a:rPr>
              <a:t>16 </a:t>
            </a:r>
            <a:r>
              <a:rPr lang="en-US" sz="2800" dirty="0">
                <a:effectLst>
                  <a:outerShdw blurRad="38100" dist="38100" dir="2700000" algn="tl">
                    <a:srgbClr val="000000">
                      <a:alpha val="43137"/>
                    </a:srgbClr>
                  </a:outerShdw>
                </a:effectLst>
              </a:rPr>
              <a:t>When David had finished speaking these words to Saul, Saul said, “Is this your voice, my son David?” Saul lifted up his voice and wept. </a:t>
            </a:r>
            <a:r>
              <a:rPr lang="en-US" sz="2800" b="1" baseline="30000" dirty="0">
                <a:effectLst>
                  <a:outerShdw blurRad="38100" dist="38100" dir="2700000" algn="tl">
                    <a:srgbClr val="000000">
                      <a:alpha val="43137"/>
                    </a:srgbClr>
                  </a:outerShdw>
                </a:effectLst>
              </a:rPr>
              <a:t>17 </a:t>
            </a:r>
            <a:r>
              <a:rPr lang="en-US" sz="2800" dirty="0">
                <a:effectLst>
                  <a:outerShdw blurRad="38100" dist="38100" dir="2700000" algn="tl">
                    <a:srgbClr val="000000">
                      <a:alpha val="43137"/>
                    </a:srgbClr>
                  </a:outerShdw>
                </a:effectLst>
              </a:rPr>
              <a:t>He said to David, “You are more righteous than I, for you have repaid me good, whereas I have repaid you evil. </a:t>
            </a:r>
            <a:r>
              <a:rPr lang="en-US" sz="2800" b="1" baseline="30000" dirty="0">
                <a:effectLst>
                  <a:outerShdw blurRad="38100" dist="38100" dir="2700000" algn="tl">
                    <a:srgbClr val="000000">
                      <a:alpha val="43137"/>
                    </a:srgbClr>
                  </a:outerShdw>
                </a:effectLst>
              </a:rPr>
              <a:t>18 </a:t>
            </a:r>
            <a:r>
              <a:rPr lang="en-US" sz="2800" dirty="0">
                <a:effectLst>
                  <a:outerShdw blurRad="38100" dist="38100" dir="2700000" algn="tl">
                    <a:srgbClr val="000000">
                      <a:alpha val="43137"/>
                    </a:srgbClr>
                  </a:outerShdw>
                </a:effectLst>
              </a:rPr>
              <a:t>Today you have explained how you have dealt well with me, in that you did not kill me when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put me into your hands. . . .</a:t>
            </a:r>
          </a:p>
        </p:txBody>
      </p:sp>
    </p:spTree>
    <p:extLst>
      <p:ext uri="{BB962C8B-B14F-4D97-AF65-F5344CB8AC3E}">
        <p14:creationId xmlns:p14="http://schemas.microsoft.com/office/powerpoint/2010/main" val="1307591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0B436-88AB-C700-F54D-75E4F3D67BD5}"/>
            </a:ext>
          </a:extLst>
        </p:cNvPr>
        <p:cNvGrpSpPr/>
        <p:nvPr/>
      </p:nvGrpSpPr>
      <p:grpSpPr>
        <a:xfrm>
          <a:off x="0" y="0"/>
          <a:ext cx="0" cy="0"/>
          <a:chOff x="0" y="0"/>
          <a:chExt cx="0" cy="0"/>
        </a:xfrm>
      </p:grpSpPr>
      <p:sp>
        <p:nvSpPr>
          <p:cNvPr id="17410" name="TextBox 1">
            <a:extLst>
              <a:ext uri="{FF2B5EF4-FFF2-40B4-BE49-F238E27FC236}">
                <a16:creationId xmlns:a16="http://schemas.microsoft.com/office/drawing/2014/main" id="{A4E3DF42-1BDC-5D82-988F-9200AD86E14C}"/>
              </a:ext>
            </a:extLst>
          </p:cNvPr>
          <p:cNvSpPr txBox="1">
            <a:spLocks noChangeArrowheads="1"/>
          </p:cNvSpPr>
          <p:nvPr/>
        </p:nvSpPr>
        <p:spPr bwMode="auto">
          <a:xfrm>
            <a:off x="304800" y="35879"/>
            <a:ext cx="8534400" cy="267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just">
              <a:lnSpc>
                <a:spcPct val="150000"/>
              </a:lnSpc>
              <a:buNone/>
            </a:pPr>
            <a:r>
              <a:rPr lang="en-US" sz="2800" b="1" baseline="30000" dirty="0">
                <a:effectLst>
                  <a:outerShdw blurRad="38100" dist="38100" dir="2700000" algn="tl">
                    <a:srgbClr val="000000">
                      <a:alpha val="43137"/>
                    </a:srgbClr>
                  </a:outerShdw>
                </a:effectLst>
              </a:rPr>
              <a:t>19 </a:t>
            </a:r>
            <a:r>
              <a:rPr lang="en-US" sz="2800" dirty="0">
                <a:effectLst>
                  <a:outerShdw blurRad="38100" dist="38100" dir="2700000" algn="tl">
                    <a:srgbClr val="000000">
                      <a:alpha val="43137"/>
                    </a:srgbClr>
                  </a:outerShdw>
                </a:effectLst>
              </a:rPr>
              <a:t>For who has ever found an enemy and sent the enemy safely away? So may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reward you with good for what you have done to me this day.</a:t>
            </a:r>
          </a:p>
          <a:p>
            <a:pPr indent="171450" algn="just">
              <a:lnSpc>
                <a:spcPct val="150000"/>
              </a:lnSpc>
              <a:buNone/>
            </a:pP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16308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7CBC4-2BF8-6BFD-6463-EB9069710E75}"/>
            </a:ext>
          </a:extLst>
        </p:cNvPr>
        <p:cNvGrpSpPr/>
        <p:nvPr/>
      </p:nvGrpSpPr>
      <p:grpSpPr>
        <a:xfrm>
          <a:off x="0" y="0"/>
          <a:ext cx="0" cy="0"/>
          <a:chOff x="0" y="0"/>
          <a:chExt cx="0" cy="0"/>
        </a:xfrm>
      </p:grpSpPr>
      <p:sp>
        <p:nvSpPr>
          <p:cNvPr id="17410" name="TextBox 1">
            <a:extLst>
              <a:ext uri="{FF2B5EF4-FFF2-40B4-BE49-F238E27FC236}">
                <a16:creationId xmlns:a16="http://schemas.microsoft.com/office/drawing/2014/main" id="{5AA61DA7-5D0F-709A-2A9B-3744295105CF}"/>
              </a:ext>
            </a:extLst>
          </p:cNvPr>
          <p:cNvSpPr txBox="1">
            <a:spLocks noChangeArrowheads="1"/>
          </p:cNvSpPr>
          <p:nvPr/>
        </p:nvSpPr>
        <p:spPr bwMode="auto">
          <a:xfrm>
            <a:off x="304800" y="35879"/>
            <a:ext cx="8534400" cy="680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buNone/>
              <a:defRPr/>
            </a:pPr>
            <a:r>
              <a:rPr lang="en-US" sz="2400" b="0" dirty="0">
                <a:cs typeface="Arial" pitchFamily="34" charset="0"/>
              </a:rPr>
              <a:t>HEBREW LESSON: Proverbs 24: 17–22, 25: 21–22</a:t>
            </a:r>
          </a:p>
          <a:p>
            <a:pPr algn="ctr">
              <a:buNone/>
              <a:defRPr/>
            </a:pPr>
            <a:r>
              <a:rPr lang="en-US" sz="2400" b="0" i="1" dirty="0">
                <a:cs typeface="Arial" pitchFamily="34" charset="0"/>
              </a:rPr>
              <a:t>Wisdom offers a different perspective about the enemy. </a:t>
            </a:r>
          </a:p>
          <a:p>
            <a:pPr>
              <a:lnSpc>
                <a:spcPct val="150000"/>
              </a:lnSpc>
              <a:buNone/>
            </a:pPr>
            <a:r>
              <a:rPr lang="en-US" sz="2800" b="1" baseline="30000" dirty="0">
                <a:effectLst>
                  <a:outerShdw blurRad="38100" dist="38100" dir="2700000" algn="tl">
                    <a:srgbClr val="000000">
                      <a:alpha val="43137"/>
                    </a:srgbClr>
                  </a:outerShdw>
                </a:effectLst>
              </a:rPr>
              <a:t>17 </a:t>
            </a:r>
            <a:r>
              <a:rPr lang="en-US" sz="2800" dirty="0">
                <a:effectLst>
                  <a:outerShdw blurRad="38100" dist="38100" dir="2700000" algn="tl">
                    <a:srgbClr val="000000">
                      <a:alpha val="43137"/>
                    </a:srgbClr>
                  </a:outerShdw>
                </a:effectLst>
              </a:rPr>
              <a:t>Do not rejoice when your enemies fall,</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    and do not let your heart be glad when they stumble,</a:t>
            </a:r>
            <a:br>
              <a:rPr lang="en-US" sz="2800" dirty="0">
                <a:effectLst>
                  <a:outerShdw blurRad="38100" dist="38100" dir="2700000" algn="tl">
                    <a:srgbClr val="000000">
                      <a:alpha val="43137"/>
                    </a:srgbClr>
                  </a:outerShdw>
                </a:effectLst>
              </a:rPr>
            </a:br>
            <a:r>
              <a:rPr lang="en-US" sz="2800" b="1" baseline="30000" dirty="0">
                <a:effectLst>
                  <a:outerShdw blurRad="38100" dist="38100" dir="2700000" algn="tl">
                    <a:srgbClr val="000000">
                      <a:alpha val="43137"/>
                    </a:srgbClr>
                  </a:outerShdw>
                </a:effectLst>
              </a:rPr>
              <a:t>18 </a:t>
            </a:r>
            <a:r>
              <a:rPr lang="en-US" sz="2800" dirty="0">
                <a:effectLst>
                  <a:outerShdw blurRad="38100" dist="38100" dir="2700000" algn="tl">
                    <a:srgbClr val="000000">
                      <a:alpha val="43137"/>
                    </a:srgbClr>
                  </a:outerShdw>
                </a:effectLst>
              </a:rPr>
              <a:t>lest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see it and be displeased</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    and turn away his anger from them.</a:t>
            </a:r>
          </a:p>
          <a:p>
            <a:pPr>
              <a:lnSpc>
                <a:spcPct val="150000"/>
              </a:lnSpc>
              <a:buNone/>
            </a:pPr>
            <a:r>
              <a:rPr lang="en-US" sz="2800" b="1" baseline="30000" dirty="0">
                <a:effectLst>
                  <a:outerShdw blurRad="38100" dist="38100" dir="2700000" algn="tl">
                    <a:srgbClr val="000000">
                      <a:alpha val="43137"/>
                    </a:srgbClr>
                  </a:outerShdw>
                </a:effectLst>
              </a:rPr>
              <a:t>19 </a:t>
            </a:r>
            <a:r>
              <a:rPr lang="en-US" sz="2800" dirty="0">
                <a:effectLst>
                  <a:outerShdw blurRad="38100" dist="38100" dir="2700000" algn="tl">
                    <a:srgbClr val="000000">
                      <a:alpha val="43137"/>
                    </a:srgbClr>
                  </a:outerShdw>
                </a:effectLst>
              </a:rPr>
              <a:t>Do not fret because of evildoers.</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    Do not envy the wicked,</a:t>
            </a:r>
            <a:br>
              <a:rPr lang="en-US" sz="2800" dirty="0">
                <a:effectLst>
                  <a:outerShdw blurRad="38100" dist="38100" dir="2700000" algn="tl">
                    <a:srgbClr val="000000">
                      <a:alpha val="43137"/>
                    </a:srgbClr>
                  </a:outerShdw>
                </a:effectLst>
              </a:rPr>
            </a:br>
            <a:r>
              <a:rPr lang="en-US" sz="2800" b="1" baseline="30000" dirty="0">
                <a:effectLst>
                  <a:outerShdw blurRad="38100" dist="38100" dir="2700000" algn="tl">
                    <a:srgbClr val="000000">
                      <a:alpha val="43137"/>
                    </a:srgbClr>
                  </a:outerShdw>
                </a:effectLst>
              </a:rPr>
              <a:t>20 </a:t>
            </a:r>
            <a:r>
              <a:rPr lang="en-US" sz="2800" dirty="0">
                <a:effectLst>
                  <a:outerShdw blurRad="38100" dist="38100" dir="2700000" algn="tl">
                    <a:srgbClr val="000000">
                      <a:alpha val="43137"/>
                    </a:srgbClr>
                  </a:outerShdw>
                </a:effectLst>
              </a:rPr>
              <a:t>for the evil have no future;</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    the lamp of the wicked will go out. . . .</a:t>
            </a:r>
          </a:p>
        </p:txBody>
      </p:sp>
    </p:spTree>
    <p:extLst>
      <p:ext uri="{BB962C8B-B14F-4D97-AF65-F5344CB8AC3E}">
        <p14:creationId xmlns:p14="http://schemas.microsoft.com/office/powerpoint/2010/main" val="1418051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D461A-F767-EC47-CB6B-8904CB994B78}"/>
            </a:ext>
          </a:extLst>
        </p:cNvPr>
        <p:cNvGrpSpPr/>
        <p:nvPr/>
      </p:nvGrpSpPr>
      <p:grpSpPr>
        <a:xfrm>
          <a:off x="0" y="0"/>
          <a:ext cx="0" cy="0"/>
          <a:chOff x="0" y="0"/>
          <a:chExt cx="0" cy="0"/>
        </a:xfrm>
      </p:grpSpPr>
      <p:sp>
        <p:nvSpPr>
          <p:cNvPr id="17410" name="TextBox 1">
            <a:extLst>
              <a:ext uri="{FF2B5EF4-FFF2-40B4-BE49-F238E27FC236}">
                <a16:creationId xmlns:a16="http://schemas.microsoft.com/office/drawing/2014/main" id="{7F6C4F16-74BC-9D4F-E732-2E27007114C3}"/>
              </a:ext>
            </a:extLst>
          </p:cNvPr>
          <p:cNvSpPr txBox="1">
            <a:spLocks noChangeArrowheads="1"/>
          </p:cNvSpPr>
          <p:nvPr/>
        </p:nvSpPr>
        <p:spPr bwMode="auto">
          <a:xfrm>
            <a:off x="304800" y="35879"/>
            <a:ext cx="8534400" cy="5993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nSpc>
                <a:spcPct val="150000"/>
              </a:lnSpc>
              <a:buNone/>
            </a:pPr>
            <a:r>
              <a:rPr lang="en-US" sz="2800" b="1" baseline="30000" dirty="0">
                <a:effectLst>
                  <a:outerShdw blurRad="38100" dist="38100" dir="2700000" algn="tl">
                    <a:srgbClr val="000000">
                      <a:alpha val="43137"/>
                    </a:srgbClr>
                  </a:outerShdw>
                </a:effectLst>
              </a:rPr>
              <a:t>21 </a:t>
            </a:r>
            <a:r>
              <a:rPr lang="en-US" sz="2800" dirty="0">
                <a:effectLst>
                  <a:outerShdw blurRad="38100" dist="38100" dir="2700000" algn="tl">
                    <a:srgbClr val="000000">
                      <a:alpha val="43137"/>
                    </a:srgbClr>
                  </a:outerShdw>
                </a:effectLst>
              </a:rPr>
              <a:t>My child, fear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and the king,</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    and do not disobey either of them,</a:t>
            </a:r>
            <a:br>
              <a:rPr lang="en-US" sz="2800" dirty="0">
                <a:effectLst>
                  <a:outerShdw blurRad="38100" dist="38100" dir="2700000" algn="tl">
                    <a:srgbClr val="000000">
                      <a:alpha val="43137"/>
                    </a:srgbClr>
                  </a:outerShdw>
                </a:effectLst>
              </a:rPr>
            </a:br>
            <a:r>
              <a:rPr lang="en-US" sz="2800" b="1" baseline="30000" dirty="0">
                <a:effectLst>
                  <a:outerShdw blurRad="38100" dist="38100" dir="2700000" algn="tl">
                    <a:srgbClr val="000000">
                      <a:alpha val="43137"/>
                    </a:srgbClr>
                  </a:outerShdw>
                </a:effectLst>
              </a:rPr>
              <a:t>22 </a:t>
            </a:r>
            <a:r>
              <a:rPr lang="en-US" sz="2800" dirty="0">
                <a:effectLst>
                  <a:outerShdw blurRad="38100" dist="38100" dir="2700000" algn="tl">
                    <a:srgbClr val="000000">
                      <a:alpha val="43137"/>
                    </a:srgbClr>
                  </a:outerShdw>
                </a:effectLst>
              </a:rPr>
              <a:t>for disaster comes from them suddenly,</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    and who knows the ruin that both can bring?</a:t>
            </a:r>
          </a:p>
          <a:p>
            <a:pPr algn="ctr">
              <a:lnSpc>
                <a:spcPct val="150000"/>
              </a:lnSpc>
              <a:buNone/>
            </a:pPr>
            <a:r>
              <a:rPr lang="en-US" sz="2800" dirty="0">
                <a:effectLst>
                  <a:outerShdw blurRad="38100" dist="38100" dir="2700000" algn="tl">
                    <a:srgbClr val="000000">
                      <a:alpha val="43137"/>
                    </a:srgbClr>
                  </a:outerShdw>
                </a:effectLst>
              </a:rPr>
              <a:t>Proverbs 25:21-22</a:t>
            </a:r>
          </a:p>
          <a:p>
            <a:pPr>
              <a:lnSpc>
                <a:spcPct val="150000"/>
              </a:lnSpc>
              <a:buNone/>
            </a:pPr>
            <a:r>
              <a:rPr lang="en-US" sz="2800" b="1" baseline="30000" dirty="0">
                <a:effectLst>
                  <a:outerShdw blurRad="38100" dist="38100" dir="2700000" algn="tl">
                    <a:srgbClr val="000000">
                      <a:alpha val="43137"/>
                    </a:srgbClr>
                  </a:outerShdw>
                </a:effectLst>
              </a:rPr>
              <a:t>21 </a:t>
            </a:r>
            <a:r>
              <a:rPr lang="en-US" sz="2800" dirty="0">
                <a:effectLst>
                  <a:outerShdw blurRad="38100" dist="38100" dir="2700000" algn="tl">
                    <a:srgbClr val="000000">
                      <a:alpha val="43137"/>
                    </a:srgbClr>
                  </a:outerShdw>
                </a:effectLst>
              </a:rPr>
              <a:t>If your enemies are hungry, give them bread to eat, and if they are thirsty, give them water to drink,</a:t>
            </a:r>
            <a:br>
              <a:rPr lang="en-US" sz="2800" dirty="0">
                <a:effectLst>
                  <a:outerShdw blurRad="38100" dist="38100" dir="2700000" algn="tl">
                    <a:srgbClr val="000000">
                      <a:alpha val="43137"/>
                    </a:srgbClr>
                  </a:outerShdw>
                </a:effectLst>
              </a:rPr>
            </a:br>
            <a:r>
              <a:rPr lang="en-US" sz="2800" b="1" baseline="30000" dirty="0">
                <a:effectLst>
                  <a:outerShdw blurRad="38100" dist="38100" dir="2700000" algn="tl">
                    <a:srgbClr val="000000">
                      <a:alpha val="43137"/>
                    </a:srgbClr>
                  </a:outerShdw>
                </a:effectLst>
              </a:rPr>
              <a:t>22 </a:t>
            </a:r>
            <a:r>
              <a:rPr lang="en-US" sz="2800" dirty="0">
                <a:effectLst>
                  <a:outerShdw blurRad="38100" dist="38100" dir="2700000" algn="tl">
                    <a:srgbClr val="000000">
                      <a:alpha val="43137"/>
                    </a:srgbClr>
                  </a:outerShdw>
                </a:effectLst>
              </a:rPr>
              <a:t>for you will heap coals of fire on their heads,</a:t>
            </a:r>
            <a:br>
              <a:rPr lang="en-US" sz="2800" dirty="0">
                <a:effectLst>
                  <a:outerShdw blurRad="38100" dist="38100" dir="2700000" algn="tl">
                    <a:srgbClr val="000000">
                      <a:alpha val="43137"/>
                    </a:srgbClr>
                  </a:outerShdw>
                </a:effectLst>
              </a:rPr>
            </a:br>
            <a:r>
              <a:rPr lang="en-US" sz="2800" dirty="0">
                <a:effectLst>
                  <a:outerShdw blurRad="38100" dist="38100" dir="2700000" algn="tl">
                    <a:srgbClr val="000000">
                      <a:alpha val="43137"/>
                    </a:srgbClr>
                  </a:outerShdw>
                </a:effectLst>
              </a:rPr>
              <a:t>    and the </a:t>
            </a:r>
            <a:r>
              <a:rPr lang="en-US" sz="2800" cap="small" dirty="0">
                <a:effectLst>
                  <a:outerShdw blurRad="38100" dist="38100" dir="2700000" algn="tl">
                    <a:srgbClr val="000000">
                      <a:alpha val="43137"/>
                    </a:srgbClr>
                  </a:outerShdw>
                </a:effectLst>
              </a:rPr>
              <a:t>Lord</a:t>
            </a:r>
            <a:r>
              <a:rPr lang="en-US" sz="2800" dirty="0">
                <a:effectLst>
                  <a:outerShdw blurRad="38100" dist="38100" dir="2700000" algn="tl">
                    <a:srgbClr val="000000">
                      <a:alpha val="43137"/>
                    </a:srgbClr>
                  </a:outerShdw>
                </a:effectLst>
              </a:rPr>
              <a:t> will reward you.</a:t>
            </a:r>
          </a:p>
        </p:txBody>
      </p:sp>
    </p:spTree>
    <p:extLst>
      <p:ext uri="{BB962C8B-B14F-4D97-AF65-F5344CB8AC3E}">
        <p14:creationId xmlns:p14="http://schemas.microsoft.com/office/powerpoint/2010/main" val="131889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a:extLst>
              <a:ext uri="{FF2B5EF4-FFF2-40B4-BE49-F238E27FC236}">
                <a16:creationId xmlns:a16="http://schemas.microsoft.com/office/drawing/2014/main" id="{4532FAAA-3A0F-4CF3-BD4A-7E5B879733B0}"/>
              </a:ext>
            </a:extLst>
          </p:cNvPr>
          <p:cNvSpPr txBox="1">
            <a:spLocks noChangeArrowheads="1"/>
          </p:cNvSpPr>
          <p:nvPr/>
        </p:nvSpPr>
        <p:spPr bwMode="auto">
          <a:xfrm>
            <a:off x="276225" y="152400"/>
            <a:ext cx="8591550" cy="6646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R="0">
              <a:spcBef>
                <a:spcPts val="0"/>
              </a:spcBef>
              <a:spcAft>
                <a:spcPts val="0"/>
              </a:spcAft>
              <a:buNone/>
            </a:pPr>
            <a:r>
              <a:rPr lang="en-US" sz="2400" b="0" dirty="0">
                <a:effectLst>
                  <a:outerShdw blurRad="38100" dist="38100" dir="2700000" algn="tl">
                    <a:srgbClr val="000000">
                      <a:alpha val="43137"/>
                    </a:srgbClr>
                  </a:outerShdw>
                </a:effectLst>
                <a:ea typeface="Tahoma" panose="020B0604030504040204" pitchFamily="34" charset="0"/>
                <a:cs typeface="Tahoma" panose="020B0604030504040204" pitchFamily="34" charset="0"/>
              </a:rPr>
              <a:t>GOSPEL LESSON:	Matthew 5: 43-48</a:t>
            </a:r>
          </a:p>
          <a:p>
            <a:pPr marR="0" algn="ctr">
              <a:spcBef>
                <a:spcPts val="0"/>
              </a:spcBef>
              <a:spcAft>
                <a:spcPts val="0"/>
              </a:spcAft>
              <a:buNone/>
            </a:pPr>
            <a:r>
              <a:rPr lang="en-US" sz="2400" b="0" i="1" dirty="0">
                <a:effectLst>
                  <a:outerShdw blurRad="38100" dist="38100" dir="2700000" algn="tl">
                    <a:srgbClr val="000000">
                      <a:alpha val="43137"/>
                    </a:srgbClr>
                  </a:outerShdw>
                </a:effectLst>
                <a:ea typeface="Tahoma" panose="020B0604030504040204" pitchFamily="34" charset="0"/>
                <a:cs typeface="Tahoma" panose="020B0604030504040204" pitchFamily="34" charset="0"/>
              </a:rPr>
              <a:t>Jesus issues difficult demands.</a:t>
            </a:r>
            <a:endParaRPr lang="en-US" sz="2200" b="0" i="1" dirty="0">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a:p>
            <a:pPr indent="171450" algn="just">
              <a:lnSpc>
                <a:spcPct val="150000"/>
              </a:lnSpc>
              <a:buNone/>
            </a:pPr>
            <a:r>
              <a:rPr lang="en-US" sz="2800" b="1" baseline="30000" dirty="0"/>
              <a:t>43 </a:t>
            </a:r>
            <a:r>
              <a:rPr lang="en-US" sz="2800" dirty="0"/>
              <a:t>“You have heard that it was said, ‘You shall love your neighbor and hate your enemy.’ </a:t>
            </a:r>
            <a:r>
              <a:rPr lang="en-US" sz="2800" b="1" baseline="30000" dirty="0"/>
              <a:t>44 </a:t>
            </a:r>
            <a:r>
              <a:rPr lang="en-US" sz="2800" dirty="0"/>
              <a:t>But I say to you: Love your enemies and pray for those who persecute you, </a:t>
            </a:r>
            <a:r>
              <a:rPr lang="en-US" sz="2800" b="1" baseline="30000" dirty="0"/>
              <a:t>45 </a:t>
            </a:r>
            <a:r>
              <a:rPr lang="en-US" sz="2800" dirty="0"/>
              <a:t>so that you may be children of your Father in heaven, for he makes his sun rise on the evil and on the good and sends rain on the righteous and on the unrighteous. </a:t>
            </a:r>
            <a:r>
              <a:rPr lang="en-US" sz="2800" b="1" baseline="30000" dirty="0"/>
              <a:t>46 </a:t>
            </a:r>
            <a:r>
              <a:rPr lang="en-US" sz="2800" dirty="0"/>
              <a:t>For if you love those who love you, what reward do you have? Do not even the tax collectors do the same? </a:t>
            </a:r>
            <a:r>
              <a:rPr lang="en-US" sz="2800" dirty="0">
                <a:effectLst>
                  <a:outerShdw blurRad="38100" dist="38100" dir="2700000" algn="tl">
                    <a:srgbClr val="000000">
                      <a:alpha val="43137"/>
                    </a:srgbClr>
                  </a:outerShdw>
                </a:effectLst>
              </a:rPr>
              <a:t>. . .</a:t>
            </a:r>
          </a:p>
        </p:txBody>
      </p:sp>
    </p:spTree>
    <p:extLst>
      <p:ext uri="{BB962C8B-B14F-4D97-AF65-F5344CB8AC3E}">
        <p14:creationId xmlns:p14="http://schemas.microsoft.com/office/powerpoint/2010/main" val="2704173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0F08-54F3-5DBB-F63B-F03FA1E76ED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DE88176-569B-E155-4105-79D07091E1B0}"/>
              </a:ext>
            </a:extLst>
          </p:cNvPr>
          <p:cNvSpPr txBox="1"/>
          <p:nvPr/>
        </p:nvSpPr>
        <p:spPr>
          <a:xfrm>
            <a:off x="323850" y="152400"/>
            <a:ext cx="8515350" cy="2598019"/>
          </a:xfrm>
          <a:prstGeom prst="rect">
            <a:avLst/>
          </a:prstGeom>
          <a:noFill/>
        </p:spPr>
        <p:txBody>
          <a:bodyPr wrap="square">
            <a:spAutoFit/>
          </a:bodyPr>
          <a:lstStyle/>
          <a:p>
            <a:pPr indent="171450" algn="just">
              <a:lnSpc>
                <a:spcPct val="150000"/>
              </a:lnSpc>
              <a:buNone/>
            </a:pPr>
            <a:r>
              <a:rPr lang="en-US" sz="2800" b="1" baseline="30000" dirty="0">
                <a:latin typeface="Tahoma" panose="020B0604030504040204" pitchFamily="34" charset="0"/>
                <a:ea typeface="Tahoma" panose="020B0604030504040204" pitchFamily="34" charset="0"/>
                <a:cs typeface="Tahoma" panose="020B0604030504040204" pitchFamily="34" charset="0"/>
              </a:rPr>
              <a:t>47 </a:t>
            </a:r>
            <a:r>
              <a:rPr lang="en-US" sz="2800" dirty="0">
                <a:latin typeface="Tahoma" panose="020B0604030504040204" pitchFamily="34" charset="0"/>
                <a:ea typeface="Tahoma" panose="020B0604030504040204" pitchFamily="34" charset="0"/>
                <a:cs typeface="Tahoma" panose="020B0604030504040204" pitchFamily="34" charset="0"/>
              </a:rPr>
              <a:t>And if you greet only your brothers and sisters, what more are you doing than others? Do not even the gentiles do the same? </a:t>
            </a:r>
            <a:r>
              <a:rPr lang="en-US" sz="2800" b="1" baseline="30000" dirty="0">
                <a:latin typeface="Tahoma" panose="020B0604030504040204" pitchFamily="34" charset="0"/>
                <a:ea typeface="Tahoma" panose="020B0604030504040204" pitchFamily="34" charset="0"/>
                <a:cs typeface="Tahoma" panose="020B0604030504040204" pitchFamily="34" charset="0"/>
              </a:rPr>
              <a:t>48 </a:t>
            </a:r>
            <a:r>
              <a:rPr lang="en-US" sz="2800" dirty="0">
                <a:latin typeface="Tahoma" panose="020B0604030504040204" pitchFamily="34" charset="0"/>
                <a:ea typeface="Tahoma" panose="020B0604030504040204" pitchFamily="34" charset="0"/>
                <a:cs typeface="Tahoma" panose="020B0604030504040204" pitchFamily="34" charset="0"/>
              </a:rPr>
              <a:t>Be perfect, therefore, as your heavenly Father is perfect.</a:t>
            </a:r>
            <a:endParaRPr lang="en-US" sz="2800"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51484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0484" name="AutoShape 5" descr="data:image/jpeg;base64,/9j/4AAQSkZJRgABAQAAAQABAAD/2wCEAAkGBxMTEhUTEhMVFRUXGBUVFxcVGBgVGBUVFxUXGBcVFRUYHSggGBolHRUVITEhJSkrLi4uFx8zODMsNygtLisBCgoKDg0OGxAQGy0lHyUtKy0tLS0rLS0rLS0tLS0tLS0tLS0tLS0tLS0tLS0tLS0tLS0tLS0tLSstLS0tLS0tLf/AABEIAMcA/QMBIgACEQEDEQH/xAAcAAACAgMBAQAAAAAAAAAAAAAEBQMGAQIHAAj/xABFEAABAwIDBAUJBAcIAwEAAAABAAIDBBESITEFQVFhBnGBkdEHEyIyUlOhorFCcpLBFyNistLh8BQVFkNUgsLxM3OTJP/EABoBAAMBAQEBAAAAAAAAAAAAAAIDBAEFAAb/xAAsEQACAgEDAgUEAgMBAAAAAAAAAQIRAwQSITFRExQyQWEiM0JSI3GBkcGh/9oADAMBAAIRAxEAPwBjJ5TqsH1Ie538SwPKfV+xD3O/iVIlC0AX0HlcX6og8SfcvbfKdV+xD3O/iW36Tqv2Ie538SoZK2CzyuL9Ue8SfcvY8plV7EXc7xW/6S6r3cXc7xVFspGsW+Vxfqj3iT7l4HlKqfdxdzvFbt8pFT7uLud4qkhiIiiQvTYV+KN3z7lzZ5RKn3cfc7xW48oFT7uL5vFVWKnRcVEUEsOH9UapzfuWRnTupP8Alx/N4ohvTOoP+XH83ikVNQlMY6HTekTjhXsGnPuM29Laj3bPm8Vv/iqo9iP4+KEZSWBJ4JUZHyH9WcLNx3nnyUebNgxL6kOx45z6Mf8A+K6j3bPivHpbP7DPm8VVayOeL02PxgZlj7EEcjqCm2x6hlREJGaHIj2SNQVmDUafL6UeniyQ6sNl6azj/LZ83ioT07n91H8fFR1VCOCXTUXJWxhhfsJbmvcZO6fz+6Z83itD5Q5vdR97khmprbkHLCqFp8L9hbnPuWn9Ik3uo+9y9+kSb3Mfe5VAxlYAui8rh/UzfPuW13lJm9zH3u8F4eUqb3Ef4nKmPYtCF7ymH9T3iT7l2PlKm9xH+J3gsfpMm9xH+J3gqO5alb5TD+p7xZ9y9fpMl9wz8TvBY/SfL/p4/wATvBUNxWhcveTw/qZ4s+5fneU+X/Ts/G7wWp8qUv8Ap2fjd4Kgly1c5e8nh/U94s+5f/0py/6Zn43eCsfRPpe+rEhMTWYMIycTfFi5clxq6v8A5Lj6M/XH9HpGo0uKMG0g8eSTfLOfTBaEKWRq1sugxRqGqUMWWMREcKw8aMiRLIlI2JTsjQORqRhsaKhp1LDDdM6alSJ5AkiOmpE0p6FE01HomMcF8lDkzFEYAkVHkjWwcApo6fwU2DDqVLLJYxRKXt3bzmxSWiFhkfTF7YsOg6vihqereWNeGNaHWOZ0Bbfd1JPtc/qpHe0R80rj+SX7M2pIapsBI82IHG3CzB4lcDPKebnsdXHCMFQ2290gdCG+o9rg61r6jLuSrop0tbSvkDm4mPIIANsNjrbq+i16Vx+hCP8A2fWyq7IL8N37hTdK1Fbl1Ayxvhnetm1AnhZK0WDxe3DMi3wW8tNyQvQMXoIOQI7nFWDzC7GPI6s50oUyr1VHfclstHyVykpkHPRBWQzCZQKXLTEbkO+FWeooyl09MVbDJYhqhDLGh3tTmSBCyRJ6AYpfGVGWlMnxIeRiYYAuatC1GOYoHtWmAxWpcpXtWjgtPEa6B5LQcNR1x/R6oBXQPJZ6tR1x/R6m1X22MxeooEjc1u1i3ezNbMYnMFG8caLjaFG1uSmiAQNhIkYAi4IbrFNAm1JSpE50gkrJaWkCb08AXqajyTGGl61z8mUfGJtGBYIhjRxW0UQG9aVIDWOPBpPVYEqSUh6QQ239dSqG0dvT4pSCDGzGN1/Vc4Wy4W370P8A2+QRec89OBZxydGScLsGQw5Z37FFLTtt5tzpSZCQbYSScABN92TVyc+uT4hZbi07XMhVV0Re1sdtW43ekMsDrAN9D9olV2IMhq5nucbsa+JlwCCNM+eW5XYRsL3Br33bhjccAs25xgE31zColeHGWTO5LnHIcHHnkpcMm20Uy6GK+pfM1t7Wbext7RHNCwUriAchcDjnYEH6oyniyLXHLCLZW+1f8lKcmtDdTcX3AZeKddcIFq+Sw9Gul7qanbD5oPwknFitkTluXUNmTediZJpiaHWBva+664cS0N7P+Q+ua6j0C2uyaFkDbh8cbcVxYHO2Wat0+VvhkmfGlyiyuYoHQosw23hR+Z5q5SJGhXNThK6qmVhmgyCXz0qpx5ORUolXqI0I6O6e1NJqUtmgtddDHkJ5RFjo0PJGjpYkO6NURkAAPjUL2I+SJCvjTLPAT2KF4Rr4kNJGtBBlf/Jd6s/XH9HqgOYr95Lm+jP1x/R6n1X2mHi9RSXtUkTVlwF1LEzgmtnkiRjETDFdeijvomNLTJE5pBJE9FTjLJPqWmCHpoRbRNoGDgubly2URiTwxABFRxi+pWrAFmeVsYLjfIbgSc8sgNSo5SHpEO0p/NMxNAJvazjhFrEkk2O4FV2p23USAxtgjLXD1mynFhvmQHNF8ljpD0hhkjfG0SAtbJfzkbmZluEBuLU5lTVtSwR3aQcETtM7ZAZdy5er1Li6iW4cSfLEkri6NrBG/wCwDYB2XnA53qk8EVJUt8+1xDw0CQ3LHDMtaBu+8vT2ZFcD1YOH7PHsR1PA1jWWFi1hJPGzbZ9q5Ka/4WtMT7Oq48Ty5wBfNfM2yaAAc/uqoTOBccOZNzfd6xV4bCCxhdcmwviN73ZfeufOuw3AyyvbnmnYabbR6SaoODAHu5td+6T+YQkT3Oa4sa84SSbAkWO89yJbMC5pvusb8cIyKbdDGj/9I3ujcnXStgtFXp3bziJyuLaDqKtXQXbkdPO50ofZzMNmi5BxNIuL6aqusaLD2tSf9w8US1ga0neA63PPf3BPjPa7QqULVM7zTStka17SbOaHC4sbEX0U3mhZKeij2uo4DiF/Nsva17gAG6ctYNbrpp2rOY1ToFfAh5YExwjrUeAZpidACOppRxSqrpBmrJPEEBUwAqvFkFyiVOohQkkSd1cIS6SILoQmTyQrkjQ74kymiCFkaqE7AAnsCFkYjXtQz2I7MYA5qvnkv9Wfrj+j1SJGhXfyYkAT9cf0ek6v7T/wFi9RTsiiYWBRMajqZi9NhUF0sOlk7ooALXCHoYchknVPEOGi52XL7D4RCKeMDci2sAzso4gAp4zuUEplEVRHPVMjF3uDRe1zlnwS6q25TyERxytc/EMhnbD6Rv8AhWekc2C3Jsru0NAH1KXN2fGQzEA4n1rgG5DTc3tfVczUapRbjRVjw2rZLAGERGwucyePok58dRlyCGiON1QTm1r8LRZtrBo3EZ5lQR05EkgjLmiOwHpne25sHAjSymEToYy/GMJON2Nud3Eb2a8NFynbvktVcEc1LG+Z0WBtgwOObhfETlkbWyWK2INjDjJKA4+asCHXxOw/aHJSU+MSvkLA4vDAAxwJAaDudY6lQ7Qmu2BhY9uGQOfiaQABc69azndQTqiOqZK0EBw9FjrBzbXAaR6zXa25LnwkOKwFybDIb10evqYyySz2m0b943qgxsGMAZAEadidpnw20bNc8MDdRecdmMWfIAEDdcckTQtDSQAADuFgc92QR1PH6VjyHwsg3OsRh1w2Lt/UE/e3wDVBMYa1pBtc3ueGV7LEbgchpc566qY7EElGZT67XtG/QkaoaCEA2DtBnbkOJKxVRjtln6F7Qip6hrpX4GFr2kk5XyIv3FdQodqQTE+aka8i1w03sOY3aLg7gHcbXIAH1yV38llm1M7f2D8r/wCaswZPxI82P8jppcOC19HNSBwWuR3K1EgPJG3rQU8Q4JmbcFFIwJkZAtFdqoAdyU1UQbdWmeIZpTX044K3FkEyiVqRozQUjQm9TBkgZGLoQkmTvgWyNCHnARsrULKFQmCLpFdfJjpP1x/R6p0oCunkyGU/XH9HpOq+0/8AAeP1FVjbcprRQIKmbmmYqmxluK9znZovy7FJnzKKHQg2PKOPRMqdVodJWNzwH/cWs06ygZfKDE3LHCDwDzIe5gXInqIPo7LI4ZUX1irW0XyOEkn9qfE3EdLBoGKwtYXHfvSKXpxO8HzMc7992w4Bln60h0TDarj/AGZjDq50TTzu4E3t1LmazUdFFleDD3NH7PlLXgSGQOAaXYi8gXvk12m9MW1tnDHlYHcW5mw0Jt8VK5/pNy3k6brfzUFXVu8+yMYS0sc51xfQiy5fiObuRbsrgio6rKYm7cT3EXBGVgBmcrZIjb7wYmMH2pIx2B9+3RYioWuJGEsPFhNjfkUG+lxOs2Rr8Dr2JLSHDqOuay75MaGz5iXN3WBP0CFqhiqoW5kNjkcRuzsBcKA1UjHXc13DMXGu4gX71HFVONSZLDD5sNFiLg4rnLVZFNW/g1mvSSECGWwyDBrna7mjIm5G9USON18Q46duV1e+kFUPMS5gf+MZ5ZYrlUj+8Iw6znWOL1dSBcZ2F1Rp923oY6JKef0rnLNpA/3cFHExrDjkcAMwMWQ+KA2jtG1sLJHEaYWnIg5agJcyCaocBU+cDA67bhtgP2he5VccVq3whbyeyL7s2drqGcAg5Ndln/WiSsfwA39psUCYvNjC1pAcc8PogjdcDVMaWA2u7sHC6VtS6BW2Yp/tOP8AVwrV5PqlrKwl1mhzJBdxtmS1wGfUqrTwSSEtY0uOWTeNt/BHS7IqmEPdG5rAMy2ziLtANwNEyEtsk7F5EnFo7k2QHS3WM1sVV/J1KDS2GgkeB1WB/NWcP5LqRdqzmSVOjIPJavPJZLuS8TyRJ0YCSjkgJ2XGibXPBDTC+5NhIXRW6yn5JLOzXJWyrbySOrj5K/DkEziV6VqDfbgmdQwoGoyXQiydiyYK5eTfJs/XH9HKovKuXk6HozdbPo5BqvtsPF6itURzUFfMXusDbG8MFvYabut+E96wJbNJ36DrP9X7FiksZrAZRtt/uf8AyAXy2u1Dao6+kxc2MZYQ4tY4B7XXBDgDuve+/dqhtnROcPOCQRsLniNgAAwtJAud+l8rKbaFVgZI8es1mFvN8hsB8Qt4oWiWCIZiGNzj1kYAf3iuNue1s6ahyNIag4MMuRIsSNCOIsoqilc/zdnizHB9iNbAgC4UkZAeGjQgkjdlp1b158jBIWNxAgBxIGVnXtp1FSrraG17MnZU2dZ/o5ZE5gkncexDUs2OrlIzwMY2/M5qZsptmMQ4i3/SxDBHclrQ1x1I9F2SC9qdoLb2GVKfX7PgP5pRsMHA53tPe75kWyV7GOAGL1rEWvnpcFQbGsyJjHgtcBmHZZ3J10K2/p/0Ztdm9ZOY4JXtyIxEG2hHojXqU0bHOa3HhecIviFs7cQoNuNHmA323xt73gn801a3Oy1zqKAcSs7bgwxF7MTTiDSCbj1v5Kqz1DibXJ7d/AWV16VC1MM7XeL9pKpfq3Oh3csvqrMPpsWROYd+pA057lpGwGxNz26nlyRABdgt7P8AycFNA0AaXNj2ckxyroalZG4AnIZYteWeQUNVtaNgOtw5rSAPVuRa/ittqVPm4nOaLkWNu3RWbbOxmupgxga18vmg51r2LW5E9Vl5NRpy6GSt9CzbCp2RsaxthYAnS9znc703klaMri53cVRdn7EmeWyySYX/AKyKXBdokaLYLcLWBVcmr5w+N2MudHk2+duTkuEeqTFyVuwvpC+ogrC2lLg5xxWDy0ZguJtplhcvbO8pVZE28z8gQCZGh2ZvwsbZJTV1Bme57pC9+Yu3IDCLZHgMwo6ugEsRY8cL8Thtp3ldHHlcEoyESxKXJ0jY/lPjkAxBjj+w7/ic1YabpnTPGZLMwMxv4ZLjdDQsiYPNtaDlnYXJ+uXFNWwFueIk577A5cFvmaYHlk0dvab5rWQ8kH0frBNTRv34QDbc5uR+iPddWKRFJewvqGX1CUVkXJWCVqXVEZ5KrHkoXJFVq4+SU1EatFXTJLWQLpYstiJxK5M1XPybj0ZvvM+hVWqYVbPJ3GQ2b7zPoUzUu8TBx+opDtc9GjEe2/5BbbEjuzzh1kJeeq5A+FlJU7N841zQ/AXCxIF79hKlfC+JliLtAADh3AEbl8PqG2j6TTbVwQytxSQR63e+V3Uy2H5nN7kbswh75pL6uwDqYLZdt0timtJPJuiY2IHmBid8XN7kbsRhbCwHW1z1uNz9VNl4jX9FkFbHFIy7nHmG9w8Sh9lgF80mt5LDqYMNh23W7H4Ii4nQOd9T4KHYbLQMvqQXHrcSfzSHxFmpcjOAem47gAO03PgsbRlA82A3E57sORtlYknTl8VBR3IJO9xPxsPooah2Kpjb7DHu7XZBCu77Hmg6OPPJxB9l2XdfLuUrSRfEPzQ87MVm8XN+t/yRwzPHrWcNGO0Az7ObJh9JwDXBwAdkD237kZDjZwcO4+BQEFQHDEQWZnPUGxIvcaaXz4otxda9w4cRw69O+y84P2BtCzpVK0wssftC44WaTmFRKupwus1rpHm2TGl1u7JdGqHRuPpNDiNxbc/RDVNYxnst5b+xrbn4KjDlaVbWwXBdyiwQ1z22ZSFuvpPe1uRJOmoOajd0NrZf/LUMjbua27gBwGitk22B9kF3yj8yfgl79qSuGWQ5eiD26qmObJ7JL/0Dw4vrYq/wNBFZ0tQ97hYgEhouDwzJCuO2am9PjjOYa4g9WQOaqNU4kAk2ubZantKtG1GtFNYOFhEBe+865oMspva5u+TygldIb9FY/wD8kVySSCTc5m54qi7QjOKVgys54PeV0Lo/Haniz0Y0/mqVtuO1TMP2ie8LMTW5g0UPowHYXA5hsh144bFXCrFnEAagHrxNHck1PHBBG+MzsfI+XzlhcFmRBBTzaUgaI3FzQ10bTe+trtt8Aqs8rnaF441EiZJ6NuIP0v8AmiIDiAcdBbtPUgIg4Xw2PwytcWO8ZfBFUrrDCcrEjlruO9KaoM02j0xq9nYDTOaY3E4mPbcF/EHUXATfZHlwa6zammcOcLsXAeo4A7+arnSKh85BI0atGIcbjMfWyoWwtoNp6iKZ8YlEbg/AThDrG4BOds11NNLdjOfnglKz68b6QB4gHPmN/NQTxqh7I8r2z5recc+ncbXD2lzQbe2wEW11srfR7QhnbjhmZI3I3Y69usDRNtxJ6IqliT1UXUnkzOaVVsWqqxZRc4lcqYlZ/J+z0ZvvN+hVfqGHirJ0CZ6Mv3m/QqzJO4CYL6ip04CNbnlqOCWU8gO9HwOzXxs5H0ix0A1/R+7CyBzWhzsRDrnU3dY65lZnY5gs4WJFm2zB3ZH8k1bIppIw5uEnWxy5aJMueoyM2hHtx/6jANXFrB1G3h8UeDYW3NHwH/SA2hs2oMkdmh7GuxEghpPD0TvREsoItvJDbWtbPP4fRLnGopFEJJthlOch1BDbOdimmduBawdQH80UHDM8M+5C7DjwsvvcS49qX+LMa5GYbdze0/QD6oh7sLHH2QT3BQ0/rE8AB9SfyUG35cNPJbUgAdbiAsh1SFyN6Fn6tn3W/QfzWJIrlp0OIZjI21Iv2KaFlmgcAB3BaSu9JgvxPwt+ZQfkwvYRdMDZ7LcHd9xbJV+KEuF3XJI00sOxP+lRJfHYfZdroPSSakcMNu863OgAV+OX0IXVmIg1oIAzusU8eWemYHfwXnyAE8dwGZOagmqw1pB9Yk25JiVmXRBWlpuNcxyyvfJLaqjYW2IuOBGIdnBSniTmooml7rbtb8uKoiqXUnf1Fq6F7Ql860PkdgcMAadLhuRHDSym6VQuFS7CLlwZYaXcRbXsQFO4RmNxywvYQOV7XPWmvTK3ng4Zfqw6+64cSpm/5LQxKkc2qp3te4OZhGI3Nswd4PijKGuAYYpW+chcblpOYNsnxncfqun7c6PRVcYe2zJS0EO3PFvVd4rlW1tny0shaWEfsnfn6zCrMWaOVV0YiUXFh7IHU9nNd5yB2hGn3T7LuITZtW17btNxbu5daQbKq3i5FnMdk9jh6LuvnzGaMqdmMcxxhc8NOov6UX8Q5rJxjdM9GVdAj+1tuQCdbHUty48FT9q7AlDi5lnNcbjCRlc8OCtvk/6Jxue6WebJhP6tri0u34nkbk827LTY8EIxutmfVDRn9rK+7it8Xwp1Dkxx3x+o5RWbNfE8MdhJNrFpuDfLVfRnQLo2yho2MFi94Ekjhnd5A0O9oyHeub9CuiTKivc6oHnYmxl+FxNi/GA0c2jM2XZWBjGhjGhrW5BoFgBuAG5UZc6pUTbK4MTtvkl1RGDvRskiHnt3Jcc9AShYkqmDPNP+gYGGX7zfoUkqwE+6CD0ZfvN+hV8M+5UTvHTOeQPzTGCS6Rxyo6GSy+emfUuKHDHImJ6VsmRLZjuS2LcBtC4rFbR+cDc7OaSQdc7WzQkUyMiqEDF7WuUINs1Pm4niQFrrWz0Nza4OiL2d6jNLYRmOpPS4G2IA8iAVBUUDXHEz0Dy0PWPBDJJqkGsnPILTPvc8z8MvyQe3pbiNh+1I3tDc0XSiwA679d0ur/SqIh7Ie74WCGHqDaGwm5ZKON/6w8mj4lascVJSi5eedu4fzKVHnk1qiudLnHzjADq0/vJNT5C3DI/1xT7pI28zfuW+KStsAQOKvh6EJI3SW7fFK583udxPXdT1Ul8uvtQbjbTX81TjjQicrInuucIF+I/JOqOnDGi+v5oTZeFrruyNrjq4ncoq3pCwHDEx0ruDGk/FbLdL6YoyNRVsa1EgDSeAB5X60ZtSoEscROrQ9h6siPgq2NibTqsrCCM7iQDbszKsdH0SnbFgNS1zr3uWXtlb2rlLnCEKuSsJOUr44LL0UqscDf2Dh/MJjtOkjlYWSNDmnvB4jmkGxaKSjY7HI2QZE5YMhv1IWlT0zaCMMRc0g2JIaewKXa3JuAXsVPb/AEefA7G3/a8aOHsv5pVBVuLt7JG520sf2Tv612KF8c8QOEOa9t7HmM+1c+6WdFXM9OO5ZqLetH18Qq8WdP6Z9RU4e6FM8DageiMMoBLmDSTi5l9Hfs8yoYquzmh4thy5dvAoGOaxwu9FwzB0xW3g8eSPfOJhhk9F+gk3P5SDcf2lS0Ls2qtv/wBnBkilwTA+jaxuN7SN4KvPQDp7JXHzclMQ4DOVg/V5cb+qVySq2R5uQPwB4a4F0RJ9IA5i43Gy7Z0I6RUlRCG07Wxlg9KG1i024faHNFkUY4vpV/PYS7cueCzPcOCgltopi8cFBLKOC56mN2C+saLZhOeg9sMv3m/QpLU1HJPOhb/RlsPtD91WafJcqFZcdRs47BMmEUhSiJyOinU84ncXQaxylFRzJZFMiWSpMkHtGDagoqKcpVHIp45bFLYDxjyOoJsiBUFJo57IqOpQMW8YwniEgvo7cRr/AD7Unj2XP/aDLeNzcGH7QcbHXgEyjmRMc3NeXHsBta6Cjzp00O8HIjsU9FIcF95JPeSia8sdZrvWN8Nr3HO+4aIGjlsAx2RAHbzvvS3ClaDUt3UQ9Jag+ey1wC54ZuVdklIJGpJ+HBOuk1R+vPDC380gkNyXA6roYUtqEZPg0c7itqWkxHPT49SguXGw/wCynNOMIA1dv4Dj2pk3QEY2HbGfgqY+DvR7NO5WBkYM8kcQMZa1rrjNri++RbuOSpTq5scrHFwvfLPgb/krvsWcOqKl4N7+aA7I7/mUiacVb7BbrfBL/bnsOGRtja+IZgjS4SHanSk4vNwnO2brc7ZKxbTcSyUH3Z+Icubg4ZGHdYj+ghwwT5ZspPoHundICZHl+WQO6++yBid+raLfaz77fmp2SWPIXue3+ar1ftrCXQxtL5C6wtmLk5AAankqseNy4SFTmork6B0I2hgDoCfVJc3q0I+itckpP9fmqD0W6KbSbK2aV0cbT6RabucLjQgaZc1cpnSs9dpA4tzb/LtU2fHUuHYUJqSK10k6LNfd8QFzm5h0N9S3nyVKkDortsSwcfXZyP7K60Zb6JTtvYjZ7ub6Mm42yd94LcOoaW2XQ2eK+UUSGouAx4xstkRrHfeDw/ZOvJDVWxyCJI3lrwcTJW5XI0ufsnl9VPUUToHEYTYE4mHUHe5h39SIpaq+bc2nItO/rH2SFaptcx6CXBPiRb+iXT8S2p6sCOcZBxyZLawBB3OPBWuoqOS47X0LZG31HtfaYeB8eSO2H0smp7RVJL49Gyalo3B3EJWTBGX1Q69j0U4On0OgVE2SsnQZ/oS/fH7v81SHVocAWkEHQjMHerl5PX3il++P3QvaNNZeezD1Mf4r/o4qHqaN/NLsaljemyiWJjhsiJbNkkrZVM2YpHhjoyHsbuaJD0jiqLBFRzXSZQDTVDdrlOyXJKxJkt2yJW0wcxzc0QyfJImPKlEpQ7THH4H5lBFjYg5EHMIKbZgLgWkAbxmbZ7r35oJkx4qdsy8rQuWP4F/SPYMjiXxuxiwGH7Vhe1j9pVumo8WMvcWBlr5encmwACvIqdAhaqijl9YcLkGxNtxtqE7HmcVTFSw27RUKd+HIAvfoGsaXPtuyGh5nJN6TotXT5Ow0se+5xy26hkO0qy0EbIxZjWt+7lfmTvTWGp4onqK5S/2A8UnwLdj9AKKCzvN+efqXzWeb8Q3QKwOoGAksAYTa5aAL24jeg5KvhmvCsPH4pbzSl6mLWKnwB1jnNMrXi12jDbR2TtO9cy2k55wthY6SS+TWAu1G+2i6pU1IdkQCOBzQ9O5sYtG1rBwaAPoix5VF3QThJqjnVF5PNoT51ErYWOzw3xH8AyHert0Y6FUtGQ9rTJKPtyWJaf2Ro1MnVjtxWpqzxRz1c5Kui+AFpubGvnitPPHRLDUHitfPnip9w3wQueka7O2F3tNyJ6xoUNLHI3X0gN7cj2jetZKhy0fVEb158hrG0CV1M2Ztn520O9p/LqKpG2tkvjdfTcHt0dyerrUEOzOvEGx70vqQ4gh1nttmDkezinYsjiwpYbRTIZzfL0XDd+Y4gqSZ7bG9gbZt3Hq4dSl2tRBguDlfI/ab1oTZmzHzOxSghg45F53ZHcrU41uJ3CV7SbovHO15LMoCb+loc/sBdo8m5Pmpf/YP3QubDIWGQGgG4cl0fyZO/Uy/+z/g1bgnvzX8GarHswNfJzA9Aa/3Q/8AozxWzegVf7of/Rn8SyvKhwRP5mZIOg9dviH42fxKQdCa33Q/GzxXl5A4INamZv8A4KrfdD8bP4lNF0OrR/lD8bP4lheQeHE95rIkEt6KVnux+Nn8Slj6L1fux+NnivLyU8MQvOZPgkb0Yqvdj8TPFbf4bqvd/M3xXl5A8MQvOZPg2/w5U+7+Zvist6PVXsfM3xXl5C8MT3nMnwZ/uCp938zfFZbsOpH2Pmb4ry8s8CJvnMnwSM2NU+wPxN8VONl1HsfM3xXl5C8MT3m5/Bq7ZlR7HzN8Vg7In9n5m+K8vLPBib5mXZGp2VUex8zfFY/umo9gfib4ry8heKJq1MuyPDZU+9nzN8Vg7In9n5h4rK8veFE3zM/gz/dU3sfMPFbjZk3s/MPFYXl7w0eWpn8HpNmTez8w8VC7Zs1/V+ZvivLy94aCWokyCXZk3s/M3xQsmzJvZ+ZvivLy9sQ2OaTIHbLm9n4t8VE7ZU3s/MPFZXkVcBbmRDZc3s/M3xXRvJpTPZDKHixMl9QfsN4Ly8qtJ91f0Sa5/wAL/tH/2Q==">
            <a:extLst>
              <a:ext uri="{FF2B5EF4-FFF2-40B4-BE49-F238E27FC236}">
                <a16:creationId xmlns:a16="http://schemas.microsoft.com/office/drawing/2014/main" id="{6F651DD5-F7FB-F340-9570-0A659C803D91}"/>
              </a:ext>
            </a:extLst>
          </p:cNvPr>
          <p:cNvSpPr>
            <a:spLocks noChangeAspect="1" noChangeArrowheads="1"/>
          </p:cNvSpPr>
          <p:nvPr/>
        </p:nvSpPr>
        <p:spPr bwMode="auto">
          <a:xfrm>
            <a:off x="211138" y="-1371600"/>
            <a:ext cx="3619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endParaRPr lang="en-US" altLang="en-US"/>
          </a:p>
        </p:txBody>
      </p:sp>
      <p:pic>
        <p:nvPicPr>
          <p:cNvPr id="6" name="Picture 5">
            <a:extLst>
              <a:ext uri="{FF2B5EF4-FFF2-40B4-BE49-F238E27FC236}">
                <a16:creationId xmlns:a16="http://schemas.microsoft.com/office/drawing/2014/main" id="{4218B786-4408-481D-A964-A5FDA57336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563" y="1547718"/>
            <a:ext cx="3490721" cy="1890807"/>
          </a:xfrm>
          <a:prstGeom prst="rect">
            <a:avLst/>
          </a:prstGeom>
        </p:spPr>
      </p:pic>
      <p:sp>
        <p:nvSpPr>
          <p:cNvPr id="12" name="Rectangle 1">
            <a:extLst>
              <a:ext uri="{FF2B5EF4-FFF2-40B4-BE49-F238E27FC236}">
                <a16:creationId xmlns:a16="http://schemas.microsoft.com/office/drawing/2014/main" id="{B23307CA-72C2-4652-CB95-0EC709757D22}"/>
              </a:ext>
            </a:extLst>
          </p:cNvPr>
          <p:cNvSpPr>
            <a:spLocks noChangeArrowheads="1"/>
          </p:cNvSpPr>
          <p:nvPr/>
        </p:nvSpPr>
        <p:spPr bwMode="auto">
          <a:xfrm>
            <a:off x="268193" y="304800"/>
            <a:ext cx="3505390" cy="38671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Aft>
                <a:spcPts val="600"/>
              </a:spcAft>
              <a:buClr>
                <a:schemeClr val="tx2"/>
              </a:buClr>
              <a:buFont typeface="Wingdings 2" charset="2"/>
              <a:buNone/>
              <a:tabLst>
                <a:tab pos="7543800" algn="r"/>
              </a:tabLst>
            </a:pPr>
            <a:r>
              <a:rPr lang="en-US" altLang="en-US" sz="2400" b="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PASTOR DAVID’S </a:t>
            </a:r>
          </a:p>
          <a:p>
            <a:pPr algn="ctr" eaLnBrk="1" hangingPunct="1">
              <a:spcAft>
                <a:spcPts val="600"/>
              </a:spcAft>
              <a:buClr>
                <a:schemeClr val="tx2"/>
              </a:buClr>
              <a:buFont typeface="Wingdings 2" charset="2"/>
              <a:buNone/>
              <a:tabLst>
                <a:tab pos="7543800" algn="r"/>
              </a:tabLst>
            </a:pPr>
            <a:r>
              <a:rPr lang="en-US" altLang="en-US" sz="2400" b="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SERMON SERIES:</a:t>
            </a:r>
          </a:p>
          <a:p>
            <a:pPr algn="ctr" eaLnBrk="1" hangingPunct="1">
              <a:spcAft>
                <a:spcPts val="600"/>
              </a:spcAft>
              <a:buClr>
                <a:schemeClr val="tx2"/>
              </a:buClr>
              <a:buFont typeface="Wingdings 2" charset="2"/>
              <a:buNone/>
              <a:tabLst>
                <a:tab pos="7543800" algn="r"/>
              </a:tabLst>
            </a:pPr>
            <a:endParaRPr lang="en-US" altLang="en-US" sz="2400" b="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400" b="1"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400" b="1"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400" b="1"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400" b="1"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endParaRPr>
          </a:p>
          <a:p>
            <a:pPr eaLnBrk="1" hangingPunct="1">
              <a:spcAft>
                <a:spcPts val="600"/>
              </a:spcAft>
              <a:buClr>
                <a:schemeClr val="tx2"/>
              </a:buClr>
              <a:buFont typeface="Wingdings 2" charset="2"/>
              <a:buNone/>
              <a:tabLst>
                <a:tab pos="7543800" algn="r"/>
              </a:tabLst>
            </a:pPr>
            <a:endParaRPr lang="en-US" altLang="en-US" sz="2400" b="1"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endParaRPr>
          </a:p>
          <a:p>
            <a:pPr marL="342900" indent="-342900" eaLnBrk="1" hangingPunct="1">
              <a:spcAft>
                <a:spcPts val="600"/>
              </a:spcAft>
              <a:buClr>
                <a:schemeClr val="tx2"/>
              </a:buClr>
              <a:buFont typeface="Wingdings 2" charset="2"/>
              <a:buNone/>
              <a:tabLst>
                <a:tab pos="7543800" algn="r"/>
              </a:tabLst>
            </a:pPr>
            <a:r>
              <a:rPr lang="en-US" altLang="en-US" sz="2400" b="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rPr>
              <a:t>3. Three Difficult Words</a:t>
            </a:r>
            <a:endParaRPr lang="en-US" altLang="en-US" sz="2400" b="1" i="1" dirty="0">
              <a:ln>
                <a:solidFill>
                  <a:schemeClr val="bg1">
                    <a:lumMod val="75000"/>
                    <a:lumOff val="25000"/>
                    <a:alpha val="10000"/>
                  </a:schemeClr>
                </a:solidFill>
              </a:ln>
              <a:effectLst>
                <a:outerShdw blurRad="9525" dist="25400" dir="14640000" algn="tl" rotWithShape="0">
                  <a:schemeClr val="bg1">
                    <a:alpha val="30000"/>
                  </a:schemeClr>
                </a:outerShdw>
              </a:effectLst>
              <a:latin typeface="+mn-lt"/>
              <a:cs typeface="+mn-cs"/>
            </a:endParaRPr>
          </a:p>
        </p:txBody>
      </p:sp>
      <p:pic>
        <p:nvPicPr>
          <p:cNvPr id="3" name="Picture 2">
            <a:extLst>
              <a:ext uri="{FF2B5EF4-FFF2-40B4-BE49-F238E27FC236}">
                <a16:creationId xmlns:a16="http://schemas.microsoft.com/office/drawing/2014/main" id="{D89689EA-104B-3D8E-0B36-A8C3E03462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323850"/>
            <a:ext cx="4341907" cy="6271643"/>
          </a:xfrm>
          <a:prstGeom prst="rect">
            <a:avLst/>
          </a:prstGeom>
        </p:spPr>
      </p:pic>
    </p:spTree>
    <p:extLst>
      <p:ext uri="{BB962C8B-B14F-4D97-AF65-F5344CB8AC3E}">
        <p14:creationId xmlns:p14="http://schemas.microsoft.com/office/powerpoint/2010/main" val="675565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4DAA9-D125-200A-FCC8-921624B1142A}"/>
            </a:ext>
          </a:extLst>
        </p:cNvPr>
        <p:cNvGrpSpPr/>
        <p:nvPr/>
      </p:nvGrpSpPr>
      <p:grpSpPr>
        <a:xfrm>
          <a:off x="0" y="0"/>
          <a:ext cx="0" cy="0"/>
          <a:chOff x="0" y="0"/>
          <a:chExt cx="0" cy="0"/>
        </a:xfrm>
      </p:grpSpPr>
      <p:pic>
        <p:nvPicPr>
          <p:cNvPr id="6" name="Picture 5" descr="An open book on a table&#10;&#10;AI-generated content may be incorrect.">
            <a:extLst>
              <a:ext uri="{FF2B5EF4-FFF2-40B4-BE49-F238E27FC236}">
                <a16:creationId xmlns:a16="http://schemas.microsoft.com/office/drawing/2014/main" id="{F52FCD6B-7083-DD37-2E95-46DC54C1B770}"/>
              </a:ext>
            </a:extLst>
          </p:cNvPr>
          <p:cNvPicPr>
            <a:picLocks noChangeAspect="1"/>
          </p:cNvPicPr>
          <p:nvPr/>
        </p:nvPicPr>
        <p:blipFill>
          <a:blip r:embed="rId2">
            <a:alphaModFix amt="40000"/>
            <a:extLst>
              <a:ext uri="{28A0092B-C50C-407E-A947-70E740481C1C}">
                <a14:useLocalDpi xmlns:a14="http://schemas.microsoft.com/office/drawing/2010/main" val="0"/>
              </a:ext>
            </a:extLst>
          </a:blip>
          <a:srcRect/>
          <a:stretch>
            <a:fill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3E8B6187-0492-D8F6-25C1-D36B8A14D2DD}"/>
              </a:ext>
            </a:extLst>
          </p:cNvPr>
          <p:cNvSpPr>
            <a:spLocks noGrp="1"/>
          </p:cNvSpPr>
          <p:nvPr>
            <p:ph type="title"/>
          </p:nvPr>
        </p:nvSpPr>
        <p:spPr>
          <a:xfrm>
            <a:off x="1028019" y="1769540"/>
            <a:ext cx="7080026" cy="1828801"/>
          </a:xfrm>
        </p:spPr>
        <p:txBody>
          <a:bodyPr vert="horz" lIns="91440" tIns="45720" rIns="91440" bIns="45720" rtlCol="0" anchor="b">
            <a:normAutofit/>
          </a:bodyPr>
          <a:lstStyle/>
          <a:p>
            <a:r>
              <a:rPr lang="en-US" altLang="en-US" sz="5400" b="1" dirty="0"/>
              <a:t>RESPONDING TO GOD’S WORD</a:t>
            </a:r>
            <a:endParaRPr lang="en-US" sz="5400" dirty="0"/>
          </a:p>
        </p:txBody>
      </p:sp>
    </p:spTree>
    <p:extLst>
      <p:ext uri="{BB962C8B-B14F-4D97-AF65-F5344CB8AC3E}">
        <p14:creationId xmlns:p14="http://schemas.microsoft.com/office/powerpoint/2010/main" val="2284213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a:extLst>
              <a:ext uri="{FF2B5EF4-FFF2-40B4-BE49-F238E27FC236}">
                <a16:creationId xmlns:a16="http://schemas.microsoft.com/office/drawing/2014/main" id="{D522C88E-8367-8040-CCB7-512F5506FFFD}"/>
              </a:ext>
            </a:extLst>
          </p:cNvPr>
          <p:cNvSpPr txBox="1">
            <a:spLocks noChangeArrowheads="1"/>
          </p:cNvSpPr>
          <p:nvPr/>
        </p:nvSpPr>
        <p:spPr bwMode="auto">
          <a:xfrm>
            <a:off x="190500" y="152400"/>
            <a:ext cx="8724900" cy="627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eaLnBrk="1" hangingPunct="1">
              <a:spcBef>
                <a:spcPct val="0"/>
              </a:spcBef>
              <a:buClrTx/>
              <a:buSzTx/>
              <a:buNone/>
              <a:defRPr/>
            </a:pPr>
            <a:r>
              <a:rPr lang="en-US" altLang="en-US" sz="2400" b="0" dirty="0">
                <a:effectLst>
                  <a:outerShdw blurRad="38100" dist="38100" dir="2700000" algn="tl">
                    <a:srgbClr val="000000">
                      <a:alpha val="43137"/>
                    </a:srgbClr>
                  </a:outerShdw>
                </a:effectLst>
              </a:rPr>
              <a:t>* AFFIRMATION OF FAITH:  </a:t>
            </a:r>
            <a:r>
              <a:rPr lang="en-US" altLang="en-US" sz="2400" b="0" i="1" dirty="0">
                <a:effectLst>
                  <a:outerShdw blurRad="38100" dist="38100" dir="2700000" algn="tl">
                    <a:srgbClr val="000000">
                      <a:alpha val="43137"/>
                    </a:srgbClr>
                  </a:outerShdw>
                </a:effectLst>
              </a:rPr>
              <a:t>Romans 8: 28, 33–35, 37–39 </a:t>
            </a:r>
          </a:p>
          <a:p>
            <a:pPr marR="0" indent="171450" algn="just">
              <a:lnSpc>
                <a:spcPct val="150000"/>
              </a:lnSpc>
              <a:spcBef>
                <a:spcPts val="0"/>
              </a:spcBef>
              <a:buNone/>
            </a:pPr>
            <a:r>
              <a:rPr lang="en-US" b="1" kern="1400" dirty="0">
                <a:effectLst>
                  <a:outerShdw blurRad="38100" dist="38100" dir="2700000" algn="tl">
                    <a:srgbClr val="000000">
                      <a:alpha val="43137"/>
                    </a:srgbClr>
                  </a:outerShdw>
                </a:effectLst>
                <a:latin typeface="Tahoma" panose="020B0604030504040204" pitchFamily="34" charset="0"/>
                <a:ea typeface="Times New Roman" panose="02020603050405020304" pitchFamily="18" charset="0"/>
              </a:rPr>
              <a:t>We know that all things work together for good for those who love God, who are called according to his purpose. It is God who justifies. It is Christ Jesus, who died, yes, who was raised, who is at the right hand of God, who indeed intercedes for us. Who will separate us from the love of Christ? . . .</a:t>
            </a:r>
            <a:endParaRPr lang="en-US" b="1" kern="1400" baseline="30000" dirty="0">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90EAF-9DA1-352F-037D-3662605E8F93}"/>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0A4C0796-084F-E43C-FC7A-E2A4C2D1CE4F}"/>
              </a:ext>
            </a:extLst>
          </p:cNvPr>
          <p:cNvSpPr txBox="1">
            <a:spLocks noChangeArrowheads="1"/>
          </p:cNvSpPr>
          <p:nvPr/>
        </p:nvSpPr>
        <p:spPr bwMode="auto">
          <a:xfrm>
            <a:off x="333375" y="685800"/>
            <a:ext cx="8477250" cy="3685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R="0" indent="171450" algn="just">
              <a:lnSpc>
                <a:spcPct val="150000"/>
              </a:lnSpc>
              <a:spcBef>
                <a:spcPts val="0"/>
              </a:spcBef>
              <a:buNone/>
            </a:pPr>
            <a:r>
              <a:rPr lang="en-US" b="1" kern="1400" dirty="0">
                <a:effectLst>
                  <a:outerShdw blurRad="38100" dist="38100" dir="2700000" algn="tl">
                    <a:srgbClr val="000000">
                      <a:alpha val="43137"/>
                    </a:srgbClr>
                  </a:outerShdw>
                </a:effectLst>
                <a:ea typeface="Times New Roman" panose="02020603050405020304" pitchFamily="18" charset="0"/>
              </a:rPr>
              <a:t>Will hardship, or distress, or persecution, or famine, or nakedness, or peril, or sword? No, in all these things we are more than conquerors through him who loved us. . . .</a:t>
            </a:r>
            <a:endParaRPr lang="en-US" b="1" kern="1400" baseline="30000" dirty="0">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9648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3">
            <a:extLst>
              <a:ext uri="{FF2B5EF4-FFF2-40B4-BE49-F238E27FC236}">
                <a16:creationId xmlns:a16="http://schemas.microsoft.com/office/drawing/2014/main" id="{CF3D2530-5B93-AA39-6862-E0E85C7C24F3}"/>
              </a:ext>
            </a:extLst>
          </p:cNvPr>
          <p:cNvSpPr>
            <a:spLocks noChangeArrowheads="1"/>
          </p:cNvSpPr>
          <p:nvPr/>
        </p:nvSpPr>
        <p:spPr bwMode="auto">
          <a:xfrm>
            <a:off x="0" y="-228600"/>
            <a:ext cx="9144000" cy="6870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L="292100" algn="ctr">
              <a:lnSpc>
                <a:spcPct val="200000"/>
              </a:lnSpc>
              <a:spcBef>
                <a:spcPct val="0"/>
              </a:spcBef>
              <a:buClrTx/>
              <a:buSzTx/>
              <a:buFontTx/>
              <a:buNone/>
              <a:tabLst>
                <a:tab pos="863600" algn="l"/>
                <a:tab pos="8636000" algn="r"/>
              </a:tabLst>
              <a:defRPr/>
            </a:pPr>
            <a:r>
              <a:rPr lang="en-US" altLang="en-US" sz="2400" b="0" dirty="0"/>
              <a:t>* SONG OF PRAISE:  </a:t>
            </a:r>
            <a:r>
              <a:rPr lang="en-US" altLang="en-US" sz="2400" b="0" i="1" dirty="0"/>
              <a:t>No. 333   Seek Ye First	</a:t>
            </a:r>
            <a:endParaRPr lang="en-US" altLang="en-US" sz="2000" b="0" i="1" dirty="0"/>
          </a:p>
          <a:p>
            <a:pPr marL="292100" algn="ctr">
              <a:lnSpc>
                <a:spcPct val="150000"/>
              </a:lnSpc>
              <a:spcBef>
                <a:spcPct val="0"/>
              </a:spcBef>
              <a:buClrTx/>
              <a:buSzTx/>
              <a:buFontTx/>
              <a:buNone/>
              <a:tabLst>
                <a:tab pos="863600" algn="l"/>
                <a:tab pos="8636000" algn="r"/>
              </a:tabLst>
              <a:defRPr/>
            </a:pPr>
            <a:r>
              <a:rPr lang="en-US" altLang="en-US" b="1" i="1" dirty="0"/>
              <a:t>Seek ye first the kingdom of God </a:t>
            </a:r>
          </a:p>
          <a:p>
            <a:pPr marL="292100" algn="ctr">
              <a:lnSpc>
                <a:spcPct val="150000"/>
              </a:lnSpc>
              <a:spcBef>
                <a:spcPct val="0"/>
              </a:spcBef>
              <a:buClrTx/>
              <a:buSzTx/>
              <a:buFontTx/>
              <a:buNone/>
              <a:tabLst>
                <a:tab pos="863600" algn="l"/>
                <a:tab pos="8636000" algn="r"/>
              </a:tabLst>
              <a:defRPr/>
            </a:pPr>
            <a:r>
              <a:rPr lang="en-US" altLang="en-US" b="1" i="1" dirty="0"/>
              <a:t>and His righteousness,</a:t>
            </a:r>
          </a:p>
          <a:p>
            <a:pPr marL="292100" algn="ctr">
              <a:lnSpc>
                <a:spcPct val="150000"/>
              </a:lnSpc>
              <a:spcBef>
                <a:spcPct val="0"/>
              </a:spcBef>
              <a:buClrTx/>
              <a:buSzTx/>
              <a:buFontTx/>
              <a:buNone/>
              <a:tabLst>
                <a:tab pos="863600" algn="l"/>
                <a:tab pos="8636000" algn="r"/>
              </a:tabLst>
              <a:defRPr/>
            </a:pPr>
            <a:r>
              <a:rPr lang="en-US" altLang="en-US" b="1" i="1" dirty="0"/>
              <a:t>And all these things shall be added unto you. Al-le-</a:t>
            </a:r>
            <a:r>
              <a:rPr lang="en-US" altLang="en-US" b="1" i="1" dirty="0" err="1"/>
              <a:t>lu</a:t>
            </a:r>
            <a:r>
              <a:rPr lang="en-US" altLang="en-US" b="1" i="1" dirty="0"/>
              <a:t>, al-le-</a:t>
            </a:r>
            <a:r>
              <a:rPr lang="en-US" altLang="en-US" b="1" i="1" dirty="0" err="1"/>
              <a:t>lu</a:t>
            </a:r>
            <a:r>
              <a:rPr lang="en-US" altLang="en-US" b="1" i="1" dirty="0"/>
              <a:t>-</a:t>
            </a:r>
            <a:r>
              <a:rPr lang="en-US" altLang="en-US" b="1" i="1" dirty="0" err="1"/>
              <a:t>ia</a:t>
            </a:r>
            <a:r>
              <a:rPr lang="en-US" altLang="en-US" b="1" i="1" dirty="0"/>
              <a:t>!</a:t>
            </a:r>
          </a:p>
          <a:p>
            <a:pPr marL="292100" algn="ctr">
              <a:lnSpc>
                <a:spcPct val="150000"/>
              </a:lnSpc>
              <a:spcBef>
                <a:spcPct val="0"/>
              </a:spcBef>
              <a:buClrTx/>
              <a:buSzTx/>
              <a:buFontTx/>
              <a:buNone/>
              <a:tabLst>
                <a:tab pos="863600" algn="l"/>
                <a:tab pos="8636000" algn="r"/>
              </a:tabLst>
              <a:defRPr/>
            </a:pPr>
            <a:endParaRPr lang="en-US" altLang="en-US" sz="1000" b="1" i="1" dirty="0"/>
          </a:p>
          <a:p>
            <a:pPr marL="292100" algn="ctr">
              <a:lnSpc>
                <a:spcPct val="150000"/>
              </a:lnSpc>
              <a:spcBef>
                <a:spcPct val="0"/>
              </a:spcBef>
              <a:buClrTx/>
              <a:buSzTx/>
              <a:buFontTx/>
              <a:buNone/>
              <a:tabLst>
                <a:tab pos="863600" algn="l"/>
                <a:tab pos="8636000" algn="r"/>
              </a:tabLst>
              <a:defRPr/>
            </a:pPr>
            <a:r>
              <a:rPr lang="en-US" altLang="en-US" b="1" i="1" dirty="0"/>
              <a:t>Ask and it shall be given unto you,</a:t>
            </a:r>
          </a:p>
          <a:p>
            <a:pPr marL="292100" algn="ctr">
              <a:lnSpc>
                <a:spcPct val="150000"/>
              </a:lnSpc>
              <a:spcBef>
                <a:spcPct val="0"/>
              </a:spcBef>
              <a:buClrTx/>
              <a:buSzTx/>
              <a:buFontTx/>
              <a:buNone/>
              <a:tabLst>
                <a:tab pos="863600" algn="l"/>
                <a:tab pos="8636000" algn="r"/>
              </a:tabLst>
              <a:defRPr/>
            </a:pPr>
            <a:r>
              <a:rPr lang="en-US" altLang="en-US" b="1" i="1" dirty="0"/>
              <a:t>Seek and ye shall find, Knock and the door</a:t>
            </a:r>
          </a:p>
          <a:p>
            <a:pPr marL="292100" algn="ctr">
              <a:lnSpc>
                <a:spcPct val="150000"/>
              </a:lnSpc>
              <a:spcBef>
                <a:spcPct val="0"/>
              </a:spcBef>
              <a:buClrTx/>
              <a:buSzTx/>
              <a:buFontTx/>
              <a:buNone/>
              <a:tabLst>
                <a:tab pos="863600" algn="l"/>
                <a:tab pos="8636000" algn="r"/>
              </a:tabLst>
              <a:defRPr/>
            </a:pPr>
            <a:r>
              <a:rPr lang="en-US" altLang="en-US" b="1" i="1" dirty="0"/>
              <a:t>Shall be opened unto you</a:t>
            </a:r>
          </a:p>
          <a:p>
            <a:pPr marL="292100" algn="ctr">
              <a:lnSpc>
                <a:spcPct val="150000"/>
              </a:lnSpc>
              <a:spcBef>
                <a:spcPct val="0"/>
              </a:spcBef>
              <a:buClrTx/>
              <a:buSzTx/>
              <a:buFontTx/>
              <a:buNone/>
              <a:tabLst>
                <a:tab pos="863600" algn="l"/>
                <a:tab pos="8636000" algn="r"/>
              </a:tabLst>
              <a:defRPr/>
            </a:pPr>
            <a:r>
              <a:rPr lang="en-US" altLang="en-US" b="1" i="1" dirty="0"/>
              <a:t>Al-le-</a:t>
            </a:r>
            <a:r>
              <a:rPr lang="en-US" altLang="en-US" b="1" i="1" dirty="0" err="1"/>
              <a:t>lu</a:t>
            </a:r>
            <a:r>
              <a:rPr lang="en-US" altLang="en-US" b="1" i="1" dirty="0"/>
              <a:t>, al-le-</a:t>
            </a:r>
            <a:r>
              <a:rPr lang="en-US" altLang="en-US" b="1" i="1" dirty="0" err="1"/>
              <a:t>lu</a:t>
            </a:r>
            <a:r>
              <a:rPr lang="en-US" altLang="en-US" b="1" i="1" dirty="0"/>
              <a:t>-</a:t>
            </a:r>
            <a:r>
              <a:rPr lang="en-US" altLang="en-US" b="1" i="1" dirty="0" err="1"/>
              <a:t>ia</a:t>
            </a:r>
            <a:r>
              <a:rPr lang="en-US" altLang="en-US" b="1" i="1" dirty="0"/>
              <a:t>!</a:t>
            </a:r>
            <a:endParaRPr lang="en-US" alt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63064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C153A-01E3-A601-30B0-2CB03E9FE0EE}"/>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BEBB5A39-5B37-0C19-F0C9-DFB2806B1CF7}"/>
              </a:ext>
            </a:extLst>
          </p:cNvPr>
          <p:cNvSpPr txBox="1">
            <a:spLocks noChangeArrowheads="1"/>
          </p:cNvSpPr>
          <p:nvPr/>
        </p:nvSpPr>
        <p:spPr bwMode="auto">
          <a:xfrm>
            <a:off x="209550" y="0"/>
            <a:ext cx="8724900" cy="5162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R="0" indent="171450" algn="just">
              <a:lnSpc>
                <a:spcPct val="150000"/>
              </a:lnSpc>
              <a:spcBef>
                <a:spcPts val="0"/>
              </a:spcBef>
              <a:buNone/>
            </a:pPr>
            <a:r>
              <a:rPr lang="en-US" b="1" kern="1400" dirty="0">
                <a:effectLst>
                  <a:outerShdw blurRad="38100" dist="38100" dir="2700000" algn="tl">
                    <a:srgbClr val="000000">
                      <a:alpha val="43137"/>
                    </a:srgbClr>
                  </a:outerShdw>
                </a:effectLst>
                <a:ea typeface="Times New Roman" panose="02020603050405020304" pitchFamily="18" charset="0"/>
              </a:rPr>
              <a:t>For I am convinced that neither death, nor life, nor angels, nor rulers, nor things present, nor things to come, nor powers, nor height, nor depth, nor anything else in all creation, will be able to separate us from the love of God in Christ Jesus our Lord. Amen.</a:t>
            </a:r>
            <a:endParaRPr lang="en-US" b="1" kern="1400" baseline="30000" dirty="0">
              <a:effectLst>
                <a:outerShdw blurRad="38100" dist="38100" dir="2700000" algn="tl">
                  <a:srgbClr val="000000">
                    <a:alpha val="43137"/>
                  </a:srgbClr>
                </a:outerShdw>
              </a:effectLst>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21364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F31512E2-F393-4D44-A63D-55F78F8B5DAA}"/>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buFont typeface="Wingdings" panose="05000000000000000000" pitchFamily="2" charset="2"/>
              <a:buNone/>
              <a:defRPr/>
            </a:pPr>
            <a:r>
              <a:rPr lang="en-US"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CELEBRATING CHRIST’S FORGIVENESS:  </a:t>
            </a:r>
            <a:r>
              <a:rPr lang="en-US"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No. 304    Jesus Loves Me</a:t>
            </a: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Jesus loves me! This I know,</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For the Bible tells me so;</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Little ones to Him belong;</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They are weak, but He is strong.</a:t>
            </a:r>
          </a:p>
          <a:p>
            <a:pPr marL="0" indent="0" algn="ctr">
              <a:buFont typeface="Wingdings" panose="05000000000000000000" pitchFamily="2" charset="2"/>
              <a:buNone/>
              <a:defRPr/>
            </a:pP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Yes, Jesus loves me!</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Yes, Jesus loves me! </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Yes, Jesus loves me!</a:t>
            </a:r>
          </a:p>
          <a:p>
            <a:pPr marL="0" indent="0" algn="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 Bible tells me so.              .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5EF90-11D6-6676-F85C-67D855F85041}"/>
            </a:ext>
          </a:extLst>
        </p:cNvPr>
        <p:cNvGrpSpPr/>
        <p:nvPr/>
      </p:nvGrpSpPr>
      <p:grpSpPr>
        <a:xfrm>
          <a:off x="0" y="0"/>
          <a:ext cx="0" cy="0"/>
          <a:chOff x="0" y="0"/>
          <a:chExt cx="0" cy="0"/>
        </a:xfrm>
      </p:grpSpPr>
      <p:sp>
        <p:nvSpPr>
          <p:cNvPr id="8194" name="Rectangle 3">
            <a:extLst>
              <a:ext uri="{FF2B5EF4-FFF2-40B4-BE49-F238E27FC236}">
                <a16:creationId xmlns:a16="http://schemas.microsoft.com/office/drawing/2014/main" id="{270E5086-0893-2895-EA31-81012026E878}"/>
              </a:ext>
            </a:extLst>
          </p:cNvPr>
          <p:cNvSpPr>
            <a:spLocks noGrp="1" noChangeArrowheads="1"/>
          </p:cNvSpPr>
          <p:nvPr>
            <p:ph type="subTitle" idx="4294967295"/>
          </p:nvPr>
        </p:nvSpPr>
        <p:spPr>
          <a:xfrm>
            <a:off x="0" y="76200"/>
            <a:ext cx="9144000" cy="6705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Jesus loves me! This I know,</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As He loved so long ago,</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Taking children on His knee,</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Saying, “Let them come to Me.”</a:t>
            </a:r>
          </a:p>
          <a:p>
            <a:pPr marL="0" indent="0" algn="ctr">
              <a:buFont typeface="Wingdings" panose="05000000000000000000" pitchFamily="2" charset="2"/>
              <a:buNone/>
              <a:defRPr/>
            </a:pP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Yes, Jesus loves me!</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Yes, Jesus loves me! </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Yes, Jesus loves me!</a:t>
            </a:r>
          </a:p>
          <a:p>
            <a:pPr marL="0" indent="0" algn="ctr">
              <a:buFont typeface="Wingdings" panose="05000000000000000000" pitchFamily="2" charset="2"/>
              <a:buNone/>
              <a:defRPr/>
            </a:pPr>
            <a:r>
              <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 Bible tells me so.</a:t>
            </a:r>
          </a:p>
          <a:p>
            <a:pPr marL="0" indent="0" algn="ctr">
              <a:buFont typeface="Wingdings" panose="05000000000000000000" pitchFamily="2" charset="2"/>
              <a:buNone/>
              <a:defRPr/>
            </a:pPr>
            <a:endParaRPr lang="en-US" sz="3200" b="1" i="1" dirty="0">
              <a:solidFill>
                <a:schemeClr val="tx1"/>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87004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2">
            <a:extLst>
              <a:ext uri="{FF2B5EF4-FFF2-40B4-BE49-F238E27FC236}">
                <a16:creationId xmlns:a16="http://schemas.microsoft.com/office/drawing/2014/main" id="{C77F867B-27C4-4CE6-9DFA-AED2D3BD78C1}"/>
              </a:ext>
            </a:extLst>
          </p:cNvPr>
          <p:cNvSpPr txBox="1">
            <a:spLocks noChangeArrowheads="1"/>
          </p:cNvSpPr>
          <p:nvPr/>
        </p:nvSpPr>
        <p:spPr bwMode="auto">
          <a:xfrm>
            <a:off x="76200" y="13996"/>
            <a:ext cx="9144000" cy="647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buFont typeface="Wingdings" panose="05000000000000000000" pitchFamily="2" charset="2"/>
              <a:buNone/>
            </a:pPr>
            <a:r>
              <a:rPr lang="en-US" sz="2400" b="0" kern="1400" dirty="0">
                <a:effectLst/>
                <a:latin typeface="Tahoma" panose="020B0604030504040204" pitchFamily="34" charset="0"/>
                <a:ea typeface="Times New Roman" panose="02020603050405020304" pitchFamily="18" charset="0"/>
              </a:rPr>
              <a:t>PRAYER OF THANKSGIVING, OF THE PEOPLE, </a:t>
            </a:r>
            <a:br>
              <a:rPr lang="en-US" sz="2400" b="0" kern="1400" dirty="0">
                <a:effectLst/>
                <a:latin typeface="Tahoma" panose="020B0604030504040204" pitchFamily="34" charset="0"/>
                <a:ea typeface="Times New Roman" panose="02020603050405020304" pitchFamily="18" charset="0"/>
              </a:rPr>
            </a:br>
            <a:r>
              <a:rPr lang="en-US" sz="2400" b="0" kern="1400" dirty="0">
                <a:effectLst/>
                <a:latin typeface="Tahoma" panose="020B0604030504040204" pitchFamily="34" charset="0"/>
                <a:ea typeface="Times New Roman" panose="02020603050405020304" pitchFamily="18" charset="0"/>
              </a:rPr>
              <a:t>&amp; THE LORD’S PRAYER</a:t>
            </a:r>
          </a:p>
          <a:p>
            <a:pPr algn="ctr">
              <a:buFont typeface="Wingdings" panose="05000000000000000000" pitchFamily="2" charset="2"/>
              <a:buNone/>
            </a:pPr>
            <a:endParaRPr lang="en-US" altLang="en-US" sz="2800" b="0" dirty="0"/>
          </a:p>
          <a:p>
            <a:pPr algn="ctr">
              <a:spcBef>
                <a:spcPct val="0"/>
              </a:spcBef>
              <a:spcAft>
                <a:spcPts val="300"/>
              </a:spcAft>
              <a:buClrTx/>
              <a:buSzTx/>
              <a:buFontTx/>
              <a:buNone/>
            </a:pPr>
            <a:r>
              <a:rPr lang="en-US" altLang="en-US" sz="2800" b="1" dirty="0"/>
              <a:t>Our Father who art in heaven,</a:t>
            </a:r>
          </a:p>
          <a:p>
            <a:pPr algn="ctr">
              <a:spcBef>
                <a:spcPct val="0"/>
              </a:spcBef>
              <a:spcAft>
                <a:spcPts val="300"/>
              </a:spcAft>
              <a:buClrTx/>
              <a:buSzTx/>
              <a:buFontTx/>
              <a:buNone/>
            </a:pPr>
            <a:r>
              <a:rPr lang="en-US" altLang="en-US" sz="2800" b="1" dirty="0"/>
              <a:t>Hallowed be thy name. </a:t>
            </a:r>
          </a:p>
          <a:p>
            <a:pPr algn="ctr">
              <a:spcBef>
                <a:spcPct val="0"/>
              </a:spcBef>
              <a:spcAft>
                <a:spcPts val="300"/>
              </a:spcAft>
              <a:buClrTx/>
              <a:buSzTx/>
              <a:buFontTx/>
              <a:buNone/>
            </a:pPr>
            <a:r>
              <a:rPr lang="en-US" altLang="en-US" sz="2800" b="1" dirty="0"/>
              <a:t>Thy kingdom come, thy will be done; </a:t>
            </a:r>
          </a:p>
          <a:p>
            <a:pPr algn="ctr">
              <a:spcBef>
                <a:spcPct val="0"/>
              </a:spcBef>
              <a:spcAft>
                <a:spcPts val="300"/>
              </a:spcAft>
              <a:buClrTx/>
              <a:buSzTx/>
              <a:buFontTx/>
              <a:buNone/>
            </a:pPr>
            <a:r>
              <a:rPr lang="en-US" altLang="en-US" sz="2800" b="1" dirty="0"/>
              <a:t>On earth as it is in heaven.</a:t>
            </a:r>
          </a:p>
          <a:p>
            <a:pPr algn="ctr">
              <a:spcBef>
                <a:spcPct val="0"/>
              </a:spcBef>
              <a:spcAft>
                <a:spcPts val="300"/>
              </a:spcAft>
              <a:buClrTx/>
              <a:buSzTx/>
              <a:buFontTx/>
              <a:buNone/>
            </a:pPr>
            <a:r>
              <a:rPr lang="en-US" altLang="en-US" sz="2800" b="1" dirty="0"/>
              <a:t>Give us this day our daily bread; </a:t>
            </a:r>
          </a:p>
          <a:p>
            <a:pPr algn="ctr">
              <a:spcBef>
                <a:spcPct val="0"/>
              </a:spcBef>
              <a:spcAft>
                <a:spcPts val="300"/>
              </a:spcAft>
              <a:buClrTx/>
              <a:buSzTx/>
              <a:buFontTx/>
              <a:buNone/>
            </a:pPr>
            <a:r>
              <a:rPr lang="en-US" altLang="en-US" sz="2800" b="1" dirty="0"/>
              <a:t>And forgive us our debts, </a:t>
            </a:r>
          </a:p>
          <a:p>
            <a:pPr algn="ctr">
              <a:spcBef>
                <a:spcPct val="0"/>
              </a:spcBef>
              <a:spcAft>
                <a:spcPts val="300"/>
              </a:spcAft>
              <a:buClrTx/>
              <a:buSzTx/>
              <a:buFontTx/>
              <a:buNone/>
            </a:pPr>
            <a:r>
              <a:rPr lang="en-US" altLang="en-US" sz="2800" b="1" dirty="0"/>
              <a:t>As we forgive our debtors; </a:t>
            </a:r>
          </a:p>
          <a:p>
            <a:pPr algn="ctr">
              <a:spcBef>
                <a:spcPct val="0"/>
              </a:spcBef>
              <a:spcAft>
                <a:spcPts val="300"/>
              </a:spcAft>
              <a:buClrTx/>
              <a:buSzTx/>
              <a:buFontTx/>
              <a:buNone/>
            </a:pPr>
            <a:r>
              <a:rPr lang="en-US" altLang="en-US" sz="2800" b="1" dirty="0"/>
              <a:t>And lead us not into temptation,</a:t>
            </a:r>
          </a:p>
          <a:p>
            <a:pPr algn="ctr">
              <a:spcBef>
                <a:spcPct val="0"/>
              </a:spcBef>
              <a:spcAft>
                <a:spcPts val="300"/>
              </a:spcAft>
              <a:buClrTx/>
              <a:buSzTx/>
              <a:buFontTx/>
              <a:buNone/>
            </a:pPr>
            <a:r>
              <a:rPr lang="en-US" altLang="en-US" sz="2800" b="1" dirty="0"/>
              <a:t>But deliver us from evil, </a:t>
            </a:r>
          </a:p>
          <a:p>
            <a:pPr algn="ctr">
              <a:spcBef>
                <a:spcPct val="0"/>
              </a:spcBef>
              <a:spcAft>
                <a:spcPts val="300"/>
              </a:spcAft>
              <a:buClrTx/>
              <a:buSzTx/>
              <a:buFontTx/>
              <a:buNone/>
            </a:pPr>
            <a:r>
              <a:rPr lang="en-US" altLang="en-US" sz="2800" b="1" dirty="0"/>
              <a:t>For Thine is the kingdom </a:t>
            </a:r>
          </a:p>
          <a:p>
            <a:pPr algn="ctr">
              <a:spcBef>
                <a:spcPct val="0"/>
              </a:spcBef>
              <a:spcAft>
                <a:spcPts val="300"/>
              </a:spcAft>
              <a:buClrTx/>
              <a:buSzTx/>
              <a:buFontTx/>
              <a:buNone/>
            </a:pPr>
            <a:r>
              <a:rPr lang="en-US" altLang="en-US" sz="2800" b="1" dirty="0"/>
              <a:t>And the power and the glory, forever.  Amen.</a:t>
            </a:r>
            <a:endParaRPr lang="en-US" altLang="en-US" sz="2600" b="1" dirty="0"/>
          </a:p>
        </p:txBody>
      </p:sp>
    </p:spTree>
    <p:extLst>
      <p:ext uri="{BB962C8B-B14F-4D97-AF65-F5344CB8AC3E}">
        <p14:creationId xmlns:p14="http://schemas.microsoft.com/office/powerpoint/2010/main" val="17000591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FE9B7-54A2-6B3E-4F9F-77213C494A64}"/>
            </a:ext>
          </a:extLst>
        </p:cNvPr>
        <p:cNvGrpSpPr/>
        <p:nvPr/>
      </p:nvGrpSpPr>
      <p:grpSpPr>
        <a:xfrm>
          <a:off x="0" y="0"/>
          <a:ext cx="0" cy="0"/>
          <a:chOff x="0" y="0"/>
          <a:chExt cx="0" cy="0"/>
        </a:xfrm>
      </p:grpSpPr>
      <p:pic>
        <p:nvPicPr>
          <p:cNvPr id="6" name="Picture 5" descr="An open book on a table&#10;&#10;AI-generated content may be incorrect.">
            <a:extLst>
              <a:ext uri="{FF2B5EF4-FFF2-40B4-BE49-F238E27FC236}">
                <a16:creationId xmlns:a16="http://schemas.microsoft.com/office/drawing/2014/main" id="{EB5A47A3-3CDA-4C15-EB41-5865BE567F91}"/>
              </a:ext>
            </a:extLst>
          </p:cNvPr>
          <p:cNvPicPr>
            <a:picLocks noChangeAspect="1"/>
          </p:cNvPicPr>
          <p:nvPr/>
        </p:nvPicPr>
        <p:blipFill>
          <a:blip r:embed="rId2">
            <a:alphaModFix amt="40000"/>
            <a:extLst>
              <a:ext uri="{28A0092B-C50C-407E-A947-70E740481C1C}">
                <a14:useLocalDpi xmlns:a14="http://schemas.microsoft.com/office/drawing/2010/main" val="0"/>
              </a:ext>
            </a:extLst>
          </a:blip>
          <a:srcRect/>
          <a:stretch>
            <a:fill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330AAFCE-0312-9125-50EF-D3E39AB7ACBC}"/>
              </a:ext>
            </a:extLst>
          </p:cNvPr>
          <p:cNvSpPr>
            <a:spLocks noGrp="1"/>
          </p:cNvSpPr>
          <p:nvPr>
            <p:ph type="title"/>
          </p:nvPr>
        </p:nvSpPr>
        <p:spPr>
          <a:xfrm>
            <a:off x="1028019" y="1769540"/>
            <a:ext cx="7080026" cy="1828801"/>
          </a:xfrm>
        </p:spPr>
        <p:txBody>
          <a:bodyPr vert="horz" lIns="91440" tIns="45720" rIns="91440" bIns="45720" rtlCol="0" anchor="b">
            <a:normAutofit/>
          </a:bodyPr>
          <a:lstStyle/>
          <a:p>
            <a:r>
              <a:rPr lang="en-US" altLang="en-US" sz="5400" b="1" dirty="0"/>
              <a:t>DEPARTING IN GOD’S NAME</a:t>
            </a:r>
          </a:p>
        </p:txBody>
      </p:sp>
    </p:spTree>
    <p:extLst>
      <p:ext uri="{BB962C8B-B14F-4D97-AF65-F5344CB8AC3E}">
        <p14:creationId xmlns:p14="http://schemas.microsoft.com/office/powerpoint/2010/main" val="834383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338187F-6D5D-246A-0226-CE6EE9725A3F}"/>
              </a:ext>
            </a:extLst>
          </p:cNvPr>
          <p:cNvSpPr>
            <a:spLocks noChangeArrowheads="1"/>
          </p:cNvSpPr>
          <p:nvPr/>
        </p:nvSpPr>
        <p:spPr bwMode="auto">
          <a:xfrm>
            <a:off x="0" y="-76200"/>
            <a:ext cx="9144000" cy="697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r>
              <a:rPr lang="en-US" altLang="en-US" sz="2800" dirty="0"/>
              <a:t>  </a:t>
            </a:r>
            <a:r>
              <a:rPr lang="en-US" altLang="en-US" sz="1000" dirty="0"/>
              <a:t> </a:t>
            </a:r>
          </a:p>
          <a:p>
            <a:pPr eaLnBrk="1" hangingPunct="1">
              <a:spcBef>
                <a:spcPct val="0"/>
              </a:spcBef>
              <a:buClrTx/>
              <a:buSzTx/>
              <a:buFontTx/>
              <a:buNone/>
            </a:pPr>
            <a:r>
              <a:rPr lang="en-US" altLang="en-US" sz="2200" b="0" dirty="0"/>
              <a:t>* HYMN:  </a:t>
            </a:r>
            <a:r>
              <a:rPr lang="en-US" altLang="en-US" sz="2200" b="0" i="1" dirty="0"/>
              <a:t>No. 302    I Danced in the Morning 	vv. 1, 3–5</a:t>
            </a:r>
            <a:endParaRPr lang="en-US" altLang="en-US" sz="2200" b="0" dirty="0"/>
          </a:p>
          <a:p>
            <a:pPr eaLnBrk="1" hangingPunct="1">
              <a:spcBef>
                <a:spcPct val="0"/>
              </a:spcBef>
              <a:buClrTx/>
              <a:buSzTx/>
              <a:buFontTx/>
              <a:buNone/>
            </a:pPr>
            <a:r>
              <a:rPr lang="en-US" altLang="en-US" sz="1000" i="1" dirty="0"/>
              <a:t> </a:t>
            </a:r>
            <a:r>
              <a:rPr lang="en-US" altLang="en-US" sz="1000" dirty="0"/>
              <a:t> </a:t>
            </a:r>
          </a:p>
          <a:p>
            <a:pPr algn="ctr" eaLnBrk="1" hangingPunct="1">
              <a:lnSpc>
                <a:spcPct val="150000"/>
              </a:lnSpc>
              <a:spcBef>
                <a:spcPct val="0"/>
              </a:spcBef>
              <a:buClrTx/>
              <a:buSzTx/>
              <a:buFontTx/>
              <a:buNone/>
            </a:pPr>
            <a:r>
              <a:rPr lang="en-US" altLang="en-US" b="1" i="1" dirty="0"/>
              <a:t>I danced in the morning </a:t>
            </a:r>
          </a:p>
          <a:p>
            <a:pPr algn="ctr" eaLnBrk="1" hangingPunct="1">
              <a:lnSpc>
                <a:spcPct val="150000"/>
              </a:lnSpc>
              <a:spcBef>
                <a:spcPct val="0"/>
              </a:spcBef>
              <a:buClrTx/>
              <a:buSzTx/>
              <a:buFontTx/>
              <a:buNone/>
            </a:pPr>
            <a:r>
              <a:rPr lang="en-US" altLang="en-US" b="1" i="1" dirty="0"/>
              <a:t>when the world was begun, </a:t>
            </a:r>
          </a:p>
          <a:p>
            <a:pPr algn="ctr" eaLnBrk="1" hangingPunct="1">
              <a:lnSpc>
                <a:spcPct val="150000"/>
              </a:lnSpc>
              <a:spcBef>
                <a:spcPct val="0"/>
              </a:spcBef>
              <a:buClrTx/>
              <a:buSzTx/>
              <a:buFontTx/>
              <a:buNone/>
            </a:pPr>
            <a:r>
              <a:rPr lang="en-US" altLang="en-US" b="1" i="1" dirty="0"/>
              <a:t>And I danced in the moon </a:t>
            </a:r>
          </a:p>
          <a:p>
            <a:pPr algn="ctr" eaLnBrk="1" hangingPunct="1">
              <a:lnSpc>
                <a:spcPct val="150000"/>
              </a:lnSpc>
              <a:spcBef>
                <a:spcPct val="0"/>
              </a:spcBef>
              <a:buClrTx/>
              <a:buSzTx/>
              <a:buFontTx/>
              <a:buNone/>
            </a:pPr>
            <a:r>
              <a:rPr lang="en-US" altLang="en-US" b="1" i="1" dirty="0"/>
              <a:t>and the stars and the sun, </a:t>
            </a:r>
          </a:p>
          <a:p>
            <a:pPr algn="ctr" eaLnBrk="1" hangingPunct="1">
              <a:lnSpc>
                <a:spcPct val="150000"/>
              </a:lnSpc>
              <a:spcBef>
                <a:spcPct val="0"/>
              </a:spcBef>
              <a:buClrTx/>
              <a:buSzTx/>
              <a:buFontTx/>
              <a:buNone/>
            </a:pPr>
            <a:r>
              <a:rPr lang="en-US" altLang="en-US" b="1" i="1" dirty="0"/>
              <a:t>And I came down from heaven </a:t>
            </a:r>
          </a:p>
          <a:p>
            <a:pPr algn="ctr" eaLnBrk="1" hangingPunct="1">
              <a:lnSpc>
                <a:spcPct val="150000"/>
              </a:lnSpc>
              <a:spcBef>
                <a:spcPct val="0"/>
              </a:spcBef>
              <a:buClrTx/>
              <a:buSzTx/>
              <a:buFontTx/>
              <a:buNone/>
            </a:pPr>
            <a:r>
              <a:rPr lang="en-US" altLang="en-US" b="1" i="1" dirty="0"/>
              <a:t>and I danced on the earth; </a:t>
            </a:r>
          </a:p>
          <a:p>
            <a:pPr algn="ctr" eaLnBrk="1" hangingPunct="1">
              <a:lnSpc>
                <a:spcPct val="150000"/>
              </a:lnSpc>
              <a:spcBef>
                <a:spcPct val="0"/>
              </a:spcBef>
              <a:buClrTx/>
              <a:buSzTx/>
              <a:buFontTx/>
              <a:buNone/>
            </a:pPr>
            <a:r>
              <a:rPr lang="en-US" altLang="en-US" b="1" i="1" dirty="0"/>
              <a:t>At Bethlehem I had My birth.</a:t>
            </a:r>
          </a:p>
          <a:p>
            <a:pPr algn="r" eaLnBrk="1" hangingPunct="1">
              <a:lnSpc>
                <a:spcPct val="150000"/>
              </a:lnSpc>
              <a:spcBef>
                <a:spcPct val="0"/>
              </a:spcBef>
              <a:buClrTx/>
              <a:buSzTx/>
              <a:buFontTx/>
              <a:buNone/>
            </a:pPr>
            <a:r>
              <a:rPr lang="en-US" altLang="en-US" b="1" i="1" dirty="0"/>
              <a:t>. .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338187F-6D5D-246A-0226-CE6EE9725A3F}"/>
              </a:ext>
            </a:extLst>
          </p:cNvPr>
          <p:cNvSpPr>
            <a:spLocks noChangeArrowheads="1"/>
          </p:cNvSpPr>
          <p:nvPr/>
        </p:nvSpPr>
        <p:spPr bwMode="auto">
          <a:xfrm>
            <a:off x="0" y="685800"/>
            <a:ext cx="9144000" cy="516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Dance, then, wherever you may be: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 am the Lord of the Dance, said He,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I’ll lead you all,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wherever you may be,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I’ll lead you all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in the dance said He. </a:t>
            </a:r>
          </a:p>
          <a:p>
            <a:pPr algn="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 . .</a:t>
            </a:r>
          </a:p>
        </p:txBody>
      </p:sp>
    </p:spTree>
    <p:extLst>
      <p:ext uri="{BB962C8B-B14F-4D97-AF65-F5344CB8AC3E}">
        <p14:creationId xmlns:p14="http://schemas.microsoft.com/office/powerpoint/2010/main" val="2911265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a:extLst>
              <a:ext uri="{FF2B5EF4-FFF2-40B4-BE49-F238E27FC236}">
                <a16:creationId xmlns:a16="http://schemas.microsoft.com/office/drawing/2014/main" id="{87C2CCFC-5BCC-09E4-4336-55D7ECDF5E84}"/>
              </a:ext>
            </a:extLst>
          </p:cNvPr>
          <p:cNvSpPr txBox="1">
            <a:spLocks noChangeArrowheads="1"/>
          </p:cNvSpPr>
          <p:nvPr/>
        </p:nvSpPr>
        <p:spPr bwMode="auto">
          <a:xfrm>
            <a:off x="381000" y="331027"/>
            <a:ext cx="8763000" cy="516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 danced on the Sabbath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I cured the lame;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The holy people said it was a shame.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They whipped and they stripped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they hung Me high,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left Me there on a cross to die.</a:t>
            </a:r>
          </a:p>
          <a:p>
            <a:pPr algn="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 . .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338187F-6D5D-246A-0226-CE6EE9725A3F}"/>
              </a:ext>
            </a:extLst>
          </p:cNvPr>
          <p:cNvSpPr>
            <a:spLocks noChangeArrowheads="1"/>
          </p:cNvSpPr>
          <p:nvPr/>
        </p:nvSpPr>
        <p:spPr bwMode="auto">
          <a:xfrm>
            <a:off x="-9525" y="457200"/>
            <a:ext cx="9144000" cy="516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Dance, then, wherever you may be: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 am the Lord of the Dance, said He,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I’ll lead you all,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wherever you may be,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I’ll lead you all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in the dance said He.</a:t>
            </a:r>
          </a:p>
          <a:p>
            <a:pPr algn="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 . .</a:t>
            </a:r>
            <a:endParaRPr lang="en-US" altLang="en-US" sz="2000" b="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323144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338187F-6D5D-246A-0226-CE6EE9725A3F}"/>
              </a:ext>
            </a:extLst>
          </p:cNvPr>
          <p:cNvSpPr>
            <a:spLocks noChangeArrowheads="1"/>
          </p:cNvSpPr>
          <p:nvPr/>
        </p:nvSpPr>
        <p:spPr bwMode="auto">
          <a:xfrm>
            <a:off x="-76200" y="457200"/>
            <a:ext cx="9144000" cy="516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150000"/>
              </a:lnSpc>
              <a:spcBef>
                <a:spcPct val="0"/>
              </a:spcBef>
              <a:buClrTx/>
              <a:buSzTx/>
              <a:buFontTx/>
              <a:buNone/>
            </a:pPr>
            <a:r>
              <a:rPr lang="en-US" altLang="en-US" sz="3000" b="1" i="1" dirty="0">
                <a:effectLst>
                  <a:outerShdw blurRad="38100" dist="38100" dir="2700000" algn="tl">
                    <a:srgbClr val="000000">
                      <a:alpha val="43137"/>
                    </a:srgbClr>
                  </a:outerShdw>
                </a:effectLst>
              </a:rPr>
              <a:t> </a:t>
            </a:r>
            <a:r>
              <a:rPr lang="en-US" altLang="en-US" b="1" i="1" dirty="0">
                <a:effectLst>
                  <a:outerShdw blurRad="38100" dist="38100" dir="2700000" algn="tl">
                    <a:srgbClr val="000000">
                      <a:alpha val="43137"/>
                    </a:srgbClr>
                  </a:outerShdw>
                </a:effectLst>
              </a:rPr>
              <a:t>I danced on a Friday when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the sky turned black;</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It's hard to dance with the devil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on your back; They buried my body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they thought I'd gone,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But I am the dance, and I still go on. </a:t>
            </a:r>
          </a:p>
          <a:p>
            <a:pPr algn="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 . .</a:t>
            </a:r>
            <a:endParaRPr lang="en-US" altLang="en-US" sz="2000" b="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0401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DB11D-8D81-074C-B529-C4FB24849FD4}"/>
            </a:ext>
          </a:extLst>
        </p:cNvPr>
        <p:cNvGrpSpPr/>
        <p:nvPr/>
      </p:nvGrpSpPr>
      <p:grpSpPr>
        <a:xfrm>
          <a:off x="0" y="0"/>
          <a:ext cx="0" cy="0"/>
          <a:chOff x="0" y="0"/>
          <a:chExt cx="0" cy="0"/>
        </a:xfrm>
      </p:grpSpPr>
      <p:sp>
        <p:nvSpPr>
          <p:cNvPr id="7170" name="Text Box 6">
            <a:extLst>
              <a:ext uri="{FF2B5EF4-FFF2-40B4-BE49-F238E27FC236}">
                <a16:creationId xmlns:a16="http://schemas.microsoft.com/office/drawing/2014/main" id="{16116B74-9BED-CD20-CBCF-DF1274B37661}"/>
              </a:ext>
            </a:extLst>
          </p:cNvPr>
          <p:cNvSpPr txBox="1">
            <a:spLocks noChangeArrowheads="1"/>
          </p:cNvSpPr>
          <p:nvPr/>
        </p:nvSpPr>
        <p:spPr bwMode="auto">
          <a:xfrm>
            <a:off x="76200" y="76200"/>
            <a:ext cx="9067800" cy="670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spcBef>
                <a:spcPct val="20000"/>
              </a:spcBef>
              <a:buClr>
                <a:schemeClr val="hlink"/>
              </a:buClr>
              <a:buSzPct val="70000"/>
              <a:buFont typeface="Wingdings" pitchFamily="2" charset="2"/>
              <a:buChar char="n"/>
              <a:tabLst>
                <a:tab pos="1435100" algn="l"/>
              </a:tabLst>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tabLst>
                <a:tab pos="1435100" algn="l"/>
              </a:tabLst>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tabLst>
                <a:tab pos="1435100" algn="l"/>
              </a:tabLst>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tabLst>
                <a:tab pos="1435100" algn="l"/>
              </a:tabLst>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9pPr>
          </a:lstStyle>
          <a:p>
            <a:pPr marL="0" indent="0" eaLnBrk="1" hangingPunct="1">
              <a:spcBef>
                <a:spcPct val="0"/>
              </a:spcBef>
              <a:buClrTx/>
              <a:buSzTx/>
              <a:buFont typeface="Wingdings" pitchFamily="2" charset="2"/>
              <a:buNone/>
              <a:defRPr/>
            </a:pPr>
            <a:r>
              <a:rPr lang="en-US" altLang="en-US" sz="2400" b="0" dirty="0">
                <a:effectLst>
                  <a:outerShdw blurRad="38100" dist="38100" dir="2700000" algn="tl">
                    <a:srgbClr val="000000">
                      <a:alpha val="43137"/>
                    </a:srgbClr>
                  </a:outerShdw>
                </a:effectLst>
              </a:rPr>
              <a:t>* CALL TO WORSHIP:  					</a:t>
            </a:r>
          </a:p>
          <a:p>
            <a:pPr marL="0" indent="0" eaLnBrk="1" hangingPunct="1">
              <a:spcBef>
                <a:spcPct val="0"/>
              </a:spcBef>
              <a:buClrTx/>
              <a:buSzTx/>
              <a:buFont typeface="Wingdings" pitchFamily="2" charset="2"/>
              <a:buNone/>
              <a:defRPr/>
            </a:pPr>
            <a:endParaRPr lang="en-US" altLang="en-US" sz="2800" dirty="0">
              <a:effectLst>
                <a:outerShdw blurRad="38100" dist="38100" dir="2700000" algn="tl">
                  <a:srgbClr val="000000">
                    <a:alpha val="43137"/>
                  </a:srgbClr>
                </a:outerShdw>
              </a:effectLst>
            </a:endParaRPr>
          </a:p>
          <a:p>
            <a:pPr marL="228600" indent="0" eaLnBrk="1" hangingPunct="1">
              <a:spcBef>
                <a:spcPct val="0"/>
              </a:spcBef>
              <a:buClrTx/>
              <a:buSzTx/>
              <a:buFont typeface="Wingdings" pitchFamily="2" charset="2"/>
              <a:buNone/>
              <a:defRPr/>
            </a:pPr>
            <a:r>
              <a:rPr lang="en-US" altLang="en-US" sz="2400" dirty="0">
                <a:effectLst>
                  <a:outerShdw blurRad="38100" dist="38100" dir="2700000" algn="tl">
                    <a:srgbClr val="000000">
                      <a:alpha val="43137"/>
                    </a:srgbClr>
                  </a:outerShdw>
                </a:effectLst>
              </a:rPr>
              <a:t>Praise the Lord! Praise the Lord, O my soul! </a:t>
            </a:r>
          </a:p>
          <a:p>
            <a:pPr marL="228600" indent="0" eaLnBrk="1" hangingPunct="1">
              <a:spcBef>
                <a:spcPct val="0"/>
              </a:spcBef>
              <a:buClrTx/>
              <a:buSzTx/>
              <a:buFont typeface="Wingdings" pitchFamily="2" charset="2"/>
              <a:buNone/>
              <a:defRPr/>
            </a:pPr>
            <a:endParaRPr lang="en-US" altLang="en-US" sz="2400" dirty="0">
              <a:effectLst>
                <a:outerShdw blurRad="38100" dist="38100" dir="2700000" algn="tl">
                  <a:srgbClr val="000000">
                    <a:alpha val="43137"/>
                  </a:srgbClr>
                </a:outerShdw>
              </a:effectLst>
            </a:endParaRPr>
          </a:p>
          <a:p>
            <a:pPr indent="0" eaLnBrk="1" hangingPunct="1">
              <a:lnSpc>
                <a:spcPct val="150000"/>
              </a:lnSpc>
              <a:spcBef>
                <a:spcPct val="0"/>
              </a:spcBef>
              <a:buClrTx/>
              <a:buSzTx/>
              <a:buFont typeface="Wingdings" pitchFamily="2" charset="2"/>
              <a:buNone/>
              <a:defRPr/>
            </a:pPr>
            <a:r>
              <a:rPr lang="en-US" altLang="en-US" b="1" dirty="0">
                <a:effectLst>
                  <a:outerShdw blurRad="38100" dist="38100" dir="2700000" algn="tl">
                    <a:srgbClr val="000000">
                      <a:alpha val="43137"/>
                    </a:srgbClr>
                  </a:outerShdw>
                </a:effectLst>
              </a:rPr>
              <a:t>I will praise the Lord as long as I live. </a:t>
            </a:r>
          </a:p>
          <a:p>
            <a:pPr indent="0" eaLnBrk="1" hangingPunct="1">
              <a:lnSpc>
                <a:spcPct val="150000"/>
              </a:lnSpc>
              <a:spcBef>
                <a:spcPct val="0"/>
              </a:spcBef>
              <a:buClrTx/>
              <a:buSzTx/>
              <a:buFont typeface="Wingdings" pitchFamily="2" charset="2"/>
              <a:buNone/>
              <a:defRPr/>
            </a:pPr>
            <a:r>
              <a:rPr lang="en-US" altLang="en-US" b="1" dirty="0">
                <a:effectLst>
                  <a:outerShdw blurRad="38100" dist="38100" dir="2700000" algn="tl">
                    <a:srgbClr val="000000">
                      <a:alpha val="43137"/>
                    </a:srgbClr>
                  </a:outerShdw>
                </a:effectLst>
              </a:rPr>
              <a:t>I will sing praises to my God all my life long. 	</a:t>
            </a:r>
          </a:p>
          <a:p>
            <a:pPr marL="228600" indent="0" eaLnBrk="1" hangingPunct="1">
              <a:spcBef>
                <a:spcPct val="0"/>
              </a:spcBef>
              <a:buClrTx/>
              <a:buSzTx/>
              <a:buFont typeface="Wingdings" pitchFamily="2" charset="2"/>
              <a:buNone/>
              <a:defRPr/>
            </a:pPr>
            <a:endParaRPr lang="en-US" altLang="en-US" sz="2400" dirty="0">
              <a:effectLst>
                <a:outerShdw blurRad="38100" dist="38100" dir="2700000" algn="tl">
                  <a:srgbClr val="000000">
                    <a:alpha val="43137"/>
                  </a:srgbClr>
                </a:outerShdw>
              </a:effectLst>
            </a:endParaRPr>
          </a:p>
          <a:p>
            <a:pPr marL="228600" indent="0" eaLnBrk="1" hangingPunct="1">
              <a:spcBef>
                <a:spcPct val="0"/>
              </a:spcBef>
              <a:buClrTx/>
              <a:buSzTx/>
              <a:buFont typeface="Wingdings" pitchFamily="2" charset="2"/>
              <a:buNone/>
              <a:defRPr/>
            </a:pPr>
            <a:endParaRPr lang="en-US" altLang="en-US" sz="2400" dirty="0">
              <a:effectLst>
                <a:outerShdw blurRad="38100" dist="38100" dir="2700000" algn="tl">
                  <a:srgbClr val="000000">
                    <a:alpha val="43137"/>
                  </a:srgbClr>
                </a:outerShdw>
              </a:effectLst>
            </a:endParaRPr>
          </a:p>
          <a:p>
            <a:pPr marL="228600" indent="0" eaLnBrk="1" hangingPunct="1">
              <a:spcBef>
                <a:spcPct val="0"/>
              </a:spcBef>
              <a:buClrTx/>
              <a:buSzTx/>
              <a:buFont typeface="Wingdings" pitchFamily="2" charset="2"/>
              <a:buNone/>
              <a:defRPr/>
            </a:pPr>
            <a:endParaRPr lang="en-US" altLang="en-US" sz="2400" dirty="0">
              <a:effectLst>
                <a:outerShdw blurRad="38100" dist="38100" dir="2700000" algn="tl">
                  <a:srgbClr val="000000">
                    <a:alpha val="43137"/>
                  </a:srgbClr>
                </a:outerShdw>
              </a:effectLst>
            </a:endParaRPr>
          </a:p>
          <a:p>
            <a:pPr marL="228600" indent="0" eaLnBrk="1" hangingPunct="1">
              <a:spcBef>
                <a:spcPct val="0"/>
              </a:spcBef>
              <a:buClrTx/>
              <a:buSzTx/>
              <a:buFont typeface="Wingdings" pitchFamily="2" charset="2"/>
              <a:buNone/>
              <a:defRPr/>
            </a:pPr>
            <a:r>
              <a:rPr lang="en-US" altLang="en-US" sz="2400" dirty="0">
                <a:effectLst>
                  <a:outerShdw blurRad="38100" dist="38100" dir="2700000" algn="tl">
                    <a:srgbClr val="000000">
                      <a:alpha val="43137"/>
                    </a:srgbClr>
                  </a:outerShdw>
                </a:effectLst>
              </a:rPr>
              <a:t>The Lord watches over the strangers; </a:t>
            </a:r>
          </a:p>
          <a:p>
            <a:pPr marL="228600" indent="0" eaLnBrk="1" hangingPunct="1">
              <a:spcBef>
                <a:spcPct val="0"/>
              </a:spcBef>
              <a:buClrTx/>
              <a:buSzTx/>
              <a:buFont typeface="Wingdings" pitchFamily="2" charset="2"/>
              <a:buNone/>
              <a:defRPr/>
            </a:pPr>
            <a:r>
              <a:rPr lang="en-US" altLang="en-US" sz="2400" dirty="0">
                <a:effectLst>
                  <a:outerShdw blurRad="38100" dist="38100" dir="2700000" algn="tl">
                    <a:srgbClr val="000000">
                      <a:alpha val="43137"/>
                    </a:srgbClr>
                  </a:outerShdw>
                </a:effectLst>
              </a:rPr>
              <a:t>God upholds the orphan and the widow.</a:t>
            </a:r>
          </a:p>
          <a:p>
            <a:pPr marL="228600" indent="0" eaLnBrk="1" hangingPunct="1">
              <a:spcBef>
                <a:spcPct val="0"/>
              </a:spcBef>
              <a:buClrTx/>
              <a:buSzTx/>
              <a:buFont typeface="Wingdings" pitchFamily="2" charset="2"/>
              <a:buNone/>
              <a:defRPr/>
            </a:pPr>
            <a:endParaRPr lang="en-US" altLang="en-US" sz="2400" dirty="0">
              <a:effectLst>
                <a:outerShdw blurRad="38100" dist="38100" dir="2700000" algn="tl">
                  <a:srgbClr val="000000">
                    <a:alpha val="43137"/>
                  </a:srgbClr>
                </a:outerShdw>
              </a:effectLst>
            </a:endParaRPr>
          </a:p>
          <a:p>
            <a:pPr indent="0" algn="r" eaLnBrk="1" hangingPunct="1">
              <a:lnSpc>
                <a:spcPct val="150000"/>
              </a:lnSpc>
              <a:spcBef>
                <a:spcPct val="0"/>
              </a:spcBef>
              <a:buClrTx/>
              <a:buSzTx/>
              <a:buFont typeface="Wingdings" pitchFamily="2" charset="2"/>
              <a:buNone/>
              <a:defRPr/>
            </a:pPr>
            <a:r>
              <a:rPr lang="en-US" altLang="en-US" b="1" dirty="0">
                <a:effectLst>
                  <a:outerShdw blurRad="38100" dist="38100" dir="2700000" algn="tl">
                    <a:srgbClr val="000000">
                      <a:alpha val="43137"/>
                    </a:srgbClr>
                  </a:outerShdw>
                </a:effectLst>
              </a:rPr>
              <a:t>. . .</a:t>
            </a:r>
          </a:p>
        </p:txBody>
      </p:sp>
    </p:spTree>
    <p:extLst>
      <p:ext uri="{BB962C8B-B14F-4D97-AF65-F5344CB8AC3E}">
        <p14:creationId xmlns:p14="http://schemas.microsoft.com/office/powerpoint/2010/main" val="1150653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338187F-6D5D-246A-0226-CE6EE9725A3F}"/>
              </a:ext>
            </a:extLst>
          </p:cNvPr>
          <p:cNvSpPr>
            <a:spLocks noChangeArrowheads="1"/>
          </p:cNvSpPr>
          <p:nvPr/>
        </p:nvSpPr>
        <p:spPr bwMode="auto">
          <a:xfrm>
            <a:off x="-9525" y="457200"/>
            <a:ext cx="9144000" cy="516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Dance, then, wherever you may be: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 am the Lord of the Dance, said He,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I’ll lead you all,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wherever you may be,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I’ll lead you all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in the dance said He. </a:t>
            </a:r>
          </a:p>
          <a:p>
            <a:pPr algn="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 . .</a:t>
            </a:r>
          </a:p>
        </p:txBody>
      </p:sp>
    </p:spTree>
    <p:extLst>
      <p:ext uri="{BB962C8B-B14F-4D97-AF65-F5344CB8AC3E}">
        <p14:creationId xmlns:p14="http://schemas.microsoft.com/office/powerpoint/2010/main" val="12283546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a:extLst>
              <a:ext uri="{FF2B5EF4-FFF2-40B4-BE49-F238E27FC236}">
                <a16:creationId xmlns:a16="http://schemas.microsoft.com/office/drawing/2014/main" id="{87C2CCFC-5BCC-09E4-4336-55D7ECDF5E84}"/>
              </a:ext>
            </a:extLst>
          </p:cNvPr>
          <p:cNvSpPr txBox="1">
            <a:spLocks noChangeArrowheads="1"/>
          </p:cNvSpPr>
          <p:nvPr/>
        </p:nvSpPr>
        <p:spPr bwMode="auto">
          <a:xfrm>
            <a:off x="190500" y="990600"/>
            <a:ext cx="8763000" cy="3685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They cut me down and I leap up high</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 am the life that will never, never die;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I’ll live in you if you’ll live in Me: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 am the Lord of the Dance said He.</a:t>
            </a:r>
          </a:p>
          <a:p>
            <a:pPr algn="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 . .</a:t>
            </a:r>
            <a:endParaRPr lang="en-US" altLang="en-US" sz="3000" b="1"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346969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338187F-6D5D-246A-0226-CE6EE9725A3F}"/>
              </a:ext>
            </a:extLst>
          </p:cNvPr>
          <p:cNvSpPr>
            <a:spLocks noChangeArrowheads="1"/>
          </p:cNvSpPr>
          <p:nvPr/>
        </p:nvSpPr>
        <p:spPr bwMode="auto">
          <a:xfrm>
            <a:off x="-9525" y="457200"/>
            <a:ext cx="9144000" cy="4423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Dance, then, wherever you may be: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 am the Lord of the Dance, said He,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I’ll lead you all,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wherever you may be,</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And I’ll lead you all </a:t>
            </a:r>
          </a:p>
          <a:p>
            <a:pPr algn="ctr" eaLnBrk="1" hangingPunct="1">
              <a:lnSpc>
                <a:spcPct val="150000"/>
              </a:lnSpc>
              <a:spcBef>
                <a:spcPct val="0"/>
              </a:spcBef>
              <a:buClrTx/>
              <a:buSzTx/>
              <a:buFontTx/>
              <a:buNone/>
            </a:pPr>
            <a:r>
              <a:rPr lang="en-US" altLang="en-US" b="1" i="1" dirty="0">
                <a:effectLst>
                  <a:outerShdw blurRad="38100" dist="38100" dir="2700000" algn="tl">
                    <a:srgbClr val="000000">
                      <a:alpha val="43137"/>
                    </a:srgbClr>
                  </a:outerShdw>
                </a:effectLst>
              </a:rPr>
              <a:t>in the dance said He. </a:t>
            </a:r>
          </a:p>
        </p:txBody>
      </p:sp>
    </p:spTree>
    <p:extLst>
      <p:ext uri="{BB962C8B-B14F-4D97-AF65-F5344CB8AC3E}">
        <p14:creationId xmlns:p14="http://schemas.microsoft.com/office/powerpoint/2010/main" val="11847437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CA4F61-1BED-3613-CCEC-038867A43F45}"/>
              </a:ext>
            </a:extLst>
          </p:cNvPr>
          <p:cNvSpPr txBox="1"/>
          <p:nvPr/>
        </p:nvSpPr>
        <p:spPr>
          <a:xfrm>
            <a:off x="152400" y="76200"/>
            <a:ext cx="8991600" cy="4478149"/>
          </a:xfrm>
          <a:prstGeom prst="rect">
            <a:avLst/>
          </a:prstGeom>
          <a:noFill/>
        </p:spPr>
        <p:txBody>
          <a:bodyPr wrap="square">
            <a:spAutoFit/>
          </a:bodyPr>
          <a:lstStyle/>
          <a:p>
            <a:pPr marL="0" marR="0" indent="-114300">
              <a:spcBef>
                <a:spcPts val="0"/>
              </a:spcBef>
              <a:spcAft>
                <a:spcPts val="0"/>
              </a:spcAft>
              <a:tabLst>
                <a:tab pos="1428750" algn="l"/>
                <a:tab pos="5486400" algn="r"/>
              </a:tabLst>
            </a:pPr>
            <a:r>
              <a:rPr lang="en-US" sz="2400" kern="1400" dirty="0">
                <a:effectLst/>
                <a:latin typeface="Tahoma" panose="020B0604030504040204" pitchFamily="34" charset="0"/>
                <a:ea typeface="Tahoma" panose="020B0604030504040204" pitchFamily="34" charset="0"/>
                <a:cs typeface="Tahoma" panose="020B0604030504040204" pitchFamily="34" charset="0"/>
              </a:rPr>
              <a:t>* CHARGE TO THE PEOPLE &amp; BENEDICTION</a:t>
            </a:r>
          </a:p>
          <a:p>
            <a:pPr marL="0" marR="0" indent="-114300">
              <a:spcBef>
                <a:spcPts val="0"/>
              </a:spcBef>
              <a:spcAft>
                <a:spcPts val="0"/>
              </a:spcAft>
              <a:tabLst>
                <a:tab pos="1428750" algn="l"/>
                <a:tab pos="5486400" algn="r"/>
              </a:tabLst>
            </a:pPr>
            <a:endParaRPr lang="en-US" sz="2400" kern="1400" dirty="0">
              <a:effectLst/>
              <a:latin typeface="Tahoma" panose="020B0604030504040204" pitchFamily="34" charset="0"/>
              <a:ea typeface="Tahoma" panose="020B0604030504040204" pitchFamily="34" charset="0"/>
              <a:cs typeface="Tahoma" panose="020B0604030504040204" pitchFamily="34" charset="0"/>
            </a:endParaRPr>
          </a:p>
          <a:p>
            <a:pPr marL="0" marR="0" indent="-114300">
              <a:spcBef>
                <a:spcPts val="0"/>
              </a:spcBef>
              <a:spcAft>
                <a:spcPts val="0"/>
              </a:spcAft>
              <a:tabLst>
                <a:tab pos="1428750" algn="l"/>
                <a:tab pos="5486400" algn="r"/>
              </a:tabLst>
            </a:pPr>
            <a:endParaRPr lang="en-US" sz="1000" kern="1400" dirty="0">
              <a:effectLst/>
              <a:latin typeface="Tahoma" panose="020B0604030504040204" pitchFamily="34" charset="0"/>
              <a:ea typeface="Tahoma" panose="020B0604030504040204" pitchFamily="34" charset="0"/>
              <a:cs typeface="Tahoma" panose="020B0604030504040204" pitchFamily="34" charset="0"/>
            </a:endParaRPr>
          </a:p>
          <a:p>
            <a:pPr marL="0" marR="0" indent="-114300">
              <a:spcBef>
                <a:spcPts val="0"/>
              </a:spcBef>
              <a:spcAft>
                <a:spcPts val="0"/>
              </a:spcAft>
              <a:tabLst>
                <a:tab pos="1428750" algn="l"/>
                <a:tab pos="5486400" algn="r"/>
              </a:tabLst>
            </a:pPr>
            <a:r>
              <a:rPr lang="en-US" sz="2400" kern="1400" dirty="0">
                <a:effectLst/>
                <a:latin typeface="Tahoma" panose="020B0604030504040204" pitchFamily="34" charset="0"/>
                <a:ea typeface="Tahoma" panose="020B0604030504040204" pitchFamily="34" charset="0"/>
                <a:cs typeface="Tahoma" panose="020B0604030504040204" pitchFamily="34" charset="0"/>
              </a:rPr>
              <a:t>* CONGREGATIONAL BENEDICTION</a:t>
            </a:r>
            <a:r>
              <a:rPr lang="en-US" sz="2400" kern="1400">
                <a:effectLst/>
                <a:latin typeface="Tahoma" panose="020B0604030504040204" pitchFamily="34" charset="0"/>
                <a:ea typeface="Tahoma" panose="020B0604030504040204" pitchFamily="34" charset="0"/>
                <a:cs typeface="Tahoma" panose="020B0604030504040204" pitchFamily="34" charset="0"/>
              </a:rPr>
              <a:t>: </a:t>
            </a:r>
            <a:r>
              <a:rPr lang="en-US" sz="2400" i="1" kern="1400">
                <a:effectLst/>
                <a:latin typeface="Tahoma" panose="020B0604030504040204" pitchFamily="34" charset="0"/>
                <a:ea typeface="Tahoma" panose="020B0604030504040204" pitchFamily="34" charset="0"/>
                <a:cs typeface="Tahoma" panose="020B0604030504040204" pitchFamily="34" charset="0"/>
              </a:rPr>
              <a:t>“</a:t>
            </a:r>
            <a:r>
              <a:rPr lang="en-US" sz="2400" i="1" kern="1400" dirty="0">
                <a:effectLst/>
                <a:latin typeface="Tahoma" panose="020B0604030504040204" pitchFamily="34" charset="0"/>
                <a:ea typeface="Tahoma" panose="020B0604030504040204" pitchFamily="34" charset="0"/>
                <a:cs typeface="Tahoma" panose="020B0604030504040204" pitchFamily="34" charset="0"/>
              </a:rPr>
              <a:t>Upon This Rock”   	v. 1</a:t>
            </a:r>
          </a:p>
          <a:p>
            <a:pPr marL="0" marR="0" indent="-114300">
              <a:spcBef>
                <a:spcPts val="0"/>
              </a:spcBef>
              <a:spcAft>
                <a:spcPts val="0"/>
              </a:spcAft>
              <a:tabLst>
                <a:tab pos="1428750" algn="l"/>
                <a:tab pos="5486400" algn="r"/>
              </a:tabLst>
            </a:pPr>
            <a:r>
              <a:rPr lang="en-US" sz="2400" i="1" kern="1400" dirty="0">
                <a:effectLst/>
                <a:latin typeface="Tahoma" panose="020B0604030504040204" pitchFamily="34" charset="0"/>
                <a:ea typeface="Tahoma" panose="020B0604030504040204" pitchFamily="34" charset="0"/>
                <a:cs typeface="Tahoma" panose="020B0604030504040204" pitchFamily="34" charset="0"/>
              </a:rPr>
              <a:t>                                      by Charles F. Brown</a:t>
            </a:r>
          </a:p>
          <a:p>
            <a:pPr marL="0" marR="0" indent="-114300" algn="r">
              <a:spcBef>
                <a:spcPts val="0"/>
              </a:spcBef>
              <a:spcAft>
                <a:spcPts val="0"/>
              </a:spcAft>
              <a:tabLst>
                <a:tab pos="1428750" algn="l"/>
                <a:tab pos="5486400" algn="r"/>
              </a:tabLst>
            </a:pPr>
            <a:endParaRPr lang="en-US" sz="1050" kern="1400" dirty="0">
              <a:effectLst/>
              <a:latin typeface="Tahoma" panose="020B0604030504040204" pitchFamily="34" charset="0"/>
              <a:ea typeface="Tahoma" panose="020B0604030504040204" pitchFamily="34" charset="0"/>
              <a:cs typeface="Tahoma" panose="020B0604030504040204" pitchFamily="34" charset="0"/>
            </a:endParaRPr>
          </a:p>
          <a:p>
            <a:pPr marL="0" marR="0" indent="-114300" algn="r">
              <a:spcBef>
                <a:spcPts val="0"/>
              </a:spcBef>
              <a:spcAft>
                <a:spcPts val="0"/>
              </a:spcAft>
              <a:tabLst>
                <a:tab pos="1428750" algn="l"/>
                <a:tab pos="5486400" algn="r"/>
              </a:tabLst>
            </a:pPr>
            <a:endParaRPr lang="en-US" sz="1050" kern="1400" dirty="0">
              <a:effectLst/>
              <a:latin typeface="Tahoma" panose="020B0604030504040204" pitchFamily="34" charset="0"/>
              <a:ea typeface="Tahoma" panose="020B0604030504040204" pitchFamily="34" charset="0"/>
              <a:cs typeface="Tahoma" panose="020B0604030504040204" pitchFamily="34" charset="0"/>
            </a:endParaRP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Upon this rock we will be God's </a:t>
            </a:r>
            <a:r>
              <a:rPr lang="en-US" sz="3200" b="1" i="1" kern="1400" dirty="0" err="1">
                <a:effectLst/>
                <a:latin typeface="Tahoma" panose="020B0604030504040204" pitchFamily="34" charset="0"/>
                <a:ea typeface="Tahoma" panose="020B0604030504040204" pitchFamily="34" charset="0"/>
                <a:cs typeface="Tahoma" panose="020B0604030504040204" pitchFamily="34" charset="0"/>
              </a:rPr>
              <a:t>church,</a:t>
            </a:r>
            <a:r>
              <a:rPr lang="en-US" sz="3200" b="1" i="1" kern="1400" dirty="0">
                <a:effectLst/>
                <a:latin typeface="Tahoma" panose="020B0604030504040204" pitchFamily="34" charset="0"/>
                <a:ea typeface="Tahoma" panose="020B0604030504040204" pitchFamily="34" charset="0"/>
                <a:cs typeface="Tahoma" panose="020B0604030504040204" pitchFamily="34" charset="0"/>
              </a:rPr>
              <a:t>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a church with joy and life to share; </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a church that grows in each man's heart,</a:t>
            </a:r>
          </a:p>
          <a:p>
            <a:pPr marL="0" marR="0" algn="ctr">
              <a:spcBef>
                <a:spcPts val="0"/>
              </a:spcBef>
              <a:spcAft>
                <a:spcPts val="1200"/>
              </a:spcAft>
              <a:tabLst>
                <a:tab pos="1428750" algn="l"/>
                <a:tab pos="5486400" algn="r"/>
              </a:tabLst>
            </a:pPr>
            <a:r>
              <a:rPr lang="en-US" sz="3200" b="1" i="1" kern="1400" dirty="0">
                <a:effectLst/>
                <a:latin typeface="Tahoma" panose="020B0604030504040204" pitchFamily="34" charset="0"/>
                <a:ea typeface="Tahoma" panose="020B0604030504040204" pitchFamily="34" charset="0"/>
                <a:cs typeface="Tahoma" panose="020B0604030504040204" pitchFamily="34" charset="0"/>
              </a:rPr>
              <a:t>who seeks the way to love, to care.</a:t>
            </a:r>
          </a:p>
        </p:txBody>
      </p:sp>
    </p:spTree>
    <p:extLst>
      <p:ext uri="{BB962C8B-B14F-4D97-AF65-F5344CB8AC3E}">
        <p14:creationId xmlns:p14="http://schemas.microsoft.com/office/powerpoint/2010/main" val="31593718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1DDA04CF-82F4-B929-4A69-DE74947EF39C}"/>
              </a:ext>
            </a:extLst>
          </p:cNvPr>
          <p:cNvSpPr>
            <a:spLocks noChangeArrowheads="1"/>
          </p:cNvSpPr>
          <p:nvPr/>
        </p:nvSpPr>
        <p:spPr bwMode="auto">
          <a:xfrm>
            <a:off x="6070962" y="965196"/>
            <a:ext cx="2352947" cy="263314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marL="228600" marR="0" indent="-228600" algn="ctr" eaLnBrk="1" hangingPunct="1">
              <a:spcBef>
                <a:spcPct val="0"/>
              </a:spcBef>
              <a:spcAft>
                <a:spcPts val="600"/>
              </a:spcAft>
              <a:buClr>
                <a:schemeClr val="tx2"/>
              </a:buClr>
              <a:buNone/>
            </a:pPr>
            <a:endParaRPr lang="en-US" altLang="en-US" sz="3500" b="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endParaRPr>
          </a:p>
          <a:p>
            <a:pPr marL="228600" marR="0" indent="-228600" algn="ctr" eaLnBrk="1" hangingPunct="1">
              <a:spcBef>
                <a:spcPct val="0"/>
              </a:spcBef>
              <a:spcAft>
                <a:spcPts val="600"/>
              </a:spcAft>
              <a:buClr>
                <a:schemeClr val="tx2"/>
              </a:buClr>
              <a:buNone/>
            </a:pPr>
            <a:r>
              <a:rPr lang="en-US" altLang="en-US" sz="2400" b="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rPr>
              <a:t>POSTLUDE</a:t>
            </a:r>
            <a:endParaRPr lang="en-US" sz="2400" i="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endParaRPr>
          </a:p>
          <a:p>
            <a:pPr marL="228600" indent="-228600" algn="ctr" eaLnBrk="1" hangingPunct="1">
              <a:spcBef>
                <a:spcPct val="0"/>
              </a:spcBef>
              <a:spcAft>
                <a:spcPts val="600"/>
              </a:spcAft>
              <a:buClr>
                <a:schemeClr val="tx2"/>
              </a:buClr>
              <a:buNone/>
              <a:tabLst>
                <a:tab pos="5129784" algn="r"/>
              </a:tabLst>
              <a:defRPr/>
            </a:pPr>
            <a:endParaRPr lang="en-US" altLang="en-US" sz="3500" i="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endParaRPr>
          </a:p>
          <a:p>
            <a:pPr marL="228600" indent="-228600" algn="ctr" eaLnBrk="1" hangingPunct="1">
              <a:spcBef>
                <a:spcPct val="0"/>
              </a:spcBef>
              <a:spcAft>
                <a:spcPts val="600"/>
              </a:spcAft>
              <a:buClr>
                <a:schemeClr val="tx2"/>
              </a:buClr>
              <a:buNone/>
              <a:defRPr/>
            </a:pPr>
            <a:endParaRPr lang="en-US" altLang="en-US" sz="3500" b="1" i="1" dirty="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mn-cs"/>
            </a:endParaRPr>
          </a:p>
        </p:txBody>
      </p:sp>
      <p:sp>
        <p:nvSpPr>
          <p:cNvPr id="2" name="TextBox 1">
            <a:extLst>
              <a:ext uri="{FF2B5EF4-FFF2-40B4-BE49-F238E27FC236}">
                <a16:creationId xmlns:a16="http://schemas.microsoft.com/office/drawing/2014/main" id="{AD6A616A-6960-20E8-0A83-D7E769CA3FB3}"/>
              </a:ext>
            </a:extLst>
          </p:cNvPr>
          <p:cNvSpPr txBox="1"/>
          <p:nvPr/>
        </p:nvSpPr>
        <p:spPr>
          <a:xfrm>
            <a:off x="6070962" y="3598339"/>
            <a:ext cx="2352947" cy="1675335"/>
          </a:xfrm>
          <a:prstGeom prst="rect">
            <a:avLst/>
          </a:prstGeom>
        </p:spPr>
        <p:txBody>
          <a:bodyPr vert="horz" lIns="91440" tIns="45720" rIns="91440" bIns="45720" rtlCol="0" anchor="t">
            <a:normAutofit fontScale="92500"/>
          </a:bodyPr>
          <a:lstStyle/>
          <a:p>
            <a:pPr algn="ctr">
              <a:spcBef>
                <a:spcPct val="20000"/>
              </a:spcBef>
              <a:spcAft>
                <a:spcPts val="600"/>
              </a:spcAft>
              <a:buClr>
                <a:schemeClr val="tx2"/>
              </a:buClr>
              <a:buSzPct val="70000"/>
              <a:defRPr/>
            </a:pPr>
            <a:r>
              <a:rPr lang="en-US" altLang="en-US" sz="2400" b="1" i="1" dirty="0">
                <a:ln>
                  <a:solidFill>
                    <a:schemeClr val="bg1">
                      <a:lumMod val="75000"/>
                      <a:lumOff val="25000"/>
                      <a:alpha val="10000"/>
                    </a:schemeClr>
                  </a:solidFill>
                </a:ln>
                <a:effectLst>
                  <a:outerShdw blurRad="9525" dist="25400" dir="14640000" algn="tl" rotWithShape="0">
                    <a:schemeClr val="bg1">
                      <a:alpha val="30000"/>
                    </a:schemeClr>
                  </a:outerShdw>
                </a:effectLst>
              </a:rPr>
              <a:t>Our worship has ended—our Christian Witness begins!</a:t>
            </a:r>
          </a:p>
        </p:txBody>
      </p:sp>
      <p:pic>
        <p:nvPicPr>
          <p:cNvPr id="4" name="Picture 3" descr="A red mug on a table&#10;&#10;Description automatically generated">
            <a:extLst>
              <a:ext uri="{FF2B5EF4-FFF2-40B4-BE49-F238E27FC236}">
                <a16:creationId xmlns:a16="http://schemas.microsoft.com/office/drawing/2014/main" id="{38A3961C-A704-55AB-9839-AA12552AD155}"/>
              </a:ext>
            </a:extLst>
          </p:cNvPr>
          <p:cNvPicPr>
            <a:picLocks noChangeAspect="1"/>
          </p:cNvPicPr>
          <p:nvPr/>
        </p:nvPicPr>
        <p:blipFill rotWithShape="1">
          <a:blip r:embed="rId2">
            <a:extLst>
              <a:ext uri="{28A0092B-C50C-407E-A947-70E740481C1C}">
                <a14:useLocalDpi xmlns:a14="http://schemas.microsoft.com/office/drawing/2010/main" val="0"/>
              </a:ext>
            </a:extLst>
          </a:blip>
          <a:srcRect l="12881" r="3866" b="-3"/>
          <a:stretch/>
        </p:blipFill>
        <p:spPr>
          <a:xfrm>
            <a:off x="1035366" y="1476965"/>
            <a:ext cx="4171524" cy="3758103"/>
          </a:xfrm>
          <a:prstGeom prst="rect">
            <a:avLst/>
          </a:prstGeom>
        </p:spPr>
      </p:pic>
    </p:spTree>
    <p:extLst>
      <p:ext uri="{BB962C8B-B14F-4D97-AF65-F5344CB8AC3E}">
        <p14:creationId xmlns:p14="http://schemas.microsoft.com/office/powerpoint/2010/main" val="148420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BD42C-0540-D6CC-9832-3FDBDAE8B187}"/>
            </a:ext>
          </a:extLst>
        </p:cNvPr>
        <p:cNvGrpSpPr/>
        <p:nvPr/>
      </p:nvGrpSpPr>
      <p:grpSpPr>
        <a:xfrm>
          <a:off x="0" y="0"/>
          <a:ext cx="0" cy="0"/>
          <a:chOff x="0" y="0"/>
          <a:chExt cx="0" cy="0"/>
        </a:xfrm>
      </p:grpSpPr>
      <p:sp>
        <p:nvSpPr>
          <p:cNvPr id="7170" name="Text Box 6">
            <a:extLst>
              <a:ext uri="{FF2B5EF4-FFF2-40B4-BE49-F238E27FC236}">
                <a16:creationId xmlns:a16="http://schemas.microsoft.com/office/drawing/2014/main" id="{7C95B34A-5BAC-6D45-5618-40D47EF7122F}"/>
              </a:ext>
            </a:extLst>
          </p:cNvPr>
          <p:cNvSpPr txBox="1">
            <a:spLocks noChangeArrowheads="1"/>
          </p:cNvSpPr>
          <p:nvPr/>
        </p:nvSpPr>
        <p:spPr bwMode="auto">
          <a:xfrm>
            <a:off x="152400" y="76200"/>
            <a:ext cx="84582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spcBef>
                <a:spcPct val="20000"/>
              </a:spcBef>
              <a:buClr>
                <a:schemeClr val="hlink"/>
              </a:buClr>
              <a:buSzPct val="70000"/>
              <a:buFont typeface="Wingdings" pitchFamily="2" charset="2"/>
              <a:buChar char="n"/>
              <a:tabLst>
                <a:tab pos="1435100" algn="l"/>
              </a:tabLst>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tabLst>
                <a:tab pos="1435100" algn="l"/>
              </a:tabLst>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tabLst>
                <a:tab pos="1435100" algn="l"/>
              </a:tabLst>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tabLst>
                <a:tab pos="1435100" algn="l"/>
              </a:tabLst>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tabLst>
                <a:tab pos="1435100" algn="l"/>
              </a:tabLst>
              <a:defRPr sz="2000">
                <a:solidFill>
                  <a:schemeClr val="tx1"/>
                </a:solidFill>
                <a:latin typeface="Tahoma" pitchFamily="34" charset="0"/>
                <a:cs typeface="Arial" charset="0"/>
              </a:defRPr>
            </a:lvl9pPr>
          </a:lstStyle>
          <a:p>
            <a:pPr indent="0" eaLnBrk="1" hangingPunct="1">
              <a:lnSpc>
                <a:spcPct val="150000"/>
              </a:lnSpc>
              <a:spcBef>
                <a:spcPct val="0"/>
              </a:spcBef>
              <a:buClrTx/>
              <a:buSzTx/>
              <a:buNone/>
              <a:defRPr/>
            </a:pPr>
            <a:r>
              <a:rPr lang="en-US" altLang="en-US" b="1" dirty="0">
                <a:effectLst>
                  <a:outerShdw blurRad="38100" dist="38100" dir="2700000" algn="tl">
                    <a:srgbClr val="000000">
                      <a:alpha val="43137"/>
                    </a:srgbClr>
                  </a:outerShdw>
                </a:effectLst>
              </a:rPr>
              <a:t>The Lord will reign forever, your God, O Zion, for all generations. Praise the Lord.</a:t>
            </a:r>
          </a:p>
          <a:p>
            <a:pPr indent="0" eaLnBrk="1" hangingPunct="1">
              <a:lnSpc>
                <a:spcPct val="150000"/>
              </a:lnSpc>
              <a:spcBef>
                <a:spcPct val="0"/>
              </a:spcBef>
              <a:buClrTx/>
              <a:buSzTx/>
              <a:buNone/>
              <a:defRPr/>
            </a:pPr>
            <a:endParaRPr lang="en-US" altLang="en-US" dirty="0">
              <a:effectLst>
                <a:outerShdw blurRad="38100" dist="38100" dir="2700000" algn="tl">
                  <a:srgbClr val="000000">
                    <a:alpha val="43137"/>
                  </a:srgbClr>
                </a:outerShdw>
              </a:effectLst>
            </a:endParaRPr>
          </a:p>
          <a:p>
            <a:pPr marL="228600" indent="0" eaLnBrk="1" hangingPunct="1">
              <a:spcBef>
                <a:spcPct val="0"/>
              </a:spcBef>
              <a:buClrTx/>
              <a:buSzTx/>
              <a:buNone/>
              <a:defRPr/>
            </a:pPr>
            <a:r>
              <a:rPr lang="en-US" altLang="en-US" sz="2400" dirty="0">
                <a:effectLst>
                  <a:outerShdw blurRad="38100" dist="38100" dir="2700000" algn="tl">
                    <a:srgbClr val="000000">
                      <a:alpha val="43137"/>
                    </a:srgbClr>
                  </a:outerShdw>
                </a:effectLst>
              </a:rPr>
              <a:t>With grateful hearts and lips of praise, let us worship God.</a:t>
            </a:r>
            <a:endParaRPr lang="en-US" alt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8785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779A4-9008-2C9C-CBE6-DB17684AE8ED}"/>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C144A683-EA5A-50E9-316C-189FC0688551}"/>
              </a:ext>
            </a:extLst>
          </p:cNvPr>
          <p:cNvSpPr txBox="1">
            <a:spLocks noChangeArrowheads="1"/>
          </p:cNvSpPr>
          <p:nvPr/>
        </p:nvSpPr>
        <p:spPr bwMode="auto">
          <a:xfrm>
            <a:off x="-76200" y="0"/>
            <a:ext cx="9220200"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eaLnBrk="1" hangingPunct="1">
              <a:spcBef>
                <a:spcPct val="0"/>
              </a:spcBef>
              <a:buClrTx/>
              <a:buSzTx/>
              <a:buFontTx/>
              <a:buNone/>
              <a:defRPr/>
            </a:pPr>
            <a:r>
              <a:rPr lang="en-US" altLang="en-US" sz="2000" b="0" dirty="0">
                <a:effectLst>
                  <a:outerShdw blurRad="38100" dist="38100" dir="2700000" algn="tl">
                    <a:srgbClr val="000000">
                      <a:alpha val="43137"/>
                    </a:srgbClr>
                  </a:outerShdw>
                </a:effectLst>
              </a:rPr>
              <a:t>* HYMN:    </a:t>
            </a:r>
            <a:r>
              <a:rPr lang="en-US" altLang="en-US" sz="2200" b="0" i="1" dirty="0">
                <a:effectLst>
                  <a:outerShdw blurRad="38100" dist="38100" dir="2700000" algn="tl">
                    <a:srgbClr val="000000">
                      <a:alpha val="43137"/>
                    </a:srgbClr>
                  </a:outerShdw>
                </a:effectLst>
              </a:rPr>
              <a:t>No. 483	        </a:t>
            </a:r>
            <a:r>
              <a:rPr lang="en-US" altLang="en-US" sz="2400" b="0" i="1" dirty="0">
                <a:effectLst>
                  <a:outerShdw blurRad="38100" dist="38100" dir="2700000" algn="tl">
                    <a:srgbClr val="000000">
                      <a:alpha val="43137"/>
                    </a:srgbClr>
                  </a:outerShdw>
                </a:effectLst>
              </a:rPr>
              <a:t> Sing Praise to God, Who Reigns Above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Sing praise to God, who reigns above,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The God of all creation,</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The God of power, the God of love,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The God of our salvation;</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With healing balm my soul is filled,</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And every faithless murmur stilled:</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To God all praise and glory!</a:t>
            </a:r>
          </a:p>
          <a:p>
            <a:pPr algn="r" eaLnBrk="1" hangingPunct="1">
              <a:spcBef>
                <a:spcPct val="0"/>
              </a:spcBef>
              <a:buClrTx/>
              <a:buSzTx/>
              <a:buFontTx/>
              <a:buNone/>
              <a:defRPr/>
            </a:pPr>
            <a:r>
              <a:rPr lang="en-US" altLang="en-US" b="1" i="1" dirty="0">
                <a:effectLst>
                  <a:outerShdw blurRad="38100" dist="38100" dir="2700000" algn="tl">
                    <a:srgbClr val="000000">
                      <a:alpha val="43137"/>
                    </a:srgbClr>
                  </a:outerShdw>
                </a:effectLst>
              </a:rPr>
              <a:t>. . .</a:t>
            </a:r>
            <a:endParaRPr lang="en-US" altLang="en-US" sz="1800" b="0"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45485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E661E-5879-8B83-E31A-A852EAE5F208}"/>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3A51CD30-2F10-8830-80C5-58C22FAC5E1B}"/>
              </a:ext>
            </a:extLst>
          </p:cNvPr>
          <p:cNvSpPr txBox="1">
            <a:spLocks noChangeArrowheads="1"/>
          </p:cNvSpPr>
          <p:nvPr/>
        </p:nvSpPr>
        <p:spPr bwMode="auto">
          <a:xfrm>
            <a:off x="-76200" y="76200"/>
            <a:ext cx="9220200" cy="6639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ct val="150000"/>
              </a:lnSpc>
              <a:spcBef>
                <a:spcPct val="0"/>
              </a:spcBef>
              <a:buClrTx/>
              <a:buSzTx/>
              <a:buFontTx/>
              <a:buNone/>
              <a:defRPr/>
            </a:pPr>
            <a:r>
              <a:rPr lang="en-US" altLang="en-US" i="1" dirty="0">
                <a:effectLst>
                  <a:outerShdw blurRad="38100" dist="38100" dir="2700000" algn="tl">
                    <a:srgbClr val="000000">
                      <a:alpha val="43137"/>
                    </a:srgbClr>
                  </a:outerShdw>
                </a:effectLst>
              </a:rPr>
              <a:t>2</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What God’s almighty power hath made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God's gracious mercy </a:t>
            </a:r>
            <a:r>
              <a:rPr lang="en-US" altLang="en-US" b="1" i="1" dirty="0" err="1">
                <a:effectLst>
                  <a:outerShdw blurRad="38100" dist="38100" dir="2700000" algn="tl">
                    <a:srgbClr val="000000">
                      <a:alpha val="43137"/>
                    </a:srgbClr>
                  </a:outerShdw>
                </a:effectLst>
              </a:rPr>
              <a:t>keepeth</a:t>
            </a:r>
            <a:r>
              <a:rPr lang="en-US" altLang="en-US" b="1" i="1" dirty="0">
                <a:effectLst>
                  <a:outerShdw blurRad="38100" dist="38100" dir="2700000" algn="tl">
                    <a:srgbClr val="000000">
                      <a:alpha val="43137"/>
                    </a:srgbClr>
                  </a:outerShdw>
                </a:effectLst>
              </a:rPr>
              <a:t>;</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By morning glow or evening shade</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God's watchful eye ne’er </a:t>
            </a:r>
            <a:r>
              <a:rPr lang="en-US" altLang="en-US" b="1" i="1" dirty="0" err="1">
                <a:effectLst>
                  <a:outerShdw blurRad="38100" dist="38100" dir="2700000" algn="tl">
                    <a:srgbClr val="000000">
                      <a:alpha val="43137"/>
                    </a:srgbClr>
                  </a:outerShdw>
                </a:effectLst>
              </a:rPr>
              <a:t>sleepeth</a:t>
            </a:r>
            <a:r>
              <a:rPr lang="en-US" altLang="en-US" b="1" i="1" dirty="0">
                <a:effectLst>
                  <a:outerShdw blurRad="38100" dist="38100" dir="2700000" algn="tl">
                    <a:srgbClr val="000000">
                      <a:alpha val="43137"/>
                    </a:srgbClr>
                  </a:outerShdw>
                </a:effectLst>
              </a:rPr>
              <a:t>;</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Within the kingdom of God's might,</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Lo! all is just and all is right:</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To God all praise and glory!</a:t>
            </a:r>
          </a:p>
          <a:p>
            <a:pPr algn="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 . .</a:t>
            </a:r>
          </a:p>
        </p:txBody>
      </p:sp>
    </p:spTree>
    <p:extLst>
      <p:ext uri="{BB962C8B-B14F-4D97-AF65-F5344CB8AC3E}">
        <p14:creationId xmlns:p14="http://schemas.microsoft.com/office/powerpoint/2010/main" val="378698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95EF9-8623-25C7-DF14-CF9CD9CBA768}"/>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1FDB3A8A-024F-3424-A026-05FD93A3C8A8}"/>
              </a:ext>
            </a:extLst>
          </p:cNvPr>
          <p:cNvSpPr txBox="1">
            <a:spLocks noChangeArrowheads="1"/>
          </p:cNvSpPr>
          <p:nvPr/>
        </p:nvSpPr>
        <p:spPr bwMode="auto">
          <a:xfrm>
            <a:off x="76200" y="76200"/>
            <a:ext cx="9067800" cy="6639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ct val="150000"/>
              </a:lnSpc>
              <a:spcBef>
                <a:spcPct val="0"/>
              </a:spcBef>
              <a:buClrTx/>
              <a:buSzTx/>
              <a:buFontTx/>
              <a:buNone/>
              <a:defRPr/>
            </a:pPr>
            <a:r>
              <a:rPr lang="en-US" altLang="en-US" i="1" dirty="0">
                <a:effectLst>
                  <a:outerShdw blurRad="38100" dist="38100" dir="2700000" algn="tl">
                    <a:srgbClr val="000000">
                      <a:alpha val="43137"/>
                    </a:srgbClr>
                  </a:outerShdw>
                </a:effectLst>
              </a:rPr>
              <a:t>3</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The Lord is never far away,</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But through all grief distressing,</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An ever present help and stay,</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Our peace and joy and blessing;</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As with a mother’s tender hand,</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God gently leads the chosen band:</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To God all praise and glory!</a:t>
            </a:r>
          </a:p>
          <a:p>
            <a:pPr algn="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 . .</a:t>
            </a:r>
          </a:p>
        </p:txBody>
      </p:sp>
    </p:spTree>
    <p:extLst>
      <p:ext uri="{BB962C8B-B14F-4D97-AF65-F5344CB8AC3E}">
        <p14:creationId xmlns:p14="http://schemas.microsoft.com/office/powerpoint/2010/main" val="2626179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4D478-2101-5824-1E53-C9C3A04BE975}"/>
            </a:ext>
          </a:extLst>
        </p:cNvPr>
        <p:cNvGrpSpPr/>
        <p:nvPr/>
      </p:nvGrpSpPr>
      <p:grpSpPr>
        <a:xfrm>
          <a:off x="0" y="0"/>
          <a:ext cx="0" cy="0"/>
          <a:chOff x="0" y="0"/>
          <a:chExt cx="0" cy="0"/>
        </a:xfrm>
      </p:grpSpPr>
      <p:sp>
        <p:nvSpPr>
          <p:cNvPr id="14338" name="Text Box 4">
            <a:extLst>
              <a:ext uri="{FF2B5EF4-FFF2-40B4-BE49-F238E27FC236}">
                <a16:creationId xmlns:a16="http://schemas.microsoft.com/office/drawing/2014/main" id="{E9D277B2-0AD6-93EE-7B9A-A57FAB2C5F87}"/>
              </a:ext>
            </a:extLst>
          </p:cNvPr>
          <p:cNvSpPr txBox="1">
            <a:spLocks noChangeArrowheads="1"/>
          </p:cNvSpPr>
          <p:nvPr/>
        </p:nvSpPr>
        <p:spPr bwMode="auto">
          <a:xfrm>
            <a:off x="76200" y="76200"/>
            <a:ext cx="9067800" cy="5901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lr>
                <a:schemeClr val="hlink"/>
              </a:buClr>
              <a:buSzPct val="70000"/>
              <a:buFont typeface="Wingdings" pitchFamily="2" charset="2"/>
              <a:buChar char="n"/>
              <a:defRPr sz="3200">
                <a:solidFill>
                  <a:schemeClr val="tx1"/>
                </a:solidFill>
                <a:latin typeface="Tahoma" pitchFamily="34" charset="0"/>
                <a:cs typeface="Arial" charset="0"/>
              </a:defRPr>
            </a:lvl1pPr>
            <a:lvl2pPr marL="742950" indent="-285750" eaLnBrk="0" hangingPunct="0">
              <a:spcBef>
                <a:spcPct val="20000"/>
              </a:spcBef>
              <a:buClr>
                <a:schemeClr val="tx1"/>
              </a:buClr>
              <a:buChar char="–"/>
              <a:defRPr sz="2800">
                <a:solidFill>
                  <a:schemeClr val="tx1"/>
                </a:solidFill>
                <a:latin typeface="Tahoma" pitchFamily="34" charset="0"/>
                <a:cs typeface="Arial" charset="0"/>
              </a:defRPr>
            </a:lvl2pPr>
            <a:lvl3pPr marL="1143000" indent="-228600" eaLnBrk="0" hangingPunct="0">
              <a:spcBef>
                <a:spcPct val="20000"/>
              </a:spcBef>
              <a:buClr>
                <a:schemeClr val="hlink"/>
              </a:buClr>
              <a:buSzPct val="70000"/>
              <a:buFont typeface="Wingdings" pitchFamily="2" charset="2"/>
              <a:buChar char="n"/>
              <a:defRPr sz="2400">
                <a:solidFill>
                  <a:schemeClr val="tx1"/>
                </a:solidFill>
                <a:latin typeface="Tahoma" pitchFamily="34" charset="0"/>
                <a:cs typeface="Arial" charset="0"/>
              </a:defRPr>
            </a:lvl3pPr>
            <a:lvl4pPr marL="1600200" indent="-228600" eaLnBrk="0" hangingPunct="0">
              <a:spcBef>
                <a:spcPct val="20000"/>
              </a:spcBef>
              <a:buClr>
                <a:schemeClr val="tx1"/>
              </a:buClr>
              <a:buChar char="–"/>
              <a:defRPr sz="2000">
                <a:solidFill>
                  <a:schemeClr val="tx1"/>
                </a:solidFill>
                <a:latin typeface="Tahoma" pitchFamily="34" charset="0"/>
                <a:cs typeface="Arial"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Tahoma" pitchFamily="34"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Tahoma" pitchFamily="34" charset="0"/>
                <a:cs typeface="Arial" charset="0"/>
              </a:defRPr>
            </a:lvl9pPr>
          </a:lstStyle>
          <a:p>
            <a:pPr algn="ctr" eaLnBrk="1" hangingPunct="1">
              <a:lnSpc>
                <a:spcPct val="150000"/>
              </a:lnSpc>
              <a:spcBef>
                <a:spcPct val="0"/>
              </a:spcBef>
              <a:buClrTx/>
              <a:buSzTx/>
              <a:buFontTx/>
              <a:buNone/>
              <a:defRPr/>
            </a:pPr>
            <a:r>
              <a:rPr lang="en-US" altLang="en-US" i="1" dirty="0">
                <a:effectLst>
                  <a:outerShdw blurRad="38100" dist="38100" dir="2700000" algn="tl">
                    <a:srgbClr val="000000">
                      <a:alpha val="43137"/>
                    </a:srgbClr>
                  </a:outerShdw>
                </a:effectLst>
              </a:rPr>
              <a:t>4</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Thus, all my gladsome way along,</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I sing aloud Thy praises</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That all may hear the grateful song</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My voice unwearied raises.</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Be joyful in the Lord, my heart,</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Both soul and body take your part:</a:t>
            </a:r>
          </a:p>
          <a:p>
            <a:pPr algn="ctr" eaLnBrk="1" hangingPunct="1">
              <a:lnSpc>
                <a:spcPct val="150000"/>
              </a:lnSpc>
              <a:spcBef>
                <a:spcPct val="0"/>
              </a:spcBef>
              <a:buClrTx/>
              <a:buSzTx/>
              <a:buFontTx/>
              <a:buNone/>
              <a:defRPr/>
            </a:pPr>
            <a:r>
              <a:rPr lang="en-US" altLang="en-US" b="1" i="1" dirty="0">
                <a:effectLst>
                  <a:outerShdw blurRad="38100" dist="38100" dir="2700000" algn="tl">
                    <a:srgbClr val="000000">
                      <a:alpha val="43137"/>
                    </a:srgbClr>
                  </a:outerShdw>
                </a:effectLst>
              </a:rPr>
              <a:t>To God all praise and glory!</a:t>
            </a:r>
          </a:p>
        </p:txBody>
      </p:sp>
    </p:spTree>
    <p:extLst>
      <p:ext uri="{BB962C8B-B14F-4D97-AF65-F5344CB8AC3E}">
        <p14:creationId xmlns:p14="http://schemas.microsoft.com/office/powerpoint/2010/main" val="32864805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Damask</Template>
  <TotalTime>35424</TotalTime>
  <Words>2451</Words>
  <Application>Microsoft Office PowerPoint</Application>
  <PresentationFormat>Letter Paper (8.5x11 in)</PresentationFormat>
  <Paragraphs>267</Paragraphs>
  <Slides>44</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44</vt:i4>
      </vt:variant>
    </vt:vector>
  </HeadingPairs>
  <TitlesOfParts>
    <vt:vector size="54" baseType="lpstr">
      <vt:lpstr>Arial</vt:lpstr>
      <vt:lpstr>Bodoni MT</vt:lpstr>
      <vt:lpstr>Bookman Old Style</vt:lpstr>
      <vt:lpstr>Calibri</vt:lpstr>
      <vt:lpstr>Rockwell</vt:lpstr>
      <vt:lpstr>Tahoma</vt:lpstr>
      <vt:lpstr>Times New Roman</vt:lpstr>
      <vt:lpstr>Wingdings</vt:lpstr>
      <vt:lpstr>Wingdings 2</vt:lpstr>
      <vt:lpstr>Damask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DECLARING  GOD‘S  WORD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RESPONDING TO GOD’S WORD</vt:lpstr>
      <vt:lpstr>PowerPoint Presentation</vt:lpstr>
      <vt:lpstr>PowerPoint Presentation</vt:lpstr>
      <vt:lpstr>PowerPoint Presentation</vt:lpstr>
      <vt:lpstr>PowerPoint Presentation</vt:lpstr>
      <vt:lpstr>PowerPoint Presentation</vt:lpstr>
      <vt:lpstr>PowerPoint Presentation</vt:lpstr>
      <vt:lpstr>DEPARTING IN GOD’S NAME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ORDER OF WORSHIP    9:00 AM          July 5, 2009</dc:title>
  <dc:creator>Office</dc:creator>
  <cp:lastModifiedBy>First Presbyterian Church, Blairstown, NJ</cp:lastModifiedBy>
  <cp:revision>1297</cp:revision>
  <cp:lastPrinted>2026-02-06T19:41:13Z</cp:lastPrinted>
  <dcterms:created xsi:type="dcterms:W3CDTF">2009-07-01T23:04:59Z</dcterms:created>
  <dcterms:modified xsi:type="dcterms:W3CDTF">2026-07-24T14:25:39Z</dcterms:modified>
</cp:coreProperties>
</file>