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7049" r:id="rId1"/>
  </p:sldMasterIdLst>
  <p:notesMasterIdLst>
    <p:notesMasterId r:id="rId44"/>
  </p:notesMasterIdLst>
  <p:handoutMasterIdLst>
    <p:handoutMasterId r:id="rId45"/>
  </p:handoutMasterIdLst>
  <p:sldIdLst>
    <p:sldId id="1047" r:id="rId2"/>
    <p:sldId id="1162" r:id="rId3"/>
    <p:sldId id="1337" r:id="rId4"/>
    <p:sldId id="1341" r:id="rId5"/>
    <p:sldId id="1353" r:id="rId6"/>
    <p:sldId id="1203" r:id="rId7"/>
    <p:sldId id="1217" r:id="rId8"/>
    <p:sldId id="721" r:id="rId9"/>
    <p:sldId id="1291" r:id="rId10"/>
    <p:sldId id="259" r:id="rId11"/>
    <p:sldId id="1098" r:id="rId12"/>
    <p:sldId id="993" r:id="rId13"/>
    <p:sldId id="1310" r:id="rId14"/>
    <p:sldId id="1354" r:id="rId15"/>
    <p:sldId id="1257" r:id="rId16"/>
    <p:sldId id="1344" r:id="rId17"/>
    <p:sldId id="1345" r:id="rId18"/>
    <p:sldId id="1346" r:id="rId19"/>
    <p:sldId id="921" r:id="rId20"/>
    <p:sldId id="1352" r:id="rId21"/>
    <p:sldId id="1355" r:id="rId22"/>
    <p:sldId id="1356" r:id="rId23"/>
    <p:sldId id="1322" r:id="rId24"/>
    <p:sldId id="1260" r:id="rId25"/>
    <p:sldId id="750" r:id="rId26"/>
    <p:sldId id="1357" r:id="rId27"/>
    <p:sldId id="1351" r:id="rId28"/>
    <p:sldId id="1363" r:id="rId29"/>
    <p:sldId id="1179" r:id="rId30"/>
    <p:sldId id="1177" r:id="rId31"/>
    <p:sldId id="1180" r:id="rId32"/>
    <p:sldId id="1178" r:id="rId33"/>
    <p:sldId id="1181" r:id="rId34"/>
    <p:sldId id="863" r:id="rId35"/>
    <p:sldId id="1276" r:id="rId36"/>
    <p:sldId id="1358" r:id="rId37"/>
    <p:sldId id="1359" r:id="rId38"/>
    <p:sldId id="1360" r:id="rId39"/>
    <p:sldId id="1364" r:id="rId40"/>
    <p:sldId id="1031" r:id="rId41"/>
    <p:sldId id="1030" r:id="rId42"/>
    <p:sldId id="1362" r:id="rId43"/>
  </p:sldIdLst>
  <p:sldSz cx="9144000" cy="6858000" type="letter"/>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B429"/>
    <a:srgbClr val="A59C6E"/>
    <a:srgbClr val="FDE151"/>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3B5881-20FB-4A18-BC9E-A267B0329A7B}" v="67" dt="2026-07-10T14:07:28.3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4" autoAdjust="0"/>
    <p:restoredTop sz="98718" autoAdjust="0"/>
  </p:normalViewPr>
  <p:slideViewPr>
    <p:cSldViewPr>
      <p:cViewPr varScale="1">
        <p:scale>
          <a:sx n="101" d="100"/>
          <a:sy n="101" d="100"/>
        </p:scale>
        <p:origin x="198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9" d="100"/>
          <a:sy n="99" d="100"/>
        </p:scale>
        <p:origin x="271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rst Presbyterian Church, Blairstown, NJ" userId="96d466b960cbaa79" providerId="LiveId" clId="{08259469-EA37-4589-94DB-D43DC49C6094}"/>
    <pc:docChg chg="undo custSel addSld delSld modSld sldOrd">
      <pc:chgData name="First Presbyterian Church, Blairstown, NJ" userId="96d466b960cbaa79" providerId="LiveId" clId="{08259469-EA37-4589-94DB-D43DC49C6094}" dt="2026-07-10T14:19:01.594" v="434" actId="6549"/>
      <pc:docMkLst>
        <pc:docMk/>
      </pc:docMkLst>
      <pc:sldChg chg="modSp mod">
        <pc:chgData name="First Presbyterian Church, Blairstown, NJ" userId="96d466b960cbaa79" providerId="LiveId" clId="{08259469-EA37-4589-94DB-D43DC49C6094}" dt="2026-07-08T13:40:09.167" v="5"/>
        <pc:sldMkLst>
          <pc:docMk/>
          <pc:sldMk cId="0" sldId="259"/>
        </pc:sldMkLst>
        <pc:spChg chg="mod">
          <ac:chgData name="First Presbyterian Church, Blairstown, NJ" userId="96d466b960cbaa79" providerId="LiveId" clId="{08259469-EA37-4589-94DB-D43DC49C6094}" dt="2026-07-08T13:40:09.167" v="5"/>
          <ac:spMkLst>
            <pc:docMk/>
            <pc:sldMk cId="0" sldId="259"/>
            <ac:spMk id="8194" creationId="{BC6D61EA-6048-4BEF-91FB-A3938ABBBFCE}"/>
          </ac:spMkLst>
        </pc:spChg>
      </pc:sldChg>
      <pc:sldChg chg="add del">
        <pc:chgData name="First Presbyterian Church, Blairstown, NJ" userId="96d466b960cbaa79" providerId="LiveId" clId="{08259469-EA37-4589-94DB-D43DC49C6094}" dt="2026-07-10T14:10:13.031" v="426" actId="47"/>
        <pc:sldMkLst>
          <pc:docMk/>
          <pc:sldMk cId="0" sldId="627"/>
        </pc:sldMkLst>
      </pc:sldChg>
      <pc:sldChg chg="modSp mod">
        <pc:chgData name="First Presbyterian Church, Blairstown, NJ" userId="96d466b960cbaa79" providerId="LiveId" clId="{08259469-EA37-4589-94DB-D43DC49C6094}" dt="2026-07-09T14:00:12.166" v="231" actId="6549"/>
        <pc:sldMkLst>
          <pc:docMk/>
          <pc:sldMk cId="0" sldId="721"/>
        </pc:sldMkLst>
        <pc:spChg chg="mod">
          <ac:chgData name="First Presbyterian Church, Blairstown, NJ" userId="96d466b960cbaa79" providerId="LiveId" clId="{08259469-EA37-4589-94DB-D43DC49C6094}" dt="2026-07-09T14:00:12.166" v="231" actId="6549"/>
          <ac:spMkLst>
            <pc:docMk/>
            <pc:sldMk cId="0" sldId="721"/>
            <ac:spMk id="82948" creationId="{4CF610CB-4F8E-432E-8410-39C18A313456}"/>
          </ac:spMkLst>
        </pc:spChg>
      </pc:sldChg>
      <pc:sldChg chg="modSp mod">
        <pc:chgData name="First Presbyterian Church, Blairstown, NJ" userId="96d466b960cbaa79" providerId="LiveId" clId="{08259469-EA37-4589-94DB-D43DC49C6094}" dt="2026-07-08T13:49:30.477" v="139" actId="20577"/>
        <pc:sldMkLst>
          <pc:docMk/>
          <pc:sldMk cId="0" sldId="750"/>
        </pc:sldMkLst>
        <pc:spChg chg="mod">
          <ac:chgData name="First Presbyterian Church, Blairstown, NJ" userId="96d466b960cbaa79" providerId="LiveId" clId="{08259469-EA37-4589-94DB-D43DC49C6094}" dt="2026-07-08T13:49:30.477" v="139" actId="20577"/>
          <ac:spMkLst>
            <pc:docMk/>
            <pc:sldMk cId="0" sldId="750"/>
            <ac:spMk id="14338" creationId="{D522C88E-8367-8040-CCB7-512F5506FFFD}"/>
          </ac:spMkLst>
        </pc:spChg>
      </pc:sldChg>
      <pc:sldChg chg="modSp mod">
        <pc:chgData name="First Presbyterian Church, Blairstown, NJ" userId="96d466b960cbaa79" providerId="LiveId" clId="{08259469-EA37-4589-94DB-D43DC49C6094}" dt="2026-07-09T14:05:38.711" v="274" actId="179"/>
        <pc:sldMkLst>
          <pc:docMk/>
          <pc:sldMk cId="2704173309" sldId="921"/>
        </pc:sldMkLst>
        <pc:spChg chg="mod">
          <ac:chgData name="First Presbyterian Church, Blairstown, NJ" userId="96d466b960cbaa79" providerId="LiveId" clId="{08259469-EA37-4589-94DB-D43DC49C6094}" dt="2026-07-09T14:05:38.711" v="274" actId="179"/>
          <ac:spMkLst>
            <pc:docMk/>
            <pc:sldMk cId="2704173309" sldId="921"/>
            <ac:spMk id="17410" creationId="{4532FAAA-3A0F-4CF3-BD4A-7E5B879733B0}"/>
          </ac:spMkLst>
        </pc:spChg>
      </pc:sldChg>
      <pc:sldChg chg="del">
        <pc:chgData name="First Presbyterian Church, Blairstown, NJ" userId="96d466b960cbaa79" providerId="LiveId" clId="{08259469-EA37-4589-94DB-D43DC49C6094}" dt="2026-07-09T13:57:00.989" v="187" actId="47"/>
        <pc:sldMkLst>
          <pc:docMk/>
          <pc:sldMk cId="2840853535" sldId="924"/>
        </pc:sldMkLst>
      </pc:sldChg>
      <pc:sldChg chg="del">
        <pc:chgData name="First Presbyterian Church, Blairstown, NJ" userId="96d466b960cbaa79" providerId="LiveId" clId="{08259469-EA37-4589-94DB-D43DC49C6094}" dt="2026-07-09T13:57:00.989" v="187" actId="47"/>
        <pc:sldMkLst>
          <pc:docMk/>
          <pc:sldMk cId="2919330157" sldId="1005"/>
        </pc:sldMkLst>
      </pc:sldChg>
      <pc:sldChg chg="del">
        <pc:chgData name="First Presbyterian Church, Blairstown, NJ" userId="96d466b960cbaa79" providerId="LiveId" clId="{08259469-EA37-4589-94DB-D43DC49C6094}" dt="2026-07-09T13:57:00.989" v="187" actId="47"/>
        <pc:sldMkLst>
          <pc:docMk/>
          <pc:sldMk cId="890797718" sldId="1007"/>
        </pc:sldMkLst>
      </pc:sldChg>
      <pc:sldChg chg="modSp mod">
        <pc:chgData name="First Presbyterian Church, Blairstown, NJ" userId="96d466b960cbaa79" providerId="LiveId" clId="{08259469-EA37-4589-94DB-D43DC49C6094}" dt="2026-07-08T13:54:28.784" v="172" actId="6549"/>
        <pc:sldMkLst>
          <pc:docMk/>
          <pc:sldMk cId="1459551726" sldId="1030"/>
        </pc:sldMkLst>
        <pc:spChg chg="mod">
          <ac:chgData name="First Presbyterian Church, Blairstown, NJ" userId="96d466b960cbaa79" providerId="LiveId" clId="{08259469-EA37-4589-94DB-D43DC49C6094}" dt="2026-07-08T13:54:28.784" v="172" actId="6549"/>
          <ac:spMkLst>
            <pc:docMk/>
            <pc:sldMk cId="1459551726" sldId="1030"/>
            <ac:spMk id="4" creationId="{A1CA4F61-1BED-3613-CCEC-038867A43F45}"/>
          </ac:spMkLst>
        </pc:spChg>
      </pc:sldChg>
      <pc:sldChg chg="ord">
        <pc:chgData name="First Presbyterian Church, Blairstown, NJ" userId="96d466b960cbaa79" providerId="LiveId" clId="{08259469-EA37-4589-94DB-D43DC49C6094}" dt="2026-07-09T14:21:45.713" v="381"/>
        <pc:sldMkLst>
          <pc:docMk/>
          <pc:sldMk cId="148420068" sldId="1031"/>
        </pc:sldMkLst>
      </pc:sldChg>
      <pc:sldChg chg="add">
        <pc:chgData name="First Presbyterian Church, Blairstown, NJ" userId="96d466b960cbaa79" providerId="LiveId" clId="{08259469-EA37-4589-94DB-D43DC49C6094}" dt="2026-07-08T13:40:59.417" v="6"/>
        <pc:sldMkLst>
          <pc:docMk/>
          <pc:sldMk cId="0" sldId="1098"/>
        </pc:sldMkLst>
      </pc:sldChg>
      <pc:sldChg chg="add del">
        <pc:chgData name="First Presbyterian Church, Blairstown, NJ" userId="96d466b960cbaa79" providerId="LiveId" clId="{08259469-EA37-4589-94DB-D43DC49C6094}" dt="2026-07-09T13:56:55.516" v="186"/>
        <pc:sldMkLst>
          <pc:docMk/>
          <pc:sldMk cId="753076663" sldId="1177"/>
        </pc:sldMkLst>
      </pc:sldChg>
      <pc:sldChg chg="add">
        <pc:chgData name="First Presbyterian Church, Blairstown, NJ" userId="96d466b960cbaa79" providerId="LiveId" clId="{08259469-EA37-4589-94DB-D43DC49C6094}" dt="2026-07-09T13:56:55.516" v="186"/>
        <pc:sldMkLst>
          <pc:docMk/>
          <pc:sldMk cId="238106061" sldId="1178"/>
        </pc:sldMkLst>
      </pc:sldChg>
      <pc:sldChg chg="add">
        <pc:chgData name="First Presbyterian Church, Blairstown, NJ" userId="96d466b960cbaa79" providerId="LiveId" clId="{08259469-EA37-4589-94DB-D43DC49C6094}" dt="2026-07-09T13:56:55.516" v="186"/>
        <pc:sldMkLst>
          <pc:docMk/>
          <pc:sldMk cId="981020521" sldId="1179"/>
        </pc:sldMkLst>
      </pc:sldChg>
      <pc:sldChg chg="add">
        <pc:chgData name="First Presbyterian Church, Blairstown, NJ" userId="96d466b960cbaa79" providerId="LiveId" clId="{08259469-EA37-4589-94DB-D43DC49C6094}" dt="2026-07-09T13:56:55.516" v="186"/>
        <pc:sldMkLst>
          <pc:docMk/>
          <pc:sldMk cId="3466640952" sldId="1180"/>
        </pc:sldMkLst>
      </pc:sldChg>
      <pc:sldChg chg="add">
        <pc:chgData name="First Presbyterian Church, Blairstown, NJ" userId="96d466b960cbaa79" providerId="LiveId" clId="{08259469-EA37-4589-94DB-D43DC49C6094}" dt="2026-07-09T13:56:55.516" v="186"/>
        <pc:sldMkLst>
          <pc:docMk/>
          <pc:sldMk cId="2790452853" sldId="1181"/>
        </pc:sldMkLst>
      </pc:sldChg>
      <pc:sldChg chg="del">
        <pc:chgData name="First Presbyterian Church, Blairstown, NJ" userId="96d466b960cbaa79" providerId="LiveId" clId="{08259469-EA37-4589-94DB-D43DC49C6094}" dt="2026-07-09T13:59:43.343" v="225" actId="47"/>
        <pc:sldMkLst>
          <pc:docMk/>
          <pc:sldMk cId="4287854711" sldId="1189"/>
        </pc:sldMkLst>
      </pc:sldChg>
      <pc:sldChg chg="add">
        <pc:chgData name="First Presbyterian Church, Blairstown, NJ" userId="96d466b960cbaa79" providerId="LiveId" clId="{08259469-EA37-4589-94DB-D43DC49C6094}" dt="2026-07-08T13:39:33.241" v="2"/>
        <pc:sldMkLst>
          <pc:docMk/>
          <pc:sldMk cId="4277881834" sldId="1203"/>
        </pc:sldMkLst>
      </pc:sldChg>
      <pc:sldChg chg="add">
        <pc:chgData name="First Presbyterian Church, Blairstown, NJ" userId="96d466b960cbaa79" providerId="LiveId" clId="{08259469-EA37-4589-94DB-D43DC49C6094}" dt="2026-07-08T13:39:33.241" v="2"/>
        <pc:sldMkLst>
          <pc:docMk/>
          <pc:sldMk cId="4280387213" sldId="1217"/>
        </pc:sldMkLst>
      </pc:sldChg>
      <pc:sldChg chg="modSp mod">
        <pc:chgData name="First Presbyterian Church, Blairstown, NJ" userId="96d466b960cbaa79" providerId="LiveId" clId="{08259469-EA37-4589-94DB-D43DC49C6094}" dt="2026-07-09T14:00:23.167" v="234" actId="6549"/>
        <pc:sldMkLst>
          <pc:docMk/>
          <pc:sldMk cId="327398095" sldId="1291"/>
        </pc:sldMkLst>
        <pc:spChg chg="mod">
          <ac:chgData name="First Presbyterian Church, Blairstown, NJ" userId="96d466b960cbaa79" providerId="LiveId" clId="{08259469-EA37-4589-94DB-D43DC49C6094}" dt="2026-07-09T14:00:23.167" v="234" actId="6549"/>
          <ac:spMkLst>
            <pc:docMk/>
            <pc:sldMk cId="327398095" sldId="1291"/>
            <ac:spMk id="82948" creationId="{730A46FC-133B-FC34-BEA4-FB6FF6913C03}"/>
          </ac:spMkLst>
        </pc:spChg>
      </pc:sldChg>
      <pc:sldChg chg="addSp delSp modSp mod delDesignElem chgLayout">
        <pc:chgData name="First Presbyterian Church, Blairstown, NJ" userId="96d466b960cbaa79" providerId="LiveId" clId="{08259469-EA37-4589-94DB-D43DC49C6094}" dt="2026-07-09T14:20:54.079" v="378" actId="1035"/>
        <pc:sldMkLst>
          <pc:docMk/>
          <pc:sldMk cId="675565397" sldId="1322"/>
        </pc:sldMkLst>
        <pc:spChg chg="add mod ord">
          <ac:chgData name="First Presbyterian Church, Blairstown, NJ" userId="96d466b960cbaa79" providerId="LiveId" clId="{08259469-EA37-4589-94DB-D43DC49C6094}" dt="2026-07-09T14:20:54.079" v="378" actId="1035"/>
          <ac:spMkLst>
            <pc:docMk/>
            <pc:sldMk cId="675565397" sldId="1322"/>
            <ac:spMk id="7" creationId="{6CA1757D-5B2E-93DD-3E2F-F8AE099159F1}"/>
          </ac:spMkLst>
        </pc:spChg>
        <pc:spChg chg="mod ord">
          <ac:chgData name="First Presbyterian Church, Blairstown, NJ" userId="96d466b960cbaa79" providerId="LiveId" clId="{08259469-EA37-4589-94DB-D43DC49C6094}" dt="2026-07-09T14:20:54.079" v="378" actId="1035"/>
          <ac:spMkLst>
            <pc:docMk/>
            <pc:sldMk cId="675565397" sldId="1322"/>
            <ac:spMk id="20482" creationId="{C80FA143-5C2D-9F78-FA4B-0A8D485387E3}"/>
          </ac:spMkLst>
        </pc:spChg>
        <pc:spChg chg="del mod ord">
          <ac:chgData name="First Presbyterian Church, Blairstown, NJ" userId="96d466b960cbaa79" providerId="LiveId" clId="{08259469-EA37-4589-94DB-D43DC49C6094}" dt="2026-07-09T14:16:45.583" v="312" actId="478"/>
          <ac:spMkLst>
            <pc:docMk/>
            <pc:sldMk cId="675565397" sldId="1322"/>
            <ac:spMk id="20484" creationId="{6F651DD5-F7FB-F340-9570-0A659C803D91}"/>
          </ac:spMkLst>
        </pc:spChg>
        <pc:spChg chg="add del">
          <ac:chgData name="First Presbyterian Church, Blairstown, NJ" userId="96d466b960cbaa79" providerId="LiveId" clId="{08259469-EA37-4589-94DB-D43DC49C6094}" dt="2026-07-09T14:17:35.213" v="324" actId="26606"/>
          <ac:spMkLst>
            <pc:docMk/>
            <pc:sldMk cId="675565397" sldId="1322"/>
            <ac:spMk id="20519" creationId="{1A873045-CD28-4515-BA75-8B86DC8CBCDC}"/>
          </ac:spMkLst>
        </pc:spChg>
        <pc:spChg chg="add del">
          <ac:chgData name="First Presbyterian Church, Blairstown, NJ" userId="96d466b960cbaa79" providerId="LiveId" clId="{08259469-EA37-4589-94DB-D43DC49C6094}" dt="2026-07-09T14:18:15.504" v="332" actId="26606"/>
          <ac:spMkLst>
            <pc:docMk/>
            <pc:sldMk cId="675565397" sldId="1322"/>
            <ac:spMk id="20529" creationId="{F8DBC0D3-BA58-48F4-A939-E2C2D2AA0DF9}"/>
          </ac:spMkLst>
        </pc:spChg>
        <pc:picChg chg="add del mod ord">
          <ac:chgData name="First Presbyterian Church, Blairstown, NJ" userId="96d466b960cbaa79" providerId="LiveId" clId="{08259469-EA37-4589-94DB-D43DC49C6094}" dt="2026-07-09T14:17:40.426" v="326" actId="478"/>
          <ac:picMkLst>
            <pc:docMk/>
            <pc:sldMk cId="675565397" sldId="1322"/>
            <ac:picMk id="3" creationId="{FECCA2B3-AAB7-2CE0-3292-B22D5A1E8D29}"/>
          </ac:picMkLst>
        </pc:picChg>
        <pc:picChg chg="del">
          <ac:chgData name="First Presbyterian Church, Blairstown, NJ" userId="96d466b960cbaa79" providerId="LiveId" clId="{08259469-EA37-4589-94DB-D43DC49C6094}" dt="2026-07-09T14:15:24.913" v="297" actId="478"/>
          <ac:picMkLst>
            <pc:docMk/>
            <pc:sldMk cId="675565397" sldId="1322"/>
            <ac:picMk id="4" creationId="{CAE564D2-28F7-A302-D328-30FA85B5473F}"/>
          </ac:picMkLst>
        </pc:picChg>
        <pc:picChg chg="add mod ord">
          <ac:chgData name="First Presbyterian Church, Blairstown, NJ" userId="96d466b960cbaa79" providerId="LiveId" clId="{08259469-EA37-4589-94DB-D43DC49C6094}" dt="2026-07-09T14:20:54.079" v="378" actId="1035"/>
          <ac:picMkLst>
            <pc:docMk/>
            <pc:sldMk cId="675565397" sldId="1322"/>
            <ac:picMk id="6" creationId="{477C3100-B4C6-72C9-DE2E-E6B13DAFAA4A}"/>
          </ac:picMkLst>
        </pc:picChg>
        <pc:picChg chg="del">
          <ac:chgData name="First Presbyterian Church, Blairstown, NJ" userId="96d466b960cbaa79" providerId="LiveId" clId="{08259469-EA37-4589-94DB-D43DC49C6094}" dt="2026-07-09T14:15:47.220" v="299" actId="26606"/>
          <ac:picMkLst>
            <pc:docMk/>
            <pc:sldMk cId="675565397" sldId="1322"/>
            <ac:picMk id="20514" creationId="{8371DE0A-DF01-4D24-A882-91D5937AD8E6}"/>
          </ac:picMkLst>
        </pc:picChg>
        <pc:picChg chg="add del">
          <ac:chgData name="First Presbyterian Church, Blairstown, NJ" userId="96d466b960cbaa79" providerId="LiveId" clId="{08259469-EA37-4589-94DB-D43DC49C6094}" dt="2026-07-09T14:20:15.402" v="369" actId="700"/>
          <ac:picMkLst>
            <pc:docMk/>
            <pc:sldMk cId="675565397" sldId="1322"/>
            <ac:picMk id="20524" creationId="{B536FA4E-0152-4E27-91DA-0FC22D1846BB}"/>
          </ac:picMkLst>
        </pc:picChg>
      </pc:sldChg>
      <pc:sldChg chg="modSp del mod">
        <pc:chgData name="First Presbyterian Church, Blairstown, NJ" userId="96d466b960cbaa79" providerId="LiveId" clId="{08259469-EA37-4589-94DB-D43DC49C6094}" dt="2026-07-09T14:07:18.713" v="290" actId="47"/>
        <pc:sldMkLst>
          <pc:docMk/>
          <pc:sldMk cId="2026165389" sldId="1323"/>
        </pc:sldMkLst>
      </pc:sldChg>
      <pc:sldChg chg="add">
        <pc:chgData name="First Presbyterian Church, Blairstown, NJ" userId="96d466b960cbaa79" providerId="LiveId" clId="{08259469-EA37-4589-94DB-D43DC49C6094}" dt="2026-07-08T13:38:42.665" v="0"/>
        <pc:sldMkLst>
          <pc:docMk/>
          <pc:sldMk cId="2868341618" sldId="1337"/>
        </pc:sldMkLst>
      </pc:sldChg>
      <pc:sldChg chg="modSp mod">
        <pc:chgData name="First Presbyterian Church, Blairstown, NJ" userId="96d466b960cbaa79" providerId="LiveId" clId="{08259469-EA37-4589-94DB-D43DC49C6094}" dt="2026-07-10T14:19:01.594" v="434" actId="6549"/>
        <pc:sldMkLst>
          <pc:docMk/>
          <pc:sldMk cId="1150653711" sldId="1341"/>
        </pc:sldMkLst>
        <pc:spChg chg="mod">
          <ac:chgData name="First Presbyterian Church, Blairstown, NJ" userId="96d466b960cbaa79" providerId="LiveId" clId="{08259469-EA37-4589-94DB-D43DC49C6094}" dt="2026-07-10T14:19:01.594" v="434" actId="6549"/>
          <ac:spMkLst>
            <pc:docMk/>
            <pc:sldMk cId="1150653711" sldId="1341"/>
            <ac:spMk id="7170" creationId="{16116B74-9BED-CD20-CBCF-DF1274B37661}"/>
          </ac:spMkLst>
        </pc:spChg>
      </pc:sldChg>
      <pc:sldChg chg="modSp mod">
        <pc:chgData name="First Presbyterian Church, Blairstown, NJ" userId="96d466b960cbaa79" providerId="LiveId" clId="{08259469-EA37-4589-94DB-D43DC49C6094}" dt="2026-07-09T14:02:45.291" v="249" actId="21"/>
        <pc:sldMkLst>
          <pc:docMk/>
          <pc:sldMk cId="124096191" sldId="1344"/>
        </pc:sldMkLst>
        <pc:spChg chg="mod">
          <ac:chgData name="First Presbyterian Church, Blairstown, NJ" userId="96d466b960cbaa79" providerId="LiveId" clId="{08259469-EA37-4589-94DB-D43DC49C6094}" dt="2026-07-09T14:02:45.291" v="249" actId="21"/>
          <ac:spMkLst>
            <pc:docMk/>
            <pc:sldMk cId="124096191" sldId="1344"/>
            <ac:spMk id="17410" creationId="{9A72197C-52D7-9AAB-53E4-97F59C87327A}"/>
          </ac:spMkLst>
        </pc:spChg>
      </pc:sldChg>
      <pc:sldChg chg="modSp mod">
        <pc:chgData name="First Presbyterian Church, Blairstown, NJ" userId="96d466b960cbaa79" providerId="LiveId" clId="{08259469-EA37-4589-94DB-D43DC49C6094}" dt="2026-07-09T14:03:09.714" v="252" actId="20577"/>
        <pc:sldMkLst>
          <pc:docMk/>
          <pc:sldMk cId="3314271260" sldId="1345"/>
        </pc:sldMkLst>
        <pc:spChg chg="mod">
          <ac:chgData name="First Presbyterian Church, Blairstown, NJ" userId="96d466b960cbaa79" providerId="LiveId" clId="{08259469-EA37-4589-94DB-D43DC49C6094}" dt="2026-07-09T14:03:09.714" v="252" actId="20577"/>
          <ac:spMkLst>
            <pc:docMk/>
            <pc:sldMk cId="3314271260" sldId="1345"/>
            <ac:spMk id="17410" creationId="{E6CFC362-88E6-3A27-14EB-7921310697A9}"/>
          </ac:spMkLst>
        </pc:spChg>
      </pc:sldChg>
      <pc:sldChg chg="modSp mod">
        <pc:chgData name="First Presbyterian Church, Blairstown, NJ" userId="96d466b960cbaa79" providerId="LiveId" clId="{08259469-EA37-4589-94DB-D43DC49C6094}" dt="2026-07-09T14:03:14.252" v="254" actId="120"/>
        <pc:sldMkLst>
          <pc:docMk/>
          <pc:sldMk cId="3411739954" sldId="1346"/>
        </pc:sldMkLst>
        <pc:spChg chg="mod">
          <ac:chgData name="First Presbyterian Church, Blairstown, NJ" userId="96d466b960cbaa79" providerId="LiveId" clId="{08259469-EA37-4589-94DB-D43DC49C6094}" dt="2026-07-09T14:03:14.252" v="254" actId="120"/>
          <ac:spMkLst>
            <pc:docMk/>
            <pc:sldMk cId="3411739954" sldId="1346"/>
            <ac:spMk id="17410" creationId="{96885889-F390-F484-DA61-793745A4E655}"/>
          </ac:spMkLst>
        </pc:spChg>
      </pc:sldChg>
      <pc:sldChg chg="modSp mod">
        <pc:chgData name="First Presbyterian Church, Blairstown, NJ" userId="96d466b960cbaa79" providerId="LiveId" clId="{08259469-EA37-4589-94DB-D43DC49C6094}" dt="2026-07-08T13:49:53.981" v="154" actId="20577"/>
        <pc:sldMkLst>
          <pc:docMk/>
          <pc:sldMk cId="1220643760" sldId="1351"/>
        </pc:sldMkLst>
        <pc:spChg chg="mod">
          <ac:chgData name="First Presbyterian Church, Blairstown, NJ" userId="96d466b960cbaa79" providerId="LiveId" clId="{08259469-EA37-4589-94DB-D43DC49C6094}" dt="2026-07-08T13:49:53.981" v="154" actId="20577"/>
          <ac:spMkLst>
            <pc:docMk/>
            <pc:sldMk cId="1220643760" sldId="1351"/>
            <ac:spMk id="14338" creationId="{6CE03DF3-A440-C946-7AE1-A5099867F65B}"/>
          </ac:spMkLst>
        </pc:spChg>
      </pc:sldChg>
      <pc:sldChg chg="modSp mod">
        <pc:chgData name="First Presbyterian Church, Blairstown, NJ" userId="96d466b960cbaa79" providerId="LiveId" clId="{08259469-EA37-4589-94DB-D43DC49C6094}" dt="2026-07-09T14:06:25.930" v="278" actId="121"/>
        <pc:sldMkLst>
          <pc:docMk/>
          <pc:sldMk cId="2651484036" sldId="1352"/>
        </pc:sldMkLst>
        <pc:spChg chg="mod">
          <ac:chgData name="First Presbyterian Church, Blairstown, NJ" userId="96d466b960cbaa79" providerId="LiveId" clId="{08259469-EA37-4589-94DB-D43DC49C6094}" dt="2026-07-09T14:06:25.930" v="278" actId="121"/>
          <ac:spMkLst>
            <pc:docMk/>
            <pc:sldMk cId="2651484036" sldId="1352"/>
            <ac:spMk id="4" creationId="{CDE88176-569B-E155-4105-79D07091E1B0}"/>
          </ac:spMkLst>
        </pc:spChg>
      </pc:sldChg>
      <pc:sldChg chg="add">
        <pc:chgData name="First Presbyterian Church, Blairstown, NJ" userId="96d466b960cbaa79" providerId="LiveId" clId="{08259469-EA37-4589-94DB-D43DC49C6094}" dt="2026-07-08T13:39:33.241" v="2"/>
        <pc:sldMkLst>
          <pc:docMk/>
          <pc:sldMk cId="3231477991" sldId="1353"/>
        </pc:sldMkLst>
      </pc:sldChg>
      <pc:sldChg chg="modSp add mod">
        <pc:chgData name="First Presbyterian Church, Blairstown, NJ" userId="96d466b960cbaa79" providerId="LiveId" clId="{08259469-EA37-4589-94DB-D43DC49C6094}" dt="2026-07-08T13:41:57.646" v="37" actId="6549"/>
        <pc:sldMkLst>
          <pc:docMk/>
          <pc:sldMk cId="0" sldId="1354"/>
        </pc:sldMkLst>
        <pc:spChg chg="mod">
          <ac:chgData name="First Presbyterian Church, Blairstown, NJ" userId="96d466b960cbaa79" providerId="LiveId" clId="{08259469-EA37-4589-94DB-D43DC49C6094}" dt="2026-07-08T13:41:57.646" v="37" actId="6549"/>
          <ac:spMkLst>
            <pc:docMk/>
            <pc:sldMk cId="0" sldId="1354"/>
            <ac:spMk id="8194" creationId="{F31512E2-F393-4D44-A63D-55F78F8B5DAA}"/>
          </ac:spMkLst>
        </pc:spChg>
      </pc:sldChg>
      <pc:sldChg chg="modSp add mod">
        <pc:chgData name="First Presbyterian Church, Blairstown, NJ" userId="96d466b960cbaa79" providerId="LiveId" clId="{08259469-EA37-4589-94DB-D43DC49C6094}" dt="2026-07-09T14:07:10.505" v="288" actId="20577"/>
        <pc:sldMkLst>
          <pc:docMk/>
          <pc:sldMk cId="351680198" sldId="1355"/>
        </pc:sldMkLst>
        <pc:spChg chg="mod">
          <ac:chgData name="First Presbyterian Church, Blairstown, NJ" userId="96d466b960cbaa79" providerId="LiveId" clId="{08259469-EA37-4589-94DB-D43DC49C6094}" dt="2026-07-09T14:07:10.505" v="288" actId="20577"/>
          <ac:spMkLst>
            <pc:docMk/>
            <pc:sldMk cId="351680198" sldId="1355"/>
            <ac:spMk id="4" creationId="{F74D9FAC-5484-56DD-B2B7-09F23B6F2AE1}"/>
          </ac:spMkLst>
        </pc:spChg>
      </pc:sldChg>
      <pc:sldChg chg="modSp add mod">
        <pc:chgData name="First Presbyterian Church, Blairstown, NJ" userId="96d466b960cbaa79" providerId="LiveId" clId="{08259469-EA37-4589-94DB-D43DC49C6094}" dt="2026-07-09T14:07:13.257" v="289"/>
        <pc:sldMkLst>
          <pc:docMk/>
          <pc:sldMk cId="3431680167" sldId="1356"/>
        </pc:sldMkLst>
        <pc:spChg chg="mod">
          <ac:chgData name="First Presbyterian Church, Blairstown, NJ" userId="96d466b960cbaa79" providerId="LiveId" clId="{08259469-EA37-4589-94DB-D43DC49C6094}" dt="2026-07-09T14:07:13.257" v="289"/>
          <ac:spMkLst>
            <pc:docMk/>
            <pc:sldMk cId="3431680167" sldId="1356"/>
            <ac:spMk id="4" creationId="{9106AC7F-79CD-D76A-3311-E62B5EE5C478}"/>
          </ac:spMkLst>
        </pc:spChg>
      </pc:sldChg>
      <pc:sldChg chg="modSp add mod">
        <pc:chgData name="First Presbyterian Church, Blairstown, NJ" userId="96d466b960cbaa79" providerId="LiveId" clId="{08259469-EA37-4589-94DB-D43DC49C6094}" dt="2026-07-08T13:49:46.107" v="147" actId="20577"/>
        <pc:sldMkLst>
          <pc:docMk/>
          <pc:sldMk cId="3221364292" sldId="1357"/>
        </pc:sldMkLst>
        <pc:spChg chg="mod">
          <ac:chgData name="First Presbyterian Church, Blairstown, NJ" userId="96d466b960cbaa79" providerId="LiveId" clId="{08259469-EA37-4589-94DB-D43DC49C6094}" dt="2026-07-08T13:49:46.107" v="147" actId="20577"/>
          <ac:spMkLst>
            <pc:docMk/>
            <pc:sldMk cId="3221364292" sldId="1357"/>
            <ac:spMk id="14338" creationId="{BEBB5A39-5B37-0C19-F0C9-DFB2806B1CF7}"/>
          </ac:spMkLst>
        </pc:spChg>
      </pc:sldChg>
      <pc:sldChg chg="modSp add mod">
        <pc:chgData name="First Presbyterian Church, Blairstown, NJ" userId="96d466b960cbaa79" providerId="LiveId" clId="{08259469-EA37-4589-94DB-D43DC49C6094}" dt="2026-07-10T14:08:29.587" v="397" actId="6549"/>
        <pc:sldMkLst>
          <pc:docMk/>
          <pc:sldMk cId="3362080227" sldId="1358"/>
        </pc:sldMkLst>
        <pc:spChg chg="mod">
          <ac:chgData name="First Presbyterian Church, Blairstown, NJ" userId="96d466b960cbaa79" providerId="LiveId" clId="{08259469-EA37-4589-94DB-D43DC49C6094}" dt="2026-07-10T14:08:29.587" v="397" actId="6549"/>
          <ac:spMkLst>
            <pc:docMk/>
            <pc:sldMk cId="3362080227" sldId="1358"/>
            <ac:spMk id="25602" creationId="{515587EE-68B5-8B8B-17BE-904A171DAA1D}"/>
          </ac:spMkLst>
        </pc:spChg>
      </pc:sldChg>
      <pc:sldChg chg="modSp add mod">
        <pc:chgData name="First Presbyterian Church, Blairstown, NJ" userId="96d466b960cbaa79" providerId="LiveId" clId="{08259469-EA37-4589-94DB-D43DC49C6094}" dt="2026-07-10T14:09:13.518" v="412" actId="20577"/>
        <pc:sldMkLst>
          <pc:docMk/>
          <pc:sldMk cId="0" sldId="1359"/>
        </pc:sldMkLst>
        <pc:spChg chg="mod">
          <ac:chgData name="First Presbyterian Church, Blairstown, NJ" userId="96d466b960cbaa79" providerId="LiveId" clId="{08259469-EA37-4589-94DB-D43DC49C6094}" dt="2026-07-10T14:09:13.518" v="412" actId="20577"/>
          <ac:spMkLst>
            <pc:docMk/>
            <pc:sldMk cId="0" sldId="1359"/>
            <ac:spMk id="25602" creationId="{3C1CF077-8A5F-4010-AF46-0919BC272DA2}"/>
          </ac:spMkLst>
        </pc:spChg>
      </pc:sldChg>
      <pc:sldChg chg="modSp add mod">
        <pc:chgData name="First Presbyterian Church, Blairstown, NJ" userId="96d466b960cbaa79" providerId="LiveId" clId="{08259469-EA37-4589-94DB-D43DC49C6094}" dt="2026-07-10T14:09:49.939" v="424" actId="20577"/>
        <pc:sldMkLst>
          <pc:docMk/>
          <pc:sldMk cId="2672932298" sldId="1360"/>
        </pc:sldMkLst>
        <pc:spChg chg="mod">
          <ac:chgData name="First Presbyterian Church, Blairstown, NJ" userId="96d466b960cbaa79" providerId="LiveId" clId="{08259469-EA37-4589-94DB-D43DC49C6094}" dt="2026-07-10T14:09:49.939" v="424" actId="20577"/>
          <ac:spMkLst>
            <pc:docMk/>
            <pc:sldMk cId="2672932298" sldId="1360"/>
            <ac:spMk id="25602" creationId="{F4E059EF-E853-A650-C1E9-0D16D7AD1C0C}"/>
          </ac:spMkLst>
        </pc:spChg>
      </pc:sldChg>
      <pc:sldChg chg="add del">
        <pc:chgData name="First Presbyterian Church, Blairstown, NJ" userId="96d466b960cbaa79" providerId="LiveId" clId="{08259469-EA37-4589-94DB-D43DC49C6094}" dt="2026-07-10T14:09:54.892" v="425" actId="47"/>
        <pc:sldMkLst>
          <pc:docMk/>
          <pc:sldMk cId="751083520" sldId="1361"/>
        </pc:sldMkLst>
      </pc:sldChg>
      <pc:sldChg chg="modSp add mod">
        <pc:chgData name="First Presbyterian Church, Blairstown, NJ" userId="96d466b960cbaa79" providerId="LiveId" clId="{08259469-EA37-4589-94DB-D43DC49C6094}" dt="2026-07-08T13:54:49.143" v="185" actId="20577"/>
        <pc:sldMkLst>
          <pc:docMk/>
          <pc:sldMk cId="1662497301" sldId="1362"/>
        </pc:sldMkLst>
        <pc:spChg chg="mod">
          <ac:chgData name="First Presbyterian Church, Blairstown, NJ" userId="96d466b960cbaa79" providerId="LiveId" clId="{08259469-EA37-4589-94DB-D43DC49C6094}" dt="2026-07-08T13:54:49.143" v="185" actId="20577"/>
          <ac:spMkLst>
            <pc:docMk/>
            <pc:sldMk cId="1662497301" sldId="1362"/>
            <ac:spMk id="4" creationId="{4D48F02C-D600-596E-3550-A4367E563794}"/>
          </ac:spMkLst>
        </pc:spChg>
      </pc:sldChg>
      <pc:sldChg chg="add">
        <pc:chgData name="First Presbyterian Church, Blairstown, NJ" userId="96d466b960cbaa79" providerId="LiveId" clId="{08259469-EA37-4589-94DB-D43DC49C6094}" dt="2026-07-09T13:56:55.516" v="186"/>
        <pc:sldMkLst>
          <pc:docMk/>
          <pc:sldMk cId="0" sldId="1363"/>
        </pc:sldMkLst>
      </pc:sldChg>
      <pc:sldChg chg="add">
        <pc:chgData name="First Presbyterian Church, Blairstown, NJ" userId="96d466b960cbaa79" providerId="LiveId" clId="{08259469-EA37-4589-94DB-D43DC49C6094}" dt="2026-07-09T14:21:34.363" v="379"/>
        <pc:sldMkLst>
          <pc:docMk/>
          <pc:sldMk cId="3159371868" sldId="13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95345409-788C-4CEB-80BF-7FCD2CFF4A10}"/>
              </a:ext>
            </a:extLst>
          </p:cNvPr>
          <p:cNvSpPr>
            <a:spLocks noGrp="1" noChangeArrowheads="1"/>
          </p:cNvSpPr>
          <p:nvPr>
            <p:ph type="hdr" sz="quarter"/>
          </p:nvPr>
        </p:nvSpPr>
        <p:spPr bwMode="auto">
          <a:xfrm>
            <a:off x="0" y="0"/>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t" anchorCtr="0" compatLnSpc="1">
            <a:prstTxWarp prst="textNoShape">
              <a:avLst/>
            </a:prstTxWarp>
          </a:bodyPr>
          <a:lstStyle>
            <a:lvl1pPr defTabSz="918784">
              <a:defRPr sz="1300" b="0">
                <a:latin typeface="Arial" charset="0"/>
                <a:cs typeface="Arial" charset="0"/>
              </a:defRPr>
            </a:lvl1pPr>
          </a:lstStyle>
          <a:p>
            <a:pPr>
              <a:defRPr/>
            </a:pPr>
            <a:endParaRPr lang="en-US"/>
          </a:p>
        </p:txBody>
      </p:sp>
      <p:sp>
        <p:nvSpPr>
          <p:cNvPr id="86019" name="Rectangle 3">
            <a:extLst>
              <a:ext uri="{FF2B5EF4-FFF2-40B4-BE49-F238E27FC236}">
                <a16:creationId xmlns:a16="http://schemas.microsoft.com/office/drawing/2014/main" id="{A0EFEBAB-8391-4033-B415-84AA62A3E39B}"/>
              </a:ext>
            </a:extLst>
          </p:cNvPr>
          <p:cNvSpPr>
            <a:spLocks noGrp="1" noChangeArrowheads="1"/>
          </p:cNvSpPr>
          <p:nvPr>
            <p:ph type="dt" sz="quarter" idx="1"/>
          </p:nvPr>
        </p:nvSpPr>
        <p:spPr bwMode="auto">
          <a:xfrm>
            <a:off x="5264150" y="0"/>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t" anchorCtr="0" compatLnSpc="1">
            <a:prstTxWarp prst="textNoShape">
              <a:avLst/>
            </a:prstTxWarp>
          </a:bodyPr>
          <a:lstStyle>
            <a:lvl1pPr algn="r" defTabSz="918784">
              <a:defRPr sz="1300" b="0">
                <a:latin typeface="Arial" charset="0"/>
                <a:cs typeface="Arial" charset="0"/>
              </a:defRPr>
            </a:lvl1pPr>
          </a:lstStyle>
          <a:p>
            <a:pPr>
              <a:defRPr/>
            </a:pPr>
            <a:endParaRPr lang="en-US"/>
          </a:p>
        </p:txBody>
      </p:sp>
      <p:sp>
        <p:nvSpPr>
          <p:cNvPr id="86020" name="Rectangle 4">
            <a:extLst>
              <a:ext uri="{FF2B5EF4-FFF2-40B4-BE49-F238E27FC236}">
                <a16:creationId xmlns:a16="http://schemas.microsoft.com/office/drawing/2014/main" id="{7D82E61B-ACBC-4CFB-8D8F-97F24CBE6D77}"/>
              </a:ext>
            </a:extLst>
          </p:cNvPr>
          <p:cNvSpPr>
            <a:spLocks noGrp="1" noChangeArrowheads="1"/>
          </p:cNvSpPr>
          <p:nvPr>
            <p:ph type="ftr" sz="quarter" idx="2"/>
          </p:nvPr>
        </p:nvSpPr>
        <p:spPr bwMode="auto">
          <a:xfrm>
            <a:off x="0" y="6657975"/>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b" anchorCtr="0" compatLnSpc="1">
            <a:prstTxWarp prst="textNoShape">
              <a:avLst/>
            </a:prstTxWarp>
          </a:bodyPr>
          <a:lstStyle>
            <a:lvl1pPr defTabSz="918784">
              <a:defRPr sz="1300" b="0">
                <a:latin typeface="Arial" charset="0"/>
                <a:cs typeface="Arial" charset="0"/>
              </a:defRPr>
            </a:lvl1pPr>
          </a:lstStyle>
          <a:p>
            <a:pPr>
              <a:defRPr/>
            </a:pPr>
            <a:endParaRPr lang="en-US"/>
          </a:p>
        </p:txBody>
      </p:sp>
      <p:sp>
        <p:nvSpPr>
          <p:cNvPr id="86021" name="Rectangle 5">
            <a:extLst>
              <a:ext uri="{FF2B5EF4-FFF2-40B4-BE49-F238E27FC236}">
                <a16:creationId xmlns:a16="http://schemas.microsoft.com/office/drawing/2014/main" id="{0CBA459D-143F-42B0-8169-C80439DE9576}"/>
              </a:ext>
            </a:extLst>
          </p:cNvPr>
          <p:cNvSpPr>
            <a:spLocks noGrp="1" noChangeArrowheads="1"/>
          </p:cNvSpPr>
          <p:nvPr>
            <p:ph type="sldNum" sz="quarter" idx="3"/>
          </p:nvPr>
        </p:nvSpPr>
        <p:spPr bwMode="auto">
          <a:xfrm>
            <a:off x="5264150" y="6657975"/>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b" anchorCtr="0" compatLnSpc="1">
            <a:prstTxWarp prst="textNoShape">
              <a:avLst/>
            </a:prstTxWarp>
          </a:bodyPr>
          <a:lstStyle>
            <a:lvl1pPr algn="r" defTabSz="917575">
              <a:defRPr sz="1300" b="0">
                <a:latin typeface="Arial" panose="020B0604020202020204" pitchFamily="34" charset="0"/>
              </a:defRPr>
            </a:lvl1pPr>
          </a:lstStyle>
          <a:p>
            <a:fld id="{8949C558-9695-47A0-B5D7-90E8B2F89EBC}"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C64A5BE3-ECA7-4A7B-9028-E48DA4087423}"/>
              </a:ext>
            </a:extLst>
          </p:cNvPr>
          <p:cNvSpPr>
            <a:spLocks noGrp="1" noChangeArrowheads="1"/>
          </p:cNvSpPr>
          <p:nvPr>
            <p:ph type="hdr" sz="quarter"/>
          </p:nvPr>
        </p:nvSpPr>
        <p:spPr bwMode="auto">
          <a:xfrm>
            <a:off x="0" y="0"/>
            <a:ext cx="4030663"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t" anchorCtr="0" compatLnSpc="1">
            <a:prstTxWarp prst="textNoShape">
              <a:avLst/>
            </a:prstTxWarp>
          </a:bodyPr>
          <a:lstStyle>
            <a:lvl1pPr eaLnBrk="0" hangingPunct="0">
              <a:defRPr sz="1200" b="0">
                <a:cs typeface="Arial" charset="0"/>
              </a:defRPr>
            </a:lvl1pPr>
          </a:lstStyle>
          <a:p>
            <a:pPr>
              <a:defRPr/>
            </a:pPr>
            <a:endParaRPr lang="en-US"/>
          </a:p>
        </p:txBody>
      </p:sp>
      <p:sp>
        <p:nvSpPr>
          <p:cNvPr id="57347" name="Rectangle 3">
            <a:extLst>
              <a:ext uri="{FF2B5EF4-FFF2-40B4-BE49-F238E27FC236}">
                <a16:creationId xmlns:a16="http://schemas.microsoft.com/office/drawing/2014/main" id="{E504145B-5023-482A-BB0E-CFF1852B3C9D}"/>
              </a:ext>
            </a:extLst>
          </p:cNvPr>
          <p:cNvSpPr>
            <a:spLocks noGrp="1" noChangeArrowheads="1"/>
          </p:cNvSpPr>
          <p:nvPr>
            <p:ph type="dt" idx="1"/>
          </p:nvPr>
        </p:nvSpPr>
        <p:spPr bwMode="auto">
          <a:xfrm>
            <a:off x="5265738"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t" anchorCtr="0" compatLnSpc="1">
            <a:prstTxWarp prst="textNoShape">
              <a:avLst/>
            </a:prstTxWarp>
          </a:bodyPr>
          <a:lstStyle>
            <a:lvl1pPr algn="r" eaLnBrk="0" hangingPunct="0">
              <a:defRPr sz="1200" b="0">
                <a:cs typeface="Arial" charset="0"/>
              </a:defRPr>
            </a:lvl1pPr>
          </a:lstStyle>
          <a:p>
            <a:pPr>
              <a:defRPr/>
            </a:pPr>
            <a:fld id="{D2560A9F-3D58-4725-A9CC-6CE926D7E376}" type="datetimeFigureOut">
              <a:rPr lang="en-US"/>
              <a:pPr>
                <a:defRPr/>
              </a:pPr>
              <a:t>07/10/2026</a:t>
            </a:fld>
            <a:endParaRPr lang="en-US" dirty="0"/>
          </a:p>
        </p:txBody>
      </p:sp>
      <p:sp>
        <p:nvSpPr>
          <p:cNvPr id="39940" name="Rectangle 4">
            <a:extLst>
              <a:ext uri="{FF2B5EF4-FFF2-40B4-BE49-F238E27FC236}">
                <a16:creationId xmlns:a16="http://schemas.microsoft.com/office/drawing/2014/main" id="{592DE60C-5AB4-4825-8ED3-F1F171847563}"/>
              </a:ext>
            </a:extLst>
          </p:cNvPr>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7349" name="Rectangle 5">
            <a:extLst>
              <a:ext uri="{FF2B5EF4-FFF2-40B4-BE49-F238E27FC236}">
                <a16:creationId xmlns:a16="http://schemas.microsoft.com/office/drawing/2014/main" id="{3C96E1F5-6C78-4069-AE05-0F88114B5BE0}"/>
              </a:ext>
            </a:extLst>
          </p:cNvPr>
          <p:cNvSpPr>
            <a:spLocks noGrp="1" noChangeArrowheads="1"/>
          </p:cNvSpPr>
          <p:nvPr>
            <p:ph type="body" sz="quarter" idx="3"/>
          </p:nvPr>
        </p:nvSpPr>
        <p:spPr bwMode="auto">
          <a:xfrm>
            <a:off x="928688" y="3330575"/>
            <a:ext cx="7439025" cy="315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7350" name="Rectangle 6">
            <a:extLst>
              <a:ext uri="{FF2B5EF4-FFF2-40B4-BE49-F238E27FC236}">
                <a16:creationId xmlns:a16="http://schemas.microsoft.com/office/drawing/2014/main" id="{C59122AF-A62E-4C94-B22A-9F9A8960E0A2}"/>
              </a:ext>
            </a:extLst>
          </p:cNvPr>
          <p:cNvSpPr>
            <a:spLocks noGrp="1" noChangeArrowheads="1"/>
          </p:cNvSpPr>
          <p:nvPr>
            <p:ph type="ftr" sz="quarter" idx="4"/>
          </p:nvPr>
        </p:nvSpPr>
        <p:spPr bwMode="auto">
          <a:xfrm>
            <a:off x="0" y="6657975"/>
            <a:ext cx="4030663"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b" anchorCtr="0" compatLnSpc="1">
            <a:prstTxWarp prst="textNoShape">
              <a:avLst/>
            </a:prstTxWarp>
          </a:bodyPr>
          <a:lstStyle>
            <a:lvl1pPr eaLnBrk="0" hangingPunct="0">
              <a:defRPr sz="1200" b="0">
                <a:cs typeface="Arial" charset="0"/>
              </a:defRPr>
            </a:lvl1pPr>
          </a:lstStyle>
          <a:p>
            <a:pPr>
              <a:defRPr/>
            </a:pPr>
            <a:endParaRPr lang="en-US"/>
          </a:p>
        </p:txBody>
      </p:sp>
      <p:sp>
        <p:nvSpPr>
          <p:cNvPr id="57351" name="Rectangle 7">
            <a:extLst>
              <a:ext uri="{FF2B5EF4-FFF2-40B4-BE49-F238E27FC236}">
                <a16:creationId xmlns:a16="http://schemas.microsoft.com/office/drawing/2014/main" id="{3A67A980-A14A-4639-A830-12872F1ACD63}"/>
              </a:ext>
            </a:extLst>
          </p:cNvPr>
          <p:cNvSpPr>
            <a:spLocks noGrp="1" noChangeArrowheads="1"/>
          </p:cNvSpPr>
          <p:nvPr>
            <p:ph type="sldNum" sz="quarter" idx="5"/>
          </p:nvPr>
        </p:nvSpPr>
        <p:spPr bwMode="auto">
          <a:xfrm>
            <a:off x="5265738" y="6657975"/>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b" anchorCtr="0" compatLnSpc="1">
            <a:prstTxWarp prst="textNoShape">
              <a:avLst/>
            </a:prstTxWarp>
          </a:bodyPr>
          <a:lstStyle>
            <a:lvl1pPr algn="r" eaLnBrk="0" hangingPunct="0">
              <a:defRPr sz="1200" b="0"/>
            </a:lvl1pPr>
          </a:lstStyle>
          <a:p>
            <a:fld id="{AB4C82E0-486A-462B-BDD0-4E609807901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BA31-F07F-807D-9EE1-7CDBA2F294E4}"/>
            </a:ext>
          </a:extLst>
        </p:cNvPr>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F384E2E9-3833-6216-58D0-7F8617A7ECA0}"/>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A47B9B5A-F93F-2260-7B48-E479A07B18DB}"/>
              </a:ext>
            </a:extLst>
          </p:cNvPr>
          <p:cNvSpPr>
            <a:spLocks noGrp="1"/>
          </p:cNvSpPr>
          <p:nvPr>
            <p:ph type="body" idx="1"/>
          </p:nvPr>
        </p:nvSpPr>
        <p:spPr>
          <a:noFill/>
        </p:spPr>
        <p:txBody>
          <a:bodyPr/>
          <a:lstStyle/>
          <a:p>
            <a:endParaRPr lang="en-US" altLang="en-US"/>
          </a:p>
        </p:txBody>
      </p:sp>
      <p:sp>
        <p:nvSpPr>
          <p:cNvPr id="40964" name="Slide Number Placeholder 3">
            <a:extLst>
              <a:ext uri="{FF2B5EF4-FFF2-40B4-BE49-F238E27FC236}">
                <a16:creationId xmlns:a16="http://schemas.microsoft.com/office/drawing/2014/main" id="{AB741E46-C045-3FB2-5D8F-5165368896E5}"/>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3137CE9-E17B-485C-95EB-5B4CEFAE40D4}" type="slidenum">
              <a:rPr lang="en-US" altLang="en-US">
                <a:latin typeface="Tahoma" panose="020B0604030504040204" pitchFamily="34" charset="0"/>
              </a:rPr>
              <a:pPr>
                <a:spcBef>
                  <a:spcPct val="0"/>
                </a:spcBef>
              </a:pPr>
              <a:t>4</a:t>
            </a:fld>
            <a:endParaRPr lang="en-US" altLang="en-US">
              <a:latin typeface="Tahoma" panose="020B0604030504040204" pitchFamily="34" charset="0"/>
            </a:endParaRPr>
          </a:p>
        </p:txBody>
      </p:sp>
    </p:spTree>
    <p:extLst>
      <p:ext uri="{BB962C8B-B14F-4D97-AF65-F5344CB8AC3E}">
        <p14:creationId xmlns:p14="http://schemas.microsoft.com/office/powerpoint/2010/main" val="320578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3372A-6456-1450-67D1-6B9E6ECD73EF}"/>
            </a:ext>
          </a:extLst>
        </p:cNvPr>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0E0661A-9D1B-AE33-8759-2EB6ABDEDD5C}"/>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1675F67F-EDCB-0088-95B2-9163091B55F6}"/>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860A294C-D09B-D282-A782-142B69C23DD8}"/>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32</a:t>
            </a:fld>
            <a:endParaRPr lang="en-US" altLang="en-US">
              <a:latin typeface="Tahoma" panose="020B0604030504040204" pitchFamily="34" charset="0"/>
            </a:endParaRPr>
          </a:p>
        </p:txBody>
      </p:sp>
    </p:spTree>
    <p:extLst>
      <p:ext uri="{BB962C8B-B14F-4D97-AF65-F5344CB8AC3E}">
        <p14:creationId xmlns:p14="http://schemas.microsoft.com/office/powerpoint/2010/main" val="1784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A4D94-3D8C-CD1A-C362-6BA14599FB73}"/>
            </a:ext>
          </a:extLst>
        </p:cNvPr>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1087286-E24A-6E9F-1BC1-33CA643F0A8E}"/>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AC2FF336-1610-3EE9-AFF9-A54A18DE8CCC}"/>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E22EDEBE-1564-22DB-8731-710CFE752FDA}"/>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33</a:t>
            </a:fld>
            <a:endParaRPr lang="en-US" altLang="en-US">
              <a:latin typeface="Tahoma" panose="020B0604030504040204" pitchFamily="34" charset="0"/>
            </a:endParaRPr>
          </a:p>
        </p:txBody>
      </p:sp>
    </p:spTree>
    <p:extLst>
      <p:ext uri="{BB962C8B-B14F-4D97-AF65-F5344CB8AC3E}">
        <p14:creationId xmlns:p14="http://schemas.microsoft.com/office/powerpoint/2010/main" val="1782424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84FFFEE-F266-44A5-B8E0-2F421E1A29FC}"/>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8B3E2527-C771-4251-B2F1-21F7EEC3C441}"/>
              </a:ext>
            </a:extLst>
          </p:cNvPr>
          <p:cNvSpPr>
            <a:spLocks noGrp="1"/>
          </p:cNvSpPr>
          <p:nvPr>
            <p:ph type="body" idx="1"/>
          </p:nvPr>
        </p:nvSpPr>
        <p:spPr>
          <a:noFill/>
        </p:spPr>
        <p:txBody>
          <a:bodyPr/>
          <a:lstStyle/>
          <a:p>
            <a:endParaRPr lang="en-US" altLang="en-US"/>
          </a:p>
        </p:txBody>
      </p:sp>
      <p:sp>
        <p:nvSpPr>
          <p:cNvPr id="41988" name="Slide Number Placeholder 3">
            <a:extLst>
              <a:ext uri="{FF2B5EF4-FFF2-40B4-BE49-F238E27FC236}">
                <a16:creationId xmlns:a16="http://schemas.microsoft.com/office/drawing/2014/main" id="{2EBB254D-68C5-49C5-921C-E62CC8300C3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6C1E85-D7E7-4B98-9784-762158582969}" type="slidenum">
              <a:rPr lang="en-US" altLang="en-US">
                <a:latin typeface="Tahoma" panose="020B0604030504040204" pitchFamily="34" charset="0"/>
              </a:rPr>
              <a:pPr>
                <a:spcBef>
                  <a:spcPct val="0"/>
                </a:spcBef>
              </a:pPr>
              <a:t>10</a:t>
            </a:fld>
            <a:endParaRPr lang="en-US" altLang="en-US">
              <a:latin typeface="Tahoma" panose="020B060403050404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11</a:t>
            </a:fld>
            <a:endParaRPr lang="en-US" altLang="en-US">
              <a:latin typeface="Tahoma" panose="020B060403050404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12</a:t>
            </a:fld>
            <a:endParaRPr lang="en-US" altLang="en-US">
              <a:latin typeface="Tahoma" panose="020B0604030504040204" pitchFamily="34" charset="0"/>
            </a:endParaRPr>
          </a:p>
        </p:txBody>
      </p:sp>
    </p:spTree>
    <p:extLst>
      <p:ext uri="{BB962C8B-B14F-4D97-AF65-F5344CB8AC3E}">
        <p14:creationId xmlns:p14="http://schemas.microsoft.com/office/powerpoint/2010/main" val="3280129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14</a:t>
            </a:fld>
            <a:endParaRPr lang="en-US" altLang="en-US">
              <a:latin typeface="Tahoma" panose="020B060403050404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28</a:t>
            </a:fld>
            <a:endParaRPr lang="en-US" altLang="en-US">
              <a:latin typeface="Tahom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3CB76-4D09-41EC-EFC2-4DCF3D710605}"/>
            </a:ext>
          </a:extLst>
        </p:cNvPr>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7F6A8DE0-0CA9-348E-726E-B95507164EE2}"/>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9F559E6-2AFA-59DB-EC9F-FA28D2234D30}"/>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DEEB5FAA-CC4B-6E6F-2325-34D6F8212E67}"/>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29</a:t>
            </a:fld>
            <a:endParaRPr lang="en-US" altLang="en-US">
              <a:latin typeface="Tahoma" panose="020B0604030504040204" pitchFamily="34" charset="0"/>
            </a:endParaRPr>
          </a:p>
        </p:txBody>
      </p:sp>
    </p:spTree>
    <p:extLst>
      <p:ext uri="{BB962C8B-B14F-4D97-AF65-F5344CB8AC3E}">
        <p14:creationId xmlns:p14="http://schemas.microsoft.com/office/powerpoint/2010/main" val="1137979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13361-2F12-689A-B77D-506341F1ADEE}"/>
            </a:ext>
          </a:extLst>
        </p:cNvPr>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F5315BD0-DCD9-4782-8726-3871AEF83225}"/>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9E3AC2A6-AFEB-5969-9D7E-66C7653CDE3E}"/>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218E77F0-DC7A-C5C9-87A7-B154D167FFC6}"/>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30</a:t>
            </a:fld>
            <a:endParaRPr lang="en-US" altLang="en-US">
              <a:latin typeface="Tahoma" panose="020B0604030504040204" pitchFamily="34" charset="0"/>
            </a:endParaRPr>
          </a:p>
        </p:txBody>
      </p:sp>
    </p:spTree>
    <p:extLst>
      <p:ext uri="{BB962C8B-B14F-4D97-AF65-F5344CB8AC3E}">
        <p14:creationId xmlns:p14="http://schemas.microsoft.com/office/powerpoint/2010/main" val="773281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63A7E-3579-5D14-7A34-80628D940F0D}"/>
            </a:ext>
          </a:extLst>
        </p:cNvPr>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C823581-D0C6-2EBF-C2A3-F76024AC1496}"/>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79E5AFD3-CDD1-49F9-EE69-06AA4695B84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FEC822FA-AE15-CFB7-D232-A20F240A1764}"/>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31</a:t>
            </a:fld>
            <a:endParaRPr lang="en-US" altLang="en-US">
              <a:latin typeface="Tahoma" panose="020B0604030504040204" pitchFamily="34" charset="0"/>
            </a:endParaRPr>
          </a:p>
        </p:txBody>
      </p:sp>
    </p:spTree>
    <p:extLst>
      <p:ext uri="{BB962C8B-B14F-4D97-AF65-F5344CB8AC3E}">
        <p14:creationId xmlns:p14="http://schemas.microsoft.com/office/powerpoint/2010/main" val="737370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BF970814-DA4F-4EA0-B0E1-A845F731E759}" type="slidenum">
              <a:rPr lang="en-US" altLang="en-US" smtClean="0"/>
              <a:pPr/>
              <a:t>‹#›</a:t>
            </a:fld>
            <a:endParaRPr lang="en-US" altLang="en-US"/>
          </a:p>
        </p:txBody>
      </p:sp>
    </p:spTree>
    <p:extLst>
      <p:ext uri="{BB962C8B-B14F-4D97-AF65-F5344CB8AC3E}">
        <p14:creationId xmlns:p14="http://schemas.microsoft.com/office/powerpoint/2010/main" val="928381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58121951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215541383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8509596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324115838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344901991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132030543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7AF799F6-4855-4E7F-A06A-6E9CC48E1BFF}" type="slidenum">
              <a:rPr lang="en-US" altLang="en-US" smtClean="0"/>
              <a:pPr/>
              <a:t>‹#›</a:t>
            </a:fld>
            <a:endParaRPr lang="en-US" altLang="en-US"/>
          </a:p>
        </p:txBody>
      </p:sp>
    </p:spTree>
    <p:extLst>
      <p:ext uri="{BB962C8B-B14F-4D97-AF65-F5344CB8AC3E}">
        <p14:creationId xmlns:p14="http://schemas.microsoft.com/office/powerpoint/2010/main" val="183137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8417A1A-D0FB-49F2-A5B2-FC2821ADFA7C}" type="slidenum">
              <a:rPr lang="en-US" altLang="en-US" smtClean="0"/>
              <a:pPr/>
              <a:t>‹#›</a:t>
            </a:fld>
            <a:endParaRPr lang="en-US" altLang="en-US"/>
          </a:p>
        </p:txBody>
      </p:sp>
    </p:spTree>
    <p:extLst>
      <p:ext uri="{BB962C8B-B14F-4D97-AF65-F5344CB8AC3E}">
        <p14:creationId xmlns:p14="http://schemas.microsoft.com/office/powerpoint/2010/main" val="352166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A15036D-ACD3-482D-A970-93FB802542F3}" type="slidenum">
              <a:rPr lang="en-US" altLang="en-US" smtClean="0"/>
              <a:pPr/>
              <a:t>‹#›</a:t>
            </a:fld>
            <a:endParaRPr lang="en-US" altLang="en-US"/>
          </a:p>
        </p:txBody>
      </p:sp>
    </p:spTree>
    <p:extLst>
      <p:ext uri="{BB962C8B-B14F-4D97-AF65-F5344CB8AC3E}">
        <p14:creationId xmlns:p14="http://schemas.microsoft.com/office/powerpoint/2010/main" val="4283708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65459C0-D9F3-4E87-B048-797558306541}" type="slidenum">
              <a:rPr lang="en-US" altLang="en-US" smtClean="0"/>
              <a:pPr/>
              <a:t>‹#›</a:t>
            </a:fld>
            <a:endParaRPr lang="en-US" altLang="en-US"/>
          </a:p>
        </p:txBody>
      </p:sp>
    </p:spTree>
    <p:extLst>
      <p:ext uri="{BB962C8B-B14F-4D97-AF65-F5344CB8AC3E}">
        <p14:creationId xmlns:p14="http://schemas.microsoft.com/office/powerpoint/2010/main" val="285714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9392680E-76D8-482F-9260-E1CC0BD1EDB5}" type="slidenum">
              <a:rPr lang="en-US" altLang="en-US" smtClean="0"/>
              <a:pPr/>
              <a:t>‹#›</a:t>
            </a:fld>
            <a:endParaRPr lang="en-US" altLang="en-US"/>
          </a:p>
        </p:txBody>
      </p:sp>
    </p:spTree>
    <p:extLst>
      <p:ext uri="{BB962C8B-B14F-4D97-AF65-F5344CB8AC3E}">
        <p14:creationId xmlns:p14="http://schemas.microsoft.com/office/powerpoint/2010/main" val="401312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112845469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D2EABE91-2131-4246-91A2-52FC2A22B0D5}" type="slidenum">
              <a:rPr lang="en-US" altLang="en-US" smtClean="0"/>
              <a:pPr/>
              <a:t>‹#›</a:t>
            </a:fld>
            <a:endParaRPr lang="en-US" altLang="en-US"/>
          </a:p>
        </p:txBody>
      </p:sp>
    </p:spTree>
    <p:extLst>
      <p:ext uri="{BB962C8B-B14F-4D97-AF65-F5344CB8AC3E}">
        <p14:creationId xmlns:p14="http://schemas.microsoft.com/office/powerpoint/2010/main" val="3902237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B55EF8-B59A-48DF-A116-AFDAD4B003AB}" type="datetimeFigureOut">
              <a:rPr lang="en-US" smtClean="0"/>
              <a:t>07/10/2026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646BA9F-1FA8-403C-81F1-144344226328}" type="slidenum">
              <a:rPr lang="en-US" altLang="en-US" smtClean="0"/>
              <a:pPr/>
              <a:t>‹#›</a:t>
            </a:fld>
            <a:endParaRPr lang="en-US" altLang="en-US"/>
          </a:p>
        </p:txBody>
      </p:sp>
    </p:spTree>
    <p:extLst>
      <p:ext uri="{BB962C8B-B14F-4D97-AF65-F5344CB8AC3E}">
        <p14:creationId xmlns:p14="http://schemas.microsoft.com/office/powerpoint/2010/main" val="2029572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C79BC6B3-BBE4-4E4E-98EA-73569C4C7972}" type="slidenum">
              <a:rPr lang="en-US" altLang="en-US" smtClean="0"/>
              <a:pPr/>
              <a:t>‹#›</a:t>
            </a:fld>
            <a:endParaRPr lang="en-US" altLang="en-US"/>
          </a:p>
        </p:txBody>
      </p:sp>
    </p:spTree>
    <p:extLst>
      <p:ext uri="{BB962C8B-B14F-4D97-AF65-F5344CB8AC3E}">
        <p14:creationId xmlns:p14="http://schemas.microsoft.com/office/powerpoint/2010/main" val="253915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73CC1B89-FEA8-49D3-85C0-3715582C6414}" type="slidenum">
              <a:rPr lang="en-US" altLang="en-US" smtClean="0"/>
              <a:pPr/>
              <a:t>‹#›</a:t>
            </a:fld>
            <a:endParaRPr lang="en-US" altLang="en-US"/>
          </a:p>
        </p:txBody>
      </p:sp>
    </p:spTree>
    <p:extLst>
      <p:ext uri="{BB962C8B-B14F-4D97-AF65-F5344CB8AC3E}">
        <p14:creationId xmlns:p14="http://schemas.microsoft.com/office/powerpoint/2010/main" val="3865321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pPr>
              <a:defRPr/>
            </a:pPr>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pPr>
              <a:defRPr/>
            </a:pPr>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1625571683"/>
      </p:ext>
    </p:extLst>
  </p:cSld>
  <p:clrMap bg1="dk1" tx1="lt1" bg2="dk2" tx2="lt2" accent1="accent1" accent2="accent2" accent3="accent3" accent4="accent4" accent5="accent5" accent6="accent6" hlink="hlink" folHlink="folHlink"/>
  <p:sldLayoutIdLst>
    <p:sldLayoutId id="2147487050" r:id="rId1"/>
    <p:sldLayoutId id="2147487051" r:id="rId2"/>
    <p:sldLayoutId id="2147487052" r:id="rId3"/>
    <p:sldLayoutId id="2147487053" r:id="rId4"/>
    <p:sldLayoutId id="2147487054" r:id="rId5"/>
    <p:sldLayoutId id="2147487055" r:id="rId6"/>
    <p:sldLayoutId id="2147487056" r:id="rId7"/>
    <p:sldLayoutId id="2147487057" r:id="rId8"/>
    <p:sldLayoutId id="2147487058" r:id="rId9"/>
    <p:sldLayoutId id="2147487059" r:id="rId10"/>
    <p:sldLayoutId id="2147487060" r:id="rId11"/>
    <p:sldLayoutId id="2147487061" r:id="rId12"/>
    <p:sldLayoutId id="2147487062" r:id="rId13"/>
    <p:sldLayoutId id="2147487063" r:id="rId14"/>
    <p:sldLayoutId id="2147487064" r:id="rId15"/>
    <p:sldLayoutId id="2147487065" r:id="rId16"/>
    <p:sldLayoutId id="2147487066" r:id="rId17"/>
  </p:sldLayoutIdLst>
  <p:hf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olorful painting with white text&#10;&#10;AI-generated content may be incorrect.">
            <a:extLst>
              <a:ext uri="{FF2B5EF4-FFF2-40B4-BE49-F238E27FC236}">
                <a16:creationId xmlns:a16="http://schemas.microsoft.com/office/drawing/2014/main" id="{AD6D6310-1D03-815D-3C3F-3BA3F1289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31595" cy="5136522"/>
          </a:xfrm>
          <a:prstGeom prst="rect">
            <a:avLst/>
          </a:prstGeom>
        </p:spPr>
      </p:pic>
      <p:sp>
        <p:nvSpPr>
          <p:cNvPr id="7" name="Rectangle 2">
            <a:extLst>
              <a:ext uri="{FF2B5EF4-FFF2-40B4-BE49-F238E27FC236}">
                <a16:creationId xmlns:a16="http://schemas.microsoft.com/office/drawing/2014/main" id="{02E2BF9B-5F9A-4FF4-983C-E7485C50FDBA}"/>
              </a:ext>
            </a:extLst>
          </p:cNvPr>
          <p:cNvSpPr>
            <a:spLocks noChangeArrowheads="1"/>
          </p:cNvSpPr>
          <p:nvPr/>
        </p:nvSpPr>
        <p:spPr bwMode="auto">
          <a:xfrm>
            <a:off x="102781" y="5468679"/>
            <a:ext cx="4038600" cy="502702"/>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ts val="3200"/>
              </a:lnSpc>
              <a:spcBef>
                <a:spcPct val="0"/>
              </a:spcBef>
              <a:spcAft>
                <a:spcPts val="400"/>
              </a:spcAft>
              <a:buClrTx/>
              <a:buSzTx/>
              <a:buFontTx/>
              <a:buNone/>
              <a:defRPr/>
            </a:pPr>
            <a:r>
              <a:rPr lang="en-US" altLang="en-US" sz="2800" i="1" dirty="0">
                <a:effectLst>
                  <a:glow rad="63500">
                    <a:schemeClr val="accent3">
                      <a:satMod val="175000"/>
                      <a:alpha val="40000"/>
                    </a:schemeClr>
                  </a:glow>
                  <a:outerShdw blurRad="50800" dist="38100" dir="5400000" algn="t" rotWithShape="0">
                    <a:prstClr val="black">
                      <a:alpha val="40000"/>
                    </a:prstClr>
                  </a:outerShdw>
                </a:effectLst>
                <a:latin typeface="Bodoni MT" panose="02070603080606020203" pitchFamily="18" charset="0"/>
              </a:rPr>
              <a:t>Enter in  SILENCE</a:t>
            </a:r>
          </a:p>
        </p:txBody>
      </p:sp>
      <p:sp>
        <p:nvSpPr>
          <p:cNvPr id="8" name="Rectangle 2">
            <a:extLst>
              <a:ext uri="{FF2B5EF4-FFF2-40B4-BE49-F238E27FC236}">
                <a16:creationId xmlns:a16="http://schemas.microsoft.com/office/drawing/2014/main" id="{F35B2FEC-53B6-5BC9-E91D-656E93A2A76F}"/>
              </a:ext>
            </a:extLst>
          </p:cNvPr>
          <p:cNvSpPr>
            <a:spLocks noChangeArrowheads="1"/>
          </p:cNvSpPr>
          <p:nvPr/>
        </p:nvSpPr>
        <p:spPr bwMode="auto">
          <a:xfrm>
            <a:off x="4711995" y="5486400"/>
            <a:ext cx="4419600" cy="502702"/>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ts val="3200"/>
              </a:lnSpc>
              <a:spcBef>
                <a:spcPct val="0"/>
              </a:spcBef>
              <a:spcAft>
                <a:spcPts val="400"/>
              </a:spcAft>
              <a:buClrTx/>
              <a:buSzTx/>
              <a:buFontTx/>
              <a:buNone/>
              <a:defRPr/>
            </a:pPr>
            <a:r>
              <a:rPr lang="en-US" altLang="en-US" sz="2800" i="1" dirty="0">
                <a:effectLst>
                  <a:glow rad="63500">
                    <a:schemeClr val="accent3">
                      <a:satMod val="175000"/>
                      <a:alpha val="40000"/>
                    </a:schemeClr>
                  </a:glow>
                  <a:outerShdw blurRad="50800" dist="38100" dir="5400000" algn="t" rotWithShape="0">
                    <a:prstClr val="black">
                      <a:alpha val="40000"/>
                    </a:prstClr>
                  </a:outerShdw>
                </a:effectLst>
                <a:latin typeface="Bodoni MT" panose="02070603080606020203" pitchFamily="18" charset="0"/>
              </a:rPr>
              <a:t>Wait with REVERENCE </a:t>
            </a:r>
          </a:p>
        </p:txBody>
      </p:sp>
      <p:sp>
        <p:nvSpPr>
          <p:cNvPr id="9" name="Rectangle 8">
            <a:extLst>
              <a:ext uri="{FF2B5EF4-FFF2-40B4-BE49-F238E27FC236}">
                <a16:creationId xmlns:a16="http://schemas.microsoft.com/office/drawing/2014/main" id="{93D531A8-D815-B254-754D-1F76EC61B7C3}"/>
              </a:ext>
            </a:extLst>
          </p:cNvPr>
          <p:cNvSpPr>
            <a:spLocks noChangeArrowheads="1"/>
          </p:cNvSpPr>
          <p:nvPr/>
        </p:nvSpPr>
        <p:spPr bwMode="auto">
          <a:xfrm>
            <a:off x="2482702" y="5989102"/>
            <a:ext cx="3962400" cy="502702"/>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ts val="3200"/>
              </a:lnSpc>
              <a:spcBef>
                <a:spcPct val="0"/>
              </a:spcBef>
              <a:spcAft>
                <a:spcPts val="0"/>
              </a:spcAft>
              <a:buClrTx/>
              <a:buSzTx/>
              <a:buFontTx/>
              <a:buNone/>
              <a:defRPr/>
            </a:pPr>
            <a:r>
              <a:rPr lang="en-US" altLang="en-US" sz="2800" i="1" dirty="0">
                <a:effectLst>
                  <a:glow rad="63500">
                    <a:schemeClr val="accent3">
                      <a:satMod val="175000"/>
                      <a:alpha val="40000"/>
                    </a:schemeClr>
                  </a:glow>
                  <a:outerShdw blurRad="50800" dist="38100" dir="5400000" algn="t" rotWithShape="0">
                    <a:prstClr val="black">
                      <a:alpha val="40000"/>
                    </a:prstClr>
                  </a:outerShdw>
                </a:effectLst>
                <a:latin typeface="Bodoni MT" panose="02070603080606020203" pitchFamily="18" charset="0"/>
              </a:rPr>
              <a:t>Worship from JOY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BC6D61EA-6048-4BEF-91FB-A3938ABBBFCE}"/>
              </a:ext>
            </a:extLst>
          </p:cNvPr>
          <p:cNvSpPr>
            <a:spLocks noGrp="1" noChangeArrowheads="1"/>
          </p:cNvSpPr>
          <p:nvPr>
            <p:ph type="subTitle" idx="4294967295"/>
          </p:nvPr>
        </p:nvSpPr>
        <p:spPr>
          <a:xfrm>
            <a:off x="381000" y="76200"/>
            <a:ext cx="82296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a:spcBef>
                <a:spcPts val="0"/>
              </a:spcBef>
              <a:buClr>
                <a:srgbClr val="FFFFCC"/>
              </a:buClr>
              <a:buFont typeface="Wingdings" panose="05000000000000000000" pitchFamily="2" charset="2"/>
              <a:buNone/>
              <a:defRPr/>
            </a:pPr>
            <a:r>
              <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rPr>
              <a:t>ASSURANCE OF CHRIST’S FORGIVENESS:	</a:t>
            </a:r>
            <a:endParaRPr lang="en-US" sz="2400" i="1"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p>
            <a:pPr marL="1714500" indent="-1422400" algn="just">
              <a:spcBef>
                <a:spcPts val="0"/>
              </a:spcBef>
              <a:buClr>
                <a:srgbClr val="FFFFCC"/>
              </a:buClr>
              <a:buFont typeface="Wingdings" panose="05000000000000000000" pitchFamily="2" charset="2"/>
              <a:buNone/>
              <a:defRPr/>
            </a:pPr>
            <a:endPar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p>
            <a:pPr marL="287338" indent="4763" algn="just">
              <a:spcBef>
                <a:spcPts val="0"/>
              </a:spcBef>
              <a:buClr>
                <a:srgbClr val="FFFFCC"/>
              </a:buClr>
              <a:buFont typeface="Wingdings" panose="05000000000000000000" pitchFamily="2" charset="2"/>
              <a:buNone/>
              <a:defRPr/>
            </a:pPr>
            <a:r>
              <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rPr>
              <a:t>Hear the good news! There is now no condemnation for those who are in Christ Jesus! Know you are forgiven and be at peace.   </a:t>
            </a:r>
          </a:p>
          <a:p>
            <a:pPr marL="914400" indent="-622300" algn="just">
              <a:spcBef>
                <a:spcPts val="0"/>
              </a:spcBef>
              <a:buClr>
                <a:srgbClr val="FFFFCC"/>
              </a:buClr>
              <a:buFont typeface="Wingdings" panose="05000000000000000000" pitchFamily="2" charset="2"/>
              <a:buNone/>
              <a:defRPr/>
            </a:pPr>
            <a:endPar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p>
            <a:pPr marL="914400" indent="-622300" algn="just">
              <a:lnSpc>
                <a:spcPct val="150000"/>
              </a:lnSpc>
              <a:spcBef>
                <a:spcPts val="0"/>
              </a:spcBef>
              <a:buClr>
                <a:srgbClr val="FFFFCC"/>
              </a:buClr>
              <a:buFont typeface="Wingdings" panose="05000000000000000000" pitchFamily="2" charset="2"/>
              <a:buNone/>
              <a:defRPr/>
            </a:pPr>
            <a:r>
              <a:rPr lang="en-US" sz="3200" b="1" dirty="0">
                <a:solidFill>
                  <a:srgbClr val="FFFFFF"/>
                </a:solidFill>
                <a:effectLst/>
                <a:latin typeface="Tahoma" panose="020B0604030504040204" pitchFamily="34" charset="0"/>
                <a:ea typeface="Tahoma" panose="020B0604030504040204" pitchFamily="34" charset="0"/>
                <a:cs typeface="Tahoma" panose="020B0604030504040204" pitchFamily="34" charset="0"/>
              </a:rPr>
              <a:t>	In Jesus Christ, we are forgiven!  Let us forgive one another. </a:t>
            </a:r>
          </a:p>
          <a:p>
            <a:pPr marL="0" indent="0">
              <a:spcBef>
                <a:spcPts val="0"/>
              </a:spcBef>
              <a:buClr>
                <a:srgbClr val="FFFFCC"/>
              </a:buClr>
              <a:buFont typeface="Wingdings" panose="05000000000000000000" pitchFamily="2" charset="2"/>
              <a:buNone/>
              <a:defRPr/>
            </a:pPr>
            <a:endPar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CELEBRATING CHRIST’S FORGIVENESS:  </a:t>
            </a:r>
            <a:r>
              <a:rPr lang="en-US"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 466        v. 1</a:t>
            </a:r>
          </a:p>
          <a:p>
            <a:pPr marL="0" indent="0" algn="ctr">
              <a:buFont typeface="Wingdings" panose="05000000000000000000" pitchFamily="2" charset="2"/>
              <a:buNone/>
              <a:defRPr/>
            </a:pPr>
            <a:r>
              <a:rPr lang="en-US"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 For a Thousand Tongues to Sing</a:t>
            </a:r>
          </a:p>
          <a:p>
            <a:pPr marL="0" indent="0" algn="ct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for a thousand tongues to sing</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My dear Redeemer’s praise,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 glories of my God and King,</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 triumphs of God's grace!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1143000" y="76200"/>
            <a:ext cx="8001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sz="2800" b="1" i="1" dirty="0">
                <a:effectLst>
                  <a:outerShdw blurRad="38100" dist="38100" dir="2700000" algn="tl">
                    <a:srgbClr val="000000">
                      <a:alpha val="43137"/>
                    </a:srgbClr>
                  </a:outerShdw>
                </a:effectLst>
              </a:rPr>
              <a:t> </a:t>
            </a:r>
          </a:p>
          <a:p>
            <a:pPr marL="0" marR="0" indent="0">
              <a:lnSpc>
                <a:spcPct val="115000"/>
              </a:lnSpc>
              <a:spcBef>
                <a:spcPts val="0"/>
              </a:spcBef>
              <a:spcAft>
                <a:spcPts val="0"/>
              </a:spcAft>
              <a:buNone/>
              <a:tabLst>
                <a:tab pos="5429250" algn="r"/>
              </a:tabLst>
            </a:pPr>
            <a:r>
              <a:rPr lang="en-US" sz="2800" kern="1400" dirty="0">
                <a:solidFill>
                  <a:schemeClr val="tx1"/>
                </a:solidFill>
                <a:effectLst/>
                <a:latin typeface="+mj-lt"/>
                <a:ea typeface="Times New Roman" panose="02020603050405020304" pitchFamily="18" charset="0"/>
                <a:cs typeface="Tahoma" panose="020B0604030504040204" pitchFamily="34" charset="0"/>
              </a:rPr>
              <a:t>* EXCHANGE OF CHRIST’S PEACE:</a:t>
            </a:r>
            <a:endParaRPr lang="en-US" sz="2800" kern="1400" dirty="0">
              <a:solidFill>
                <a:schemeClr val="tx1"/>
              </a:solidFill>
              <a:effectLst/>
              <a:latin typeface="+mj-lt"/>
              <a:ea typeface="Times New Roman" panose="02020603050405020304" pitchFamily="18" charset="0"/>
              <a:cs typeface="Times New Roman" panose="02020603050405020304" pitchFamily="18" charset="0"/>
            </a:endParaRPr>
          </a:p>
          <a:p>
            <a:pPr marL="2286000" marR="0" indent="-400050">
              <a:lnSpc>
                <a:spcPct val="115000"/>
              </a:lnSpc>
              <a:spcBef>
                <a:spcPts val="0"/>
              </a:spcBef>
              <a:spcAft>
                <a:spcPts val="0"/>
              </a:spcAft>
              <a:buNone/>
              <a:tabLst>
                <a:tab pos="5429250" algn="r"/>
              </a:tabLst>
            </a:pPr>
            <a:endParaRPr lang="en-US" sz="2400" b="1" kern="1400" dirty="0">
              <a:solidFill>
                <a:schemeClr val="tx1"/>
              </a:solidFill>
              <a:effectLst/>
              <a:latin typeface="+mj-lt"/>
              <a:ea typeface="Times New Roman" panose="02020603050405020304" pitchFamily="18" charset="0"/>
              <a:cs typeface="Times New Roman" panose="02020603050405020304" pitchFamily="18" charset="0"/>
            </a:endParaRPr>
          </a:p>
          <a:p>
            <a:pPr marL="2286000" marR="0" indent="-400050">
              <a:lnSpc>
                <a:spcPct val="115000"/>
              </a:lnSpc>
              <a:spcBef>
                <a:spcPts val="0"/>
              </a:spcBef>
              <a:spcAft>
                <a:spcPts val="0"/>
              </a:spcAft>
              <a:buNone/>
              <a:tabLst>
                <a:tab pos="5429250" algn="r"/>
              </a:tabLst>
            </a:pPr>
            <a:r>
              <a:rPr lang="en-US" sz="2400" kern="1400" dirty="0">
                <a:solidFill>
                  <a:schemeClr val="tx1"/>
                </a:solidFill>
                <a:effectLst/>
                <a:latin typeface="+mj-lt"/>
                <a:ea typeface="Times New Roman" panose="02020603050405020304" pitchFamily="18" charset="0"/>
                <a:cs typeface="Times New Roman" panose="02020603050405020304" pitchFamily="18" charset="0"/>
              </a:rPr>
              <a:t>Pastor:   	The peace of Christ be with you.</a:t>
            </a:r>
          </a:p>
          <a:p>
            <a:pPr marL="2286000" marR="0" indent="-400050">
              <a:lnSpc>
                <a:spcPct val="115000"/>
              </a:lnSpc>
              <a:spcBef>
                <a:spcPts val="0"/>
              </a:spcBef>
              <a:spcAft>
                <a:spcPts val="0"/>
              </a:spcAft>
              <a:buNone/>
              <a:tabLst>
                <a:tab pos="5429250" algn="r"/>
              </a:tabLst>
            </a:pPr>
            <a:endParaRPr lang="en-US" sz="2400" b="1" kern="1400" dirty="0">
              <a:solidFill>
                <a:schemeClr val="tx1"/>
              </a:solidFill>
              <a:effectLst/>
              <a:latin typeface="+mj-lt"/>
              <a:ea typeface="Times New Roman" panose="02020603050405020304" pitchFamily="18" charset="0"/>
              <a:cs typeface="Times New Roman" panose="02020603050405020304" pitchFamily="18" charset="0"/>
            </a:endParaRPr>
          </a:p>
          <a:p>
            <a:pPr marL="2286000" marR="0" indent="-400050">
              <a:lnSpc>
                <a:spcPct val="115000"/>
              </a:lnSpc>
              <a:spcBef>
                <a:spcPts val="0"/>
              </a:spcBef>
              <a:spcAft>
                <a:spcPts val="0"/>
              </a:spcAft>
              <a:buNone/>
              <a:tabLst>
                <a:tab pos="5429250" algn="r"/>
              </a:tabLst>
            </a:pPr>
            <a:r>
              <a:rPr lang="en-US" sz="3200" b="1" kern="1400" dirty="0">
                <a:solidFill>
                  <a:schemeClr val="tx1"/>
                </a:solidFill>
                <a:effectLst/>
                <a:latin typeface="+mj-lt"/>
                <a:ea typeface="Times New Roman" panose="02020603050405020304" pitchFamily="18" charset="0"/>
                <a:cs typeface="Times New Roman" panose="02020603050405020304" pitchFamily="18" charset="0"/>
              </a:rPr>
              <a:t>People: 	  And also with you.      </a:t>
            </a:r>
          </a:p>
          <a:p>
            <a:pPr marL="0" marR="0" indent="0" algn="ctr">
              <a:spcBef>
                <a:spcPts val="0"/>
              </a:spcBef>
              <a:spcAft>
                <a:spcPts val="0"/>
              </a:spcAft>
              <a:buNone/>
            </a:pPr>
            <a:r>
              <a:rPr lang="en-US" sz="2800" i="1" kern="1400" dirty="0">
                <a:solidFill>
                  <a:schemeClr val="tx1"/>
                </a:solidFill>
                <a:effectLst/>
                <a:latin typeface="+mj-lt"/>
                <a:ea typeface="Times New Roman" panose="02020603050405020304" pitchFamily="18" charset="0"/>
                <a:cs typeface="Times New Roman" panose="02020603050405020304" pitchFamily="18" charset="0"/>
              </a:rPr>
              <a:t>   </a:t>
            </a:r>
          </a:p>
          <a:p>
            <a:pPr marL="0" marR="0" indent="0" algn="ctr">
              <a:spcBef>
                <a:spcPts val="0"/>
              </a:spcBef>
              <a:spcAft>
                <a:spcPts val="0"/>
              </a:spcAft>
              <a:buNone/>
            </a:pPr>
            <a:r>
              <a:rPr lang="en-US" sz="2800" i="1" kern="1400" dirty="0">
                <a:solidFill>
                  <a:schemeClr val="tx1"/>
                </a:solidFill>
                <a:effectLst/>
                <a:latin typeface="+mj-lt"/>
                <a:ea typeface="Times New Roman" panose="02020603050405020304" pitchFamily="18" charset="0"/>
                <a:cs typeface="Times New Roman" panose="02020603050405020304" pitchFamily="18" charset="0"/>
              </a:rPr>
              <a:t>Welcome one another </a:t>
            </a:r>
            <a:br>
              <a:rPr lang="en-US" sz="2800" i="1" kern="1400" dirty="0">
                <a:solidFill>
                  <a:schemeClr val="tx1"/>
                </a:solidFill>
                <a:effectLst/>
                <a:latin typeface="+mj-lt"/>
                <a:ea typeface="Times New Roman" panose="02020603050405020304" pitchFamily="18" charset="0"/>
                <a:cs typeface="Times New Roman" panose="02020603050405020304" pitchFamily="18" charset="0"/>
              </a:rPr>
            </a:br>
            <a:r>
              <a:rPr lang="en-US" sz="2800" i="1" kern="1400" dirty="0">
                <a:solidFill>
                  <a:schemeClr val="tx1"/>
                </a:solidFill>
                <a:effectLst/>
                <a:latin typeface="+mj-lt"/>
                <a:ea typeface="Times New Roman" panose="02020603050405020304" pitchFamily="18" charset="0"/>
                <a:cs typeface="Times New Roman" panose="02020603050405020304" pitchFamily="18" charset="0"/>
              </a:rPr>
              <a:t>with the peace of Christ.</a:t>
            </a:r>
          </a:p>
          <a:p>
            <a:pPr marL="0" marR="0" indent="0" algn="ctr">
              <a:spcBef>
                <a:spcPts val="0"/>
              </a:spcBef>
              <a:spcAft>
                <a:spcPts val="0"/>
              </a:spcAft>
              <a:buNone/>
            </a:pPr>
            <a:endParaRPr lang="en-US" sz="2800" i="1" kern="1400" dirty="0">
              <a:solidFill>
                <a:schemeClr val="tx1"/>
              </a:solidFill>
              <a:effectLst/>
              <a:latin typeface="+mj-lt"/>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endParaRPr lang="en-US" sz="2800" i="1" kern="1400" dirty="0">
              <a:solidFill>
                <a:schemeClr val="tx1"/>
              </a:solidFill>
              <a:effectLst/>
              <a:latin typeface="+mj-lt"/>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endParaRPr lang="en-US" sz="2800" i="1" kern="1400" dirty="0">
              <a:solidFill>
                <a:schemeClr val="tx1"/>
              </a:solidFill>
              <a:effectLst/>
              <a:latin typeface="+mj-lt"/>
              <a:ea typeface="Times New Roman" panose="02020603050405020304" pitchFamily="18" charset="0"/>
              <a:cs typeface="Times New Roman" panose="02020603050405020304" pitchFamily="18" charset="0"/>
            </a:endParaRPr>
          </a:p>
        </p:txBody>
      </p:sp>
      <p:pic>
        <p:nvPicPr>
          <p:cNvPr id="3" name="Picture 2" descr="A logo of a dove and a globe&#10;&#10;Description automatically generated">
            <a:extLst>
              <a:ext uri="{FF2B5EF4-FFF2-40B4-BE49-F238E27FC236}">
                <a16:creationId xmlns:a16="http://schemas.microsoft.com/office/drawing/2014/main" id="{CD432C87-AEDB-256A-CC3D-CDFA2B4681BC}"/>
              </a:ext>
            </a:extLst>
          </p:cNvPr>
          <p:cNvPicPr>
            <a:picLocks noChangeAspect="1"/>
          </p:cNvPicPr>
          <p:nvPr/>
        </p:nvPicPr>
        <p:blipFill>
          <a:blip r:embed="rId3">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33400" y="1524000"/>
            <a:ext cx="2162665" cy="3124200"/>
          </a:xfrm>
          <a:prstGeom prst="rect">
            <a:avLst/>
          </a:prstGeom>
        </p:spPr>
      </p:pic>
    </p:spTree>
    <p:extLst>
      <p:ext uri="{BB962C8B-B14F-4D97-AF65-F5344CB8AC3E}">
        <p14:creationId xmlns:p14="http://schemas.microsoft.com/office/powerpoint/2010/main" val="350534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a:extLst>
              <a:ext uri="{FF2B5EF4-FFF2-40B4-BE49-F238E27FC236}">
                <a16:creationId xmlns:a16="http://schemas.microsoft.com/office/drawing/2014/main" id="{6241354C-3F84-FB44-61EF-E95BD43172DD}"/>
              </a:ext>
            </a:extLst>
          </p:cNvPr>
          <p:cNvSpPr txBox="1">
            <a:spLocks noChangeArrowheads="1"/>
          </p:cNvSpPr>
          <p:nvPr/>
        </p:nvSpPr>
        <p:spPr bwMode="auto">
          <a:xfrm>
            <a:off x="457199" y="381000"/>
            <a:ext cx="4591581" cy="63246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fontScale="92500"/>
          </a:bodyPr>
          <a:lstStyle>
            <a:lvl1pPr eaLnBrk="0" hangingPunct="0">
              <a:spcBef>
                <a:spcPct val="20000"/>
              </a:spcBef>
              <a:buClr>
                <a:schemeClr val="hlink"/>
              </a:buClr>
              <a:buSzPct val="70000"/>
              <a:buFont typeface="Wingdings" pitchFamily="2" charset="2"/>
              <a:buChar char="n"/>
              <a:tabLst>
                <a:tab pos="8636000" algn="r"/>
              </a:tabLst>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tabLst>
                <a:tab pos="8636000" algn="r"/>
              </a:tabLst>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tabLst>
                <a:tab pos="8636000" algn="r"/>
              </a:tabLst>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tabLst>
                <a:tab pos="8636000" algn="r"/>
              </a:tabLst>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9pPr>
          </a:lstStyle>
          <a:p>
            <a:pPr eaLnBrk="1" hangingPunct="1">
              <a:lnSpc>
                <a:spcPct val="90000"/>
              </a:lnSpc>
              <a:spcAft>
                <a:spcPts val="600"/>
              </a:spcAft>
              <a:buClr>
                <a:schemeClr val="tx2"/>
              </a:buClr>
              <a:buFont typeface="Wingdings 2" charset="2"/>
              <a:buNone/>
              <a:defRPr/>
            </a:pPr>
            <a:r>
              <a:rPr lang="en-US" altLang="en-US" sz="3000" b="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GIVING OF OUR GIFTS &amp; OFFERTORY:</a:t>
            </a:r>
          </a:p>
          <a:p>
            <a:pPr eaLnBrk="1" hangingPunct="1">
              <a:lnSpc>
                <a:spcPct val="90000"/>
              </a:lnSpc>
              <a:spcAft>
                <a:spcPts val="600"/>
              </a:spcAft>
              <a:buClr>
                <a:schemeClr val="tx2"/>
              </a:buClr>
              <a:buFont typeface="Wingdings 2" charset="2"/>
              <a:buNone/>
              <a:defRPr/>
            </a:pPr>
            <a:r>
              <a:rPr lang="en-US" altLang="en-US" sz="2200" b="0"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Our God has blessed us, so let us extend </a:t>
            </a:r>
            <a:br>
              <a:rPr lang="en-US" altLang="en-US" sz="2200" b="0"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God’s Blessing as we present our Tithes and Offerings.</a:t>
            </a:r>
          </a:p>
          <a:p>
            <a:pPr eaLnBrk="1" hangingPunct="1">
              <a:lnSpc>
                <a:spcPct val="90000"/>
              </a:lnSpc>
              <a:spcAft>
                <a:spcPts val="600"/>
              </a:spcAft>
              <a:buClr>
                <a:schemeClr val="tx2"/>
              </a:buClr>
              <a:buFont typeface="Wingdings 2" charset="2"/>
              <a:buNone/>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     </a:t>
            </a:r>
          </a:p>
          <a:p>
            <a:pPr eaLnBrk="1" hangingPunct="1">
              <a:lnSpc>
                <a:spcPct val="90000"/>
              </a:lnSpc>
              <a:spcAft>
                <a:spcPts val="600"/>
              </a:spcAft>
              <a:buClr>
                <a:schemeClr val="tx2"/>
              </a:buClr>
              <a:buFont typeface="Wingdings 2" charset="2"/>
              <a:buNone/>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Thank you for being faithful stewards of your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church family with your prayers, your time,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talent, and your financial resources. </a:t>
            </a:r>
          </a:p>
          <a:p>
            <a:pPr eaLnBrk="1" hangingPunct="1">
              <a:lnSpc>
                <a:spcPct val="90000"/>
              </a:lnSpc>
              <a:spcAft>
                <a:spcPts val="600"/>
              </a:spcAft>
              <a:buClr>
                <a:schemeClr val="tx2"/>
              </a:buClr>
              <a:buFont typeface="Wingdings 2" charset="2"/>
              <a:buNone/>
              <a:defRPr/>
            </a:pPr>
            <a:endPar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lnSpc>
                <a:spcPct val="90000"/>
              </a:lnSpc>
              <a:spcAft>
                <a:spcPts val="600"/>
              </a:spcAft>
              <a:buClr>
                <a:schemeClr val="tx2"/>
              </a:buClr>
              <a:buFont typeface="Wingdings 2" charset="2"/>
              <a:buNone/>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Contributions may also be made: </a:t>
            </a:r>
          </a:p>
          <a:p>
            <a:pPr marL="342900" indent="-342900" eaLnBrk="1" hangingPunct="1">
              <a:lnSpc>
                <a:spcPct val="90000"/>
              </a:lnSpc>
              <a:spcAft>
                <a:spcPts val="600"/>
              </a:spcAft>
              <a:buClr>
                <a:schemeClr val="tx2"/>
              </a:buClr>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Electronically on the church website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at fpcb-nj.org; </a:t>
            </a:r>
          </a:p>
          <a:p>
            <a:pPr marL="342900" indent="-342900" eaLnBrk="1" hangingPunct="1">
              <a:lnSpc>
                <a:spcPct val="90000"/>
              </a:lnSpc>
              <a:spcAft>
                <a:spcPts val="600"/>
              </a:spcAft>
              <a:buClr>
                <a:schemeClr val="tx2"/>
              </a:buClr>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By reoccurring electronic withdrawal; or </a:t>
            </a:r>
          </a:p>
          <a:p>
            <a:pPr marL="342900" indent="-342900" eaLnBrk="1" hangingPunct="1">
              <a:lnSpc>
                <a:spcPct val="90000"/>
              </a:lnSpc>
              <a:spcAft>
                <a:spcPts val="600"/>
              </a:spcAft>
              <a:buClr>
                <a:schemeClr val="tx2"/>
              </a:buClr>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By mailing your offering to the church: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P.O. Box 385, Blairstown, NJ.</a:t>
            </a:r>
          </a:p>
        </p:txBody>
      </p:sp>
      <p:pic>
        <p:nvPicPr>
          <p:cNvPr id="3" name="Picture 2">
            <a:extLst>
              <a:ext uri="{FF2B5EF4-FFF2-40B4-BE49-F238E27FC236}">
                <a16:creationId xmlns:a16="http://schemas.microsoft.com/office/drawing/2014/main" id="{5637AAFB-A6C7-F3D6-53C3-F86CD11DF2FE}"/>
              </a:ext>
            </a:extLst>
          </p:cNvPr>
          <p:cNvPicPr>
            <a:picLocks noChangeAspect="1"/>
          </p:cNvPicPr>
          <p:nvPr/>
        </p:nvPicPr>
        <p:blipFill>
          <a:blip r:embed="rId2">
            <a:extLst>
              <a:ext uri="{28A0092B-C50C-407E-A947-70E740481C1C}">
                <a14:useLocalDpi xmlns:a14="http://schemas.microsoft.com/office/drawing/2010/main" val="0"/>
              </a:ext>
            </a:extLst>
          </a:blip>
          <a:srcRect b="25473"/>
          <a:stretch>
            <a:fillRect/>
          </a:stretch>
        </p:blipFill>
        <p:spPr>
          <a:xfrm>
            <a:off x="5876639" y="3542720"/>
            <a:ext cx="2384010" cy="2253261"/>
          </a:xfrm>
          <a:prstGeom prst="rect">
            <a:avLst/>
          </a:prstGeom>
        </p:spPr>
      </p:pic>
      <p:pic>
        <p:nvPicPr>
          <p:cNvPr id="4" name="Picture 3" descr="A heart in a box&#10;&#10;Description automatically generated">
            <a:extLst>
              <a:ext uri="{FF2B5EF4-FFF2-40B4-BE49-F238E27FC236}">
                <a16:creationId xmlns:a16="http://schemas.microsoft.com/office/drawing/2014/main" id="{EF95CC1F-CA82-C492-5551-5FC363F32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6334" y="1148458"/>
            <a:ext cx="1464620" cy="2253261"/>
          </a:xfrm>
          <a:prstGeom prst="rect">
            <a:avLst/>
          </a:prstGeom>
        </p:spPr>
      </p:pic>
    </p:spTree>
    <p:extLst>
      <p:ext uri="{BB962C8B-B14F-4D97-AF65-F5344CB8AC3E}">
        <p14:creationId xmlns:p14="http://schemas.microsoft.com/office/powerpoint/2010/main" val="602606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buFont typeface="Wingdings" panose="05000000000000000000" pitchFamily="2" charset="2"/>
              <a:buNone/>
              <a:defRPr/>
            </a:pPr>
            <a:r>
              <a:rPr lang="en-US" sz="24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DOXOLOGY:  	</a:t>
            </a:r>
            <a:r>
              <a:rPr lang="en-US" sz="2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 428    We Give Thee but Thine Own   v. 1</a:t>
            </a:r>
          </a:p>
          <a:p>
            <a:pPr marL="0" indent="0" algn="ct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We give Thee but Thine own,</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Whate’er the gift may be;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All that we have is Thine alone,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 trust, O Lord, from Thee.</a:t>
            </a:r>
          </a:p>
          <a:p>
            <a:pPr marL="0" indent="0" algn="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n open book on a table&#10;&#10;AI-generated content may be incorrect.">
            <a:extLst>
              <a:ext uri="{FF2B5EF4-FFF2-40B4-BE49-F238E27FC236}">
                <a16:creationId xmlns:a16="http://schemas.microsoft.com/office/drawing/2014/main" id="{7637198C-BF4D-97D9-B1CF-4F2124C3863C}"/>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1164FD39-DA18-9FAB-A5B5-37CA088B5B4E}"/>
              </a:ext>
            </a:extLst>
          </p:cNvPr>
          <p:cNvSpPr>
            <a:spLocks noGrp="1"/>
          </p:cNvSpPr>
          <p:nvPr>
            <p:ph type="title"/>
          </p:nvPr>
        </p:nvSpPr>
        <p:spPr>
          <a:xfrm>
            <a:off x="1028019" y="1769540"/>
            <a:ext cx="7080026" cy="1828801"/>
          </a:xfrm>
        </p:spPr>
        <p:txBody>
          <a:bodyPr vert="horz" lIns="91440" tIns="45720" rIns="91440" bIns="45720" rtlCol="0" anchor="b">
            <a:normAutofit/>
          </a:bodyPr>
          <a:lstStyle/>
          <a:p>
            <a:r>
              <a:rPr lang="en-US" altLang="en-US" sz="5400" b="1"/>
              <a:t>DECLARING </a:t>
            </a:r>
            <a:br>
              <a:rPr lang="en-US" altLang="en-US" sz="5400" b="1"/>
            </a:br>
            <a:r>
              <a:rPr lang="en-US" altLang="en-US" sz="5400" b="1"/>
              <a:t>GOD‘S  WORD</a:t>
            </a:r>
            <a:endParaRPr lang="en-US" sz="5400"/>
          </a:p>
        </p:txBody>
      </p:sp>
    </p:spTree>
    <p:extLst>
      <p:ext uri="{BB962C8B-B14F-4D97-AF65-F5344CB8AC3E}">
        <p14:creationId xmlns:p14="http://schemas.microsoft.com/office/powerpoint/2010/main" val="65684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C30E-7853-510E-E796-39EFDA088060}"/>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9A72197C-52D7-9AAB-53E4-97F59C87327A}"/>
              </a:ext>
            </a:extLst>
          </p:cNvPr>
          <p:cNvSpPr txBox="1">
            <a:spLocks noChangeArrowheads="1"/>
          </p:cNvSpPr>
          <p:nvPr/>
        </p:nvSpPr>
        <p:spPr bwMode="auto">
          <a:xfrm>
            <a:off x="304800" y="35879"/>
            <a:ext cx="8534400" cy="680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buNone/>
              <a:defRPr/>
            </a:pPr>
            <a:r>
              <a:rPr lang="en-US" sz="2400" b="0" dirty="0">
                <a:cs typeface="Arial" pitchFamily="34" charset="0"/>
              </a:rPr>
              <a:t>EPISTLE LESSON: 	Genesis 2: 15–23 </a:t>
            </a:r>
          </a:p>
          <a:p>
            <a:pPr>
              <a:buNone/>
              <a:defRPr/>
            </a:pPr>
            <a:r>
              <a:rPr lang="en-US" sz="2400" b="0" dirty="0">
                <a:cs typeface="Arial" pitchFamily="34" charset="0"/>
              </a:rPr>
              <a:t>	</a:t>
            </a:r>
            <a:r>
              <a:rPr lang="en-US" sz="2400" b="0" i="1" dirty="0">
                <a:cs typeface="Arial" pitchFamily="34" charset="0"/>
              </a:rPr>
              <a:t>God creates and instills value on the first human beings.</a:t>
            </a:r>
          </a:p>
          <a:p>
            <a:pPr indent="228600" algn="just">
              <a:lnSpc>
                <a:spcPct val="150000"/>
              </a:lnSpc>
              <a:buNone/>
            </a:pPr>
            <a:r>
              <a:rPr lang="en-US" sz="2800" b="1" baseline="30000" dirty="0">
                <a:effectLst>
                  <a:outerShdw blurRad="38100" dist="38100" dir="2700000" algn="tl">
                    <a:srgbClr val="000000">
                      <a:alpha val="43137"/>
                    </a:srgbClr>
                  </a:outerShdw>
                </a:effectLst>
              </a:rPr>
              <a:t>15 </a:t>
            </a:r>
            <a:r>
              <a:rPr lang="en-US" sz="2800" dirty="0">
                <a:effectLst>
                  <a:outerShdw blurRad="38100" dist="38100" dir="2700000" algn="tl">
                    <a:srgbClr val="000000">
                      <a:alpha val="43137"/>
                    </a:srgbClr>
                  </a:outerShdw>
                </a:effectLst>
              </a:rPr>
              <a:t>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God took the man and put him in the garden of Eden to till it and keep it. </a:t>
            </a:r>
            <a:r>
              <a:rPr lang="en-US" sz="2800" b="1" baseline="30000" dirty="0">
                <a:effectLst>
                  <a:outerShdw blurRad="38100" dist="38100" dir="2700000" algn="tl">
                    <a:srgbClr val="000000">
                      <a:alpha val="43137"/>
                    </a:srgbClr>
                  </a:outerShdw>
                </a:effectLst>
              </a:rPr>
              <a:t>16 </a:t>
            </a:r>
            <a:r>
              <a:rPr lang="en-US" sz="2800" dirty="0">
                <a:effectLst>
                  <a:outerShdw blurRad="38100" dist="38100" dir="2700000" algn="tl">
                    <a:srgbClr val="000000">
                      <a:alpha val="43137"/>
                    </a:srgbClr>
                  </a:outerShdw>
                </a:effectLst>
              </a:rPr>
              <a:t>And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God commanded the man, “You may freely eat of every tree of the garden, </a:t>
            </a:r>
            <a:r>
              <a:rPr lang="en-US" sz="2800" b="1" baseline="30000" dirty="0">
                <a:effectLst>
                  <a:outerShdw blurRad="38100" dist="38100" dir="2700000" algn="tl">
                    <a:srgbClr val="000000">
                      <a:alpha val="43137"/>
                    </a:srgbClr>
                  </a:outerShdw>
                </a:effectLst>
              </a:rPr>
              <a:t>17 </a:t>
            </a:r>
            <a:r>
              <a:rPr lang="en-US" sz="2800" dirty="0">
                <a:effectLst>
                  <a:outerShdw blurRad="38100" dist="38100" dir="2700000" algn="tl">
                    <a:srgbClr val="000000">
                      <a:alpha val="43137"/>
                    </a:srgbClr>
                  </a:outerShdw>
                </a:effectLst>
              </a:rPr>
              <a:t>but of the tree of the knowledge of good and evil you shall not eat, for in the day that you eat of it you shall die.”</a:t>
            </a:r>
          </a:p>
          <a:p>
            <a:pPr indent="228600" algn="just">
              <a:lnSpc>
                <a:spcPct val="150000"/>
              </a:lnSpc>
              <a:buNone/>
            </a:pPr>
            <a:r>
              <a:rPr lang="en-US" sz="2800" b="1" baseline="30000" dirty="0">
                <a:effectLst>
                  <a:outerShdw blurRad="38100" dist="38100" dir="2700000" algn="tl">
                    <a:srgbClr val="000000">
                      <a:alpha val="43137"/>
                    </a:srgbClr>
                  </a:outerShdw>
                </a:effectLst>
              </a:rPr>
              <a:t>18 </a:t>
            </a:r>
            <a:r>
              <a:rPr lang="en-US" sz="2800" dirty="0">
                <a:effectLst>
                  <a:outerShdw blurRad="38100" dist="38100" dir="2700000" algn="tl">
                    <a:srgbClr val="000000">
                      <a:alpha val="43137"/>
                    </a:srgbClr>
                  </a:outerShdw>
                </a:effectLst>
              </a:rPr>
              <a:t>Then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God said, “It is not good that the man should be alone; I will make him a helper as his partner.” . . .</a:t>
            </a:r>
          </a:p>
        </p:txBody>
      </p:sp>
    </p:spTree>
    <p:extLst>
      <p:ext uri="{BB962C8B-B14F-4D97-AF65-F5344CB8AC3E}">
        <p14:creationId xmlns:p14="http://schemas.microsoft.com/office/powerpoint/2010/main" val="124096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DD81-597C-E250-113E-57555E060AC4}"/>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E6CFC362-88E6-3A27-14EB-7921310697A9}"/>
              </a:ext>
            </a:extLst>
          </p:cNvPr>
          <p:cNvSpPr txBox="1">
            <a:spLocks noChangeArrowheads="1"/>
          </p:cNvSpPr>
          <p:nvPr/>
        </p:nvSpPr>
        <p:spPr bwMode="auto">
          <a:xfrm>
            <a:off x="304800" y="35879"/>
            <a:ext cx="8534400" cy="646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indent="228600" algn="just">
              <a:lnSpc>
                <a:spcPct val="150000"/>
              </a:lnSpc>
              <a:buNone/>
            </a:pPr>
            <a:r>
              <a:rPr lang="en-US" sz="2800" b="1" baseline="30000" dirty="0">
                <a:effectLst>
                  <a:outerShdw blurRad="38100" dist="38100" dir="2700000" algn="tl">
                    <a:srgbClr val="000000">
                      <a:alpha val="43137"/>
                    </a:srgbClr>
                  </a:outerShdw>
                </a:effectLst>
              </a:rPr>
              <a:t>19 </a:t>
            </a:r>
            <a:r>
              <a:rPr lang="en-US" sz="2800" dirty="0">
                <a:effectLst>
                  <a:outerShdw blurRad="38100" dist="38100" dir="2700000" algn="tl">
                    <a:srgbClr val="000000">
                      <a:alpha val="43137"/>
                    </a:srgbClr>
                  </a:outerShdw>
                </a:effectLst>
              </a:rPr>
              <a:t>So out of the ground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God formed every animal of the field and every bird of the air and brought them to the man to see what he would call them, and whatever the man called every living creature, that was its name. </a:t>
            </a:r>
            <a:r>
              <a:rPr lang="en-US" sz="2800" b="1" baseline="30000" dirty="0">
                <a:effectLst>
                  <a:outerShdw blurRad="38100" dist="38100" dir="2700000" algn="tl">
                    <a:srgbClr val="000000">
                      <a:alpha val="43137"/>
                    </a:srgbClr>
                  </a:outerShdw>
                </a:effectLst>
              </a:rPr>
              <a:t>20 </a:t>
            </a:r>
            <a:r>
              <a:rPr lang="en-US" sz="2800" dirty="0">
                <a:effectLst>
                  <a:outerShdw blurRad="38100" dist="38100" dir="2700000" algn="tl">
                    <a:srgbClr val="000000">
                      <a:alpha val="43137"/>
                    </a:srgbClr>
                  </a:outerShdw>
                </a:effectLst>
              </a:rPr>
              <a:t>The man gave names to all cattle and to the birds of the air and to every animal of the field, but for the man there was not found a helper as his partner. </a:t>
            </a:r>
            <a:r>
              <a:rPr lang="en-US" sz="2800" b="1" baseline="30000" dirty="0">
                <a:effectLst>
                  <a:outerShdw blurRad="38100" dist="38100" dir="2700000" algn="tl">
                    <a:srgbClr val="000000">
                      <a:alpha val="43137"/>
                    </a:srgbClr>
                  </a:outerShdw>
                </a:effectLst>
              </a:rPr>
              <a:t>21 </a:t>
            </a:r>
            <a:r>
              <a:rPr lang="en-US" sz="2800" dirty="0">
                <a:effectLst>
                  <a:outerShdw blurRad="38100" dist="38100" dir="2700000" algn="tl">
                    <a:srgbClr val="000000">
                      <a:alpha val="43137"/>
                    </a:srgbClr>
                  </a:outerShdw>
                </a:effectLst>
              </a:rPr>
              <a:t>So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God caused a deep sleep to fall upon the man, and he slept; . . .</a:t>
            </a:r>
          </a:p>
        </p:txBody>
      </p:sp>
    </p:spTree>
    <p:extLst>
      <p:ext uri="{BB962C8B-B14F-4D97-AF65-F5344CB8AC3E}">
        <p14:creationId xmlns:p14="http://schemas.microsoft.com/office/powerpoint/2010/main" val="3314271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650F7-6EFE-046C-70F1-C1A9F8313EA4}"/>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96885889-F390-F484-DA61-793745A4E655}"/>
              </a:ext>
            </a:extLst>
          </p:cNvPr>
          <p:cNvSpPr txBox="1">
            <a:spLocks noChangeArrowheads="1"/>
          </p:cNvSpPr>
          <p:nvPr/>
        </p:nvSpPr>
        <p:spPr bwMode="auto">
          <a:xfrm>
            <a:off x="304800" y="35879"/>
            <a:ext cx="8534400" cy="526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indent="228600" algn="just">
              <a:lnSpc>
                <a:spcPct val="150000"/>
              </a:lnSpc>
              <a:buNone/>
            </a:pPr>
            <a:r>
              <a:rPr lang="en-US" sz="2800" dirty="0">
                <a:effectLst>
                  <a:outerShdw blurRad="38100" dist="38100" dir="2700000" algn="tl">
                    <a:srgbClr val="000000">
                      <a:alpha val="43137"/>
                    </a:srgbClr>
                  </a:outerShdw>
                </a:effectLst>
              </a:rPr>
              <a:t>then he took one of his ribs and closed up its place with flesh. </a:t>
            </a:r>
            <a:r>
              <a:rPr lang="en-US" sz="2800" b="1" baseline="30000" dirty="0">
                <a:effectLst>
                  <a:outerShdw blurRad="38100" dist="38100" dir="2700000" algn="tl">
                    <a:srgbClr val="000000">
                      <a:alpha val="43137"/>
                    </a:srgbClr>
                  </a:outerShdw>
                </a:effectLst>
              </a:rPr>
              <a:t>22 </a:t>
            </a:r>
            <a:r>
              <a:rPr lang="en-US" sz="2800" dirty="0">
                <a:effectLst>
                  <a:outerShdw blurRad="38100" dist="38100" dir="2700000" algn="tl">
                    <a:srgbClr val="000000">
                      <a:alpha val="43137"/>
                    </a:srgbClr>
                  </a:outerShdw>
                </a:effectLst>
              </a:rPr>
              <a:t>And the rib that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God had taken from the man he made into a woman and brought her to the man. </a:t>
            </a:r>
            <a:r>
              <a:rPr lang="en-US" sz="2800" b="1" baseline="30000" dirty="0">
                <a:effectLst>
                  <a:outerShdw blurRad="38100" dist="38100" dir="2700000" algn="tl">
                    <a:srgbClr val="000000">
                      <a:alpha val="43137"/>
                    </a:srgbClr>
                  </a:outerShdw>
                </a:effectLst>
              </a:rPr>
              <a:t>23 </a:t>
            </a:r>
            <a:r>
              <a:rPr lang="en-US" sz="2800" dirty="0">
                <a:effectLst>
                  <a:outerShdw blurRad="38100" dist="38100" dir="2700000" algn="tl">
                    <a:srgbClr val="000000">
                      <a:alpha val="43137"/>
                    </a:srgbClr>
                  </a:outerShdw>
                </a:effectLst>
              </a:rPr>
              <a:t>Then the man said,</a:t>
            </a:r>
          </a:p>
          <a:p>
            <a:pPr indent="228600">
              <a:lnSpc>
                <a:spcPct val="150000"/>
              </a:lnSpc>
              <a:buNone/>
            </a:pPr>
            <a:r>
              <a:rPr lang="en-US" sz="2800" dirty="0">
                <a:effectLst>
                  <a:outerShdw blurRad="38100" dist="38100" dir="2700000" algn="tl">
                    <a:srgbClr val="000000">
                      <a:alpha val="43137"/>
                    </a:srgbClr>
                  </a:outerShdw>
                </a:effectLst>
              </a:rPr>
              <a:t>“This at last is bone of my bones</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and flesh of my flesh;</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this one shall be called Woman,</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for out of Man this one was taken.”</a:t>
            </a:r>
          </a:p>
        </p:txBody>
      </p:sp>
    </p:spTree>
    <p:extLst>
      <p:ext uri="{BB962C8B-B14F-4D97-AF65-F5344CB8AC3E}">
        <p14:creationId xmlns:p14="http://schemas.microsoft.com/office/powerpoint/2010/main" val="3411739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4532FAAA-3A0F-4CF3-BD4A-7E5B879733B0}"/>
              </a:ext>
            </a:extLst>
          </p:cNvPr>
          <p:cNvSpPr txBox="1">
            <a:spLocks noChangeArrowheads="1"/>
          </p:cNvSpPr>
          <p:nvPr/>
        </p:nvSpPr>
        <p:spPr bwMode="auto">
          <a:xfrm>
            <a:off x="276225" y="152400"/>
            <a:ext cx="8486775" cy="6172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R="0">
              <a:spcBef>
                <a:spcPts val="0"/>
              </a:spcBef>
              <a:spcAft>
                <a:spcPts val="0"/>
              </a:spcAft>
              <a:buNone/>
            </a:pPr>
            <a:r>
              <a:rPr lang="en-US" sz="2400" b="0" dirty="0">
                <a:effectLst>
                  <a:outerShdw blurRad="38100" dist="38100" dir="2700000" algn="tl">
                    <a:srgbClr val="000000">
                      <a:alpha val="43137"/>
                    </a:srgbClr>
                  </a:outerShdw>
                </a:effectLst>
                <a:ea typeface="Tahoma" panose="020B0604030504040204" pitchFamily="34" charset="0"/>
                <a:cs typeface="Tahoma" panose="020B0604030504040204" pitchFamily="34" charset="0"/>
              </a:rPr>
              <a:t>GOSPEL LESSON:	Matthew 5: 1–16</a:t>
            </a:r>
          </a:p>
          <a:p>
            <a:pPr marR="0">
              <a:spcBef>
                <a:spcPts val="0"/>
              </a:spcBef>
              <a:spcAft>
                <a:spcPts val="0"/>
              </a:spcAft>
              <a:buNone/>
            </a:pPr>
            <a:r>
              <a:rPr lang="en-US" sz="2400" b="0" i="1" dirty="0">
                <a:effectLst>
                  <a:outerShdw blurRad="38100" dist="38100" dir="2700000" algn="tl">
                    <a:srgbClr val="000000">
                      <a:alpha val="43137"/>
                    </a:srgbClr>
                  </a:outerShdw>
                </a:effectLst>
                <a:ea typeface="Tahoma" panose="020B0604030504040204" pitchFamily="34" charset="0"/>
                <a:cs typeface="Tahoma" panose="020B0604030504040204" pitchFamily="34" charset="0"/>
              </a:rPr>
              <a:t>	Jesus instills value on those who suffer.</a:t>
            </a:r>
            <a:endParaRPr lang="en-US" sz="2200" b="0" i="1"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a:p>
            <a:pPr marL="171450" indent="-171450" algn="just">
              <a:lnSpc>
                <a:spcPct val="150000"/>
              </a:lnSpc>
              <a:buNone/>
            </a:pPr>
            <a:r>
              <a:rPr lang="en-US" sz="2800" b="1" dirty="0">
                <a:effectLst>
                  <a:outerShdw blurRad="38100" dist="38100" dir="2700000" algn="tl">
                    <a:srgbClr val="000000">
                      <a:alpha val="43137"/>
                    </a:srgbClr>
                  </a:outerShdw>
                </a:effectLst>
              </a:rPr>
              <a:t>5 </a:t>
            </a:r>
            <a:r>
              <a:rPr lang="en-US" sz="2800" dirty="0">
                <a:effectLst>
                  <a:outerShdw blurRad="38100" dist="38100" dir="2700000" algn="tl">
                    <a:srgbClr val="000000">
                      <a:alpha val="43137"/>
                    </a:srgbClr>
                  </a:outerShdw>
                </a:effectLst>
              </a:rPr>
              <a:t>When Jesus saw the crowds, he went up the mountain, and after he sat down, his disciples came to him. </a:t>
            </a:r>
            <a:r>
              <a:rPr lang="en-US" sz="2800" b="1" baseline="30000" dirty="0">
                <a:effectLst>
                  <a:outerShdw blurRad="38100" dist="38100" dir="2700000" algn="tl">
                    <a:srgbClr val="000000">
                      <a:alpha val="43137"/>
                    </a:srgbClr>
                  </a:outerShdw>
                </a:effectLst>
              </a:rPr>
              <a:t>2 </a:t>
            </a:r>
            <a:r>
              <a:rPr lang="en-US" sz="2800" dirty="0">
                <a:effectLst>
                  <a:outerShdw blurRad="38100" dist="38100" dir="2700000" algn="tl">
                    <a:srgbClr val="000000">
                      <a:alpha val="43137"/>
                    </a:srgbClr>
                  </a:outerShdw>
                </a:effectLst>
              </a:rPr>
              <a:t>And he began to speak and taught them, saying:</a:t>
            </a:r>
          </a:p>
          <a:p>
            <a:pPr marL="171450" indent="-171450">
              <a:lnSpc>
                <a:spcPct val="150000"/>
              </a:lnSpc>
              <a:buNone/>
            </a:pPr>
            <a:r>
              <a:rPr lang="en-US" sz="2800" b="1" baseline="30000" dirty="0">
                <a:effectLst>
                  <a:outerShdw blurRad="38100" dist="38100" dir="2700000" algn="tl">
                    <a:srgbClr val="000000">
                      <a:alpha val="43137"/>
                    </a:srgbClr>
                  </a:outerShdw>
                </a:effectLst>
              </a:rPr>
              <a:t>3 </a:t>
            </a:r>
            <a:r>
              <a:rPr lang="en-US" sz="2800" dirty="0">
                <a:effectLst>
                  <a:outerShdw blurRad="38100" dist="38100" dir="2700000" algn="tl">
                    <a:srgbClr val="000000">
                      <a:alpha val="43137"/>
                    </a:srgbClr>
                  </a:outerShdw>
                </a:effectLst>
              </a:rPr>
              <a:t>“Blessed are the poor in spirit, for theirs is the kingdom of heaven.</a:t>
            </a:r>
          </a:p>
          <a:p>
            <a:pPr marL="171450" indent="-171450">
              <a:lnSpc>
                <a:spcPct val="150000"/>
              </a:lnSpc>
              <a:buNone/>
            </a:pPr>
            <a:r>
              <a:rPr lang="en-US" sz="2800" b="1" baseline="30000" dirty="0">
                <a:effectLst>
                  <a:outerShdw blurRad="38100" dist="38100" dir="2700000" algn="tl">
                    <a:srgbClr val="000000">
                      <a:alpha val="43137"/>
                    </a:srgbClr>
                  </a:outerShdw>
                </a:effectLst>
              </a:rPr>
              <a:t>4 </a:t>
            </a:r>
            <a:r>
              <a:rPr lang="en-US" sz="2800" dirty="0">
                <a:effectLst>
                  <a:outerShdw blurRad="38100" dist="38100" dir="2700000" algn="tl">
                    <a:srgbClr val="000000">
                      <a:alpha val="43137"/>
                    </a:srgbClr>
                  </a:outerShdw>
                </a:effectLst>
              </a:rPr>
              <a:t>“Blessed are those who mourn, for they will be comforted. . . .</a:t>
            </a:r>
          </a:p>
        </p:txBody>
      </p:sp>
    </p:spTree>
    <p:extLst>
      <p:ext uri="{BB962C8B-B14F-4D97-AF65-F5344CB8AC3E}">
        <p14:creationId xmlns:p14="http://schemas.microsoft.com/office/powerpoint/2010/main" val="270417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a:extLst>
              <a:ext uri="{FF2B5EF4-FFF2-40B4-BE49-F238E27FC236}">
                <a16:creationId xmlns:a16="http://schemas.microsoft.com/office/drawing/2014/main" id="{CF3D2530-5B93-AA39-6862-E0E85C7C24F3}"/>
              </a:ext>
            </a:extLst>
          </p:cNvPr>
          <p:cNvSpPr>
            <a:spLocks noChangeArrowheads="1"/>
          </p:cNvSpPr>
          <p:nvPr/>
        </p:nvSpPr>
        <p:spPr bwMode="auto">
          <a:xfrm>
            <a:off x="0" y="176272"/>
            <a:ext cx="914400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L="292100" algn="ctr">
              <a:spcBef>
                <a:spcPct val="0"/>
              </a:spcBef>
              <a:buClrTx/>
              <a:buSzTx/>
              <a:buNone/>
              <a:tabLst>
                <a:tab pos="863600" algn="l"/>
                <a:tab pos="8636000" algn="r"/>
              </a:tabLst>
              <a:defRPr/>
            </a:pPr>
            <a:r>
              <a:rPr lang="en-US" altLang="en-US" sz="2800" b="0" dirty="0"/>
              <a:t>PRELUDE</a:t>
            </a:r>
            <a:endParaRPr lang="en-US" altLang="en-US" sz="2800" b="0" i="1" dirty="0"/>
          </a:p>
          <a:p>
            <a:pPr marL="292100" algn="ctr">
              <a:spcBef>
                <a:spcPct val="0"/>
              </a:spcBef>
              <a:buClrTx/>
              <a:buSzTx/>
              <a:buFontTx/>
              <a:buNone/>
              <a:tabLst>
                <a:tab pos="863600" algn="l"/>
                <a:tab pos="8636000" algn="r"/>
              </a:tabLst>
              <a:defRPr/>
            </a:pPr>
            <a:endParaRPr lang="en-US" altLang="en-US" sz="2800" b="0" dirty="0"/>
          </a:p>
          <a:p>
            <a:pPr marL="292100" algn="ctr">
              <a:spcBef>
                <a:spcPct val="0"/>
              </a:spcBef>
              <a:buClrTx/>
              <a:buSzTx/>
              <a:buFontTx/>
              <a:buNone/>
              <a:tabLst>
                <a:tab pos="863600" algn="l"/>
                <a:tab pos="8636000" algn="r"/>
              </a:tabLst>
              <a:defRPr/>
            </a:pPr>
            <a:r>
              <a:rPr lang="en-US" altLang="en-US" sz="2800" b="0" dirty="0"/>
              <a:t>WELCOME &amp; ANNOUNCEMENTS</a:t>
            </a:r>
          </a:p>
          <a:p>
            <a:pPr marL="292100">
              <a:spcBef>
                <a:spcPct val="0"/>
              </a:spcBef>
              <a:buClrTx/>
              <a:buSzTx/>
              <a:buFontTx/>
              <a:buNone/>
              <a:tabLst>
                <a:tab pos="863600" algn="l"/>
                <a:tab pos="8636000" algn="r"/>
              </a:tabLst>
              <a:defRPr/>
            </a:pPr>
            <a:endParaRPr lang="en-US" altLang="en-US" sz="2800" dirty="0"/>
          </a:p>
          <a:p>
            <a:pPr algn="ctr" eaLnBrk="1" hangingPunct="1">
              <a:spcBef>
                <a:spcPct val="0"/>
              </a:spcBef>
              <a:buClrTx/>
              <a:buSzTx/>
              <a:buFontTx/>
              <a:buNone/>
              <a:defRPr/>
            </a:pPr>
            <a:r>
              <a:rPr lang="en-US" altLang="en-US" sz="2800" b="0" dirty="0">
                <a:effectLst>
                  <a:outerShdw blurRad="38100" dist="38100" dir="2700000" algn="tl">
                    <a:srgbClr val="000000">
                      <a:alpha val="43137"/>
                    </a:srgbClr>
                  </a:outerShdw>
                </a:effectLst>
              </a:rPr>
              <a:t>AFFIRMATION OF MISSION STATEMENT </a:t>
            </a: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p:txBody>
      </p:sp>
      <p:sp>
        <p:nvSpPr>
          <p:cNvPr id="3" name="Plaque 2">
            <a:extLst>
              <a:ext uri="{FF2B5EF4-FFF2-40B4-BE49-F238E27FC236}">
                <a16:creationId xmlns:a16="http://schemas.microsoft.com/office/drawing/2014/main" id="{E78AD04C-07FD-C61B-D46F-357A39F801CC}"/>
              </a:ext>
            </a:extLst>
          </p:cNvPr>
          <p:cNvSpPr/>
          <p:nvPr/>
        </p:nvSpPr>
        <p:spPr>
          <a:xfrm>
            <a:off x="342900" y="2667000"/>
            <a:ext cx="8458200" cy="3124200"/>
          </a:xfrm>
          <a:prstGeom prst="plaqu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endParaRPr lang="en-US" altLang="en-US" u="sng" dirty="0">
              <a:solidFill>
                <a:schemeClr val="tx1"/>
              </a:solidFill>
              <a:effectLst>
                <a:outerShdw blurRad="38100" dist="38100" dir="2700000" algn="tl">
                  <a:srgbClr val="000000">
                    <a:alpha val="43137"/>
                  </a:srgbClr>
                </a:outerShdw>
              </a:effectLst>
            </a:endParaRPr>
          </a:p>
          <a:p>
            <a:pPr algn="ctr">
              <a:lnSpc>
                <a:spcPct val="150000"/>
              </a:lnSpc>
              <a:buFont typeface="Wingdings" pitchFamily="2" charset="2"/>
              <a:buNone/>
              <a:defRPr/>
            </a:pPr>
            <a:r>
              <a:rPr lang="en-US" altLang="en-US" sz="3200" u="sng" dirty="0">
                <a:solidFill>
                  <a:schemeClr val="tx1"/>
                </a:solidFill>
                <a:effectLst>
                  <a:outerShdw blurRad="38100" dist="38100" dir="2700000" algn="tl">
                    <a:srgbClr val="000000">
                      <a:alpha val="43137"/>
                    </a:srgbClr>
                  </a:outerShdw>
                </a:effectLst>
              </a:rPr>
              <a:t>Our Mission Statement</a:t>
            </a:r>
            <a:r>
              <a:rPr lang="en-US" altLang="en-US" sz="3200" dirty="0">
                <a:solidFill>
                  <a:schemeClr val="tx1"/>
                </a:solidFill>
                <a:effectLst>
                  <a:outerShdw blurRad="38100" dist="38100" dir="2700000" algn="tl">
                    <a:srgbClr val="000000">
                      <a:alpha val="43137"/>
                    </a:srgbClr>
                  </a:outerShdw>
                </a:effectLst>
              </a:rPr>
              <a:t> </a:t>
            </a:r>
          </a:p>
          <a:p>
            <a:pPr algn="ctr">
              <a:buFont typeface="Wingdings" pitchFamily="2" charset="2"/>
              <a:buNone/>
              <a:defRPr/>
            </a:pPr>
            <a:r>
              <a:rPr lang="en-US" altLang="en-US" sz="2800" b="1" dirty="0">
                <a:solidFill>
                  <a:schemeClr val="tx1"/>
                </a:solidFill>
                <a:effectLst>
                  <a:outerShdw blurRad="38100" dist="38100" dir="2700000" algn="tl">
                    <a:srgbClr val="000000">
                      <a:alpha val="43137"/>
                    </a:srgbClr>
                  </a:outerShdw>
                </a:effectLst>
              </a:rPr>
              <a:t>As disciples of Jesus Christ,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led by the Holy Spirit,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we experience God’s unconditional love,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and we witness to others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by discovering and sharing our gifts.</a:t>
            </a:r>
          </a:p>
          <a:p>
            <a:pPr algn="ctr">
              <a:defRPr/>
            </a:pPr>
            <a:endParaRPr lang="en-US" sz="20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9214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0F08-54F3-5DBB-F63B-F03FA1E76ED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E88176-569B-E155-4105-79D07091E1B0}"/>
              </a:ext>
            </a:extLst>
          </p:cNvPr>
          <p:cNvSpPr txBox="1"/>
          <p:nvPr/>
        </p:nvSpPr>
        <p:spPr>
          <a:xfrm>
            <a:off x="152400" y="152400"/>
            <a:ext cx="8839200" cy="6467796"/>
          </a:xfrm>
          <a:prstGeom prst="rect">
            <a:avLst/>
          </a:prstGeom>
          <a:noFill/>
        </p:spPr>
        <p:txBody>
          <a:bodyPr wrap="square">
            <a:spAutoFit/>
          </a:bodyPr>
          <a:lstStyle/>
          <a:p>
            <a:pPr marL="228600" indent="-228600">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5 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the meek, for they will inherit the earth.</a:t>
            </a:r>
          </a:p>
          <a:p>
            <a:pPr marL="228600" indent="-22860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6 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those who hunger and thirst for righteousness, for they will be filled.</a:t>
            </a:r>
          </a:p>
          <a:p>
            <a:pPr marL="228600" indent="-22860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7 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the merciful, for they will receive mercy.</a:t>
            </a:r>
          </a:p>
          <a:p>
            <a:pPr marL="228600" indent="-22860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8 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the pure in heart, for they will see God.</a:t>
            </a:r>
          </a:p>
          <a:p>
            <a:pPr marL="228600" indent="-22860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9 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the peacemakers, for they will be called children of God.</a:t>
            </a:r>
          </a:p>
          <a:p>
            <a:pPr marL="228600" indent="-22860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10 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those who are persecuted for the sake of righteousness, for theirs is the kingdom of heaven.</a:t>
            </a:r>
          </a:p>
          <a:p>
            <a:pPr indent="228600" algn="r">
              <a:lnSpc>
                <a:spcPct val="150000"/>
              </a:lnSpc>
              <a:buNone/>
            </a:pP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extLst>
      <p:ext uri="{BB962C8B-B14F-4D97-AF65-F5344CB8AC3E}">
        <p14:creationId xmlns:p14="http://schemas.microsoft.com/office/powerpoint/2010/main" val="2651484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7758E-E6C5-D0DE-992D-B71EBA188FF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74D9FAC-5484-56DD-B2B7-09F23B6F2AE1}"/>
              </a:ext>
            </a:extLst>
          </p:cNvPr>
          <p:cNvSpPr txBox="1"/>
          <p:nvPr/>
        </p:nvSpPr>
        <p:spPr>
          <a:xfrm>
            <a:off x="152400" y="152400"/>
            <a:ext cx="8839200" cy="5821465"/>
          </a:xfrm>
          <a:prstGeom prst="rect">
            <a:avLst/>
          </a:prstGeom>
          <a:noFill/>
        </p:spPr>
        <p:txBody>
          <a:bodyPr wrap="square">
            <a:spAutoFit/>
          </a:bodyPr>
          <a:lstStyle/>
          <a:p>
            <a:pPr indent="17145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11 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“Blessed are you when people revile you and persecute you and utter all kinds of evil against you falsely on my account. </a:t>
            </a: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12 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Rejoice and be glad, for your reward is great in heaven, for in the same way they persecuted the prophets who were before you.</a:t>
            </a:r>
          </a:p>
          <a:p>
            <a:pPr indent="17145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13 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“You are the salt of the earth, but if salt has lost its taste, how can its saltiness be restored? It is no longer good for anything but is thrown out and trampled under foot. . . .</a:t>
            </a:r>
          </a:p>
        </p:txBody>
      </p:sp>
    </p:spTree>
    <p:extLst>
      <p:ext uri="{BB962C8B-B14F-4D97-AF65-F5344CB8AC3E}">
        <p14:creationId xmlns:p14="http://schemas.microsoft.com/office/powerpoint/2010/main" val="351680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76116-2FAD-4DAD-71DA-F393E1CFE8F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106AC7F-79CD-D76A-3311-E62B5EE5C478}"/>
              </a:ext>
            </a:extLst>
          </p:cNvPr>
          <p:cNvSpPr txBox="1"/>
          <p:nvPr/>
        </p:nvSpPr>
        <p:spPr>
          <a:xfrm>
            <a:off x="152400" y="152400"/>
            <a:ext cx="8839200" cy="4528804"/>
          </a:xfrm>
          <a:prstGeom prst="rect">
            <a:avLst/>
          </a:prstGeom>
          <a:noFill/>
        </p:spPr>
        <p:txBody>
          <a:bodyPr wrap="square">
            <a:spAutoFit/>
          </a:bodyPr>
          <a:lstStyle/>
          <a:p>
            <a:pPr indent="171450" algn="just">
              <a:lnSpc>
                <a:spcPct val="150000"/>
              </a:lnSpc>
              <a:buNone/>
            </a:pP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14 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“You are the light of the world. A city built on a hill cannot be hid. </a:t>
            </a: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15 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People do not light a lamp and put it under the bushel basket; rather, they put it on the lampstand, and it gives light to all in the house. </a:t>
            </a:r>
            <a:r>
              <a:rPr lang="en-US" sz="2800" b="1" baseline="30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16 </a:t>
            </a:r>
            <a:r>
              <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In the same way, let your light shine before others, so that they may see your good works and give glory to your Father in heaven.</a:t>
            </a:r>
          </a:p>
        </p:txBody>
      </p:sp>
    </p:spTree>
    <p:extLst>
      <p:ext uri="{BB962C8B-B14F-4D97-AF65-F5344CB8AC3E}">
        <p14:creationId xmlns:p14="http://schemas.microsoft.com/office/powerpoint/2010/main" val="3431680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A1757D-5B2E-93DD-3E2F-F8AE099159F1}"/>
              </a:ext>
            </a:extLst>
          </p:cNvPr>
          <p:cNvSpPr/>
          <p:nvPr/>
        </p:nvSpPr>
        <p:spPr>
          <a:xfrm>
            <a:off x="304800" y="381000"/>
            <a:ext cx="8534400" cy="6019800"/>
          </a:xfrm>
          <a:prstGeom prst="rect">
            <a:avLst/>
          </a:prstGeom>
          <a:solidFill>
            <a:srgbClr val="DBB42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7C3100-B4C6-72C9-DE2E-E6B13DAFA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277938"/>
            <a:ext cx="6553200" cy="3549650"/>
          </a:xfrm>
          <a:prstGeom prst="rect">
            <a:avLst/>
          </a:prstGeom>
        </p:spPr>
      </p:pic>
      <p:sp>
        <p:nvSpPr>
          <p:cNvPr id="20482" name="Rectangle 1">
            <a:extLst>
              <a:ext uri="{FF2B5EF4-FFF2-40B4-BE49-F238E27FC236}">
                <a16:creationId xmlns:a16="http://schemas.microsoft.com/office/drawing/2014/main" id="{C80FA143-5C2D-9F78-FA4B-0A8D485387E3}"/>
              </a:ext>
            </a:extLst>
          </p:cNvPr>
          <p:cNvSpPr>
            <a:spLocks noChangeArrowheads="1"/>
          </p:cNvSpPr>
          <p:nvPr/>
        </p:nvSpPr>
        <p:spPr bwMode="auto">
          <a:xfrm>
            <a:off x="990600" y="759312"/>
            <a:ext cx="7162800" cy="52604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Aft>
                <a:spcPts val="600"/>
              </a:spcAft>
              <a:buClr>
                <a:schemeClr val="tx2"/>
              </a:buClr>
              <a:buFont typeface="Wingdings 2" charset="2"/>
              <a:buNone/>
              <a:tabLst>
                <a:tab pos="7543800" algn="r"/>
              </a:tabLst>
            </a:pPr>
            <a:r>
              <a:rPr lang="en-US" altLang="en-US" sz="2000" b="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rPr>
              <a:t>PASTOR DAVID’S SERMON SERIES:</a:t>
            </a:r>
          </a:p>
          <a:p>
            <a:pPr eaLnBrk="1" hangingPunct="1">
              <a:spcAft>
                <a:spcPts val="600"/>
              </a:spcAft>
              <a:buClr>
                <a:schemeClr val="tx2"/>
              </a:buClr>
              <a:buFont typeface="Wingdings 2" charset="2"/>
              <a:buNone/>
              <a:tabLst>
                <a:tab pos="7543800" algn="r"/>
              </a:tabLst>
            </a:pPr>
            <a:endParaRPr lang="en-US" altLang="en-US" sz="2000" b="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a:p>
            <a:pPr marL="457200" indent="-457200" algn="ctr" eaLnBrk="1" hangingPunct="1">
              <a:spcAft>
                <a:spcPts val="600"/>
              </a:spcAft>
              <a:buClr>
                <a:schemeClr val="tx2"/>
              </a:buClr>
              <a:buFont typeface="Wingdings 2" charset="2"/>
              <a:buNone/>
              <a:tabLst>
                <a:tab pos="7543800" algn="r"/>
              </a:tabLst>
            </a:pPr>
            <a:r>
              <a:rPr lang="en-US" altLang="en-US" sz="2000" b="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rPr>
              <a:t>1. Reclaiming the Gold in the Rule</a:t>
            </a:r>
            <a:endParaRPr lang="en-US" altLang="en-US" sz="2000" b="1" i="1" dirty="0">
              <a:ln>
                <a:solidFill>
                  <a:schemeClr val="bg1">
                    <a:lumMod val="75000"/>
                    <a:lumOff val="25000"/>
                    <a:alpha val="10000"/>
                  </a:schemeClr>
                </a:solidFill>
              </a:ln>
              <a:solidFill>
                <a:schemeClr val="bg1"/>
              </a:solidFill>
              <a:effectLst>
                <a:outerShdw blurRad="9525" dist="25400" dir="14640000" algn="tl" rotWithShape="0">
                  <a:schemeClr val="bg1">
                    <a:alpha val="30000"/>
                  </a:schemeClr>
                </a:outerShdw>
              </a:effectLst>
              <a:latin typeface="+mn-lt"/>
              <a:cs typeface="+mn-cs"/>
            </a:endParaRPr>
          </a:p>
        </p:txBody>
      </p:sp>
    </p:spTree>
    <p:extLst>
      <p:ext uri="{BB962C8B-B14F-4D97-AF65-F5344CB8AC3E}">
        <p14:creationId xmlns:p14="http://schemas.microsoft.com/office/powerpoint/2010/main" val="675565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4DAA9-D125-200A-FCC8-921624B1142A}"/>
            </a:ext>
          </a:extLst>
        </p:cNvPr>
        <p:cNvGrpSpPr/>
        <p:nvPr/>
      </p:nvGrpSpPr>
      <p:grpSpPr>
        <a:xfrm>
          <a:off x="0" y="0"/>
          <a:ext cx="0" cy="0"/>
          <a:chOff x="0" y="0"/>
          <a:chExt cx="0" cy="0"/>
        </a:xfrm>
      </p:grpSpPr>
      <p:pic>
        <p:nvPicPr>
          <p:cNvPr id="6" name="Picture 5" descr="An open book on a table&#10;&#10;AI-generated content may be incorrect.">
            <a:extLst>
              <a:ext uri="{FF2B5EF4-FFF2-40B4-BE49-F238E27FC236}">
                <a16:creationId xmlns:a16="http://schemas.microsoft.com/office/drawing/2014/main" id="{F52FCD6B-7083-DD37-2E95-46DC54C1B770}"/>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3E8B6187-0492-D8F6-25C1-D36B8A14D2DD}"/>
              </a:ext>
            </a:extLst>
          </p:cNvPr>
          <p:cNvSpPr>
            <a:spLocks noGrp="1"/>
          </p:cNvSpPr>
          <p:nvPr>
            <p:ph type="title"/>
          </p:nvPr>
        </p:nvSpPr>
        <p:spPr>
          <a:xfrm>
            <a:off x="1028019" y="1769540"/>
            <a:ext cx="7080026" cy="1828801"/>
          </a:xfrm>
        </p:spPr>
        <p:txBody>
          <a:bodyPr vert="horz" lIns="91440" tIns="45720" rIns="91440" bIns="45720" rtlCol="0" anchor="b">
            <a:normAutofit/>
          </a:bodyPr>
          <a:lstStyle/>
          <a:p>
            <a:r>
              <a:rPr lang="en-US" altLang="en-US" sz="5400" b="1" dirty="0"/>
              <a:t>RESPONDING TO GOD’S WORD</a:t>
            </a:r>
            <a:endParaRPr lang="en-US" sz="5400" dirty="0"/>
          </a:p>
        </p:txBody>
      </p:sp>
    </p:spTree>
    <p:extLst>
      <p:ext uri="{BB962C8B-B14F-4D97-AF65-F5344CB8AC3E}">
        <p14:creationId xmlns:p14="http://schemas.microsoft.com/office/powerpoint/2010/main" val="2284213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D522C88E-8367-8040-CCB7-512F5506FFFD}"/>
              </a:ext>
            </a:extLst>
          </p:cNvPr>
          <p:cNvSpPr txBox="1">
            <a:spLocks noChangeArrowheads="1"/>
          </p:cNvSpPr>
          <p:nvPr/>
        </p:nvSpPr>
        <p:spPr bwMode="auto">
          <a:xfrm>
            <a:off x="190500" y="152400"/>
            <a:ext cx="8724900" cy="627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eaLnBrk="1" hangingPunct="1">
              <a:spcBef>
                <a:spcPct val="0"/>
              </a:spcBef>
              <a:buClrTx/>
              <a:buSzTx/>
              <a:buNone/>
              <a:defRPr/>
            </a:pPr>
            <a:r>
              <a:rPr lang="en-US" altLang="en-US" sz="2400" b="0" dirty="0">
                <a:effectLst>
                  <a:outerShdw blurRad="38100" dist="38100" dir="2700000" algn="tl">
                    <a:srgbClr val="000000">
                      <a:alpha val="43137"/>
                    </a:srgbClr>
                  </a:outerShdw>
                </a:effectLst>
              </a:rPr>
              <a:t>* AFFIRMATION OF FAITH:  </a:t>
            </a:r>
            <a:r>
              <a:rPr lang="en-US" altLang="en-US" sz="2400" b="0" i="1" dirty="0">
                <a:effectLst>
                  <a:outerShdw blurRad="38100" dist="38100" dir="2700000" algn="tl">
                    <a:srgbClr val="000000">
                      <a:alpha val="43137"/>
                    </a:srgbClr>
                  </a:outerShdw>
                </a:effectLst>
              </a:rPr>
              <a:t>The Contemporary Apostles’ Creed</a:t>
            </a:r>
          </a:p>
          <a:p>
            <a:pPr marR="0" indent="171450" algn="just">
              <a:lnSpc>
                <a:spcPct val="150000"/>
              </a:lnSpc>
              <a:spcBef>
                <a:spcPts val="0"/>
              </a:spcBef>
              <a:buNone/>
            </a:pPr>
            <a:r>
              <a:rPr lang="en-US" b="1" kern="1400" dirty="0">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I believe in God who places joy in our souls, dancing in our toes and songs in our hearts. I believe God wanted gladness to flow like a river, so the Good Lord created a bountiful earth with plenty for all to share. </a:t>
            </a:r>
          </a:p>
          <a:p>
            <a:pPr marR="0" indent="171450" algn="just">
              <a:lnSpc>
                <a:spcPct val="150000"/>
              </a:lnSpc>
              <a:spcBef>
                <a:spcPts val="0"/>
              </a:spcBef>
              <a:buNone/>
            </a:pPr>
            <a:r>
              <a:rPr lang="en-US" b="1" kern="1400" dirty="0">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I believe in Jesus, who turned water into wine, . . .</a:t>
            </a:r>
            <a:endParaRPr lang="en-US" b="1" kern="1400" baseline="30000"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C153A-01E3-A601-30B0-2CB03E9FE0EE}"/>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BEBB5A39-5B37-0C19-F0C9-DFB2806B1CF7}"/>
              </a:ext>
            </a:extLst>
          </p:cNvPr>
          <p:cNvSpPr txBox="1">
            <a:spLocks noChangeArrowheads="1"/>
          </p:cNvSpPr>
          <p:nvPr/>
        </p:nvSpPr>
        <p:spPr bwMode="auto">
          <a:xfrm>
            <a:off x="209550" y="0"/>
            <a:ext cx="8724900" cy="6639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R="0" indent="171450" algn="just">
              <a:lnSpc>
                <a:spcPct val="150000"/>
              </a:lnSpc>
              <a:spcBef>
                <a:spcPts val="0"/>
              </a:spcBef>
              <a:buNone/>
            </a:pPr>
            <a:r>
              <a:rPr lang="en-US" b="1" kern="1400" dirty="0">
                <a:effectLst>
                  <a:outerShdw blurRad="38100" dist="38100" dir="2700000" algn="tl">
                    <a:srgbClr val="000000">
                      <a:alpha val="43137"/>
                    </a:srgbClr>
                  </a:outerShdw>
                </a:effectLst>
                <a:ea typeface="Times New Roman" panose="02020603050405020304" pitchFamily="18" charset="0"/>
              </a:rPr>
              <a:t>partied with outcasts and sinners, and touched the broken so they could leap and dance. I believe Jesus opened the doors and set an extra place so we could feast. </a:t>
            </a:r>
          </a:p>
          <a:p>
            <a:pPr marR="0" indent="171450" algn="just">
              <a:lnSpc>
                <a:spcPct val="150000"/>
              </a:lnSpc>
              <a:spcBef>
                <a:spcPts val="0"/>
              </a:spcBef>
              <a:buNone/>
            </a:pPr>
            <a:r>
              <a:rPr lang="en-US" b="1" kern="1400" dirty="0">
                <a:effectLst>
                  <a:outerShdw blurRad="38100" dist="38100" dir="2700000" algn="tl">
                    <a:srgbClr val="000000">
                      <a:alpha val="43137"/>
                    </a:srgbClr>
                  </a:outerShdw>
                </a:effectLst>
                <a:ea typeface="Times New Roman" panose="02020603050405020304" pitchFamily="18" charset="0"/>
              </a:rPr>
              <a:t>I believe in the Holy Spirit, who prompts us to smile, who sends us invitations to come and dine, who nudges us to openness and tenderness. . . .</a:t>
            </a:r>
            <a:endParaRPr lang="en-US" b="1" kern="1400" baseline="30000"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21364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27262-3759-FC41-E36F-DC34CBFBFC58}"/>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6CE03DF3-A440-C946-7AE1-A5099867F65B}"/>
              </a:ext>
            </a:extLst>
          </p:cNvPr>
          <p:cNvSpPr txBox="1">
            <a:spLocks noChangeArrowheads="1"/>
          </p:cNvSpPr>
          <p:nvPr/>
        </p:nvSpPr>
        <p:spPr bwMode="auto">
          <a:xfrm>
            <a:off x="209550" y="0"/>
            <a:ext cx="8724900" cy="516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R="0" indent="171450" algn="just">
              <a:lnSpc>
                <a:spcPct val="150000"/>
              </a:lnSpc>
              <a:spcBef>
                <a:spcPts val="0"/>
              </a:spcBef>
              <a:buNone/>
            </a:pPr>
            <a:r>
              <a:rPr lang="en-US" b="1" kern="1400" dirty="0">
                <a:effectLst>
                  <a:outerShdw blurRad="38100" dist="38100" dir="2700000" algn="tl">
                    <a:srgbClr val="000000">
                      <a:alpha val="43137"/>
                    </a:srgbClr>
                  </a:outerShdw>
                </a:effectLst>
                <a:ea typeface="Times New Roman" panose="02020603050405020304" pitchFamily="18" charset="0"/>
              </a:rPr>
              <a:t>I believe the Spirit is present every time we gather to break bread and stirs within us the desire to live joyfully, to walk hopefully, and to enact justice boldly. </a:t>
            </a:r>
          </a:p>
          <a:p>
            <a:pPr marR="0" indent="171450" algn="just">
              <a:lnSpc>
                <a:spcPct val="150000"/>
              </a:lnSpc>
              <a:spcBef>
                <a:spcPts val="0"/>
              </a:spcBef>
              <a:buNone/>
            </a:pPr>
            <a:r>
              <a:rPr lang="en-US" b="1" kern="1400" dirty="0">
                <a:effectLst>
                  <a:outerShdw blurRad="38100" dist="38100" dir="2700000" algn="tl">
                    <a:srgbClr val="000000">
                      <a:alpha val="43137"/>
                    </a:srgbClr>
                  </a:outerShdw>
                </a:effectLst>
                <a:ea typeface="Times New Roman" panose="02020603050405020304" pitchFamily="18" charset="0"/>
              </a:rPr>
              <a:t>Forever, I will live in the embrace of God and be a witness to Christ’s resurrection joy. Amen. </a:t>
            </a:r>
            <a:endParaRPr lang="en-US" b="1" kern="1400" baseline="30000"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20643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buFont typeface="Wingdings" panose="05000000000000000000" pitchFamily="2" charset="2"/>
              <a:buNone/>
              <a:defRPr/>
            </a:pPr>
            <a:r>
              <a:rPr lang="en-US" sz="24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HYMN: 	</a:t>
            </a:r>
            <a:r>
              <a:rPr lang="en-US" sz="2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Lord, the Light of Your Love Is Shining!	(No. 192 GTG)</a:t>
            </a:r>
          </a:p>
          <a:p>
            <a:pPr marL="0" indent="0" algn="ctr">
              <a:lnSpc>
                <a:spcPct val="150000"/>
              </a:lnSpc>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Lord, the light of your love is shining,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in the midst of the darkness, shining;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Jesus, Light of the World, shine upon us;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set us free by the truth you now bring us.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Shine on me; shine on me. </a:t>
            </a:r>
          </a:p>
          <a:p>
            <a:pPr marL="0" indent="0" algn="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A3D04-CEC8-90C3-EE04-211E21BEF153}"/>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868B448C-9ADB-13FD-ED9D-C5BECB2781DF}"/>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Shine, Jesus, shine;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fill this land with the Father’s glory.</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Blaze, Spirit, blaze; set our hearts on fire.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Flow, river, flow;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flood the nations with grace and mercy.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Send forth your word, Lord,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and let there be light.</a:t>
            </a:r>
          </a:p>
          <a:p>
            <a:pPr marL="0" indent="0" algn="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extLst>
      <p:ext uri="{BB962C8B-B14F-4D97-AF65-F5344CB8AC3E}">
        <p14:creationId xmlns:p14="http://schemas.microsoft.com/office/powerpoint/2010/main" val="981020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a:extLst>
              <a:ext uri="{FF2B5EF4-FFF2-40B4-BE49-F238E27FC236}">
                <a16:creationId xmlns:a16="http://schemas.microsoft.com/office/drawing/2014/main" id="{CF3D2530-5B93-AA39-6862-E0E85C7C24F3}"/>
              </a:ext>
            </a:extLst>
          </p:cNvPr>
          <p:cNvSpPr>
            <a:spLocks noChangeArrowheads="1"/>
          </p:cNvSpPr>
          <p:nvPr/>
        </p:nvSpPr>
        <p:spPr bwMode="auto">
          <a:xfrm>
            <a:off x="0" y="0"/>
            <a:ext cx="9144000" cy="442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L="292100" algn="ctr">
              <a:lnSpc>
                <a:spcPct val="200000"/>
              </a:lnSpc>
              <a:spcBef>
                <a:spcPct val="0"/>
              </a:spcBef>
              <a:buClrTx/>
              <a:buSzTx/>
              <a:buFontTx/>
              <a:buNone/>
              <a:tabLst>
                <a:tab pos="863600" algn="l"/>
                <a:tab pos="8636000" algn="r"/>
              </a:tabLst>
              <a:defRPr/>
            </a:pPr>
            <a:r>
              <a:rPr lang="en-US" altLang="en-US" sz="2400" b="0" dirty="0"/>
              <a:t>* SONG OF PRAISE:  </a:t>
            </a:r>
            <a:r>
              <a:rPr lang="en-US" altLang="en-US" sz="2400" b="0" i="1" dirty="0"/>
              <a:t>Lord, Prepare Me (Sanctuary)</a:t>
            </a:r>
            <a:r>
              <a:rPr lang="en-US" altLang="en-US" sz="1800" b="0" i="1" dirty="0"/>
              <a:t> No. 701 GTG	</a:t>
            </a:r>
            <a:endParaRPr lang="en-US" altLang="en-US" sz="1600" b="0" i="1" dirty="0"/>
          </a:p>
          <a:p>
            <a:pPr marL="292100" algn="ctr">
              <a:lnSpc>
                <a:spcPct val="150000"/>
              </a:lnSpc>
              <a:spcBef>
                <a:spcPct val="0"/>
              </a:spcBef>
              <a:buClrTx/>
              <a:buSzTx/>
              <a:buFontTx/>
              <a:buNone/>
              <a:tabLst>
                <a:tab pos="863600" algn="l"/>
                <a:tab pos="8636000" algn="r"/>
              </a:tabLst>
              <a:defRPr/>
            </a:pPr>
            <a:endParaRPr lang="en-US" altLang="en-US" b="1" i="1" dirty="0"/>
          </a:p>
          <a:p>
            <a:pPr marL="292100" algn="ctr">
              <a:lnSpc>
                <a:spcPct val="150000"/>
              </a:lnSpc>
              <a:spcBef>
                <a:spcPct val="0"/>
              </a:spcBef>
              <a:buClrTx/>
              <a:buSzTx/>
              <a:buFontTx/>
              <a:buNone/>
              <a:tabLst>
                <a:tab pos="863600" algn="l"/>
                <a:tab pos="8636000" algn="r"/>
              </a:tabLst>
              <a:defRPr/>
            </a:pPr>
            <a:r>
              <a:rPr lang="en-US" altLang="en-US" b="1" i="1" dirty="0"/>
              <a:t>Lord, prepare me to be a sanctuary, </a:t>
            </a:r>
          </a:p>
          <a:p>
            <a:pPr marL="292100" algn="ctr">
              <a:lnSpc>
                <a:spcPct val="150000"/>
              </a:lnSpc>
              <a:spcBef>
                <a:spcPct val="0"/>
              </a:spcBef>
              <a:buClrTx/>
              <a:buSzTx/>
              <a:buFontTx/>
              <a:buNone/>
              <a:tabLst>
                <a:tab pos="863600" algn="l"/>
                <a:tab pos="8636000" algn="r"/>
              </a:tabLst>
              <a:defRPr/>
            </a:pPr>
            <a:r>
              <a:rPr lang="en-US" altLang="en-US" b="1" i="1" dirty="0"/>
              <a:t>pure and holy, tried and true. </a:t>
            </a:r>
          </a:p>
          <a:p>
            <a:pPr marL="292100" algn="ctr">
              <a:lnSpc>
                <a:spcPct val="150000"/>
              </a:lnSpc>
              <a:spcBef>
                <a:spcPct val="0"/>
              </a:spcBef>
              <a:buClrTx/>
              <a:buSzTx/>
              <a:buFontTx/>
              <a:buNone/>
              <a:tabLst>
                <a:tab pos="863600" algn="l"/>
                <a:tab pos="8636000" algn="r"/>
              </a:tabLst>
              <a:defRPr/>
            </a:pPr>
            <a:r>
              <a:rPr lang="en-US" altLang="en-US" b="1" i="1" dirty="0"/>
              <a:t>With thanksgiving, I’ll be a living sanctuary for you.</a:t>
            </a:r>
            <a:endParaRPr lang="en-US" alt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68341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CD8F6-980F-E50C-2898-6D454587CEA9}"/>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FF49793C-9B0D-D7A8-B77E-E16BF559548F}"/>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Lord, I come to your awesome presence,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from the shadows into your radiance;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by the blood I may enter your brightness.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Search me; try me;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consume all my darkness;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Shine on me; shine on me.</a:t>
            </a:r>
          </a:p>
          <a:p>
            <a:pPr marL="0" indent="0" algn="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extLst>
      <p:ext uri="{BB962C8B-B14F-4D97-AF65-F5344CB8AC3E}">
        <p14:creationId xmlns:p14="http://schemas.microsoft.com/office/powerpoint/2010/main" val="753076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01F2-5BD6-068C-D46E-E7ADFA953C6E}"/>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6EE37025-2204-E5A9-D2B8-A983EFFD017F}"/>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Shine, Jesus, shine;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fill this land with the Father’s glory.</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Blaze, Spirit, blaze; set our hearts on fire.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Flow, river, flow;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flood the nations with grace and mercy.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Send forth your word, Lord,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and let there be light.</a:t>
            </a:r>
          </a:p>
          <a:p>
            <a:pPr marL="0" indent="0" algn="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extLst>
      <p:ext uri="{BB962C8B-B14F-4D97-AF65-F5344CB8AC3E}">
        <p14:creationId xmlns:p14="http://schemas.microsoft.com/office/powerpoint/2010/main" val="3466640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D04E6-8D89-F89F-4BCD-80C447200301}"/>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0E0CFBB3-B93B-45C7-F984-86E88512B178}"/>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As we gaze on your kingly brightness,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so our faces display your likeness;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ever changing from glory to glory,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mirrored here may our lives tell your story.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Shine on me; shine on me.</a:t>
            </a:r>
          </a:p>
          <a:p>
            <a:pPr marL="0" indent="0" algn="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extLst>
      <p:ext uri="{BB962C8B-B14F-4D97-AF65-F5344CB8AC3E}">
        <p14:creationId xmlns:p14="http://schemas.microsoft.com/office/powerpoint/2010/main" val="238106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02F8D-4B8B-89D1-82E6-2EEDC62564F5}"/>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CB2292C3-CEB5-1627-AA69-65ED58BCCAFB}"/>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Shine, Jesus, shine;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fill this land with the Father’s glory.</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Blaze, Spirit, blaze; set our hearts on fire.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Flow, river, flow;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flood the nations with grace and mercy. </a:t>
            </a:r>
            <a:b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Send forth your word, Lord, </a:t>
            </a:r>
          </a:p>
          <a:p>
            <a:pPr marL="0" indent="0" algn="ctr">
              <a:lnSpc>
                <a:spcPct val="150000"/>
              </a:lnSpc>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and let there be </a:t>
            </a:r>
            <a:r>
              <a:rPr lang="en-US" sz="3200" b="1" i="1">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light.</a:t>
            </a: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90452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2">
            <a:extLst>
              <a:ext uri="{FF2B5EF4-FFF2-40B4-BE49-F238E27FC236}">
                <a16:creationId xmlns:a16="http://schemas.microsoft.com/office/drawing/2014/main" id="{C77F867B-27C4-4CE6-9DFA-AED2D3BD78C1}"/>
              </a:ext>
            </a:extLst>
          </p:cNvPr>
          <p:cNvSpPr txBox="1">
            <a:spLocks noChangeArrowheads="1"/>
          </p:cNvSpPr>
          <p:nvPr/>
        </p:nvSpPr>
        <p:spPr bwMode="auto">
          <a:xfrm>
            <a:off x="76200" y="13996"/>
            <a:ext cx="9144000" cy="647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buFont typeface="Wingdings" panose="05000000000000000000" pitchFamily="2" charset="2"/>
              <a:buNone/>
            </a:pPr>
            <a:r>
              <a:rPr lang="en-US" sz="2400" b="0" kern="1400" dirty="0">
                <a:effectLst/>
                <a:latin typeface="Tahoma" panose="020B0604030504040204" pitchFamily="34" charset="0"/>
                <a:ea typeface="Times New Roman" panose="02020603050405020304" pitchFamily="18" charset="0"/>
              </a:rPr>
              <a:t>PRAYER OF THANKSGIVING, OF THE PEOPLE, </a:t>
            </a:r>
            <a:br>
              <a:rPr lang="en-US" sz="2400" b="0" kern="1400" dirty="0">
                <a:effectLst/>
                <a:latin typeface="Tahoma" panose="020B0604030504040204" pitchFamily="34" charset="0"/>
                <a:ea typeface="Times New Roman" panose="02020603050405020304" pitchFamily="18" charset="0"/>
              </a:rPr>
            </a:br>
            <a:r>
              <a:rPr lang="en-US" sz="2400" b="0" kern="1400" dirty="0">
                <a:effectLst/>
                <a:latin typeface="Tahoma" panose="020B0604030504040204" pitchFamily="34" charset="0"/>
                <a:ea typeface="Times New Roman" panose="02020603050405020304" pitchFamily="18" charset="0"/>
              </a:rPr>
              <a:t>&amp; THE LORD’S PRAYER</a:t>
            </a:r>
          </a:p>
          <a:p>
            <a:pPr algn="ctr">
              <a:buFont typeface="Wingdings" panose="05000000000000000000" pitchFamily="2" charset="2"/>
              <a:buNone/>
            </a:pPr>
            <a:endParaRPr lang="en-US" altLang="en-US" sz="2800" b="0" dirty="0"/>
          </a:p>
          <a:p>
            <a:pPr algn="ctr">
              <a:spcBef>
                <a:spcPct val="0"/>
              </a:spcBef>
              <a:spcAft>
                <a:spcPts val="300"/>
              </a:spcAft>
              <a:buClrTx/>
              <a:buSzTx/>
              <a:buFontTx/>
              <a:buNone/>
            </a:pPr>
            <a:r>
              <a:rPr lang="en-US" altLang="en-US" sz="2800" b="1" dirty="0"/>
              <a:t>Our Father who art in heaven,</a:t>
            </a:r>
          </a:p>
          <a:p>
            <a:pPr algn="ctr">
              <a:spcBef>
                <a:spcPct val="0"/>
              </a:spcBef>
              <a:spcAft>
                <a:spcPts val="300"/>
              </a:spcAft>
              <a:buClrTx/>
              <a:buSzTx/>
              <a:buFontTx/>
              <a:buNone/>
            </a:pPr>
            <a:r>
              <a:rPr lang="en-US" altLang="en-US" sz="2800" b="1" dirty="0"/>
              <a:t>Hallowed be thy name. </a:t>
            </a:r>
          </a:p>
          <a:p>
            <a:pPr algn="ctr">
              <a:spcBef>
                <a:spcPct val="0"/>
              </a:spcBef>
              <a:spcAft>
                <a:spcPts val="300"/>
              </a:spcAft>
              <a:buClrTx/>
              <a:buSzTx/>
              <a:buFontTx/>
              <a:buNone/>
            </a:pPr>
            <a:r>
              <a:rPr lang="en-US" altLang="en-US" sz="2800" b="1" dirty="0"/>
              <a:t>Thy kingdom come, thy will be done; </a:t>
            </a:r>
          </a:p>
          <a:p>
            <a:pPr algn="ctr">
              <a:spcBef>
                <a:spcPct val="0"/>
              </a:spcBef>
              <a:spcAft>
                <a:spcPts val="300"/>
              </a:spcAft>
              <a:buClrTx/>
              <a:buSzTx/>
              <a:buFontTx/>
              <a:buNone/>
            </a:pPr>
            <a:r>
              <a:rPr lang="en-US" altLang="en-US" sz="2800" b="1" dirty="0"/>
              <a:t>On earth as it is in heaven.</a:t>
            </a:r>
          </a:p>
          <a:p>
            <a:pPr algn="ctr">
              <a:spcBef>
                <a:spcPct val="0"/>
              </a:spcBef>
              <a:spcAft>
                <a:spcPts val="300"/>
              </a:spcAft>
              <a:buClrTx/>
              <a:buSzTx/>
              <a:buFontTx/>
              <a:buNone/>
            </a:pPr>
            <a:r>
              <a:rPr lang="en-US" altLang="en-US" sz="2800" b="1" dirty="0"/>
              <a:t>Give us this day our daily bread; </a:t>
            </a:r>
          </a:p>
          <a:p>
            <a:pPr algn="ctr">
              <a:spcBef>
                <a:spcPct val="0"/>
              </a:spcBef>
              <a:spcAft>
                <a:spcPts val="300"/>
              </a:spcAft>
              <a:buClrTx/>
              <a:buSzTx/>
              <a:buFontTx/>
              <a:buNone/>
            </a:pPr>
            <a:r>
              <a:rPr lang="en-US" altLang="en-US" sz="2800" b="1" dirty="0"/>
              <a:t>And forgive us our debts, </a:t>
            </a:r>
          </a:p>
          <a:p>
            <a:pPr algn="ctr">
              <a:spcBef>
                <a:spcPct val="0"/>
              </a:spcBef>
              <a:spcAft>
                <a:spcPts val="300"/>
              </a:spcAft>
              <a:buClrTx/>
              <a:buSzTx/>
              <a:buFontTx/>
              <a:buNone/>
            </a:pPr>
            <a:r>
              <a:rPr lang="en-US" altLang="en-US" sz="2800" b="1" dirty="0"/>
              <a:t>As we forgive our debtors; </a:t>
            </a:r>
          </a:p>
          <a:p>
            <a:pPr algn="ctr">
              <a:spcBef>
                <a:spcPct val="0"/>
              </a:spcBef>
              <a:spcAft>
                <a:spcPts val="300"/>
              </a:spcAft>
              <a:buClrTx/>
              <a:buSzTx/>
              <a:buFontTx/>
              <a:buNone/>
            </a:pPr>
            <a:r>
              <a:rPr lang="en-US" altLang="en-US" sz="2800" b="1" dirty="0"/>
              <a:t>And lead us not into temptation,</a:t>
            </a:r>
          </a:p>
          <a:p>
            <a:pPr algn="ctr">
              <a:spcBef>
                <a:spcPct val="0"/>
              </a:spcBef>
              <a:spcAft>
                <a:spcPts val="300"/>
              </a:spcAft>
              <a:buClrTx/>
              <a:buSzTx/>
              <a:buFontTx/>
              <a:buNone/>
            </a:pPr>
            <a:r>
              <a:rPr lang="en-US" altLang="en-US" sz="2800" b="1" dirty="0"/>
              <a:t>But deliver us from evil, </a:t>
            </a:r>
          </a:p>
          <a:p>
            <a:pPr algn="ctr">
              <a:spcBef>
                <a:spcPct val="0"/>
              </a:spcBef>
              <a:spcAft>
                <a:spcPts val="300"/>
              </a:spcAft>
              <a:buClrTx/>
              <a:buSzTx/>
              <a:buFontTx/>
              <a:buNone/>
            </a:pPr>
            <a:r>
              <a:rPr lang="en-US" altLang="en-US" sz="2800" b="1" dirty="0"/>
              <a:t>For Thine is the kingdom </a:t>
            </a:r>
          </a:p>
          <a:p>
            <a:pPr algn="ctr">
              <a:spcBef>
                <a:spcPct val="0"/>
              </a:spcBef>
              <a:spcAft>
                <a:spcPts val="300"/>
              </a:spcAft>
              <a:buClrTx/>
              <a:buSzTx/>
              <a:buFontTx/>
              <a:buNone/>
            </a:pPr>
            <a:r>
              <a:rPr lang="en-US" altLang="en-US" sz="2800" b="1" dirty="0"/>
              <a:t>And the power and the glory, forever.  Amen.</a:t>
            </a:r>
            <a:endParaRPr lang="en-US" altLang="en-US" sz="2600" b="1" dirty="0"/>
          </a:p>
        </p:txBody>
      </p:sp>
    </p:spTree>
    <p:extLst>
      <p:ext uri="{BB962C8B-B14F-4D97-AF65-F5344CB8AC3E}">
        <p14:creationId xmlns:p14="http://schemas.microsoft.com/office/powerpoint/2010/main" val="17000591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FE9B7-54A2-6B3E-4F9F-77213C494A64}"/>
            </a:ext>
          </a:extLst>
        </p:cNvPr>
        <p:cNvGrpSpPr/>
        <p:nvPr/>
      </p:nvGrpSpPr>
      <p:grpSpPr>
        <a:xfrm>
          <a:off x="0" y="0"/>
          <a:ext cx="0" cy="0"/>
          <a:chOff x="0" y="0"/>
          <a:chExt cx="0" cy="0"/>
        </a:xfrm>
      </p:grpSpPr>
      <p:pic>
        <p:nvPicPr>
          <p:cNvPr id="6" name="Picture 5" descr="An open book on a table&#10;&#10;AI-generated content may be incorrect.">
            <a:extLst>
              <a:ext uri="{FF2B5EF4-FFF2-40B4-BE49-F238E27FC236}">
                <a16:creationId xmlns:a16="http://schemas.microsoft.com/office/drawing/2014/main" id="{EB5A47A3-3CDA-4C15-EB41-5865BE567F91}"/>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330AAFCE-0312-9125-50EF-D3E39AB7ACBC}"/>
              </a:ext>
            </a:extLst>
          </p:cNvPr>
          <p:cNvSpPr>
            <a:spLocks noGrp="1"/>
          </p:cNvSpPr>
          <p:nvPr>
            <p:ph type="title"/>
          </p:nvPr>
        </p:nvSpPr>
        <p:spPr>
          <a:xfrm>
            <a:off x="1028019" y="1769540"/>
            <a:ext cx="7080026" cy="1828801"/>
          </a:xfrm>
        </p:spPr>
        <p:txBody>
          <a:bodyPr vert="horz" lIns="91440" tIns="45720" rIns="91440" bIns="45720" rtlCol="0" anchor="b">
            <a:normAutofit/>
          </a:bodyPr>
          <a:lstStyle/>
          <a:p>
            <a:r>
              <a:rPr lang="en-US" altLang="en-US" sz="5400" b="1" dirty="0"/>
              <a:t>DEPARTING IN GOD’S NAME</a:t>
            </a:r>
          </a:p>
        </p:txBody>
      </p:sp>
    </p:spTree>
    <p:extLst>
      <p:ext uri="{BB962C8B-B14F-4D97-AF65-F5344CB8AC3E}">
        <p14:creationId xmlns:p14="http://schemas.microsoft.com/office/powerpoint/2010/main" val="834383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1E62F-D81D-57A8-7050-92922FBEABF1}"/>
            </a:ext>
          </a:extLst>
        </p:cNvPr>
        <p:cNvGrpSpPr/>
        <p:nvPr/>
      </p:nvGrpSpPr>
      <p:grpSpPr>
        <a:xfrm>
          <a:off x="0" y="0"/>
          <a:ext cx="0" cy="0"/>
          <a:chOff x="0" y="0"/>
          <a:chExt cx="0" cy="0"/>
        </a:xfrm>
      </p:grpSpPr>
      <p:sp>
        <p:nvSpPr>
          <p:cNvPr id="25602" name="Rectangle 2">
            <a:extLst>
              <a:ext uri="{FF2B5EF4-FFF2-40B4-BE49-F238E27FC236}">
                <a16:creationId xmlns:a16="http://schemas.microsoft.com/office/drawing/2014/main" id="{515587EE-68B5-8B8B-17BE-904A171DAA1D}"/>
              </a:ext>
            </a:extLst>
          </p:cNvPr>
          <p:cNvSpPr>
            <a:spLocks noChangeArrowheads="1"/>
          </p:cNvSpPr>
          <p:nvPr/>
        </p:nvSpPr>
        <p:spPr bwMode="auto">
          <a:xfrm>
            <a:off x="0" y="0"/>
            <a:ext cx="9144000" cy="686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a:lnSpc>
                <a:spcPct val="150000"/>
              </a:lnSpc>
              <a:spcBef>
                <a:spcPct val="0"/>
              </a:spcBef>
              <a:buNone/>
              <a:defRPr/>
            </a:pPr>
            <a:r>
              <a:rPr lang="en-US" altLang="en-US" sz="2000" b="0" dirty="0">
                <a:effectLst>
                  <a:outerShdw blurRad="38100" dist="38100" dir="2700000" algn="tl">
                    <a:srgbClr val="000000">
                      <a:alpha val="43137"/>
                    </a:srgbClr>
                  </a:outerShdw>
                </a:effectLst>
              </a:rPr>
              <a:t>* HYMN:</a:t>
            </a:r>
            <a:r>
              <a:rPr lang="en-US" altLang="en-US" sz="2000" b="0" i="1" dirty="0">
                <a:effectLst>
                  <a:outerShdw blurRad="38100" dist="38100" dir="2700000" algn="tl">
                    <a:srgbClr val="000000">
                      <a:alpha val="43137"/>
                    </a:srgbClr>
                  </a:outerShdw>
                </a:effectLst>
              </a:rPr>
              <a:t>  No. 425  Lord of Light, Your Name Outshining     (vv. 1,3,4)</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Lord of light, Your name outshining </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all the stars and suns of space,</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Use our talents in Your kingdom </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as the servants of Your grace;</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Use us to fulfill Your purpose </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in the gift of Christ Your Son:</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Abba, as in highest heaven, </a:t>
            </a:r>
          </a:p>
          <a:p>
            <a:pPr algn="ctr">
              <a:lnSpc>
                <a:spcPct val="150000"/>
              </a:lnSpc>
              <a:spcBef>
                <a:spcPct val="0"/>
              </a:spcBef>
              <a:buNone/>
              <a:defRPr/>
            </a:pPr>
            <a:r>
              <a:rPr lang="en-US" altLang="en-US" b="1" i="1" dirty="0">
                <a:effectLst>
                  <a:outerShdw blurRad="38100" dist="38100" dir="2700000" algn="tl">
                    <a:srgbClr val="000000">
                      <a:alpha val="43137"/>
                    </a:srgbClr>
                  </a:outerShdw>
                </a:effectLst>
              </a:rPr>
              <a:t>so on earth Your will be done.</a:t>
            </a:r>
            <a:endParaRPr lang="en-US" altLang="en-US" sz="2000" b="1" i="1" dirty="0">
              <a:effectLst>
                <a:outerShdw blurRad="38100" dist="38100" dir="2700000" algn="tl">
                  <a:srgbClr val="000000">
                    <a:alpha val="43137"/>
                  </a:srgbClr>
                </a:outerShdw>
              </a:effectLst>
            </a:endParaRPr>
          </a:p>
          <a:p>
            <a:pPr algn="r">
              <a:spcBef>
                <a:spcPct val="0"/>
              </a:spcBef>
              <a:buFont typeface="Wingdings" pitchFamily="2" charset="2"/>
              <a:buNone/>
              <a:defRPr/>
            </a:pPr>
            <a:r>
              <a:rPr lang="en-US" altLang="en-US" sz="2600"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33620802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C1CF077-8A5F-4010-AF46-0919BC272DA2}"/>
              </a:ext>
            </a:extLst>
          </p:cNvPr>
          <p:cNvSpPr>
            <a:spLocks noChangeArrowheads="1"/>
          </p:cNvSpPr>
          <p:nvPr/>
        </p:nvSpPr>
        <p:spPr bwMode="auto">
          <a:xfrm>
            <a:off x="0" y="0"/>
            <a:ext cx="9144000" cy="6455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a:lnSpc>
                <a:spcPct val="150000"/>
              </a:lnSpc>
              <a:spcBef>
                <a:spcPct val="0"/>
              </a:spcBef>
              <a:buFont typeface="Wingdings" pitchFamily="2" charset="2"/>
              <a:buNone/>
              <a:defRPr/>
            </a:pPr>
            <a:r>
              <a:rPr lang="en-US" altLang="en-US" sz="2400" dirty="0">
                <a:effectLst>
                  <a:outerShdw blurRad="38100" dist="38100" dir="2700000" algn="tl">
                    <a:srgbClr val="000000">
                      <a:alpha val="43137"/>
                    </a:srgbClr>
                  </a:outerShdw>
                </a:effectLst>
              </a:rPr>
              <a:t>3</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Grant that knowledge, still increasing,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at your feet may lowly kneel;</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With your grace our triumphs hallow,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with Your charity our zeal;</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Lift the nations from the shadows</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 to the gladness of the sun: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Abba, as in highest heaven,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so on earth your will be done. </a:t>
            </a:r>
            <a:r>
              <a:rPr lang="en-US" altLang="en-US" sz="2600" b="1" i="1" dirty="0">
                <a:effectLst>
                  <a:outerShdw blurRad="38100" dist="38100" dir="2700000" algn="tl">
                    <a:srgbClr val="000000">
                      <a:alpha val="43137"/>
                    </a:srgbClr>
                  </a:outerShdw>
                </a:effectLst>
              </a:rPr>
              <a:t>.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CE1B6-39D8-58BB-A1A9-2B58E715C8B8}"/>
            </a:ext>
          </a:extLst>
        </p:cNvPr>
        <p:cNvGrpSpPr/>
        <p:nvPr/>
      </p:nvGrpSpPr>
      <p:grpSpPr>
        <a:xfrm>
          <a:off x="0" y="0"/>
          <a:ext cx="0" cy="0"/>
          <a:chOff x="0" y="0"/>
          <a:chExt cx="0" cy="0"/>
        </a:xfrm>
      </p:grpSpPr>
      <p:sp>
        <p:nvSpPr>
          <p:cNvPr id="25602" name="Rectangle 2">
            <a:extLst>
              <a:ext uri="{FF2B5EF4-FFF2-40B4-BE49-F238E27FC236}">
                <a16:creationId xmlns:a16="http://schemas.microsoft.com/office/drawing/2014/main" id="{F4E059EF-E853-A650-C1E9-0D16D7AD1C0C}"/>
              </a:ext>
            </a:extLst>
          </p:cNvPr>
          <p:cNvSpPr>
            <a:spLocks noChangeArrowheads="1"/>
          </p:cNvSpPr>
          <p:nvPr/>
        </p:nvSpPr>
        <p:spPr bwMode="auto">
          <a:xfrm>
            <a:off x="0" y="0"/>
            <a:ext cx="9144000" cy="787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a:lnSpc>
                <a:spcPct val="150000"/>
              </a:lnSpc>
              <a:spcBef>
                <a:spcPct val="0"/>
              </a:spcBef>
              <a:buFont typeface="Wingdings" pitchFamily="2" charset="2"/>
              <a:buNone/>
              <a:defRPr/>
            </a:pPr>
            <a:r>
              <a:rPr lang="en-US" altLang="en-US" sz="2400" dirty="0">
                <a:effectLst>
                  <a:outerShdw blurRad="38100" dist="38100" dir="2700000" algn="tl">
                    <a:srgbClr val="000000">
                      <a:alpha val="43137"/>
                    </a:srgbClr>
                  </a:outerShdw>
                </a:effectLst>
              </a:rPr>
              <a:t>4</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By the prayers of faithful watchers,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never silent day or night;</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By the cross of Jesus bringing peace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to all and healing light;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By the love that passes knowledge,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making all your children one:</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Abba, as in highest heaven, </a:t>
            </a:r>
          </a:p>
          <a:p>
            <a:pPr algn="ct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so on earth your will be done.</a:t>
            </a:r>
          </a:p>
          <a:p>
            <a:pPr algn="ctr">
              <a:spcBef>
                <a:spcPct val="0"/>
              </a:spcBef>
              <a:buFont typeface="Wingdings" pitchFamily="2" charset="2"/>
              <a:buNone/>
              <a:defRPr/>
            </a:pPr>
            <a:endParaRPr lang="en-US" altLang="en-US" b="1" i="1" dirty="0">
              <a:effectLst>
                <a:outerShdw blurRad="38100" dist="38100" dir="2700000" algn="tl">
                  <a:srgbClr val="000000">
                    <a:alpha val="43137"/>
                  </a:srgbClr>
                </a:outerShdw>
              </a:effectLst>
            </a:endParaRPr>
          </a:p>
          <a:p>
            <a:pPr algn="r">
              <a:lnSpc>
                <a:spcPct val="150000"/>
              </a:lnSpc>
              <a:spcBef>
                <a:spcPct val="0"/>
              </a:spcBef>
              <a:buFont typeface="Wingdings" pitchFamily="2" charset="2"/>
              <a:buNone/>
              <a:defRPr/>
            </a:pPr>
            <a:r>
              <a:rPr lang="en-US" altLang="en-US"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2672932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CA4F61-1BED-3613-CCEC-038867A43F45}"/>
              </a:ext>
            </a:extLst>
          </p:cNvPr>
          <p:cNvSpPr txBox="1"/>
          <p:nvPr/>
        </p:nvSpPr>
        <p:spPr>
          <a:xfrm>
            <a:off x="152400" y="76200"/>
            <a:ext cx="8991600" cy="6532558"/>
          </a:xfrm>
          <a:prstGeom prst="rect">
            <a:avLst/>
          </a:prstGeom>
          <a:noFill/>
        </p:spPr>
        <p:txBody>
          <a:bodyPr wrap="square">
            <a:spAutoFit/>
          </a:bodyPr>
          <a:lstStyle/>
          <a:p>
            <a:pPr marL="0" marR="0" indent="-114300">
              <a:spcBef>
                <a:spcPts val="0"/>
              </a:spcBef>
              <a:spcAft>
                <a:spcPts val="0"/>
              </a:spcAft>
              <a:tabLst>
                <a:tab pos="1428750" algn="l"/>
                <a:tab pos="5486400" algn="r"/>
              </a:tabLst>
            </a:pPr>
            <a:r>
              <a:rPr lang="en-US" sz="2400" kern="1400" dirty="0">
                <a:effectLst/>
                <a:latin typeface="Tahoma" panose="020B0604030504040204" pitchFamily="34" charset="0"/>
                <a:ea typeface="Tahoma" panose="020B0604030504040204" pitchFamily="34" charset="0"/>
                <a:cs typeface="Tahoma" panose="020B0604030504040204" pitchFamily="34" charset="0"/>
              </a:rPr>
              <a:t>* CHARGE TO THE PEOPLE &amp; BENEDICTION</a:t>
            </a:r>
          </a:p>
          <a:p>
            <a:pPr marL="0" marR="0" indent="-114300">
              <a:spcBef>
                <a:spcPts val="0"/>
              </a:spcBef>
              <a:spcAft>
                <a:spcPts val="0"/>
              </a:spcAft>
              <a:tabLst>
                <a:tab pos="1428750" algn="l"/>
                <a:tab pos="5486400" algn="r"/>
              </a:tabLst>
            </a:pPr>
            <a:endParaRPr lang="en-US" sz="1000" kern="1400" dirty="0">
              <a:effectLst/>
              <a:latin typeface="Tahoma" panose="020B0604030504040204" pitchFamily="34" charset="0"/>
              <a:ea typeface="Tahoma" panose="020B0604030504040204" pitchFamily="34" charset="0"/>
              <a:cs typeface="Tahoma" panose="020B0604030504040204" pitchFamily="34" charset="0"/>
            </a:endParaRPr>
          </a:p>
          <a:p>
            <a:pPr marL="0" marR="0" indent="-114300">
              <a:spcBef>
                <a:spcPts val="0"/>
              </a:spcBef>
              <a:spcAft>
                <a:spcPts val="0"/>
              </a:spcAft>
              <a:tabLst>
                <a:tab pos="1428750" algn="l"/>
                <a:tab pos="5486400" algn="r"/>
              </a:tabLst>
            </a:pPr>
            <a:r>
              <a:rPr lang="en-US" sz="2400" kern="1400" dirty="0">
                <a:effectLst/>
                <a:latin typeface="Tahoma" panose="020B0604030504040204" pitchFamily="34" charset="0"/>
                <a:ea typeface="Tahoma" panose="020B0604030504040204" pitchFamily="34" charset="0"/>
                <a:cs typeface="Tahoma" panose="020B0604030504040204" pitchFamily="34" charset="0"/>
              </a:rPr>
              <a:t>* CONGREGATIONAL BENEDICTION: </a:t>
            </a:r>
            <a:r>
              <a:rPr lang="en-US" sz="2400" i="1" kern="1400" dirty="0">
                <a:effectLst/>
                <a:latin typeface="Tahoma" panose="020B0604030504040204" pitchFamily="34" charset="0"/>
                <a:ea typeface="Tahoma" panose="020B0604030504040204" pitchFamily="34" charset="0"/>
                <a:cs typeface="Tahoma" panose="020B0604030504040204" pitchFamily="34" charset="0"/>
              </a:rPr>
              <a:t>“May th</a:t>
            </a:r>
            <a:r>
              <a:rPr lang="en-US" sz="2400" i="1" kern="1400" dirty="0">
                <a:latin typeface="Tahoma" panose="020B0604030504040204" pitchFamily="34" charset="0"/>
                <a:ea typeface="Tahoma" panose="020B0604030504040204" pitchFamily="34" charset="0"/>
                <a:cs typeface="Tahoma" panose="020B0604030504040204" pitchFamily="34" charset="0"/>
              </a:rPr>
              <a:t>e Lord, Mighty God</a:t>
            </a:r>
            <a:r>
              <a:rPr lang="en-US" sz="2400" i="1" kern="1400" dirty="0">
                <a:effectLst/>
                <a:latin typeface="Tahoma" panose="020B0604030504040204" pitchFamily="34" charset="0"/>
                <a:ea typeface="Tahoma" panose="020B0604030504040204" pitchFamily="34" charset="0"/>
                <a:cs typeface="Tahoma" panose="020B0604030504040204" pitchFamily="34" charset="0"/>
              </a:rPr>
              <a:t>”   </a:t>
            </a:r>
          </a:p>
          <a:p>
            <a:pPr marL="0" marR="0" indent="-114300" algn="ctr">
              <a:spcBef>
                <a:spcPts val="0"/>
              </a:spcBef>
              <a:spcAft>
                <a:spcPts val="0"/>
              </a:spcAft>
              <a:tabLst>
                <a:tab pos="1428750" algn="l"/>
                <a:tab pos="5486400" algn="r"/>
              </a:tabLst>
            </a:pPr>
            <a:r>
              <a:rPr lang="en-US" sz="2400" i="1" kern="1400" dirty="0">
                <a:effectLst/>
                <a:latin typeface="Tahoma" panose="020B0604030504040204" pitchFamily="34" charset="0"/>
                <a:ea typeface="Tahoma" panose="020B0604030504040204" pitchFamily="34" charset="0"/>
                <a:cs typeface="Tahoma" panose="020B0604030504040204" pitchFamily="34" charset="0"/>
              </a:rPr>
              <a:t>(sung to the tune of  Edelweiss”)  No. 596</a:t>
            </a:r>
          </a:p>
          <a:p>
            <a:pPr marL="0" marR="0" indent="-114300" algn="r">
              <a:spcBef>
                <a:spcPts val="0"/>
              </a:spcBef>
              <a:spcAft>
                <a:spcPts val="0"/>
              </a:spcAft>
              <a:tabLst>
                <a:tab pos="1428750" algn="l"/>
                <a:tab pos="5486400" algn="r"/>
              </a:tabLst>
            </a:pPr>
            <a:endParaRPr lang="en-US" sz="1050"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May the Lord, mighty God,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bless and keep you forever.</a:t>
            </a:r>
            <a:endParaRPr lang="en-US" sz="3200"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Grant you peace, perfect peace,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courage in every endeavor.</a:t>
            </a:r>
            <a:endParaRPr lang="en-US" sz="3200"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Lift up your eyes and see God’s face,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full of grace forever;</a:t>
            </a:r>
            <a:endParaRPr lang="en-US" sz="3200"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May the Lord, mighty God,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bless and keep you forever.</a:t>
            </a:r>
            <a:endParaRPr lang="en-US" sz="3200" kern="1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59371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DB11D-8D81-074C-B529-C4FB24849FD4}"/>
            </a:ext>
          </a:extLst>
        </p:cNvPr>
        <p:cNvGrpSpPr/>
        <p:nvPr/>
      </p:nvGrpSpPr>
      <p:grpSpPr>
        <a:xfrm>
          <a:off x="0" y="0"/>
          <a:ext cx="0" cy="0"/>
          <a:chOff x="0" y="0"/>
          <a:chExt cx="0" cy="0"/>
        </a:xfrm>
      </p:grpSpPr>
      <p:sp>
        <p:nvSpPr>
          <p:cNvPr id="7170" name="Text Box 6">
            <a:extLst>
              <a:ext uri="{FF2B5EF4-FFF2-40B4-BE49-F238E27FC236}">
                <a16:creationId xmlns:a16="http://schemas.microsoft.com/office/drawing/2014/main" id="{16116B74-9BED-CD20-CBCF-DF1274B37661}"/>
              </a:ext>
            </a:extLst>
          </p:cNvPr>
          <p:cNvSpPr txBox="1">
            <a:spLocks noChangeArrowheads="1"/>
          </p:cNvSpPr>
          <p:nvPr/>
        </p:nvSpPr>
        <p:spPr bwMode="auto">
          <a:xfrm>
            <a:off x="152400" y="76200"/>
            <a:ext cx="8991600" cy="670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Clr>
                <a:schemeClr val="hlink"/>
              </a:buClr>
              <a:buSzPct val="70000"/>
              <a:buFont typeface="Wingdings" pitchFamily="2" charset="2"/>
              <a:buChar char="n"/>
              <a:tabLst>
                <a:tab pos="1435100" algn="l"/>
              </a:tabLst>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tabLst>
                <a:tab pos="1435100" algn="l"/>
              </a:tabLst>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tabLst>
                <a:tab pos="1435100" algn="l"/>
              </a:tabLst>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tabLst>
                <a:tab pos="1435100" algn="l"/>
              </a:tabLst>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9pPr>
          </a:lstStyle>
          <a:p>
            <a:pPr marL="0" indent="0" eaLnBrk="1" hangingPunct="1">
              <a:spcBef>
                <a:spcPct val="0"/>
              </a:spcBef>
              <a:buClrTx/>
              <a:buSzTx/>
              <a:buFont typeface="Wingdings" pitchFamily="2" charset="2"/>
              <a:buNone/>
              <a:defRPr/>
            </a:pPr>
            <a:r>
              <a:rPr lang="en-US" altLang="en-US" sz="2400" b="0" dirty="0">
                <a:effectLst>
                  <a:outerShdw blurRad="38100" dist="38100" dir="2700000" algn="tl">
                    <a:srgbClr val="000000">
                      <a:alpha val="43137"/>
                    </a:srgbClr>
                  </a:outerShdw>
                </a:effectLst>
              </a:rPr>
              <a:t>* CALL TO WORSHIP:  					</a:t>
            </a:r>
          </a:p>
          <a:p>
            <a:pPr marL="0" indent="0" eaLnBrk="1" hangingPunct="1">
              <a:spcBef>
                <a:spcPct val="0"/>
              </a:spcBef>
              <a:buClrTx/>
              <a:buSzTx/>
              <a:buFont typeface="Wingdings" pitchFamily="2" charset="2"/>
              <a:buNone/>
              <a:defRPr/>
            </a:pPr>
            <a:endParaRPr lang="en-US" altLang="en-US" sz="28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r>
              <a:rPr lang="en-US" altLang="en-US" sz="2400" dirty="0">
                <a:effectLst>
                  <a:outerShdw blurRad="38100" dist="38100" dir="2700000" algn="tl">
                    <a:srgbClr val="000000">
                      <a:alpha val="43137"/>
                    </a:srgbClr>
                  </a:outerShdw>
                </a:effectLst>
              </a:rPr>
              <a:t>The earth belongs to God, for the Lord made it.</a:t>
            </a:r>
          </a:p>
          <a:p>
            <a:pPr marL="228600" indent="0" eaLnBrk="1" hangingPunct="1">
              <a:lnSpc>
                <a:spcPct val="150000"/>
              </a:lnSpc>
              <a:spcBef>
                <a:spcPct val="0"/>
              </a:spcBef>
              <a:buClrTx/>
              <a:buSzTx/>
              <a:buFont typeface="Wingdings" pitchFamily="2" charset="2"/>
              <a:buNone/>
              <a:tabLst>
                <a:tab pos="457200" algn="l"/>
              </a:tabLst>
              <a:defRPr/>
            </a:pPr>
            <a:r>
              <a:rPr lang="en-US" altLang="en-US" sz="2400" dirty="0">
                <a:effectLst>
                  <a:outerShdw blurRad="38100" dist="38100" dir="2700000" algn="tl">
                    <a:srgbClr val="000000">
                      <a:alpha val="43137"/>
                    </a:srgbClr>
                  </a:outerShdw>
                </a:effectLst>
              </a:rPr>
              <a:t>	</a:t>
            </a:r>
            <a:r>
              <a:rPr lang="en-US" altLang="en-US" b="1" dirty="0">
                <a:effectLst>
                  <a:outerShdw blurRad="38100" dist="38100" dir="2700000" algn="tl">
                    <a:srgbClr val="000000">
                      <a:alpha val="43137"/>
                    </a:srgbClr>
                  </a:outerShdw>
                </a:effectLst>
              </a:rPr>
              <a:t>Come, let us adore our Creator.</a:t>
            </a: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r>
              <a:rPr lang="en-US" altLang="en-US" sz="2400" dirty="0">
                <a:effectLst>
                  <a:outerShdw blurRad="38100" dist="38100" dir="2700000" algn="tl">
                    <a:srgbClr val="000000">
                      <a:alpha val="43137"/>
                    </a:srgbClr>
                  </a:outerShdw>
                </a:effectLst>
              </a:rPr>
              <a:t>Worship the Lord in the beauty of holiness;</a:t>
            </a:r>
            <a:endParaRPr lang="en-US" altLang="en-US" sz="2800" b="1" dirty="0">
              <a:effectLst>
                <a:outerShdw blurRad="38100" dist="38100" dir="2700000" algn="tl">
                  <a:srgbClr val="000000">
                    <a:alpha val="43137"/>
                  </a:srgbClr>
                </a:outerShdw>
              </a:effectLst>
            </a:endParaRPr>
          </a:p>
          <a:p>
            <a:pPr indent="0" eaLnBrk="1" hangingPunct="1">
              <a:lnSpc>
                <a:spcPct val="150000"/>
              </a:lnSpc>
              <a:spcBef>
                <a:spcPct val="0"/>
              </a:spcBef>
              <a:buClrTx/>
              <a:buSzTx/>
              <a:buFont typeface="Wingdings" pitchFamily="2" charset="2"/>
              <a:buNone/>
              <a:defRPr/>
            </a:pPr>
            <a:r>
              <a:rPr lang="en-US" altLang="en-US" b="1" dirty="0">
                <a:effectLst>
                  <a:outerShdw blurRad="38100" dist="38100" dir="2700000" algn="tl">
                    <a:srgbClr val="000000">
                      <a:alpha val="43137"/>
                    </a:srgbClr>
                  </a:outerShdw>
                </a:effectLst>
              </a:rPr>
              <a:t>Come, let us give thanks to our Redeemer.</a:t>
            </a: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r>
              <a:rPr lang="en-US" altLang="en-US" sz="2400" dirty="0">
                <a:effectLst>
                  <a:outerShdw blurRad="38100" dist="38100" dir="2700000" algn="tl">
                    <a:srgbClr val="000000">
                      <a:alpha val="43137"/>
                    </a:srgbClr>
                  </a:outerShdw>
                </a:effectLst>
              </a:rPr>
              <a:t>The steadfast love and mercy of the Lord is everlasting.</a:t>
            </a: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marL="400050" indent="0" eaLnBrk="1" hangingPunct="1">
              <a:lnSpc>
                <a:spcPct val="150000"/>
              </a:lnSpc>
              <a:spcBef>
                <a:spcPct val="0"/>
              </a:spcBef>
              <a:buClrTx/>
              <a:buSzTx/>
              <a:buFont typeface="Wingdings" pitchFamily="2" charset="2"/>
              <a:buNone/>
              <a:defRPr/>
            </a:pPr>
            <a:r>
              <a:rPr lang="en-US" altLang="en-US" b="1" dirty="0">
                <a:effectLst>
                  <a:outerShdw blurRad="38100" dist="38100" dir="2700000" algn="tl">
                    <a:srgbClr val="000000">
                      <a:alpha val="43137"/>
                    </a:srgbClr>
                  </a:outerShdw>
                </a:effectLst>
              </a:rPr>
              <a:t>With open hearts and minds, with joy and thanksgiving, let us worship God.</a:t>
            </a:r>
          </a:p>
        </p:txBody>
      </p:sp>
    </p:spTree>
    <p:extLst>
      <p:ext uri="{BB962C8B-B14F-4D97-AF65-F5344CB8AC3E}">
        <p14:creationId xmlns:p14="http://schemas.microsoft.com/office/powerpoint/2010/main" val="1150653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1DDA04CF-82F4-B929-4A69-DE74947EF39C}"/>
              </a:ext>
            </a:extLst>
          </p:cNvPr>
          <p:cNvSpPr>
            <a:spLocks noChangeArrowheads="1"/>
          </p:cNvSpPr>
          <p:nvPr/>
        </p:nvSpPr>
        <p:spPr bwMode="auto">
          <a:xfrm>
            <a:off x="6070962" y="965196"/>
            <a:ext cx="2352947" cy="26331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L="228600" marR="0" indent="-228600" algn="ctr" eaLnBrk="1" hangingPunct="1">
              <a:spcBef>
                <a:spcPct val="0"/>
              </a:spcBef>
              <a:spcAft>
                <a:spcPts val="600"/>
              </a:spcAft>
              <a:buClr>
                <a:schemeClr val="tx2"/>
              </a:buClr>
              <a:buNone/>
            </a:pPr>
            <a:endParaRPr lang="en-US" altLang="en-US" sz="3500" b="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a:p>
            <a:pPr marL="228600" marR="0" indent="-228600" algn="ctr" eaLnBrk="1" hangingPunct="1">
              <a:spcBef>
                <a:spcPct val="0"/>
              </a:spcBef>
              <a:spcAft>
                <a:spcPts val="600"/>
              </a:spcAft>
              <a:buClr>
                <a:schemeClr val="tx2"/>
              </a:buClr>
              <a:buNone/>
            </a:pPr>
            <a:r>
              <a:rPr lang="en-US" altLang="en-US" sz="2400" b="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rPr>
              <a:t>POSTLUDE</a:t>
            </a:r>
            <a:endParaRPr lang="en-US" sz="2400" i="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a:p>
            <a:pPr marL="228600" indent="-228600" algn="ctr" eaLnBrk="1" hangingPunct="1">
              <a:spcBef>
                <a:spcPct val="0"/>
              </a:spcBef>
              <a:spcAft>
                <a:spcPts val="600"/>
              </a:spcAft>
              <a:buClr>
                <a:schemeClr val="tx2"/>
              </a:buClr>
              <a:buNone/>
              <a:tabLst>
                <a:tab pos="5129784" algn="r"/>
              </a:tabLst>
              <a:defRPr/>
            </a:pPr>
            <a:endParaRPr lang="en-US" altLang="en-US" sz="3500" i="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a:p>
            <a:pPr marL="228600" indent="-228600" algn="ctr" eaLnBrk="1" hangingPunct="1">
              <a:spcBef>
                <a:spcPct val="0"/>
              </a:spcBef>
              <a:spcAft>
                <a:spcPts val="600"/>
              </a:spcAft>
              <a:buClr>
                <a:schemeClr val="tx2"/>
              </a:buClr>
              <a:buNone/>
              <a:defRPr/>
            </a:pPr>
            <a:endParaRPr lang="en-US" altLang="en-US" sz="3500" b="1" i="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p:txBody>
      </p:sp>
      <p:sp>
        <p:nvSpPr>
          <p:cNvPr id="2" name="TextBox 1">
            <a:extLst>
              <a:ext uri="{FF2B5EF4-FFF2-40B4-BE49-F238E27FC236}">
                <a16:creationId xmlns:a16="http://schemas.microsoft.com/office/drawing/2014/main" id="{AD6A616A-6960-20E8-0A83-D7E769CA3FB3}"/>
              </a:ext>
            </a:extLst>
          </p:cNvPr>
          <p:cNvSpPr txBox="1"/>
          <p:nvPr/>
        </p:nvSpPr>
        <p:spPr>
          <a:xfrm>
            <a:off x="6070962" y="3598339"/>
            <a:ext cx="2352947" cy="1675335"/>
          </a:xfrm>
          <a:prstGeom prst="rect">
            <a:avLst/>
          </a:prstGeom>
        </p:spPr>
        <p:txBody>
          <a:bodyPr vert="horz" lIns="91440" tIns="45720" rIns="91440" bIns="45720" rtlCol="0" anchor="t">
            <a:normAutofit/>
          </a:bodyPr>
          <a:lstStyle/>
          <a:p>
            <a:pPr algn="ctr">
              <a:spcBef>
                <a:spcPct val="20000"/>
              </a:spcBef>
              <a:spcAft>
                <a:spcPts val="600"/>
              </a:spcAft>
              <a:buClr>
                <a:schemeClr val="tx2"/>
              </a:buClr>
              <a:buSzPct val="70000"/>
              <a:defRPr/>
            </a:pPr>
            <a:r>
              <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rPr>
              <a:t>Our worship has ended—our Christian Witness begins!</a:t>
            </a:r>
          </a:p>
        </p:txBody>
      </p:sp>
      <p:pic>
        <p:nvPicPr>
          <p:cNvPr id="4" name="Picture 3" descr="A red mug on a table&#10;&#10;Description automatically generated">
            <a:extLst>
              <a:ext uri="{FF2B5EF4-FFF2-40B4-BE49-F238E27FC236}">
                <a16:creationId xmlns:a16="http://schemas.microsoft.com/office/drawing/2014/main" id="{38A3961C-A704-55AB-9839-AA12552AD155}"/>
              </a:ext>
            </a:extLst>
          </p:cNvPr>
          <p:cNvPicPr>
            <a:picLocks noChangeAspect="1"/>
          </p:cNvPicPr>
          <p:nvPr/>
        </p:nvPicPr>
        <p:blipFill rotWithShape="1">
          <a:blip r:embed="rId2">
            <a:extLst>
              <a:ext uri="{28A0092B-C50C-407E-A947-70E740481C1C}">
                <a14:useLocalDpi xmlns:a14="http://schemas.microsoft.com/office/drawing/2010/main" val="0"/>
              </a:ext>
            </a:extLst>
          </a:blip>
          <a:srcRect l="12881" r="3866" b="-3"/>
          <a:stretch/>
        </p:blipFill>
        <p:spPr>
          <a:xfrm>
            <a:off x="1035366" y="1476965"/>
            <a:ext cx="4171524" cy="3758103"/>
          </a:xfrm>
          <a:prstGeom prst="rect">
            <a:avLst/>
          </a:prstGeom>
        </p:spPr>
      </p:pic>
    </p:spTree>
    <p:extLst>
      <p:ext uri="{BB962C8B-B14F-4D97-AF65-F5344CB8AC3E}">
        <p14:creationId xmlns:p14="http://schemas.microsoft.com/office/powerpoint/2010/main" val="148420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CA4F61-1BED-3613-CCEC-038867A43F45}"/>
              </a:ext>
            </a:extLst>
          </p:cNvPr>
          <p:cNvSpPr txBox="1"/>
          <p:nvPr/>
        </p:nvSpPr>
        <p:spPr>
          <a:xfrm>
            <a:off x="152400" y="76200"/>
            <a:ext cx="8991600" cy="6671057"/>
          </a:xfrm>
          <a:prstGeom prst="rect">
            <a:avLst/>
          </a:prstGeom>
          <a:noFill/>
        </p:spPr>
        <p:txBody>
          <a:bodyPr wrap="square">
            <a:spAutoFit/>
          </a:bodyPr>
          <a:lstStyle/>
          <a:p>
            <a:pPr marL="0" marR="0" indent="-114300">
              <a:spcBef>
                <a:spcPts val="0"/>
              </a:spcBef>
              <a:spcAft>
                <a:spcPts val="0"/>
              </a:spcAft>
              <a:tabLst>
                <a:tab pos="1428750" algn="l"/>
                <a:tab pos="5486400" algn="r"/>
              </a:tabLst>
            </a:pPr>
            <a:r>
              <a:rPr lang="en-US" sz="2000" kern="1400" dirty="0">
                <a:effectLst/>
                <a:latin typeface="Tahoma" panose="020B0604030504040204" pitchFamily="34" charset="0"/>
                <a:ea typeface="Tahoma" panose="020B0604030504040204" pitchFamily="34" charset="0"/>
                <a:cs typeface="Tahoma" panose="020B0604030504040204" pitchFamily="34" charset="0"/>
              </a:rPr>
              <a:t>* CHARGE TO THE PEOPLE &amp; BENEDICTION</a:t>
            </a:r>
          </a:p>
          <a:p>
            <a:pPr marL="0" marR="0" indent="-114300">
              <a:spcBef>
                <a:spcPts val="0"/>
              </a:spcBef>
              <a:spcAft>
                <a:spcPts val="0"/>
              </a:spcAft>
              <a:tabLst>
                <a:tab pos="1428750" algn="l"/>
                <a:tab pos="5486400" algn="r"/>
              </a:tabLst>
            </a:pPr>
            <a:endParaRPr lang="en-US" sz="900" kern="1400" dirty="0">
              <a:effectLst/>
              <a:latin typeface="Tahoma" panose="020B0604030504040204" pitchFamily="34" charset="0"/>
              <a:ea typeface="Tahoma" panose="020B0604030504040204" pitchFamily="34" charset="0"/>
              <a:cs typeface="Tahoma" panose="020B0604030504040204" pitchFamily="34" charset="0"/>
            </a:endParaRPr>
          </a:p>
          <a:p>
            <a:pPr marL="0" marR="0" indent="-114300">
              <a:spcBef>
                <a:spcPts val="0"/>
              </a:spcBef>
              <a:spcAft>
                <a:spcPts val="0"/>
              </a:spcAft>
              <a:tabLst>
                <a:tab pos="1428750" algn="l"/>
                <a:tab pos="5486400" algn="r"/>
              </a:tabLst>
            </a:pPr>
            <a:r>
              <a:rPr lang="en-US" sz="2000" kern="1400" dirty="0">
                <a:effectLst/>
                <a:latin typeface="Tahoma" panose="020B0604030504040204" pitchFamily="34" charset="0"/>
                <a:ea typeface="Tahoma" panose="020B0604030504040204" pitchFamily="34" charset="0"/>
                <a:cs typeface="Tahoma" panose="020B0604030504040204" pitchFamily="34" charset="0"/>
              </a:rPr>
              <a:t>* CONGREGATIONAL BENEDICTION: </a:t>
            </a:r>
            <a:r>
              <a:rPr lang="en-US" sz="2000" i="1" kern="1400" dirty="0">
                <a:effectLst/>
                <a:latin typeface="Tahoma" panose="020B0604030504040204" pitchFamily="34" charset="0"/>
                <a:ea typeface="Tahoma" panose="020B0604030504040204" pitchFamily="34" charset="0"/>
                <a:cs typeface="Tahoma" panose="020B0604030504040204" pitchFamily="34" charset="0"/>
              </a:rPr>
              <a:t>“Let There be Peace on Earth”   </a:t>
            </a:r>
          </a:p>
          <a:p>
            <a:pPr marL="0" marR="0" indent="-114300" algn="r">
              <a:spcBef>
                <a:spcPts val="0"/>
              </a:spcBef>
              <a:spcAft>
                <a:spcPts val="0"/>
              </a:spcAft>
              <a:tabLst>
                <a:tab pos="1428750" algn="l"/>
                <a:tab pos="5486400" algn="r"/>
              </a:tabLst>
            </a:pPr>
            <a:endParaRPr lang="en-US" sz="1050"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Let there be peace on earth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and let it begin with me;</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let there be peace on earth,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the peace that was meant to be.</a:t>
            </a:r>
          </a:p>
          <a:p>
            <a:pPr marL="0" marR="0" algn="ctr">
              <a:spcBef>
                <a:spcPts val="0"/>
              </a:spcBef>
              <a:spcAft>
                <a:spcPts val="1200"/>
              </a:spcAft>
              <a:tabLst>
                <a:tab pos="1428750" algn="l"/>
                <a:tab pos="5486400" algn="r"/>
              </a:tabLst>
            </a:pPr>
            <a:endParaRPr lang="en-US" sz="3200" b="1" i="1"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With God as our Father, we are family.</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Let us walk with each other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in perfect harmony.</a:t>
            </a:r>
          </a:p>
          <a:p>
            <a:pPr marL="0" marR="0" algn="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 . .</a:t>
            </a:r>
            <a:endParaRPr lang="en-US" sz="3200" kern="1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9551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6182E-897A-3A84-E543-55281768EF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48F02C-D600-596E-3550-A4367E563794}"/>
              </a:ext>
            </a:extLst>
          </p:cNvPr>
          <p:cNvSpPr txBox="1"/>
          <p:nvPr/>
        </p:nvSpPr>
        <p:spPr>
          <a:xfrm>
            <a:off x="152400" y="76200"/>
            <a:ext cx="8991600" cy="6401753"/>
          </a:xfrm>
          <a:prstGeom prst="rect">
            <a:avLst/>
          </a:prstGeom>
          <a:noFill/>
        </p:spPr>
        <p:txBody>
          <a:bodyPr wrap="square">
            <a:spAutoFit/>
          </a:bodyPr>
          <a:lstStyle/>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Let peace begin with me,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let this be the moment now.</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With every step I take,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may this be my solemn vow:</a:t>
            </a:r>
          </a:p>
          <a:p>
            <a:pPr marL="0" marR="0" algn="ctr">
              <a:spcBef>
                <a:spcPts val="0"/>
              </a:spcBef>
              <a:spcAft>
                <a:spcPts val="1200"/>
              </a:spcAft>
              <a:tabLst>
                <a:tab pos="1428750" algn="l"/>
                <a:tab pos="5486400" algn="r"/>
              </a:tabLst>
            </a:pPr>
            <a:endParaRPr lang="en-US" sz="3200" b="1" i="1"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To take each moment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and live each moment  in peace eternally.</a:t>
            </a:r>
          </a:p>
          <a:p>
            <a:pPr marL="0" marR="0" algn="ctr">
              <a:spcBef>
                <a:spcPts val="0"/>
              </a:spcBef>
              <a:spcAft>
                <a:spcPts val="1200"/>
              </a:spcAft>
              <a:tabLst>
                <a:tab pos="1428750" algn="l"/>
                <a:tab pos="5486400" algn="r"/>
              </a:tabLst>
            </a:pPr>
            <a:endParaRPr lang="en-US" sz="3200" b="1" i="1"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Let there be peace on earth,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and let it begin with me.</a:t>
            </a:r>
            <a:endParaRPr lang="en-US" sz="3200" kern="1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2497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D522C88E-8367-8040-CCB7-512F5506FFFD}"/>
              </a:ext>
            </a:extLst>
          </p:cNvPr>
          <p:cNvSpPr txBox="1">
            <a:spLocks noChangeArrowheads="1"/>
          </p:cNvSpPr>
          <p:nvPr/>
        </p:nvSpPr>
        <p:spPr bwMode="auto">
          <a:xfrm>
            <a:off x="76200" y="-31092"/>
            <a:ext cx="8915400" cy="6978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eaLnBrk="1" hangingPunct="1">
              <a:spcBef>
                <a:spcPct val="0"/>
              </a:spcBef>
              <a:buClrTx/>
              <a:buSzTx/>
              <a:buFontTx/>
              <a:buNone/>
              <a:defRPr/>
            </a:pPr>
            <a:r>
              <a:rPr lang="en-US" altLang="en-US" sz="2000" b="0" dirty="0">
                <a:effectLst>
                  <a:outerShdw blurRad="38100" dist="38100" dir="2700000" algn="tl">
                    <a:srgbClr val="000000">
                      <a:alpha val="43137"/>
                    </a:srgbClr>
                  </a:outerShdw>
                </a:effectLst>
              </a:rPr>
              <a:t>* HYMN OF PRAISE:</a:t>
            </a:r>
            <a:r>
              <a:rPr lang="en-US" altLang="en-US" sz="2200" b="0" i="1" dirty="0">
                <a:effectLst>
                  <a:outerShdw blurRad="38100" dist="38100" dir="2700000" algn="tl">
                    <a:srgbClr val="000000">
                      <a:alpha val="43137"/>
                    </a:srgbClr>
                  </a:outerShdw>
                </a:effectLst>
              </a:rPr>
              <a:t> No. 464	Joyful, Joyful, We Adore Thee</a:t>
            </a:r>
            <a:endParaRPr lang="en-US" altLang="en-US" sz="1400" b="0" i="1" dirty="0">
              <a:effectLst>
                <a:outerShdw blurRad="38100" dist="38100" dir="2700000" algn="tl">
                  <a:srgbClr val="000000">
                    <a:alpha val="43137"/>
                  </a:srgbClr>
                </a:outerShdw>
              </a:effectLst>
            </a:endParaRP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 Joyful, joyful, we adore Thee,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God of glory, Lord of love;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Hearts unfold like flowers before Thee,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Opening to the sun above.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Melt the clouds of sin and sadness;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Drive the gloom of doubt away;</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Giver of immortal gladness,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Fill us with the light of day.</a:t>
            </a:r>
          </a:p>
          <a:p>
            <a:pPr algn="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3231477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971ED-9CDF-BFB1-522B-71B5DA8662F4}"/>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8E0A28C8-D799-7872-2DF2-814769D0B059}"/>
              </a:ext>
            </a:extLst>
          </p:cNvPr>
          <p:cNvSpPr txBox="1">
            <a:spLocks noChangeArrowheads="1"/>
          </p:cNvSpPr>
          <p:nvPr/>
        </p:nvSpPr>
        <p:spPr bwMode="auto">
          <a:xfrm>
            <a:off x="76200" y="152400"/>
            <a:ext cx="8991600" cy="713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 All Thy works with joy surround Thee,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Earth and heaven reflect Thy rays,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Stars and angels sing around Thee,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Center of unbroken praise.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Field and forest, vale and mountain,</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Flowery meadow, flashing sea,</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Chanting bird and flowing fountain,</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Call us to rejoice in Thee.</a:t>
            </a:r>
          </a:p>
          <a:p>
            <a:pPr algn="r" eaLnBrk="1" hangingPunct="1">
              <a:spcBef>
                <a:spcPct val="0"/>
              </a:spcBef>
              <a:buClrTx/>
              <a:buSzTx/>
              <a:buFontTx/>
              <a:buNone/>
              <a:defRPr/>
            </a:pPr>
            <a:r>
              <a:rPr lang="en-US" altLang="en-US" b="1" i="1" dirty="0">
                <a:effectLst>
                  <a:outerShdw blurRad="38100" dist="38100" dir="2700000" algn="tl">
                    <a:srgbClr val="000000">
                      <a:alpha val="43137"/>
                    </a:srgbClr>
                  </a:outerShdw>
                </a:effectLst>
              </a:rPr>
              <a:t>. . .</a:t>
            </a:r>
          </a:p>
          <a:p>
            <a:pPr algn="ctr" eaLnBrk="1" hangingPunct="1">
              <a:lnSpc>
                <a:spcPct val="150000"/>
              </a:lnSpc>
              <a:spcBef>
                <a:spcPct val="0"/>
              </a:spcBef>
              <a:buClrTx/>
              <a:buSzTx/>
              <a:buFontTx/>
              <a:buNone/>
              <a:defRPr/>
            </a:pPr>
            <a:endParaRPr lang="en-US" altLang="en-US"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7881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A66CD-1835-5B04-5E08-762993626EAF}"/>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61752CE4-4A84-452F-34D1-1C1DEC187BDD}"/>
              </a:ext>
            </a:extLst>
          </p:cNvPr>
          <p:cNvSpPr txBox="1">
            <a:spLocks noChangeArrowheads="1"/>
          </p:cNvSpPr>
          <p:nvPr/>
        </p:nvSpPr>
        <p:spPr bwMode="auto">
          <a:xfrm>
            <a:off x="76200" y="152400"/>
            <a:ext cx="8991600" cy="5901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 Mortals, join the happy chorus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Which the morning stars began;</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Love divine is reigning o’er us,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Joining all in heaven's plan.</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Ever singing, march we onward,</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Victors in the midst of strife,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Joyful music leads us sunward</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In the triumph song of life.</a:t>
            </a:r>
          </a:p>
        </p:txBody>
      </p:sp>
    </p:spTree>
    <p:extLst>
      <p:ext uri="{BB962C8B-B14F-4D97-AF65-F5344CB8AC3E}">
        <p14:creationId xmlns:p14="http://schemas.microsoft.com/office/powerpoint/2010/main" val="4280387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a:extLst>
              <a:ext uri="{FF2B5EF4-FFF2-40B4-BE49-F238E27FC236}">
                <a16:creationId xmlns:a16="http://schemas.microsoft.com/office/drawing/2014/main" id="{4CF610CB-4F8E-432E-8410-39C18A313456}"/>
              </a:ext>
            </a:extLst>
          </p:cNvPr>
          <p:cNvSpPr>
            <a:spLocks noChangeArrowheads="1"/>
          </p:cNvSpPr>
          <p:nvPr/>
        </p:nvSpPr>
        <p:spPr bwMode="auto">
          <a:xfrm>
            <a:off x="419100" y="76200"/>
            <a:ext cx="8496300" cy="6516784"/>
          </a:xfrm>
          <a:prstGeom prst="rect">
            <a:avLst/>
          </a:prstGeom>
          <a:noFill/>
          <a:ln w="9525">
            <a:noFill/>
            <a:miter lim="800000"/>
            <a:headEnd/>
            <a:tailEnd/>
          </a:ln>
          <a:effectLst/>
        </p:spPr>
        <p:txBody>
          <a:bodyPr wrap="square">
            <a:spAutoFit/>
          </a:bodyPr>
          <a:lstStyle/>
          <a:p>
            <a:pPr marL="571500" marR="0" indent="-571500" algn="just">
              <a:lnSpc>
                <a:spcPct val="200000"/>
              </a:lnSpc>
              <a:spcBef>
                <a:spcPts val="0"/>
              </a:spcBef>
              <a:spcAft>
                <a:spcPts val="0"/>
              </a:spcAft>
              <a:tabLst>
                <a:tab pos="5486400" algn="r"/>
              </a:tabLst>
            </a:pPr>
            <a:r>
              <a:rPr lang="en-US" sz="2000" b="0" kern="1400" dirty="0">
                <a:latin typeface="Tahoma" panose="020B0604030504040204" pitchFamily="34" charset="0"/>
                <a:ea typeface="Tahoma" panose="020B0604030504040204" pitchFamily="34" charset="0"/>
                <a:cs typeface="Tahoma" panose="020B0604030504040204" pitchFamily="34" charset="0"/>
              </a:rPr>
              <a:t>PRAYER OF CONFESSION:  </a:t>
            </a:r>
            <a:r>
              <a:rPr lang="en-US" sz="2000" b="0" i="1" kern="1400" dirty="0">
                <a:latin typeface="Tahoma" panose="020B0604030504040204" pitchFamily="34" charset="0"/>
                <a:ea typeface="Tahoma" panose="020B0604030504040204" pitchFamily="34" charset="0"/>
                <a:cs typeface="Tahoma" panose="020B0604030504040204" pitchFamily="34" charset="0"/>
              </a:rPr>
              <a:t>(in silence then in unison)</a:t>
            </a:r>
            <a:endParaRPr lang="en-US" sz="2000" b="0" kern="1400" dirty="0">
              <a:latin typeface="Tahoma" panose="020B0604030504040204" pitchFamily="34" charset="0"/>
              <a:ea typeface="Tahoma" panose="020B0604030504040204" pitchFamily="34" charset="0"/>
              <a:cs typeface="Tahoma" panose="020B0604030504040204" pitchFamily="34" charset="0"/>
            </a:endParaRPr>
          </a:p>
          <a:p>
            <a:pPr indent="228600" algn="just">
              <a:lnSpc>
                <a:spcPct val="150000"/>
              </a:lnSpc>
              <a:spcAft>
                <a:spcPts val="100"/>
              </a:spcAft>
              <a:tabLst>
                <a:tab pos="5486400" algn="r"/>
              </a:tabLst>
            </a:pPr>
            <a:r>
              <a:rPr lang="en-US" sz="3200" b="1" kern="1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Almighty and merciful God, you created us to be the </a:t>
            </a:r>
            <a:r>
              <a:rPr lang="en-US" sz="3200" b="1" kern="14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church,</a:t>
            </a:r>
            <a:r>
              <a:rPr lang="en-US" sz="3200" b="1" kern="1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the Body of Christ, to continue the mission of Jesus in the world today. Yet, we can be more apathetic than active, more isolated than involved, more callous than compassionate, more obstinate than obedient, more legalistic than loving. </a:t>
            </a:r>
            <a:r>
              <a:rPr lang="en-US" sz="3100" b="1" kern="1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7F877-5A53-F786-5CE7-B1072FD9B383}"/>
            </a:ext>
          </a:extLst>
        </p:cNvPr>
        <p:cNvGrpSpPr/>
        <p:nvPr/>
      </p:nvGrpSpPr>
      <p:grpSpPr>
        <a:xfrm>
          <a:off x="0" y="0"/>
          <a:ext cx="0" cy="0"/>
          <a:chOff x="0" y="0"/>
          <a:chExt cx="0" cy="0"/>
        </a:xfrm>
      </p:grpSpPr>
      <p:sp>
        <p:nvSpPr>
          <p:cNvPr id="82948" name="Rectangle 4">
            <a:extLst>
              <a:ext uri="{FF2B5EF4-FFF2-40B4-BE49-F238E27FC236}">
                <a16:creationId xmlns:a16="http://schemas.microsoft.com/office/drawing/2014/main" id="{730A46FC-133B-FC34-BEA4-FB6FF6913C03}"/>
              </a:ext>
            </a:extLst>
          </p:cNvPr>
          <p:cNvSpPr>
            <a:spLocks noChangeArrowheads="1"/>
          </p:cNvSpPr>
          <p:nvPr/>
        </p:nvSpPr>
        <p:spPr bwMode="auto">
          <a:xfrm>
            <a:off x="266700" y="152400"/>
            <a:ext cx="8610600" cy="5162567"/>
          </a:xfrm>
          <a:prstGeom prst="rect">
            <a:avLst/>
          </a:prstGeom>
          <a:noFill/>
          <a:ln w="9525">
            <a:noFill/>
            <a:miter lim="800000"/>
            <a:headEnd/>
            <a:tailEnd/>
          </a:ln>
          <a:effectLst/>
        </p:spPr>
        <p:txBody>
          <a:bodyPr wrap="square">
            <a:spAutoFit/>
          </a:bodyPr>
          <a:lstStyle/>
          <a:p>
            <a:pPr indent="228600" algn="just">
              <a:lnSpc>
                <a:spcPct val="150000"/>
              </a:lnSpc>
              <a:spcAft>
                <a:spcPts val="100"/>
              </a:spcAft>
              <a:tabLst>
                <a:tab pos="5486400" algn="r"/>
              </a:tabLst>
            </a:pPr>
            <a:r>
              <a:rPr lang="en-US" sz="3200" b="1" kern="1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Gracious Lord, have mercy upon us and forgive our sin, remove the obstacles that prevent us from representing Jesus in the world and to the world. May your Spirit awaken within us the joy of living for Jesus and serving him today; in Jesus’ name. Amen.</a:t>
            </a:r>
          </a:p>
        </p:txBody>
      </p:sp>
    </p:spTree>
    <p:extLst>
      <p:ext uri="{BB962C8B-B14F-4D97-AF65-F5344CB8AC3E}">
        <p14:creationId xmlns:p14="http://schemas.microsoft.com/office/powerpoint/2010/main" val="3273980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826F61"/>
      </a:accent1>
      <a:accent2>
        <a:srgbClr val="A19C7F"/>
      </a:accent2>
      <a:accent3>
        <a:srgbClr val="9AA489"/>
      </a:accent3>
      <a:accent4>
        <a:srgbClr val="7C938B"/>
      </a:accent4>
      <a:accent5>
        <a:srgbClr val="7C7D92"/>
      </a:accent5>
      <a:accent6>
        <a:srgbClr val="897376"/>
      </a:accent6>
      <a:hlink>
        <a:srgbClr val="D29B73"/>
      </a:hlink>
      <a:folHlink>
        <a:srgbClr val="F4C5A4"/>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FF747C5C-A8E8-4833-9E55-3D08FE4E487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34964</TotalTime>
  <Words>2532</Words>
  <Application>Microsoft Office PowerPoint</Application>
  <PresentationFormat>Letter Paper (8.5x11 in)</PresentationFormat>
  <Paragraphs>259</Paragraphs>
  <Slides>42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Bodoni MT</vt:lpstr>
      <vt:lpstr>Calibri</vt:lpstr>
      <vt:lpstr>Calisto MT</vt:lpstr>
      <vt:lpstr>Tahoma</vt:lpstr>
      <vt:lpstr>Times New Roman</vt:lpstr>
      <vt:lpstr>Wingdings</vt:lpstr>
      <vt:lpstr>Wingdings 2</vt:lpstr>
      <vt:lpstr>Slate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DECLARING  GOD‘S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RESPONDING TO GOD’S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DEPARTING IN GOD’S NAME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ORDER OF WORSHIP    9:00 AM          July 5, 2009</dc:title>
  <dc:creator>Office</dc:creator>
  <cp:lastModifiedBy>First Presbyterian Church, Blairstown, NJ</cp:lastModifiedBy>
  <cp:revision>1294</cp:revision>
  <cp:lastPrinted>2026-02-06T19:41:13Z</cp:lastPrinted>
  <dcterms:created xsi:type="dcterms:W3CDTF">2009-07-01T23:04:59Z</dcterms:created>
  <dcterms:modified xsi:type="dcterms:W3CDTF">2026-07-10T14:19:06Z</dcterms:modified>
</cp:coreProperties>
</file>