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49" r:id="rId1"/>
  </p:sldMasterIdLst>
  <p:notesMasterIdLst>
    <p:notesMasterId r:id="rId50"/>
  </p:notesMasterIdLst>
  <p:handoutMasterIdLst>
    <p:handoutMasterId r:id="rId51"/>
  </p:handoutMasterIdLst>
  <p:sldIdLst>
    <p:sldId id="696" r:id="rId2"/>
    <p:sldId id="1331" r:id="rId3"/>
    <p:sldId id="1337" r:id="rId4"/>
    <p:sldId id="1204" r:id="rId5"/>
    <p:sldId id="1225" r:id="rId6"/>
    <p:sldId id="1021" r:id="rId7"/>
    <p:sldId id="1113" r:id="rId8"/>
    <p:sldId id="1114" r:id="rId9"/>
    <p:sldId id="721" r:id="rId10"/>
    <p:sldId id="1147" r:id="rId11"/>
    <p:sldId id="259" r:id="rId12"/>
    <p:sldId id="1180" r:id="rId13"/>
    <p:sldId id="993" r:id="rId14"/>
    <p:sldId id="1310" r:id="rId15"/>
    <p:sldId id="984" r:id="rId16"/>
    <p:sldId id="1257" r:id="rId17"/>
    <p:sldId id="905" r:id="rId18"/>
    <p:sldId id="1319" r:id="rId19"/>
    <p:sldId id="920" r:id="rId20"/>
    <p:sldId id="1187" r:id="rId21"/>
    <p:sldId id="1133" r:id="rId22"/>
    <p:sldId id="1332" r:id="rId23"/>
    <p:sldId id="1260" r:id="rId24"/>
    <p:sldId id="750" r:id="rId25"/>
    <p:sldId id="1333" r:id="rId26"/>
    <p:sldId id="1266" r:id="rId27"/>
    <p:sldId id="1267" r:id="rId28"/>
    <p:sldId id="931" r:id="rId29"/>
    <p:sldId id="932" r:id="rId30"/>
    <p:sldId id="1034" r:id="rId31"/>
    <p:sldId id="1003" r:id="rId32"/>
    <p:sldId id="1134" r:id="rId33"/>
    <p:sldId id="1282" r:id="rId34"/>
    <p:sldId id="1005" r:id="rId35"/>
    <p:sldId id="1326" r:id="rId36"/>
    <p:sldId id="1283" r:id="rId37"/>
    <p:sldId id="1007" r:id="rId38"/>
    <p:sldId id="803" r:id="rId39"/>
    <p:sldId id="1002" r:id="rId40"/>
    <p:sldId id="918" r:id="rId41"/>
    <p:sldId id="1321" r:id="rId42"/>
    <p:sldId id="1338" r:id="rId43"/>
    <p:sldId id="1276" r:id="rId44"/>
    <p:sldId id="1015" r:id="rId45"/>
    <p:sldId id="1037" r:id="rId46"/>
    <p:sldId id="1017" r:id="rId47"/>
    <p:sldId id="1124" r:id="rId48"/>
    <p:sldId id="650" r:id="rId49"/>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9"/>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9C6E"/>
    <a:srgbClr val="FDE151"/>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CA321A-0C21-4E20-B37D-77971418985E}" v="83" dt="2026-07-03T18:01:44.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8718" autoAdjust="0"/>
  </p:normalViewPr>
  <p:slideViewPr>
    <p:cSldViewPr>
      <p:cViewPr varScale="1">
        <p:scale>
          <a:sx n="101" d="100"/>
          <a:sy n="101" d="100"/>
        </p:scale>
        <p:origin x="19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rst Presbyterian Church, Blairstown, NJ" userId="96d466b960cbaa79" providerId="LiveId" clId="{08259469-EA37-4589-94DB-D43DC49C6094}"/>
    <pc:docChg chg="undo custSel addSld delSld modSld">
      <pc:chgData name="First Presbyterian Church, Blairstown, NJ" userId="96d466b960cbaa79" providerId="LiveId" clId="{08259469-EA37-4589-94DB-D43DC49C6094}" dt="2026-07-03T18:02:50.342" v="476" actId="47"/>
      <pc:docMkLst>
        <pc:docMk/>
      </pc:docMkLst>
      <pc:sldChg chg="modSp mod">
        <pc:chgData name="First Presbyterian Church, Blairstown, NJ" userId="96d466b960cbaa79" providerId="LiveId" clId="{08259469-EA37-4589-94DB-D43DC49C6094}" dt="2026-07-03T15:25:51.316" v="299" actId="20577"/>
        <pc:sldMkLst>
          <pc:docMk/>
          <pc:sldMk cId="0" sldId="259"/>
        </pc:sldMkLst>
        <pc:spChg chg="mod">
          <ac:chgData name="First Presbyterian Church, Blairstown, NJ" userId="96d466b960cbaa79" providerId="LiveId" clId="{08259469-EA37-4589-94DB-D43DC49C6094}" dt="2026-07-03T15:25:51.316" v="299" actId="20577"/>
          <ac:spMkLst>
            <pc:docMk/>
            <pc:sldMk cId="0" sldId="259"/>
            <ac:spMk id="8194" creationId="{BC6D61EA-6048-4BEF-91FB-A3938ABBBFCE}"/>
          </ac:spMkLst>
        </pc:spChg>
      </pc:sldChg>
      <pc:sldChg chg="addSp delSp modSp add mod">
        <pc:chgData name="First Presbyterian Church, Blairstown, NJ" userId="96d466b960cbaa79" providerId="LiveId" clId="{08259469-EA37-4589-94DB-D43DC49C6094}" dt="2026-07-03T18:02:31.548" v="475" actId="1076"/>
        <pc:sldMkLst>
          <pc:docMk/>
          <pc:sldMk cId="0" sldId="650"/>
        </pc:sldMkLst>
        <pc:spChg chg="mod">
          <ac:chgData name="First Presbyterian Church, Blairstown, NJ" userId="96d466b960cbaa79" providerId="LiveId" clId="{08259469-EA37-4589-94DB-D43DC49C6094}" dt="2026-07-03T18:02:26.758" v="473" actId="6549"/>
          <ac:spMkLst>
            <pc:docMk/>
            <pc:sldMk cId="0" sldId="650"/>
            <ac:spMk id="3" creationId="{74BC4157-33BF-D558-238C-662B04A46BEC}"/>
          </ac:spMkLst>
        </pc:spChg>
        <pc:spChg chg="del">
          <ac:chgData name="First Presbyterian Church, Blairstown, NJ" userId="96d466b960cbaa79" providerId="LiveId" clId="{08259469-EA37-4589-94DB-D43DC49C6094}" dt="2026-07-03T16:47:25.540" v="444" actId="478"/>
          <ac:spMkLst>
            <pc:docMk/>
            <pc:sldMk cId="0" sldId="650"/>
            <ac:spMk id="27653" creationId="{3E20A75B-DB6A-463D-C3AE-048F5F628F7A}"/>
          </ac:spMkLst>
        </pc:spChg>
        <pc:picChg chg="add mod">
          <ac:chgData name="First Presbyterian Church, Blairstown, NJ" userId="96d466b960cbaa79" providerId="LiveId" clId="{08259469-EA37-4589-94DB-D43DC49C6094}" dt="2026-07-03T18:02:31.548" v="475" actId="1076"/>
          <ac:picMkLst>
            <pc:docMk/>
            <pc:sldMk cId="0" sldId="650"/>
            <ac:picMk id="4" creationId="{43DFBAA3-7FB9-DF9F-5DCD-C77BF57F7D3F}"/>
          </ac:picMkLst>
        </pc:picChg>
        <pc:picChg chg="mod">
          <ac:chgData name="First Presbyterian Church, Blairstown, NJ" userId="96d466b960cbaa79" providerId="LiveId" clId="{08259469-EA37-4589-94DB-D43DC49C6094}" dt="2026-07-03T18:01:44.928" v="462" actId="1076"/>
          <ac:picMkLst>
            <pc:docMk/>
            <pc:sldMk cId="0" sldId="650"/>
            <ac:picMk id="27650" creationId="{F34DDDAB-A3F5-A2FE-3156-4DEBA28BEA2C}"/>
          </ac:picMkLst>
        </pc:picChg>
        <pc:picChg chg="del">
          <ac:chgData name="First Presbyterian Church, Blairstown, NJ" userId="96d466b960cbaa79" providerId="LiveId" clId="{08259469-EA37-4589-94DB-D43DC49C6094}" dt="2026-07-03T16:47:24.041" v="443" actId="478"/>
          <ac:picMkLst>
            <pc:docMk/>
            <pc:sldMk cId="0" sldId="650"/>
            <ac:picMk id="27652" creationId="{A3D5FCB8-8FEE-C19E-D50D-AF69B3C2F19B}"/>
          </ac:picMkLst>
        </pc:picChg>
      </pc:sldChg>
      <pc:sldChg chg="add">
        <pc:chgData name="First Presbyterian Church, Blairstown, NJ" userId="96d466b960cbaa79" providerId="LiveId" clId="{08259469-EA37-4589-94DB-D43DC49C6094}" dt="2026-07-02T15:09:46.994" v="17"/>
        <pc:sldMkLst>
          <pc:docMk/>
          <pc:sldMk cId="0" sldId="696"/>
        </pc:sldMkLst>
      </pc:sldChg>
      <pc:sldChg chg="modSp mod">
        <pc:chgData name="First Presbyterian Church, Blairstown, NJ" userId="96d466b960cbaa79" providerId="LiveId" clId="{08259469-EA37-4589-94DB-D43DC49C6094}" dt="2026-07-03T15:25:19.912" v="296" actId="14100"/>
        <pc:sldMkLst>
          <pc:docMk/>
          <pc:sldMk cId="0" sldId="721"/>
        </pc:sldMkLst>
        <pc:spChg chg="mod">
          <ac:chgData name="First Presbyterian Church, Blairstown, NJ" userId="96d466b960cbaa79" providerId="LiveId" clId="{08259469-EA37-4589-94DB-D43DC49C6094}" dt="2026-07-03T15:25:19.912" v="296" actId="14100"/>
          <ac:spMkLst>
            <pc:docMk/>
            <pc:sldMk cId="0" sldId="721"/>
            <ac:spMk id="82948" creationId="{4CF610CB-4F8E-432E-8410-39C18A313456}"/>
          </ac:spMkLst>
        </pc:spChg>
      </pc:sldChg>
      <pc:sldChg chg="modSp mod">
        <pc:chgData name="First Presbyterian Church, Blairstown, NJ" userId="96d466b960cbaa79" providerId="LiveId" clId="{08259469-EA37-4589-94DB-D43DC49C6094}" dt="2026-07-03T16:39:55.907" v="394" actId="121"/>
        <pc:sldMkLst>
          <pc:docMk/>
          <pc:sldMk cId="0" sldId="750"/>
        </pc:sldMkLst>
        <pc:spChg chg="mod">
          <ac:chgData name="First Presbyterian Church, Blairstown, NJ" userId="96d466b960cbaa79" providerId="LiveId" clId="{08259469-EA37-4589-94DB-D43DC49C6094}" dt="2026-07-03T16:39:55.907" v="394" actId="121"/>
          <ac:spMkLst>
            <pc:docMk/>
            <pc:sldMk cId="0" sldId="750"/>
            <ac:spMk id="14338" creationId="{D522C88E-8367-8040-CCB7-512F5506FFFD}"/>
          </ac:spMkLst>
        </pc:spChg>
      </pc:sldChg>
      <pc:sldChg chg="del">
        <pc:chgData name="First Presbyterian Church, Blairstown, NJ" userId="96d466b960cbaa79" providerId="LiveId" clId="{08259469-EA37-4589-94DB-D43DC49C6094}" dt="2026-07-02T15:32:01.824" v="191" actId="47"/>
        <pc:sldMkLst>
          <pc:docMk/>
          <pc:sldMk cId="0" sldId="804"/>
        </pc:sldMkLst>
      </pc:sldChg>
      <pc:sldChg chg="modSp mod">
        <pc:chgData name="First Presbyterian Church, Blairstown, NJ" userId="96d466b960cbaa79" providerId="LiveId" clId="{08259469-EA37-4589-94DB-D43DC49C6094}" dt="2026-07-03T15:46:30.756" v="333" actId="6549"/>
        <pc:sldMkLst>
          <pc:docMk/>
          <pc:sldMk cId="1174558784" sldId="905"/>
        </pc:sldMkLst>
        <pc:spChg chg="mod">
          <ac:chgData name="First Presbyterian Church, Blairstown, NJ" userId="96d466b960cbaa79" providerId="LiveId" clId="{08259469-EA37-4589-94DB-D43DC49C6094}" dt="2026-07-03T15:46:30.756" v="333" actId="6549"/>
          <ac:spMkLst>
            <pc:docMk/>
            <pc:sldMk cId="1174558784" sldId="905"/>
            <ac:spMk id="17410" creationId="{4532FAAA-3A0F-4CF3-BD4A-7E5B879733B0}"/>
          </ac:spMkLst>
        </pc:spChg>
      </pc:sldChg>
      <pc:sldChg chg="modSp">
        <pc:chgData name="First Presbyterian Church, Blairstown, NJ" userId="96d466b960cbaa79" providerId="LiveId" clId="{08259469-EA37-4589-94DB-D43DC49C6094}" dt="2026-07-03T15:46:52.801" v="339" actId="1076"/>
        <pc:sldMkLst>
          <pc:docMk/>
          <pc:sldMk cId="533685851" sldId="920"/>
        </pc:sldMkLst>
        <pc:spChg chg="mod">
          <ac:chgData name="First Presbyterian Church, Blairstown, NJ" userId="96d466b960cbaa79" providerId="LiveId" clId="{08259469-EA37-4589-94DB-D43DC49C6094}" dt="2026-07-03T15:46:52.801" v="339" actId="1076"/>
          <ac:spMkLst>
            <pc:docMk/>
            <pc:sldMk cId="533685851" sldId="920"/>
            <ac:spMk id="17410" creationId="{4532FAAA-3A0F-4CF3-BD4A-7E5B879733B0}"/>
          </ac:spMkLst>
        </pc:spChg>
      </pc:sldChg>
      <pc:sldChg chg="del">
        <pc:chgData name="First Presbyterian Church, Blairstown, NJ" userId="96d466b960cbaa79" providerId="LiveId" clId="{08259469-EA37-4589-94DB-D43DC49C6094}" dt="2026-07-02T15:30:21.328" v="178" actId="47"/>
        <pc:sldMkLst>
          <pc:docMk/>
          <pc:sldMk cId="0" sldId="930"/>
        </pc:sldMkLst>
      </pc:sldChg>
      <pc:sldChg chg="add">
        <pc:chgData name="First Presbyterian Church, Blairstown, NJ" userId="96d466b960cbaa79" providerId="LiveId" clId="{08259469-EA37-4589-94DB-D43DC49C6094}" dt="2026-07-02T15:30:17.932" v="177"/>
        <pc:sldMkLst>
          <pc:docMk/>
          <pc:sldMk cId="0" sldId="931"/>
        </pc:sldMkLst>
      </pc:sldChg>
      <pc:sldChg chg="del">
        <pc:chgData name="First Presbyterian Church, Blairstown, NJ" userId="96d466b960cbaa79" providerId="LiveId" clId="{08259469-EA37-4589-94DB-D43DC49C6094}" dt="2026-07-02T15:09:13.093" v="16" actId="47"/>
        <pc:sldMkLst>
          <pc:docMk/>
          <pc:sldMk cId="58794652" sldId="931"/>
        </pc:sldMkLst>
      </pc:sldChg>
      <pc:sldChg chg="add">
        <pc:chgData name="First Presbyterian Church, Blairstown, NJ" userId="96d466b960cbaa79" providerId="LiveId" clId="{08259469-EA37-4589-94DB-D43DC49C6094}" dt="2026-07-02T15:30:17.932" v="177"/>
        <pc:sldMkLst>
          <pc:docMk/>
          <pc:sldMk cId="0" sldId="932"/>
        </pc:sldMkLst>
      </pc:sldChg>
      <pc:sldChg chg="del">
        <pc:chgData name="First Presbyterian Church, Blairstown, NJ" userId="96d466b960cbaa79" providerId="LiveId" clId="{08259469-EA37-4589-94DB-D43DC49C6094}" dt="2026-07-02T15:09:13.093" v="16" actId="47"/>
        <pc:sldMkLst>
          <pc:docMk/>
          <pc:sldMk cId="2347806820" sldId="932"/>
        </pc:sldMkLst>
      </pc:sldChg>
      <pc:sldChg chg="del">
        <pc:chgData name="First Presbyterian Church, Blairstown, NJ" userId="96d466b960cbaa79" providerId="LiveId" clId="{08259469-EA37-4589-94DB-D43DC49C6094}" dt="2026-07-02T15:09:13.093" v="16" actId="47"/>
        <pc:sldMkLst>
          <pc:docMk/>
          <pc:sldMk cId="1049396877" sldId="933"/>
        </pc:sldMkLst>
      </pc:sldChg>
      <pc:sldChg chg="del">
        <pc:chgData name="First Presbyterian Church, Blairstown, NJ" userId="96d466b960cbaa79" providerId="LiveId" clId="{08259469-EA37-4589-94DB-D43DC49C6094}" dt="2026-07-02T15:09:13.093" v="16" actId="47"/>
        <pc:sldMkLst>
          <pc:docMk/>
          <pc:sldMk cId="1933566610" sldId="934"/>
        </pc:sldMkLst>
      </pc:sldChg>
      <pc:sldChg chg="add">
        <pc:chgData name="First Presbyterian Church, Blairstown, NJ" userId="96d466b960cbaa79" providerId="LiveId" clId="{08259469-EA37-4589-94DB-D43DC49C6094}" dt="2026-07-02T14:39:03.318" v="4"/>
        <pc:sldMkLst>
          <pc:docMk/>
          <pc:sldMk cId="0" sldId="984"/>
        </pc:sldMkLst>
      </pc:sldChg>
      <pc:sldChg chg="modSp mod">
        <pc:chgData name="First Presbyterian Church, Blairstown, NJ" userId="96d466b960cbaa79" providerId="LiveId" clId="{08259469-EA37-4589-94DB-D43DC49C6094}" dt="2026-07-02T15:05:49.694" v="14" actId="20577"/>
        <pc:sldMkLst>
          <pc:docMk/>
          <pc:sldMk cId="3505342783" sldId="993"/>
        </pc:sldMkLst>
        <pc:spChg chg="mod">
          <ac:chgData name="First Presbyterian Church, Blairstown, NJ" userId="96d466b960cbaa79" providerId="LiveId" clId="{08259469-EA37-4589-94DB-D43DC49C6094}" dt="2026-07-02T15:05:49.694" v="14" actId="20577"/>
          <ac:spMkLst>
            <pc:docMk/>
            <pc:sldMk cId="3505342783" sldId="993"/>
            <ac:spMk id="8194" creationId="{F31512E2-F393-4D44-A63D-55F78F8B5DAA}"/>
          </ac:spMkLst>
        </pc:spChg>
      </pc:sldChg>
      <pc:sldChg chg="modSp add mod">
        <pc:chgData name="First Presbyterian Church, Blairstown, NJ" userId="96d466b960cbaa79" providerId="LiveId" clId="{08259469-EA37-4589-94DB-D43DC49C6094}" dt="2026-07-02T15:32:07.092" v="193" actId="6549"/>
        <pc:sldMkLst>
          <pc:docMk/>
          <pc:sldMk cId="1045485279" sldId="1015"/>
        </pc:sldMkLst>
        <pc:spChg chg="mod">
          <ac:chgData name="First Presbyterian Church, Blairstown, NJ" userId="96d466b960cbaa79" providerId="LiveId" clId="{08259469-EA37-4589-94DB-D43DC49C6094}" dt="2026-07-02T15:32:07.092" v="193" actId="6549"/>
          <ac:spMkLst>
            <pc:docMk/>
            <pc:sldMk cId="1045485279" sldId="1015"/>
            <ac:spMk id="14338" creationId="{C144A683-EA5A-50E9-316C-189FC0688551}"/>
          </ac:spMkLst>
        </pc:spChg>
      </pc:sldChg>
      <pc:sldChg chg="add">
        <pc:chgData name="First Presbyterian Church, Blairstown, NJ" userId="96d466b960cbaa79" providerId="LiveId" clId="{08259469-EA37-4589-94DB-D43DC49C6094}" dt="2026-07-02T15:09:05.133" v="15"/>
        <pc:sldMkLst>
          <pc:docMk/>
          <pc:sldMk cId="2626179672" sldId="1017"/>
        </pc:sldMkLst>
      </pc:sldChg>
      <pc:sldChg chg="add">
        <pc:chgData name="First Presbyterian Church, Blairstown, NJ" userId="96d466b960cbaa79" providerId="LiveId" clId="{08259469-EA37-4589-94DB-D43DC49C6094}" dt="2026-07-02T14:38:21.731" v="2"/>
        <pc:sldMkLst>
          <pc:docMk/>
          <pc:sldMk cId="2606601844" sldId="1021"/>
        </pc:sldMkLst>
      </pc:sldChg>
      <pc:sldChg chg="addSp delSp modSp add del mod">
        <pc:chgData name="First Presbyterian Church, Blairstown, NJ" userId="96d466b960cbaa79" providerId="LiveId" clId="{08259469-EA37-4589-94DB-D43DC49C6094}" dt="2026-07-03T16:45:33.017" v="428" actId="47"/>
        <pc:sldMkLst>
          <pc:docMk/>
          <pc:sldMk cId="1459551726" sldId="1030"/>
        </pc:sldMkLst>
        <pc:spChg chg="mod">
          <ac:chgData name="First Presbyterian Church, Blairstown, NJ" userId="96d466b960cbaa79" providerId="LiveId" clId="{08259469-EA37-4589-94DB-D43DC49C6094}" dt="2026-07-03T16:45:17.777" v="420" actId="21"/>
          <ac:spMkLst>
            <pc:docMk/>
            <pc:sldMk cId="1459551726" sldId="1030"/>
            <ac:spMk id="4" creationId="{A1CA4F61-1BED-3613-CCEC-038867A43F45}"/>
          </ac:spMkLst>
        </pc:spChg>
        <pc:picChg chg="add del">
          <ac:chgData name="First Presbyterian Church, Blairstown, NJ" userId="96d466b960cbaa79" providerId="LiveId" clId="{08259469-EA37-4589-94DB-D43DC49C6094}" dt="2026-07-02T15:34:45.466" v="200" actId="22"/>
          <ac:picMkLst>
            <pc:docMk/>
            <pc:sldMk cId="1459551726" sldId="1030"/>
            <ac:picMk id="3" creationId="{53B5398F-9367-E7F9-ED06-78FA0F5C45E7}"/>
          </ac:picMkLst>
        </pc:picChg>
        <pc:picChg chg="add del">
          <ac:chgData name="First Presbyterian Church, Blairstown, NJ" userId="96d466b960cbaa79" providerId="LiveId" clId="{08259469-EA37-4589-94DB-D43DC49C6094}" dt="2026-07-02T15:34:50.405" v="202" actId="22"/>
          <ac:picMkLst>
            <pc:docMk/>
            <pc:sldMk cId="1459551726" sldId="1030"/>
            <ac:picMk id="6" creationId="{6E7915E5-7162-5CE5-CD0E-E228109112B2}"/>
          </ac:picMkLst>
        </pc:picChg>
      </pc:sldChg>
      <pc:sldChg chg="delSp modSp add del mod">
        <pc:chgData name="First Presbyterian Church, Blairstown, NJ" userId="96d466b960cbaa79" providerId="LiveId" clId="{08259469-EA37-4589-94DB-D43DC49C6094}" dt="2026-07-03T18:02:50.342" v="476" actId="47"/>
        <pc:sldMkLst>
          <pc:docMk/>
          <pc:sldMk cId="148420068" sldId="1031"/>
        </pc:sldMkLst>
        <pc:picChg chg="del mod">
          <ac:chgData name="First Presbyterian Church, Blairstown, NJ" userId="96d466b960cbaa79" providerId="LiveId" clId="{08259469-EA37-4589-94DB-D43DC49C6094}" dt="2026-07-03T18:02:01.708" v="463" actId="21"/>
          <ac:picMkLst>
            <pc:docMk/>
            <pc:sldMk cId="148420068" sldId="1031"/>
            <ac:picMk id="3" creationId="{BE56D4D5-17DF-FB30-DDE3-0FE1B4AB0E01}"/>
          </ac:picMkLst>
        </pc:picChg>
      </pc:sldChg>
      <pc:sldChg chg="add">
        <pc:chgData name="First Presbyterian Church, Blairstown, NJ" userId="96d466b960cbaa79" providerId="LiveId" clId="{08259469-EA37-4589-94DB-D43DC49C6094}" dt="2026-07-02T15:09:05.133" v="15"/>
        <pc:sldMkLst>
          <pc:docMk/>
          <pc:sldMk cId="378698911" sldId="1037"/>
        </pc:sldMkLst>
      </pc:sldChg>
      <pc:sldChg chg="del">
        <pc:chgData name="First Presbyterian Church, Blairstown, NJ" userId="96d466b960cbaa79" providerId="LiveId" clId="{08259469-EA37-4589-94DB-D43DC49C6094}" dt="2026-07-02T14:38:30.878" v="3" actId="47"/>
        <pc:sldMkLst>
          <pc:docMk/>
          <pc:sldMk cId="2499772851" sldId="1099"/>
        </pc:sldMkLst>
      </pc:sldChg>
      <pc:sldChg chg="del">
        <pc:chgData name="First Presbyterian Church, Blairstown, NJ" userId="96d466b960cbaa79" providerId="LiveId" clId="{08259469-EA37-4589-94DB-D43DC49C6094}" dt="2026-07-02T14:38:30.878" v="3" actId="47"/>
        <pc:sldMkLst>
          <pc:docMk/>
          <pc:sldMk cId="2752451558" sldId="1101"/>
        </pc:sldMkLst>
      </pc:sldChg>
      <pc:sldChg chg="add del">
        <pc:chgData name="First Presbyterian Church, Blairstown, NJ" userId="96d466b960cbaa79" providerId="LiveId" clId="{08259469-EA37-4589-94DB-D43DC49C6094}" dt="2026-07-02T16:24:23.201" v="249" actId="47"/>
        <pc:sldMkLst>
          <pc:docMk/>
          <pc:sldMk cId="2863064506" sldId="1111"/>
        </pc:sldMkLst>
      </pc:sldChg>
      <pc:sldChg chg="add">
        <pc:chgData name="First Presbyterian Church, Blairstown, NJ" userId="96d466b960cbaa79" providerId="LiveId" clId="{08259469-EA37-4589-94DB-D43DC49C6094}" dt="2026-07-02T14:38:21.731" v="2"/>
        <pc:sldMkLst>
          <pc:docMk/>
          <pc:sldMk cId="2313080201" sldId="1113"/>
        </pc:sldMkLst>
      </pc:sldChg>
      <pc:sldChg chg="add">
        <pc:chgData name="First Presbyterian Church, Blairstown, NJ" userId="96d466b960cbaa79" providerId="LiveId" clId="{08259469-EA37-4589-94DB-D43DC49C6094}" dt="2026-07-02T14:38:21.731" v="2"/>
        <pc:sldMkLst>
          <pc:docMk/>
          <pc:sldMk cId="1019807007" sldId="1114"/>
        </pc:sldMkLst>
      </pc:sldChg>
      <pc:sldChg chg="modSp add mod">
        <pc:chgData name="First Presbyterian Church, Blairstown, NJ" userId="96d466b960cbaa79" providerId="LiveId" clId="{08259469-EA37-4589-94DB-D43DC49C6094}" dt="2026-07-03T16:45:28.032" v="427" actId="1035"/>
        <pc:sldMkLst>
          <pc:docMk/>
          <pc:sldMk cId="1135257199" sldId="1124"/>
        </pc:sldMkLst>
        <pc:spChg chg="mod">
          <ac:chgData name="First Presbyterian Church, Blairstown, NJ" userId="96d466b960cbaa79" providerId="LiveId" clId="{08259469-EA37-4589-94DB-D43DC49C6094}" dt="2026-07-03T16:45:28.032" v="427" actId="1035"/>
          <ac:spMkLst>
            <pc:docMk/>
            <pc:sldMk cId="1135257199" sldId="1124"/>
            <ac:spMk id="14338" creationId="{1FDB3A8A-024F-3424-A026-05FD93A3C8A8}"/>
          </ac:spMkLst>
        </pc:spChg>
      </pc:sldChg>
      <pc:sldChg chg="modSp mod">
        <pc:chgData name="First Presbyterian Church, Blairstown, NJ" userId="96d466b960cbaa79" providerId="LiveId" clId="{08259469-EA37-4589-94DB-D43DC49C6094}" dt="2026-07-03T16:35:52.708" v="367" actId="20577"/>
        <pc:sldMkLst>
          <pc:docMk/>
          <pc:sldMk cId="949462407" sldId="1133"/>
        </pc:sldMkLst>
        <pc:spChg chg="mod">
          <ac:chgData name="First Presbyterian Church, Blairstown, NJ" userId="96d466b960cbaa79" providerId="LiveId" clId="{08259469-EA37-4589-94DB-D43DC49C6094}" dt="2026-07-03T16:35:52.708" v="367" actId="20577"/>
          <ac:spMkLst>
            <pc:docMk/>
            <pc:sldMk cId="949462407" sldId="1133"/>
            <ac:spMk id="4" creationId="{CFC89C4D-D273-C32D-F82B-B270049DFDB9}"/>
          </ac:spMkLst>
        </pc:spChg>
      </pc:sldChg>
      <pc:sldChg chg="modSp mod">
        <pc:chgData name="First Presbyterian Church, Blairstown, NJ" userId="96d466b960cbaa79" providerId="LiveId" clId="{08259469-EA37-4589-94DB-D43DC49C6094}" dt="2026-07-02T15:30:44.966" v="179"/>
        <pc:sldMkLst>
          <pc:docMk/>
          <pc:sldMk cId="1857892735" sldId="1134"/>
        </pc:sldMkLst>
        <pc:spChg chg="mod">
          <ac:chgData name="First Presbyterian Church, Blairstown, NJ" userId="96d466b960cbaa79" providerId="LiveId" clId="{08259469-EA37-4589-94DB-D43DC49C6094}" dt="2026-07-02T15:30:44.966" v="179"/>
          <ac:spMkLst>
            <pc:docMk/>
            <pc:sldMk cId="1857892735" sldId="1134"/>
            <ac:spMk id="26627" creationId="{4F99F17B-AFE4-4506-A13F-D60606D05B6C}"/>
          </ac:spMkLst>
        </pc:spChg>
      </pc:sldChg>
      <pc:sldChg chg="modSp mod">
        <pc:chgData name="First Presbyterian Church, Blairstown, NJ" userId="96d466b960cbaa79" providerId="LiveId" clId="{08259469-EA37-4589-94DB-D43DC49C6094}" dt="2026-07-03T16:34:15.497" v="363" actId="6549"/>
        <pc:sldMkLst>
          <pc:docMk/>
          <pc:sldMk cId="1755340662" sldId="1147"/>
        </pc:sldMkLst>
        <pc:spChg chg="mod">
          <ac:chgData name="First Presbyterian Church, Blairstown, NJ" userId="96d466b960cbaa79" providerId="LiveId" clId="{08259469-EA37-4589-94DB-D43DC49C6094}" dt="2026-07-03T16:34:15.497" v="363" actId="6549"/>
          <ac:spMkLst>
            <pc:docMk/>
            <pc:sldMk cId="1755340662" sldId="1147"/>
            <ac:spMk id="82948" creationId="{4CF610CB-4F8E-432E-8410-39C18A313456}"/>
          </ac:spMkLst>
        </pc:spChg>
      </pc:sldChg>
      <pc:sldChg chg="add del">
        <pc:chgData name="First Presbyterian Church, Blairstown, NJ" userId="96d466b960cbaa79" providerId="LiveId" clId="{08259469-EA37-4589-94DB-D43DC49C6094}" dt="2026-07-02T15:09:52.262" v="18" actId="47"/>
        <pc:sldMkLst>
          <pc:docMk/>
          <pc:sldMk cId="0" sldId="1149"/>
        </pc:sldMkLst>
      </pc:sldChg>
      <pc:sldChg chg="del">
        <pc:chgData name="First Presbyterian Church, Blairstown, NJ" userId="96d466b960cbaa79" providerId="LiveId" clId="{08259469-EA37-4589-94DB-D43DC49C6094}" dt="2026-07-02T14:40:36.481" v="9" actId="47"/>
        <pc:sldMkLst>
          <pc:docMk/>
          <pc:sldMk cId="2989214021" sldId="1162"/>
        </pc:sldMkLst>
      </pc:sldChg>
      <pc:sldChg chg="add">
        <pc:chgData name="First Presbyterian Church, Blairstown, NJ" userId="96d466b960cbaa79" providerId="LiveId" clId="{08259469-EA37-4589-94DB-D43DC49C6094}" dt="2026-07-02T15:05:43.259" v="10"/>
        <pc:sldMkLst>
          <pc:docMk/>
          <pc:sldMk cId="2875730563" sldId="1180"/>
        </pc:sldMkLst>
      </pc:sldChg>
      <pc:sldChg chg="modSp mod">
        <pc:chgData name="First Presbyterian Church, Blairstown, NJ" userId="96d466b960cbaa79" providerId="LiveId" clId="{08259469-EA37-4589-94DB-D43DC49C6094}" dt="2026-07-03T15:48:38.244" v="360" actId="14100"/>
        <pc:sldMkLst>
          <pc:docMk/>
          <pc:sldMk cId="1453418716" sldId="1187"/>
        </pc:sldMkLst>
        <pc:spChg chg="mod">
          <ac:chgData name="First Presbyterian Church, Blairstown, NJ" userId="96d466b960cbaa79" providerId="LiveId" clId="{08259469-EA37-4589-94DB-D43DC49C6094}" dt="2026-07-03T15:48:38.244" v="360" actId="14100"/>
          <ac:spMkLst>
            <pc:docMk/>
            <pc:sldMk cId="1453418716" sldId="1187"/>
            <ac:spMk id="4" creationId="{3B03A723-FA31-2647-5E80-D485C57CB087}"/>
          </ac:spMkLst>
        </pc:spChg>
      </pc:sldChg>
      <pc:sldChg chg="del">
        <pc:chgData name="First Presbyterian Church, Blairstown, NJ" userId="96d466b960cbaa79" providerId="LiveId" clId="{08259469-EA37-4589-94DB-D43DC49C6094}" dt="2026-07-02T14:39:58.220" v="7" actId="47"/>
        <pc:sldMkLst>
          <pc:docMk/>
          <pc:sldMk cId="0" sldId="1201"/>
        </pc:sldMkLst>
      </pc:sldChg>
      <pc:sldChg chg="modSp mod">
        <pc:chgData name="First Presbyterian Church, Blairstown, NJ" userId="96d466b960cbaa79" providerId="LiveId" clId="{08259469-EA37-4589-94DB-D43DC49C6094}" dt="2026-07-03T15:24:22.769" v="273" actId="6549"/>
        <pc:sldMkLst>
          <pc:docMk/>
          <pc:sldMk cId="2068611877" sldId="1204"/>
        </pc:sldMkLst>
        <pc:spChg chg="mod">
          <ac:chgData name="First Presbyterian Church, Blairstown, NJ" userId="96d466b960cbaa79" providerId="LiveId" clId="{08259469-EA37-4589-94DB-D43DC49C6094}" dt="2026-07-03T15:24:22.769" v="273" actId="6549"/>
          <ac:spMkLst>
            <pc:docMk/>
            <pc:sldMk cId="2068611877" sldId="1204"/>
            <ac:spMk id="7170" creationId="{F61A0DBF-E009-FCE1-FBEC-A9067D7AB3D3}"/>
          </ac:spMkLst>
        </pc:spChg>
      </pc:sldChg>
      <pc:sldChg chg="modSp del mod">
        <pc:chgData name="First Presbyterian Church, Blairstown, NJ" userId="96d466b960cbaa79" providerId="LiveId" clId="{08259469-EA37-4589-94DB-D43DC49C6094}" dt="2026-07-03T15:48:43.659" v="361" actId="47"/>
        <pc:sldMkLst>
          <pc:docMk/>
          <pc:sldMk cId="3713374792" sldId="1206"/>
        </pc:sldMkLst>
        <pc:spChg chg="mod">
          <ac:chgData name="First Presbyterian Church, Blairstown, NJ" userId="96d466b960cbaa79" providerId="LiveId" clId="{08259469-EA37-4589-94DB-D43DC49C6094}" dt="2026-07-02T15:19:35.123" v="66" actId="20577"/>
          <ac:spMkLst>
            <pc:docMk/>
            <pc:sldMk cId="3713374792" sldId="1206"/>
            <ac:spMk id="4" creationId="{0E8D44AF-7388-80EE-ED92-01BF66417E52}"/>
          </ac:spMkLst>
        </pc:spChg>
      </pc:sldChg>
      <pc:sldChg chg="add">
        <pc:chgData name="First Presbyterian Church, Blairstown, NJ" userId="96d466b960cbaa79" providerId="LiveId" clId="{08259469-EA37-4589-94DB-D43DC49C6094}" dt="2026-07-02T14:38:21.731" v="2"/>
        <pc:sldMkLst>
          <pc:docMk/>
          <pc:sldMk cId="0" sldId="1225"/>
        </pc:sldMkLst>
      </pc:sldChg>
      <pc:sldChg chg="del">
        <pc:chgData name="First Presbyterian Church, Blairstown, NJ" userId="96d466b960cbaa79" providerId="LiveId" clId="{08259469-EA37-4589-94DB-D43DC49C6094}" dt="2026-07-02T14:39:08.462" v="5" actId="47"/>
        <pc:sldMkLst>
          <pc:docMk/>
          <pc:sldMk cId="0" sldId="1249"/>
        </pc:sldMkLst>
      </pc:sldChg>
      <pc:sldChg chg="add">
        <pc:chgData name="First Presbyterian Church, Blairstown, NJ" userId="96d466b960cbaa79" providerId="LiveId" clId="{08259469-EA37-4589-94DB-D43DC49C6094}" dt="2026-07-02T15:30:17.932" v="177"/>
        <pc:sldMkLst>
          <pc:docMk/>
          <pc:sldMk cId="0" sldId="1266"/>
        </pc:sldMkLst>
      </pc:sldChg>
      <pc:sldChg chg="add">
        <pc:chgData name="First Presbyterian Church, Blairstown, NJ" userId="96d466b960cbaa79" providerId="LiveId" clId="{08259469-EA37-4589-94DB-D43DC49C6094}" dt="2026-07-02T15:30:17.932" v="177"/>
        <pc:sldMkLst>
          <pc:docMk/>
          <pc:sldMk cId="0" sldId="1267"/>
        </pc:sldMkLst>
      </pc:sldChg>
      <pc:sldChg chg="del">
        <pc:chgData name="First Presbyterian Church, Blairstown, NJ" userId="96d466b960cbaa79" providerId="LiveId" clId="{08259469-EA37-4589-94DB-D43DC49C6094}" dt="2026-07-02T16:26:26.187" v="272" actId="47"/>
        <pc:sldMkLst>
          <pc:docMk/>
          <pc:sldMk cId="4087977557" sldId="1279"/>
        </pc:sldMkLst>
      </pc:sldChg>
      <pc:sldChg chg="del">
        <pc:chgData name="First Presbyterian Church, Blairstown, NJ" userId="96d466b960cbaa79" providerId="LiveId" clId="{08259469-EA37-4589-94DB-D43DC49C6094}" dt="2026-07-02T15:19:42.092" v="68" actId="47"/>
        <pc:sldMkLst>
          <pc:docMk/>
          <pc:sldMk cId="2753224301" sldId="1280"/>
        </pc:sldMkLst>
      </pc:sldChg>
      <pc:sldChg chg="modSp mod">
        <pc:chgData name="First Presbyterian Church, Blairstown, NJ" userId="96d466b960cbaa79" providerId="LiveId" clId="{08259469-EA37-4589-94DB-D43DC49C6094}" dt="2026-07-03T16:36:30.937" v="376" actId="6549"/>
        <pc:sldMkLst>
          <pc:docMk/>
          <pc:sldMk cId="76231723" sldId="1283"/>
        </pc:sldMkLst>
        <pc:spChg chg="mod">
          <ac:chgData name="First Presbyterian Church, Blairstown, NJ" userId="96d466b960cbaa79" providerId="LiveId" clId="{08259469-EA37-4589-94DB-D43DC49C6094}" dt="2026-07-03T16:36:30.937" v="376" actId="6549"/>
          <ac:spMkLst>
            <pc:docMk/>
            <pc:sldMk cId="76231723" sldId="1283"/>
            <ac:spMk id="29699" creationId="{96A91C00-D4EE-01C3-9044-58AFD1D2DF5D}"/>
          </ac:spMkLst>
        </pc:spChg>
      </pc:sldChg>
      <pc:sldChg chg="del">
        <pc:chgData name="First Presbyterian Church, Blairstown, NJ" userId="96d466b960cbaa79" providerId="LiveId" clId="{08259469-EA37-4589-94DB-D43DC49C6094}" dt="2026-07-02T14:37:58.542" v="1" actId="47"/>
        <pc:sldMkLst>
          <pc:docMk/>
          <pc:sldMk cId="0" sldId="1318"/>
        </pc:sldMkLst>
      </pc:sldChg>
      <pc:sldChg chg="modSp mod">
        <pc:chgData name="First Presbyterian Church, Blairstown, NJ" userId="96d466b960cbaa79" providerId="LiveId" clId="{08259469-EA37-4589-94DB-D43DC49C6094}" dt="2026-07-03T15:46:45.940" v="336" actId="20577"/>
        <pc:sldMkLst>
          <pc:docMk/>
          <pc:sldMk cId="4207667950" sldId="1319"/>
        </pc:sldMkLst>
        <pc:spChg chg="mod">
          <ac:chgData name="First Presbyterian Church, Blairstown, NJ" userId="96d466b960cbaa79" providerId="LiveId" clId="{08259469-EA37-4589-94DB-D43DC49C6094}" dt="2026-07-03T15:46:45.940" v="336" actId="20577"/>
          <ac:spMkLst>
            <pc:docMk/>
            <pc:sldMk cId="4207667950" sldId="1319"/>
            <ac:spMk id="17410" creationId="{16C45788-DFB5-57AA-3B70-71700068DDAA}"/>
          </ac:spMkLst>
        </pc:spChg>
      </pc:sldChg>
      <pc:sldChg chg="modSp mod">
        <pc:chgData name="First Presbyterian Church, Blairstown, NJ" userId="96d466b960cbaa79" providerId="LiveId" clId="{08259469-EA37-4589-94DB-D43DC49C6094}" dt="2026-07-03T16:40:54.311" v="411" actId="6549"/>
        <pc:sldMkLst>
          <pc:docMk/>
          <pc:sldMk cId="3371172092" sldId="1321"/>
        </pc:sldMkLst>
        <pc:spChg chg="mod">
          <ac:chgData name="First Presbyterian Church, Blairstown, NJ" userId="96d466b960cbaa79" providerId="LiveId" clId="{08259469-EA37-4589-94DB-D43DC49C6094}" dt="2026-07-03T16:40:54.311" v="411" actId="6549"/>
          <ac:spMkLst>
            <pc:docMk/>
            <pc:sldMk cId="3371172092" sldId="1321"/>
            <ac:spMk id="25602" creationId="{7821D2BE-0BB2-F55D-2E64-07837D55298C}"/>
          </ac:spMkLst>
        </pc:spChg>
      </pc:sldChg>
      <pc:sldChg chg="modSp del mod">
        <pc:chgData name="First Presbyterian Church, Blairstown, NJ" userId="96d466b960cbaa79" providerId="LiveId" clId="{08259469-EA37-4589-94DB-D43DC49C6094}" dt="2026-07-03T16:40:06.070" v="401" actId="47"/>
        <pc:sldMkLst>
          <pc:docMk/>
          <pc:sldMk cId="781496823" sldId="1322"/>
        </pc:sldMkLst>
        <pc:spChg chg="mod">
          <ac:chgData name="First Presbyterian Church, Blairstown, NJ" userId="96d466b960cbaa79" providerId="LiveId" clId="{08259469-EA37-4589-94DB-D43DC49C6094}" dt="2026-07-02T15:29:39.060" v="176" actId="255"/>
          <ac:spMkLst>
            <pc:docMk/>
            <pc:sldMk cId="781496823" sldId="1322"/>
            <ac:spMk id="14338" creationId="{652171FE-6621-7442-D33F-B619A990D2DD}"/>
          </ac:spMkLst>
        </pc:spChg>
      </pc:sldChg>
      <pc:sldChg chg="modSp del">
        <pc:chgData name="First Presbyterian Church, Blairstown, NJ" userId="96d466b960cbaa79" providerId="LiveId" clId="{08259469-EA37-4589-94DB-D43DC49C6094}" dt="2026-07-03T15:48:43.659" v="361" actId="47"/>
        <pc:sldMkLst>
          <pc:docMk/>
          <pc:sldMk cId="4038452407" sldId="1323"/>
        </pc:sldMkLst>
        <pc:spChg chg="mod">
          <ac:chgData name="First Presbyterian Church, Blairstown, NJ" userId="96d466b960cbaa79" providerId="LiveId" clId="{08259469-EA37-4589-94DB-D43DC49C6094}" dt="2026-07-02T15:19:37.805" v="67"/>
          <ac:spMkLst>
            <pc:docMk/>
            <pc:sldMk cId="4038452407" sldId="1323"/>
            <ac:spMk id="4" creationId="{120CF7A6-859D-4A1B-BD09-54B9B817D795}"/>
          </ac:spMkLst>
        </pc:spChg>
      </pc:sldChg>
      <pc:sldChg chg="addSp delSp modSp del mod setBg">
        <pc:chgData name="First Presbyterian Church, Blairstown, NJ" userId="96d466b960cbaa79" providerId="LiveId" clId="{08259469-EA37-4589-94DB-D43DC49C6094}" dt="2026-07-03T15:49:40.005" v="362" actId="47"/>
        <pc:sldMkLst>
          <pc:docMk/>
          <pc:sldMk cId="675565397" sldId="1324"/>
        </pc:sldMkLst>
        <pc:spChg chg="mod">
          <ac:chgData name="First Presbyterian Church, Blairstown, NJ" userId="96d466b960cbaa79" providerId="LiveId" clId="{08259469-EA37-4589-94DB-D43DC49C6094}" dt="2026-07-02T15:25:34.617" v="134" actId="1076"/>
          <ac:spMkLst>
            <pc:docMk/>
            <pc:sldMk cId="675565397" sldId="1324"/>
            <ac:spMk id="20482" creationId="{C80FA143-5C2D-9F78-FA4B-0A8D485387E3}"/>
          </ac:spMkLst>
        </pc:spChg>
        <pc:picChg chg="add mod ord">
          <ac:chgData name="First Presbyterian Church, Blairstown, NJ" userId="96d466b960cbaa79" providerId="LiveId" clId="{08259469-EA37-4589-94DB-D43DC49C6094}" dt="2026-07-02T15:25:28.889" v="133" actId="26606"/>
          <ac:picMkLst>
            <pc:docMk/>
            <pc:sldMk cId="675565397" sldId="1324"/>
            <ac:picMk id="3" creationId="{0B3903A8-BE60-6BA9-858F-38CCE600EA6F}"/>
          </ac:picMkLst>
        </pc:picChg>
        <pc:picChg chg="del">
          <ac:chgData name="First Presbyterian Church, Blairstown, NJ" userId="96d466b960cbaa79" providerId="LiveId" clId="{08259469-EA37-4589-94DB-D43DC49C6094}" dt="2026-07-02T15:24:37.123" v="116" actId="478"/>
          <ac:picMkLst>
            <pc:docMk/>
            <pc:sldMk cId="675565397" sldId="1324"/>
            <ac:picMk id="4" creationId="{C7475F9F-F513-5329-BDF1-FA31019173DD}"/>
          </ac:picMkLst>
        </pc:picChg>
        <pc:picChg chg="del">
          <ac:chgData name="First Presbyterian Church, Blairstown, NJ" userId="96d466b960cbaa79" providerId="LiveId" clId="{08259469-EA37-4589-94DB-D43DC49C6094}" dt="2026-07-02T15:25:28.889" v="133" actId="26606"/>
          <ac:picMkLst>
            <pc:docMk/>
            <pc:sldMk cId="675565397" sldId="1324"/>
            <ac:picMk id="20489" creationId="{7724A564-BE2C-4188-AA55-E1F8840FFB13}"/>
          </ac:picMkLst>
        </pc:picChg>
      </pc:sldChg>
      <pc:sldChg chg="del">
        <pc:chgData name="First Presbyterian Church, Blairstown, NJ" userId="96d466b960cbaa79" providerId="LiveId" clId="{08259469-EA37-4589-94DB-D43DC49C6094}" dt="2026-07-02T15:30:21.328" v="178" actId="47"/>
        <pc:sldMkLst>
          <pc:docMk/>
          <pc:sldMk cId="0" sldId="1325"/>
        </pc:sldMkLst>
      </pc:sldChg>
      <pc:sldChg chg="modSp mod">
        <pc:chgData name="First Presbyterian Church, Blairstown, NJ" userId="96d466b960cbaa79" providerId="LiveId" clId="{08259469-EA37-4589-94DB-D43DC49C6094}" dt="2026-07-03T16:36:21.924" v="371" actId="20577"/>
        <pc:sldMkLst>
          <pc:docMk/>
          <pc:sldMk cId="2203886601" sldId="1326"/>
        </pc:sldMkLst>
        <pc:spChg chg="mod">
          <ac:chgData name="First Presbyterian Church, Blairstown, NJ" userId="96d466b960cbaa79" providerId="LiveId" clId="{08259469-EA37-4589-94DB-D43DC49C6094}" dt="2026-07-03T16:36:21.924" v="371" actId="20577"/>
          <ac:spMkLst>
            <pc:docMk/>
            <pc:sldMk cId="2203886601" sldId="1326"/>
            <ac:spMk id="29699" creationId="{4D6C3CB5-4FC3-7097-FE39-0BBF39C4C8EB}"/>
          </ac:spMkLst>
        </pc:spChg>
      </pc:sldChg>
      <pc:sldChg chg="del">
        <pc:chgData name="First Presbyterian Church, Blairstown, NJ" userId="96d466b960cbaa79" providerId="LiveId" clId="{08259469-EA37-4589-94DB-D43DC49C6094}" dt="2026-07-02T15:09:13.093" v="16" actId="47"/>
        <pc:sldMkLst>
          <pc:docMk/>
          <pc:sldMk cId="0" sldId="1327"/>
        </pc:sldMkLst>
      </pc:sldChg>
      <pc:sldChg chg="del">
        <pc:chgData name="First Presbyterian Church, Blairstown, NJ" userId="96d466b960cbaa79" providerId="LiveId" clId="{08259469-EA37-4589-94DB-D43DC49C6094}" dt="2026-07-02T15:09:13.093" v="16" actId="47"/>
        <pc:sldMkLst>
          <pc:docMk/>
          <pc:sldMk cId="0" sldId="1328"/>
        </pc:sldMkLst>
      </pc:sldChg>
      <pc:sldChg chg="del">
        <pc:chgData name="First Presbyterian Church, Blairstown, NJ" userId="96d466b960cbaa79" providerId="LiveId" clId="{08259469-EA37-4589-94DB-D43DC49C6094}" dt="2026-07-02T14:38:30.878" v="3" actId="47"/>
        <pc:sldMkLst>
          <pc:docMk/>
          <pc:sldMk cId="0" sldId="1329"/>
        </pc:sldMkLst>
      </pc:sldChg>
      <pc:sldChg chg="del">
        <pc:chgData name="First Presbyterian Church, Blairstown, NJ" userId="96d466b960cbaa79" providerId="LiveId" clId="{08259469-EA37-4589-94DB-D43DC49C6094}" dt="2026-07-02T15:05:44.994" v="11" actId="47"/>
        <pc:sldMkLst>
          <pc:docMk/>
          <pc:sldMk cId="0" sldId="1330"/>
        </pc:sldMkLst>
      </pc:sldChg>
      <pc:sldChg chg="add">
        <pc:chgData name="First Presbyterian Church, Blairstown, NJ" userId="96d466b960cbaa79" providerId="LiveId" clId="{08259469-EA37-4589-94DB-D43DC49C6094}" dt="2026-07-02T14:40:34.665" v="8"/>
        <pc:sldMkLst>
          <pc:docMk/>
          <pc:sldMk cId="3700619985" sldId="1331"/>
        </pc:sldMkLst>
      </pc:sldChg>
      <pc:sldChg chg="addSp delSp modSp add mod setBg">
        <pc:chgData name="First Presbyterian Church, Blairstown, NJ" userId="96d466b960cbaa79" providerId="LiveId" clId="{08259469-EA37-4589-94DB-D43DC49C6094}" dt="2026-07-03T16:39:06.322" v="387" actId="14100"/>
        <pc:sldMkLst>
          <pc:docMk/>
          <pc:sldMk cId="2402410944" sldId="1332"/>
        </pc:sldMkLst>
        <pc:spChg chg="mod">
          <ac:chgData name="First Presbyterian Church, Blairstown, NJ" userId="96d466b960cbaa79" providerId="LiveId" clId="{08259469-EA37-4589-94DB-D43DC49C6094}" dt="2026-07-03T16:39:06.322" v="387" actId="14100"/>
          <ac:spMkLst>
            <pc:docMk/>
            <pc:sldMk cId="2402410944" sldId="1332"/>
            <ac:spMk id="20482" creationId="{52308724-0914-7B0D-C346-DD7F336E9007}"/>
          </ac:spMkLst>
        </pc:spChg>
        <pc:spChg chg="ord">
          <ac:chgData name="First Presbyterian Church, Blairstown, NJ" userId="96d466b960cbaa79" providerId="LiveId" clId="{08259469-EA37-4589-94DB-D43DC49C6094}" dt="2026-07-03T16:38:53.347" v="384" actId="26606"/>
          <ac:spMkLst>
            <pc:docMk/>
            <pc:sldMk cId="2402410944" sldId="1332"/>
            <ac:spMk id="20484" creationId="{6B012E21-D7F2-F63F-A5DE-4D58E3D41565}"/>
          </ac:spMkLst>
        </pc:spChg>
        <pc:spChg chg="add">
          <ac:chgData name="First Presbyterian Church, Blairstown, NJ" userId="96d466b960cbaa79" providerId="LiveId" clId="{08259469-EA37-4589-94DB-D43DC49C6094}" dt="2026-07-03T16:38:53.347" v="384" actId="26606"/>
          <ac:spMkLst>
            <pc:docMk/>
            <pc:sldMk cId="2402410944" sldId="1332"/>
            <ac:spMk id="20489" creationId="{6E4A888C-6E6E-4B1F-B209-A5C146DB6E8E}"/>
          </ac:spMkLst>
        </pc:spChg>
        <pc:picChg chg="add mod">
          <ac:chgData name="First Presbyterian Church, Blairstown, NJ" userId="96d466b960cbaa79" providerId="LiveId" clId="{08259469-EA37-4589-94DB-D43DC49C6094}" dt="2026-07-03T16:38:53.347" v="384" actId="26606"/>
          <ac:picMkLst>
            <pc:docMk/>
            <pc:sldMk cId="2402410944" sldId="1332"/>
            <ac:picMk id="3" creationId="{C55ED1BF-F9E2-3DD4-EB5C-D7751C1B1B57}"/>
          </ac:picMkLst>
        </pc:picChg>
        <pc:picChg chg="del">
          <ac:chgData name="First Presbyterian Church, Blairstown, NJ" userId="96d466b960cbaa79" providerId="LiveId" clId="{08259469-EA37-4589-94DB-D43DC49C6094}" dt="2026-07-02T15:26:30.978" v="136" actId="478"/>
          <ac:picMkLst>
            <pc:docMk/>
            <pc:sldMk cId="2402410944" sldId="1332"/>
            <ac:picMk id="3" creationId="{D2FA010F-0EA2-027C-1861-A09F1E0834D6}"/>
          </ac:picMkLst>
        </pc:picChg>
        <pc:picChg chg="add del mod">
          <ac:chgData name="First Presbyterian Church, Blairstown, NJ" userId="96d466b960cbaa79" providerId="LiveId" clId="{08259469-EA37-4589-94DB-D43DC49C6094}" dt="2026-07-03T16:38:29.569" v="382" actId="478"/>
          <ac:picMkLst>
            <pc:docMk/>
            <pc:sldMk cId="2402410944" sldId="1332"/>
            <ac:picMk id="4" creationId="{0ED77FCE-A297-C35E-F962-EDFE988467D0}"/>
          </ac:picMkLst>
        </pc:picChg>
      </pc:sldChg>
      <pc:sldChg chg="modSp add mod">
        <pc:chgData name="First Presbyterian Church, Blairstown, NJ" userId="96d466b960cbaa79" providerId="LiveId" clId="{08259469-EA37-4589-94DB-D43DC49C6094}" dt="2026-07-03T16:40:02.100" v="400" actId="6549"/>
        <pc:sldMkLst>
          <pc:docMk/>
          <pc:sldMk cId="2139591342" sldId="1333"/>
        </pc:sldMkLst>
        <pc:spChg chg="mod">
          <ac:chgData name="First Presbyterian Church, Blairstown, NJ" userId="96d466b960cbaa79" providerId="LiveId" clId="{08259469-EA37-4589-94DB-D43DC49C6094}" dt="2026-07-03T16:40:02.100" v="400" actId="6549"/>
          <ac:spMkLst>
            <pc:docMk/>
            <pc:sldMk cId="2139591342" sldId="1333"/>
            <ac:spMk id="14338" creationId="{A92A1A52-FBC9-6975-16F4-34C762CF510C}"/>
          </ac:spMkLst>
        </pc:spChg>
      </pc:sldChg>
      <pc:sldChg chg="modSp add del mod">
        <pc:chgData name="First Presbyterian Church, Blairstown, NJ" userId="96d466b960cbaa79" providerId="LiveId" clId="{08259469-EA37-4589-94DB-D43DC49C6094}" dt="2026-07-03T16:45:05.607" v="416" actId="47"/>
        <pc:sldMkLst>
          <pc:docMk/>
          <pc:sldMk cId="708253648" sldId="1334"/>
        </pc:sldMkLst>
        <pc:spChg chg="mod">
          <ac:chgData name="First Presbyterian Church, Blairstown, NJ" userId="96d466b960cbaa79" providerId="LiveId" clId="{08259469-EA37-4589-94DB-D43DC49C6094}" dt="2026-07-02T15:36:54.495" v="247" actId="20577"/>
          <ac:spMkLst>
            <pc:docMk/>
            <pc:sldMk cId="708253648" sldId="1334"/>
            <ac:spMk id="14338" creationId="{C03731E6-198F-4170-265D-67189F83B2D5}"/>
          </ac:spMkLst>
        </pc:spChg>
      </pc:sldChg>
      <pc:sldChg chg="modSp add del mod">
        <pc:chgData name="First Presbyterian Church, Blairstown, NJ" userId="96d466b960cbaa79" providerId="LiveId" clId="{08259469-EA37-4589-94DB-D43DC49C6094}" dt="2026-07-03T16:45:05.607" v="416" actId="47"/>
        <pc:sldMkLst>
          <pc:docMk/>
          <pc:sldMk cId="2320756055" sldId="1335"/>
        </pc:sldMkLst>
        <pc:spChg chg="mod">
          <ac:chgData name="First Presbyterian Church, Blairstown, NJ" userId="96d466b960cbaa79" providerId="LiveId" clId="{08259469-EA37-4589-94DB-D43DC49C6094}" dt="2026-07-02T15:36:20.874" v="235" actId="6549"/>
          <ac:spMkLst>
            <pc:docMk/>
            <pc:sldMk cId="2320756055" sldId="1335"/>
            <ac:spMk id="14338" creationId="{9779D3EB-405D-837E-62F2-50C0227D0F3A}"/>
          </ac:spMkLst>
        </pc:spChg>
      </pc:sldChg>
      <pc:sldChg chg="modSp add del mod">
        <pc:chgData name="First Presbyterian Church, Blairstown, NJ" userId="96d466b960cbaa79" providerId="LiveId" clId="{08259469-EA37-4589-94DB-D43DC49C6094}" dt="2026-07-03T16:45:05.607" v="416" actId="47"/>
        <pc:sldMkLst>
          <pc:docMk/>
          <pc:sldMk cId="833917058" sldId="1336"/>
        </pc:sldMkLst>
        <pc:spChg chg="mod">
          <ac:chgData name="First Presbyterian Church, Blairstown, NJ" userId="96d466b960cbaa79" providerId="LiveId" clId="{08259469-EA37-4589-94DB-D43DC49C6094}" dt="2026-07-02T15:36:48.165" v="243" actId="6549"/>
          <ac:spMkLst>
            <pc:docMk/>
            <pc:sldMk cId="833917058" sldId="1336"/>
            <ac:spMk id="14338" creationId="{D7AEB82C-66E5-A4DD-806E-B9D5D774196D}"/>
          </ac:spMkLst>
        </pc:spChg>
      </pc:sldChg>
      <pc:sldChg chg="add">
        <pc:chgData name="First Presbyterian Church, Blairstown, NJ" userId="96d466b960cbaa79" providerId="LiveId" clId="{08259469-EA37-4589-94DB-D43DC49C6094}" dt="2026-07-02T16:24:21.123" v="248"/>
        <pc:sldMkLst>
          <pc:docMk/>
          <pc:sldMk cId="2868341618" sldId="1337"/>
        </pc:sldMkLst>
      </pc:sldChg>
      <pc:sldChg chg="modSp add mod">
        <pc:chgData name="First Presbyterian Church, Blairstown, NJ" userId="96d466b960cbaa79" providerId="LiveId" clId="{08259469-EA37-4589-94DB-D43DC49C6094}" dt="2026-07-03T16:41:04.707" v="415" actId="1076"/>
        <pc:sldMkLst>
          <pc:docMk/>
          <pc:sldMk cId="1537391575" sldId="1338"/>
        </pc:sldMkLst>
        <pc:spChg chg="mod">
          <ac:chgData name="First Presbyterian Church, Blairstown, NJ" userId="96d466b960cbaa79" providerId="LiveId" clId="{08259469-EA37-4589-94DB-D43DC49C6094}" dt="2026-07-03T16:41:04.707" v="415" actId="1076"/>
          <ac:spMkLst>
            <pc:docMk/>
            <pc:sldMk cId="1537391575" sldId="1338"/>
            <ac:spMk id="25602" creationId="{849A83C5-290E-03E4-B427-A66D088E7D5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5345409-788C-4CEB-80BF-7FCD2CFF4A10}"/>
              </a:ext>
            </a:extLst>
          </p:cNvPr>
          <p:cNvSpPr>
            <a:spLocks noGrp="1" noChangeArrowheads="1"/>
          </p:cNvSpPr>
          <p:nvPr>
            <p:ph type="hdr" sz="quarter"/>
          </p:nvPr>
        </p:nvSpPr>
        <p:spPr bwMode="auto">
          <a:xfrm>
            <a:off x="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19" name="Rectangle 3">
            <a:extLst>
              <a:ext uri="{FF2B5EF4-FFF2-40B4-BE49-F238E27FC236}">
                <a16:creationId xmlns:a16="http://schemas.microsoft.com/office/drawing/2014/main" id="{A0EFEBAB-8391-4033-B415-84AA62A3E39B}"/>
              </a:ext>
            </a:extLst>
          </p:cNvPr>
          <p:cNvSpPr>
            <a:spLocks noGrp="1" noChangeArrowheads="1"/>
          </p:cNvSpPr>
          <p:nvPr>
            <p:ph type="dt" sz="quarter" idx="1"/>
          </p:nvPr>
        </p:nvSpPr>
        <p:spPr bwMode="auto">
          <a:xfrm>
            <a:off x="526415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algn="r" defTabSz="918784">
              <a:defRPr sz="1300" b="0">
                <a:latin typeface="Arial" charset="0"/>
                <a:cs typeface="Arial" charset="0"/>
              </a:defRPr>
            </a:lvl1pPr>
          </a:lstStyle>
          <a:p>
            <a:pPr>
              <a:defRPr/>
            </a:pPr>
            <a:endParaRPr lang="en-US"/>
          </a:p>
        </p:txBody>
      </p:sp>
      <p:sp>
        <p:nvSpPr>
          <p:cNvPr id="86020" name="Rectangle 4">
            <a:extLst>
              <a:ext uri="{FF2B5EF4-FFF2-40B4-BE49-F238E27FC236}">
                <a16:creationId xmlns:a16="http://schemas.microsoft.com/office/drawing/2014/main" id="{7D82E61B-ACBC-4CFB-8D8F-97F24CBE6D77}"/>
              </a:ext>
            </a:extLst>
          </p:cNvPr>
          <p:cNvSpPr>
            <a:spLocks noGrp="1" noChangeArrowheads="1"/>
          </p:cNvSpPr>
          <p:nvPr>
            <p:ph type="ftr" sz="quarter" idx="2"/>
          </p:nvPr>
        </p:nvSpPr>
        <p:spPr bwMode="auto">
          <a:xfrm>
            <a:off x="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21" name="Rectangle 5">
            <a:extLst>
              <a:ext uri="{FF2B5EF4-FFF2-40B4-BE49-F238E27FC236}">
                <a16:creationId xmlns:a16="http://schemas.microsoft.com/office/drawing/2014/main" id="{0CBA459D-143F-42B0-8169-C80439DE9576}"/>
              </a:ext>
            </a:extLst>
          </p:cNvPr>
          <p:cNvSpPr>
            <a:spLocks noGrp="1" noChangeArrowheads="1"/>
          </p:cNvSpPr>
          <p:nvPr>
            <p:ph type="sldNum" sz="quarter" idx="3"/>
          </p:nvPr>
        </p:nvSpPr>
        <p:spPr bwMode="auto">
          <a:xfrm>
            <a:off x="526415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algn="r" defTabSz="917575">
              <a:defRPr sz="1300" b="0">
                <a:latin typeface="Arial" panose="020B0604020202020204" pitchFamily="34" charset="0"/>
              </a:defRPr>
            </a:lvl1pPr>
          </a:lstStyle>
          <a:p>
            <a:fld id="{8949C558-9695-47A0-B5D7-90E8B2F89EB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4A5BE3-ECA7-4A7B-9028-E48DA4087423}"/>
              </a:ext>
            </a:extLst>
          </p:cNvPr>
          <p:cNvSpPr>
            <a:spLocks noGrp="1" noChangeArrowheads="1"/>
          </p:cNvSpPr>
          <p:nvPr>
            <p:ph type="hdr" sz="quarter"/>
          </p:nvPr>
        </p:nvSpPr>
        <p:spPr bwMode="auto">
          <a:xfrm>
            <a:off x="0" y="0"/>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eaLnBrk="0" hangingPunct="0">
              <a:defRPr sz="1200" b="0">
                <a:cs typeface="Arial" charset="0"/>
              </a:defRPr>
            </a:lvl1pPr>
          </a:lstStyle>
          <a:p>
            <a:pPr>
              <a:defRPr/>
            </a:pPr>
            <a:endParaRPr lang="en-US"/>
          </a:p>
        </p:txBody>
      </p:sp>
      <p:sp>
        <p:nvSpPr>
          <p:cNvPr id="57347" name="Rectangle 3">
            <a:extLst>
              <a:ext uri="{FF2B5EF4-FFF2-40B4-BE49-F238E27FC236}">
                <a16:creationId xmlns:a16="http://schemas.microsoft.com/office/drawing/2014/main" id="{E504145B-5023-482A-BB0E-CFF1852B3C9D}"/>
              </a:ext>
            </a:extLst>
          </p:cNvPr>
          <p:cNvSpPr>
            <a:spLocks noGrp="1" noChangeArrowheads="1"/>
          </p:cNvSpPr>
          <p:nvPr>
            <p:ph type="dt" idx="1"/>
          </p:nvPr>
        </p:nvSpPr>
        <p:spPr bwMode="auto">
          <a:xfrm>
            <a:off x="5265738"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algn="r" eaLnBrk="0" hangingPunct="0">
              <a:defRPr sz="1200" b="0">
                <a:cs typeface="Arial" charset="0"/>
              </a:defRPr>
            </a:lvl1pPr>
          </a:lstStyle>
          <a:p>
            <a:pPr>
              <a:defRPr/>
            </a:pPr>
            <a:fld id="{D2560A9F-3D58-4725-A9CC-6CE926D7E376}" type="datetimeFigureOut">
              <a:rPr lang="en-US"/>
              <a:pPr>
                <a:defRPr/>
              </a:pPr>
              <a:t>07/03/2026</a:t>
            </a:fld>
            <a:endParaRPr lang="en-US" dirty="0"/>
          </a:p>
        </p:txBody>
      </p:sp>
      <p:sp>
        <p:nvSpPr>
          <p:cNvPr id="39940" name="Rectangle 4">
            <a:extLst>
              <a:ext uri="{FF2B5EF4-FFF2-40B4-BE49-F238E27FC236}">
                <a16:creationId xmlns:a16="http://schemas.microsoft.com/office/drawing/2014/main" id="{592DE60C-5AB4-4825-8ED3-F1F171847563}"/>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3C96E1F5-6C78-4069-AE05-0F88114B5BE0}"/>
              </a:ext>
            </a:extLst>
          </p:cNvPr>
          <p:cNvSpPr>
            <a:spLocks noGrp="1" noChangeArrowheads="1"/>
          </p:cNvSpPr>
          <p:nvPr>
            <p:ph type="body" sz="quarter" idx="3"/>
          </p:nvPr>
        </p:nvSpPr>
        <p:spPr bwMode="auto">
          <a:xfrm>
            <a:off x="928688" y="3330575"/>
            <a:ext cx="74390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C59122AF-A62E-4C94-B22A-9F9A8960E0A2}"/>
              </a:ext>
            </a:extLst>
          </p:cNvPr>
          <p:cNvSpPr>
            <a:spLocks noGrp="1" noChangeArrowheads="1"/>
          </p:cNvSpPr>
          <p:nvPr>
            <p:ph type="ftr" sz="quarter" idx="4"/>
          </p:nvPr>
        </p:nvSpPr>
        <p:spPr bwMode="auto">
          <a:xfrm>
            <a:off x="0" y="6657975"/>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eaLnBrk="0" hangingPunct="0">
              <a:defRPr sz="1200" b="0">
                <a:cs typeface="Arial" charset="0"/>
              </a:defRPr>
            </a:lvl1pPr>
          </a:lstStyle>
          <a:p>
            <a:pPr>
              <a:defRPr/>
            </a:pPr>
            <a:endParaRPr lang="en-US"/>
          </a:p>
        </p:txBody>
      </p:sp>
      <p:sp>
        <p:nvSpPr>
          <p:cNvPr id="57351" name="Rectangle 7">
            <a:extLst>
              <a:ext uri="{FF2B5EF4-FFF2-40B4-BE49-F238E27FC236}">
                <a16:creationId xmlns:a16="http://schemas.microsoft.com/office/drawing/2014/main" id="{3A67A980-A14A-4639-A830-12872F1ACD63}"/>
              </a:ext>
            </a:extLst>
          </p:cNvPr>
          <p:cNvSpPr>
            <a:spLocks noGrp="1" noChangeArrowheads="1"/>
          </p:cNvSpPr>
          <p:nvPr>
            <p:ph type="sldNum" sz="quarter" idx="5"/>
          </p:nvPr>
        </p:nvSpPr>
        <p:spPr bwMode="auto">
          <a:xfrm>
            <a:off x="5265738" y="6657975"/>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algn="r" eaLnBrk="0" hangingPunct="0">
              <a:defRPr sz="1200" b="0"/>
            </a:lvl1pPr>
          </a:lstStyle>
          <a:p>
            <a:fld id="{AB4C82E0-486A-462B-BDD0-4E60980790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3C6B-C1E5-C5DA-656E-960EB5AD6E88}"/>
            </a:ext>
          </a:extLst>
        </p:cNvPr>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3AFFDA88-93BB-649C-83FA-37A1A663F140}"/>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73669408-39CF-40BD-4808-290F99B11B44}"/>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878C9EEC-564B-2234-8B6D-12F575B31419}"/>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4</a:t>
            </a:fld>
            <a:endParaRPr lang="en-US" altLang="en-US">
              <a:latin typeface="Tahoma" panose="020B0604030504040204" pitchFamily="34" charset="0"/>
            </a:endParaRPr>
          </a:p>
        </p:txBody>
      </p:sp>
    </p:spTree>
    <p:extLst>
      <p:ext uri="{BB962C8B-B14F-4D97-AF65-F5344CB8AC3E}">
        <p14:creationId xmlns:p14="http://schemas.microsoft.com/office/powerpoint/2010/main" val="232341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84FFFEE-F266-44A5-B8E0-2F421E1A29F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8B3E2527-C771-4251-B2F1-21F7EEC3C441}"/>
              </a:ext>
            </a:extLst>
          </p:cNvPr>
          <p:cNvSpPr>
            <a:spLocks noGrp="1"/>
          </p:cNvSpPr>
          <p:nvPr>
            <p:ph type="body" idx="1"/>
          </p:nvPr>
        </p:nvSpPr>
        <p:spPr>
          <a:noFill/>
        </p:spPr>
        <p:txBody>
          <a:bodyPr/>
          <a:lstStyle/>
          <a:p>
            <a:endParaRPr lang="en-US" altLang="en-US"/>
          </a:p>
        </p:txBody>
      </p:sp>
      <p:sp>
        <p:nvSpPr>
          <p:cNvPr id="41988" name="Slide Number Placeholder 3">
            <a:extLst>
              <a:ext uri="{FF2B5EF4-FFF2-40B4-BE49-F238E27FC236}">
                <a16:creationId xmlns:a16="http://schemas.microsoft.com/office/drawing/2014/main" id="{2EBB254D-68C5-49C5-921C-E62CC8300C3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C1E85-D7E7-4B98-9784-762158582969}" type="slidenum">
              <a:rPr lang="en-US" altLang="en-US">
                <a:latin typeface="Tahoma" panose="020B0604030504040204" pitchFamily="34" charset="0"/>
              </a:rPr>
              <a:pPr>
                <a:spcBef>
                  <a:spcPct val="0"/>
                </a:spcBef>
              </a:pPr>
              <a:t>11</a:t>
            </a:fld>
            <a:endParaRPr lang="en-US" altLang="en-US">
              <a:latin typeface="Tahom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Tree>
    <p:extLst>
      <p:ext uri="{BB962C8B-B14F-4D97-AF65-F5344CB8AC3E}">
        <p14:creationId xmlns:p14="http://schemas.microsoft.com/office/powerpoint/2010/main" val="246757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13</a:t>
            </a:fld>
            <a:endParaRPr lang="en-US" altLang="en-US">
              <a:latin typeface="Tahoma" panose="020B0604030504040204" pitchFamily="34" charset="0"/>
            </a:endParaRPr>
          </a:p>
        </p:txBody>
      </p:sp>
    </p:spTree>
    <p:extLst>
      <p:ext uri="{BB962C8B-B14F-4D97-AF65-F5344CB8AC3E}">
        <p14:creationId xmlns:p14="http://schemas.microsoft.com/office/powerpoint/2010/main" val="3280129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970814-DA4F-4EA0-B0E1-A845F731E759}" type="slidenum">
              <a:rPr lang="en-US" altLang="en-US" smtClean="0"/>
              <a:pPr/>
              <a:t>‹#›</a:t>
            </a:fld>
            <a:endParaRPr lang="en-US" altLang="en-US"/>
          </a:p>
        </p:txBody>
      </p:sp>
    </p:spTree>
    <p:extLst>
      <p:ext uri="{BB962C8B-B14F-4D97-AF65-F5344CB8AC3E}">
        <p14:creationId xmlns:p14="http://schemas.microsoft.com/office/powerpoint/2010/main" val="92838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5812195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2155413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50959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2411583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4490199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3203054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F799F6-4855-4E7F-A06A-6E9CC48E1BFF}" type="slidenum">
              <a:rPr lang="en-US" altLang="en-US" smtClean="0"/>
              <a:pPr/>
              <a:t>‹#›</a:t>
            </a:fld>
            <a:endParaRPr lang="en-US" altLang="en-US"/>
          </a:p>
        </p:txBody>
      </p:sp>
    </p:spTree>
    <p:extLst>
      <p:ext uri="{BB962C8B-B14F-4D97-AF65-F5344CB8AC3E}">
        <p14:creationId xmlns:p14="http://schemas.microsoft.com/office/powerpoint/2010/main" val="18313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417A1A-D0FB-49F2-A5B2-FC2821ADFA7C}" type="slidenum">
              <a:rPr lang="en-US" altLang="en-US" smtClean="0"/>
              <a:pPr/>
              <a:t>‹#›</a:t>
            </a:fld>
            <a:endParaRPr lang="en-US" altLang="en-US"/>
          </a:p>
        </p:txBody>
      </p:sp>
    </p:spTree>
    <p:extLst>
      <p:ext uri="{BB962C8B-B14F-4D97-AF65-F5344CB8AC3E}">
        <p14:creationId xmlns:p14="http://schemas.microsoft.com/office/powerpoint/2010/main" val="35216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A15036D-ACD3-482D-A970-93FB802542F3}" type="slidenum">
              <a:rPr lang="en-US" altLang="en-US" smtClean="0"/>
              <a:pPr/>
              <a:t>‹#›</a:t>
            </a:fld>
            <a:endParaRPr lang="en-US" altLang="en-US"/>
          </a:p>
        </p:txBody>
      </p:sp>
    </p:spTree>
    <p:extLst>
      <p:ext uri="{BB962C8B-B14F-4D97-AF65-F5344CB8AC3E}">
        <p14:creationId xmlns:p14="http://schemas.microsoft.com/office/powerpoint/2010/main" val="428370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5459C0-D9F3-4E87-B048-797558306541}" type="slidenum">
              <a:rPr lang="en-US" altLang="en-US" smtClean="0"/>
              <a:pPr/>
              <a:t>‹#›</a:t>
            </a:fld>
            <a:endParaRPr lang="en-US" altLang="en-US"/>
          </a:p>
        </p:txBody>
      </p:sp>
    </p:spTree>
    <p:extLst>
      <p:ext uri="{BB962C8B-B14F-4D97-AF65-F5344CB8AC3E}">
        <p14:creationId xmlns:p14="http://schemas.microsoft.com/office/powerpoint/2010/main" val="28571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92680E-76D8-482F-9260-E1CC0BD1EDB5}" type="slidenum">
              <a:rPr lang="en-US" altLang="en-US" smtClean="0"/>
              <a:pPr/>
              <a:t>‹#›</a:t>
            </a:fld>
            <a:endParaRPr lang="en-US" altLang="en-US"/>
          </a:p>
        </p:txBody>
      </p:sp>
    </p:spTree>
    <p:extLst>
      <p:ext uri="{BB962C8B-B14F-4D97-AF65-F5344CB8AC3E}">
        <p14:creationId xmlns:p14="http://schemas.microsoft.com/office/powerpoint/2010/main" val="401312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1284546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EABE91-2131-4246-91A2-52FC2A22B0D5}" type="slidenum">
              <a:rPr lang="en-US" altLang="en-US" smtClean="0"/>
              <a:pPr/>
              <a:t>‹#›</a:t>
            </a:fld>
            <a:endParaRPr lang="en-US" altLang="en-US"/>
          </a:p>
        </p:txBody>
      </p:sp>
    </p:spTree>
    <p:extLst>
      <p:ext uri="{BB962C8B-B14F-4D97-AF65-F5344CB8AC3E}">
        <p14:creationId xmlns:p14="http://schemas.microsoft.com/office/powerpoint/2010/main" val="390223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smtClean="0"/>
              <a:t>07/03/2026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6BA9F-1FA8-403C-81F1-144344226328}" type="slidenum">
              <a:rPr lang="en-US" altLang="en-US" smtClean="0"/>
              <a:pPr/>
              <a:t>‹#›</a:t>
            </a:fld>
            <a:endParaRPr lang="en-US" altLang="en-US"/>
          </a:p>
        </p:txBody>
      </p:sp>
    </p:spTree>
    <p:extLst>
      <p:ext uri="{BB962C8B-B14F-4D97-AF65-F5344CB8AC3E}">
        <p14:creationId xmlns:p14="http://schemas.microsoft.com/office/powerpoint/2010/main" val="20295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79BC6B3-BBE4-4E4E-98EA-73569C4C7972}" type="slidenum">
              <a:rPr lang="en-US" altLang="en-US" smtClean="0"/>
              <a:pPr/>
              <a:t>‹#›</a:t>
            </a:fld>
            <a:endParaRPr lang="en-US" altLang="en-US"/>
          </a:p>
        </p:txBody>
      </p:sp>
    </p:spTree>
    <p:extLst>
      <p:ext uri="{BB962C8B-B14F-4D97-AF65-F5344CB8AC3E}">
        <p14:creationId xmlns:p14="http://schemas.microsoft.com/office/powerpoint/2010/main" val="25391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3CC1B89-FEA8-49D3-85C0-3715582C6414}" type="slidenum">
              <a:rPr lang="en-US" altLang="en-US" smtClean="0"/>
              <a:pPr/>
              <a:t>‹#›</a:t>
            </a:fld>
            <a:endParaRPr lang="en-US" altLang="en-US"/>
          </a:p>
        </p:txBody>
      </p:sp>
    </p:spTree>
    <p:extLst>
      <p:ext uri="{BB962C8B-B14F-4D97-AF65-F5344CB8AC3E}">
        <p14:creationId xmlns:p14="http://schemas.microsoft.com/office/powerpoint/2010/main" val="38653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625571683"/>
      </p:ext>
    </p:extLst>
  </p:cSld>
  <p:clrMap bg1="dk1" tx1="lt1" bg2="dk2" tx2="lt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 id="2147487061" r:id="rId12"/>
    <p:sldLayoutId id="2147487062" r:id="rId13"/>
    <p:sldLayoutId id="2147487063" r:id="rId14"/>
    <p:sldLayoutId id="2147487064" r:id="rId15"/>
    <p:sldLayoutId id="2147487065" r:id="rId16"/>
    <p:sldLayoutId id="2147487066"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4D5B53-8CCB-08E1-AA86-9979FF58A8B4}"/>
              </a:ext>
            </a:extLst>
          </p:cNvPr>
          <p:cNvSpPr>
            <a:spLocks noGrp="1"/>
          </p:cNvSpPr>
          <p:nvPr>
            <p:ph type="sldNum" sz="quarter" idx="10"/>
          </p:nvPr>
        </p:nvSpPr>
        <p:spPr/>
        <p:txBody>
          <a:bodyPr/>
          <a:lstStyle>
            <a:lvl1pPr eaLnBrk="0" hangingPunct="0">
              <a:defRPr sz="3200" b="1">
                <a:solidFill>
                  <a:schemeClr val="tx1"/>
                </a:solidFill>
                <a:latin typeface="Tahoma" panose="020B0604030504040204" pitchFamily="34" charset="0"/>
                <a:cs typeface="Arial" panose="020B0604020202020204" pitchFamily="34" charset="0"/>
              </a:defRPr>
            </a:lvl1pPr>
            <a:lvl2pPr marL="742950" indent="-285750" eaLnBrk="0" hangingPunct="0">
              <a:defRPr sz="3200" b="1">
                <a:solidFill>
                  <a:schemeClr val="tx1"/>
                </a:solidFill>
                <a:latin typeface="Tahoma" panose="020B0604030504040204" pitchFamily="34" charset="0"/>
                <a:cs typeface="Arial" panose="020B0604020202020204" pitchFamily="34" charset="0"/>
              </a:defRPr>
            </a:lvl2pPr>
            <a:lvl3pPr marL="1143000" indent="-228600" eaLnBrk="0" hangingPunct="0">
              <a:defRPr sz="3200" b="1">
                <a:solidFill>
                  <a:schemeClr val="tx1"/>
                </a:solidFill>
                <a:latin typeface="Tahoma" panose="020B0604030504040204" pitchFamily="34" charset="0"/>
                <a:cs typeface="Arial" panose="020B0604020202020204" pitchFamily="34" charset="0"/>
              </a:defRPr>
            </a:lvl3pPr>
            <a:lvl4pPr marL="1600200" indent="-228600" eaLnBrk="0" hangingPunct="0">
              <a:defRPr sz="3200" b="1">
                <a:solidFill>
                  <a:schemeClr val="tx1"/>
                </a:solidFill>
                <a:latin typeface="Tahoma" panose="020B0604030504040204" pitchFamily="34" charset="0"/>
                <a:cs typeface="Arial" panose="020B0604020202020204" pitchFamily="34" charset="0"/>
              </a:defRPr>
            </a:lvl4pPr>
            <a:lvl5pPr marL="2057400" indent="-228600" eaLnBrk="0" hangingPunct="0">
              <a:defRPr sz="32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cs typeface="Arial" panose="020B0604020202020204" pitchFamily="34" charset="0"/>
              </a:defRPr>
            </a:lvl9pPr>
          </a:lstStyle>
          <a:p>
            <a:pPr eaLnBrk="1" hangingPunct="1"/>
            <a:fld id="{7EA9AF09-B2AF-4240-ABF8-32E0270E4A45}" type="slidenum">
              <a:rPr lang="en-US" altLang="en-US" sz="1000" b="0"/>
              <a:pPr eaLnBrk="1" hangingPunct="1"/>
              <a:t>1</a:t>
            </a:fld>
            <a:endParaRPr lang="en-US" altLang="en-US" sz="1000" b="0"/>
          </a:p>
        </p:txBody>
      </p:sp>
      <p:pic>
        <p:nvPicPr>
          <p:cNvPr id="5123" name="Picture 2">
            <a:extLst>
              <a:ext uri="{FF2B5EF4-FFF2-40B4-BE49-F238E27FC236}">
                <a16:creationId xmlns:a16="http://schemas.microsoft.com/office/drawing/2014/main" id="{0E51F94A-328C-4C12-EC89-A025F95197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0B3AA663-FF91-2279-A512-525BF4BF65AB}"/>
              </a:ext>
            </a:extLst>
          </p:cNvPr>
          <p:cNvSpPr>
            <a:spLocks noChangeArrowheads="1"/>
          </p:cNvSpPr>
          <p:nvPr/>
        </p:nvSpPr>
        <p:spPr bwMode="auto">
          <a:xfrm>
            <a:off x="114300" y="5943600"/>
            <a:ext cx="9372600" cy="1020763"/>
          </a:xfrm>
          <a:prstGeom prst="rect">
            <a:avLst/>
          </a:prstGeom>
          <a:noFill/>
          <a:ln>
            <a:noFill/>
          </a:ln>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ts val="3200"/>
              </a:lnSpc>
              <a:spcBef>
                <a:spcPct val="0"/>
              </a:spcBef>
              <a:spcAft>
                <a:spcPts val="0"/>
              </a:spcAft>
              <a:buClrTx/>
              <a:buSzTx/>
              <a:buFontTx/>
              <a:buNone/>
              <a:defRPr/>
            </a:pPr>
            <a:r>
              <a:rPr lang="en-US" altLang="en-US" i="1" dirty="0">
                <a:effectLst>
                  <a:outerShdw blurRad="50800" dist="38100" dir="2700000" algn="tl" rotWithShape="0">
                    <a:prstClr val="black">
                      <a:alpha val="40000"/>
                    </a:prstClr>
                  </a:outerShdw>
                </a:effectLst>
                <a:latin typeface="Bodoni MT" panose="02070603080606020203" pitchFamily="18" charset="0"/>
              </a:rPr>
              <a:t>Enter in SILENCE        Wait with REVERENCE </a:t>
            </a:r>
          </a:p>
          <a:p>
            <a:pPr algn="ctr" eaLnBrk="1" hangingPunct="1">
              <a:spcBef>
                <a:spcPct val="0"/>
              </a:spcBef>
              <a:spcAft>
                <a:spcPts val="0"/>
              </a:spcAft>
              <a:buClrTx/>
              <a:buSzTx/>
              <a:buFontTx/>
              <a:buNone/>
              <a:defRPr/>
            </a:pPr>
            <a:r>
              <a:rPr lang="en-US" altLang="en-US" i="1" dirty="0">
                <a:effectLst>
                  <a:outerShdw blurRad="50800" dist="38100" dir="2700000" algn="tl" rotWithShape="0">
                    <a:prstClr val="black">
                      <a:alpha val="40000"/>
                    </a:prstClr>
                  </a:outerShdw>
                </a:effectLst>
                <a:latin typeface="Bodoni MT" panose="02070603080606020203" pitchFamily="18" charset="0"/>
              </a:rPr>
              <a:t>Worship from</a:t>
            </a:r>
            <a:r>
              <a:rPr lang="en-US" altLang="en-US" dirty="0">
                <a:effectLst>
                  <a:outerShdw blurRad="50800" dist="38100" dir="2700000" algn="tl" rotWithShape="0">
                    <a:prstClr val="black">
                      <a:alpha val="40000"/>
                    </a:prstClr>
                  </a:outerShdw>
                </a:effectLst>
                <a:latin typeface="Bodoni MT" panose="02070603080606020203" pitchFamily="18" charset="0"/>
              </a:rPr>
              <a:t> </a:t>
            </a:r>
            <a:r>
              <a:rPr lang="en-US" altLang="en-US" i="1" dirty="0">
                <a:effectLst>
                  <a:outerShdw blurRad="50800" dist="38100" dir="2700000" algn="tl" rotWithShape="0">
                    <a:prstClr val="black">
                      <a:alpha val="40000"/>
                    </a:prstClr>
                  </a:outerShdw>
                </a:effectLst>
                <a:latin typeface="Bodoni MT" panose="02070603080606020203" pitchFamily="18" charset="0"/>
              </a:rPr>
              <a:t>JOY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04800" y="0"/>
            <a:ext cx="8382000" cy="5162567"/>
          </a:xfrm>
          <a:prstGeom prst="rect">
            <a:avLst/>
          </a:prstGeom>
          <a:noFill/>
          <a:ln w="9525">
            <a:noFill/>
            <a:miter lim="800000"/>
            <a:headEnd/>
            <a:tailEnd/>
          </a:ln>
          <a:effectLst/>
        </p:spPr>
        <p:txBody>
          <a:bodyPr wrap="square">
            <a:spAutoFit/>
          </a:bodyPr>
          <a:lstStyle/>
          <a:p>
            <a:pPr indent="228600" algn="just">
              <a:lnSpc>
                <a:spcPct val="150000"/>
              </a:lnSpc>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Forgive us, form us, and fashion us into your image, Lord Jesus. Meet us in our weariness. Help us to  trade our heavy yokes that we may learn the humble rhythms of your generous and abundant grace. We pray this in your precious name. Amen.</a:t>
            </a:r>
          </a:p>
        </p:txBody>
      </p:sp>
    </p:spTree>
    <p:extLst>
      <p:ext uri="{BB962C8B-B14F-4D97-AF65-F5344CB8AC3E}">
        <p14:creationId xmlns:p14="http://schemas.microsoft.com/office/powerpoint/2010/main" val="175534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C6D61EA-6048-4BEF-91FB-A3938ABBBFCE}"/>
              </a:ext>
            </a:extLst>
          </p:cNvPr>
          <p:cNvSpPr>
            <a:spLocks noGrp="1" noChangeArrowheads="1"/>
          </p:cNvSpPr>
          <p:nvPr>
            <p:ph type="subTitle" idx="4294967295"/>
          </p:nvPr>
        </p:nvSpPr>
        <p:spPr>
          <a:xfrm>
            <a:off x="381000" y="76200"/>
            <a:ext cx="82296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ASSURANCE OF CHRIST’S FORGIVENESS:	</a:t>
            </a:r>
            <a:endParaRPr lang="en-US" sz="2400" i="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1714500" indent="-14224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285750" indent="6350" algn="just">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In Christ, barriers are demolished, strangers become friends, the huddled masses yearning to be free experience liberty and a new community. In Christ a new life and a new way of living has begun.  </a:t>
            </a:r>
          </a:p>
          <a:p>
            <a:pPr marL="914400" indent="-6223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nSpc>
                <a:spcPct val="150000"/>
              </a:lnSpc>
              <a:spcBef>
                <a:spcPts val="0"/>
              </a:spcBef>
              <a:buClr>
                <a:srgbClr val="FFFFCC"/>
              </a:buClr>
              <a:buFont typeface="Wingdings" panose="05000000000000000000" pitchFamily="2" charset="2"/>
              <a:buNone/>
              <a:defRPr/>
            </a:pP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	In Jesus Christ, we are forgiven!  Let us forgive one another. </a:t>
            </a:r>
          </a:p>
          <a:p>
            <a:pPr marL="0" indent="0">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0" y="76200"/>
            <a:ext cx="9144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nSpc>
                <a:spcPct val="150000"/>
              </a:lnSpc>
              <a:spcAft>
                <a:spcPts val="0"/>
              </a:spcAft>
              <a:buFont typeface="Wingdings" panose="05000000000000000000" pitchFamily="2" charset="2"/>
              <a:buNone/>
              <a:defRPr/>
            </a:pPr>
            <a:r>
              <a:rPr lang="en-US" sz="24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CELEBRATING CHRIST’S FORGIVENESS: </a:t>
            </a:r>
            <a:r>
              <a:rPr lang="en-US" sz="2400"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582   (GTG)</a:t>
            </a:r>
            <a:endParaRPr lang="en-US" sz="1200"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to God, whose goodness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shines on me; and to the Son,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whose grace has pardoned me;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to the Spirit,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whose love has set me free.</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 it was in the beginning, </a:t>
            </a:r>
          </a:p>
          <a:p>
            <a:pPr marL="0" indent="0" algn="ctr">
              <a:lnSpc>
                <a:spcPct val="150000"/>
              </a:lnSpc>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is now, and ever shall be. Amen.</a:t>
            </a:r>
          </a:p>
          <a:p>
            <a:pPr marL="0" indent="0" algn="ctr">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573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1143000" y="76200"/>
            <a:ext cx="8001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Font typeface="Wingdings" panose="05000000000000000000" pitchFamily="2" charset="2"/>
              <a:buNone/>
              <a:defRPr/>
            </a:pPr>
            <a:r>
              <a:rPr lang="en-US" sz="2800" b="1" i="1" dirty="0">
                <a:effectLst>
                  <a:outerShdw blurRad="38100" dist="38100" dir="2700000" algn="tl">
                    <a:srgbClr val="000000">
                      <a:alpha val="43137"/>
                    </a:srgbClr>
                  </a:outerShdw>
                </a:effectLst>
              </a:rPr>
              <a:t> </a:t>
            </a:r>
          </a:p>
          <a:p>
            <a:pPr marL="0" marR="0" indent="0">
              <a:lnSpc>
                <a:spcPct val="115000"/>
              </a:lnSpc>
              <a:spcBef>
                <a:spcPts val="0"/>
              </a:spcBef>
              <a:spcAft>
                <a:spcPts val="0"/>
              </a:spcAft>
              <a:buNone/>
              <a:tabLst>
                <a:tab pos="5429250" algn="r"/>
              </a:tabLst>
            </a:pPr>
            <a:r>
              <a:rPr lang="en-US" sz="2800" kern="1400" dirty="0">
                <a:solidFill>
                  <a:schemeClr val="tx1"/>
                </a:solidFill>
                <a:effectLst/>
                <a:latin typeface="+mj-lt"/>
                <a:ea typeface="Times New Roman" panose="02020603050405020304" pitchFamily="18" charset="0"/>
                <a:cs typeface="Tahoma" panose="020B0604030504040204" pitchFamily="34" charset="0"/>
              </a:rPr>
              <a:t>* EXCHANGE OF CHRIST’S PEACE:</a:t>
            </a:r>
            <a:endParaRPr lang="en-US" sz="2800"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2400" kern="1400" dirty="0">
                <a:solidFill>
                  <a:schemeClr val="tx1"/>
                </a:solidFill>
                <a:effectLst/>
                <a:latin typeface="+mj-lt"/>
                <a:ea typeface="Times New Roman" panose="02020603050405020304" pitchFamily="18" charset="0"/>
                <a:cs typeface="Times New Roman" panose="02020603050405020304" pitchFamily="18" charset="0"/>
              </a:rPr>
              <a:t>Pastor:   	The peace of Christ be with you.</a:t>
            </a: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3200" b="1" kern="1400" dirty="0">
                <a:solidFill>
                  <a:schemeClr val="tx1"/>
                </a:solidFill>
                <a:effectLst/>
                <a:latin typeface="+mj-lt"/>
                <a:ea typeface="Times New Roman" panose="02020603050405020304" pitchFamily="18" charset="0"/>
                <a:cs typeface="Times New Roman" panose="02020603050405020304" pitchFamily="18" charset="0"/>
              </a:rPr>
              <a:t>People: 	  And also with you.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Welcome one another </a:t>
            </a:r>
            <a:br>
              <a:rPr lang="en-US" sz="2800" i="1" kern="1400" dirty="0">
                <a:solidFill>
                  <a:schemeClr val="tx1"/>
                </a:solidFill>
                <a:effectLst/>
                <a:latin typeface="+mj-lt"/>
                <a:ea typeface="Times New Roman" panose="02020603050405020304" pitchFamily="18" charset="0"/>
                <a:cs typeface="Times New Roman" panose="02020603050405020304" pitchFamily="18" charset="0"/>
              </a:rPr>
            </a:b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with the peace of Christ.</a:t>
            </a: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p:txBody>
      </p:sp>
      <p:pic>
        <p:nvPicPr>
          <p:cNvPr id="3" name="Picture 2" descr="A logo of a dove and a globe&#10;&#10;Description automatically generated">
            <a:extLst>
              <a:ext uri="{FF2B5EF4-FFF2-40B4-BE49-F238E27FC236}">
                <a16:creationId xmlns:a16="http://schemas.microsoft.com/office/drawing/2014/main" id="{CD432C87-AEDB-256A-CC3D-CDFA2B4681BC}"/>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0"/>
            <a:ext cx="2162665" cy="3124200"/>
          </a:xfrm>
          <a:prstGeom prst="rect">
            <a:avLst/>
          </a:prstGeom>
        </p:spPr>
      </p:pic>
    </p:spTree>
    <p:extLst>
      <p:ext uri="{BB962C8B-B14F-4D97-AF65-F5344CB8AC3E}">
        <p14:creationId xmlns:p14="http://schemas.microsoft.com/office/powerpoint/2010/main" val="350534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241354C-3F84-FB44-61EF-E95BD43172DD}"/>
              </a:ext>
            </a:extLst>
          </p:cNvPr>
          <p:cNvSpPr txBox="1">
            <a:spLocks noChangeArrowheads="1"/>
          </p:cNvSpPr>
          <p:nvPr/>
        </p:nvSpPr>
        <p:spPr bwMode="auto">
          <a:xfrm>
            <a:off x="457199" y="381000"/>
            <a:ext cx="4591581" cy="6324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fontScale="92500"/>
          </a:bodyPr>
          <a:lstStyle>
            <a:lvl1pPr eaLnBrk="0" hangingPunct="0">
              <a:spcBef>
                <a:spcPct val="20000"/>
              </a:spcBef>
              <a:buClr>
                <a:schemeClr val="hlink"/>
              </a:buClr>
              <a:buSzPct val="70000"/>
              <a:buFont typeface="Wingdings" pitchFamily="2" charset="2"/>
              <a:buChar char="n"/>
              <a:tabLst>
                <a:tab pos="8636000" algn="r"/>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8636000" algn="r"/>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8636000" algn="r"/>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8636000" algn="r"/>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9pPr>
          </a:lstStyle>
          <a:p>
            <a:pPr eaLnBrk="1" hangingPunct="1">
              <a:lnSpc>
                <a:spcPct val="90000"/>
              </a:lnSpc>
              <a:spcAft>
                <a:spcPts val="600"/>
              </a:spcAft>
              <a:buClr>
                <a:schemeClr val="tx2"/>
              </a:buClr>
              <a:buFont typeface="Wingdings 2" charset="2"/>
              <a:buNone/>
              <a:defRPr/>
            </a:pPr>
            <a:r>
              <a:rPr lang="en-US" altLang="en-US" sz="30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GIVING OF OUR GIFTS &amp; OFFERTORY:</a:t>
            </a:r>
          </a:p>
          <a:p>
            <a:pPr eaLnBrk="1" hangingPunct="1">
              <a:lnSpc>
                <a:spcPct val="90000"/>
              </a:lnSpc>
              <a:spcAft>
                <a:spcPts val="600"/>
              </a:spcAft>
              <a:buClr>
                <a:schemeClr val="tx2"/>
              </a:buClr>
              <a:buFont typeface="Wingdings 2" charset="2"/>
              <a:buNone/>
              <a:defRPr/>
            </a:pPr>
            <a:r>
              <a:rPr lang="en-US" altLang="en-US" sz="22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God has blessed us, so let us extend </a:t>
            </a:r>
            <a:br>
              <a:rPr lang="en-US" altLang="en-US" sz="22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2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God’s Blessing as we present our Tithes and Offerings.</a:t>
            </a:r>
          </a:p>
          <a:p>
            <a:pPr eaLnBrk="1" hangingPunct="1">
              <a:lnSpc>
                <a:spcPct val="90000"/>
              </a:lnSpc>
              <a:spcAft>
                <a:spcPts val="600"/>
              </a:spcAft>
              <a:buClr>
                <a:schemeClr val="tx2"/>
              </a:buClr>
              <a:buFont typeface="Wingdings 2" charset="2"/>
              <a:buNone/>
              <a:defRPr/>
            </a:pP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a:t>
            </a:r>
          </a:p>
          <a:p>
            <a:pPr eaLnBrk="1" hangingPunct="1">
              <a:lnSpc>
                <a:spcPct val="90000"/>
              </a:lnSpc>
              <a:spcAft>
                <a:spcPts val="600"/>
              </a:spcAft>
              <a:buClr>
                <a:schemeClr val="tx2"/>
              </a:buClr>
              <a:buFont typeface="Wingdings 2" charset="2"/>
              <a:buNone/>
              <a:defRPr/>
            </a:pP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Thank you for being faithful stewards of your </a:t>
            </a:r>
            <a:b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church family with your prayers, your time, </a:t>
            </a:r>
            <a:b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talent, and your financial resources. </a:t>
            </a:r>
          </a:p>
          <a:p>
            <a:pPr eaLnBrk="1" hangingPunct="1">
              <a:lnSpc>
                <a:spcPct val="90000"/>
              </a:lnSpc>
              <a:spcAft>
                <a:spcPts val="600"/>
              </a:spcAft>
              <a:buClr>
                <a:schemeClr val="tx2"/>
              </a:buClr>
              <a:buFont typeface="Wingdings 2" charset="2"/>
              <a:buNone/>
              <a:defRPr/>
            </a:pPr>
            <a:endPar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eaLnBrk="1" hangingPunct="1">
              <a:lnSpc>
                <a:spcPct val="90000"/>
              </a:lnSpc>
              <a:spcAft>
                <a:spcPts val="600"/>
              </a:spcAft>
              <a:buClr>
                <a:schemeClr val="tx2"/>
              </a:buClr>
              <a:buFont typeface="Wingdings 2" charset="2"/>
              <a:buNone/>
              <a:defRPr/>
            </a:pP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Contributions may also be made: </a:t>
            </a:r>
          </a:p>
          <a:p>
            <a:pPr marL="342900" indent="-342900" eaLnBrk="1" hangingPunct="1">
              <a:lnSpc>
                <a:spcPct val="90000"/>
              </a:lnSpc>
              <a:spcAft>
                <a:spcPts val="600"/>
              </a:spcAft>
              <a:buClr>
                <a:schemeClr val="tx2"/>
              </a:buClr>
              <a:defRPr/>
            </a:pP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Electronically on the church website </a:t>
            </a:r>
            <a:b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at fpcb-nj.org; </a:t>
            </a:r>
          </a:p>
          <a:p>
            <a:pPr marL="342900" indent="-342900" eaLnBrk="1" hangingPunct="1">
              <a:lnSpc>
                <a:spcPct val="90000"/>
              </a:lnSpc>
              <a:spcAft>
                <a:spcPts val="600"/>
              </a:spcAft>
              <a:buClr>
                <a:schemeClr val="tx2"/>
              </a:buClr>
              <a:defRPr/>
            </a:pP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By reoccurring electronic withdrawal; or </a:t>
            </a:r>
          </a:p>
          <a:p>
            <a:pPr marL="342900" indent="-342900" eaLnBrk="1" hangingPunct="1">
              <a:lnSpc>
                <a:spcPct val="90000"/>
              </a:lnSpc>
              <a:spcAft>
                <a:spcPts val="600"/>
              </a:spcAft>
              <a:buClr>
                <a:schemeClr val="tx2"/>
              </a:buClr>
              <a:defRPr/>
            </a:pP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By mailing your offering to the church: </a:t>
            </a:r>
            <a:b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br>
            <a:r>
              <a:rPr lang="en-US" altLang="en-US" sz="22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P.O. Box 385, Blairstown, NJ.</a:t>
            </a:r>
          </a:p>
        </p:txBody>
      </p:sp>
      <p:pic>
        <p:nvPicPr>
          <p:cNvPr id="3" name="Picture 2">
            <a:extLst>
              <a:ext uri="{FF2B5EF4-FFF2-40B4-BE49-F238E27FC236}">
                <a16:creationId xmlns:a16="http://schemas.microsoft.com/office/drawing/2014/main" id="{5637AAFB-A6C7-F3D6-53C3-F86CD11DF2FE}"/>
              </a:ext>
            </a:extLst>
          </p:cNvPr>
          <p:cNvPicPr>
            <a:picLocks noChangeAspect="1"/>
          </p:cNvPicPr>
          <p:nvPr/>
        </p:nvPicPr>
        <p:blipFill>
          <a:blip r:embed="rId2">
            <a:extLst>
              <a:ext uri="{28A0092B-C50C-407E-A947-70E740481C1C}">
                <a14:useLocalDpi xmlns:a14="http://schemas.microsoft.com/office/drawing/2010/main" val="0"/>
              </a:ext>
            </a:extLst>
          </a:blip>
          <a:srcRect b="25473"/>
          <a:stretch>
            <a:fillRect/>
          </a:stretch>
        </p:blipFill>
        <p:spPr>
          <a:xfrm>
            <a:off x="5876639" y="3542720"/>
            <a:ext cx="2384010" cy="2253261"/>
          </a:xfrm>
          <a:prstGeom prst="rect">
            <a:avLst/>
          </a:prstGeom>
        </p:spPr>
      </p:pic>
      <p:pic>
        <p:nvPicPr>
          <p:cNvPr id="4" name="Picture 3" descr="A heart in a box&#10;&#10;Description automatically generated">
            <a:extLst>
              <a:ext uri="{FF2B5EF4-FFF2-40B4-BE49-F238E27FC236}">
                <a16:creationId xmlns:a16="http://schemas.microsoft.com/office/drawing/2014/main" id="{EF95CC1F-CA82-C492-5551-5FC363F32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334" y="1148458"/>
            <a:ext cx="1464620" cy="2253261"/>
          </a:xfrm>
          <a:prstGeom prst="rect">
            <a:avLst/>
          </a:prstGeom>
        </p:spPr>
      </p:pic>
    </p:spTree>
    <p:extLst>
      <p:ext uri="{BB962C8B-B14F-4D97-AF65-F5344CB8AC3E}">
        <p14:creationId xmlns:p14="http://schemas.microsoft.com/office/powerpoint/2010/main" val="602606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9DBA1E24-2F05-4D12-9E1A-0F961142E0A9}"/>
              </a:ext>
            </a:extLst>
          </p:cNvPr>
          <p:cNvSpPr txBox="1">
            <a:spLocks noChangeArrowheads="1"/>
          </p:cNvSpPr>
          <p:nvPr/>
        </p:nvSpPr>
        <p:spPr bwMode="auto">
          <a:xfrm>
            <a:off x="0" y="0"/>
            <a:ext cx="9144000" cy="6924973"/>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150000"/>
              </a:lnSpc>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DOXOLOGY: </a:t>
            </a:r>
            <a:r>
              <a:rPr lang="en-US" altLang="en-US" sz="2400" b="0" i="1" dirty="0">
                <a:effectLst>
                  <a:outerShdw blurRad="38100" dist="38100" dir="2700000" algn="tl">
                    <a:srgbClr val="000000">
                      <a:alpha val="43137"/>
                    </a:srgbClr>
                  </a:outerShdw>
                </a:effectLst>
              </a:rPr>
              <a:t>No. 577  Glory Be to the Father  </a:t>
            </a:r>
          </a:p>
          <a:p>
            <a:pPr algn="ctr" eaLnBrk="1" hangingPunct="1">
              <a:lnSpc>
                <a:spcPct val="150000"/>
              </a:lnSpc>
              <a:spcBef>
                <a:spcPct val="0"/>
              </a:spcBef>
              <a:buClrTx/>
              <a:buSzTx/>
              <a:buFont typeface="Wingdings" pitchFamily="2" charset="2"/>
              <a:buNone/>
              <a:defRPr/>
            </a:pPr>
            <a:r>
              <a:rPr lang="en-US" altLang="en-US" sz="3000" b="1" i="1" dirty="0">
                <a:effectLst>
                  <a:outerShdw blurRad="38100" dist="38100" dir="2700000" algn="tl">
                    <a:srgbClr val="000000">
                      <a:alpha val="43137"/>
                    </a:srgbClr>
                  </a:outerShdw>
                </a:effectLst>
              </a:rPr>
              <a:t>Glory be to the Father, and the Son, </a:t>
            </a:r>
          </a:p>
          <a:p>
            <a:pPr algn="ctr" eaLnBrk="1" hangingPunct="1">
              <a:lnSpc>
                <a:spcPct val="150000"/>
              </a:lnSpc>
              <a:spcBef>
                <a:spcPct val="0"/>
              </a:spcBef>
              <a:buClrTx/>
              <a:buSzTx/>
              <a:buFont typeface="Wingdings" pitchFamily="2" charset="2"/>
              <a:buNone/>
              <a:defRPr/>
            </a:pPr>
            <a:r>
              <a:rPr lang="en-US" altLang="en-US" sz="3000" b="1" i="1" dirty="0">
                <a:effectLst>
                  <a:outerShdw blurRad="38100" dist="38100" dir="2700000" algn="tl">
                    <a:srgbClr val="000000">
                      <a:alpha val="43137"/>
                    </a:srgbClr>
                  </a:outerShdw>
                </a:effectLst>
              </a:rPr>
              <a:t>and the Holy Ghost; </a:t>
            </a:r>
          </a:p>
          <a:p>
            <a:pPr algn="ctr" eaLnBrk="1" hangingPunct="1">
              <a:lnSpc>
                <a:spcPct val="150000"/>
              </a:lnSpc>
              <a:spcBef>
                <a:spcPct val="0"/>
              </a:spcBef>
              <a:buClrTx/>
              <a:buSzTx/>
              <a:buFont typeface="Wingdings" pitchFamily="2" charset="2"/>
              <a:buNone/>
              <a:defRPr/>
            </a:pPr>
            <a:r>
              <a:rPr lang="en-US" altLang="en-US" sz="3000" b="1" i="1" dirty="0">
                <a:effectLst>
                  <a:outerShdw blurRad="38100" dist="38100" dir="2700000" algn="tl">
                    <a:srgbClr val="000000">
                      <a:alpha val="43137"/>
                    </a:srgbClr>
                  </a:outerShdw>
                </a:effectLst>
              </a:rPr>
              <a:t>As it was in the beginning, is now, and ever shall be, world without end. Amen.</a:t>
            </a:r>
          </a:p>
          <a:p>
            <a:pPr algn="ctr" eaLnBrk="1" hangingPunct="1">
              <a:lnSpc>
                <a:spcPct val="150000"/>
              </a:lnSpc>
              <a:spcBef>
                <a:spcPct val="0"/>
              </a:spcBef>
              <a:buClrTx/>
              <a:buSzTx/>
              <a:buFont typeface="Wingdings" pitchFamily="2" charset="2"/>
              <a:buNone/>
              <a:defRPr/>
            </a:pPr>
            <a:r>
              <a:rPr lang="en-US" altLang="en-US" sz="3000" b="1" i="1" dirty="0">
                <a:effectLst>
                  <a:outerShdw blurRad="38100" dist="38100" dir="2700000" algn="tl">
                    <a:srgbClr val="000000">
                      <a:alpha val="43137"/>
                    </a:srgbClr>
                  </a:outerShdw>
                </a:effectLst>
              </a:rPr>
              <a:t>As it was in the beginning, is now, and ever shall be, world without end. Amen. </a:t>
            </a:r>
          </a:p>
          <a:p>
            <a:pPr algn="ctr" eaLnBrk="1" hangingPunct="1">
              <a:lnSpc>
                <a:spcPct val="150000"/>
              </a:lnSpc>
              <a:spcBef>
                <a:spcPct val="0"/>
              </a:spcBef>
              <a:buClrTx/>
              <a:buSzTx/>
              <a:buFont typeface="Wingdings" pitchFamily="2" charset="2"/>
              <a:buNone/>
              <a:defRPr/>
            </a:pPr>
            <a:r>
              <a:rPr lang="en-US" altLang="en-US" sz="3000" b="1" i="1" dirty="0">
                <a:effectLst>
                  <a:outerShdw blurRad="38100" dist="38100" dir="2700000" algn="tl">
                    <a:srgbClr val="000000">
                      <a:alpha val="43137"/>
                    </a:srgbClr>
                  </a:outerShdw>
                </a:effectLst>
              </a:rPr>
              <a:t>Amen. Amen. Amen. Amen. </a:t>
            </a:r>
          </a:p>
          <a:p>
            <a:pPr algn="ctr" eaLnBrk="1" hangingPunct="1">
              <a:lnSpc>
                <a:spcPct val="150000"/>
              </a:lnSpc>
              <a:spcBef>
                <a:spcPct val="0"/>
              </a:spcBef>
              <a:buClrTx/>
              <a:buSzTx/>
              <a:buFont typeface="Wingdings" pitchFamily="2" charset="2"/>
              <a:buNone/>
              <a:defRPr/>
            </a:pPr>
            <a:r>
              <a:rPr lang="en-US" altLang="en-US" sz="3000" b="1" i="1" dirty="0">
                <a:effectLst>
                  <a:outerShdw blurRad="38100" dist="38100" dir="2700000" algn="tl">
                    <a:srgbClr val="000000">
                      <a:alpha val="43137"/>
                    </a:srgbClr>
                  </a:outerShdw>
                </a:effectLst>
              </a:rPr>
              <a:t>Amen. Amen. Amen.</a:t>
            </a:r>
          </a:p>
          <a:p>
            <a:pPr eaLnBrk="1" hangingPunct="1">
              <a:spcBef>
                <a:spcPct val="0"/>
              </a:spcBef>
              <a:buClrTx/>
              <a:buSzTx/>
              <a:buFontTx/>
              <a:buNone/>
              <a:defRPr/>
            </a:pPr>
            <a:endParaRPr lang="en-US" altLang="en-US" sz="2400" dirty="0">
              <a:effectLst>
                <a:outerShdw blurRad="38100" dist="38100" dir="2700000" algn="tl">
                  <a:srgbClr val="000000">
                    <a:alpha val="43137"/>
                  </a:srgbClr>
                </a:outerShdw>
              </a:effectLst>
            </a:endParaRPr>
          </a:p>
          <a:p>
            <a:pPr eaLnBrk="1" hangingPunct="1">
              <a:spcBef>
                <a:spcPct val="0"/>
              </a:spcBef>
              <a:buClrTx/>
              <a:buSzTx/>
              <a:buFontTx/>
              <a:buNone/>
              <a:defRPr/>
            </a:pPr>
            <a:r>
              <a:rPr lang="en-US" altLang="en-US" sz="2400" dirty="0">
                <a:effectLst>
                  <a:outerShdw blurRad="38100" dist="38100" dir="2700000" algn="tl">
                    <a:srgbClr val="000000">
                      <a:alpha val="43137"/>
                    </a:srgbClr>
                  </a:outerShdw>
                </a:effectLst>
              </a:rPr>
              <a:t>* </a:t>
            </a:r>
            <a:r>
              <a:rPr lang="en-US" altLang="en-US" sz="2400" b="0" dirty="0">
                <a:effectLst>
                  <a:outerShdw blurRad="38100" dist="38100" dir="2700000" algn="tl">
                    <a:srgbClr val="000000">
                      <a:alpha val="43137"/>
                    </a:srgbClr>
                  </a:outerShdw>
                </a:effectLst>
              </a:rPr>
              <a:t>PRAYER OF DEDICATION</a:t>
            </a:r>
            <a:endParaRPr lang="en-US" altLang="en-US" sz="2400" dirty="0">
              <a:effectLst>
                <a:outerShdw blurRad="38100" dist="38100" dir="2700000" algn="tl">
                  <a:srgbClr val="000000">
                    <a:alpha val="43137"/>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7637198C-BF4D-97D9-B1CF-4F2124C3863C}"/>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1164FD39-DA18-9FAB-A5B5-37CA088B5B4E}"/>
              </a:ext>
            </a:extLst>
          </p:cNvPr>
          <p:cNvSpPr>
            <a:spLocks noGrp="1"/>
          </p:cNvSpPr>
          <p:nvPr>
            <p:ph type="title"/>
          </p:nvPr>
        </p:nvSpPr>
        <p:spPr>
          <a:xfrm>
            <a:off x="1028019" y="1769540"/>
            <a:ext cx="7080026" cy="1828801"/>
          </a:xfrm>
        </p:spPr>
        <p:txBody>
          <a:bodyPr vert="horz" lIns="91440" tIns="45720" rIns="91440" bIns="45720" rtlCol="0" anchor="b">
            <a:normAutofit/>
          </a:bodyPr>
          <a:lstStyle/>
          <a:p>
            <a:r>
              <a:rPr lang="en-US" altLang="en-US" sz="5400" b="1"/>
              <a:t>DECLARING </a:t>
            </a:r>
            <a:br>
              <a:rPr lang="en-US" altLang="en-US" sz="5400" b="1"/>
            </a:br>
            <a:r>
              <a:rPr lang="en-US" altLang="en-US" sz="5400" b="1"/>
              <a:t>GOD‘S  WORD</a:t>
            </a:r>
            <a:endParaRPr lang="en-US" sz="5400"/>
          </a:p>
        </p:txBody>
      </p:sp>
    </p:spTree>
    <p:extLst>
      <p:ext uri="{BB962C8B-B14F-4D97-AF65-F5344CB8AC3E}">
        <p14:creationId xmlns:p14="http://schemas.microsoft.com/office/powerpoint/2010/main" val="656848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152400"/>
            <a:ext cx="8686800" cy="617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buNone/>
              <a:defRPr/>
            </a:pPr>
            <a:r>
              <a:rPr lang="en-US" sz="2400" b="0" dirty="0">
                <a:cs typeface="Arial" pitchFamily="34" charset="0"/>
              </a:rPr>
              <a:t>EPISTLE LESSON: 	</a:t>
            </a:r>
            <a:r>
              <a:rPr lang="en-US" sz="2400" dirty="0">
                <a:cs typeface="Arial" pitchFamily="34" charset="0"/>
              </a:rPr>
              <a:t>1</a:t>
            </a:r>
            <a:r>
              <a:rPr lang="en-US" sz="2400" b="0" dirty="0">
                <a:cs typeface="Arial" pitchFamily="34" charset="0"/>
              </a:rPr>
              <a:t> John 4: 7–8, 16–21  NRSVUE   </a:t>
            </a:r>
            <a:r>
              <a:rPr lang="en-US" sz="2400" b="0" i="1" dirty="0">
                <a:cs typeface="Arial" pitchFamily="34" charset="0"/>
              </a:rPr>
              <a:t> God’s love is seen through our indiscriminate and impartial love.</a:t>
            </a:r>
          </a:p>
          <a:p>
            <a:pPr algn="just">
              <a:lnSpc>
                <a:spcPct val="150000"/>
              </a:lnSpc>
              <a:buNone/>
            </a:pPr>
            <a:r>
              <a:rPr lang="en-US" sz="2800" b="1" baseline="30000" dirty="0">
                <a:effectLst>
                  <a:outerShdw blurRad="38100" dist="38100" dir="2700000" algn="tl">
                    <a:srgbClr val="000000">
                      <a:alpha val="43137"/>
                    </a:srgbClr>
                  </a:outerShdw>
                </a:effectLst>
              </a:rPr>
              <a:t>7 </a:t>
            </a:r>
            <a:r>
              <a:rPr lang="en-US" sz="2800" dirty="0">
                <a:effectLst>
                  <a:outerShdw blurRad="38100" dist="38100" dir="2700000" algn="tl">
                    <a:srgbClr val="000000">
                      <a:alpha val="43137"/>
                    </a:srgbClr>
                  </a:outerShdw>
                </a:effectLst>
              </a:rPr>
              <a:t>Beloved, let us love one another, because love is from God; everyone who loves is born of God and knows God. </a:t>
            </a:r>
            <a:r>
              <a:rPr lang="en-US" sz="2800" b="1" baseline="30000" dirty="0">
                <a:effectLst>
                  <a:outerShdw blurRad="38100" dist="38100" dir="2700000" algn="tl">
                    <a:srgbClr val="000000">
                      <a:alpha val="43137"/>
                    </a:srgbClr>
                  </a:outerShdw>
                </a:effectLst>
              </a:rPr>
              <a:t>8 </a:t>
            </a:r>
            <a:r>
              <a:rPr lang="en-US" sz="2800" dirty="0">
                <a:effectLst>
                  <a:outerShdw blurRad="38100" dist="38100" dir="2700000" algn="tl">
                    <a:srgbClr val="000000">
                      <a:alpha val="43137"/>
                    </a:srgbClr>
                  </a:outerShdw>
                </a:effectLst>
              </a:rPr>
              <a:t>Whoever does not love does not know God, for God is love.</a:t>
            </a:r>
          </a:p>
          <a:p>
            <a:pPr algn="just">
              <a:lnSpc>
                <a:spcPct val="150000"/>
              </a:lnSpc>
              <a:buNone/>
            </a:pPr>
            <a:r>
              <a:rPr lang="en-US" sz="2800" b="1" baseline="30000" dirty="0">
                <a:effectLst>
                  <a:outerShdw blurRad="38100" dist="38100" dir="2700000" algn="tl">
                    <a:srgbClr val="000000">
                      <a:alpha val="43137"/>
                    </a:srgbClr>
                  </a:outerShdw>
                </a:effectLst>
              </a:rPr>
              <a:t>16 </a:t>
            </a:r>
            <a:r>
              <a:rPr lang="en-US" sz="2800" dirty="0">
                <a:effectLst>
                  <a:outerShdw blurRad="38100" dist="38100" dir="2700000" algn="tl">
                    <a:srgbClr val="000000">
                      <a:alpha val="43137"/>
                    </a:srgbClr>
                  </a:outerShdw>
                </a:effectLst>
              </a:rPr>
              <a:t>So we have known and believe the love that God has for us.</a:t>
            </a:r>
          </a:p>
          <a:p>
            <a:pPr algn="just">
              <a:lnSpc>
                <a:spcPct val="150000"/>
              </a:lnSpc>
              <a:buNone/>
            </a:pPr>
            <a:r>
              <a:rPr lang="en-US" sz="2800" dirty="0">
                <a:effectLst>
                  <a:outerShdw blurRad="38100" dist="38100" dir="2700000" algn="tl">
                    <a:srgbClr val="000000">
                      <a:alpha val="43137"/>
                    </a:srgbClr>
                  </a:outerShdw>
                </a:effectLst>
              </a:rPr>
              <a:t>God is love, and those who abide in love abide in God, and God abides in them. </a:t>
            </a:r>
            <a:r>
              <a:rPr lang="en-US" sz="2800" i="0" dirty="0">
                <a:ea typeface="Tahoma" panose="020B0604030504040204" pitchFamily="34" charset="0"/>
                <a:cs typeface="Tahoma" panose="020B0604030504040204" pitchFamily="34" charset="0"/>
              </a:rPr>
              <a:t>. . .</a:t>
            </a:r>
          </a:p>
        </p:txBody>
      </p:sp>
    </p:spTree>
    <p:extLst>
      <p:ext uri="{BB962C8B-B14F-4D97-AF65-F5344CB8AC3E}">
        <p14:creationId xmlns:p14="http://schemas.microsoft.com/office/powerpoint/2010/main" val="117455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E7150-C78C-0E3F-0D84-8F1AA322E8F8}"/>
            </a:ext>
          </a:extLst>
        </p:cNvPr>
        <p:cNvGrpSpPr/>
        <p:nvPr/>
      </p:nvGrpSpPr>
      <p:grpSpPr>
        <a:xfrm>
          <a:off x="0" y="0"/>
          <a:ext cx="0" cy="0"/>
          <a:chOff x="0" y="0"/>
          <a:chExt cx="0" cy="0"/>
        </a:xfrm>
      </p:grpSpPr>
      <p:sp>
        <p:nvSpPr>
          <p:cNvPr id="17410" name="TextBox 1">
            <a:extLst>
              <a:ext uri="{FF2B5EF4-FFF2-40B4-BE49-F238E27FC236}">
                <a16:creationId xmlns:a16="http://schemas.microsoft.com/office/drawing/2014/main" id="{16C45788-DFB5-57AA-3B70-71700068DDAA}"/>
              </a:ext>
            </a:extLst>
          </p:cNvPr>
          <p:cNvSpPr txBox="1">
            <a:spLocks noChangeArrowheads="1"/>
          </p:cNvSpPr>
          <p:nvPr/>
        </p:nvSpPr>
        <p:spPr bwMode="auto">
          <a:xfrm>
            <a:off x="228600" y="228600"/>
            <a:ext cx="86868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a:lnSpc>
                <a:spcPct val="150000"/>
              </a:lnSpc>
              <a:buNone/>
            </a:pPr>
            <a:r>
              <a:rPr lang="en-US" sz="2800" b="1" baseline="30000" dirty="0">
                <a:effectLst>
                  <a:outerShdw blurRad="38100" dist="38100" dir="2700000" algn="tl">
                    <a:srgbClr val="000000">
                      <a:alpha val="43137"/>
                    </a:srgbClr>
                  </a:outerShdw>
                </a:effectLst>
              </a:rPr>
              <a:t>17 </a:t>
            </a:r>
            <a:r>
              <a:rPr lang="en-US" sz="2800" dirty="0">
                <a:effectLst>
                  <a:outerShdw blurRad="38100" dist="38100" dir="2700000" algn="tl">
                    <a:srgbClr val="000000">
                      <a:alpha val="43137"/>
                    </a:srgbClr>
                  </a:outerShdw>
                </a:effectLst>
              </a:rPr>
              <a:t>Love has been perfected among us in this: that we may have boldness on the day of judgment, because as he is, so are we in this world. </a:t>
            </a:r>
            <a:r>
              <a:rPr lang="en-US" sz="2800" b="1" baseline="30000" dirty="0">
                <a:effectLst>
                  <a:outerShdw blurRad="38100" dist="38100" dir="2700000" algn="tl">
                    <a:srgbClr val="000000">
                      <a:alpha val="43137"/>
                    </a:srgbClr>
                  </a:outerShdw>
                </a:effectLst>
              </a:rPr>
              <a:t>18 </a:t>
            </a:r>
            <a:r>
              <a:rPr lang="en-US" sz="2800" dirty="0">
                <a:effectLst>
                  <a:outerShdw blurRad="38100" dist="38100" dir="2700000" algn="tl">
                    <a:srgbClr val="000000">
                      <a:alpha val="43137"/>
                    </a:srgbClr>
                  </a:outerShdw>
                </a:effectLst>
              </a:rPr>
              <a:t>There is no fear in love, but perfect love casts out fear; for fear has to do with punishment, and whoever fears has not reached perfection in love. </a:t>
            </a:r>
            <a:r>
              <a:rPr lang="en-US" sz="2800" b="1" baseline="30000" dirty="0">
                <a:effectLst>
                  <a:outerShdw blurRad="38100" dist="38100" dir="2700000" algn="tl">
                    <a:srgbClr val="000000">
                      <a:alpha val="43137"/>
                    </a:srgbClr>
                  </a:outerShdw>
                </a:effectLst>
              </a:rPr>
              <a:t>19 </a:t>
            </a:r>
            <a:r>
              <a:rPr lang="en-US" sz="2800" dirty="0">
                <a:effectLst>
                  <a:outerShdw blurRad="38100" dist="38100" dir="2700000" algn="tl">
                    <a:srgbClr val="000000">
                      <a:alpha val="43137"/>
                    </a:srgbClr>
                  </a:outerShdw>
                </a:effectLst>
              </a:rPr>
              <a:t>We love because he first loved us. </a:t>
            </a:r>
            <a:r>
              <a:rPr lang="en-US" sz="2800" b="1" baseline="30000" dirty="0">
                <a:effectLst>
                  <a:outerShdw blurRad="38100" dist="38100" dir="2700000" algn="tl">
                    <a:srgbClr val="000000">
                      <a:alpha val="43137"/>
                    </a:srgbClr>
                  </a:outerShdw>
                </a:effectLst>
              </a:rPr>
              <a:t>20 </a:t>
            </a:r>
            <a:r>
              <a:rPr lang="en-US" sz="2800" dirty="0">
                <a:effectLst>
                  <a:outerShdw blurRad="38100" dist="38100" dir="2700000" algn="tl">
                    <a:srgbClr val="000000">
                      <a:alpha val="43137"/>
                    </a:srgbClr>
                  </a:outerShdw>
                </a:effectLst>
              </a:rPr>
              <a:t>Those who say, “I love God,” and hate a brother or sister are liars, for those who do not love a brother or sister, whom they have seen, cannot love God, whom they have not seen. </a:t>
            </a:r>
            <a:r>
              <a:rPr lang="en-US" sz="2800" dirty="0"/>
              <a:t>. . .</a:t>
            </a:r>
          </a:p>
        </p:txBody>
      </p:sp>
    </p:spTree>
    <p:extLst>
      <p:ext uri="{BB962C8B-B14F-4D97-AF65-F5344CB8AC3E}">
        <p14:creationId xmlns:p14="http://schemas.microsoft.com/office/powerpoint/2010/main" val="4207667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81000" y="228600"/>
            <a:ext cx="8382000" cy="194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a:lnSpc>
                <a:spcPct val="150000"/>
              </a:lnSpc>
              <a:buNone/>
            </a:pPr>
            <a:r>
              <a:rPr lang="en-US" sz="2800" dirty="0">
                <a:effectLst>
                  <a:outerShdw blurRad="38100" dist="38100" dir="2700000" algn="tl">
                    <a:srgbClr val="000000">
                      <a:alpha val="43137"/>
                    </a:srgbClr>
                  </a:outerShdw>
                </a:effectLst>
              </a:rPr>
              <a:t> </a:t>
            </a:r>
            <a:r>
              <a:rPr lang="en-US" sz="2800" b="1" baseline="30000" dirty="0">
                <a:effectLst>
                  <a:outerShdw blurRad="38100" dist="38100" dir="2700000" algn="tl">
                    <a:srgbClr val="000000">
                      <a:alpha val="43137"/>
                    </a:srgbClr>
                  </a:outerShdw>
                </a:effectLst>
              </a:rPr>
              <a:t>21 </a:t>
            </a:r>
            <a:r>
              <a:rPr lang="en-US" sz="2800" dirty="0">
                <a:effectLst>
                  <a:outerShdw blurRad="38100" dist="38100" dir="2700000" algn="tl">
                    <a:srgbClr val="000000">
                      <a:alpha val="43137"/>
                    </a:srgbClr>
                  </a:outerShdw>
                </a:effectLst>
              </a:rPr>
              <a:t>The commandment we have from him is this: those who love God must love their brothers and sisters also.</a:t>
            </a:r>
          </a:p>
        </p:txBody>
      </p:sp>
    </p:spTree>
    <p:extLst>
      <p:ext uri="{BB962C8B-B14F-4D97-AF65-F5344CB8AC3E}">
        <p14:creationId xmlns:p14="http://schemas.microsoft.com/office/powerpoint/2010/main" val="53368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176272"/>
            <a:ext cx="91440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spcBef>
                <a:spcPct val="0"/>
              </a:spcBef>
              <a:buClrTx/>
              <a:buSzTx/>
              <a:buNone/>
              <a:tabLst>
                <a:tab pos="863600" algn="l"/>
                <a:tab pos="8636000" algn="r"/>
              </a:tabLst>
              <a:defRPr/>
            </a:pPr>
            <a:r>
              <a:rPr lang="en-US" altLang="en-US" sz="2800" b="0" dirty="0"/>
              <a:t>PRELUDE</a:t>
            </a:r>
            <a:endParaRPr lang="en-US" altLang="en-US" sz="2800" b="0" i="1" dirty="0"/>
          </a:p>
          <a:p>
            <a:pPr marL="292100" algn="ctr">
              <a:spcBef>
                <a:spcPct val="0"/>
              </a:spcBef>
              <a:buClrTx/>
              <a:buSzTx/>
              <a:buFontTx/>
              <a:buNone/>
              <a:tabLst>
                <a:tab pos="863600" algn="l"/>
                <a:tab pos="8636000" algn="r"/>
              </a:tabLst>
              <a:defRPr/>
            </a:pPr>
            <a:endParaRPr lang="en-US" altLang="en-US" sz="2800" b="0" dirty="0"/>
          </a:p>
          <a:p>
            <a:pPr marL="292100" algn="ctr">
              <a:spcBef>
                <a:spcPct val="0"/>
              </a:spcBef>
              <a:buClrTx/>
              <a:buSzTx/>
              <a:buFontTx/>
              <a:buNone/>
              <a:tabLst>
                <a:tab pos="863600" algn="l"/>
                <a:tab pos="8636000" algn="r"/>
              </a:tabLst>
              <a:defRPr/>
            </a:pPr>
            <a:r>
              <a:rPr lang="en-US" altLang="en-US" sz="2800" b="0" dirty="0"/>
              <a:t>WELCOME &amp; ANNOUNCEMENTS</a:t>
            </a:r>
          </a:p>
          <a:p>
            <a:pPr marL="292100">
              <a:spcBef>
                <a:spcPct val="0"/>
              </a:spcBef>
              <a:buClrTx/>
              <a:buSzTx/>
              <a:buFontTx/>
              <a:buNone/>
              <a:tabLst>
                <a:tab pos="863600" algn="l"/>
                <a:tab pos="8636000" algn="r"/>
              </a:tabLst>
              <a:defRPr/>
            </a:pPr>
            <a:endParaRPr lang="en-US" altLang="en-US" sz="2800" dirty="0"/>
          </a:p>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AFFIRMATION OF MISSION STATEMENT </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sp>
        <p:nvSpPr>
          <p:cNvPr id="3" name="Plaque 2">
            <a:extLst>
              <a:ext uri="{FF2B5EF4-FFF2-40B4-BE49-F238E27FC236}">
                <a16:creationId xmlns:a16="http://schemas.microsoft.com/office/drawing/2014/main" id="{E78AD04C-07FD-C61B-D46F-357A39F801CC}"/>
              </a:ext>
            </a:extLst>
          </p:cNvPr>
          <p:cNvSpPr/>
          <p:nvPr/>
        </p:nvSpPr>
        <p:spPr>
          <a:xfrm>
            <a:off x="342900" y="2667000"/>
            <a:ext cx="8458200" cy="3124200"/>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altLang="en-US" u="sng" dirty="0">
              <a:solidFill>
                <a:schemeClr val="tx1"/>
              </a:solidFill>
              <a:effectLst>
                <a:outerShdw blurRad="38100" dist="38100" dir="2700000" algn="tl">
                  <a:srgbClr val="000000">
                    <a:alpha val="43137"/>
                  </a:srgbClr>
                </a:outerShdw>
              </a:effectLst>
            </a:endParaRPr>
          </a:p>
          <a:p>
            <a:pPr algn="ctr">
              <a:lnSpc>
                <a:spcPct val="150000"/>
              </a:lnSpc>
              <a:buFont typeface="Wingdings" pitchFamily="2" charset="2"/>
              <a:buNone/>
              <a:defRPr/>
            </a:pPr>
            <a:r>
              <a:rPr lang="en-US" altLang="en-US" sz="3200" u="sng" dirty="0">
                <a:solidFill>
                  <a:schemeClr val="tx1"/>
                </a:solidFill>
                <a:effectLst>
                  <a:outerShdw blurRad="38100" dist="38100" dir="2700000" algn="tl">
                    <a:srgbClr val="000000">
                      <a:alpha val="43137"/>
                    </a:srgbClr>
                  </a:outerShdw>
                </a:effectLst>
              </a:rPr>
              <a:t>Our Mission Statement</a:t>
            </a:r>
            <a:r>
              <a:rPr lang="en-US" altLang="en-US" sz="3200" dirty="0">
                <a:solidFill>
                  <a:schemeClr val="tx1"/>
                </a:solidFill>
                <a:effectLst>
                  <a:outerShdw blurRad="38100" dist="38100" dir="2700000" algn="tl">
                    <a:srgbClr val="000000">
                      <a:alpha val="43137"/>
                    </a:srgbClr>
                  </a:outerShdw>
                </a:effectLst>
              </a:rPr>
              <a:t> </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As disciples of Jesus Christ,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led by the Holy Spirit,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we experience God’s unconditional love,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and we witness to others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by discovering and sharing our gifts.</a:t>
            </a:r>
          </a:p>
          <a:p>
            <a:pPr algn="ctr">
              <a:defRPr/>
            </a:pPr>
            <a:endParaRPr lang="en-US" sz="2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061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7B127-BDE9-DC16-6266-53188351BA8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03A723-FA31-2647-5E80-D485C57CB087}"/>
              </a:ext>
            </a:extLst>
          </p:cNvPr>
          <p:cNvSpPr txBox="1"/>
          <p:nvPr/>
        </p:nvSpPr>
        <p:spPr>
          <a:xfrm>
            <a:off x="390525" y="0"/>
            <a:ext cx="8448676" cy="4528804"/>
          </a:xfrm>
          <a:prstGeom prst="rect">
            <a:avLst/>
          </a:prstGeom>
          <a:noFill/>
        </p:spPr>
        <p:txBody>
          <a:bodyPr wrap="square">
            <a:spAutoFit/>
          </a:bodyPr>
          <a:lstStyle/>
          <a:p>
            <a:pPr indent="171450" algn="just"/>
            <a:r>
              <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GOSPEL LESSON:	John 13: 34–35	</a:t>
            </a:r>
          </a:p>
          <a:p>
            <a:pPr indent="171450" algn="just"/>
            <a:r>
              <a:rPr lang="en-US" sz="2800" b="0" i="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commands us to love one another.</a:t>
            </a:r>
          </a:p>
          <a:p>
            <a:pPr indent="171450" algn="just"/>
            <a:endParaRPr lang="en-US" sz="2800" b="0"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indent="171450" algn="just">
              <a:lnSpc>
                <a:spcPct val="150000"/>
              </a:lnSpc>
            </a:pPr>
            <a:r>
              <a:rPr lang="en-US" sz="28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34 </a:t>
            </a:r>
            <a:r>
              <a:rPr lang="en-US" sz="28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give you a new commandment, that you love one another. Just as I have loved you, you also should love one another. </a:t>
            </a:r>
            <a:r>
              <a:rPr lang="en-US" sz="28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35 </a:t>
            </a:r>
            <a:r>
              <a:rPr lang="en-US" sz="28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By this everyone will know that you are my disciples, if you have love for one another.”</a:t>
            </a:r>
            <a:endParaRPr lang="en-US" sz="2800" b="1" i="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3418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se-up of sheet music">
            <a:extLst>
              <a:ext uri="{FF2B5EF4-FFF2-40B4-BE49-F238E27FC236}">
                <a16:creationId xmlns:a16="http://schemas.microsoft.com/office/drawing/2014/main" id="{9A0E7569-DFE9-EB74-6A22-4AB47FBC90FB}"/>
              </a:ext>
            </a:extLst>
          </p:cNvPr>
          <p:cNvPicPr>
            <a:picLocks noChangeAspect="1"/>
          </p:cNvPicPr>
          <p:nvPr/>
        </p:nvPicPr>
        <p:blipFill>
          <a:blip r:embed="rId2"/>
          <a:srcRect l="36596" r="30032" b="-2"/>
          <a:stretch/>
        </p:blipFill>
        <p:spPr>
          <a:xfrm>
            <a:off x="-7986" y="1"/>
            <a:ext cx="3428736" cy="6858000"/>
          </a:xfrm>
          <a:prstGeom prst="rect">
            <a:avLst/>
          </a:prstGeom>
        </p:spPr>
      </p:pic>
      <p:sp>
        <p:nvSpPr>
          <p:cNvPr id="4" name="TextBox 3">
            <a:extLst>
              <a:ext uri="{FF2B5EF4-FFF2-40B4-BE49-F238E27FC236}">
                <a16:creationId xmlns:a16="http://schemas.microsoft.com/office/drawing/2014/main" id="{CFC89C4D-D273-C32D-F82B-B270049DFDB9}"/>
              </a:ext>
            </a:extLst>
          </p:cNvPr>
          <p:cNvSpPr txBox="1"/>
          <p:nvPr/>
        </p:nvSpPr>
        <p:spPr>
          <a:xfrm>
            <a:off x="4038600" y="457200"/>
            <a:ext cx="4648200" cy="5715000"/>
          </a:xfrm>
          <a:prstGeom prst="rect">
            <a:avLst/>
          </a:prstGeom>
        </p:spPr>
        <p:txBody>
          <a:bodyPr vert="horz" lIns="91440" tIns="45720" rIns="91440" bIns="45720" rtlCol="0" anchor="ctr">
            <a:normAutofit fontScale="92500" lnSpcReduction="10000"/>
          </a:bodyPr>
          <a:lstStyle/>
          <a:p>
            <a:pPr algn="ctr">
              <a:spcBef>
                <a:spcPct val="20000"/>
              </a:spcBef>
              <a:spcAft>
                <a:spcPts val="600"/>
              </a:spcAft>
              <a:buClr>
                <a:schemeClr val="tx2"/>
              </a:buClr>
              <a:buSzPct val="70000"/>
              <a:buFont typeface="Wingdings 2" charset="2"/>
            </a:pPr>
            <a:r>
              <a:rPr lang="en-US" sz="3600" dirty="0">
                <a:ln>
                  <a:solidFill>
                    <a:schemeClr val="bg1">
                      <a:lumMod val="75000"/>
                      <a:lumOff val="25000"/>
                      <a:alpha val="10000"/>
                    </a:schemeClr>
                  </a:solidFill>
                </a:ln>
                <a:effectLst>
                  <a:outerShdw blurRad="9525" dist="25400" dir="14640000" algn="tl" rotWithShape="0">
                    <a:schemeClr val="bg1">
                      <a:alpha val="30000"/>
                    </a:schemeClr>
                  </a:outerShdw>
                </a:effectLst>
              </a:rPr>
              <a:t>SOLO:</a:t>
            </a:r>
          </a:p>
          <a:p>
            <a:pPr algn="ctr">
              <a:spcBef>
                <a:spcPct val="20000"/>
              </a:spcBef>
              <a:spcAft>
                <a:spcPts val="600"/>
              </a:spcAft>
              <a:buClr>
                <a:schemeClr val="tx2"/>
              </a:buClr>
              <a:buSzPct val="70000"/>
              <a:buFont typeface="Wingdings 2" charset="2"/>
            </a:pPr>
            <a:r>
              <a:rPr lang="en-US" sz="3600" dirty="0">
                <a:ln>
                  <a:solidFill>
                    <a:schemeClr val="bg1">
                      <a:lumMod val="75000"/>
                      <a:lumOff val="25000"/>
                      <a:alpha val="10000"/>
                    </a:schemeClr>
                  </a:solidFill>
                </a:ln>
                <a:effectLst>
                  <a:outerShdw blurRad="9525" dist="25400" dir="14640000" algn="tl" rotWithShape="0">
                    <a:schemeClr val="bg1">
                      <a:alpha val="30000"/>
                    </a:schemeClr>
                  </a:outerShdw>
                </a:effectLst>
              </a:rPr>
              <a:t>  </a:t>
            </a:r>
          </a:p>
          <a:p>
            <a:pPr algn="ctr">
              <a:spcBef>
                <a:spcPct val="20000"/>
              </a:spcBef>
              <a:spcAft>
                <a:spcPts val="600"/>
              </a:spcAft>
              <a:buClr>
                <a:schemeClr val="tx2"/>
              </a:buClr>
              <a:buSzPct val="70000"/>
              <a:buFont typeface="Wingdings 2" charset="2"/>
            </a:pPr>
            <a:r>
              <a:rPr lang="en-US" sz="4400" b="1" i="1" dirty="0">
                <a:ln>
                  <a:solidFill>
                    <a:schemeClr val="bg1">
                      <a:lumMod val="75000"/>
                      <a:lumOff val="25000"/>
                      <a:alpha val="10000"/>
                    </a:schemeClr>
                  </a:solidFill>
                </a:ln>
                <a:effectLst>
                  <a:outerShdw blurRad="9525" dist="25400" dir="14640000" algn="tl" rotWithShape="0">
                    <a:schemeClr val="bg1">
                      <a:alpha val="30000"/>
                    </a:schemeClr>
                  </a:outerShdw>
                </a:effectLst>
              </a:rPr>
              <a:t> “This is My Song”  	</a:t>
            </a:r>
          </a:p>
          <a:p>
            <a:pPr algn="ctr">
              <a:spcBef>
                <a:spcPct val="20000"/>
              </a:spcBef>
              <a:spcAft>
                <a:spcPts val="600"/>
              </a:spcAft>
              <a:buClr>
                <a:schemeClr val="tx2"/>
              </a:buClr>
              <a:buSzPct val="70000"/>
              <a:buFont typeface="Wingdings 2" charset="2"/>
            </a:pPr>
            <a:r>
              <a:rPr lang="en-US" sz="3200" i="1" dirty="0">
                <a:ln>
                  <a:solidFill>
                    <a:schemeClr val="bg1">
                      <a:lumMod val="75000"/>
                      <a:lumOff val="25000"/>
                      <a:alpha val="10000"/>
                    </a:schemeClr>
                  </a:solidFill>
                </a:ln>
                <a:effectLst>
                  <a:outerShdw blurRad="9525" dist="25400" dir="14640000" algn="tl" rotWithShape="0">
                    <a:schemeClr val="bg1">
                      <a:alpha val="30000"/>
                    </a:schemeClr>
                  </a:outerShdw>
                </a:effectLst>
              </a:rPr>
              <a:t>Lyrics - Lloyd Stone;</a:t>
            </a:r>
            <a:br>
              <a:rPr lang="en-US" sz="3200" i="1" dirty="0">
                <a:ln>
                  <a:solidFill>
                    <a:schemeClr val="bg1">
                      <a:lumMod val="75000"/>
                      <a:lumOff val="25000"/>
                      <a:alpha val="10000"/>
                    </a:schemeClr>
                  </a:solidFill>
                </a:ln>
                <a:effectLst>
                  <a:outerShdw blurRad="9525" dist="25400" dir="14640000" algn="tl" rotWithShape="0">
                    <a:schemeClr val="bg1">
                      <a:alpha val="30000"/>
                    </a:schemeClr>
                  </a:outerShdw>
                </a:effectLst>
              </a:rPr>
            </a:br>
            <a:r>
              <a:rPr lang="en-US" sz="3200" i="1" dirty="0">
                <a:ln>
                  <a:solidFill>
                    <a:schemeClr val="bg1">
                      <a:lumMod val="75000"/>
                      <a:lumOff val="25000"/>
                      <a:alpha val="10000"/>
                    </a:schemeClr>
                  </a:solidFill>
                </a:ln>
                <a:effectLst>
                  <a:outerShdw blurRad="9525" dist="25400" dir="14640000" algn="tl" rotWithShape="0">
                    <a:schemeClr val="bg1">
                      <a:alpha val="30000"/>
                    </a:schemeClr>
                  </a:outerShdw>
                </a:effectLst>
              </a:rPr>
              <a:t> Music - “Finlandia” </a:t>
            </a:r>
            <a:br>
              <a:rPr lang="en-US" sz="3200" i="1" dirty="0">
                <a:ln>
                  <a:solidFill>
                    <a:schemeClr val="bg1">
                      <a:lumMod val="75000"/>
                      <a:lumOff val="25000"/>
                      <a:alpha val="10000"/>
                    </a:schemeClr>
                  </a:solidFill>
                </a:ln>
                <a:effectLst>
                  <a:outerShdw blurRad="9525" dist="25400" dir="14640000" algn="tl" rotWithShape="0">
                    <a:schemeClr val="bg1">
                      <a:alpha val="30000"/>
                    </a:schemeClr>
                  </a:outerShdw>
                </a:effectLst>
              </a:rPr>
            </a:br>
            <a:r>
              <a:rPr lang="en-US" sz="3200" i="1" dirty="0">
                <a:ln>
                  <a:solidFill>
                    <a:schemeClr val="bg1">
                      <a:lumMod val="75000"/>
                      <a:lumOff val="25000"/>
                      <a:alpha val="10000"/>
                    </a:schemeClr>
                  </a:solidFill>
                </a:ln>
                <a:effectLst>
                  <a:outerShdw blurRad="9525" dist="25400" dir="14640000" algn="tl" rotWithShape="0">
                    <a:schemeClr val="bg1">
                      <a:alpha val="30000"/>
                    </a:schemeClr>
                  </a:outerShdw>
                </a:effectLst>
              </a:rPr>
              <a:t>by Jean Sibelius</a:t>
            </a:r>
          </a:p>
          <a:p>
            <a:pPr algn="ctr">
              <a:spcBef>
                <a:spcPct val="20000"/>
              </a:spcBef>
              <a:spcAft>
                <a:spcPts val="600"/>
              </a:spcAft>
              <a:buClr>
                <a:schemeClr val="tx2"/>
              </a:buClr>
              <a:buSzPct val="70000"/>
              <a:buFont typeface="Wingdings 2" charset="2"/>
            </a:pPr>
            <a:endParaRPr lang="en-US" sz="3200" i="1" dirty="0">
              <a:ln>
                <a:solidFill>
                  <a:schemeClr val="bg1">
                    <a:lumMod val="75000"/>
                    <a:lumOff val="25000"/>
                    <a:alpha val="10000"/>
                  </a:schemeClr>
                </a:solidFill>
              </a:ln>
              <a:effectLst>
                <a:outerShdw blurRad="9525" dist="25400" dir="14640000" algn="tl" rotWithShape="0">
                  <a:schemeClr val="bg1">
                    <a:alpha val="30000"/>
                  </a:schemeClr>
                </a:outerShdw>
              </a:effectLst>
            </a:endParaRPr>
          </a:p>
          <a:p>
            <a:pPr algn="ctr">
              <a:spcBef>
                <a:spcPct val="20000"/>
              </a:spcBef>
              <a:spcAft>
                <a:spcPts val="600"/>
              </a:spcAft>
              <a:buClr>
                <a:schemeClr val="tx2"/>
              </a:buClr>
              <a:buSzPct val="70000"/>
              <a:buFont typeface="Wingdings 2" charset="2"/>
            </a:pPr>
            <a:r>
              <a:rPr lang="en-US" sz="3600" dirty="0">
                <a:ln>
                  <a:solidFill>
                    <a:schemeClr val="bg1">
                      <a:lumMod val="75000"/>
                      <a:lumOff val="25000"/>
                      <a:alpha val="10000"/>
                    </a:schemeClr>
                  </a:solidFill>
                </a:ln>
                <a:effectLst>
                  <a:outerShdw blurRad="9525" dist="25400" dir="14640000" algn="tl" rotWithShape="0">
                    <a:schemeClr val="bg1">
                      <a:alpha val="30000"/>
                    </a:schemeClr>
                  </a:outerShdw>
                </a:effectLst>
              </a:rPr>
              <a:t>Maggie Morokutti, Piano/Vocals</a:t>
            </a:r>
          </a:p>
        </p:txBody>
      </p:sp>
    </p:spTree>
    <p:extLst>
      <p:ext uri="{BB962C8B-B14F-4D97-AF65-F5344CB8AC3E}">
        <p14:creationId xmlns:p14="http://schemas.microsoft.com/office/powerpoint/2010/main" val="949462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a:extLst>
            <a:ext uri="{FF2B5EF4-FFF2-40B4-BE49-F238E27FC236}">
              <a16:creationId xmlns:a16="http://schemas.microsoft.com/office/drawing/2014/main" id="{11BD9F8E-0EFF-F138-CD66-5A4BA000BF90}"/>
            </a:ext>
          </a:extLst>
        </p:cNvPr>
        <p:cNvGrpSpPr/>
        <p:nvPr/>
      </p:nvGrpSpPr>
      <p:grpSpPr>
        <a:xfrm>
          <a:off x="0" y="0"/>
          <a:ext cx="0" cy="0"/>
          <a:chOff x="0" y="0"/>
          <a:chExt cx="0" cy="0"/>
        </a:xfrm>
      </p:grpSpPr>
      <p:sp>
        <p:nvSpPr>
          <p:cNvPr id="20482" name="Rectangle 1">
            <a:extLst>
              <a:ext uri="{FF2B5EF4-FFF2-40B4-BE49-F238E27FC236}">
                <a16:creationId xmlns:a16="http://schemas.microsoft.com/office/drawing/2014/main" id="{52308724-0914-7B0D-C346-DD7F336E9007}"/>
              </a:ext>
            </a:extLst>
          </p:cNvPr>
          <p:cNvSpPr>
            <a:spLocks noChangeArrowheads="1"/>
          </p:cNvSpPr>
          <p:nvPr/>
        </p:nvSpPr>
        <p:spPr bwMode="auto">
          <a:xfrm>
            <a:off x="5715000" y="965196"/>
            <a:ext cx="3429000" cy="26331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lnSpc>
                <a:spcPct val="90000"/>
              </a:lnSpc>
              <a:spcBef>
                <a:spcPct val="0"/>
              </a:spcBef>
              <a:spcAft>
                <a:spcPts val="600"/>
              </a:spcAft>
              <a:buClr>
                <a:schemeClr val="tx2"/>
              </a:buClr>
              <a:buNone/>
              <a:tabLst>
                <a:tab pos="7543800" algn="r"/>
              </a:tabLst>
            </a:pPr>
            <a:r>
              <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cs typeface="+mn-cs"/>
              </a:rPr>
              <a:t>PASTOR DAVID’S</a:t>
            </a:r>
            <a:br>
              <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cs typeface="+mn-cs"/>
              </a:rPr>
            </a:br>
            <a:r>
              <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cs typeface="+mn-cs"/>
              </a:rPr>
              <a:t>SERMON:</a:t>
            </a:r>
          </a:p>
          <a:p>
            <a:pPr algn="ctr" eaLnBrk="1" hangingPunct="1">
              <a:lnSpc>
                <a:spcPct val="90000"/>
              </a:lnSpc>
              <a:spcBef>
                <a:spcPct val="0"/>
              </a:spcBef>
              <a:spcAft>
                <a:spcPts val="600"/>
              </a:spcAft>
              <a:buClr>
                <a:schemeClr val="tx2"/>
              </a:buClr>
              <a:buNone/>
              <a:tabLst>
                <a:tab pos="7543800" algn="r"/>
              </a:tabLst>
            </a:pPr>
            <a:endParaRPr lang="en-US" altLang="en-US" sz="27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cs typeface="+mn-cs"/>
            </a:endParaRPr>
          </a:p>
          <a:p>
            <a:pPr algn="ctr" eaLnBrk="1" hangingPunct="1">
              <a:lnSpc>
                <a:spcPct val="90000"/>
              </a:lnSpc>
              <a:spcBef>
                <a:spcPct val="0"/>
              </a:spcBef>
              <a:spcAft>
                <a:spcPts val="600"/>
              </a:spcAft>
              <a:buClr>
                <a:schemeClr val="tx2"/>
              </a:buClr>
              <a:buNone/>
              <a:tabLst>
                <a:tab pos="7543800" algn="r"/>
              </a:tabLst>
            </a:pPr>
            <a:r>
              <a:rPr lang="en-US" altLang="en-US" sz="27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j-lt"/>
                <a:ea typeface="+mj-ea"/>
                <a:cs typeface="+mn-cs"/>
              </a:rPr>
              <a:t>“Love One Another”</a:t>
            </a:r>
          </a:p>
        </p:txBody>
      </p:sp>
      <p:sp>
        <p:nvSpPr>
          <p:cNvPr id="20489" name="Rectangle 20488">
            <a:extLst>
              <a:ext uri="{FF2B5EF4-FFF2-40B4-BE49-F238E27FC236}">
                <a16:creationId xmlns:a16="http://schemas.microsoft.com/office/drawing/2014/main" id="{6E4A888C-6E6E-4B1F-B209-A5C146DB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960" y="965196"/>
            <a:ext cx="4857404"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55ED1BF-F9E2-3DD4-EB5C-D7751C1B1B57}"/>
              </a:ext>
            </a:extLst>
          </p:cNvPr>
          <p:cNvPicPr>
            <a:picLocks noChangeAspect="1"/>
          </p:cNvPicPr>
          <p:nvPr/>
        </p:nvPicPr>
        <p:blipFill>
          <a:blip r:embed="rId3">
            <a:extLst>
              <a:ext uri="{28A0092B-C50C-407E-A947-70E740481C1C}">
                <a14:useLocalDpi xmlns:a14="http://schemas.microsoft.com/office/drawing/2010/main" val="0"/>
              </a:ext>
            </a:extLst>
          </a:blip>
          <a:srcRect t="1754" r="-2" b="6763"/>
          <a:stretch>
            <a:fillRect/>
          </a:stretch>
        </p:blipFill>
        <p:spPr>
          <a:xfrm>
            <a:off x="1035366" y="1438360"/>
            <a:ext cx="4171524" cy="3835314"/>
          </a:xfrm>
          <a:prstGeom prst="rect">
            <a:avLst/>
          </a:prstGeom>
        </p:spPr>
      </p:pic>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B012E21-D7F2-F63F-A5DE-4D58E3D41565}"/>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2402410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4DAA9-D125-200A-FCC8-921624B1142A}"/>
            </a:ext>
          </a:extLst>
        </p:cNvPr>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F52FCD6B-7083-DD37-2E95-46DC54C1B770}"/>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3E8B6187-0492-D8F6-25C1-D36B8A14D2DD}"/>
              </a:ext>
            </a:extLst>
          </p:cNvPr>
          <p:cNvSpPr>
            <a:spLocks noGrp="1"/>
          </p:cNvSpPr>
          <p:nvPr>
            <p:ph type="title"/>
          </p:nvPr>
        </p:nvSpPr>
        <p:spPr>
          <a:xfrm>
            <a:off x="1028019" y="1769540"/>
            <a:ext cx="7080026" cy="1828801"/>
          </a:xfrm>
        </p:spPr>
        <p:txBody>
          <a:bodyPr vert="horz" lIns="91440" tIns="45720" rIns="91440" bIns="45720" rtlCol="0" anchor="b">
            <a:normAutofit/>
          </a:bodyPr>
          <a:lstStyle/>
          <a:p>
            <a:r>
              <a:rPr lang="en-US" altLang="en-US" sz="5400" b="1" dirty="0"/>
              <a:t>RESPONDING TO GOD’S WORD</a:t>
            </a:r>
            <a:endParaRPr lang="en-US" sz="5400" dirty="0"/>
          </a:p>
        </p:txBody>
      </p:sp>
    </p:spTree>
    <p:extLst>
      <p:ext uri="{BB962C8B-B14F-4D97-AF65-F5344CB8AC3E}">
        <p14:creationId xmlns:p14="http://schemas.microsoft.com/office/powerpoint/2010/main" val="2284213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190500" y="152400"/>
            <a:ext cx="8763000" cy="651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spcBef>
                <a:spcPct val="0"/>
              </a:spcBef>
              <a:buClrTx/>
              <a:buSzTx/>
              <a:buNone/>
              <a:defRPr/>
            </a:pPr>
            <a:r>
              <a:rPr lang="en-US" altLang="en-US" sz="2000" b="0" dirty="0">
                <a:effectLst>
                  <a:outerShdw blurRad="38100" dist="38100" dir="2700000" algn="tl">
                    <a:srgbClr val="000000">
                      <a:alpha val="43137"/>
                    </a:srgbClr>
                  </a:outerShdw>
                </a:effectLst>
              </a:rPr>
              <a:t>* AFFIRMATION OF FAITH:	 </a:t>
            </a:r>
            <a:r>
              <a:rPr lang="en-US" altLang="en-US" sz="2000" b="0" i="1" dirty="0">
                <a:effectLst>
                  <a:outerShdw blurRad="38100" dist="38100" dir="2700000" algn="tl">
                    <a:srgbClr val="000000">
                      <a:alpha val="43137"/>
                    </a:srgbClr>
                  </a:outerShdw>
                </a:effectLst>
              </a:rPr>
              <a:t>Romans 8: 28, 31–35, 37–39</a:t>
            </a:r>
          </a:p>
          <a:p>
            <a:pPr eaLnBrk="1" hangingPunct="1">
              <a:spcBef>
                <a:spcPct val="0"/>
              </a:spcBef>
              <a:buClrTx/>
              <a:buSzTx/>
              <a:buNone/>
              <a:defRPr/>
            </a:pPr>
            <a:endParaRPr lang="en-US" altLang="en-US" sz="2000" b="0" i="1" dirty="0">
              <a:effectLst>
                <a:outerShdw blurRad="38100" dist="38100" dir="2700000" algn="tl">
                  <a:srgbClr val="000000">
                    <a:alpha val="43137"/>
                  </a:srgbClr>
                </a:outerShdw>
              </a:effectLst>
            </a:endParaRPr>
          </a:p>
          <a:p>
            <a:pPr marR="0" indent="233363" algn="just">
              <a:lnSpc>
                <a:spcPct val="150000"/>
              </a:lnSpc>
              <a:spcBef>
                <a:spcPts val="0"/>
              </a:spcBef>
              <a:buNone/>
            </a:pPr>
            <a:r>
              <a:rPr lang="en-US" b="1" kern="1400" dirty="0">
                <a:effectLst>
                  <a:outerShdw blurRad="38100" dist="38100" dir="2700000" algn="tl">
                    <a:srgbClr val="000000">
                      <a:alpha val="43137"/>
                    </a:srgbClr>
                  </a:outerShdw>
                </a:effectLst>
                <a:latin typeface="Tahoma" panose="020B0604030504040204" pitchFamily="34" charset="0"/>
                <a:ea typeface="Times New Roman" panose="02020603050405020304" pitchFamily="18" charset="0"/>
              </a:rPr>
              <a:t>We know that all things work together for good for those who love God, who are called according to his purpose. If God is for us, who is against us? So who will separate us from the love of Christ? Will hardship, or distress, or persecution, or famine, or nakedness, or peril, or sword? </a:t>
            </a:r>
          </a:p>
          <a:p>
            <a:pPr marR="0" indent="233363" algn="r">
              <a:lnSpc>
                <a:spcPct val="150000"/>
              </a:lnSpc>
              <a:spcBef>
                <a:spcPts val="0"/>
              </a:spcBef>
              <a:buNone/>
            </a:pPr>
            <a:r>
              <a:rPr lang="en-US" b="1" kern="1400" dirty="0">
                <a:effectLst>
                  <a:outerShdw blurRad="38100" dist="38100" dir="2700000" algn="tl">
                    <a:srgbClr val="000000">
                      <a:alpha val="43137"/>
                    </a:srgbClr>
                  </a:outerShdw>
                </a:effectLst>
                <a:latin typeface="Tahoma" panose="020B0604030504040204" pitchFamily="34" charset="0"/>
                <a:ea typeface="Times New Roman" panose="02020603050405020304" pitchFamily="18" charset="0"/>
              </a:rPr>
              <a:t>. </a:t>
            </a:r>
            <a:r>
              <a:rPr lang="en-US" sz="3100" b="1" kern="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t>
            </a:r>
            <a:endParaRPr lang="en-US" sz="3100" b="1" kern="140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4C32D-A5BF-104C-1178-191261BBEE84}"/>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A92A1A52-FBC9-6975-16F4-34C762CF510C}"/>
              </a:ext>
            </a:extLst>
          </p:cNvPr>
          <p:cNvSpPr txBox="1">
            <a:spLocks noChangeArrowheads="1"/>
          </p:cNvSpPr>
          <p:nvPr/>
        </p:nvSpPr>
        <p:spPr bwMode="auto">
          <a:xfrm>
            <a:off x="400050" y="76200"/>
            <a:ext cx="8210550" cy="663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33363" algn="just">
              <a:lnSpc>
                <a:spcPct val="150000"/>
              </a:lnSpc>
              <a:spcBef>
                <a:spcPts val="0"/>
              </a:spcBef>
              <a:buNone/>
            </a:pPr>
            <a:r>
              <a:rPr lang="en-US" b="1" kern="1400" dirty="0">
                <a:effectLst>
                  <a:outerShdw blurRad="38100" dist="38100" dir="2700000" algn="tl">
                    <a:srgbClr val="000000">
                      <a:alpha val="43137"/>
                    </a:srgbClr>
                  </a:outerShdw>
                </a:effectLst>
                <a:ea typeface="Times New Roman" panose="02020603050405020304" pitchFamily="18" charset="0"/>
              </a:rPr>
              <a:t>In all these things we are more than conquerors through him who loved us. For I am convinced that neither death, nor life, nor angels, nor rulers, nor things present, nor things to come, nor powers, nor height, nor depth, nor anything else in all creation, will be able to separate us from the love of God in Christ Jesus our Lord. Amen.</a:t>
            </a:r>
          </a:p>
        </p:txBody>
      </p:sp>
    </p:spTree>
    <p:extLst>
      <p:ext uri="{BB962C8B-B14F-4D97-AF65-F5344CB8AC3E}">
        <p14:creationId xmlns:p14="http://schemas.microsoft.com/office/powerpoint/2010/main" val="2139591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422BB896-85F9-5A1C-49A3-A9866BCAC4C4}"/>
              </a:ext>
            </a:extLst>
          </p:cNvPr>
          <p:cNvSpPr txBox="1">
            <a:spLocks noChangeArrowheads="1"/>
          </p:cNvSpPr>
          <p:nvPr/>
        </p:nvSpPr>
        <p:spPr bwMode="auto">
          <a:xfrm>
            <a:off x="-76200" y="0"/>
            <a:ext cx="9220200" cy="6924973"/>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COMMUNION HYMN:    </a:t>
            </a:r>
            <a:r>
              <a:rPr lang="en-US" altLang="en-US" sz="2200" b="0" i="1" dirty="0">
                <a:effectLst>
                  <a:outerShdw blurRad="38100" dist="38100" dir="2700000" algn="tl">
                    <a:srgbClr val="000000">
                      <a:alpha val="43137"/>
                    </a:srgbClr>
                  </a:outerShdw>
                </a:effectLst>
              </a:rPr>
              <a:t>For Everyone Born, vv. 1, 3–5   No. 769, GTG</a:t>
            </a:r>
          </a:p>
          <a:p>
            <a:pPr eaLnBrk="1" hangingPunct="1">
              <a:spcBef>
                <a:spcPct val="0"/>
              </a:spcBef>
              <a:buClrTx/>
              <a:buSzTx/>
              <a:buFontTx/>
              <a:buNone/>
              <a:defRPr/>
            </a:pP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a place at the table,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clean water and bread,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 shelter, a space, a safe place for growing,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a star overhead,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God will delight when we are creators of justice and joy, compassion and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yes, God will delight when we are creators of justice, . . . justice and joy!</a:t>
            </a:r>
          </a:p>
          <a:p>
            <a:pPr algn="r" eaLnBrk="1" hangingPunct="1">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B77D12CE-F314-65D2-5945-DAADE93584F3}"/>
              </a:ext>
            </a:extLst>
          </p:cNvPr>
          <p:cNvSpPr txBox="1">
            <a:spLocks noChangeArrowheads="1"/>
          </p:cNvSpPr>
          <p:nvPr/>
        </p:nvSpPr>
        <p:spPr bwMode="auto">
          <a:xfrm>
            <a:off x="-76200" y="0"/>
            <a:ext cx="9220200" cy="6971139"/>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young and for old, a place at the table,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 voice to be heard, a part in the song,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hands of a child in hands that are wrinkled, for young and for old, the right to belong, and God will delight when we are creators of justice and joy, compassion and peace: yes, God will delight when we are creators of justice, . . . justice and joy!</a:t>
            </a:r>
          </a:p>
          <a:p>
            <a:pPr algn="ctr" eaLnBrk="1" hangingPunct="1">
              <a:lnSpc>
                <a:spcPct val="150000"/>
              </a:lnSpc>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r" eaLnBrk="1" hangingPunct="1">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072753B-59E6-9F6B-793C-2787E0961201}"/>
              </a:ext>
            </a:extLst>
          </p:cNvPr>
          <p:cNvSpPr txBox="1">
            <a:spLocks noChangeArrowheads="1"/>
          </p:cNvSpPr>
          <p:nvPr/>
        </p:nvSpPr>
        <p:spPr bwMode="auto">
          <a:xfrm>
            <a:off x="-76200" y="0"/>
            <a:ext cx="9220200" cy="6714017"/>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just and unjust, a place at the table,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abuser, abused, with need to forgive,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in anger, in hurt, a mindset of mercy,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just and unjust, a new way to live,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God will delight when we are creators of justice and joy, compassion and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yes, God will delight when we are creators of justice, . . . justice and joy!</a:t>
            </a:r>
          </a:p>
          <a:p>
            <a:pPr algn="r" eaLnBrk="1" hangingPunct="1">
              <a:lnSpc>
                <a:spcPct val="150000"/>
              </a:lnSpc>
              <a:spcBef>
                <a:spcPct val="0"/>
              </a:spcBef>
              <a:buClrTx/>
              <a:buSzTx/>
              <a:buFont typeface="Wingdings" pitchFamily="2" charset="2"/>
              <a:buNone/>
              <a:defRPr/>
            </a:pPr>
            <a:r>
              <a:rPr lang="en-US" altLang="en-US" sz="2800" b="1" i="1" dirty="0">
                <a:effectLst>
                  <a:outerShdw blurRad="38100" dist="38100" dir="2700000" algn="tl">
                    <a:srgbClr val="000000">
                      <a:alpha val="43137"/>
                    </a:srgbClr>
                  </a:outerShdw>
                </a:effectLst>
              </a:rPr>
              <a:t>. .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10EC3652-6654-0799-1AA0-293DAA8324F4}"/>
              </a:ext>
            </a:extLst>
          </p:cNvPr>
          <p:cNvSpPr txBox="1">
            <a:spLocks noChangeArrowheads="1"/>
          </p:cNvSpPr>
          <p:nvPr/>
        </p:nvSpPr>
        <p:spPr bwMode="auto">
          <a:xfrm>
            <a:off x="-76200" y="0"/>
            <a:ext cx="9220200" cy="6939785"/>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a place at the table,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live without fear, and simply to be,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work, to speak out</a:t>
            </a:r>
            <a:r>
              <a:rPr lang="en-US" altLang="en-US" b="1" i="1">
                <a:effectLst>
                  <a:outerShdw blurRad="38100" dist="38100" dir="2700000" algn="tl">
                    <a:srgbClr val="000000">
                      <a:alpha val="43137"/>
                    </a:srgbClr>
                  </a:outerShdw>
                </a:effectLst>
              </a:rPr>
              <a:t>, </a:t>
            </a:r>
          </a:p>
          <a:p>
            <a:pPr algn="ctr" eaLnBrk="1" hangingPunct="1">
              <a:lnSpc>
                <a:spcPct val="150000"/>
              </a:lnSpc>
              <a:spcBef>
                <a:spcPct val="0"/>
              </a:spcBef>
              <a:buClrTx/>
              <a:buSzTx/>
              <a:buFontTx/>
              <a:buNone/>
              <a:defRPr/>
            </a:pPr>
            <a:r>
              <a:rPr lang="en-US" altLang="en-US" b="1" i="1">
                <a:effectLst>
                  <a:outerShdw blurRad="38100" dist="38100" dir="2700000" algn="tl">
                    <a:srgbClr val="000000">
                      <a:alpha val="43137"/>
                    </a:srgbClr>
                  </a:outerShdw>
                </a:effectLst>
              </a:rPr>
              <a:t>to </a:t>
            </a:r>
            <a:r>
              <a:rPr lang="en-US" altLang="en-US" b="1" i="1" dirty="0">
                <a:effectLst>
                  <a:outerShdw blurRad="38100" dist="38100" dir="2700000" algn="tl">
                    <a:srgbClr val="000000">
                      <a:alpha val="43137"/>
                    </a:srgbClr>
                  </a:outerShdw>
                </a:effectLst>
              </a:rPr>
              <a:t>witness and worship,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the right to be free,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God will delight when we are creators of justice and joy, compassion and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yes, God will delight when we are creators of justice, . . . justice and joy!</a:t>
            </a:r>
          </a:p>
          <a:p>
            <a:pPr algn="ctr" eaLnBrk="1" hangingPunct="1">
              <a:lnSpc>
                <a:spcPct val="150000"/>
              </a:lnSpc>
              <a:spcBef>
                <a:spcPct val="0"/>
              </a:spcBef>
              <a:buClrTx/>
              <a:buSzTx/>
              <a:buFontTx/>
              <a:buNone/>
              <a:defRPr/>
            </a:pPr>
            <a:endParaRPr lang="en-US" altLang="en-US" sz="1000" i="1" dirty="0">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0"/>
            <a:ext cx="9144000" cy="442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lnSpc>
                <a:spcPct val="200000"/>
              </a:lnSpc>
              <a:spcBef>
                <a:spcPct val="0"/>
              </a:spcBef>
              <a:buClrTx/>
              <a:buSzTx/>
              <a:buFontTx/>
              <a:buNone/>
              <a:tabLst>
                <a:tab pos="863600" algn="l"/>
                <a:tab pos="8636000" algn="r"/>
              </a:tabLst>
              <a:defRPr/>
            </a:pPr>
            <a:r>
              <a:rPr lang="en-US" altLang="en-US" sz="2400" b="0" dirty="0"/>
              <a:t>* SONG OF PRAISE:  </a:t>
            </a:r>
            <a:r>
              <a:rPr lang="en-US" altLang="en-US" sz="2400" b="0" i="1" dirty="0"/>
              <a:t>Lord, Prepare Me (Sanctuary)</a:t>
            </a:r>
            <a:r>
              <a:rPr lang="en-US" altLang="en-US" sz="1800" b="0" i="1" dirty="0"/>
              <a:t> No. 701 GTG	</a:t>
            </a:r>
            <a:endParaRPr lang="en-US" altLang="en-US" sz="1600" b="0" i="1" dirty="0"/>
          </a:p>
          <a:p>
            <a:pPr marL="292100" algn="ctr">
              <a:lnSpc>
                <a:spcPct val="150000"/>
              </a:lnSpc>
              <a:spcBef>
                <a:spcPct val="0"/>
              </a:spcBef>
              <a:buClrTx/>
              <a:buSzTx/>
              <a:buFontTx/>
              <a:buNone/>
              <a:tabLst>
                <a:tab pos="863600" algn="l"/>
                <a:tab pos="8636000" algn="r"/>
              </a:tabLst>
              <a:defRPr/>
            </a:pPr>
            <a:endParaRPr lang="en-US" altLang="en-US" b="1" i="1" dirty="0"/>
          </a:p>
          <a:p>
            <a:pPr marL="292100" algn="ctr">
              <a:lnSpc>
                <a:spcPct val="150000"/>
              </a:lnSpc>
              <a:spcBef>
                <a:spcPct val="0"/>
              </a:spcBef>
              <a:buClrTx/>
              <a:buSzTx/>
              <a:buFontTx/>
              <a:buNone/>
              <a:tabLst>
                <a:tab pos="863600" algn="l"/>
                <a:tab pos="8636000" algn="r"/>
              </a:tabLst>
              <a:defRPr/>
            </a:pPr>
            <a:r>
              <a:rPr lang="en-US" altLang="en-US" b="1" i="1" dirty="0"/>
              <a:t>Lord, prepare me to be a sanctuary, </a:t>
            </a:r>
          </a:p>
          <a:p>
            <a:pPr marL="292100" algn="ctr">
              <a:lnSpc>
                <a:spcPct val="150000"/>
              </a:lnSpc>
              <a:spcBef>
                <a:spcPct val="0"/>
              </a:spcBef>
              <a:buClrTx/>
              <a:buSzTx/>
              <a:buFontTx/>
              <a:buNone/>
              <a:tabLst>
                <a:tab pos="863600" algn="l"/>
                <a:tab pos="8636000" algn="r"/>
              </a:tabLst>
              <a:defRPr/>
            </a:pPr>
            <a:r>
              <a:rPr lang="en-US" altLang="en-US" b="1" i="1" dirty="0"/>
              <a:t>pure and holy, tried and true. </a:t>
            </a:r>
          </a:p>
          <a:p>
            <a:pPr marL="292100" algn="ctr">
              <a:lnSpc>
                <a:spcPct val="150000"/>
              </a:lnSpc>
              <a:spcBef>
                <a:spcPct val="0"/>
              </a:spcBef>
              <a:buClrTx/>
              <a:buSzTx/>
              <a:buFontTx/>
              <a:buNone/>
              <a:tabLst>
                <a:tab pos="863600" algn="l"/>
                <a:tab pos="8636000" algn="r"/>
              </a:tabLst>
              <a:defRPr/>
            </a:pPr>
            <a:r>
              <a:rPr lang="en-US" altLang="en-US" b="1" i="1" dirty="0"/>
              <a:t>With thanksgiving, I’ll be a living sanctuary for you.</a:t>
            </a:r>
            <a:endParaRPr lang="en-US" alt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8341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ooden building with a door open&#10;&#10;Description automatically generated">
            <a:extLst>
              <a:ext uri="{FF2B5EF4-FFF2-40B4-BE49-F238E27FC236}">
                <a16:creationId xmlns:a16="http://schemas.microsoft.com/office/drawing/2014/main" id="{B0545795-59D5-5519-1B1D-5E89B9E44091}"/>
              </a:ext>
            </a:extLst>
          </p:cNvPr>
          <p:cNvPicPr>
            <a:picLocks noChangeAspect="1"/>
          </p:cNvPicPr>
          <p:nvPr/>
        </p:nvPicPr>
        <p:blipFill rotWithShape="1">
          <a:blip r:embed="rId2">
            <a:extLst>
              <a:ext uri="{28A0092B-C50C-407E-A947-70E740481C1C}">
                <a14:useLocalDpi xmlns:a14="http://schemas.microsoft.com/office/drawing/2010/main" val="0"/>
              </a:ext>
            </a:extLst>
          </a:blip>
          <a:srcRect t="15942" b="15942"/>
          <a:stretch/>
        </p:blipFill>
        <p:spPr>
          <a:xfrm>
            <a:off x="482600" y="643467"/>
            <a:ext cx="8178799" cy="5571066"/>
          </a:xfrm>
          <a:prstGeom prst="rect">
            <a:avLst/>
          </a:prstGeom>
        </p:spPr>
      </p:pic>
    </p:spTree>
    <p:extLst>
      <p:ext uri="{BB962C8B-B14F-4D97-AF65-F5344CB8AC3E}">
        <p14:creationId xmlns:p14="http://schemas.microsoft.com/office/powerpoint/2010/main" val="1022821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4F99F17B-AFE4-4506-A13F-D60606D05B6C}"/>
              </a:ext>
            </a:extLst>
          </p:cNvPr>
          <p:cNvSpPr>
            <a:spLocks noChangeArrowheads="1"/>
          </p:cNvSpPr>
          <p:nvPr/>
        </p:nvSpPr>
        <p:spPr bwMode="auto">
          <a:xfrm>
            <a:off x="838200" y="0"/>
            <a:ext cx="7696200" cy="505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 typeface="Wingdings" pitchFamily="2" charset="2"/>
              <a:buNone/>
              <a:defRPr/>
            </a:pPr>
            <a:r>
              <a:rPr lang="en-US" altLang="en-US" b="1" dirty="0"/>
              <a:t>SACRAMENT OF HOLY COMMUNION</a:t>
            </a:r>
          </a:p>
          <a:p>
            <a:pPr eaLnBrk="1" hangingPunct="1">
              <a:spcBef>
                <a:spcPct val="0"/>
              </a:spcBef>
              <a:buClrTx/>
              <a:buSzTx/>
              <a:buFontTx/>
              <a:buNone/>
              <a:defRPr/>
            </a:pPr>
            <a:endParaRPr lang="en-US" altLang="en-US" sz="2800" b="0" dirty="0"/>
          </a:p>
          <a:p>
            <a:pPr marL="1028700" indent="-1028700" eaLnBrk="1" hangingPunct="1">
              <a:lnSpc>
                <a:spcPct val="150000"/>
              </a:lnSpc>
              <a:spcBef>
                <a:spcPct val="0"/>
              </a:spcBef>
              <a:buClrTx/>
              <a:buSzTx/>
              <a:buFont typeface="Wingdings" pitchFamily="2" charset="2"/>
              <a:buNone/>
              <a:defRPr/>
            </a:pPr>
            <a:r>
              <a:rPr lang="en-US" altLang="en-US" sz="2400" b="0" dirty="0"/>
              <a:t>INVITATION TO THE LORD’S TABLE:</a:t>
            </a:r>
          </a:p>
          <a:p>
            <a:pPr marL="457200" indent="-457200" algn="just" eaLnBrk="1" hangingPunct="1">
              <a:lnSpc>
                <a:spcPct val="150000"/>
              </a:lnSpc>
              <a:spcBef>
                <a:spcPct val="0"/>
              </a:spcBef>
              <a:spcAft>
                <a:spcPts val="600"/>
              </a:spcAft>
              <a:buClrTx/>
              <a:buSzTx/>
              <a:buFontTx/>
              <a:buNone/>
              <a:defRPr/>
            </a:pPr>
            <a:r>
              <a:rPr lang="en-US" altLang="en-US" sz="2400" b="0" dirty="0"/>
              <a:t>L:	Friends, this is the joyful feast of the people of God! </a:t>
            </a:r>
          </a:p>
          <a:p>
            <a:pPr marL="914400" indent="-914400" algn="just" eaLnBrk="1" hangingPunct="1">
              <a:lnSpc>
                <a:spcPct val="150000"/>
              </a:lnSpc>
              <a:spcBef>
                <a:spcPct val="0"/>
              </a:spcBef>
              <a:spcAft>
                <a:spcPts val="600"/>
              </a:spcAft>
              <a:buClrTx/>
              <a:buSzTx/>
              <a:buFontTx/>
              <a:buNone/>
              <a:defRPr/>
            </a:pPr>
            <a:r>
              <a:rPr lang="en-US" altLang="en-US" b="1" dirty="0"/>
              <a:t>P: 	People will come from east and west, and from north and south, and sit at the table in the kingdom of God.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4F99F17B-AFE4-4506-A13F-D60606D05B6C}"/>
              </a:ext>
            </a:extLst>
          </p:cNvPr>
          <p:cNvSpPr>
            <a:spLocks noChangeArrowheads="1"/>
          </p:cNvSpPr>
          <p:nvPr/>
        </p:nvSpPr>
        <p:spPr bwMode="auto">
          <a:xfrm>
            <a:off x="628650" y="166568"/>
            <a:ext cx="78867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457200" indent="-457200" algn="just" eaLnBrk="1" hangingPunct="1">
              <a:spcBef>
                <a:spcPct val="0"/>
              </a:spcBef>
              <a:spcAft>
                <a:spcPts val="600"/>
              </a:spcAft>
              <a:buClrTx/>
              <a:buSzTx/>
              <a:buFontTx/>
              <a:buNone/>
              <a:defRPr/>
            </a:pPr>
            <a:r>
              <a:rPr lang="en-US" altLang="en-US" sz="2400" b="0" dirty="0"/>
              <a:t>L:	Behold, how good and pleasant it is when brothers and sisters dwell in unity.</a:t>
            </a:r>
          </a:p>
          <a:p>
            <a:pPr marL="457200" indent="-457200" algn="just" eaLnBrk="1" hangingPunct="1">
              <a:spcBef>
                <a:spcPct val="0"/>
              </a:spcBef>
              <a:spcAft>
                <a:spcPts val="600"/>
              </a:spcAft>
              <a:buClrTx/>
              <a:buSzTx/>
              <a:buFontTx/>
              <a:buNone/>
              <a:defRPr/>
            </a:pPr>
            <a:endParaRPr lang="en-US" altLang="en-US" sz="2400" b="0" dirty="0"/>
          </a:p>
          <a:p>
            <a:pPr marL="914400" indent="-914400" algn="just" eaLnBrk="1" hangingPunct="1">
              <a:lnSpc>
                <a:spcPct val="150000"/>
              </a:lnSpc>
              <a:spcBef>
                <a:spcPct val="0"/>
              </a:spcBef>
              <a:buClrTx/>
              <a:buSzTx/>
              <a:buFontTx/>
              <a:buNone/>
              <a:defRPr/>
            </a:pPr>
            <a:r>
              <a:rPr lang="en-US" altLang="en-US" b="1" dirty="0"/>
              <a:t>P:	God sent the whole world God’s only Son.  Since God loved us so much, we too, should love one another.</a:t>
            </a:r>
          </a:p>
          <a:p>
            <a:pPr marL="457200" indent="-457200" algn="just" eaLnBrk="1" hangingPunct="1">
              <a:spcBef>
                <a:spcPct val="0"/>
              </a:spcBef>
              <a:buClrTx/>
              <a:buSzTx/>
              <a:buNone/>
              <a:defRPr/>
            </a:pPr>
            <a:endParaRPr lang="en-US" altLang="en-US" sz="2400" b="0" dirty="0"/>
          </a:p>
          <a:p>
            <a:pPr marL="457200" indent="-457200" algn="just" eaLnBrk="1" hangingPunct="1">
              <a:spcBef>
                <a:spcPct val="0"/>
              </a:spcBef>
              <a:buClrTx/>
              <a:buSzTx/>
              <a:buNone/>
              <a:defRPr/>
            </a:pPr>
            <a:r>
              <a:rPr lang="en-US" altLang="en-US" sz="2400" b="0" dirty="0"/>
              <a:t>L:	This is the Lord’s Table. Our Savior invites all who are truly sorry for their sins and would humbly put their trust in him to come to the feast which he has prepared. Listen to the gracious words of our Savior Jesus Christ:</a:t>
            </a:r>
          </a:p>
        </p:txBody>
      </p:sp>
    </p:spTree>
    <p:extLst>
      <p:ext uri="{BB962C8B-B14F-4D97-AF65-F5344CB8AC3E}">
        <p14:creationId xmlns:p14="http://schemas.microsoft.com/office/powerpoint/2010/main" val="1857892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53880-FFB8-03B8-2274-4DA48BF00228}"/>
            </a:ext>
          </a:extLst>
        </p:cNvPr>
        <p:cNvGrpSpPr/>
        <p:nvPr/>
      </p:nvGrpSpPr>
      <p:grpSpPr>
        <a:xfrm>
          <a:off x="0" y="0"/>
          <a:ext cx="0" cy="0"/>
          <a:chOff x="0" y="0"/>
          <a:chExt cx="0" cy="0"/>
        </a:xfrm>
      </p:grpSpPr>
      <p:sp>
        <p:nvSpPr>
          <p:cNvPr id="26627" name="Rectangle 2">
            <a:extLst>
              <a:ext uri="{FF2B5EF4-FFF2-40B4-BE49-F238E27FC236}">
                <a16:creationId xmlns:a16="http://schemas.microsoft.com/office/drawing/2014/main" id="{CA31BD5D-E1C0-DB98-6084-0745F709BDC2}"/>
              </a:ext>
            </a:extLst>
          </p:cNvPr>
          <p:cNvSpPr>
            <a:spLocks noChangeArrowheads="1"/>
          </p:cNvSpPr>
          <p:nvPr/>
        </p:nvSpPr>
        <p:spPr bwMode="auto">
          <a:xfrm>
            <a:off x="457200" y="0"/>
            <a:ext cx="8382000" cy="66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eaLnBrk="1" hangingPunct="1">
              <a:lnSpc>
                <a:spcPct val="150000"/>
              </a:lnSpc>
              <a:spcBef>
                <a:spcPct val="0"/>
              </a:spcBef>
              <a:buClrTx/>
              <a:buSzTx/>
              <a:buFontTx/>
              <a:buNone/>
              <a:defRPr/>
            </a:pPr>
            <a:r>
              <a:rPr lang="en-US" altLang="en-US" sz="2200" b="0" i="1" dirty="0"/>
              <a:t>“Come to me, all you that are weary and are carrying heavy burdens, and I will give you rest. Take my yoke upon you, and learn from me; for I am gentle and humble in heart, and you will find rest for your souls. For my yoke is easy, and my burden is light.“	                       </a:t>
            </a:r>
            <a:r>
              <a:rPr lang="en-US" altLang="en-US" sz="2200" b="0" dirty="0"/>
              <a:t>Matthew 11: 28–30</a:t>
            </a:r>
          </a:p>
          <a:p>
            <a:pPr algn="just" eaLnBrk="1" hangingPunct="1">
              <a:lnSpc>
                <a:spcPct val="150000"/>
              </a:lnSpc>
              <a:spcBef>
                <a:spcPct val="0"/>
              </a:spcBef>
              <a:buClrTx/>
              <a:buSzTx/>
              <a:buFontTx/>
              <a:buNone/>
              <a:defRPr/>
            </a:pPr>
            <a:endParaRPr lang="en-US" altLang="en-US" sz="2200" b="0" dirty="0"/>
          </a:p>
          <a:p>
            <a:pPr algn="just" eaLnBrk="1" hangingPunct="1">
              <a:lnSpc>
                <a:spcPct val="150000"/>
              </a:lnSpc>
              <a:spcBef>
                <a:spcPct val="0"/>
              </a:spcBef>
              <a:buClrTx/>
              <a:buSzTx/>
              <a:buFontTx/>
              <a:buNone/>
              <a:defRPr/>
            </a:pPr>
            <a:r>
              <a:rPr lang="en-US" altLang="en-US" sz="2200" i="1" dirty="0"/>
              <a:t>”This is indeed the will of my Father, that all who see the Son and believe in him may have eternal life, and I will raise them up on the last day.”	                      </a:t>
            </a:r>
            <a:r>
              <a:rPr lang="en-US" altLang="en-US" sz="2200" dirty="0"/>
              <a:t>John 6: 40</a:t>
            </a:r>
          </a:p>
          <a:p>
            <a:pPr algn="just" eaLnBrk="1" hangingPunct="1">
              <a:lnSpc>
                <a:spcPct val="150000"/>
              </a:lnSpc>
              <a:spcBef>
                <a:spcPct val="0"/>
              </a:spcBef>
              <a:buClrTx/>
              <a:buSzTx/>
              <a:buFontTx/>
              <a:buNone/>
              <a:defRPr/>
            </a:pPr>
            <a:endParaRPr lang="en-US" altLang="en-US" sz="2200" dirty="0"/>
          </a:p>
          <a:p>
            <a:pPr algn="just" eaLnBrk="1" hangingPunct="1">
              <a:lnSpc>
                <a:spcPct val="150000"/>
              </a:lnSpc>
              <a:spcBef>
                <a:spcPct val="0"/>
              </a:spcBef>
              <a:buClrTx/>
              <a:buSzTx/>
              <a:buFontTx/>
              <a:buNone/>
              <a:defRPr/>
            </a:pPr>
            <a:r>
              <a:rPr lang="en-US" altLang="en-US" sz="2200" i="1" dirty="0"/>
              <a:t>“Behold, I stand at the door and knock; if those who hear my voice open the door, I will come in to them and eat with them, and they with me.”		   </a:t>
            </a:r>
            <a:r>
              <a:rPr lang="en-US" altLang="en-US" sz="2200" dirty="0"/>
              <a:t>Revelation 3: 20</a:t>
            </a:r>
          </a:p>
        </p:txBody>
      </p:sp>
    </p:spTree>
    <p:extLst>
      <p:ext uri="{BB962C8B-B14F-4D97-AF65-F5344CB8AC3E}">
        <p14:creationId xmlns:p14="http://schemas.microsoft.com/office/powerpoint/2010/main" val="2321390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D8DFF9B8-B74B-4968-A78A-1756E3C5D238}"/>
              </a:ext>
            </a:extLst>
          </p:cNvPr>
          <p:cNvSpPr>
            <a:spLocks noChangeArrowheads="1"/>
          </p:cNvSpPr>
          <p:nvPr/>
        </p:nvSpPr>
        <p:spPr bwMode="auto">
          <a:xfrm>
            <a:off x="914400" y="581024"/>
            <a:ext cx="8001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85900" indent="-1485900"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914400" indent="-914400" eaLnBrk="1" hangingPunct="1">
              <a:lnSpc>
                <a:spcPct val="200000"/>
              </a:lnSpc>
              <a:spcBef>
                <a:spcPct val="0"/>
              </a:spcBef>
              <a:buClrTx/>
              <a:buSzTx/>
              <a:buFontTx/>
              <a:buNone/>
              <a:tabLst>
                <a:tab pos="1371600" algn="l"/>
              </a:tabLst>
            </a:pPr>
            <a:r>
              <a:rPr lang="en-US" altLang="en-US" sz="2400" b="0" dirty="0"/>
              <a:t>L:	The Lord be with you.</a:t>
            </a:r>
          </a:p>
          <a:p>
            <a:pPr marL="1885950" indent="-1885950" eaLnBrk="1" hangingPunct="1">
              <a:lnSpc>
                <a:spcPct val="200000"/>
              </a:lnSpc>
              <a:spcBef>
                <a:spcPct val="0"/>
              </a:spcBef>
              <a:buClrTx/>
              <a:buSzTx/>
              <a:buFontTx/>
              <a:buNone/>
              <a:tabLst>
                <a:tab pos="1371600" algn="l"/>
              </a:tabLst>
            </a:pPr>
            <a:r>
              <a:rPr lang="en-US" altLang="en-US" b="1" dirty="0"/>
              <a:t>P: 	And with your spirit.</a:t>
            </a:r>
          </a:p>
          <a:p>
            <a:pPr marL="914400" indent="-914400" eaLnBrk="1" hangingPunct="1">
              <a:lnSpc>
                <a:spcPct val="200000"/>
              </a:lnSpc>
              <a:spcBef>
                <a:spcPct val="0"/>
              </a:spcBef>
              <a:buClrTx/>
              <a:buSzTx/>
              <a:buFontTx/>
              <a:buNone/>
              <a:tabLst>
                <a:tab pos="1371600" algn="l"/>
              </a:tabLst>
            </a:pPr>
            <a:r>
              <a:rPr lang="en-US" altLang="en-US" sz="2400" b="0" dirty="0"/>
              <a:t>L:	Lift up your hearts.</a:t>
            </a:r>
          </a:p>
          <a:p>
            <a:pPr marL="1828800" indent="-1828800" eaLnBrk="1" hangingPunct="1">
              <a:lnSpc>
                <a:spcPct val="200000"/>
              </a:lnSpc>
              <a:spcBef>
                <a:spcPct val="0"/>
              </a:spcBef>
              <a:buClrTx/>
              <a:buSzTx/>
              <a:buFontTx/>
              <a:buNone/>
              <a:tabLst>
                <a:tab pos="1371600" algn="l"/>
              </a:tabLst>
            </a:pPr>
            <a:r>
              <a:rPr lang="en-US" altLang="en-US" b="1" dirty="0"/>
              <a:t>P: 	We lift them to the Lord.</a:t>
            </a:r>
          </a:p>
          <a:p>
            <a:pPr marL="857250" indent="-857250" eaLnBrk="1" hangingPunct="1">
              <a:lnSpc>
                <a:spcPct val="200000"/>
              </a:lnSpc>
              <a:spcBef>
                <a:spcPct val="0"/>
              </a:spcBef>
              <a:buClrTx/>
              <a:buSzTx/>
              <a:buFontTx/>
              <a:buNone/>
              <a:tabLst>
                <a:tab pos="1371600" algn="l"/>
              </a:tabLst>
            </a:pPr>
            <a:r>
              <a:rPr lang="en-US" altLang="en-US" sz="2400" b="0" dirty="0"/>
              <a:t>L:	Let us give thanks to the Lord our God.</a:t>
            </a:r>
          </a:p>
          <a:p>
            <a:pPr marL="1371600" indent="-1371600" eaLnBrk="1" hangingPunct="1">
              <a:spcBef>
                <a:spcPts val="2400"/>
              </a:spcBef>
              <a:buClrTx/>
              <a:buSzTx/>
              <a:buFontTx/>
              <a:buNone/>
              <a:tabLst>
                <a:tab pos="1371600" algn="l"/>
              </a:tabLst>
            </a:pPr>
            <a:r>
              <a:rPr lang="en-US" altLang="en-US" b="1" dirty="0"/>
              <a:t>P:	It is right to give God our thanks and praise.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8D0B-AF19-EB1A-CD2A-08F7FBB8351D}"/>
            </a:ext>
          </a:extLst>
        </p:cNvPr>
        <p:cNvGrpSpPr/>
        <p:nvPr/>
      </p:nvGrpSpPr>
      <p:grpSpPr>
        <a:xfrm>
          <a:off x="0" y="0"/>
          <a:ext cx="0" cy="0"/>
          <a:chOff x="0" y="0"/>
          <a:chExt cx="0" cy="0"/>
        </a:xfrm>
      </p:grpSpPr>
      <p:sp>
        <p:nvSpPr>
          <p:cNvPr id="29699" name="Rectangle 2">
            <a:extLst>
              <a:ext uri="{FF2B5EF4-FFF2-40B4-BE49-F238E27FC236}">
                <a16:creationId xmlns:a16="http://schemas.microsoft.com/office/drawing/2014/main" id="{4D6C3CB5-4FC3-7097-FE39-0BBF39C4C8EB}"/>
              </a:ext>
            </a:extLst>
          </p:cNvPr>
          <p:cNvSpPr>
            <a:spLocks noChangeArrowheads="1"/>
          </p:cNvSpPr>
          <p:nvPr/>
        </p:nvSpPr>
        <p:spPr bwMode="auto">
          <a:xfrm>
            <a:off x="342900" y="76200"/>
            <a:ext cx="8458200" cy="587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485900" indent="-1485900"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indent="0"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PRAYER OF THANKSGIVING, PRAYERS OF THE PEOPLE,</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 &amp; THE LORD’S PRAYER:</a:t>
            </a:r>
          </a:p>
          <a:p>
            <a:pPr eaLnBrk="1" hangingPunct="1">
              <a:spcBef>
                <a:spcPct val="0"/>
              </a:spcBef>
              <a:buClrTx/>
              <a:buSzTx/>
              <a:buFontTx/>
              <a:buNone/>
              <a:defRPr/>
            </a:pPr>
            <a:endParaRPr lang="en-US" altLang="en-US" sz="1000" b="0" dirty="0">
              <a:effectLst>
                <a:outerShdw blurRad="38100" dist="38100" dir="2700000" algn="tl">
                  <a:srgbClr val="000000">
                    <a:alpha val="43137"/>
                  </a:srgbClr>
                </a:outerShdw>
              </a:effectLst>
            </a:endParaRPr>
          </a:p>
          <a:p>
            <a:pPr marL="742950" indent="-742950"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L: 	Holy Lord . . . as we pray together: </a:t>
            </a:r>
          </a:p>
          <a:p>
            <a:pPr marL="0" indent="228600" algn="just" eaLnBrk="1" hangingPunct="1">
              <a:lnSpc>
                <a:spcPct val="150000"/>
              </a:lnSpc>
              <a:spcBef>
                <a:spcPct val="0"/>
              </a:spcBef>
              <a:buClrTx/>
              <a:buSzTx/>
              <a:buFontTx/>
              <a:buNone/>
              <a:defRPr/>
            </a:pPr>
            <a:r>
              <a:rPr lang="en-US" altLang="en-US" b="1" dirty="0">
                <a:effectLst>
                  <a:outerShdw blurRad="38100" dist="38100" dir="2700000" algn="tl">
                    <a:srgbClr val="000000">
                      <a:alpha val="43137"/>
                    </a:srgbClr>
                  </a:outerShdw>
                </a:effectLst>
              </a:rPr>
              <a:t>Nourished at this table, O God, may we know the impartial, the indiscriminate, and unconditional way of Christ’s redemptive love. Recreate Christ’s image within us and invigorate us in our daily walk with Jesus . . .</a:t>
            </a:r>
          </a:p>
        </p:txBody>
      </p:sp>
    </p:spTree>
    <p:extLst>
      <p:ext uri="{BB962C8B-B14F-4D97-AF65-F5344CB8AC3E}">
        <p14:creationId xmlns:p14="http://schemas.microsoft.com/office/powerpoint/2010/main" val="2203886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A9E6A-AE80-0BBA-F180-8EB47FF9967E}"/>
            </a:ext>
          </a:extLst>
        </p:cNvPr>
        <p:cNvGrpSpPr/>
        <p:nvPr/>
      </p:nvGrpSpPr>
      <p:grpSpPr>
        <a:xfrm>
          <a:off x="0" y="0"/>
          <a:ext cx="0" cy="0"/>
          <a:chOff x="0" y="0"/>
          <a:chExt cx="0" cy="0"/>
        </a:xfrm>
      </p:grpSpPr>
      <p:sp>
        <p:nvSpPr>
          <p:cNvPr id="29699" name="Rectangle 2">
            <a:extLst>
              <a:ext uri="{FF2B5EF4-FFF2-40B4-BE49-F238E27FC236}">
                <a16:creationId xmlns:a16="http://schemas.microsoft.com/office/drawing/2014/main" id="{96A91C00-D4EE-01C3-9044-58AFD1D2DF5D}"/>
              </a:ext>
            </a:extLst>
          </p:cNvPr>
          <p:cNvSpPr>
            <a:spLocks noChangeArrowheads="1"/>
          </p:cNvSpPr>
          <p:nvPr/>
        </p:nvSpPr>
        <p:spPr bwMode="auto">
          <a:xfrm>
            <a:off x="342900" y="76200"/>
            <a:ext cx="8458200" cy="294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485900" indent="-1485900"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indent="0" algn="just" eaLnBrk="1" hangingPunct="1">
              <a:lnSpc>
                <a:spcPct val="150000"/>
              </a:lnSpc>
              <a:spcBef>
                <a:spcPct val="0"/>
              </a:spcBef>
              <a:buClrTx/>
              <a:buSzTx/>
              <a:buFontTx/>
              <a:buNone/>
              <a:defRPr/>
            </a:pPr>
            <a:r>
              <a:rPr lang="en-US" altLang="en-US" b="1" dirty="0">
                <a:effectLst>
                  <a:outerShdw blurRad="38100" dist="38100" dir="2700000" algn="tl">
                    <a:srgbClr val="000000">
                      <a:alpha val="43137"/>
                    </a:srgbClr>
                  </a:outerShdw>
                </a:effectLst>
              </a:rPr>
              <a:t>that we may present and represent Jesus to a broken and fearful world. This we pray in Jesus’ precious name, saying . . .</a:t>
            </a:r>
          </a:p>
        </p:txBody>
      </p:sp>
    </p:spTree>
    <p:extLst>
      <p:ext uri="{BB962C8B-B14F-4D97-AF65-F5344CB8AC3E}">
        <p14:creationId xmlns:p14="http://schemas.microsoft.com/office/powerpoint/2010/main" val="76231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a:extLst>
              <a:ext uri="{FF2B5EF4-FFF2-40B4-BE49-F238E27FC236}">
                <a16:creationId xmlns:a16="http://schemas.microsoft.com/office/drawing/2014/main" id="{C77F867B-27C4-4CE6-9DFA-AED2D3BD78C1}"/>
              </a:ext>
            </a:extLst>
          </p:cNvPr>
          <p:cNvSpPr txBox="1">
            <a:spLocks noChangeArrowheads="1"/>
          </p:cNvSpPr>
          <p:nvPr/>
        </p:nvSpPr>
        <p:spPr bwMode="auto">
          <a:xfrm>
            <a:off x="381000" y="49675"/>
            <a:ext cx="8534400" cy="66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lnSpc>
                <a:spcPts val="4300"/>
              </a:lnSpc>
              <a:spcBef>
                <a:spcPct val="0"/>
              </a:spcBef>
              <a:buClrTx/>
              <a:buSzTx/>
              <a:buFontTx/>
              <a:buNone/>
            </a:pPr>
            <a:r>
              <a:rPr lang="en-US" altLang="en-US" b="1" dirty="0"/>
              <a:t>Our Father who art in heaven,</a:t>
            </a:r>
          </a:p>
          <a:p>
            <a:pPr algn="ctr">
              <a:lnSpc>
                <a:spcPts val="4300"/>
              </a:lnSpc>
              <a:spcBef>
                <a:spcPct val="0"/>
              </a:spcBef>
              <a:buClrTx/>
              <a:buSzTx/>
              <a:buFontTx/>
              <a:buNone/>
            </a:pPr>
            <a:r>
              <a:rPr lang="en-US" altLang="en-US" b="1" dirty="0"/>
              <a:t>Hallowed be thy name. </a:t>
            </a:r>
          </a:p>
          <a:p>
            <a:pPr algn="ctr">
              <a:lnSpc>
                <a:spcPts val="4300"/>
              </a:lnSpc>
              <a:spcBef>
                <a:spcPct val="0"/>
              </a:spcBef>
              <a:buClrTx/>
              <a:buSzTx/>
              <a:buFontTx/>
              <a:buNone/>
            </a:pPr>
            <a:r>
              <a:rPr lang="en-US" altLang="en-US" b="1" dirty="0"/>
              <a:t>Thy kingdom come, thy will be done; </a:t>
            </a:r>
          </a:p>
          <a:p>
            <a:pPr algn="ctr">
              <a:lnSpc>
                <a:spcPts val="4300"/>
              </a:lnSpc>
              <a:spcBef>
                <a:spcPct val="0"/>
              </a:spcBef>
              <a:buClrTx/>
              <a:buSzTx/>
              <a:buFontTx/>
              <a:buNone/>
            </a:pPr>
            <a:r>
              <a:rPr lang="en-US" altLang="en-US" b="1" dirty="0"/>
              <a:t>On earth as it is in heaven.</a:t>
            </a:r>
          </a:p>
          <a:p>
            <a:pPr algn="ctr">
              <a:lnSpc>
                <a:spcPts val="4300"/>
              </a:lnSpc>
              <a:spcBef>
                <a:spcPct val="0"/>
              </a:spcBef>
              <a:buClrTx/>
              <a:buSzTx/>
              <a:buFontTx/>
              <a:buNone/>
            </a:pPr>
            <a:r>
              <a:rPr lang="en-US" altLang="en-US" b="1" dirty="0"/>
              <a:t>Give us this day our daily bread; </a:t>
            </a:r>
          </a:p>
          <a:p>
            <a:pPr algn="ctr">
              <a:lnSpc>
                <a:spcPts val="4300"/>
              </a:lnSpc>
              <a:spcBef>
                <a:spcPct val="0"/>
              </a:spcBef>
              <a:buClrTx/>
              <a:buSzTx/>
              <a:buFontTx/>
              <a:buNone/>
            </a:pPr>
            <a:r>
              <a:rPr lang="en-US" altLang="en-US" b="1" dirty="0"/>
              <a:t>And forgive us our debts, </a:t>
            </a:r>
          </a:p>
          <a:p>
            <a:pPr algn="ctr">
              <a:lnSpc>
                <a:spcPts val="4300"/>
              </a:lnSpc>
              <a:spcBef>
                <a:spcPct val="0"/>
              </a:spcBef>
              <a:buClrTx/>
              <a:buSzTx/>
              <a:buFontTx/>
              <a:buNone/>
            </a:pPr>
            <a:r>
              <a:rPr lang="en-US" altLang="en-US" b="1" dirty="0"/>
              <a:t>As we forgive our debtors; </a:t>
            </a:r>
          </a:p>
          <a:p>
            <a:pPr algn="ctr">
              <a:lnSpc>
                <a:spcPts val="4300"/>
              </a:lnSpc>
              <a:spcBef>
                <a:spcPct val="0"/>
              </a:spcBef>
              <a:buClrTx/>
              <a:buSzTx/>
              <a:buFontTx/>
              <a:buNone/>
            </a:pPr>
            <a:r>
              <a:rPr lang="en-US" altLang="en-US" b="1" dirty="0"/>
              <a:t>And lead us not into temptation,</a:t>
            </a:r>
          </a:p>
          <a:p>
            <a:pPr algn="ctr">
              <a:lnSpc>
                <a:spcPts val="4300"/>
              </a:lnSpc>
              <a:spcBef>
                <a:spcPct val="0"/>
              </a:spcBef>
              <a:buClrTx/>
              <a:buSzTx/>
              <a:buFontTx/>
              <a:buNone/>
            </a:pPr>
            <a:r>
              <a:rPr lang="en-US" altLang="en-US" b="1" dirty="0"/>
              <a:t>But deliver us from evil, </a:t>
            </a:r>
          </a:p>
          <a:p>
            <a:pPr algn="ctr">
              <a:lnSpc>
                <a:spcPts val="4300"/>
              </a:lnSpc>
              <a:spcBef>
                <a:spcPct val="0"/>
              </a:spcBef>
              <a:buClrTx/>
              <a:buSzTx/>
              <a:buFontTx/>
              <a:buNone/>
            </a:pPr>
            <a:r>
              <a:rPr lang="en-US" altLang="en-US" b="1" dirty="0"/>
              <a:t>For Thine is the kingdom </a:t>
            </a:r>
          </a:p>
          <a:p>
            <a:pPr algn="ctr">
              <a:lnSpc>
                <a:spcPts val="4300"/>
              </a:lnSpc>
              <a:spcBef>
                <a:spcPct val="0"/>
              </a:spcBef>
              <a:buClrTx/>
              <a:buSzTx/>
              <a:buFontTx/>
              <a:buNone/>
            </a:pPr>
            <a:r>
              <a:rPr lang="en-US" altLang="en-US" b="1" dirty="0"/>
              <a:t>And the power and the glory, forever.  Amen.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9964D-28B1-58FB-6904-E4BBA8A7C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3" y="0"/>
            <a:ext cx="9143274"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9964D-28B1-58FB-6904-E4BBA8A7CB9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28800" y="3810000"/>
            <a:ext cx="5153025" cy="2500444"/>
          </a:xfrm>
          <a:prstGeom prst="rect">
            <a:avLst/>
          </a:prstGeom>
        </p:spPr>
      </p:pic>
      <p:sp>
        <p:nvSpPr>
          <p:cNvPr id="25602" name="TextBox 2">
            <a:extLst>
              <a:ext uri="{FF2B5EF4-FFF2-40B4-BE49-F238E27FC236}">
                <a16:creationId xmlns:a16="http://schemas.microsoft.com/office/drawing/2014/main" id="{200459F0-0372-4226-BBB2-8B90B6B2504C}"/>
              </a:ext>
            </a:extLst>
          </p:cNvPr>
          <p:cNvSpPr txBox="1">
            <a:spLocks noChangeArrowheads="1"/>
          </p:cNvSpPr>
          <p:nvPr/>
        </p:nvSpPr>
        <p:spPr bwMode="auto">
          <a:xfrm>
            <a:off x="1828800" y="762000"/>
            <a:ext cx="6324600" cy="39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nSpc>
                <a:spcPct val="150000"/>
              </a:lnSpc>
              <a:buFont typeface="Wingdings" pitchFamily="2" charset="2"/>
              <a:buNone/>
              <a:defRPr/>
            </a:pPr>
            <a:r>
              <a:rPr lang="en-US" altLang="en-US" sz="2800" i="1">
                <a:effectLst>
                  <a:outerShdw blurRad="38100" dist="38100" dir="2700000" algn="tl">
                    <a:srgbClr val="000000">
                      <a:alpha val="43137"/>
                    </a:srgbClr>
                  </a:outerShdw>
                </a:effectLst>
              </a:rPr>
              <a:t> </a:t>
            </a:r>
            <a:r>
              <a:rPr lang="en-US" altLang="en-US" sz="2800" b="1">
                <a:effectLst>
                  <a:outerShdw blurRad="38100" dist="38100" dir="2700000" algn="tl">
                    <a:srgbClr val="000000">
                      <a:alpha val="43137"/>
                    </a:srgbClr>
                  </a:outerShdw>
                </a:effectLst>
              </a:rPr>
              <a:t>OFFERING OF THE ELEMENTS: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Approach the Table,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receive the bread,</a:t>
            </a:r>
            <a:br>
              <a:rPr lang="en-US" altLang="en-US" sz="2800" b="0">
                <a:effectLst>
                  <a:outerShdw blurRad="38100" dist="38100" dir="2700000" algn="tl">
                    <a:srgbClr val="000000">
                      <a:alpha val="43137"/>
                    </a:srgbClr>
                  </a:outerShdw>
                </a:effectLst>
              </a:rPr>
            </a:br>
            <a:r>
              <a:rPr lang="en-US" altLang="en-US" sz="2800" b="0">
                <a:effectLst>
                  <a:outerShdw blurRad="38100" dist="38100" dir="2700000" algn="tl">
                    <a:srgbClr val="000000">
                      <a:alpha val="43137"/>
                    </a:srgbClr>
                  </a:outerShdw>
                </a:effectLst>
              </a:rPr>
              <a:t>	take the cup,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and return to your pew.</a:t>
            </a:r>
          </a:p>
          <a:p>
            <a:pPr>
              <a:spcBef>
                <a:spcPct val="0"/>
              </a:spcBef>
              <a:spcAft>
                <a:spcPts val="300"/>
              </a:spcAft>
              <a:buClrTx/>
              <a:buSzTx/>
              <a:buFontTx/>
              <a:buNone/>
              <a:defRPr/>
            </a:pPr>
            <a:endParaRPr lang="en-US" altLang="en-US" sz="2800" b="0" i="1">
              <a:effectLst>
                <a:outerShdw blurRad="38100" dist="38100" dir="2700000" algn="tl">
                  <a:srgbClr val="000000">
                    <a:alpha val="43137"/>
                  </a:srgbClr>
                </a:outerShdw>
              </a:effectLst>
            </a:endParaRPr>
          </a:p>
          <a:p>
            <a:pPr>
              <a:spcBef>
                <a:spcPct val="0"/>
              </a:spcBef>
              <a:spcAft>
                <a:spcPts val="300"/>
              </a:spcAft>
              <a:buClrTx/>
              <a:buSzTx/>
              <a:buFontTx/>
              <a:buNone/>
              <a:defRPr/>
            </a:pPr>
            <a:endParaRPr lang="en-US" altLang="en-US" sz="2800" b="0" i="1">
              <a:effectLst>
                <a:outerShdw blurRad="38100" dist="38100" dir="2700000" algn="tl">
                  <a:srgbClr val="000000">
                    <a:alpha val="43137"/>
                  </a:srgbClr>
                </a:outerShdw>
              </a:effectLst>
            </a:endParaRPr>
          </a:p>
          <a:p>
            <a:pPr>
              <a:spcBef>
                <a:spcPct val="0"/>
              </a:spcBef>
              <a:spcAft>
                <a:spcPts val="300"/>
              </a:spcAft>
              <a:buClrTx/>
              <a:buSzTx/>
              <a:buFontTx/>
              <a:buNone/>
              <a:defRPr/>
            </a:pPr>
            <a:endParaRPr lang="en-US" altLang="en-US" sz="28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605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31AA-C4EF-70D3-65A0-60EE33D27E6D}"/>
            </a:ext>
          </a:extLst>
        </p:cNvPr>
        <p:cNvGrpSpPr/>
        <p:nvPr/>
      </p:nvGrpSpPr>
      <p:grpSpPr>
        <a:xfrm>
          <a:off x="0" y="0"/>
          <a:ext cx="0" cy="0"/>
          <a:chOff x="0" y="0"/>
          <a:chExt cx="0" cy="0"/>
        </a:xfrm>
      </p:grpSpPr>
      <p:sp>
        <p:nvSpPr>
          <p:cNvPr id="7170" name="Text Box 6">
            <a:extLst>
              <a:ext uri="{FF2B5EF4-FFF2-40B4-BE49-F238E27FC236}">
                <a16:creationId xmlns:a16="http://schemas.microsoft.com/office/drawing/2014/main" id="{F61A0DBF-E009-FCE1-FBEC-A9067D7AB3D3}"/>
              </a:ext>
            </a:extLst>
          </p:cNvPr>
          <p:cNvSpPr txBox="1">
            <a:spLocks noChangeArrowheads="1"/>
          </p:cNvSpPr>
          <p:nvPr/>
        </p:nvSpPr>
        <p:spPr bwMode="auto">
          <a:xfrm>
            <a:off x="76200" y="152400"/>
            <a:ext cx="8915399" cy="667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0" indent="0" eaLnBrk="1" hangingPunct="1">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CALL TO WORSHIP:  </a:t>
            </a:r>
          </a:p>
          <a:p>
            <a:pPr marL="0" indent="0" eaLnBrk="1" hangingPunct="1">
              <a:spcBef>
                <a:spcPct val="0"/>
              </a:spcBef>
              <a:buClrTx/>
              <a:buSzTx/>
              <a:buFont typeface="Wingdings" pitchFamily="2" charset="2"/>
              <a:buNone/>
              <a:defRPr/>
            </a:pPr>
            <a:r>
              <a:rPr lang="en-US" altLang="en-US" sz="1000" b="0" dirty="0">
                <a:effectLst>
                  <a:outerShdw blurRad="38100" dist="38100" dir="2700000" algn="tl">
                    <a:srgbClr val="000000">
                      <a:alpha val="43137"/>
                    </a:srgbClr>
                  </a:outerShdw>
                </a:effectLst>
              </a:rPr>
              <a:t> 	</a:t>
            </a:r>
            <a:endParaRPr lang="en-US" altLang="en-US" sz="1000" b="0" i="1" dirty="0">
              <a:effectLst>
                <a:outerShdw blurRad="38100" dist="38100" dir="2700000" algn="tl">
                  <a:srgbClr val="000000">
                    <a:alpha val="43137"/>
                  </a:srgbClr>
                </a:outerShdw>
              </a:effectLst>
            </a:endParaRPr>
          </a:p>
          <a:p>
            <a:pPr marL="233363" indent="-4763">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The Lord is gracious and merciful, slow to anger and abounding in steadfast love.</a:t>
            </a:r>
          </a:p>
          <a:p>
            <a:pPr indent="-4763">
              <a:lnSpc>
                <a:spcPct val="150000"/>
              </a:lnSpc>
              <a:spcBef>
                <a:spcPts val="0"/>
              </a:spcBef>
              <a:spcAft>
                <a:spcPts val="1200"/>
              </a:spcAft>
              <a:buFont typeface="Wingdings" pitchFamily="2" charset="2"/>
              <a:buNone/>
              <a:tabLst/>
              <a:defRPr/>
            </a:pPr>
            <a:r>
              <a:rPr lang="en-US" altLang="en-US" b="1" dirty="0">
                <a:effectLst>
                  <a:outerShdw blurRad="38100" dist="38100" dir="2700000" algn="tl">
                    <a:srgbClr val="000000">
                      <a:alpha val="43137"/>
                    </a:srgbClr>
                  </a:outerShdw>
                </a:effectLst>
              </a:rPr>
              <a:t>	God is good to all, and God’s compassion is over all creation.</a:t>
            </a:r>
          </a:p>
          <a:p>
            <a:pPr marL="233363" indent="-4763">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Christ says: “Come to me, all you that are weary and carrying heavy burdens, and I will give rest.”</a:t>
            </a:r>
          </a:p>
          <a:p>
            <a:pPr indent="-4763">
              <a:lnSpc>
                <a:spcPct val="150000"/>
              </a:lnSpc>
              <a:spcBef>
                <a:spcPts val="0"/>
              </a:spcBef>
              <a:spcAft>
                <a:spcPts val="1200"/>
              </a:spcAft>
              <a:buFont typeface="Wingdings" pitchFamily="2" charset="2"/>
              <a:buNone/>
              <a:tabLst/>
              <a:defRPr/>
            </a:pPr>
            <a:r>
              <a:rPr lang="en-US" altLang="en-US" b="1" dirty="0">
                <a:effectLst>
                  <a:outerShdw blurRad="38100" dist="38100" dir="2700000" algn="tl">
                    <a:srgbClr val="000000">
                      <a:alpha val="43137"/>
                    </a:srgbClr>
                  </a:outerShdw>
                </a:effectLst>
              </a:rPr>
              <a:t>Jesus says: “Keep company with me and we’ll learn to live freely and lightly;”</a:t>
            </a:r>
          </a:p>
          <a:p>
            <a:pPr marL="233363" indent="-4763">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Jesus says, “Come to him, and find rest for our souls.”  </a:t>
            </a:r>
          </a:p>
          <a:p>
            <a:pPr marL="233363" indent="-4763">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With joyful and grateful hearts, let us worship God.</a:t>
            </a:r>
            <a:endParaRPr lang="en-US"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611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a:extLst>
              <a:ext uri="{FF2B5EF4-FFF2-40B4-BE49-F238E27FC236}">
                <a16:creationId xmlns:a16="http://schemas.microsoft.com/office/drawing/2014/main" id="{200459F0-0372-4226-BBB2-8B90B6B2504C}"/>
              </a:ext>
            </a:extLst>
          </p:cNvPr>
          <p:cNvSpPr txBox="1">
            <a:spLocks noChangeArrowheads="1"/>
          </p:cNvSpPr>
          <p:nvPr/>
        </p:nvSpPr>
        <p:spPr bwMode="auto">
          <a:xfrm>
            <a:off x="685800" y="914400"/>
            <a:ext cx="4483554" cy="53900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3257550" indent="-3257550"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SHARING THE BREAD: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Jesus said, </a:t>
            </a: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“I am the bread of life. Whoever comes to me will never be hungry...” </a:t>
            </a: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(Jn. 6:35a)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Let us eat this bread in remembrance of Christ and may the spirit that is in him be in us also.</a:t>
            </a:r>
          </a:p>
          <a:p>
            <a:pPr marL="3257550" indent="-3257550" eaLnBrk="1" hangingPunct="1">
              <a:lnSpc>
                <a:spcPct val="90000"/>
              </a:lnSpc>
              <a:spcAft>
                <a:spcPts val="600"/>
              </a:spcAft>
              <a:buClr>
                <a:schemeClr val="tx2"/>
              </a:buClr>
              <a:buFont typeface="Wingdings 2" charset="2"/>
              <a:buNone/>
              <a:defRPr/>
            </a:pPr>
            <a:endPar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3257550" indent="-3257550"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DRINKING THE CUP:</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Jesus said, </a:t>
            </a:r>
            <a:r>
              <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“I am the vine, you are the branches, apart from him, we can do nothing.”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Drink this cup in remembrance of Christ and may the spirit in which he died be our Spirit. </a:t>
            </a:r>
          </a:p>
          <a:p>
            <a:pPr eaLnBrk="1" hangingPunct="1">
              <a:lnSpc>
                <a:spcPct val="90000"/>
              </a:lnSpc>
              <a:spcAft>
                <a:spcPts val="600"/>
              </a:spcAft>
              <a:buClr>
                <a:schemeClr val="tx2"/>
              </a:buClr>
              <a:buFont typeface="Wingdings 2" charset="2"/>
              <a:buNone/>
              <a:defRPr/>
            </a:pPr>
            <a:endParaRPr lang="en-US" altLang="en-US" sz="2400" b="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p:txBody>
      </p:sp>
      <p:pic>
        <p:nvPicPr>
          <p:cNvPr id="2" name="Picture 1" descr="A cup on a loaf of bread&#10;&#10;Description automatically generated">
            <a:extLst>
              <a:ext uri="{FF2B5EF4-FFF2-40B4-BE49-F238E27FC236}">
                <a16:creationId xmlns:a16="http://schemas.microsoft.com/office/drawing/2014/main" id="{59332E6C-E8FF-65A9-3696-D7F45DC2D42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58844" r="3659"/>
          <a:stretch/>
        </p:blipFill>
        <p:spPr>
          <a:xfrm>
            <a:off x="5715263" y="10"/>
            <a:ext cx="3428737" cy="6857990"/>
          </a:xfrm>
          <a:prstGeom prst="rect">
            <a:avLst/>
          </a:prstGeom>
        </p:spPr>
      </p:pic>
    </p:spTree>
    <p:extLst>
      <p:ext uri="{BB962C8B-B14F-4D97-AF65-F5344CB8AC3E}">
        <p14:creationId xmlns:p14="http://schemas.microsoft.com/office/powerpoint/2010/main" val="1788216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090C2-A070-032C-05C9-99B9D950C02A}"/>
            </a:ext>
          </a:extLst>
        </p:cNvPr>
        <p:cNvGrpSpPr/>
        <p:nvPr/>
      </p:nvGrpSpPr>
      <p:grpSpPr>
        <a:xfrm>
          <a:off x="0" y="0"/>
          <a:ext cx="0" cy="0"/>
          <a:chOff x="0" y="0"/>
          <a:chExt cx="0" cy="0"/>
        </a:xfrm>
      </p:grpSpPr>
      <p:sp>
        <p:nvSpPr>
          <p:cNvPr id="25602" name="TextBox 2">
            <a:extLst>
              <a:ext uri="{FF2B5EF4-FFF2-40B4-BE49-F238E27FC236}">
                <a16:creationId xmlns:a16="http://schemas.microsoft.com/office/drawing/2014/main" id="{7821D2BE-0BB2-F55D-2E64-07837D55298C}"/>
              </a:ext>
            </a:extLst>
          </p:cNvPr>
          <p:cNvSpPr txBox="1">
            <a:spLocks noChangeArrowheads="1"/>
          </p:cNvSpPr>
          <p:nvPr/>
        </p:nvSpPr>
        <p:spPr bwMode="auto">
          <a:xfrm>
            <a:off x="152400" y="137188"/>
            <a:ext cx="8686800" cy="63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nSpc>
                <a:spcPct val="150000"/>
              </a:lnSpc>
              <a:buFont typeface="Wingdings" pitchFamily="2" charset="2"/>
              <a:buNone/>
              <a:defRPr/>
            </a:pPr>
            <a:r>
              <a:rPr lang="en-US" altLang="en-US" sz="2300" b="0" dirty="0">
                <a:effectLst>
                  <a:outerShdw blurRad="38100" dist="38100" dir="2700000" algn="tl">
                    <a:srgbClr val="000000">
                      <a:alpha val="43137"/>
                    </a:srgbClr>
                  </a:outerShdw>
                </a:effectLst>
              </a:rPr>
              <a:t>COMMUNION BLESSING:  Let us give thanks to the Lord our God.   </a:t>
            </a:r>
          </a:p>
          <a:p>
            <a:pPr marL="171450" algn="just">
              <a:lnSpc>
                <a:spcPct val="145000"/>
              </a:lnSpc>
              <a:buFont typeface="Wingdings" pitchFamily="2" charset="2"/>
              <a:buNone/>
              <a:defRPr/>
            </a:pPr>
            <a:r>
              <a:rPr lang="en-US" altLang="en-US" b="1" dirty="0">
                <a:effectLst>
                  <a:outerShdw blurRad="38100" dist="38100" dir="2700000" algn="tl">
                    <a:srgbClr val="000000">
                      <a:alpha val="43137"/>
                    </a:srgbClr>
                  </a:outerShdw>
                </a:effectLst>
              </a:rPr>
              <a:t>By the power of your Spirit, O God, make us useful instruments of Christ’s kingdom. Use us, Holy Spirit, that our misery may become our ministry, our pain become our purpose, our mess become our message, and our trials become our testimony of you at  work within us and through us . . .</a:t>
            </a:r>
          </a:p>
        </p:txBody>
      </p:sp>
    </p:spTree>
    <p:extLst>
      <p:ext uri="{BB962C8B-B14F-4D97-AF65-F5344CB8AC3E}">
        <p14:creationId xmlns:p14="http://schemas.microsoft.com/office/powerpoint/2010/main" val="3371172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A053-7041-2FCF-3A56-CBC748827CEF}"/>
            </a:ext>
          </a:extLst>
        </p:cNvPr>
        <p:cNvGrpSpPr/>
        <p:nvPr/>
      </p:nvGrpSpPr>
      <p:grpSpPr>
        <a:xfrm>
          <a:off x="0" y="0"/>
          <a:ext cx="0" cy="0"/>
          <a:chOff x="0" y="0"/>
          <a:chExt cx="0" cy="0"/>
        </a:xfrm>
      </p:grpSpPr>
      <p:sp>
        <p:nvSpPr>
          <p:cNvPr id="25602" name="TextBox 2">
            <a:extLst>
              <a:ext uri="{FF2B5EF4-FFF2-40B4-BE49-F238E27FC236}">
                <a16:creationId xmlns:a16="http://schemas.microsoft.com/office/drawing/2014/main" id="{849A83C5-290E-03E4-B427-A66D088E7D59}"/>
              </a:ext>
            </a:extLst>
          </p:cNvPr>
          <p:cNvSpPr txBox="1">
            <a:spLocks noChangeArrowheads="1"/>
          </p:cNvSpPr>
          <p:nvPr/>
        </p:nvSpPr>
        <p:spPr bwMode="auto">
          <a:xfrm>
            <a:off x="609600" y="381000"/>
            <a:ext cx="7924800" cy="220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a:lnSpc>
                <a:spcPct val="150000"/>
              </a:lnSpc>
              <a:buFont typeface="Wingdings" pitchFamily="2" charset="2"/>
              <a:buNone/>
              <a:defRPr/>
            </a:pPr>
            <a:r>
              <a:rPr lang="en-US" altLang="en-US" b="1" dirty="0">
                <a:effectLst>
                  <a:outerShdw blurRad="38100" dist="38100" dir="2700000" algn="tl">
                    <a:srgbClr val="000000">
                      <a:alpha val="43137"/>
                    </a:srgbClr>
                  </a:outerShdw>
                </a:effectLst>
              </a:rPr>
              <a:t>all for your gain and your glory; in Jesus’ name, we pray this in Jesus’ name.  Amen.</a:t>
            </a:r>
          </a:p>
        </p:txBody>
      </p:sp>
    </p:spTree>
    <p:extLst>
      <p:ext uri="{BB962C8B-B14F-4D97-AF65-F5344CB8AC3E}">
        <p14:creationId xmlns:p14="http://schemas.microsoft.com/office/powerpoint/2010/main" val="1537391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E9B7-54A2-6B3E-4F9F-77213C494A64}"/>
            </a:ext>
          </a:extLst>
        </p:cNvPr>
        <p:cNvGrpSpPr/>
        <p:nvPr/>
      </p:nvGrpSpPr>
      <p:grpSpPr>
        <a:xfrm>
          <a:off x="0" y="0"/>
          <a:ext cx="0" cy="0"/>
          <a:chOff x="0" y="0"/>
          <a:chExt cx="0" cy="0"/>
        </a:xfrm>
      </p:grpSpPr>
      <p:pic>
        <p:nvPicPr>
          <p:cNvPr id="6" name="Picture 5" descr="An open book on a table&#10;&#10;AI-generated content may be incorrect.">
            <a:extLst>
              <a:ext uri="{FF2B5EF4-FFF2-40B4-BE49-F238E27FC236}">
                <a16:creationId xmlns:a16="http://schemas.microsoft.com/office/drawing/2014/main" id="{EB5A47A3-3CDA-4C15-EB41-5865BE567F91}"/>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330AAFCE-0312-9125-50EF-D3E39AB7ACBC}"/>
              </a:ext>
            </a:extLst>
          </p:cNvPr>
          <p:cNvSpPr>
            <a:spLocks noGrp="1"/>
          </p:cNvSpPr>
          <p:nvPr>
            <p:ph type="title"/>
          </p:nvPr>
        </p:nvSpPr>
        <p:spPr>
          <a:xfrm>
            <a:off x="1028019" y="1769540"/>
            <a:ext cx="7080026" cy="1828801"/>
          </a:xfrm>
        </p:spPr>
        <p:txBody>
          <a:bodyPr vert="horz" lIns="91440" tIns="45720" rIns="91440" bIns="45720" rtlCol="0" anchor="b">
            <a:normAutofit/>
          </a:bodyPr>
          <a:lstStyle/>
          <a:p>
            <a:r>
              <a:rPr lang="en-US" altLang="en-US" sz="5400" b="1" dirty="0"/>
              <a:t>DEPARTING IN GOD’S NAME</a:t>
            </a:r>
          </a:p>
        </p:txBody>
      </p:sp>
    </p:spTree>
    <p:extLst>
      <p:ext uri="{BB962C8B-B14F-4D97-AF65-F5344CB8AC3E}">
        <p14:creationId xmlns:p14="http://schemas.microsoft.com/office/powerpoint/2010/main" val="834383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79A4-9008-2C9C-CBE6-DB17684AE8ED}"/>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C144A683-EA5A-50E9-316C-189FC0688551}"/>
              </a:ext>
            </a:extLst>
          </p:cNvPr>
          <p:cNvSpPr txBox="1">
            <a:spLocks noChangeArrowheads="1"/>
          </p:cNvSpPr>
          <p:nvPr/>
        </p:nvSpPr>
        <p:spPr bwMode="auto">
          <a:xfrm>
            <a:off x="-76200" y="0"/>
            <a:ext cx="9220200" cy="662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800" dirty="0">
                <a:effectLst>
                  <a:outerShdw blurRad="38100" dist="38100" dir="2700000" algn="tl">
                    <a:srgbClr val="000000">
                      <a:alpha val="43137"/>
                    </a:srgbClr>
                  </a:outerShdw>
                </a:effectLst>
              </a:rPr>
              <a:t> </a:t>
            </a:r>
            <a:r>
              <a:rPr lang="en-US" altLang="en-US" sz="2000" b="0" dirty="0">
                <a:effectLst>
                  <a:outerShdw blurRad="38100" dist="38100" dir="2700000" algn="tl">
                    <a:srgbClr val="000000">
                      <a:alpha val="43137"/>
                    </a:srgbClr>
                  </a:outerShdw>
                </a:effectLst>
              </a:rPr>
              <a:t>* HYMN:    </a:t>
            </a:r>
            <a:r>
              <a:rPr lang="en-US" altLang="en-US" sz="2200" b="0" i="1" dirty="0">
                <a:effectLst>
                  <a:outerShdw blurRad="38100" dist="38100" dir="2700000" algn="tl">
                    <a:srgbClr val="000000">
                      <a:alpha val="43137"/>
                    </a:srgbClr>
                  </a:outerShdw>
                </a:effectLst>
              </a:rPr>
              <a:t>No. 561	       My Country, 'Tis of Thee</a:t>
            </a: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My country, ’tis of thee,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Sweet land of liberty,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Of thee I sing;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Land where my fathers died,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Land of the pilgrims’ pride,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From every mountainside,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Let freedom ring!</a:t>
            </a:r>
          </a:p>
          <a:p>
            <a:pPr algn="r" eaLnBrk="1" hangingPunct="1">
              <a:lnSpc>
                <a:spcPct val="150000"/>
              </a:lnSpc>
              <a:spcBef>
                <a:spcPct val="0"/>
              </a:spcBef>
              <a:buClrTx/>
              <a:buSzTx/>
              <a:buFontTx/>
              <a:buNone/>
              <a:defRPr/>
            </a:pPr>
            <a:r>
              <a:rPr lang="en-US" altLang="en-US" sz="3600"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5485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E661E-5879-8B83-E31A-A852EAE5F20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3A51CD30-2F10-8830-80C5-58C22FAC5E1B}"/>
              </a:ext>
            </a:extLst>
          </p:cNvPr>
          <p:cNvSpPr txBox="1">
            <a:spLocks noChangeArrowheads="1"/>
          </p:cNvSpPr>
          <p:nvPr/>
        </p:nvSpPr>
        <p:spPr bwMode="auto">
          <a:xfrm>
            <a:off x="-76200" y="152400"/>
            <a:ext cx="9220200" cy="59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My native country, thee,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Land of the noble free,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Thy name I love;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I love thy rocks and rills,</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Thy woods and </a:t>
            </a:r>
            <a:r>
              <a:rPr lang="en-US" altLang="en-US" b="1" i="1" dirty="0" err="1">
                <a:effectLst>
                  <a:outerShdw blurRad="38100" dist="38100" dir="2700000" algn="tl">
                    <a:srgbClr val="000000">
                      <a:alpha val="43137"/>
                    </a:srgbClr>
                  </a:outerShdw>
                </a:effectLst>
              </a:rPr>
              <a:t>templed</a:t>
            </a:r>
            <a:r>
              <a:rPr lang="en-US" altLang="en-US" b="1" i="1" dirty="0">
                <a:effectLst>
                  <a:outerShdw blurRad="38100" dist="38100" dir="2700000" algn="tl">
                    <a:srgbClr val="000000">
                      <a:alpha val="43137"/>
                    </a:srgbClr>
                  </a:outerShdw>
                </a:effectLst>
              </a:rPr>
              <a:t> hills;</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My heart with rapture thrills,</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Like that above.</a:t>
            </a:r>
          </a:p>
          <a:p>
            <a:pPr algn="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98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5EF9-8623-25C7-DF14-CF9CD9CBA76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1FDB3A8A-024F-3424-A026-05FD93A3C8A8}"/>
              </a:ext>
            </a:extLst>
          </p:cNvPr>
          <p:cNvSpPr txBox="1">
            <a:spLocks noChangeArrowheads="1"/>
          </p:cNvSpPr>
          <p:nvPr/>
        </p:nvSpPr>
        <p:spPr bwMode="auto">
          <a:xfrm>
            <a:off x="76200" y="152400"/>
            <a:ext cx="9067800" cy="590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Let music swell the breeze,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ring from all the trees,</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Sweet freedom’s song;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Let mortal tongues awake;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Let all that breathe partake;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Let rocks their silence break,</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sound prolong.</a:t>
            </a:r>
          </a:p>
          <a:p>
            <a:pPr algn="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2626179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95EF9-8623-25C7-DF14-CF9CD9CBA768}"/>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1FDB3A8A-024F-3424-A026-05FD93A3C8A8}"/>
              </a:ext>
            </a:extLst>
          </p:cNvPr>
          <p:cNvSpPr txBox="1">
            <a:spLocks noChangeArrowheads="1"/>
          </p:cNvSpPr>
          <p:nvPr/>
        </p:nvSpPr>
        <p:spPr bwMode="auto">
          <a:xfrm>
            <a:off x="76200" y="228600"/>
            <a:ext cx="9067800" cy="646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Our fathers’ God, to Thee,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Author of liberty,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Thee we sing;</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Long may our land be bright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freedom’s holy light;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Protect us by Thy might,</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Great God, our King.</a:t>
            </a:r>
          </a:p>
          <a:p>
            <a:pPr algn="ctr" eaLnBrk="1" hangingPunct="1">
              <a:lnSpc>
                <a:spcPct val="150000"/>
              </a:lnSpc>
              <a:spcBef>
                <a:spcPct val="0"/>
              </a:spcBef>
              <a:buClrTx/>
              <a:buSzTx/>
              <a:buFontTx/>
              <a:buNone/>
              <a:defRPr/>
            </a:pPr>
            <a:endParaRPr lang="en-US" altLang="en-US" sz="2800" b="1" i="1" dirty="0">
              <a:effectLst>
                <a:outerShdw blurRad="38100" dist="38100" dir="2700000" algn="tl">
                  <a:srgbClr val="000000">
                    <a:alpha val="43137"/>
                  </a:srgbClr>
                </a:outerShdw>
              </a:effectLst>
            </a:endParaRPr>
          </a:p>
          <a:p>
            <a:pPr algn="ctr" eaLnBrk="1" hangingPunct="1">
              <a:lnSpc>
                <a:spcPct val="150000"/>
              </a:lnSpc>
              <a:spcBef>
                <a:spcPct val="0"/>
              </a:spcBef>
              <a:buClrTx/>
              <a:buSzTx/>
              <a:buNone/>
              <a:defRPr/>
            </a:pPr>
            <a:r>
              <a:rPr lang="en-US" sz="2800" kern="1400" dirty="0">
                <a:ea typeface="Tahoma" panose="020B0604030504040204" pitchFamily="34" charset="0"/>
                <a:cs typeface="Tahoma" panose="020B0604030504040204" pitchFamily="34" charset="0"/>
              </a:rPr>
              <a:t>* CHARGE TO THE PEOPLE &amp; BENEDICTION</a:t>
            </a:r>
          </a:p>
        </p:txBody>
      </p:sp>
    </p:spTree>
    <p:extLst>
      <p:ext uri="{BB962C8B-B14F-4D97-AF65-F5344CB8AC3E}">
        <p14:creationId xmlns:p14="http://schemas.microsoft.com/office/powerpoint/2010/main" val="1135257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C:\Users\Office\AppData\Local\Microsoft\Windows\Temporary Internet Files\Content.IE5\KA15YJY5\5969435_67ead899d0_z[1].jpg">
            <a:extLst>
              <a:ext uri="{FF2B5EF4-FFF2-40B4-BE49-F238E27FC236}">
                <a16:creationId xmlns:a16="http://schemas.microsoft.com/office/drawing/2014/main" id="{F34DDDAB-A3F5-A2FE-3156-4DEBA28BE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42672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74BC4157-33BF-D558-238C-662B04A46BEC}"/>
              </a:ext>
            </a:extLst>
          </p:cNvPr>
          <p:cNvSpPr>
            <a:spLocks noChangeArrowheads="1"/>
          </p:cNvSpPr>
          <p:nvPr/>
        </p:nvSpPr>
        <p:spPr bwMode="auto">
          <a:xfrm>
            <a:off x="762000" y="171185"/>
            <a:ext cx="8229600" cy="651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lnSpc>
                <a:spcPct val="150000"/>
              </a:lnSpc>
              <a:spcBef>
                <a:spcPct val="0"/>
              </a:spcBef>
              <a:buClrTx/>
              <a:buSzTx/>
              <a:buFontTx/>
              <a:buNone/>
              <a:defRPr/>
            </a:pPr>
            <a:r>
              <a:rPr lang="en-US" altLang="en-US" sz="2200" b="0" dirty="0"/>
              <a:t>* CONGREGATIONAL BENEDICTION:  </a:t>
            </a:r>
            <a:r>
              <a:rPr lang="en-US" altLang="en-US" sz="2200" b="0" i="1" dirty="0"/>
              <a:t>God Bless America!</a:t>
            </a:r>
          </a:p>
          <a:p>
            <a:pPr marL="1371600" algn="ctr" eaLnBrk="1" hangingPunct="1">
              <a:lnSpc>
                <a:spcPct val="150000"/>
              </a:lnSpc>
              <a:spcBef>
                <a:spcPct val="0"/>
              </a:spcBef>
              <a:buClrTx/>
              <a:buSzTx/>
              <a:buFontTx/>
              <a:buNone/>
              <a:defRPr/>
            </a:pPr>
            <a:r>
              <a:rPr lang="en-US" altLang="en-US" sz="2400" b="1" i="1" dirty="0"/>
              <a:t>God Bless America! Land that I love. </a:t>
            </a:r>
          </a:p>
          <a:p>
            <a:pPr marL="1771650" algn="ctr" eaLnBrk="1" hangingPunct="1">
              <a:lnSpc>
                <a:spcPct val="150000"/>
              </a:lnSpc>
              <a:spcBef>
                <a:spcPct val="0"/>
              </a:spcBef>
              <a:buClrTx/>
              <a:buSzTx/>
              <a:buFontTx/>
              <a:buNone/>
              <a:defRPr/>
            </a:pPr>
            <a:r>
              <a:rPr lang="en-US" altLang="en-US" sz="2400" b="1" i="1" dirty="0"/>
              <a:t>Stand beside her; and guide her;</a:t>
            </a:r>
          </a:p>
          <a:p>
            <a:pPr marL="1314450" algn="ctr" eaLnBrk="1" hangingPunct="1">
              <a:lnSpc>
                <a:spcPct val="150000"/>
              </a:lnSpc>
              <a:spcBef>
                <a:spcPct val="0"/>
              </a:spcBef>
              <a:buClrTx/>
              <a:buSzTx/>
              <a:buFontTx/>
              <a:buNone/>
              <a:defRPr/>
            </a:pPr>
            <a:r>
              <a:rPr lang="en-US" altLang="en-US" sz="2400" b="1" i="1" dirty="0"/>
              <a:t>Through the night of the light from above! </a:t>
            </a:r>
          </a:p>
          <a:p>
            <a:pPr marL="1771650" algn="ctr" eaLnBrk="1" hangingPunct="1">
              <a:lnSpc>
                <a:spcPct val="150000"/>
              </a:lnSpc>
              <a:spcBef>
                <a:spcPct val="0"/>
              </a:spcBef>
              <a:buClrTx/>
              <a:buSzTx/>
              <a:buFontTx/>
              <a:buNone/>
              <a:defRPr/>
            </a:pPr>
            <a:r>
              <a:rPr lang="en-US" altLang="en-US" sz="2400" b="1" i="1" dirty="0"/>
              <a:t>From the ocean, to the prairie; </a:t>
            </a:r>
          </a:p>
          <a:p>
            <a:pPr marL="1771650" algn="ctr" eaLnBrk="1" hangingPunct="1">
              <a:lnSpc>
                <a:spcPct val="150000"/>
              </a:lnSpc>
              <a:spcBef>
                <a:spcPct val="0"/>
              </a:spcBef>
              <a:buClrTx/>
              <a:buSzTx/>
              <a:buFontTx/>
              <a:buNone/>
              <a:defRPr/>
            </a:pPr>
            <a:r>
              <a:rPr lang="en-US" altLang="en-US" sz="2400" b="1" i="1" dirty="0"/>
              <a:t>from mountains white with snow. </a:t>
            </a:r>
          </a:p>
          <a:p>
            <a:pPr marL="1085850" algn="ctr" eaLnBrk="1" hangingPunct="1">
              <a:lnSpc>
                <a:spcPct val="150000"/>
              </a:lnSpc>
              <a:spcBef>
                <a:spcPct val="0"/>
              </a:spcBef>
              <a:buClrTx/>
              <a:buSzTx/>
              <a:buFontTx/>
              <a:buNone/>
              <a:defRPr/>
            </a:pPr>
            <a:r>
              <a:rPr lang="en-US" altLang="en-US" sz="2400" b="1" i="1" dirty="0"/>
              <a:t>God bless America! My home sweet, home. </a:t>
            </a:r>
          </a:p>
          <a:p>
            <a:pPr eaLnBrk="1" hangingPunct="1">
              <a:spcBef>
                <a:spcPct val="0"/>
              </a:spcBef>
              <a:buClrTx/>
              <a:buSzTx/>
              <a:buFontTx/>
              <a:buNone/>
              <a:defRPr/>
            </a:pPr>
            <a:endParaRPr lang="en-US" altLang="en-US" sz="2200" b="0" dirty="0"/>
          </a:p>
          <a:p>
            <a:pPr eaLnBrk="1" hangingPunct="1">
              <a:spcBef>
                <a:spcPct val="0"/>
              </a:spcBef>
              <a:buClrTx/>
              <a:buSzTx/>
              <a:buFontTx/>
              <a:buNone/>
              <a:defRPr/>
            </a:pPr>
            <a:r>
              <a:rPr lang="en-US" altLang="en-US" sz="2200" b="0" dirty="0"/>
              <a:t>   POSTLUDE</a:t>
            </a:r>
          </a:p>
          <a:p>
            <a:pPr algn="ctr" eaLnBrk="1" hangingPunct="1">
              <a:spcBef>
                <a:spcPct val="0"/>
              </a:spcBef>
              <a:buClrTx/>
              <a:buSzTx/>
              <a:buFontTx/>
              <a:buNone/>
              <a:defRPr/>
            </a:pPr>
            <a:endParaRPr lang="en-US" altLang="en-US" sz="2200" b="0" dirty="0"/>
          </a:p>
          <a:p>
            <a:pPr eaLnBrk="1" hangingPunct="1">
              <a:spcBef>
                <a:spcPct val="0"/>
              </a:spcBef>
              <a:buClrTx/>
              <a:buSzTx/>
              <a:buFontTx/>
              <a:buNone/>
              <a:defRPr/>
            </a:pPr>
            <a:r>
              <a:rPr lang="en-US" altLang="en-US" sz="2800" b="0" dirty="0">
                <a:latin typeface="Script MT Bold" pitchFamily="66" charset="0"/>
              </a:rPr>
              <a:t>Our Worship has ended — </a:t>
            </a:r>
          </a:p>
          <a:p>
            <a:pPr eaLnBrk="1" hangingPunct="1">
              <a:spcBef>
                <a:spcPct val="0"/>
              </a:spcBef>
              <a:buClrTx/>
              <a:buSzTx/>
              <a:buFontTx/>
              <a:buNone/>
              <a:defRPr/>
            </a:pPr>
            <a:r>
              <a:rPr lang="en-US" altLang="en-US" sz="2800" b="0" dirty="0">
                <a:latin typeface="Script MT Bold" pitchFamily="66" charset="0"/>
              </a:rPr>
              <a:t>our Christian Witness begins!</a:t>
            </a:r>
          </a:p>
          <a:p>
            <a:pPr eaLnBrk="1" hangingPunct="1">
              <a:spcBef>
                <a:spcPct val="0"/>
              </a:spcBef>
              <a:buClrTx/>
              <a:buSzTx/>
              <a:buFontTx/>
              <a:buNone/>
              <a:defRPr/>
            </a:pPr>
            <a:endParaRPr lang="en-US" altLang="en-US" sz="2000" b="0" i="1" dirty="0"/>
          </a:p>
          <a:p>
            <a:pPr>
              <a:buFont typeface="Wingdings" pitchFamily="2" charset="2"/>
              <a:buNone/>
              <a:defRPr/>
            </a:pPr>
            <a:endParaRPr lang="en-US" altLang="en-US" sz="2200" b="0" dirty="0">
              <a:latin typeface="+mn-lt"/>
            </a:endParaRPr>
          </a:p>
        </p:txBody>
      </p:sp>
      <p:pic>
        <p:nvPicPr>
          <p:cNvPr id="4" name="Picture 3" descr="A close up of a flag&#10;&#10;AI-generated content may be incorrect.">
            <a:extLst>
              <a:ext uri="{FF2B5EF4-FFF2-40B4-BE49-F238E27FC236}">
                <a16:creationId xmlns:a16="http://schemas.microsoft.com/office/drawing/2014/main" id="{43DFBAA3-7FB9-DF9F-5DCD-C77BF57F7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305565"/>
            <a:ext cx="2381250" cy="23812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8DB0BB0B-E6E4-8AA6-5CFF-A3D10CCDE3A3}"/>
              </a:ext>
            </a:extLst>
          </p:cNvPr>
          <p:cNvSpPr>
            <a:spLocks noGrp="1" noChangeArrowheads="1"/>
          </p:cNvSpPr>
          <p:nvPr>
            <p:ph type="body" idx="4294967295"/>
          </p:nvPr>
        </p:nvSpPr>
        <p:spPr>
          <a:xfrm>
            <a:off x="152400" y="0"/>
            <a:ext cx="8991600" cy="6286500"/>
          </a:xfrm>
        </p:spPr>
        <p:txBody>
          <a:bodyPr>
            <a:noAutofit/>
          </a:bodyPr>
          <a:lstStyle/>
          <a:p>
            <a:pPr marL="0" indent="0">
              <a:buFont typeface="Wingdings" panose="05000000000000000000" pitchFamily="2" charset="2"/>
              <a:buNone/>
              <a:defRP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HYMN OF PRAISE:</a:t>
            </a:r>
            <a:r>
              <a:rPr lang="en-US" altLang="en-US"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No. 564	 O Beautiful for Spacious Skies</a:t>
            </a:r>
            <a:endParaRPr lang="en-US"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O beautiful for spacious skies,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For amber waves of grain,</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For purple mountain majesties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Above the fruited plain!</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America! America!</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God shed His grace on thee,</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And crown thy good with servanthood</a:t>
            </a:r>
          </a:p>
          <a:p>
            <a:pPr marL="0" indent="0" algn="ctr" eaLnBrk="1" hangingPunct="1">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From sea to shining sea!</a:t>
            </a:r>
          </a:p>
          <a:p>
            <a:pPr marL="0" indent="0" algn="r" eaLnBrk="1" hangingPunct="1">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 . . </a:t>
            </a:r>
          </a:p>
          <a:p>
            <a:pPr marL="0" indent="0" algn="ctr" eaLnBrk="1" hangingPunct="1">
              <a:lnSpc>
                <a:spcPct val="150000"/>
              </a:lnSpc>
              <a:spcBef>
                <a:spcPts val="0"/>
              </a:spcBef>
              <a:buFont typeface="Wingdings" panose="05000000000000000000" pitchFamily="2" charset="2"/>
              <a:buNone/>
              <a:defRPr/>
            </a:pPr>
            <a:endParaRPr lang="en-US"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3D55072-61C8-C590-1CB1-56C4DDD98D74}"/>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O beautiful for pilgrim feet,</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Whose stern, impassioned stress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 thoroughfare for freedom beat</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Across the wilderness!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America! America!</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God mend thine every flaw,</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Confirm thy soul in self-control,</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Thy liberty in law!</a:t>
            </a:r>
          </a:p>
          <a:p>
            <a:pPr marL="0" indent="0" algn="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 . .</a:t>
            </a: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2606601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O beautiful for heroes proved</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In liberating strife,</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Who more than self their country loved,</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And mercy more than life!</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America! America!</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May God thy gold refine</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Till all success be nobleness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And every gain divine.</a:t>
            </a:r>
          </a:p>
          <a:p>
            <a:pPr marL="0" indent="0" algn="r">
              <a:lnSpc>
                <a:spcPct val="150000"/>
              </a:lnSpc>
              <a:spcBef>
                <a:spcPts val="0"/>
              </a:spcBef>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 . .</a:t>
            </a: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2313080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O beautiful for patriot dream</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That sees beyond the years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Thine alabaster cities gleam,</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Undimmed by human tears!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America! America!</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God shed His grace on thee</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And crown thy good with servanthood</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From sea to shining sea!</a:t>
            </a:r>
            <a:endParaRPr lang="en-US" sz="3000"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1019807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228600" y="76200"/>
            <a:ext cx="8763000" cy="6516784"/>
          </a:xfrm>
          <a:prstGeom prst="rect">
            <a:avLst/>
          </a:prstGeom>
          <a:noFill/>
          <a:ln w="9525">
            <a:noFill/>
            <a:miter lim="800000"/>
            <a:headEnd/>
            <a:tailEnd/>
          </a:ln>
          <a:effectLst/>
        </p:spPr>
        <p:txBody>
          <a:bodyPr wrap="square">
            <a:spAutoFit/>
          </a:bodyPr>
          <a:lstStyle/>
          <a:p>
            <a:pPr marL="571500" marR="0" indent="-571500" algn="just">
              <a:lnSpc>
                <a:spcPct val="200000"/>
              </a:lnSpc>
              <a:spcBef>
                <a:spcPts val="0"/>
              </a:spcBef>
              <a:spcAft>
                <a:spcPts val="0"/>
              </a:spcAft>
              <a:tabLst>
                <a:tab pos="5486400" algn="r"/>
              </a:tabLst>
            </a:pPr>
            <a:r>
              <a:rPr lang="en-US" sz="2000" b="0" kern="1400" dirty="0">
                <a:latin typeface="Tahoma" panose="020B0604030504040204" pitchFamily="34" charset="0"/>
                <a:ea typeface="Tahoma" panose="020B0604030504040204" pitchFamily="34" charset="0"/>
                <a:cs typeface="Tahoma" panose="020B0604030504040204" pitchFamily="34" charset="0"/>
              </a:rPr>
              <a:t>PRAYER OF CONFESSION:  </a:t>
            </a:r>
            <a:r>
              <a:rPr lang="en-US" sz="2000" b="0" i="1" kern="1400" dirty="0">
                <a:latin typeface="Tahoma" panose="020B0604030504040204" pitchFamily="34" charset="0"/>
                <a:ea typeface="Tahoma" panose="020B0604030504040204" pitchFamily="34" charset="0"/>
                <a:cs typeface="Tahoma" panose="020B0604030504040204" pitchFamily="34" charset="0"/>
              </a:rPr>
              <a:t>(in silence then in unison)</a:t>
            </a:r>
            <a:endParaRPr lang="en-US" sz="2000" b="0" kern="1400" dirty="0">
              <a:latin typeface="Tahoma" panose="020B0604030504040204" pitchFamily="34" charset="0"/>
              <a:ea typeface="Tahoma" panose="020B0604030504040204" pitchFamily="34" charset="0"/>
              <a:cs typeface="Tahoma" panose="020B0604030504040204" pitchFamily="34" charset="0"/>
            </a:endParaRPr>
          </a:p>
          <a:p>
            <a:pPr indent="228600" algn="just">
              <a:lnSpc>
                <a:spcPct val="150000"/>
              </a:lnSpc>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Merciful God, we confess that we are captive to sin and are unable to free ourselves. Like the Apostle Paul, we do the very things we hate, failing to live out the good we desire. We carry heavy burdens of our own making—anxiety, pride, and the exhausting pace of a world that demands we prove our worth. . .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34294</TotalTime>
  <Words>2775</Words>
  <Application>Microsoft Office PowerPoint</Application>
  <PresentationFormat>Letter Paper (8.5x11 in)</PresentationFormat>
  <Paragraphs>268</Paragraphs>
  <Slides>48</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Bodoni MT</vt:lpstr>
      <vt:lpstr>Calibri</vt:lpstr>
      <vt:lpstr>Calisto MT</vt:lpstr>
      <vt:lpstr>Script MT Bold</vt:lpstr>
      <vt:lpstr>Tahoma</vt:lpstr>
      <vt:lpstr>Times New Roman</vt:lpstr>
      <vt:lpstr>Wingdings</vt:lpstr>
      <vt:lpstr>Wingdings 2</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DECLARING  GOD‘S  WORD</vt:lpstr>
      <vt:lpstr>PowerPoint Presentation</vt:lpstr>
      <vt:lpstr>PowerPoint Presentation</vt:lpstr>
      <vt:lpstr>PowerPoint Presentation</vt:lpstr>
      <vt:lpstr>PowerPoint Presentation</vt:lpstr>
      <vt:lpstr>PowerPoint Presentation</vt:lpstr>
      <vt:lpstr>PowerPoint Presentation</vt:lpstr>
      <vt:lpstr>RESPONDING TO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DEPARTING IN GOD’S NAME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WORSHIP    9:00 AM          July 5, 2009</dc:title>
  <dc:creator>Office</dc:creator>
  <cp:lastModifiedBy>First Presbyterian Church, Blairstown, NJ</cp:lastModifiedBy>
  <cp:revision>1293</cp:revision>
  <cp:lastPrinted>2024-10-25T15:26:17Z</cp:lastPrinted>
  <dcterms:created xsi:type="dcterms:W3CDTF">2009-07-01T23:04:59Z</dcterms:created>
  <dcterms:modified xsi:type="dcterms:W3CDTF">2026-07-03T18:02:59Z</dcterms:modified>
</cp:coreProperties>
</file>