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049" r:id="rId1"/>
  </p:sldMasterIdLst>
  <p:notesMasterIdLst>
    <p:notesMasterId r:id="rId38"/>
  </p:notesMasterIdLst>
  <p:handoutMasterIdLst>
    <p:handoutMasterId r:id="rId39"/>
  </p:handoutMasterIdLst>
  <p:sldIdLst>
    <p:sldId id="1047" r:id="rId2"/>
    <p:sldId id="1162" r:id="rId3"/>
    <p:sldId id="1111" r:id="rId4"/>
    <p:sldId id="1341" r:id="rId5"/>
    <p:sldId id="1189" r:id="rId6"/>
    <p:sldId id="891" r:id="rId7"/>
    <p:sldId id="928" r:id="rId8"/>
    <p:sldId id="721" r:id="rId9"/>
    <p:sldId id="1291" r:id="rId10"/>
    <p:sldId id="259" r:id="rId11"/>
    <p:sldId id="1261" r:id="rId12"/>
    <p:sldId id="993" r:id="rId13"/>
    <p:sldId id="1310" r:id="rId14"/>
    <p:sldId id="1219" r:id="rId15"/>
    <p:sldId id="1257" r:id="rId16"/>
    <p:sldId id="1344" r:id="rId17"/>
    <p:sldId id="1345" r:id="rId18"/>
    <p:sldId id="1346" r:id="rId19"/>
    <p:sldId id="921" r:id="rId20"/>
    <p:sldId id="1352" r:id="rId21"/>
    <p:sldId id="1323" r:id="rId22"/>
    <p:sldId id="1322" r:id="rId23"/>
    <p:sldId id="1260" r:id="rId24"/>
    <p:sldId id="750" r:id="rId25"/>
    <p:sldId id="1351" r:id="rId26"/>
    <p:sldId id="924" r:id="rId27"/>
    <p:sldId id="1005" r:id="rId28"/>
    <p:sldId id="1007" r:id="rId29"/>
    <p:sldId id="863" r:id="rId30"/>
    <p:sldId id="1276" r:id="rId31"/>
    <p:sldId id="1254" r:id="rId32"/>
    <p:sldId id="1252" r:id="rId33"/>
    <p:sldId id="1255" r:id="rId34"/>
    <p:sldId id="823" r:id="rId35"/>
    <p:sldId id="1030" r:id="rId36"/>
    <p:sldId id="1031" r:id="rId37"/>
  </p:sldIdLst>
  <p:sldSz cx="9144000" cy="6858000" type="letter"/>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9C6E"/>
    <a:srgbClr val="FDE151"/>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776ACB-2E17-472B-9CB6-7DEDDEF946D6}" v="49" dt="2026-06-26T13:13:04.4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4" autoAdjust="0"/>
    <p:restoredTop sz="98718" autoAdjust="0"/>
  </p:normalViewPr>
  <p:slideViewPr>
    <p:cSldViewPr>
      <p:cViewPr varScale="1">
        <p:scale>
          <a:sx n="101" d="100"/>
          <a:sy n="101" d="100"/>
        </p:scale>
        <p:origin x="198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27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rst Presbyterian Church, Blairstown, NJ" userId="96d466b960cbaa79" providerId="LiveId" clId="{08259469-EA37-4589-94DB-D43DC49C6094}"/>
    <pc:docChg chg="undo custSel addSld delSld modSld">
      <pc:chgData name="First Presbyterian Church, Blairstown, NJ" userId="96d466b960cbaa79" providerId="LiveId" clId="{08259469-EA37-4589-94DB-D43DC49C6094}" dt="2026-06-26T13:13:13.849" v="291" actId="14100"/>
      <pc:docMkLst>
        <pc:docMk/>
      </pc:docMkLst>
      <pc:sldChg chg="modSp mod">
        <pc:chgData name="First Presbyterian Church, Blairstown, NJ" userId="96d466b960cbaa79" providerId="LiveId" clId="{08259469-EA37-4589-94DB-D43DC49C6094}" dt="2026-06-25T14:28:56.433" v="75"/>
        <pc:sldMkLst>
          <pc:docMk/>
          <pc:sldMk cId="0" sldId="259"/>
        </pc:sldMkLst>
        <pc:spChg chg="mod">
          <ac:chgData name="First Presbyterian Church, Blairstown, NJ" userId="96d466b960cbaa79" providerId="LiveId" clId="{08259469-EA37-4589-94DB-D43DC49C6094}" dt="2026-06-25T14:28:56.433" v="75"/>
          <ac:spMkLst>
            <pc:docMk/>
            <pc:sldMk cId="0" sldId="259"/>
            <ac:spMk id="8194" creationId="{BC6D61EA-6048-4BEF-91FB-A3938ABBBFCE}"/>
          </ac:spMkLst>
        </pc:spChg>
      </pc:sldChg>
      <pc:sldChg chg="modSp mod">
        <pc:chgData name="First Presbyterian Church, Blairstown, NJ" userId="96d466b960cbaa79" providerId="LiveId" clId="{08259469-EA37-4589-94DB-D43DC49C6094}" dt="2026-06-25T14:28:30.764" v="71" actId="20577"/>
        <pc:sldMkLst>
          <pc:docMk/>
          <pc:sldMk cId="0" sldId="721"/>
        </pc:sldMkLst>
        <pc:spChg chg="mod">
          <ac:chgData name="First Presbyterian Church, Blairstown, NJ" userId="96d466b960cbaa79" providerId="LiveId" clId="{08259469-EA37-4589-94DB-D43DC49C6094}" dt="2026-06-25T14:28:30.764" v="71" actId="20577"/>
          <ac:spMkLst>
            <pc:docMk/>
            <pc:sldMk cId="0" sldId="721"/>
            <ac:spMk id="82948" creationId="{4CF610CB-4F8E-432E-8410-39C18A313456}"/>
          </ac:spMkLst>
        </pc:spChg>
      </pc:sldChg>
      <pc:sldChg chg="modSp mod">
        <pc:chgData name="First Presbyterian Church, Blairstown, NJ" userId="96d466b960cbaa79" providerId="LiveId" clId="{08259469-EA37-4589-94DB-D43DC49C6094}" dt="2026-06-25T14:40:18.870" v="230" actId="21"/>
        <pc:sldMkLst>
          <pc:docMk/>
          <pc:sldMk cId="0" sldId="750"/>
        </pc:sldMkLst>
        <pc:spChg chg="mod">
          <ac:chgData name="First Presbyterian Church, Blairstown, NJ" userId="96d466b960cbaa79" providerId="LiveId" clId="{08259469-EA37-4589-94DB-D43DC49C6094}" dt="2026-06-25T14:40:18.870" v="230" actId="21"/>
          <ac:spMkLst>
            <pc:docMk/>
            <pc:sldMk cId="0" sldId="750"/>
            <ac:spMk id="14338" creationId="{D522C88E-8367-8040-CCB7-512F5506FFFD}"/>
          </ac:spMkLst>
        </pc:spChg>
      </pc:sldChg>
      <pc:sldChg chg="add del">
        <pc:chgData name="First Presbyterian Church, Blairstown, NJ" userId="96d466b960cbaa79" providerId="LiveId" clId="{08259469-EA37-4589-94DB-D43DC49C6094}" dt="2026-06-25T14:48:07.131" v="259"/>
        <pc:sldMkLst>
          <pc:docMk/>
          <pc:sldMk cId="433221523" sldId="823"/>
        </pc:sldMkLst>
      </pc:sldChg>
      <pc:sldChg chg="del">
        <pc:chgData name="First Presbyterian Church, Blairstown, NJ" userId="96d466b960cbaa79" providerId="LiveId" clId="{08259469-EA37-4589-94DB-D43DC49C6094}" dt="2026-06-25T14:47:49.399" v="255" actId="47"/>
        <pc:sldMkLst>
          <pc:docMk/>
          <pc:sldMk cId="0" sldId="874"/>
        </pc:sldMkLst>
      </pc:sldChg>
      <pc:sldChg chg="modSp add mod">
        <pc:chgData name="First Presbyterian Church, Blairstown, NJ" userId="96d466b960cbaa79" providerId="LiveId" clId="{08259469-EA37-4589-94DB-D43DC49C6094}" dt="2026-06-25T14:27:51.513" v="66" actId="20577"/>
        <pc:sldMkLst>
          <pc:docMk/>
          <pc:sldMk cId="4289900238" sldId="891"/>
        </pc:sldMkLst>
        <pc:spChg chg="mod">
          <ac:chgData name="First Presbyterian Church, Blairstown, NJ" userId="96d466b960cbaa79" providerId="LiveId" clId="{08259469-EA37-4589-94DB-D43DC49C6094}" dt="2026-06-25T14:27:51.513" v="66" actId="20577"/>
          <ac:spMkLst>
            <pc:docMk/>
            <pc:sldMk cId="4289900238" sldId="891"/>
            <ac:spMk id="14338" creationId="{D522C88E-8367-8040-CCB7-512F5506FFFD}"/>
          </ac:spMkLst>
        </pc:spChg>
      </pc:sldChg>
      <pc:sldChg chg="del">
        <pc:chgData name="First Presbyterian Church, Blairstown, NJ" userId="96d466b960cbaa79" providerId="LiveId" clId="{08259469-EA37-4589-94DB-D43DC49C6094}" dt="2026-06-25T14:35:04.005" v="139" actId="47"/>
        <pc:sldMkLst>
          <pc:docMk/>
          <pc:sldMk cId="1174558784" sldId="905"/>
        </pc:sldMkLst>
      </pc:sldChg>
      <pc:sldChg chg="modSp mod">
        <pc:chgData name="First Presbyterian Church, Blairstown, NJ" userId="96d466b960cbaa79" providerId="LiveId" clId="{08259469-EA37-4589-94DB-D43DC49C6094}" dt="2026-06-26T13:12:36.465" v="281" actId="20577"/>
        <pc:sldMkLst>
          <pc:docMk/>
          <pc:sldMk cId="2704173309" sldId="921"/>
        </pc:sldMkLst>
        <pc:spChg chg="mod">
          <ac:chgData name="First Presbyterian Church, Blairstown, NJ" userId="96d466b960cbaa79" providerId="LiveId" clId="{08259469-EA37-4589-94DB-D43DC49C6094}" dt="2026-06-26T13:12:36.465" v="281" actId="20577"/>
          <ac:spMkLst>
            <pc:docMk/>
            <pc:sldMk cId="2704173309" sldId="921"/>
            <ac:spMk id="17410" creationId="{4532FAAA-3A0F-4CF3-BD4A-7E5B879733B0}"/>
          </ac:spMkLst>
        </pc:spChg>
      </pc:sldChg>
      <pc:sldChg chg="add">
        <pc:chgData name="First Presbyterian Church, Blairstown, NJ" userId="96d466b960cbaa79" providerId="LiveId" clId="{08259469-EA37-4589-94DB-D43DC49C6094}" dt="2026-06-25T14:44:01.233" v="252"/>
        <pc:sldMkLst>
          <pc:docMk/>
          <pc:sldMk cId="2840853535" sldId="924"/>
        </pc:sldMkLst>
      </pc:sldChg>
      <pc:sldChg chg="modSp add mod">
        <pc:chgData name="First Presbyterian Church, Blairstown, NJ" userId="96d466b960cbaa79" providerId="LiveId" clId="{08259469-EA37-4589-94DB-D43DC49C6094}" dt="2026-06-25T14:27:42.841" v="56" actId="404"/>
        <pc:sldMkLst>
          <pc:docMk/>
          <pc:sldMk cId="3830562768" sldId="928"/>
        </pc:sldMkLst>
        <pc:spChg chg="mod">
          <ac:chgData name="First Presbyterian Church, Blairstown, NJ" userId="96d466b960cbaa79" providerId="LiveId" clId="{08259469-EA37-4589-94DB-D43DC49C6094}" dt="2026-06-25T14:27:42.841" v="56" actId="404"/>
          <ac:spMkLst>
            <pc:docMk/>
            <pc:sldMk cId="3830562768" sldId="928"/>
            <ac:spMk id="14338" creationId="{D522C88E-8367-8040-CCB7-512F5506FFFD}"/>
          </ac:spMkLst>
        </pc:spChg>
      </pc:sldChg>
      <pc:sldChg chg="add">
        <pc:chgData name="First Presbyterian Church, Blairstown, NJ" userId="96d466b960cbaa79" providerId="LiveId" clId="{08259469-EA37-4589-94DB-D43DC49C6094}" dt="2026-06-25T14:44:01.233" v="252"/>
        <pc:sldMkLst>
          <pc:docMk/>
          <pc:sldMk cId="2919330157" sldId="1005"/>
        </pc:sldMkLst>
      </pc:sldChg>
      <pc:sldChg chg="add">
        <pc:chgData name="First Presbyterian Church, Blairstown, NJ" userId="96d466b960cbaa79" providerId="LiveId" clId="{08259469-EA37-4589-94DB-D43DC49C6094}" dt="2026-06-25T14:44:01.233" v="252"/>
        <pc:sldMkLst>
          <pc:docMk/>
          <pc:sldMk cId="890797718" sldId="1007"/>
        </pc:sldMkLst>
      </pc:sldChg>
      <pc:sldChg chg="del">
        <pc:chgData name="First Presbyterian Church, Blairstown, NJ" userId="96d466b960cbaa79" providerId="LiveId" clId="{08259469-EA37-4589-94DB-D43DC49C6094}" dt="2026-06-25T14:28:00.618" v="67" actId="47"/>
        <pc:sldMkLst>
          <pc:docMk/>
          <pc:sldMk cId="378698911" sldId="1016"/>
        </pc:sldMkLst>
      </pc:sldChg>
      <pc:sldChg chg="del">
        <pc:chgData name="First Presbyterian Church, Blairstown, NJ" userId="96d466b960cbaa79" providerId="LiveId" clId="{08259469-EA37-4589-94DB-D43DC49C6094}" dt="2026-06-25T14:28:00.618" v="67" actId="47"/>
        <pc:sldMkLst>
          <pc:docMk/>
          <pc:sldMk cId="2626179672" sldId="1017"/>
        </pc:sldMkLst>
      </pc:sldChg>
      <pc:sldChg chg="add del">
        <pc:chgData name="First Presbyterian Church, Blairstown, NJ" userId="96d466b960cbaa79" providerId="LiveId" clId="{08259469-EA37-4589-94DB-D43DC49C6094}" dt="2026-06-25T14:51:20.904" v="264"/>
        <pc:sldMkLst>
          <pc:docMk/>
          <pc:sldMk cId="1459551726" sldId="1030"/>
        </pc:sldMkLst>
      </pc:sldChg>
      <pc:sldChg chg="add">
        <pc:chgData name="First Presbyterian Church, Blairstown, NJ" userId="96d466b960cbaa79" providerId="LiveId" clId="{08259469-EA37-4589-94DB-D43DC49C6094}" dt="2026-06-25T14:52:08.240" v="265"/>
        <pc:sldMkLst>
          <pc:docMk/>
          <pc:sldMk cId="148420068" sldId="1031"/>
        </pc:sldMkLst>
      </pc:sldChg>
      <pc:sldChg chg="del">
        <pc:chgData name="First Presbyterian Church, Blairstown, NJ" userId="96d466b960cbaa79" providerId="LiveId" clId="{08259469-EA37-4589-94DB-D43DC49C6094}" dt="2026-06-25T14:47:51.111" v="256" actId="47"/>
        <pc:sldMkLst>
          <pc:docMk/>
          <pc:sldMk cId="2602179379" sldId="1060"/>
        </pc:sldMkLst>
      </pc:sldChg>
      <pc:sldChg chg="del">
        <pc:chgData name="First Presbyterian Church, Blairstown, NJ" userId="96d466b960cbaa79" providerId="LiveId" clId="{08259469-EA37-4589-94DB-D43DC49C6094}" dt="2026-06-25T14:47:45.227" v="254" actId="47"/>
        <pc:sldMkLst>
          <pc:docMk/>
          <pc:sldMk cId="0" sldId="1098"/>
        </pc:sldMkLst>
      </pc:sldChg>
      <pc:sldChg chg="del">
        <pc:chgData name="First Presbyterian Church, Blairstown, NJ" userId="96d466b960cbaa79" providerId="LiveId" clId="{08259469-EA37-4589-94DB-D43DC49C6094}" dt="2026-06-25T14:47:42.427" v="253" actId="47"/>
        <pc:sldMkLst>
          <pc:docMk/>
          <pc:sldMk cId="3675084438" sldId="1099"/>
        </pc:sldMkLst>
      </pc:sldChg>
      <pc:sldChg chg="add">
        <pc:chgData name="First Presbyterian Church, Blairstown, NJ" userId="96d466b960cbaa79" providerId="LiveId" clId="{08259469-EA37-4589-94DB-D43DC49C6094}" dt="2026-06-25T14:22:48.544" v="0"/>
        <pc:sldMkLst>
          <pc:docMk/>
          <pc:sldMk cId="2863064506" sldId="1111"/>
        </pc:sldMkLst>
      </pc:sldChg>
      <pc:sldChg chg="addSp delSp modSp mod">
        <pc:chgData name="First Presbyterian Church, Blairstown, NJ" userId="96d466b960cbaa79" providerId="LiveId" clId="{08259469-EA37-4589-94DB-D43DC49C6094}" dt="2026-06-25T14:27:12.299" v="51" actId="478"/>
        <pc:sldMkLst>
          <pc:docMk/>
          <pc:sldMk cId="4287854711" sldId="1189"/>
        </pc:sldMkLst>
        <pc:spChg chg="add del">
          <ac:chgData name="First Presbyterian Church, Blairstown, NJ" userId="96d466b960cbaa79" providerId="LiveId" clId="{08259469-EA37-4589-94DB-D43DC49C6094}" dt="2026-06-25T14:26:59.261" v="48" actId="22"/>
          <ac:spMkLst>
            <pc:docMk/>
            <pc:sldMk cId="4287854711" sldId="1189"/>
            <ac:spMk id="3" creationId="{915C7AF2-6AFD-8E9A-C68D-6F7F8EA17576}"/>
          </ac:spMkLst>
        </pc:spChg>
        <pc:spChg chg="add del">
          <ac:chgData name="First Presbyterian Church, Blairstown, NJ" userId="96d466b960cbaa79" providerId="LiveId" clId="{08259469-EA37-4589-94DB-D43DC49C6094}" dt="2026-06-25T14:27:12.299" v="51" actId="478"/>
          <ac:spMkLst>
            <pc:docMk/>
            <pc:sldMk cId="4287854711" sldId="1189"/>
            <ac:spMk id="5" creationId="{887CC81A-391A-8B6E-4EDF-795D887844CC}"/>
          </ac:spMkLst>
        </pc:spChg>
        <pc:spChg chg="mod">
          <ac:chgData name="First Presbyterian Church, Blairstown, NJ" userId="96d466b960cbaa79" providerId="LiveId" clId="{08259469-EA37-4589-94DB-D43DC49C6094}" dt="2026-06-25T14:26:06.372" v="42" actId="179"/>
          <ac:spMkLst>
            <pc:docMk/>
            <pc:sldMk cId="4287854711" sldId="1189"/>
            <ac:spMk id="7170" creationId="{7C95B34A-5BAC-6D45-5618-40D47EF7122F}"/>
          </ac:spMkLst>
        </pc:spChg>
      </pc:sldChg>
      <pc:sldChg chg="del">
        <pc:chgData name="First Presbyterian Church, Blairstown, NJ" userId="96d466b960cbaa79" providerId="LiveId" clId="{08259469-EA37-4589-94DB-D43DC49C6094}" dt="2026-06-25T14:22:50.389" v="1" actId="47"/>
        <pc:sldMkLst>
          <pc:docMk/>
          <pc:sldMk cId="2256569434" sldId="1224"/>
        </pc:sldMkLst>
      </pc:sldChg>
      <pc:sldChg chg="add">
        <pc:chgData name="First Presbyterian Church, Blairstown, NJ" userId="96d466b960cbaa79" providerId="LiveId" clId="{08259469-EA37-4589-94DB-D43DC49C6094}" dt="2026-06-25T14:48:07.131" v="259"/>
        <pc:sldMkLst>
          <pc:docMk/>
          <pc:sldMk cId="0" sldId="1252"/>
        </pc:sldMkLst>
      </pc:sldChg>
      <pc:sldChg chg="modSp add mod">
        <pc:chgData name="First Presbyterian Church, Blairstown, NJ" userId="96d466b960cbaa79" providerId="LiveId" clId="{08259469-EA37-4589-94DB-D43DC49C6094}" dt="2026-06-25T14:50:14.710" v="261" actId="6549"/>
        <pc:sldMkLst>
          <pc:docMk/>
          <pc:sldMk cId="1283030109" sldId="1254"/>
        </pc:sldMkLst>
        <pc:spChg chg="mod">
          <ac:chgData name="First Presbyterian Church, Blairstown, NJ" userId="96d466b960cbaa79" providerId="LiveId" clId="{08259469-EA37-4589-94DB-D43DC49C6094}" dt="2026-06-25T14:50:14.710" v="261" actId="6549"/>
          <ac:spMkLst>
            <pc:docMk/>
            <pc:sldMk cId="1283030109" sldId="1254"/>
            <ac:spMk id="25602" creationId="{515587EE-68B5-8B8B-17BE-904A171DAA1D}"/>
          </ac:spMkLst>
        </pc:spChg>
      </pc:sldChg>
      <pc:sldChg chg="add">
        <pc:chgData name="First Presbyterian Church, Blairstown, NJ" userId="96d466b960cbaa79" providerId="LiveId" clId="{08259469-EA37-4589-94DB-D43DC49C6094}" dt="2026-06-25T14:48:07.131" v="259"/>
        <pc:sldMkLst>
          <pc:docMk/>
          <pc:sldMk cId="1902974157" sldId="1255"/>
        </pc:sldMkLst>
      </pc:sldChg>
      <pc:sldChg chg="add">
        <pc:chgData name="First Presbyterian Church, Blairstown, NJ" userId="96d466b960cbaa79" providerId="LiveId" clId="{08259469-EA37-4589-94DB-D43DC49C6094}" dt="2026-06-25T14:29:58.410" v="76"/>
        <pc:sldMkLst>
          <pc:docMk/>
          <pc:sldMk cId="4150508613" sldId="1261"/>
        </pc:sldMkLst>
      </pc:sldChg>
      <pc:sldChg chg="del">
        <pc:chgData name="First Presbyterian Church, Blairstown, NJ" userId="96d466b960cbaa79" providerId="LiveId" clId="{08259469-EA37-4589-94DB-D43DC49C6094}" dt="2026-06-25T14:41:27.594" v="251" actId="47"/>
        <pc:sldMkLst>
          <pc:docMk/>
          <pc:sldMk cId="248024497" sldId="1282"/>
        </pc:sldMkLst>
      </pc:sldChg>
      <pc:sldChg chg="modSp mod">
        <pc:chgData name="First Presbyterian Church, Blairstown, NJ" userId="96d466b960cbaa79" providerId="LiveId" clId="{08259469-EA37-4589-94DB-D43DC49C6094}" dt="2026-06-25T14:28:39.781" v="74" actId="1076"/>
        <pc:sldMkLst>
          <pc:docMk/>
          <pc:sldMk cId="327398095" sldId="1291"/>
        </pc:sldMkLst>
        <pc:spChg chg="mod">
          <ac:chgData name="First Presbyterian Church, Blairstown, NJ" userId="96d466b960cbaa79" providerId="LiveId" clId="{08259469-EA37-4589-94DB-D43DC49C6094}" dt="2026-06-25T14:28:39.781" v="74" actId="1076"/>
          <ac:spMkLst>
            <pc:docMk/>
            <pc:sldMk cId="327398095" sldId="1291"/>
            <ac:spMk id="82948" creationId="{730A46FC-133B-FC34-BEA4-FB6FF6913C03}"/>
          </ac:spMkLst>
        </pc:spChg>
      </pc:sldChg>
      <pc:sldChg chg="addSp delSp modSp mod">
        <pc:chgData name="First Presbyterian Church, Blairstown, NJ" userId="96d466b960cbaa79" providerId="LiveId" clId="{08259469-EA37-4589-94DB-D43DC49C6094}" dt="2026-06-25T14:39:09.706" v="202" actId="1038"/>
        <pc:sldMkLst>
          <pc:docMk/>
          <pc:sldMk cId="675565397" sldId="1322"/>
        </pc:sldMkLst>
        <pc:spChg chg="mod">
          <ac:chgData name="First Presbyterian Church, Blairstown, NJ" userId="96d466b960cbaa79" providerId="LiveId" clId="{08259469-EA37-4589-94DB-D43DC49C6094}" dt="2026-06-25T14:39:09.706" v="202" actId="1038"/>
          <ac:spMkLst>
            <pc:docMk/>
            <pc:sldMk cId="675565397" sldId="1322"/>
            <ac:spMk id="20482" creationId="{C80FA143-5C2D-9F78-FA4B-0A8D485387E3}"/>
          </ac:spMkLst>
        </pc:spChg>
        <pc:picChg chg="del">
          <ac:chgData name="First Presbyterian Church, Blairstown, NJ" userId="96d466b960cbaa79" providerId="LiveId" clId="{08259469-EA37-4589-94DB-D43DC49C6094}" dt="2026-06-25T14:38:24.845" v="187" actId="478"/>
          <ac:picMkLst>
            <pc:docMk/>
            <pc:sldMk cId="675565397" sldId="1322"/>
            <ac:picMk id="3" creationId="{F5D8945B-415C-A006-2D28-80FEDB892602}"/>
          </ac:picMkLst>
        </pc:picChg>
        <pc:picChg chg="add mod ord">
          <ac:chgData name="First Presbyterian Church, Blairstown, NJ" userId="96d466b960cbaa79" providerId="LiveId" clId="{08259469-EA37-4589-94DB-D43DC49C6094}" dt="2026-06-25T14:38:43.265" v="189" actId="26606"/>
          <ac:picMkLst>
            <pc:docMk/>
            <pc:sldMk cId="675565397" sldId="1322"/>
            <ac:picMk id="4" creationId="{CAE564D2-28F7-A302-D328-30FA85B5473F}"/>
          </ac:picMkLst>
        </pc:picChg>
        <pc:picChg chg="del">
          <ac:chgData name="First Presbyterian Church, Blairstown, NJ" userId="96d466b960cbaa79" providerId="LiveId" clId="{08259469-EA37-4589-94DB-D43DC49C6094}" dt="2026-06-25T14:38:43.265" v="189" actId="26606"/>
          <ac:picMkLst>
            <pc:docMk/>
            <pc:sldMk cId="675565397" sldId="1322"/>
            <ac:picMk id="20509" creationId="{7724A564-BE2C-4188-AA55-E1F8840FFB13}"/>
          </ac:picMkLst>
        </pc:picChg>
        <pc:picChg chg="add">
          <ac:chgData name="First Presbyterian Church, Blairstown, NJ" userId="96d466b960cbaa79" providerId="LiveId" clId="{08259469-EA37-4589-94DB-D43DC49C6094}" dt="2026-06-25T14:38:43.265" v="189" actId="26606"/>
          <ac:picMkLst>
            <pc:docMk/>
            <pc:sldMk cId="675565397" sldId="1322"/>
            <ac:picMk id="20514" creationId="{8371DE0A-DF01-4D24-A882-91D5937AD8E6}"/>
          </ac:picMkLst>
        </pc:picChg>
      </pc:sldChg>
      <pc:sldChg chg="modSp mod">
        <pc:chgData name="First Presbyterian Church, Blairstown, NJ" userId="96d466b960cbaa79" providerId="LiveId" clId="{08259469-EA37-4589-94DB-D43DC49C6094}" dt="2026-06-26T13:13:13.849" v="291" actId="14100"/>
        <pc:sldMkLst>
          <pc:docMk/>
          <pc:sldMk cId="2026165389" sldId="1323"/>
        </pc:sldMkLst>
        <pc:spChg chg="mod">
          <ac:chgData name="First Presbyterian Church, Blairstown, NJ" userId="96d466b960cbaa79" providerId="LiveId" clId="{08259469-EA37-4589-94DB-D43DC49C6094}" dt="2026-06-26T13:13:13.849" v="291" actId="14100"/>
          <ac:spMkLst>
            <pc:docMk/>
            <pc:sldMk cId="2026165389" sldId="1323"/>
            <ac:spMk id="4" creationId="{6D8A68C8-1598-BB18-A843-C0575DB7A021}"/>
          </ac:spMkLst>
        </pc:spChg>
      </pc:sldChg>
      <pc:sldChg chg="del">
        <pc:chgData name="First Presbyterian Church, Blairstown, NJ" userId="96d466b960cbaa79" providerId="LiveId" clId="{08259469-EA37-4589-94DB-D43DC49C6094}" dt="2026-06-25T14:35:00.849" v="137" actId="47"/>
        <pc:sldMkLst>
          <pc:docMk/>
          <pc:sldMk cId="2180406276" sldId="1334"/>
        </pc:sldMkLst>
      </pc:sldChg>
      <pc:sldChg chg="del">
        <pc:chgData name="First Presbyterian Church, Blairstown, NJ" userId="96d466b960cbaa79" providerId="LiveId" clId="{08259469-EA37-4589-94DB-D43DC49C6094}" dt="2026-06-25T14:35:02.833" v="138" actId="47"/>
        <pc:sldMkLst>
          <pc:docMk/>
          <pc:sldMk cId="2194558293" sldId="1335"/>
        </pc:sldMkLst>
      </pc:sldChg>
      <pc:sldChg chg="del">
        <pc:chgData name="First Presbyterian Church, Blairstown, NJ" userId="96d466b960cbaa79" providerId="LiveId" clId="{08259469-EA37-4589-94DB-D43DC49C6094}" dt="2026-06-25T14:52:09.882" v="266" actId="47"/>
        <pc:sldMkLst>
          <pc:docMk/>
          <pc:sldMk cId="0" sldId="1336"/>
        </pc:sldMkLst>
      </pc:sldChg>
      <pc:sldChg chg="addSp delSp del mod">
        <pc:chgData name="First Presbyterian Church, Blairstown, NJ" userId="96d466b960cbaa79" providerId="LiveId" clId="{08259469-EA37-4589-94DB-D43DC49C6094}" dt="2026-06-25T14:28:00.618" v="67" actId="47"/>
        <pc:sldMkLst>
          <pc:docMk/>
          <pc:sldMk cId="2486399126" sldId="1340"/>
        </pc:sldMkLst>
        <pc:spChg chg="add del">
          <ac:chgData name="First Presbyterian Church, Blairstown, NJ" userId="96d466b960cbaa79" providerId="LiveId" clId="{08259469-EA37-4589-94DB-D43DC49C6094}" dt="2026-06-25T14:26:42.109" v="44" actId="22"/>
          <ac:spMkLst>
            <pc:docMk/>
            <pc:sldMk cId="2486399126" sldId="1340"/>
            <ac:spMk id="3" creationId="{A1AB7795-C8F7-DBE9-3753-2E8E1047A411}"/>
          </ac:spMkLst>
        </pc:spChg>
        <pc:spChg chg="add del">
          <ac:chgData name="First Presbyterian Church, Blairstown, NJ" userId="96d466b960cbaa79" providerId="LiveId" clId="{08259469-EA37-4589-94DB-D43DC49C6094}" dt="2026-06-25T14:26:48.594" v="46" actId="22"/>
          <ac:spMkLst>
            <pc:docMk/>
            <pc:sldMk cId="2486399126" sldId="1340"/>
            <ac:spMk id="5" creationId="{E06C7FA8-A26C-41D8-0AA5-6DCD199DCF1D}"/>
          </ac:spMkLst>
        </pc:spChg>
      </pc:sldChg>
      <pc:sldChg chg="modSp mod">
        <pc:chgData name="First Presbyterian Church, Blairstown, NJ" userId="96d466b960cbaa79" providerId="LiveId" clId="{08259469-EA37-4589-94DB-D43DC49C6094}" dt="2026-06-25T14:25:53.221" v="40" actId="20577"/>
        <pc:sldMkLst>
          <pc:docMk/>
          <pc:sldMk cId="1150653711" sldId="1341"/>
        </pc:sldMkLst>
        <pc:spChg chg="mod">
          <ac:chgData name="First Presbyterian Church, Blairstown, NJ" userId="96d466b960cbaa79" providerId="LiveId" clId="{08259469-EA37-4589-94DB-D43DC49C6094}" dt="2026-06-25T14:25:53.221" v="40" actId="20577"/>
          <ac:spMkLst>
            <pc:docMk/>
            <pc:sldMk cId="1150653711" sldId="1341"/>
            <ac:spMk id="7170" creationId="{16116B74-9BED-CD20-CBCF-DF1274B37661}"/>
          </ac:spMkLst>
        </pc:spChg>
      </pc:sldChg>
      <pc:sldChg chg="del">
        <pc:chgData name="First Presbyterian Church, Blairstown, NJ" userId="96d466b960cbaa79" providerId="LiveId" clId="{08259469-EA37-4589-94DB-D43DC49C6094}" dt="2026-06-25T14:30:01.493" v="77" actId="47"/>
        <pc:sldMkLst>
          <pc:docMk/>
          <pc:sldMk cId="0" sldId="1342"/>
        </pc:sldMkLst>
      </pc:sldChg>
      <pc:sldChg chg="del">
        <pc:chgData name="First Presbyterian Church, Blairstown, NJ" userId="96d466b960cbaa79" providerId="LiveId" clId="{08259469-EA37-4589-94DB-D43DC49C6094}" dt="2026-06-25T14:34:38.374" v="136" actId="47"/>
        <pc:sldMkLst>
          <pc:docMk/>
          <pc:sldMk cId="744871891" sldId="1343"/>
        </pc:sldMkLst>
      </pc:sldChg>
      <pc:sldChg chg="modSp mod">
        <pc:chgData name="First Presbyterian Church, Blairstown, NJ" userId="96d466b960cbaa79" providerId="LiveId" clId="{08259469-EA37-4589-94DB-D43DC49C6094}" dt="2026-06-25T14:33:43.508" v="119"/>
        <pc:sldMkLst>
          <pc:docMk/>
          <pc:sldMk cId="124096191" sldId="1344"/>
        </pc:sldMkLst>
        <pc:spChg chg="mod">
          <ac:chgData name="First Presbyterian Church, Blairstown, NJ" userId="96d466b960cbaa79" providerId="LiveId" clId="{08259469-EA37-4589-94DB-D43DC49C6094}" dt="2026-06-25T14:33:43.508" v="119"/>
          <ac:spMkLst>
            <pc:docMk/>
            <pc:sldMk cId="124096191" sldId="1344"/>
            <ac:spMk id="17410" creationId="{9A72197C-52D7-9AAB-53E4-97F59C87327A}"/>
          </ac:spMkLst>
        </pc:spChg>
      </pc:sldChg>
      <pc:sldChg chg="modSp mod">
        <pc:chgData name="First Presbyterian Church, Blairstown, NJ" userId="96d466b960cbaa79" providerId="LiveId" clId="{08259469-EA37-4589-94DB-D43DC49C6094}" dt="2026-06-25T14:34:02.258" v="121"/>
        <pc:sldMkLst>
          <pc:docMk/>
          <pc:sldMk cId="3314271260" sldId="1345"/>
        </pc:sldMkLst>
        <pc:spChg chg="mod">
          <ac:chgData name="First Presbyterian Church, Blairstown, NJ" userId="96d466b960cbaa79" providerId="LiveId" clId="{08259469-EA37-4589-94DB-D43DC49C6094}" dt="2026-06-25T14:34:02.258" v="121"/>
          <ac:spMkLst>
            <pc:docMk/>
            <pc:sldMk cId="3314271260" sldId="1345"/>
            <ac:spMk id="17410" creationId="{E6CFC362-88E6-3A27-14EB-7921310697A9}"/>
          </ac:spMkLst>
        </pc:spChg>
      </pc:sldChg>
      <pc:sldChg chg="modSp mod">
        <pc:chgData name="First Presbyterian Church, Blairstown, NJ" userId="96d466b960cbaa79" providerId="LiveId" clId="{08259469-EA37-4589-94DB-D43DC49C6094}" dt="2026-06-25T14:34:24.388" v="132" actId="20577"/>
        <pc:sldMkLst>
          <pc:docMk/>
          <pc:sldMk cId="3411739954" sldId="1346"/>
        </pc:sldMkLst>
        <pc:spChg chg="mod">
          <ac:chgData name="First Presbyterian Church, Blairstown, NJ" userId="96d466b960cbaa79" providerId="LiveId" clId="{08259469-EA37-4589-94DB-D43DC49C6094}" dt="2026-06-25T14:34:24.388" v="132" actId="20577"/>
          <ac:spMkLst>
            <pc:docMk/>
            <pc:sldMk cId="3411739954" sldId="1346"/>
            <ac:spMk id="17410" creationId="{96885889-F390-F484-DA61-793745A4E655}"/>
          </ac:spMkLst>
        </pc:spChg>
      </pc:sldChg>
      <pc:sldChg chg="modSp del">
        <pc:chgData name="First Presbyterian Church, Blairstown, NJ" userId="96d466b960cbaa79" providerId="LiveId" clId="{08259469-EA37-4589-94DB-D43DC49C6094}" dt="2026-06-25T14:34:30.877" v="133" actId="47"/>
        <pc:sldMkLst>
          <pc:docMk/>
          <pc:sldMk cId="3399821642" sldId="1347"/>
        </pc:sldMkLst>
        <pc:spChg chg="mod">
          <ac:chgData name="First Presbyterian Church, Blairstown, NJ" userId="96d466b960cbaa79" providerId="LiveId" clId="{08259469-EA37-4589-94DB-D43DC49C6094}" dt="2026-06-25T14:33:08.183" v="113"/>
          <ac:spMkLst>
            <pc:docMk/>
            <pc:sldMk cId="3399821642" sldId="1347"/>
            <ac:spMk id="17410" creationId="{A9693CBC-6126-9F5D-C970-DD3239616C82}"/>
          </ac:spMkLst>
        </pc:spChg>
      </pc:sldChg>
      <pc:sldChg chg="del">
        <pc:chgData name="First Presbyterian Church, Blairstown, NJ" userId="96d466b960cbaa79" providerId="LiveId" clId="{08259469-EA37-4589-94DB-D43DC49C6094}" dt="2026-06-25T14:34:33.762" v="134" actId="47"/>
        <pc:sldMkLst>
          <pc:docMk/>
          <pc:sldMk cId="2749425275" sldId="1348"/>
        </pc:sldMkLst>
      </pc:sldChg>
      <pc:sldChg chg="del">
        <pc:chgData name="First Presbyterian Church, Blairstown, NJ" userId="96d466b960cbaa79" providerId="LiveId" clId="{08259469-EA37-4589-94DB-D43DC49C6094}" dt="2026-06-25T14:34:35.983" v="135" actId="47"/>
        <pc:sldMkLst>
          <pc:docMk/>
          <pc:sldMk cId="190777233" sldId="1349"/>
        </pc:sldMkLst>
      </pc:sldChg>
      <pc:sldChg chg="del">
        <pc:chgData name="First Presbyterian Church, Blairstown, NJ" userId="96d466b960cbaa79" providerId="LiveId" clId="{08259469-EA37-4589-94DB-D43DC49C6094}" dt="2026-06-25T14:39:13.855" v="203" actId="47"/>
        <pc:sldMkLst>
          <pc:docMk/>
          <pc:sldMk cId="1522136623" sldId="1350"/>
        </pc:sldMkLst>
      </pc:sldChg>
      <pc:sldChg chg="modSp mod">
        <pc:chgData name="First Presbyterian Church, Blairstown, NJ" userId="96d466b960cbaa79" providerId="LiveId" clId="{08259469-EA37-4589-94DB-D43DC49C6094}" dt="2026-06-25T14:40:59.260" v="250" actId="2710"/>
        <pc:sldMkLst>
          <pc:docMk/>
          <pc:sldMk cId="1220643760" sldId="1351"/>
        </pc:sldMkLst>
        <pc:spChg chg="mod">
          <ac:chgData name="First Presbyterian Church, Blairstown, NJ" userId="96d466b960cbaa79" providerId="LiveId" clId="{08259469-EA37-4589-94DB-D43DC49C6094}" dt="2026-06-25T14:40:59.260" v="250" actId="2710"/>
          <ac:spMkLst>
            <pc:docMk/>
            <pc:sldMk cId="1220643760" sldId="1351"/>
            <ac:spMk id="14338" creationId="{6CE03DF3-A440-C946-7AE1-A5099867F65B}"/>
          </ac:spMkLst>
        </pc:spChg>
      </pc:sldChg>
      <pc:sldChg chg="modSp add mod">
        <pc:chgData name="First Presbyterian Church, Blairstown, NJ" userId="96d466b960cbaa79" providerId="LiveId" clId="{08259469-EA37-4589-94DB-D43DC49C6094}" dt="2026-06-26T13:13:01.797" v="288" actId="20577"/>
        <pc:sldMkLst>
          <pc:docMk/>
          <pc:sldMk cId="2651484036" sldId="1352"/>
        </pc:sldMkLst>
        <pc:spChg chg="mod">
          <ac:chgData name="First Presbyterian Church, Blairstown, NJ" userId="96d466b960cbaa79" providerId="LiveId" clId="{08259469-EA37-4589-94DB-D43DC49C6094}" dt="2026-06-26T13:13:01.797" v="288" actId="20577"/>
          <ac:spMkLst>
            <pc:docMk/>
            <pc:sldMk cId="2651484036" sldId="1352"/>
            <ac:spMk id="4" creationId="{CDE88176-569B-E155-4105-79D07091E1B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5345409-788C-4CEB-80BF-7FCD2CFF4A10}"/>
              </a:ext>
            </a:extLst>
          </p:cNvPr>
          <p:cNvSpPr>
            <a:spLocks noGrp="1" noChangeArrowheads="1"/>
          </p:cNvSpPr>
          <p:nvPr>
            <p:ph type="hdr" sz="quarter"/>
          </p:nvPr>
        </p:nvSpPr>
        <p:spPr bwMode="auto">
          <a:xfrm>
            <a:off x="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19" name="Rectangle 3">
            <a:extLst>
              <a:ext uri="{FF2B5EF4-FFF2-40B4-BE49-F238E27FC236}">
                <a16:creationId xmlns:a16="http://schemas.microsoft.com/office/drawing/2014/main" id="{A0EFEBAB-8391-4033-B415-84AA62A3E39B}"/>
              </a:ext>
            </a:extLst>
          </p:cNvPr>
          <p:cNvSpPr>
            <a:spLocks noGrp="1" noChangeArrowheads="1"/>
          </p:cNvSpPr>
          <p:nvPr>
            <p:ph type="dt" sz="quarter" idx="1"/>
          </p:nvPr>
        </p:nvSpPr>
        <p:spPr bwMode="auto">
          <a:xfrm>
            <a:off x="526415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algn="r" defTabSz="918784">
              <a:defRPr sz="1300" b="0">
                <a:latin typeface="Arial" charset="0"/>
                <a:cs typeface="Arial" charset="0"/>
              </a:defRPr>
            </a:lvl1pPr>
          </a:lstStyle>
          <a:p>
            <a:pPr>
              <a:defRPr/>
            </a:pPr>
            <a:endParaRPr lang="en-US"/>
          </a:p>
        </p:txBody>
      </p:sp>
      <p:sp>
        <p:nvSpPr>
          <p:cNvPr id="86020" name="Rectangle 4">
            <a:extLst>
              <a:ext uri="{FF2B5EF4-FFF2-40B4-BE49-F238E27FC236}">
                <a16:creationId xmlns:a16="http://schemas.microsoft.com/office/drawing/2014/main" id="{7D82E61B-ACBC-4CFB-8D8F-97F24CBE6D77}"/>
              </a:ext>
            </a:extLst>
          </p:cNvPr>
          <p:cNvSpPr>
            <a:spLocks noGrp="1" noChangeArrowheads="1"/>
          </p:cNvSpPr>
          <p:nvPr>
            <p:ph type="ftr" sz="quarter" idx="2"/>
          </p:nvPr>
        </p:nvSpPr>
        <p:spPr bwMode="auto">
          <a:xfrm>
            <a:off x="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21" name="Rectangle 5">
            <a:extLst>
              <a:ext uri="{FF2B5EF4-FFF2-40B4-BE49-F238E27FC236}">
                <a16:creationId xmlns:a16="http://schemas.microsoft.com/office/drawing/2014/main" id="{0CBA459D-143F-42B0-8169-C80439DE9576}"/>
              </a:ext>
            </a:extLst>
          </p:cNvPr>
          <p:cNvSpPr>
            <a:spLocks noGrp="1" noChangeArrowheads="1"/>
          </p:cNvSpPr>
          <p:nvPr>
            <p:ph type="sldNum" sz="quarter" idx="3"/>
          </p:nvPr>
        </p:nvSpPr>
        <p:spPr bwMode="auto">
          <a:xfrm>
            <a:off x="526415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algn="r" defTabSz="917575">
              <a:defRPr sz="1300" b="0">
                <a:latin typeface="Arial" panose="020B0604020202020204" pitchFamily="34" charset="0"/>
              </a:defRPr>
            </a:lvl1pPr>
          </a:lstStyle>
          <a:p>
            <a:fld id="{8949C558-9695-47A0-B5D7-90E8B2F89EB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64A5BE3-ECA7-4A7B-9028-E48DA4087423}"/>
              </a:ext>
            </a:extLst>
          </p:cNvPr>
          <p:cNvSpPr>
            <a:spLocks noGrp="1" noChangeArrowheads="1"/>
          </p:cNvSpPr>
          <p:nvPr>
            <p:ph type="hdr" sz="quarter"/>
          </p:nvPr>
        </p:nvSpPr>
        <p:spPr bwMode="auto">
          <a:xfrm>
            <a:off x="0" y="0"/>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eaLnBrk="0" hangingPunct="0">
              <a:defRPr sz="1200" b="0">
                <a:cs typeface="Arial" charset="0"/>
              </a:defRPr>
            </a:lvl1pPr>
          </a:lstStyle>
          <a:p>
            <a:pPr>
              <a:defRPr/>
            </a:pPr>
            <a:endParaRPr lang="en-US"/>
          </a:p>
        </p:txBody>
      </p:sp>
      <p:sp>
        <p:nvSpPr>
          <p:cNvPr id="57347" name="Rectangle 3">
            <a:extLst>
              <a:ext uri="{FF2B5EF4-FFF2-40B4-BE49-F238E27FC236}">
                <a16:creationId xmlns:a16="http://schemas.microsoft.com/office/drawing/2014/main" id="{E504145B-5023-482A-BB0E-CFF1852B3C9D}"/>
              </a:ext>
            </a:extLst>
          </p:cNvPr>
          <p:cNvSpPr>
            <a:spLocks noGrp="1" noChangeArrowheads="1"/>
          </p:cNvSpPr>
          <p:nvPr>
            <p:ph type="dt" idx="1"/>
          </p:nvPr>
        </p:nvSpPr>
        <p:spPr bwMode="auto">
          <a:xfrm>
            <a:off x="5265738"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algn="r" eaLnBrk="0" hangingPunct="0">
              <a:defRPr sz="1200" b="0">
                <a:cs typeface="Arial" charset="0"/>
              </a:defRPr>
            </a:lvl1pPr>
          </a:lstStyle>
          <a:p>
            <a:pPr>
              <a:defRPr/>
            </a:pPr>
            <a:fld id="{D2560A9F-3D58-4725-A9CC-6CE926D7E376}" type="datetimeFigureOut">
              <a:rPr lang="en-US"/>
              <a:pPr>
                <a:defRPr/>
              </a:pPr>
              <a:t>06/26/2026</a:t>
            </a:fld>
            <a:endParaRPr lang="en-US" dirty="0"/>
          </a:p>
        </p:txBody>
      </p:sp>
      <p:sp>
        <p:nvSpPr>
          <p:cNvPr id="39940" name="Rectangle 4">
            <a:extLst>
              <a:ext uri="{FF2B5EF4-FFF2-40B4-BE49-F238E27FC236}">
                <a16:creationId xmlns:a16="http://schemas.microsoft.com/office/drawing/2014/main" id="{592DE60C-5AB4-4825-8ED3-F1F171847563}"/>
              </a:ext>
            </a:extLst>
          </p:cNvPr>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a:extLst>
              <a:ext uri="{FF2B5EF4-FFF2-40B4-BE49-F238E27FC236}">
                <a16:creationId xmlns:a16="http://schemas.microsoft.com/office/drawing/2014/main" id="{3C96E1F5-6C78-4069-AE05-0F88114B5BE0}"/>
              </a:ext>
            </a:extLst>
          </p:cNvPr>
          <p:cNvSpPr>
            <a:spLocks noGrp="1" noChangeArrowheads="1"/>
          </p:cNvSpPr>
          <p:nvPr>
            <p:ph type="body" sz="quarter" idx="3"/>
          </p:nvPr>
        </p:nvSpPr>
        <p:spPr bwMode="auto">
          <a:xfrm>
            <a:off x="928688" y="3330575"/>
            <a:ext cx="743902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a:extLst>
              <a:ext uri="{FF2B5EF4-FFF2-40B4-BE49-F238E27FC236}">
                <a16:creationId xmlns:a16="http://schemas.microsoft.com/office/drawing/2014/main" id="{C59122AF-A62E-4C94-B22A-9F9A8960E0A2}"/>
              </a:ext>
            </a:extLst>
          </p:cNvPr>
          <p:cNvSpPr>
            <a:spLocks noGrp="1" noChangeArrowheads="1"/>
          </p:cNvSpPr>
          <p:nvPr>
            <p:ph type="ftr" sz="quarter" idx="4"/>
          </p:nvPr>
        </p:nvSpPr>
        <p:spPr bwMode="auto">
          <a:xfrm>
            <a:off x="0" y="6657975"/>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eaLnBrk="0" hangingPunct="0">
              <a:defRPr sz="1200" b="0">
                <a:cs typeface="Arial" charset="0"/>
              </a:defRPr>
            </a:lvl1pPr>
          </a:lstStyle>
          <a:p>
            <a:pPr>
              <a:defRPr/>
            </a:pPr>
            <a:endParaRPr lang="en-US"/>
          </a:p>
        </p:txBody>
      </p:sp>
      <p:sp>
        <p:nvSpPr>
          <p:cNvPr id="57351" name="Rectangle 7">
            <a:extLst>
              <a:ext uri="{FF2B5EF4-FFF2-40B4-BE49-F238E27FC236}">
                <a16:creationId xmlns:a16="http://schemas.microsoft.com/office/drawing/2014/main" id="{3A67A980-A14A-4639-A830-12872F1ACD63}"/>
              </a:ext>
            </a:extLst>
          </p:cNvPr>
          <p:cNvSpPr>
            <a:spLocks noGrp="1" noChangeArrowheads="1"/>
          </p:cNvSpPr>
          <p:nvPr>
            <p:ph type="sldNum" sz="quarter" idx="5"/>
          </p:nvPr>
        </p:nvSpPr>
        <p:spPr bwMode="auto">
          <a:xfrm>
            <a:off x="5265738"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algn="r" eaLnBrk="0" hangingPunct="0">
              <a:defRPr sz="1200" b="0"/>
            </a:lvl1pPr>
          </a:lstStyle>
          <a:p>
            <a:fld id="{AB4C82E0-486A-462B-BDD0-4E609807901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CBA31-F07F-807D-9EE1-7CDBA2F294E4}"/>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F384E2E9-3833-6216-58D0-7F8617A7ECA0}"/>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A47B9B5A-F93F-2260-7B48-E479A07B18DB}"/>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AB741E46-C045-3FB2-5D8F-5165368896E5}"/>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4</a:t>
            </a:fld>
            <a:endParaRPr lang="en-US" altLang="en-US">
              <a:latin typeface="Tahoma" panose="020B0604030504040204" pitchFamily="34" charset="0"/>
            </a:endParaRPr>
          </a:p>
        </p:txBody>
      </p:sp>
    </p:spTree>
    <p:extLst>
      <p:ext uri="{BB962C8B-B14F-4D97-AF65-F5344CB8AC3E}">
        <p14:creationId xmlns:p14="http://schemas.microsoft.com/office/powerpoint/2010/main" val="3205789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D00B8-0244-FC8A-23FB-ECF37BF752AB}"/>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DEE575D-180D-2D55-2704-FC543C2D49D5}"/>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038E352E-7D41-1B55-9729-8D00E1FE0D08}"/>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47C67253-CFA3-512E-488D-A9A3E8C1088E}"/>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5</a:t>
            </a:fld>
            <a:endParaRPr lang="en-US" altLang="en-US">
              <a:latin typeface="Tahoma" panose="020B0604030504040204" pitchFamily="34" charset="0"/>
            </a:endParaRPr>
          </a:p>
        </p:txBody>
      </p:sp>
    </p:spTree>
    <p:extLst>
      <p:ext uri="{BB962C8B-B14F-4D97-AF65-F5344CB8AC3E}">
        <p14:creationId xmlns:p14="http://schemas.microsoft.com/office/powerpoint/2010/main" val="3621289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84FFFEE-F266-44A5-B8E0-2F421E1A29FC}"/>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8B3E2527-C771-4251-B2F1-21F7EEC3C441}"/>
              </a:ext>
            </a:extLst>
          </p:cNvPr>
          <p:cNvSpPr>
            <a:spLocks noGrp="1"/>
          </p:cNvSpPr>
          <p:nvPr>
            <p:ph type="body" idx="1"/>
          </p:nvPr>
        </p:nvSpPr>
        <p:spPr>
          <a:noFill/>
        </p:spPr>
        <p:txBody>
          <a:bodyPr/>
          <a:lstStyle/>
          <a:p>
            <a:endParaRPr lang="en-US" altLang="en-US"/>
          </a:p>
        </p:txBody>
      </p:sp>
      <p:sp>
        <p:nvSpPr>
          <p:cNvPr id="41988" name="Slide Number Placeholder 3">
            <a:extLst>
              <a:ext uri="{FF2B5EF4-FFF2-40B4-BE49-F238E27FC236}">
                <a16:creationId xmlns:a16="http://schemas.microsoft.com/office/drawing/2014/main" id="{2EBB254D-68C5-49C5-921C-E62CC8300C3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6C1E85-D7E7-4B98-9784-762158582969}" type="slidenum">
              <a:rPr lang="en-US" altLang="en-US">
                <a:latin typeface="Tahoma" panose="020B0604030504040204" pitchFamily="34" charset="0"/>
              </a:rPr>
              <a:pPr>
                <a:spcBef>
                  <a:spcPct val="0"/>
                </a:spcBef>
              </a:pPr>
              <a:t>10</a:t>
            </a:fld>
            <a:endParaRPr lang="en-US" altLang="en-US">
              <a:latin typeface="Tahoma" panose="020B060403050404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11</a:t>
            </a:fld>
            <a:endParaRPr lang="en-US" altLang="en-US">
              <a:latin typeface="Tahoma" panose="020B0604030504040204" pitchFamily="34" charset="0"/>
            </a:endParaRPr>
          </a:p>
        </p:txBody>
      </p:sp>
    </p:spTree>
    <p:extLst>
      <p:ext uri="{BB962C8B-B14F-4D97-AF65-F5344CB8AC3E}">
        <p14:creationId xmlns:p14="http://schemas.microsoft.com/office/powerpoint/2010/main" val="2467571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12</a:t>
            </a:fld>
            <a:endParaRPr lang="en-US" altLang="en-US">
              <a:latin typeface="Tahoma" panose="020B0604030504040204" pitchFamily="34" charset="0"/>
            </a:endParaRPr>
          </a:p>
        </p:txBody>
      </p:sp>
    </p:spTree>
    <p:extLst>
      <p:ext uri="{BB962C8B-B14F-4D97-AF65-F5344CB8AC3E}">
        <p14:creationId xmlns:p14="http://schemas.microsoft.com/office/powerpoint/2010/main" val="3280129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F970814-DA4F-4EA0-B0E1-A845F731E759}" type="slidenum">
              <a:rPr lang="en-US" altLang="en-US" smtClean="0"/>
              <a:pPr/>
              <a:t>‹#›</a:t>
            </a:fld>
            <a:endParaRPr lang="en-US" altLang="en-US"/>
          </a:p>
        </p:txBody>
      </p:sp>
    </p:spTree>
    <p:extLst>
      <p:ext uri="{BB962C8B-B14F-4D97-AF65-F5344CB8AC3E}">
        <p14:creationId xmlns:p14="http://schemas.microsoft.com/office/powerpoint/2010/main" val="92838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58121951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15541383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8509596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24115838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44901991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32030543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AF799F6-4855-4E7F-A06A-6E9CC48E1BFF}" type="slidenum">
              <a:rPr lang="en-US" altLang="en-US" smtClean="0"/>
              <a:pPr/>
              <a:t>‹#›</a:t>
            </a:fld>
            <a:endParaRPr lang="en-US" altLang="en-US"/>
          </a:p>
        </p:txBody>
      </p:sp>
    </p:spTree>
    <p:extLst>
      <p:ext uri="{BB962C8B-B14F-4D97-AF65-F5344CB8AC3E}">
        <p14:creationId xmlns:p14="http://schemas.microsoft.com/office/powerpoint/2010/main" val="183137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8417A1A-D0FB-49F2-A5B2-FC2821ADFA7C}" type="slidenum">
              <a:rPr lang="en-US" altLang="en-US" smtClean="0"/>
              <a:pPr/>
              <a:t>‹#›</a:t>
            </a:fld>
            <a:endParaRPr lang="en-US" altLang="en-US"/>
          </a:p>
        </p:txBody>
      </p:sp>
    </p:spTree>
    <p:extLst>
      <p:ext uri="{BB962C8B-B14F-4D97-AF65-F5344CB8AC3E}">
        <p14:creationId xmlns:p14="http://schemas.microsoft.com/office/powerpoint/2010/main" val="352166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A15036D-ACD3-482D-A970-93FB802542F3}" type="slidenum">
              <a:rPr lang="en-US" altLang="en-US" smtClean="0"/>
              <a:pPr/>
              <a:t>‹#›</a:t>
            </a:fld>
            <a:endParaRPr lang="en-US" altLang="en-US"/>
          </a:p>
        </p:txBody>
      </p:sp>
    </p:spTree>
    <p:extLst>
      <p:ext uri="{BB962C8B-B14F-4D97-AF65-F5344CB8AC3E}">
        <p14:creationId xmlns:p14="http://schemas.microsoft.com/office/powerpoint/2010/main" val="428370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5459C0-D9F3-4E87-B048-797558306541}" type="slidenum">
              <a:rPr lang="en-US" altLang="en-US" smtClean="0"/>
              <a:pPr/>
              <a:t>‹#›</a:t>
            </a:fld>
            <a:endParaRPr lang="en-US" altLang="en-US"/>
          </a:p>
        </p:txBody>
      </p:sp>
    </p:spTree>
    <p:extLst>
      <p:ext uri="{BB962C8B-B14F-4D97-AF65-F5344CB8AC3E}">
        <p14:creationId xmlns:p14="http://schemas.microsoft.com/office/powerpoint/2010/main" val="285714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392680E-76D8-482F-9260-E1CC0BD1EDB5}" type="slidenum">
              <a:rPr lang="en-US" altLang="en-US" smtClean="0"/>
              <a:pPr/>
              <a:t>‹#›</a:t>
            </a:fld>
            <a:endParaRPr lang="en-US" altLang="en-US"/>
          </a:p>
        </p:txBody>
      </p:sp>
    </p:spTree>
    <p:extLst>
      <p:ext uri="{BB962C8B-B14F-4D97-AF65-F5344CB8AC3E}">
        <p14:creationId xmlns:p14="http://schemas.microsoft.com/office/powerpoint/2010/main" val="4013125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12845469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2EABE91-2131-4246-91A2-52FC2A22B0D5}" type="slidenum">
              <a:rPr lang="en-US" altLang="en-US" smtClean="0"/>
              <a:pPr/>
              <a:t>‹#›</a:t>
            </a:fld>
            <a:endParaRPr lang="en-US" altLang="en-US"/>
          </a:p>
        </p:txBody>
      </p:sp>
    </p:spTree>
    <p:extLst>
      <p:ext uri="{BB962C8B-B14F-4D97-AF65-F5344CB8AC3E}">
        <p14:creationId xmlns:p14="http://schemas.microsoft.com/office/powerpoint/2010/main" val="390223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55EF8-B59A-48DF-A116-AFDAD4B003AB}" type="datetimeFigureOut">
              <a:rPr lang="en-US" smtClean="0"/>
              <a:t>06/26/2026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46BA9F-1FA8-403C-81F1-144344226328}" type="slidenum">
              <a:rPr lang="en-US" altLang="en-US" smtClean="0"/>
              <a:pPr/>
              <a:t>‹#›</a:t>
            </a:fld>
            <a:endParaRPr lang="en-US" altLang="en-US"/>
          </a:p>
        </p:txBody>
      </p:sp>
    </p:spTree>
    <p:extLst>
      <p:ext uri="{BB962C8B-B14F-4D97-AF65-F5344CB8AC3E}">
        <p14:creationId xmlns:p14="http://schemas.microsoft.com/office/powerpoint/2010/main" val="202957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79BC6B3-BBE4-4E4E-98EA-73569C4C7972}" type="slidenum">
              <a:rPr lang="en-US" altLang="en-US" smtClean="0"/>
              <a:pPr/>
              <a:t>‹#›</a:t>
            </a:fld>
            <a:endParaRPr lang="en-US" altLang="en-US"/>
          </a:p>
        </p:txBody>
      </p:sp>
    </p:spTree>
    <p:extLst>
      <p:ext uri="{BB962C8B-B14F-4D97-AF65-F5344CB8AC3E}">
        <p14:creationId xmlns:p14="http://schemas.microsoft.com/office/powerpoint/2010/main" val="253915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3CC1B89-FEA8-49D3-85C0-3715582C6414}" type="slidenum">
              <a:rPr lang="en-US" altLang="en-US" smtClean="0"/>
              <a:pPr/>
              <a:t>‹#›</a:t>
            </a:fld>
            <a:endParaRPr lang="en-US" altLang="en-US"/>
          </a:p>
        </p:txBody>
      </p:sp>
    </p:spTree>
    <p:extLst>
      <p:ext uri="{BB962C8B-B14F-4D97-AF65-F5344CB8AC3E}">
        <p14:creationId xmlns:p14="http://schemas.microsoft.com/office/powerpoint/2010/main" val="386532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625571683"/>
      </p:ext>
    </p:extLst>
  </p:cSld>
  <p:clrMap bg1="dk1" tx1="lt1" bg2="dk2" tx2="lt2" accent1="accent1" accent2="accent2" accent3="accent3" accent4="accent4" accent5="accent5" accent6="accent6" hlink="hlink" folHlink="folHlink"/>
  <p:sldLayoutIdLst>
    <p:sldLayoutId id="2147487050" r:id="rId1"/>
    <p:sldLayoutId id="2147487051" r:id="rId2"/>
    <p:sldLayoutId id="2147487052" r:id="rId3"/>
    <p:sldLayoutId id="2147487053" r:id="rId4"/>
    <p:sldLayoutId id="2147487054" r:id="rId5"/>
    <p:sldLayoutId id="2147487055" r:id="rId6"/>
    <p:sldLayoutId id="2147487056" r:id="rId7"/>
    <p:sldLayoutId id="2147487057" r:id="rId8"/>
    <p:sldLayoutId id="2147487058" r:id="rId9"/>
    <p:sldLayoutId id="2147487059" r:id="rId10"/>
    <p:sldLayoutId id="2147487060" r:id="rId11"/>
    <p:sldLayoutId id="2147487061" r:id="rId12"/>
    <p:sldLayoutId id="2147487062" r:id="rId13"/>
    <p:sldLayoutId id="2147487063" r:id="rId14"/>
    <p:sldLayoutId id="2147487064" r:id="rId15"/>
    <p:sldLayoutId id="2147487065" r:id="rId16"/>
    <p:sldLayoutId id="2147487066"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olorful painting with white text&#10;&#10;AI-generated content may be incorrect.">
            <a:extLst>
              <a:ext uri="{FF2B5EF4-FFF2-40B4-BE49-F238E27FC236}">
                <a16:creationId xmlns:a16="http://schemas.microsoft.com/office/drawing/2014/main" id="{AD6D6310-1D03-815D-3C3F-3BA3F12897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31595" cy="5136522"/>
          </a:xfrm>
          <a:prstGeom prst="rect">
            <a:avLst/>
          </a:prstGeom>
        </p:spPr>
      </p:pic>
      <p:sp>
        <p:nvSpPr>
          <p:cNvPr id="7" name="Rectangle 2">
            <a:extLst>
              <a:ext uri="{FF2B5EF4-FFF2-40B4-BE49-F238E27FC236}">
                <a16:creationId xmlns:a16="http://schemas.microsoft.com/office/drawing/2014/main" id="{02E2BF9B-5F9A-4FF4-983C-E7485C50FDBA}"/>
              </a:ext>
            </a:extLst>
          </p:cNvPr>
          <p:cNvSpPr>
            <a:spLocks noChangeArrowheads="1"/>
          </p:cNvSpPr>
          <p:nvPr/>
        </p:nvSpPr>
        <p:spPr bwMode="auto">
          <a:xfrm>
            <a:off x="102781" y="5468679"/>
            <a:ext cx="4038600" cy="502702"/>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Enter in  SILENCE</a:t>
            </a:r>
          </a:p>
        </p:txBody>
      </p:sp>
      <p:sp>
        <p:nvSpPr>
          <p:cNvPr id="8" name="Rectangle 2">
            <a:extLst>
              <a:ext uri="{FF2B5EF4-FFF2-40B4-BE49-F238E27FC236}">
                <a16:creationId xmlns:a16="http://schemas.microsoft.com/office/drawing/2014/main" id="{F35B2FEC-53B6-5BC9-E91D-656E93A2A76F}"/>
              </a:ext>
            </a:extLst>
          </p:cNvPr>
          <p:cNvSpPr>
            <a:spLocks noChangeArrowheads="1"/>
          </p:cNvSpPr>
          <p:nvPr/>
        </p:nvSpPr>
        <p:spPr bwMode="auto">
          <a:xfrm>
            <a:off x="4711995" y="5486400"/>
            <a:ext cx="4419600" cy="502702"/>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Wait with REVERENCE </a:t>
            </a:r>
          </a:p>
        </p:txBody>
      </p:sp>
      <p:sp>
        <p:nvSpPr>
          <p:cNvPr id="9" name="Rectangle 8">
            <a:extLst>
              <a:ext uri="{FF2B5EF4-FFF2-40B4-BE49-F238E27FC236}">
                <a16:creationId xmlns:a16="http://schemas.microsoft.com/office/drawing/2014/main" id="{93D531A8-D815-B254-754D-1F76EC61B7C3}"/>
              </a:ext>
            </a:extLst>
          </p:cNvPr>
          <p:cNvSpPr>
            <a:spLocks noChangeArrowheads="1"/>
          </p:cNvSpPr>
          <p:nvPr/>
        </p:nvSpPr>
        <p:spPr bwMode="auto">
          <a:xfrm>
            <a:off x="2482702" y="5989102"/>
            <a:ext cx="3962400" cy="502702"/>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Worship from JOY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BC6D61EA-6048-4BEF-91FB-A3938ABBBFCE}"/>
              </a:ext>
            </a:extLst>
          </p:cNvPr>
          <p:cNvSpPr>
            <a:spLocks noGrp="1" noChangeArrowheads="1"/>
          </p:cNvSpPr>
          <p:nvPr>
            <p:ph type="subTitle" idx="4294967295"/>
          </p:nvPr>
        </p:nvSpPr>
        <p:spPr>
          <a:xfrm>
            <a:off x="381000" y="76200"/>
            <a:ext cx="82296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ASSURANCE OF CHRIST’S FORGIVENESS:	</a:t>
            </a:r>
            <a:endParaRPr lang="en-US" sz="2400" i="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714500" indent="-14224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287338" indent="4763" algn="just">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By Christ’s grace through faith, we have been saved. This is not our own doing; it is the free gift of God. Live ready to love and forgive as freely as Christ has first loved and forgiven us.   </a:t>
            </a:r>
          </a:p>
          <a:p>
            <a:pPr marL="914400" indent="-6223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lgn="just">
              <a:lnSpc>
                <a:spcPct val="150000"/>
              </a:lnSpc>
              <a:spcBef>
                <a:spcPts val="0"/>
              </a:spcBef>
              <a:buClr>
                <a:srgbClr val="FFFFCC"/>
              </a:buClr>
              <a:buFont typeface="Wingdings" panose="05000000000000000000" pitchFamily="2" charset="2"/>
              <a:buNone/>
              <a:defRPr/>
            </a:pPr>
            <a: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In Jesus Christ, we are forgiven!  Let us forgive one another. </a:t>
            </a:r>
          </a:p>
          <a:p>
            <a:pPr marL="0" indent="0">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nSpc>
                <a:spcPct val="150000"/>
              </a:lnSpc>
              <a:spcAft>
                <a:spcPts val="0"/>
              </a:spcAft>
              <a:buFont typeface="Wingdings" panose="05000000000000000000" pitchFamily="2" charset="2"/>
              <a:buNone/>
              <a:defRPr/>
            </a:pPr>
            <a:r>
              <a:rPr lang="en-US" sz="24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CELEBRATING CHRIST’S FORGIVENESS: </a:t>
            </a:r>
            <a:r>
              <a:rPr lang="en-US" sz="2400"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Give Thanks	</a:t>
            </a:r>
            <a:r>
              <a:rPr lang="en-US" sz="1200"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647  GTG)</a:t>
            </a:r>
          </a:p>
          <a:p>
            <a:pPr marL="0" indent="0" algn="ctr">
              <a:spcAft>
                <a:spcPts val="0"/>
              </a:spcAft>
              <a:buFont typeface="Wingdings" panose="05000000000000000000" pitchFamily="2" charset="2"/>
              <a:buNone/>
              <a:defRPr/>
            </a:pPr>
            <a:r>
              <a:rPr lang="en-US" sz="36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Give thanks with a grateful heart, </a:t>
            </a:r>
          </a:p>
          <a:p>
            <a:pPr marL="0" indent="0" algn="ctr">
              <a:spcAft>
                <a:spcPts val="0"/>
              </a:spcAft>
              <a:buFont typeface="Wingdings" panose="05000000000000000000" pitchFamily="2" charset="2"/>
              <a:buNone/>
              <a:defRPr/>
            </a:pPr>
            <a:r>
              <a:rPr lang="en-US" sz="36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give thanks to the Holy One; </a:t>
            </a:r>
          </a:p>
          <a:p>
            <a:pPr marL="0" indent="0" algn="ctr">
              <a:spcAft>
                <a:spcPts val="0"/>
              </a:spcAft>
              <a:buFont typeface="Wingdings" panose="05000000000000000000" pitchFamily="2" charset="2"/>
              <a:buNone/>
              <a:defRPr/>
            </a:pPr>
            <a:r>
              <a:rPr lang="en-US" sz="36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Give thanks, because we’re given </a:t>
            </a:r>
          </a:p>
          <a:p>
            <a:pPr marL="0" indent="0" algn="ctr">
              <a:spcAft>
                <a:spcPts val="0"/>
              </a:spcAft>
              <a:buFont typeface="Wingdings" panose="05000000000000000000" pitchFamily="2" charset="2"/>
              <a:buNone/>
              <a:defRPr/>
            </a:pPr>
            <a:r>
              <a:rPr lang="en-US" sz="36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Jesus Christ the Son. </a:t>
            </a:r>
          </a:p>
          <a:p>
            <a:pPr marL="0" indent="0" algn="ctr">
              <a:spcAft>
                <a:spcPts val="0"/>
              </a:spcAft>
              <a:buFont typeface="Wingdings" panose="05000000000000000000" pitchFamily="2" charset="2"/>
              <a:buNone/>
              <a:defRPr/>
            </a:pPr>
            <a:r>
              <a:rPr lang="en-US" sz="36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now let the weak say, </a:t>
            </a:r>
          </a:p>
          <a:p>
            <a:pPr marL="0" indent="0" algn="ctr">
              <a:spcAft>
                <a:spcPts val="0"/>
              </a:spcAft>
              <a:buFont typeface="Wingdings" panose="05000000000000000000" pitchFamily="2" charset="2"/>
              <a:buNone/>
              <a:defRPr/>
            </a:pPr>
            <a:r>
              <a:rPr lang="en-US" sz="36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“we are strong”; let the poor say, </a:t>
            </a:r>
          </a:p>
          <a:p>
            <a:pPr marL="0" indent="0" algn="ctr">
              <a:spcAft>
                <a:spcPts val="0"/>
              </a:spcAft>
              <a:buFont typeface="Wingdings" panose="05000000000000000000" pitchFamily="2" charset="2"/>
              <a:buNone/>
              <a:defRPr/>
            </a:pPr>
            <a:r>
              <a:rPr lang="en-US" sz="36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“We are rich, because of what the </a:t>
            </a:r>
          </a:p>
          <a:p>
            <a:pPr marL="0" indent="0" algn="ctr">
              <a:spcAft>
                <a:spcPts val="0"/>
              </a:spcAft>
              <a:buFont typeface="Wingdings" panose="05000000000000000000" pitchFamily="2" charset="2"/>
              <a:buNone/>
              <a:defRPr/>
            </a:pPr>
            <a:r>
              <a:rPr lang="en-US" sz="36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Lord has done for us!”</a:t>
            </a:r>
          </a:p>
          <a:p>
            <a:pPr marL="0" indent="0" algn="ctr">
              <a:spcAft>
                <a:spcPts val="0"/>
              </a:spcAft>
              <a:buFont typeface="Wingdings" panose="05000000000000000000" pitchFamily="2" charset="2"/>
              <a:buNone/>
              <a:defRPr/>
            </a:pPr>
            <a:r>
              <a:rPr lang="en-US" sz="36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Give thanks.</a:t>
            </a:r>
          </a:p>
          <a:p>
            <a:pPr marL="0" indent="0" algn="ctr">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50508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1143000" y="76200"/>
            <a:ext cx="8001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2800" b="1" i="1" dirty="0">
                <a:effectLst>
                  <a:outerShdw blurRad="38100" dist="38100" dir="2700000" algn="tl">
                    <a:srgbClr val="000000">
                      <a:alpha val="43137"/>
                    </a:srgbClr>
                  </a:outerShdw>
                </a:effectLst>
              </a:rPr>
              <a:t> </a:t>
            </a:r>
          </a:p>
          <a:p>
            <a:pPr marL="0" marR="0" indent="0">
              <a:lnSpc>
                <a:spcPct val="115000"/>
              </a:lnSpc>
              <a:spcBef>
                <a:spcPts val="0"/>
              </a:spcBef>
              <a:spcAft>
                <a:spcPts val="0"/>
              </a:spcAft>
              <a:buNone/>
              <a:tabLst>
                <a:tab pos="5429250" algn="r"/>
              </a:tabLst>
            </a:pPr>
            <a:r>
              <a:rPr lang="en-US" sz="2800" kern="1400" dirty="0">
                <a:solidFill>
                  <a:schemeClr val="tx1"/>
                </a:solidFill>
                <a:effectLst/>
                <a:latin typeface="+mj-lt"/>
                <a:ea typeface="Times New Roman" panose="02020603050405020304" pitchFamily="18" charset="0"/>
                <a:cs typeface="Tahoma" panose="020B0604030504040204" pitchFamily="34" charset="0"/>
              </a:rPr>
              <a:t>* EXCHANGE OF CHRIST’S PEACE:</a:t>
            </a:r>
            <a:endParaRPr lang="en-US" sz="28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2400" kern="1400" dirty="0">
                <a:solidFill>
                  <a:schemeClr val="tx1"/>
                </a:solidFill>
                <a:effectLst/>
                <a:latin typeface="+mj-lt"/>
                <a:ea typeface="Times New Roman" panose="02020603050405020304" pitchFamily="18" charset="0"/>
                <a:cs typeface="Times New Roman" panose="02020603050405020304" pitchFamily="18" charset="0"/>
              </a:rPr>
              <a:t>Pastor:   	The peace of Christ be with you.</a:t>
            </a: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3200" b="1" kern="1400" dirty="0">
                <a:solidFill>
                  <a:schemeClr val="tx1"/>
                </a:solidFill>
                <a:effectLst/>
                <a:latin typeface="+mj-lt"/>
                <a:ea typeface="Times New Roman" panose="02020603050405020304" pitchFamily="18" charset="0"/>
                <a:cs typeface="Times New Roman" panose="02020603050405020304" pitchFamily="18" charset="0"/>
              </a:rPr>
              <a:t>People: 	  And also with you.      </a:t>
            </a: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a:t>
            </a: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Welcome one another </a:t>
            </a:r>
            <a:br>
              <a:rPr lang="en-US" sz="2800" i="1" kern="1400" dirty="0">
                <a:solidFill>
                  <a:schemeClr val="tx1"/>
                </a:solidFill>
                <a:effectLst/>
                <a:latin typeface="+mj-lt"/>
                <a:ea typeface="Times New Roman" panose="02020603050405020304" pitchFamily="18" charset="0"/>
                <a:cs typeface="Times New Roman" panose="02020603050405020304" pitchFamily="18" charset="0"/>
              </a:rPr>
            </a:b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with the peace of Christ.</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p:txBody>
      </p:sp>
      <p:pic>
        <p:nvPicPr>
          <p:cNvPr id="3" name="Picture 2" descr="A logo of a dove and a globe&#10;&#10;Description automatically generated">
            <a:extLst>
              <a:ext uri="{FF2B5EF4-FFF2-40B4-BE49-F238E27FC236}">
                <a16:creationId xmlns:a16="http://schemas.microsoft.com/office/drawing/2014/main" id="{CD432C87-AEDB-256A-CC3D-CDFA2B4681BC}"/>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33400" y="1524000"/>
            <a:ext cx="2162665" cy="3124200"/>
          </a:xfrm>
          <a:prstGeom prst="rect">
            <a:avLst/>
          </a:prstGeom>
        </p:spPr>
      </p:pic>
    </p:spTree>
    <p:extLst>
      <p:ext uri="{BB962C8B-B14F-4D97-AF65-F5344CB8AC3E}">
        <p14:creationId xmlns:p14="http://schemas.microsoft.com/office/powerpoint/2010/main" val="3505342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241354C-3F84-FB44-61EF-E95BD43172DD}"/>
              </a:ext>
            </a:extLst>
          </p:cNvPr>
          <p:cNvSpPr txBox="1">
            <a:spLocks noChangeArrowheads="1"/>
          </p:cNvSpPr>
          <p:nvPr/>
        </p:nvSpPr>
        <p:spPr bwMode="auto">
          <a:xfrm>
            <a:off x="457199" y="381000"/>
            <a:ext cx="4591581" cy="63246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fontScale="92500"/>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eaLnBrk="1" hangingPunct="1">
              <a:lnSpc>
                <a:spcPct val="90000"/>
              </a:lnSpc>
              <a:spcAft>
                <a:spcPts val="600"/>
              </a:spcAft>
              <a:buClr>
                <a:schemeClr val="tx2"/>
              </a:buClr>
              <a:buFont typeface="Wingdings 2" charset="2"/>
              <a:buNone/>
              <a:defRPr/>
            </a:pPr>
            <a:r>
              <a:rPr lang="en-US" altLang="en-US" sz="3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GIVING OF OUR GIFTS &amp; OFFERTORY:</a:t>
            </a:r>
          </a:p>
          <a:p>
            <a:pPr eaLnBrk="1" hangingPunct="1">
              <a:lnSpc>
                <a:spcPct val="90000"/>
              </a:lnSpc>
              <a:spcAft>
                <a:spcPts val="600"/>
              </a:spcAft>
              <a:buClr>
                <a:schemeClr val="tx2"/>
              </a:buClr>
              <a:buFont typeface="Wingdings 2" charset="2"/>
              <a:buNone/>
              <a:defRPr/>
            </a:pPr>
            <a:r>
              <a:rPr lang="en-US" altLang="en-US" sz="22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Our God has blessed us, so let us extend </a:t>
            </a:r>
            <a:br>
              <a:rPr lang="en-US" altLang="en-US" sz="22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2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God’s Blessing as we present our Tithes and Offerings.</a:t>
            </a:r>
          </a:p>
          <a:p>
            <a:pPr eaLnBrk="1" hangingPunct="1">
              <a:lnSpc>
                <a:spcPct val="90000"/>
              </a:lnSpc>
              <a:spcAft>
                <a:spcPts val="600"/>
              </a:spcAft>
              <a:buClr>
                <a:schemeClr val="tx2"/>
              </a:buClr>
              <a:buFont typeface="Wingdings 2" charset="2"/>
              <a:buNone/>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a:t>
            </a:r>
          </a:p>
          <a:p>
            <a:pPr eaLnBrk="1" hangingPunct="1">
              <a:lnSpc>
                <a:spcPct val="90000"/>
              </a:lnSpc>
              <a:spcAft>
                <a:spcPts val="600"/>
              </a:spcAft>
              <a:buClr>
                <a:schemeClr val="tx2"/>
              </a:buClr>
              <a:buFont typeface="Wingdings 2" charset="2"/>
              <a:buNone/>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Thank you for being faithful stewards of your </a:t>
            </a:r>
            <a:b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church family with your prayers, your time, </a:t>
            </a:r>
            <a:b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talent, and your financial resources. </a:t>
            </a:r>
          </a:p>
          <a:p>
            <a:pPr eaLnBrk="1" hangingPunct="1">
              <a:lnSpc>
                <a:spcPct val="90000"/>
              </a:lnSpc>
              <a:spcAft>
                <a:spcPts val="600"/>
              </a:spcAft>
              <a:buClr>
                <a:schemeClr val="tx2"/>
              </a:buClr>
              <a:buFont typeface="Wingdings 2" charset="2"/>
              <a:buNone/>
              <a:defRPr/>
            </a:pPr>
            <a:endPar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Contributions may also be made: </a:t>
            </a:r>
          </a:p>
          <a:p>
            <a:pPr marL="342900" indent="-342900" eaLnBrk="1" hangingPunct="1">
              <a:lnSpc>
                <a:spcPct val="90000"/>
              </a:lnSpc>
              <a:spcAft>
                <a:spcPts val="600"/>
              </a:spcAft>
              <a:buClr>
                <a:schemeClr val="tx2"/>
              </a:buClr>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Electronically on the church website </a:t>
            </a:r>
            <a:b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at fpcb-nj.org; </a:t>
            </a:r>
          </a:p>
          <a:p>
            <a:pPr marL="342900" indent="-342900" eaLnBrk="1" hangingPunct="1">
              <a:lnSpc>
                <a:spcPct val="90000"/>
              </a:lnSpc>
              <a:spcAft>
                <a:spcPts val="600"/>
              </a:spcAft>
              <a:buClr>
                <a:schemeClr val="tx2"/>
              </a:buClr>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By reoccurring electronic withdrawal; or </a:t>
            </a:r>
          </a:p>
          <a:p>
            <a:pPr marL="342900" indent="-342900" eaLnBrk="1" hangingPunct="1">
              <a:lnSpc>
                <a:spcPct val="90000"/>
              </a:lnSpc>
              <a:spcAft>
                <a:spcPts val="600"/>
              </a:spcAft>
              <a:buClr>
                <a:schemeClr val="tx2"/>
              </a:buClr>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By mailing your offering to the church: </a:t>
            </a:r>
            <a:b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P.O. Box 385, Blairstown, NJ.</a:t>
            </a:r>
          </a:p>
        </p:txBody>
      </p:sp>
      <p:pic>
        <p:nvPicPr>
          <p:cNvPr id="3" name="Picture 2">
            <a:extLst>
              <a:ext uri="{FF2B5EF4-FFF2-40B4-BE49-F238E27FC236}">
                <a16:creationId xmlns:a16="http://schemas.microsoft.com/office/drawing/2014/main" id="{5637AAFB-A6C7-F3D6-53C3-F86CD11DF2FE}"/>
              </a:ext>
            </a:extLst>
          </p:cNvPr>
          <p:cNvPicPr>
            <a:picLocks noChangeAspect="1"/>
          </p:cNvPicPr>
          <p:nvPr/>
        </p:nvPicPr>
        <p:blipFill>
          <a:blip r:embed="rId2">
            <a:extLst>
              <a:ext uri="{28A0092B-C50C-407E-A947-70E740481C1C}">
                <a14:useLocalDpi xmlns:a14="http://schemas.microsoft.com/office/drawing/2010/main" val="0"/>
              </a:ext>
            </a:extLst>
          </a:blip>
          <a:srcRect b="25473"/>
          <a:stretch>
            <a:fillRect/>
          </a:stretch>
        </p:blipFill>
        <p:spPr>
          <a:xfrm>
            <a:off x="5876639" y="3542720"/>
            <a:ext cx="2384010" cy="2253261"/>
          </a:xfrm>
          <a:prstGeom prst="rect">
            <a:avLst/>
          </a:prstGeom>
        </p:spPr>
      </p:pic>
      <p:pic>
        <p:nvPicPr>
          <p:cNvPr id="4" name="Picture 3" descr="A heart in a box&#10;&#10;Description automatically generated">
            <a:extLst>
              <a:ext uri="{FF2B5EF4-FFF2-40B4-BE49-F238E27FC236}">
                <a16:creationId xmlns:a16="http://schemas.microsoft.com/office/drawing/2014/main" id="{EF95CC1F-CA82-C492-5551-5FC363F327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6334" y="1148458"/>
            <a:ext cx="1464620" cy="2253261"/>
          </a:xfrm>
          <a:prstGeom prst="rect">
            <a:avLst/>
          </a:prstGeom>
        </p:spPr>
      </p:pic>
    </p:spTree>
    <p:extLst>
      <p:ext uri="{BB962C8B-B14F-4D97-AF65-F5344CB8AC3E}">
        <p14:creationId xmlns:p14="http://schemas.microsoft.com/office/powerpoint/2010/main" val="602606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9DBA1E24-2F05-4D12-9E1A-0F961142E0A9}"/>
              </a:ext>
            </a:extLst>
          </p:cNvPr>
          <p:cNvSpPr txBox="1">
            <a:spLocks noChangeArrowheads="1"/>
          </p:cNvSpPr>
          <p:nvPr/>
        </p:nvSpPr>
        <p:spPr bwMode="auto">
          <a:xfrm>
            <a:off x="0" y="0"/>
            <a:ext cx="9144000" cy="5386090"/>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lnSpc>
                <a:spcPct val="200000"/>
              </a:lnSpc>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DOXOLOGY: </a:t>
            </a:r>
            <a:r>
              <a:rPr lang="en-US" altLang="en-US" sz="2400" b="0" i="1" dirty="0">
                <a:effectLst>
                  <a:outerShdw blurRad="38100" dist="38100" dir="2700000" algn="tl">
                    <a:srgbClr val="000000">
                      <a:alpha val="43137"/>
                    </a:srgbClr>
                  </a:outerShdw>
                </a:effectLst>
              </a:rPr>
              <a:t>No. 5</a:t>
            </a:r>
            <a:r>
              <a:rPr lang="en-US" altLang="en-US" sz="2400" i="1" dirty="0">
                <a:effectLst>
                  <a:outerShdw blurRad="38100" dist="38100" dir="2700000" algn="tl">
                    <a:srgbClr val="000000">
                      <a:alpha val="43137"/>
                    </a:srgbClr>
                  </a:outerShdw>
                </a:effectLst>
              </a:rPr>
              <a:t>92  Praise God, from Whom All Blessings Flow</a:t>
            </a:r>
          </a:p>
          <a:p>
            <a:pPr eaLnBrk="1" hangingPunct="1">
              <a:lnSpc>
                <a:spcPct val="200000"/>
              </a:lnSpc>
              <a:spcBef>
                <a:spcPct val="0"/>
              </a:spcBef>
              <a:buClrTx/>
              <a:buSzTx/>
              <a:buFont typeface="Wingdings" pitchFamily="2" charset="2"/>
              <a:buNone/>
              <a:defRPr/>
            </a:pPr>
            <a:endParaRPr lang="en-US" altLang="en-US" sz="2400" b="0" i="1" dirty="0">
              <a:effectLst>
                <a:outerShdw blurRad="38100" dist="38100" dir="2700000" algn="tl">
                  <a:srgbClr val="000000">
                    <a:alpha val="43137"/>
                  </a:srgbClr>
                </a:outerShdw>
              </a:effectLst>
            </a:endParaRPr>
          </a:p>
          <a:p>
            <a:pPr algn="ctr" eaLnBrk="1" hangingPunct="1">
              <a:lnSpc>
                <a:spcPts val="484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Praise God, from whom all blessings flow;</a:t>
            </a:r>
          </a:p>
          <a:p>
            <a:pPr algn="ctr" eaLnBrk="1" hangingPunct="1">
              <a:lnSpc>
                <a:spcPts val="484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Praise Him, all creatures here below;</a:t>
            </a:r>
          </a:p>
          <a:p>
            <a:pPr algn="ctr" eaLnBrk="1" hangingPunct="1">
              <a:lnSpc>
                <a:spcPts val="484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Praise Him above, ye heavenly host;</a:t>
            </a:r>
          </a:p>
          <a:p>
            <a:pPr algn="ctr" eaLnBrk="1" hangingPunct="1">
              <a:lnSpc>
                <a:spcPts val="484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Praise Father, Son, and Holy Ghost. Amen.</a:t>
            </a:r>
          </a:p>
          <a:p>
            <a:pPr algn="ctr" eaLnBrk="1" hangingPunct="1">
              <a:lnSpc>
                <a:spcPts val="4840"/>
              </a:lnSpc>
              <a:spcBef>
                <a:spcPct val="0"/>
              </a:spcBef>
              <a:buClrTx/>
              <a:buSzTx/>
              <a:buFont typeface="Wingdings" pitchFamily="2" charset="2"/>
              <a:buNone/>
              <a:defRPr/>
            </a:pPr>
            <a:endParaRPr lang="en-US" altLang="en-US" sz="2400" dirty="0">
              <a:effectLst>
                <a:outerShdw blurRad="38100" dist="38100" dir="2700000" algn="tl">
                  <a:srgbClr val="000000">
                    <a:alpha val="43137"/>
                  </a:srgbClr>
                </a:outerShdw>
              </a:effectLst>
            </a:endParaRPr>
          </a:p>
          <a:p>
            <a:pPr eaLnBrk="1" hangingPunct="1">
              <a:spcBef>
                <a:spcPct val="0"/>
              </a:spcBef>
              <a:buClrTx/>
              <a:buSzTx/>
              <a:buFontTx/>
              <a:buNone/>
              <a:defRPr/>
            </a:pPr>
            <a:endParaRPr lang="en-US" altLang="en-US" sz="2400" dirty="0">
              <a:effectLst>
                <a:outerShdw blurRad="38100" dist="38100" dir="2700000" algn="tl">
                  <a:srgbClr val="000000">
                    <a:alpha val="43137"/>
                  </a:srgbClr>
                </a:outerShdw>
              </a:effectLst>
            </a:endParaRPr>
          </a:p>
          <a:p>
            <a:pPr eaLnBrk="1" hangingPunct="1">
              <a:spcBef>
                <a:spcPct val="0"/>
              </a:spcBef>
              <a:buClrTx/>
              <a:buSzTx/>
              <a:buFontTx/>
              <a:buNone/>
              <a:defRPr/>
            </a:pPr>
            <a:r>
              <a:rPr lang="en-US" altLang="en-US" sz="2400" dirty="0">
                <a:effectLst>
                  <a:outerShdw blurRad="38100" dist="38100" dir="2700000" algn="tl">
                    <a:srgbClr val="000000">
                      <a:alpha val="43137"/>
                    </a:srgbClr>
                  </a:outerShdw>
                </a:effectLst>
              </a:rPr>
              <a:t>* </a:t>
            </a:r>
            <a:r>
              <a:rPr lang="en-US" altLang="en-US" sz="2400" b="0" dirty="0">
                <a:effectLst>
                  <a:outerShdw blurRad="38100" dist="38100" dir="2700000" algn="tl">
                    <a:srgbClr val="000000">
                      <a:alpha val="43137"/>
                    </a:srgbClr>
                  </a:outerShdw>
                </a:effectLst>
              </a:rPr>
              <a:t>PRAYER OF DEDICATION</a:t>
            </a:r>
            <a:endParaRPr lang="en-US" altLang="en-US" sz="2400" dirty="0">
              <a:effectLst>
                <a:outerShdw blurRad="38100" dist="38100" dir="2700000" algn="tl">
                  <a:srgbClr val="000000">
                    <a:alpha val="43137"/>
                  </a:srgb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n open book on a table&#10;&#10;AI-generated content may be incorrect.">
            <a:extLst>
              <a:ext uri="{FF2B5EF4-FFF2-40B4-BE49-F238E27FC236}">
                <a16:creationId xmlns:a16="http://schemas.microsoft.com/office/drawing/2014/main" id="{7637198C-BF4D-97D9-B1CF-4F2124C3863C}"/>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1164FD39-DA18-9FAB-A5B5-37CA088B5B4E}"/>
              </a:ext>
            </a:extLst>
          </p:cNvPr>
          <p:cNvSpPr>
            <a:spLocks noGrp="1"/>
          </p:cNvSpPr>
          <p:nvPr>
            <p:ph type="title"/>
          </p:nvPr>
        </p:nvSpPr>
        <p:spPr>
          <a:xfrm>
            <a:off x="1028019" y="1769540"/>
            <a:ext cx="7080026" cy="1828801"/>
          </a:xfrm>
        </p:spPr>
        <p:txBody>
          <a:bodyPr vert="horz" lIns="91440" tIns="45720" rIns="91440" bIns="45720" rtlCol="0" anchor="b">
            <a:normAutofit/>
          </a:bodyPr>
          <a:lstStyle/>
          <a:p>
            <a:r>
              <a:rPr lang="en-US" altLang="en-US" sz="5400" b="1"/>
              <a:t>DECLARING </a:t>
            </a:r>
            <a:br>
              <a:rPr lang="en-US" altLang="en-US" sz="5400" b="1"/>
            </a:br>
            <a:r>
              <a:rPr lang="en-US" altLang="en-US" sz="5400" b="1"/>
              <a:t>GOD‘S  WORD</a:t>
            </a:r>
            <a:endParaRPr lang="en-US" sz="5400"/>
          </a:p>
        </p:txBody>
      </p:sp>
    </p:spTree>
    <p:extLst>
      <p:ext uri="{BB962C8B-B14F-4D97-AF65-F5344CB8AC3E}">
        <p14:creationId xmlns:p14="http://schemas.microsoft.com/office/powerpoint/2010/main" val="656848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1C30E-7853-510E-E796-39EFDA088060}"/>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9A72197C-52D7-9AAB-53E4-97F59C87327A}"/>
              </a:ext>
            </a:extLst>
          </p:cNvPr>
          <p:cNvSpPr txBox="1">
            <a:spLocks noChangeArrowheads="1"/>
          </p:cNvSpPr>
          <p:nvPr/>
        </p:nvSpPr>
        <p:spPr bwMode="auto">
          <a:xfrm>
            <a:off x="304800" y="35879"/>
            <a:ext cx="8534400" cy="680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buNone/>
              <a:defRPr/>
            </a:pPr>
            <a:r>
              <a:rPr lang="en-US" sz="2400" b="0" dirty="0">
                <a:cs typeface="Arial" pitchFamily="34" charset="0"/>
              </a:rPr>
              <a:t>NEW TESTAMENT LESSON: Revelation 22: </a:t>
            </a:r>
            <a:r>
              <a:rPr lang="en-US" sz="2400" dirty="0">
                <a:cs typeface="Arial" pitchFamily="34" charset="0"/>
              </a:rPr>
              <a:t>12–21 NRSVUE</a:t>
            </a:r>
          </a:p>
          <a:p>
            <a:pPr algn="ctr">
              <a:buNone/>
              <a:defRPr/>
            </a:pPr>
            <a:r>
              <a:rPr lang="en-US" sz="2400" i="1" dirty="0">
                <a:cs typeface="Arial" pitchFamily="34" charset="0"/>
              </a:rPr>
              <a:t>   </a:t>
            </a:r>
            <a:r>
              <a:rPr lang="en-US" sz="2400" b="0" i="1" dirty="0">
                <a:cs typeface="Arial" pitchFamily="34" charset="0"/>
              </a:rPr>
              <a:t>Come, Lord, Jesus! </a:t>
            </a:r>
          </a:p>
          <a:p>
            <a:pPr indent="171450" algn="just">
              <a:lnSpc>
                <a:spcPct val="150000"/>
              </a:lnSpc>
              <a:buNone/>
            </a:pPr>
            <a:r>
              <a:rPr lang="en-US" sz="2800" b="1" baseline="30000" dirty="0">
                <a:effectLst>
                  <a:outerShdw blurRad="38100" dist="38100" dir="2700000" algn="tl">
                    <a:srgbClr val="000000">
                      <a:alpha val="43137"/>
                    </a:srgbClr>
                  </a:outerShdw>
                </a:effectLst>
              </a:rPr>
              <a:t>12 </a:t>
            </a:r>
            <a:r>
              <a:rPr lang="en-US" sz="2800" dirty="0">
                <a:effectLst>
                  <a:outerShdw blurRad="38100" dist="38100" dir="2700000" algn="tl">
                    <a:srgbClr val="000000">
                      <a:alpha val="43137"/>
                    </a:srgbClr>
                  </a:outerShdw>
                </a:effectLst>
              </a:rPr>
              <a:t>“See, I am coming soon; my reward is with me, to repay according to everyone’s work. </a:t>
            </a:r>
            <a:r>
              <a:rPr lang="en-US" sz="2800" b="1" baseline="30000" dirty="0">
                <a:effectLst>
                  <a:outerShdw blurRad="38100" dist="38100" dir="2700000" algn="tl">
                    <a:srgbClr val="000000">
                      <a:alpha val="43137"/>
                    </a:srgbClr>
                  </a:outerShdw>
                </a:effectLst>
              </a:rPr>
              <a:t>13 </a:t>
            </a:r>
            <a:r>
              <a:rPr lang="en-US" sz="2800" dirty="0">
                <a:effectLst>
                  <a:outerShdw blurRad="38100" dist="38100" dir="2700000" algn="tl">
                    <a:srgbClr val="000000">
                      <a:alpha val="43137"/>
                    </a:srgbClr>
                  </a:outerShdw>
                </a:effectLst>
              </a:rPr>
              <a:t>I am the Alpha and the Omega, the First and the Last, the Beginning and the End.”</a:t>
            </a:r>
          </a:p>
          <a:p>
            <a:pPr indent="171450" algn="just">
              <a:lnSpc>
                <a:spcPct val="150000"/>
              </a:lnSpc>
              <a:buNone/>
            </a:pPr>
            <a:r>
              <a:rPr lang="en-US" sz="2800" b="1" baseline="30000" dirty="0">
                <a:effectLst>
                  <a:outerShdw blurRad="38100" dist="38100" dir="2700000" algn="tl">
                    <a:srgbClr val="000000">
                      <a:alpha val="43137"/>
                    </a:srgbClr>
                  </a:outerShdw>
                </a:effectLst>
              </a:rPr>
              <a:t>14 </a:t>
            </a:r>
            <a:r>
              <a:rPr lang="en-US" sz="2800" dirty="0">
                <a:effectLst>
                  <a:outerShdw blurRad="38100" dist="38100" dir="2700000" algn="tl">
                    <a:srgbClr val="000000">
                      <a:alpha val="43137"/>
                    </a:srgbClr>
                  </a:outerShdw>
                </a:effectLst>
              </a:rPr>
              <a:t>Blessed are those who wash their robes, so that they will have the right to the tree of life and may enter the city by the gates. </a:t>
            </a:r>
            <a:r>
              <a:rPr lang="en-US" sz="2800" b="1" baseline="30000" dirty="0">
                <a:effectLst>
                  <a:outerShdw blurRad="38100" dist="38100" dir="2700000" algn="tl">
                    <a:srgbClr val="000000">
                      <a:alpha val="43137"/>
                    </a:srgbClr>
                  </a:outerShdw>
                </a:effectLst>
              </a:rPr>
              <a:t>15 </a:t>
            </a:r>
            <a:r>
              <a:rPr lang="en-US" sz="2800" dirty="0">
                <a:effectLst>
                  <a:outerShdw blurRad="38100" dist="38100" dir="2700000" algn="tl">
                    <a:srgbClr val="000000">
                      <a:alpha val="43137"/>
                    </a:srgbClr>
                  </a:outerShdw>
                </a:effectLst>
              </a:rPr>
              <a:t>Outside are the dogs and sorcerers and sexually immoral and murderers and idolaters . . .</a:t>
            </a:r>
          </a:p>
        </p:txBody>
      </p:sp>
    </p:spTree>
    <p:extLst>
      <p:ext uri="{BB962C8B-B14F-4D97-AF65-F5344CB8AC3E}">
        <p14:creationId xmlns:p14="http://schemas.microsoft.com/office/powerpoint/2010/main" val="124096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3DD81-597C-E250-113E-57555E060AC4}"/>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E6CFC362-88E6-3A27-14EB-7921310697A9}"/>
              </a:ext>
            </a:extLst>
          </p:cNvPr>
          <p:cNvSpPr txBox="1">
            <a:spLocks noChangeArrowheads="1"/>
          </p:cNvSpPr>
          <p:nvPr/>
        </p:nvSpPr>
        <p:spPr bwMode="auto">
          <a:xfrm>
            <a:off x="304800" y="35879"/>
            <a:ext cx="8534400" cy="6640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71450" algn="just">
              <a:lnSpc>
                <a:spcPct val="150000"/>
              </a:lnSpc>
              <a:buNone/>
            </a:pPr>
            <a:r>
              <a:rPr lang="en-US" sz="2800" dirty="0">
                <a:effectLst>
                  <a:outerShdw blurRad="38100" dist="38100" dir="2700000" algn="tl">
                    <a:srgbClr val="000000">
                      <a:alpha val="43137"/>
                    </a:srgbClr>
                  </a:outerShdw>
                </a:effectLst>
              </a:rPr>
              <a:t>and everyone who loves and practices falsehood.</a:t>
            </a:r>
          </a:p>
          <a:p>
            <a:pPr indent="171450" algn="just">
              <a:lnSpc>
                <a:spcPct val="150000"/>
              </a:lnSpc>
              <a:buNone/>
            </a:pPr>
            <a:r>
              <a:rPr lang="en-US" sz="2800" b="1" baseline="30000" dirty="0">
                <a:effectLst>
                  <a:outerShdw blurRad="38100" dist="38100" dir="2700000" algn="tl">
                    <a:srgbClr val="000000">
                      <a:alpha val="43137"/>
                    </a:srgbClr>
                  </a:outerShdw>
                </a:effectLst>
              </a:rPr>
              <a:t>16 </a:t>
            </a:r>
            <a:r>
              <a:rPr lang="en-US" sz="2800" dirty="0">
                <a:effectLst>
                  <a:outerShdw blurRad="38100" dist="38100" dir="2700000" algn="tl">
                    <a:srgbClr val="000000">
                      <a:alpha val="43137"/>
                    </a:srgbClr>
                  </a:outerShdw>
                </a:effectLst>
              </a:rPr>
              <a:t>“It is I, Jesus, who sent my angel to you with this testimony for the churches. I am the root and the descendant of David, the bright morning star.”</a:t>
            </a:r>
          </a:p>
          <a:p>
            <a:pPr indent="171450">
              <a:lnSpc>
                <a:spcPct val="150000"/>
              </a:lnSpc>
              <a:buNone/>
            </a:pPr>
            <a:r>
              <a:rPr lang="en-US" sz="2800" b="1" baseline="30000" dirty="0">
                <a:effectLst>
                  <a:outerShdw blurRad="38100" dist="38100" dir="2700000" algn="tl">
                    <a:srgbClr val="000000">
                      <a:alpha val="43137"/>
                    </a:srgbClr>
                  </a:outerShdw>
                </a:effectLst>
              </a:rPr>
              <a:t>17 </a:t>
            </a:r>
            <a:r>
              <a:rPr lang="en-US" sz="2800" dirty="0">
                <a:effectLst>
                  <a:outerShdw blurRad="38100" dist="38100" dir="2700000" algn="tl">
                    <a:srgbClr val="000000">
                      <a:alpha val="43137"/>
                    </a:srgbClr>
                  </a:outerShdw>
                </a:effectLst>
              </a:rPr>
              <a:t>The Spirit and the bride say, “Come.”</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And let everyone who hears say, “Come.”</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And let everyone who is thirsty come.</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Let anyone who wishes take the water of life as a gift. </a:t>
            </a:r>
            <a:r>
              <a:rPr lang="en-US" sz="2800" b="1" baseline="30000" dirty="0">
                <a:effectLst>
                  <a:outerShdw blurRad="38100" dist="38100" dir="2700000" algn="tl">
                    <a:srgbClr val="000000">
                      <a:alpha val="43137"/>
                    </a:srgbClr>
                  </a:outerShdw>
                </a:effectLst>
              </a:rPr>
              <a:t>18 </a:t>
            </a:r>
            <a:r>
              <a:rPr lang="en-US" sz="2800" dirty="0">
                <a:effectLst>
                  <a:outerShdw blurRad="38100" dist="38100" dir="2700000" algn="tl">
                    <a:srgbClr val="000000">
                      <a:alpha val="43137"/>
                    </a:srgbClr>
                  </a:outerShdw>
                </a:effectLst>
              </a:rPr>
              <a:t>I warn everyone who hears the words of the prophecy of this book: . . .</a:t>
            </a:r>
          </a:p>
        </p:txBody>
      </p:sp>
    </p:spTree>
    <p:extLst>
      <p:ext uri="{BB962C8B-B14F-4D97-AF65-F5344CB8AC3E}">
        <p14:creationId xmlns:p14="http://schemas.microsoft.com/office/powerpoint/2010/main" val="3314271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650F7-6EFE-046C-70F1-C1A9F8313EA4}"/>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96885889-F390-F484-DA61-793745A4E655}"/>
              </a:ext>
            </a:extLst>
          </p:cNvPr>
          <p:cNvSpPr txBox="1">
            <a:spLocks noChangeArrowheads="1"/>
          </p:cNvSpPr>
          <p:nvPr/>
        </p:nvSpPr>
        <p:spPr bwMode="auto">
          <a:xfrm>
            <a:off x="304800" y="35879"/>
            <a:ext cx="8534400" cy="655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71450" algn="just">
              <a:lnSpc>
                <a:spcPct val="150000"/>
              </a:lnSpc>
              <a:buNone/>
            </a:pPr>
            <a:r>
              <a:rPr lang="en-US" sz="2800" dirty="0">
                <a:effectLst>
                  <a:outerShdw blurRad="38100" dist="38100" dir="2700000" algn="tl">
                    <a:srgbClr val="000000">
                      <a:alpha val="43137"/>
                    </a:srgbClr>
                  </a:outerShdw>
                </a:effectLst>
              </a:rPr>
              <a:t>if anyone adds to them, God will add to that person the plagues described in this book; </a:t>
            </a:r>
            <a:r>
              <a:rPr lang="en-US" sz="2800" b="1" baseline="30000" dirty="0">
                <a:effectLst>
                  <a:outerShdw blurRad="38100" dist="38100" dir="2700000" algn="tl">
                    <a:srgbClr val="000000">
                      <a:alpha val="43137"/>
                    </a:srgbClr>
                  </a:outerShdw>
                </a:effectLst>
              </a:rPr>
              <a:t>19 </a:t>
            </a:r>
            <a:r>
              <a:rPr lang="en-US" sz="2800" dirty="0">
                <a:effectLst>
                  <a:outerShdw blurRad="38100" dist="38100" dir="2700000" algn="tl">
                    <a:srgbClr val="000000">
                      <a:alpha val="43137"/>
                    </a:srgbClr>
                  </a:outerShdw>
                </a:effectLst>
              </a:rPr>
              <a:t>if anyone takes away from the words of the book of this prophecy, God will take away that person’s share in the tree of life and in the holy city, which are described in this book. </a:t>
            </a:r>
            <a:r>
              <a:rPr lang="en-US" sz="2800" b="1" baseline="30000" dirty="0">
                <a:effectLst>
                  <a:outerShdw blurRad="38100" dist="38100" dir="2700000" algn="tl">
                    <a:srgbClr val="000000">
                      <a:alpha val="43137"/>
                    </a:srgbClr>
                  </a:outerShdw>
                </a:effectLst>
              </a:rPr>
              <a:t>20 </a:t>
            </a:r>
            <a:r>
              <a:rPr lang="en-US" sz="2800" dirty="0">
                <a:effectLst>
                  <a:outerShdw blurRad="38100" dist="38100" dir="2700000" algn="tl">
                    <a:srgbClr val="000000">
                      <a:alpha val="43137"/>
                    </a:srgbClr>
                  </a:outerShdw>
                </a:effectLst>
              </a:rPr>
              <a:t>The one who testifies to these things says, “Surely I am coming soon.” Amen. Come, Lord Jesus!</a:t>
            </a:r>
          </a:p>
          <a:p>
            <a:pPr indent="171450" algn="just">
              <a:lnSpc>
                <a:spcPct val="150000"/>
              </a:lnSpc>
              <a:buNone/>
            </a:pPr>
            <a:r>
              <a:rPr lang="en-US" sz="2800" b="1" baseline="30000" dirty="0">
                <a:effectLst>
                  <a:outerShdw blurRad="38100" dist="38100" dir="2700000" algn="tl">
                    <a:srgbClr val="000000">
                      <a:alpha val="43137"/>
                    </a:srgbClr>
                  </a:outerShdw>
                </a:effectLst>
              </a:rPr>
              <a:t>21 </a:t>
            </a:r>
            <a:r>
              <a:rPr lang="en-US" sz="2800" dirty="0">
                <a:effectLst>
                  <a:outerShdw blurRad="38100" dist="38100" dir="2700000" algn="tl">
                    <a:srgbClr val="000000">
                      <a:alpha val="43137"/>
                    </a:srgbClr>
                  </a:outerShdw>
                </a:effectLst>
              </a:rPr>
              <a:t>The grace of the Lord Jesus be with all the saints. Amen.</a:t>
            </a:r>
          </a:p>
        </p:txBody>
      </p:sp>
    </p:spTree>
    <p:extLst>
      <p:ext uri="{BB962C8B-B14F-4D97-AF65-F5344CB8AC3E}">
        <p14:creationId xmlns:p14="http://schemas.microsoft.com/office/powerpoint/2010/main" val="3411739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76225" y="152400"/>
            <a:ext cx="8591550" cy="6646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a:spcBef>
                <a:spcPts val="0"/>
              </a:spcBef>
              <a:spcAft>
                <a:spcPts val="0"/>
              </a:spcAft>
              <a:buNone/>
            </a:pPr>
            <a: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GOSPEL LESSON:	Mark 13: 20–32           </a:t>
            </a:r>
          </a:p>
          <a:p>
            <a:pPr marR="0" algn="ctr">
              <a:spcBef>
                <a:spcPts val="0"/>
              </a:spcBef>
              <a:spcAft>
                <a:spcPts val="0"/>
              </a:spcAft>
              <a:buNone/>
            </a:pPr>
            <a:r>
              <a:rPr lang="en-US" sz="2400" b="0"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God . . . and Only God Knows</a:t>
            </a:r>
            <a:r>
              <a:rPr lang="en-US" sz="2400"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t>
            </a:r>
            <a:endParaRPr lang="en-US" sz="2200" b="0" i="1"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a:p>
            <a:pPr indent="228600" algn="just">
              <a:lnSpc>
                <a:spcPct val="150000"/>
              </a:lnSpc>
              <a:buNone/>
            </a:pPr>
            <a:r>
              <a:rPr lang="en-US" sz="2800" b="1" baseline="30000" dirty="0">
                <a:effectLst>
                  <a:outerShdw blurRad="38100" dist="38100" dir="2700000" algn="tl">
                    <a:srgbClr val="000000">
                      <a:alpha val="43137"/>
                    </a:srgbClr>
                  </a:outerShdw>
                </a:effectLst>
              </a:rPr>
              <a:t>20 </a:t>
            </a:r>
            <a:r>
              <a:rPr lang="en-US" sz="2800" dirty="0">
                <a:effectLst>
                  <a:outerShdw blurRad="38100" dist="38100" dir="2700000" algn="tl">
                    <a:srgbClr val="000000">
                      <a:alpha val="43137"/>
                    </a:srgbClr>
                  </a:outerShdw>
                </a:effectLst>
              </a:rPr>
              <a:t>And if the Lord had not cut short those days, no one would be saved, but for the sake of the elect, whom he chose, he has cut short those days. </a:t>
            </a:r>
            <a:r>
              <a:rPr lang="en-US" sz="2800" b="1" baseline="30000" dirty="0">
                <a:effectLst>
                  <a:outerShdw blurRad="38100" dist="38100" dir="2700000" algn="tl">
                    <a:srgbClr val="000000">
                      <a:alpha val="43137"/>
                    </a:srgbClr>
                  </a:outerShdw>
                </a:effectLst>
              </a:rPr>
              <a:t>21 </a:t>
            </a:r>
            <a:r>
              <a:rPr lang="en-US" sz="2800" dirty="0">
                <a:effectLst>
                  <a:outerShdw blurRad="38100" dist="38100" dir="2700000" algn="tl">
                    <a:srgbClr val="000000">
                      <a:alpha val="43137"/>
                    </a:srgbClr>
                  </a:outerShdw>
                </a:effectLst>
              </a:rPr>
              <a:t>And if anyone says to you at that time, ‘Look! Here is the Messiah!’ or ‘Look! There he is!’—do not believe it. </a:t>
            </a:r>
            <a:r>
              <a:rPr lang="en-US" sz="2800" b="1" baseline="30000" dirty="0">
                <a:effectLst>
                  <a:outerShdw blurRad="38100" dist="38100" dir="2700000" algn="tl">
                    <a:srgbClr val="000000">
                      <a:alpha val="43137"/>
                    </a:srgbClr>
                  </a:outerShdw>
                </a:effectLst>
              </a:rPr>
              <a:t>22 </a:t>
            </a:r>
            <a:r>
              <a:rPr lang="en-US" sz="2800" dirty="0">
                <a:effectLst>
                  <a:outerShdw blurRad="38100" dist="38100" dir="2700000" algn="tl">
                    <a:srgbClr val="000000">
                      <a:alpha val="43137"/>
                    </a:srgbClr>
                  </a:outerShdw>
                </a:effectLst>
              </a:rPr>
              <a:t>False messiahs and false prophets will appear and produce signs and wonders, to lead astray, if possible, the elect. </a:t>
            </a:r>
            <a:r>
              <a:rPr lang="en-US" sz="2800" b="1" baseline="30000" dirty="0">
                <a:effectLst>
                  <a:outerShdw blurRad="38100" dist="38100" dir="2700000" algn="tl">
                    <a:srgbClr val="000000">
                      <a:alpha val="43137"/>
                    </a:srgbClr>
                  </a:outerShdw>
                </a:effectLst>
              </a:rPr>
              <a:t>23 </a:t>
            </a:r>
            <a:r>
              <a:rPr lang="en-US" sz="2800" dirty="0">
                <a:effectLst>
                  <a:outerShdw blurRad="38100" dist="38100" dir="2700000" algn="tl">
                    <a:srgbClr val="000000">
                      <a:alpha val="43137"/>
                    </a:srgbClr>
                  </a:outerShdw>
                </a:effectLst>
              </a:rPr>
              <a:t>But be alert; I have already told you everything. . . .</a:t>
            </a:r>
          </a:p>
        </p:txBody>
      </p:sp>
    </p:spTree>
    <p:extLst>
      <p:ext uri="{BB962C8B-B14F-4D97-AF65-F5344CB8AC3E}">
        <p14:creationId xmlns:p14="http://schemas.microsoft.com/office/powerpoint/2010/main" val="2704173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176272"/>
            <a:ext cx="91440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spcBef>
                <a:spcPct val="0"/>
              </a:spcBef>
              <a:buClrTx/>
              <a:buSzTx/>
              <a:buNone/>
              <a:tabLst>
                <a:tab pos="863600" algn="l"/>
                <a:tab pos="8636000" algn="r"/>
              </a:tabLst>
              <a:defRPr/>
            </a:pPr>
            <a:r>
              <a:rPr lang="en-US" altLang="en-US" sz="2800" b="0" dirty="0"/>
              <a:t>PRELUDE</a:t>
            </a:r>
            <a:endParaRPr lang="en-US" altLang="en-US" sz="2800" b="0" i="1" dirty="0"/>
          </a:p>
          <a:p>
            <a:pPr marL="292100" algn="ctr">
              <a:spcBef>
                <a:spcPct val="0"/>
              </a:spcBef>
              <a:buClrTx/>
              <a:buSzTx/>
              <a:buFontTx/>
              <a:buNone/>
              <a:tabLst>
                <a:tab pos="863600" algn="l"/>
                <a:tab pos="8636000" algn="r"/>
              </a:tabLst>
              <a:defRPr/>
            </a:pPr>
            <a:endParaRPr lang="en-US" altLang="en-US" sz="2800" b="0" dirty="0"/>
          </a:p>
          <a:p>
            <a:pPr marL="292100" algn="ctr">
              <a:spcBef>
                <a:spcPct val="0"/>
              </a:spcBef>
              <a:buClrTx/>
              <a:buSzTx/>
              <a:buFontTx/>
              <a:buNone/>
              <a:tabLst>
                <a:tab pos="863600" algn="l"/>
                <a:tab pos="8636000" algn="r"/>
              </a:tabLst>
              <a:defRPr/>
            </a:pPr>
            <a:r>
              <a:rPr lang="en-US" altLang="en-US" sz="2800" b="0" dirty="0"/>
              <a:t>WELCOME &amp; ANNOUNCEMENTS</a:t>
            </a:r>
          </a:p>
          <a:p>
            <a:pPr marL="292100">
              <a:spcBef>
                <a:spcPct val="0"/>
              </a:spcBef>
              <a:buClrTx/>
              <a:buSzTx/>
              <a:buFontTx/>
              <a:buNone/>
              <a:tabLst>
                <a:tab pos="863600" algn="l"/>
                <a:tab pos="8636000" algn="r"/>
              </a:tabLst>
              <a:defRPr/>
            </a:pPr>
            <a:endParaRPr lang="en-US" altLang="en-US" sz="2800" dirty="0"/>
          </a:p>
          <a:p>
            <a:pPr algn="ctr" eaLnBrk="1" hangingPunct="1">
              <a:spcBef>
                <a:spcPct val="0"/>
              </a:spcBef>
              <a:buClrTx/>
              <a:buSzTx/>
              <a:buFontTx/>
              <a:buNone/>
              <a:defRPr/>
            </a:pPr>
            <a:r>
              <a:rPr lang="en-US" altLang="en-US" sz="2800" b="0" dirty="0">
                <a:effectLst>
                  <a:outerShdw blurRad="38100" dist="38100" dir="2700000" algn="tl">
                    <a:srgbClr val="000000">
                      <a:alpha val="43137"/>
                    </a:srgbClr>
                  </a:outerShdw>
                </a:effectLst>
              </a:rPr>
              <a:t>AFFIRMATION OF MISSION STATEMENT </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p:txBody>
      </p:sp>
      <p:sp>
        <p:nvSpPr>
          <p:cNvPr id="3" name="Plaque 2">
            <a:extLst>
              <a:ext uri="{FF2B5EF4-FFF2-40B4-BE49-F238E27FC236}">
                <a16:creationId xmlns:a16="http://schemas.microsoft.com/office/drawing/2014/main" id="{E78AD04C-07FD-C61B-D46F-357A39F801CC}"/>
              </a:ext>
            </a:extLst>
          </p:cNvPr>
          <p:cNvSpPr/>
          <p:nvPr/>
        </p:nvSpPr>
        <p:spPr>
          <a:xfrm>
            <a:off x="342900" y="2667000"/>
            <a:ext cx="8458200" cy="3124200"/>
          </a:xfrm>
          <a:prstGeom prst="plaqu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endParaRPr lang="en-US" altLang="en-US" u="sng" dirty="0">
              <a:solidFill>
                <a:schemeClr val="tx1"/>
              </a:solidFill>
              <a:effectLst>
                <a:outerShdw blurRad="38100" dist="38100" dir="2700000" algn="tl">
                  <a:srgbClr val="000000">
                    <a:alpha val="43137"/>
                  </a:srgbClr>
                </a:outerShdw>
              </a:effectLst>
            </a:endParaRPr>
          </a:p>
          <a:p>
            <a:pPr algn="ctr">
              <a:lnSpc>
                <a:spcPct val="150000"/>
              </a:lnSpc>
              <a:buFont typeface="Wingdings" pitchFamily="2" charset="2"/>
              <a:buNone/>
              <a:defRPr/>
            </a:pPr>
            <a:r>
              <a:rPr lang="en-US" altLang="en-US" sz="3200" u="sng" dirty="0">
                <a:solidFill>
                  <a:schemeClr val="tx1"/>
                </a:solidFill>
                <a:effectLst>
                  <a:outerShdw blurRad="38100" dist="38100" dir="2700000" algn="tl">
                    <a:srgbClr val="000000">
                      <a:alpha val="43137"/>
                    </a:srgbClr>
                  </a:outerShdw>
                </a:effectLst>
              </a:rPr>
              <a:t>Our Mission Statement</a:t>
            </a:r>
            <a:r>
              <a:rPr lang="en-US" altLang="en-US" sz="3200" dirty="0">
                <a:solidFill>
                  <a:schemeClr val="tx1"/>
                </a:solidFill>
                <a:effectLst>
                  <a:outerShdw blurRad="38100" dist="38100" dir="2700000" algn="tl">
                    <a:srgbClr val="000000">
                      <a:alpha val="43137"/>
                    </a:srgbClr>
                  </a:outerShdw>
                </a:effectLst>
              </a:rPr>
              <a:t> </a:t>
            </a:r>
          </a:p>
          <a:p>
            <a:pPr algn="ctr">
              <a:buFont typeface="Wingdings" pitchFamily="2" charset="2"/>
              <a:buNone/>
              <a:defRPr/>
            </a:pPr>
            <a:r>
              <a:rPr lang="en-US" altLang="en-US" sz="2800" b="1" dirty="0">
                <a:solidFill>
                  <a:schemeClr val="tx1"/>
                </a:solidFill>
                <a:effectLst>
                  <a:outerShdw blurRad="38100" dist="38100" dir="2700000" algn="tl">
                    <a:srgbClr val="000000">
                      <a:alpha val="43137"/>
                    </a:srgbClr>
                  </a:outerShdw>
                </a:effectLst>
              </a:rPr>
              <a:t>As disciples of Jesus Christ,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led by the Holy Spirit,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we experience God’s unconditional love,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and we witness to others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by discovering and sharing our gifts.</a:t>
            </a:r>
          </a:p>
          <a:p>
            <a:pPr algn="ctr">
              <a:defRPr/>
            </a:pPr>
            <a:endParaRPr 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9214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40F08-54F3-5DBB-F63B-F03FA1E76ED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DE88176-569B-E155-4105-79D07091E1B0}"/>
              </a:ext>
            </a:extLst>
          </p:cNvPr>
          <p:cNvSpPr txBox="1"/>
          <p:nvPr/>
        </p:nvSpPr>
        <p:spPr>
          <a:xfrm>
            <a:off x="323850" y="152400"/>
            <a:ext cx="8496300" cy="6467796"/>
          </a:xfrm>
          <a:prstGeom prst="rect">
            <a:avLst/>
          </a:prstGeom>
          <a:noFill/>
        </p:spPr>
        <p:txBody>
          <a:bodyPr wrap="square">
            <a:spAutoFit/>
          </a:bodyPr>
          <a:lstStyle/>
          <a:p>
            <a:pPr indent="228600" algn="just">
              <a:lnSpc>
                <a:spcPct val="150000"/>
              </a:lnSpc>
              <a:buNone/>
            </a:pP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24 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“But in those days, after that suffering,</a:t>
            </a:r>
          </a:p>
          <a:p>
            <a:pPr indent="228600">
              <a:lnSpc>
                <a:spcPct val="150000"/>
              </a:lnSpc>
              <a:buNone/>
            </a:pP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sun will be darkened,</a:t>
            </a:r>
            <a:b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and the moon will not give its light,</a:t>
            </a:r>
            <a:b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25 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the stars will be falling from heaven,</a:t>
            </a:r>
            <a:b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and the powers in the heavens will be shaken.</a:t>
            </a:r>
          </a:p>
          <a:p>
            <a:pPr indent="228600" algn="just">
              <a:lnSpc>
                <a:spcPct val="150000"/>
              </a:lnSpc>
              <a:buNone/>
            </a:pP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26 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“Then they will see ‘the Son of Man coming in clouds’ with great power and glory.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27 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Then he will send out the angels and gather the elect from the four winds, from the ends of the earth to the ends of heaven. . . .</a:t>
            </a:r>
          </a:p>
        </p:txBody>
      </p:sp>
    </p:spTree>
    <p:extLst>
      <p:ext uri="{BB962C8B-B14F-4D97-AF65-F5344CB8AC3E}">
        <p14:creationId xmlns:p14="http://schemas.microsoft.com/office/powerpoint/2010/main" val="2651484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5ACF9-3867-80B4-2A0C-1C2A43CA01C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D8A68C8-1598-BB18-A843-C0575DB7A021}"/>
              </a:ext>
            </a:extLst>
          </p:cNvPr>
          <p:cNvSpPr txBox="1"/>
          <p:nvPr/>
        </p:nvSpPr>
        <p:spPr>
          <a:xfrm>
            <a:off x="152400" y="152400"/>
            <a:ext cx="8839200" cy="6467796"/>
          </a:xfrm>
          <a:prstGeom prst="rect">
            <a:avLst/>
          </a:prstGeom>
          <a:noFill/>
        </p:spPr>
        <p:txBody>
          <a:bodyPr wrap="square">
            <a:spAutoFit/>
          </a:bodyPr>
          <a:lstStyle/>
          <a:p>
            <a:pPr indent="228600" algn="just">
              <a:lnSpc>
                <a:spcPct val="150000"/>
              </a:lnSpc>
              <a:buNone/>
            </a:pP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28 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“From the fig tree learn its lesson: as soon as its branch becomes tender and puts forth its leaves, you know that summer is near.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29 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So also, when you see these things taking place, you know that he is near, at the very gates.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30 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Truly I tell you, this generation will not pass away until all these things have taken place.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31 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Heaven and earth will pass away, but my words will not pass away.</a:t>
            </a:r>
          </a:p>
          <a:p>
            <a:pPr indent="228600" algn="just">
              <a:lnSpc>
                <a:spcPct val="150000"/>
              </a:lnSpc>
              <a:buNone/>
            </a:pP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32 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“But about that day or hour no one knows, neither the angels in heaven nor the Son, but only the Father.</a:t>
            </a:r>
          </a:p>
        </p:txBody>
      </p:sp>
    </p:spTree>
    <p:extLst>
      <p:ext uri="{BB962C8B-B14F-4D97-AF65-F5344CB8AC3E}">
        <p14:creationId xmlns:p14="http://schemas.microsoft.com/office/powerpoint/2010/main" val="2026165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0514" name="Picture 20513">
            <a:extLst>
              <a:ext uri="{FF2B5EF4-FFF2-40B4-BE49-F238E27FC236}">
                <a16:creationId xmlns:a16="http://schemas.microsoft.com/office/drawing/2014/main" id="{8371DE0A-DF01-4D24-A882-91D5937AD8E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987" y="1"/>
            <a:ext cx="3725022" cy="6858000"/>
          </a:xfrm>
          <a:prstGeom prst="rect">
            <a:avLst/>
          </a:prstGeom>
        </p:spPr>
      </p:pic>
      <p:pic>
        <p:nvPicPr>
          <p:cNvPr id="4" name="Picture 3">
            <a:extLst>
              <a:ext uri="{FF2B5EF4-FFF2-40B4-BE49-F238E27FC236}">
                <a16:creationId xmlns:a16="http://schemas.microsoft.com/office/drawing/2014/main" id="{CAE564D2-28F7-A302-D328-30FA85B547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611" y="1027357"/>
            <a:ext cx="3002395" cy="4335588"/>
          </a:xfrm>
          <a:prstGeom prst="rect">
            <a:avLst/>
          </a:prstGeom>
        </p:spPr>
      </p:pic>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4227031" y="1219200"/>
            <a:ext cx="4383569" cy="386604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lnSpc>
                <a:spcPct val="90000"/>
              </a:lnSpc>
              <a:spcAft>
                <a:spcPts val="600"/>
              </a:spcAft>
              <a:buClr>
                <a:schemeClr val="tx2"/>
              </a:buClr>
              <a:buFont typeface="Wingdings 2" charset="2"/>
              <a:buNone/>
              <a:tabLst>
                <a:tab pos="7543800" algn="r"/>
              </a:tabLst>
            </a:pPr>
            <a:r>
              <a:rPr lang="en-US" altLang="en-US" b="1">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PASTOR DAVID’S</a:t>
            </a:r>
            <a:br>
              <a:rPr lang="en-US" altLang="en-US" b="1">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b="1">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SERMON SERIES:</a:t>
            </a:r>
          </a:p>
          <a:p>
            <a:pPr eaLnBrk="1" hangingPunct="1">
              <a:lnSpc>
                <a:spcPct val="90000"/>
              </a:lnSpc>
              <a:spcAft>
                <a:spcPts val="600"/>
              </a:spcAft>
              <a:buClr>
                <a:schemeClr val="tx2"/>
              </a:buClr>
              <a:buFont typeface="Wingdings 2" charset="2"/>
              <a:buNone/>
              <a:tabLst>
                <a:tab pos="7543800" algn="r"/>
              </a:tabLst>
            </a:pPr>
            <a:endParaRPr lang="en-US" altLang="en-US" b="1">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tabLst>
                <a:tab pos="7543800" algn="r"/>
              </a:tabLst>
            </a:pPr>
            <a:r>
              <a:rPr lang="en-US" altLang="en-US" b="1" i="1">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“I am” </a:t>
            </a:r>
            <a:br>
              <a:rPr lang="en-US" altLang="en-US" b="1" i="1">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b="1" i="1">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Sayings of Jesus:</a:t>
            </a:r>
          </a:p>
          <a:p>
            <a:pPr eaLnBrk="1" hangingPunct="1">
              <a:lnSpc>
                <a:spcPct val="90000"/>
              </a:lnSpc>
              <a:spcAft>
                <a:spcPts val="600"/>
              </a:spcAft>
              <a:buClr>
                <a:schemeClr val="tx2"/>
              </a:buClr>
              <a:buFont typeface="Wingdings 2" charset="2"/>
              <a:buNone/>
              <a:tabLst>
                <a:tab pos="7543800" algn="r"/>
              </a:tabLst>
            </a:pPr>
            <a:endParaRPr lang="en-US" altLang="en-US" b="1" i="1">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tabLst>
                <a:tab pos="7543800" algn="r"/>
              </a:tabLst>
            </a:pPr>
            <a:r>
              <a:rPr lang="en-US" altLang="en-US" b="1">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X. </a:t>
            </a:r>
            <a:r>
              <a:rPr lang="en-US" altLang="en-US" b="1" i="1">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“I am Coming Soon”</a:t>
            </a:r>
          </a:p>
        </p:txBody>
      </p:sp>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675565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4DAA9-D125-200A-FCC8-921624B1142A}"/>
            </a:ext>
          </a:extLst>
        </p:cNvPr>
        <p:cNvGrpSpPr/>
        <p:nvPr/>
      </p:nvGrpSpPr>
      <p:grpSpPr>
        <a:xfrm>
          <a:off x="0" y="0"/>
          <a:ext cx="0" cy="0"/>
          <a:chOff x="0" y="0"/>
          <a:chExt cx="0" cy="0"/>
        </a:xfrm>
      </p:grpSpPr>
      <p:pic>
        <p:nvPicPr>
          <p:cNvPr id="6" name="Picture 5" descr="An open book on a table&#10;&#10;AI-generated content may be incorrect.">
            <a:extLst>
              <a:ext uri="{FF2B5EF4-FFF2-40B4-BE49-F238E27FC236}">
                <a16:creationId xmlns:a16="http://schemas.microsoft.com/office/drawing/2014/main" id="{F52FCD6B-7083-DD37-2E95-46DC54C1B770}"/>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3E8B6187-0492-D8F6-25C1-D36B8A14D2DD}"/>
              </a:ext>
            </a:extLst>
          </p:cNvPr>
          <p:cNvSpPr>
            <a:spLocks noGrp="1"/>
          </p:cNvSpPr>
          <p:nvPr>
            <p:ph type="title"/>
          </p:nvPr>
        </p:nvSpPr>
        <p:spPr>
          <a:xfrm>
            <a:off x="1028019" y="1769540"/>
            <a:ext cx="7080026" cy="1828801"/>
          </a:xfrm>
        </p:spPr>
        <p:txBody>
          <a:bodyPr vert="horz" lIns="91440" tIns="45720" rIns="91440" bIns="45720" rtlCol="0" anchor="b">
            <a:normAutofit/>
          </a:bodyPr>
          <a:lstStyle/>
          <a:p>
            <a:r>
              <a:rPr lang="en-US" altLang="en-US" sz="5400" b="1" dirty="0"/>
              <a:t>RESPONDING TO GOD’S WORD</a:t>
            </a:r>
            <a:endParaRPr lang="en-US" sz="5400" dirty="0"/>
          </a:p>
        </p:txBody>
      </p:sp>
    </p:spTree>
    <p:extLst>
      <p:ext uri="{BB962C8B-B14F-4D97-AF65-F5344CB8AC3E}">
        <p14:creationId xmlns:p14="http://schemas.microsoft.com/office/powerpoint/2010/main" val="2284213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190500" y="152400"/>
            <a:ext cx="8724900" cy="663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None/>
              <a:defRPr/>
            </a:pPr>
            <a:r>
              <a:rPr lang="en-US" altLang="en-US" sz="2400" b="0" dirty="0">
                <a:effectLst>
                  <a:outerShdw blurRad="38100" dist="38100" dir="2700000" algn="tl">
                    <a:srgbClr val="000000">
                      <a:alpha val="43137"/>
                    </a:srgbClr>
                  </a:outerShdw>
                </a:effectLst>
              </a:rPr>
              <a:t>* AFFIRMATION OF FAITH:  (Responsive) </a:t>
            </a:r>
          </a:p>
          <a:p>
            <a:pPr algn="r" eaLnBrk="1" hangingPunct="1">
              <a:spcBef>
                <a:spcPct val="0"/>
              </a:spcBef>
              <a:buClrTx/>
              <a:buSzTx/>
              <a:buNone/>
              <a:defRPr/>
            </a:pPr>
            <a:r>
              <a:rPr lang="en-US" altLang="en-US" sz="2400" b="0" i="1" dirty="0">
                <a:effectLst>
                  <a:outerShdw blurRad="38100" dist="38100" dir="2700000" algn="tl">
                    <a:srgbClr val="000000">
                      <a:alpha val="43137"/>
                    </a:srgbClr>
                  </a:outerShdw>
                </a:effectLst>
              </a:rPr>
              <a:t>A Brief Statement of Faith, 1990</a:t>
            </a:r>
          </a:p>
          <a:p>
            <a:pPr marR="0" indent="171450" algn="just">
              <a:lnSpc>
                <a:spcPct val="150000"/>
              </a:lnSpc>
              <a:spcBef>
                <a:spcPts val="0"/>
              </a:spcBef>
              <a:buNone/>
            </a:pPr>
            <a:r>
              <a:rPr lang="en-US" b="1" kern="1400" dirty="0">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rPr>
              <a:t>We trust in God the Holy Spirit, everywhere the giver and </a:t>
            </a:r>
            <a:r>
              <a:rPr lang="en-US" b="1" kern="1400" dirty="0" err="1">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rPr>
              <a:t>renewer</a:t>
            </a:r>
            <a:r>
              <a:rPr lang="en-US" b="1" kern="1400" dirty="0">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rPr>
              <a:t> of life. The Spirit justifies us by grace through faith, sets us free to accept ourselves and to love God and neighbor, and binds us together with all believers in the one body of Christ the Church.</a:t>
            </a:r>
          </a:p>
          <a:p>
            <a:pPr marR="0" indent="171450" algn="r">
              <a:lnSpc>
                <a:spcPct val="150000"/>
              </a:lnSpc>
              <a:spcBef>
                <a:spcPts val="0"/>
              </a:spcBef>
              <a:buNone/>
            </a:pPr>
            <a:r>
              <a:rPr lang="en-US" b="1" kern="1400" dirty="0">
                <a:effectLst>
                  <a:outerShdw blurRad="38100" dist="38100" dir="2700000" algn="tl">
                    <a:srgbClr val="000000">
                      <a:alpha val="43137"/>
                    </a:srgbClr>
                  </a:outerShdw>
                </a:effectLst>
                <a:ea typeface="Times New Roman" panose="02020603050405020304" pitchFamily="18" charset="0"/>
              </a:rPr>
              <a:t>. . . </a:t>
            </a:r>
            <a:endParaRPr lang="en-US" b="1" kern="140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27262-3759-FC41-E36F-DC34CBFBFC58}"/>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6CE03DF3-A440-C946-7AE1-A5099867F65B}"/>
              </a:ext>
            </a:extLst>
          </p:cNvPr>
          <p:cNvSpPr txBox="1">
            <a:spLocks noChangeArrowheads="1"/>
          </p:cNvSpPr>
          <p:nvPr/>
        </p:nvSpPr>
        <p:spPr bwMode="auto">
          <a:xfrm>
            <a:off x="209550" y="0"/>
            <a:ext cx="8724900" cy="663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171450" algn="just">
              <a:lnSpc>
                <a:spcPct val="150000"/>
              </a:lnSpc>
              <a:spcBef>
                <a:spcPts val="0"/>
              </a:spcBef>
              <a:buNone/>
            </a:pPr>
            <a:r>
              <a:rPr lang="en-US" kern="1400" dirty="0">
                <a:effectLst>
                  <a:outerShdw blurRad="38100" dist="38100" dir="2700000" algn="tl">
                    <a:srgbClr val="000000">
                      <a:alpha val="43137"/>
                    </a:srgbClr>
                  </a:outerShdw>
                </a:effectLst>
                <a:ea typeface="Times New Roman" panose="02020603050405020304" pitchFamily="18" charset="0"/>
              </a:rPr>
              <a:t>In a broken and fearful world, . . . for justice, freedom, and peace.</a:t>
            </a:r>
          </a:p>
          <a:p>
            <a:pPr marR="0" indent="171450" algn="just">
              <a:spcBef>
                <a:spcPts val="0"/>
              </a:spcBef>
              <a:buNone/>
            </a:pPr>
            <a:endParaRPr lang="en-US" kern="1400" dirty="0">
              <a:effectLst>
                <a:outerShdw blurRad="38100" dist="38100" dir="2700000" algn="tl">
                  <a:srgbClr val="000000">
                    <a:alpha val="43137"/>
                  </a:srgbClr>
                </a:outerShdw>
              </a:effectLst>
              <a:ea typeface="Times New Roman" panose="02020603050405020304" pitchFamily="18" charset="0"/>
            </a:endParaRPr>
          </a:p>
          <a:p>
            <a:pPr marR="0" indent="171450" algn="just">
              <a:lnSpc>
                <a:spcPct val="150000"/>
              </a:lnSpc>
              <a:spcBef>
                <a:spcPts val="0"/>
              </a:spcBef>
              <a:buNone/>
            </a:pPr>
            <a:r>
              <a:rPr lang="en-US" b="1" kern="1400" dirty="0">
                <a:effectLst>
                  <a:outerShdw blurRad="38100" dist="38100" dir="2700000" algn="tl">
                    <a:srgbClr val="000000">
                      <a:alpha val="43137"/>
                    </a:srgbClr>
                  </a:outerShdw>
                </a:effectLst>
                <a:ea typeface="Times New Roman" panose="02020603050405020304" pitchFamily="18" charset="0"/>
              </a:rPr>
              <a:t>In gratitude to God, empowered by the Spirit we strive to serve Christ in our daily tasks and to live holy and joyful lives even as we watch for God’s new heaven and new earth, praying: “Come, Lord Jesus!” Amen.</a:t>
            </a:r>
          </a:p>
        </p:txBody>
      </p:sp>
    </p:spTree>
    <p:extLst>
      <p:ext uri="{BB962C8B-B14F-4D97-AF65-F5344CB8AC3E}">
        <p14:creationId xmlns:p14="http://schemas.microsoft.com/office/powerpoint/2010/main" val="1220643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E04D0EAF-1FA6-B6FF-EDAC-308F48DD72D2}"/>
              </a:ext>
            </a:extLst>
          </p:cNvPr>
          <p:cNvSpPr txBox="1">
            <a:spLocks noChangeArrowheads="1"/>
          </p:cNvSpPr>
          <p:nvPr/>
        </p:nvSpPr>
        <p:spPr bwMode="auto">
          <a:xfrm>
            <a:off x="-76200" y="0"/>
            <a:ext cx="9220200" cy="6886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r>
              <a:rPr lang="en-US" altLang="en-US" sz="2000" b="0" dirty="0">
                <a:effectLst>
                  <a:outerShdw blurRad="38100" dist="38100" dir="2700000" algn="tl">
                    <a:srgbClr val="000000">
                      <a:alpha val="43137"/>
                    </a:srgbClr>
                  </a:outerShdw>
                </a:effectLst>
              </a:rPr>
              <a:t>* HYMN:    </a:t>
            </a:r>
            <a:r>
              <a:rPr lang="en-US" altLang="en-US" sz="2200" b="0" i="1" dirty="0">
                <a:effectLst>
                  <a:outerShdw blurRad="38100" dist="38100" dir="2700000" algn="tl">
                    <a:srgbClr val="000000">
                      <a:alpha val="43137"/>
                    </a:srgbClr>
                  </a:outerShdw>
                </a:effectLst>
              </a:rPr>
              <a:t>No. 367  	Jesus, Jesu, Fill Us with Your Love 	(vv. 1, 2, 4)</a:t>
            </a:r>
          </a:p>
          <a:p>
            <a:pPr eaLnBrk="1" hangingPunct="1">
              <a:spcBef>
                <a:spcPct val="0"/>
              </a:spcBef>
              <a:buClrTx/>
              <a:buSzTx/>
              <a:buFontTx/>
              <a:buNone/>
              <a:defRPr/>
            </a:pPr>
            <a:endParaRPr lang="en-US" altLang="en-US" sz="1000" b="0" i="1"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b="1" i="1" dirty="0">
                <a:effectLst>
                  <a:outerShdw blurRad="38100" dist="38100" dir="2700000" algn="tl">
                    <a:srgbClr val="000000">
                      <a:alpha val="43137"/>
                    </a:srgbClr>
                  </a:outerShdw>
                </a:effectLst>
              </a:rPr>
              <a:t>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Jesu, Jesu, Fill us with Your love,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Show us how to serve the neighbors we have from You.</a:t>
            </a:r>
          </a:p>
          <a:p>
            <a:pPr algn="ctr" eaLnBrk="1" hangingPunct="1">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Kneels at the feet of his friends,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Silently washes their feet,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Master who acts as a slave to them. </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2840853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9818D-1DE8-42A8-3064-3E19880ABF46}"/>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F4BB6259-B2D4-0138-20C8-1D4E14188C0B}"/>
              </a:ext>
            </a:extLst>
          </p:cNvPr>
          <p:cNvSpPr txBox="1">
            <a:spLocks noChangeArrowheads="1"/>
          </p:cNvSpPr>
          <p:nvPr/>
        </p:nvSpPr>
        <p:spPr bwMode="auto">
          <a:xfrm>
            <a:off x="-76200" y="0"/>
            <a:ext cx="9220200" cy="663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Jesu, Jesu, Fill us with Your love,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Show us how to serve the neighbors we have from You.</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Neighbors are rich and poor,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Varied in color and race,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Neighbors are near and far away.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Jesu, Jesu, Fill us with Your love,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Show us how to serve </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 neighbors we have from You.   . . .</a:t>
            </a:r>
          </a:p>
        </p:txBody>
      </p:sp>
    </p:spTree>
    <p:extLst>
      <p:ext uri="{BB962C8B-B14F-4D97-AF65-F5344CB8AC3E}">
        <p14:creationId xmlns:p14="http://schemas.microsoft.com/office/powerpoint/2010/main" val="2919330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02933-D3C4-4C0E-790D-BBF4F78322A5}"/>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D698AF32-FEAC-DB05-797A-D8CEB599E7AF}"/>
              </a:ext>
            </a:extLst>
          </p:cNvPr>
          <p:cNvSpPr txBox="1">
            <a:spLocks noChangeArrowheads="1"/>
          </p:cNvSpPr>
          <p:nvPr/>
        </p:nvSpPr>
        <p:spPr bwMode="auto">
          <a:xfrm>
            <a:off x="-76200" y="0"/>
            <a:ext cx="9220200" cy="6032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endParaRPr lang="en-US" altLang="en-US" sz="2800"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Loving puts us on our knees,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Serving as though we are slaves,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This is the way we should live with You. Jesu, Jesu, Fill us with Your love,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Show us how to serve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 neighbors we have from You.</a:t>
            </a:r>
          </a:p>
          <a:p>
            <a:pPr algn="ctr" eaLnBrk="1" hangingPunct="1">
              <a:spcBef>
                <a:spcPct val="0"/>
              </a:spcBef>
              <a:buClrTx/>
              <a:buSzTx/>
              <a:buFontTx/>
              <a:buNone/>
              <a:defRPr/>
            </a:pPr>
            <a:endParaRPr lang="en-US" altLang="en-US" sz="2800" i="1" dirty="0">
              <a:effectLst>
                <a:outerShdw blurRad="38100" dist="38100" dir="2700000" algn="tl">
                  <a:srgbClr val="000000">
                    <a:alpha val="43137"/>
                  </a:srgbClr>
                </a:outerShdw>
              </a:effectLst>
            </a:endParaRPr>
          </a:p>
          <a:p>
            <a:pPr algn="r" eaLnBrk="1" hangingPunct="1">
              <a:spcBef>
                <a:spcPct val="0"/>
              </a:spcBef>
              <a:buClrTx/>
              <a:buSzTx/>
              <a:buFontTx/>
              <a:buNone/>
              <a:defRPr/>
            </a:pPr>
            <a:endParaRPr lang="en-US" altLang="en-US" sz="2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07977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2">
            <a:extLst>
              <a:ext uri="{FF2B5EF4-FFF2-40B4-BE49-F238E27FC236}">
                <a16:creationId xmlns:a16="http://schemas.microsoft.com/office/drawing/2014/main" id="{C77F867B-27C4-4CE6-9DFA-AED2D3BD78C1}"/>
              </a:ext>
            </a:extLst>
          </p:cNvPr>
          <p:cNvSpPr txBox="1">
            <a:spLocks noChangeArrowheads="1"/>
          </p:cNvSpPr>
          <p:nvPr/>
        </p:nvSpPr>
        <p:spPr bwMode="auto">
          <a:xfrm>
            <a:off x="76200" y="13996"/>
            <a:ext cx="9144000" cy="647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buFont typeface="Wingdings" panose="05000000000000000000" pitchFamily="2" charset="2"/>
              <a:buNone/>
            </a:pPr>
            <a:r>
              <a:rPr lang="en-US" sz="2400" b="0" kern="1400" dirty="0">
                <a:effectLst/>
                <a:latin typeface="Tahoma" panose="020B0604030504040204" pitchFamily="34" charset="0"/>
                <a:ea typeface="Times New Roman" panose="02020603050405020304" pitchFamily="18" charset="0"/>
              </a:rPr>
              <a:t>PRAYER OF THANKSGIVING, OF THE PEOPLE, </a:t>
            </a:r>
            <a:br>
              <a:rPr lang="en-US" sz="2400" b="0" kern="1400" dirty="0">
                <a:effectLst/>
                <a:latin typeface="Tahoma" panose="020B0604030504040204" pitchFamily="34" charset="0"/>
                <a:ea typeface="Times New Roman" panose="02020603050405020304" pitchFamily="18" charset="0"/>
              </a:rPr>
            </a:br>
            <a:r>
              <a:rPr lang="en-US" sz="2400" b="0" kern="1400" dirty="0">
                <a:effectLst/>
                <a:latin typeface="Tahoma" panose="020B0604030504040204" pitchFamily="34" charset="0"/>
                <a:ea typeface="Times New Roman" panose="02020603050405020304" pitchFamily="18" charset="0"/>
              </a:rPr>
              <a:t>&amp; THE LORD’S PRAYER</a:t>
            </a:r>
          </a:p>
          <a:p>
            <a:pPr algn="ctr">
              <a:buFont typeface="Wingdings" panose="05000000000000000000" pitchFamily="2" charset="2"/>
              <a:buNone/>
            </a:pPr>
            <a:endParaRPr lang="en-US" altLang="en-US" sz="2800" b="0" dirty="0"/>
          </a:p>
          <a:p>
            <a:pPr algn="ctr">
              <a:spcBef>
                <a:spcPct val="0"/>
              </a:spcBef>
              <a:spcAft>
                <a:spcPts val="300"/>
              </a:spcAft>
              <a:buClrTx/>
              <a:buSzTx/>
              <a:buFontTx/>
              <a:buNone/>
            </a:pPr>
            <a:r>
              <a:rPr lang="en-US" altLang="en-US" sz="2800" b="1" dirty="0"/>
              <a:t>Our Father who art in heaven,</a:t>
            </a:r>
          </a:p>
          <a:p>
            <a:pPr algn="ctr">
              <a:spcBef>
                <a:spcPct val="0"/>
              </a:spcBef>
              <a:spcAft>
                <a:spcPts val="300"/>
              </a:spcAft>
              <a:buClrTx/>
              <a:buSzTx/>
              <a:buFontTx/>
              <a:buNone/>
            </a:pPr>
            <a:r>
              <a:rPr lang="en-US" altLang="en-US" sz="2800" b="1" dirty="0"/>
              <a:t>Hallowed be thy name. </a:t>
            </a:r>
          </a:p>
          <a:p>
            <a:pPr algn="ctr">
              <a:spcBef>
                <a:spcPct val="0"/>
              </a:spcBef>
              <a:spcAft>
                <a:spcPts val="300"/>
              </a:spcAft>
              <a:buClrTx/>
              <a:buSzTx/>
              <a:buFontTx/>
              <a:buNone/>
            </a:pPr>
            <a:r>
              <a:rPr lang="en-US" altLang="en-US" sz="2800" b="1" dirty="0"/>
              <a:t>Thy kingdom come, thy will be done; </a:t>
            </a:r>
          </a:p>
          <a:p>
            <a:pPr algn="ctr">
              <a:spcBef>
                <a:spcPct val="0"/>
              </a:spcBef>
              <a:spcAft>
                <a:spcPts val="300"/>
              </a:spcAft>
              <a:buClrTx/>
              <a:buSzTx/>
              <a:buFontTx/>
              <a:buNone/>
            </a:pPr>
            <a:r>
              <a:rPr lang="en-US" altLang="en-US" sz="2800" b="1" dirty="0"/>
              <a:t>On earth as it is in heaven.</a:t>
            </a:r>
          </a:p>
          <a:p>
            <a:pPr algn="ctr">
              <a:spcBef>
                <a:spcPct val="0"/>
              </a:spcBef>
              <a:spcAft>
                <a:spcPts val="300"/>
              </a:spcAft>
              <a:buClrTx/>
              <a:buSzTx/>
              <a:buFontTx/>
              <a:buNone/>
            </a:pPr>
            <a:r>
              <a:rPr lang="en-US" altLang="en-US" sz="2800" b="1" dirty="0"/>
              <a:t>Give us this day our daily bread; </a:t>
            </a:r>
          </a:p>
          <a:p>
            <a:pPr algn="ctr">
              <a:spcBef>
                <a:spcPct val="0"/>
              </a:spcBef>
              <a:spcAft>
                <a:spcPts val="300"/>
              </a:spcAft>
              <a:buClrTx/>
              <a:buSzTx/>
              <a:buFontTx/>
              <a:buNone/>
            </a:pPr>
            <a:r>
              <a:rPr lang="en-US" altLang="en-US" sz="2800" b="1" dirty="0"/>
              <a:t>And forgive us our debts, </a:t>
            </a:r>
          </a:p>
          <a:p>
            <a:pPr algn="ctr">
              <a:spcBef>
                <a:spcPct val="0"/>
              </a:spcBef>
              <a:spcAft>
                <a:spcPts val="300"/>
              </a:spcAft>
              <a:buClrTx/>
              <a:buSzTx/>
              <a:buFontTx/>
              <a:buNone/>
            </a:pPr>
            <a:r>
              <a:rPr lang="en-US" altLang="en-US" sz="2800" b="1" dirty="0"/>
              <a:t>As we forgive our debtors; </a:t>
            </a:r>
          </a:p>
          <a:p>
            <a:pPr algn="ctr">
              <a:spcBef>
                <a:spcPct val="0"/>
              </a:spcBef>
              <a:spcAft>
                <a:spcPts val="300"/>
              </a:spcAft>
              <a:buClrTx/>
              <a:buSzTx/>
              <a:buFontTx/>
              <a:buNone/>
            </a:pPr>
            <a:r>
              <a:rPr lang="en-US" altLang="en-US" sz="2800" b="1" dirty="0"/>
              <a:t>And lead us not into temptation,</a:t>
            </a:r>
          </a:p>
          <a:p>
            <a:pPr algn="ctr">
              <a:spcBef>
                <a:spcPct val="0"/>
              </a:spcBef>
              <a:spcAft>
                <a:spcPts val="300"/>
              </a:spcAft>
              <a:buClrTx/>
              <a:buSzTx/>
              <a:buFontTx/>
              <a:buNone/>
            </a:pPr>
            <a:r>
              <a:rPr lang="en-US" altLang="en-US" sz="2800" b="1" dirty="0"/>
              <a:t>But deliver us from evil, </a:t>
            </a:r>
          </a:p>
          <a:p>
            <a:pPr algn="ctr">
              <a:spcBef>
                <a:spcPct val="0"/>
              </a:spcBef>
              <a:spcAft>
                <a:spcPts val="300"/>
              </a:spcAft>
              <a:buClrTx/>
              <a:buSzTx/>
              <a:buFontTx/>
              <a:buNone/>
            </a:pPr>
            <a:r>
              <a:rPr lang="en-US" altLang="en-US" sz="2800" b="1" dirty="0"/>
              <a:t>For Thine is the kingdom </a:t>
            </a:r>
          </a:p>
          <a:p>
            <a:pPr algn="ctr">
              <a:spcBef>
                <a:spcPct val="0"/>
              </a:spcBef>
              <a:spcAft>
                <a:spcPts val="300"/>
              </a:spcAft>
              <a:buClrTx/>
              <a:buSzTx/>
              <a:buFontTx/>
              <a:buNone/>
            </a:pPr>
            <a:r>
              <a:rPr lang="en-US" altLang="en-US" sz="2800" b="1" dirty="0"/>
              <a:t>And the power and the glory, forever.  Amen.</a:t>
            </a:r>
            <a:endParaRPr lang="en-US" altLang="en-US" sz="2600" b="1" dirty="0"/>
          </a:p>
        </p:txBody>
      </p:sp>
    </p:spTree>
    <p:extLst>
      <p:ext uri="{BB962C8B-B14F-4D97-AF65-F5344CB8AC3E}">
        <p14:creationId xmlns:p14="http://schemas.microsoft.com/office/powerpoint/2010/main" val="1700059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228600"/>
            <a:ext cx="9144000" cy="6870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lnSpc>
                <a:spcPct val="200000"/>
              </a:lnSpc>
              <a:spcBef>
                <a:spcPct val="0"/>
              </a:spcBef>
              <a:buClrTx/>
              <a:buSzTx/>
              <a:buFontTx/>
              <a:buNone/>
              <a:tabLst>
                <a:tab pos="863600" algn="l"/>
                <a:tab pos="8636000" algn="r"/>
              </a:tabLst>
              <a:defRPr/>
            </a:pPr>
            <a:r>
              <a:rPr lang="en-US" altLang="en-US" sz="2400" b="0" dirty="0"/>
              <a:t>* SONG OF PRAISE:  </a:t>
            </a:r>
            <a:r>
              <a:rPr lang="en-US" altLang="en-US" sz="2400" b="0" i="1" dirty="0"/>
              <a:t>No. 333   Seek Ye First	</a:t>
            </a:r>
            <a:endParaRPr lang="en-US" altLang="en-US" sz="2000" b="0" i="1" dirty="0"/>
          </a:p>
          <a:p>
            <a:pPr marL="292100" algn="ctr">
              <a:lnSpc>
                <a:spcPct val="150000"/>
              </a:lnSpc>
              <a:spcBef>
                <a:spcPct val="0"/>
              </a:spcBef>
              <a:buClrTx/>
              <a:buSzTx/>
              <a:buFontTx/>
              <a:buNone/>
              <a:tabLst>
                <a:tab pos="863600" algn="l"/>
                <a:tab pos="8636000" algn="r"/>
              </a:tabLst>
              <a:defRPr/>
            </a:pPr>
            <a:r>
              <a:rPr lang="en-US" altLang="en-US" b="1" i="1" dirty="0"/>
              <a:t>Seek ye first the kingdom of God </a:t>
            </a:r>
          </a:p>
          <a:p>
            <a:pPr marL="292100" algn="ctr">
              <a:lnSpc>
                <a:spcPct val="150000"/>
              </a:lnSpc>
              <a:spcBef>
                <a:spcPct val="0"/>
              </a:spcBef>
              <a:buClrTx/>
              <a:buSzTx/>
              <a:buFontTx/>
              <a:buNone/>
              <a:tabLst>
                <a:tab pos="863600" algn="l"/>
                <a:tab pos="8636000" algn="r"/>
              </a:tabLst>
              <a:defRPr/>
            </a:pPr>
            <a:r>
              <a:rPr lang="en-US" altLang="en-US" b="1" i="1" dirty="0"/>
              <a:t>and His righteousness,</a:t>
            </a:r>
          </a:p>
          <a:p>
            <a:pPr marL="292100" algn="ctr">
              <a:lnSpc>
                <a:spcPct val="150000"/>
              </a:lnSpc>
              <a:spcBef>
                <a:spcPct val="0"/>
              </a:spcBef>
              <a:buClrTx/>
              <a:buSzTx/>
              <a:buFontTx/>
              <a:buNone/>
              <a:tabLst>
                <a:tab pos="863600" algn="l"/>
                <a:tab pos="8636000" algn="r"/>
              </a:tabLst>
              <a:defRPr/>
            </a:pPr>
            <a:r>
              <a:rPr lang="en-US" altLang="en-US" b="1" i="1" dirty="0"/>
              <a:t>And all these things shall be added unto you. Al-le-</a:t>
            </a:r>
            <a:r>
              <a:rPr lang="en-US" altLang="en-US" b="1" i="1" dirty="0" err="1"/>
              <a:t>lu</a:t>
            </a:r>
            <a:r>
              <a:rPr lang="en-US" altLang="en-US" b="1" i="1" dirty="0"/>
              <a:t>, al-le-</a:t>
            </a:r>
            <a:r>
              <a:rPr lang="en-US" altLang="en-US" b="1" i="1" dirty="0" err="1"/>
              <a:t>lu</a:t>
            </a:r>
            <a:r>
              <a:rPr lang="en-US" altLang="en-US" b="1" i="1" dirty="0"/>
              <a:t>-</a:t>
            </a:r>
            <a:r>
              <a:rPr lang="en-US" altLang="en-US" b="1" i="1" dirty="0" err="1"/>
              <a:t>ia</a:t>
            </a:r>
            <a:r>
              <a:rPr lang="en-US" altLang="en-US" b="1" i="1" dirty="0"/>
              <a:t>!</a:t>
            </a:r>
          </a:p>
          <a:p>
            <a:pPr marL="292100" algn="ctr">
              <a:lnSpc>
                <a:spcPct val="150000"/>
              </a:lnSpc>
              <a:spcBef>
                <a:spcPct val="0"/>
              </a:spcBef>
              <a:buClrTx/>
              <a:buSzTx/>
              <a:buFontTx/>
              <a:buNone/>
              <a:tabLst>
                <a:tab pos="863600" algn="l"/>
                <a:tab pos="8636000" algn="r"/>
              </a:tabLst>
              <a:defRPr/>
            </a:pPr>
            <a:endParaRPr lang="en-US" altLang="en-US" sz="1000" b="1" i="1" dirty="0"/>
          </a:p>
          <a:p>
            <a:pPr marL="292100" algn="ctr">
              <a:lnSpc>
                <a:spcPct val="150000"/>
              </a:lnSpc>
              <a:spcBef>
                <a:spcPct val="0"/>
              </a:spcBef>
              <a:buClrTx/>
              <a:buSzTx/>
              <a:buFontTx/>
              <a:buNone/>
              <a:tabLst>
                <a:tab pos="863600" algn="l"/>
                <a:tab pos="8636000" algn="r"/>
              </a:tabLst>
              <a:defRPr/>
            </a:pPr>
            <a:r>
              <a:rPr lang="en-US" altLang="en-US" b="1" i="1" dirty="0"/>
              <a:t>Ask and it shall be given unto you,</a:t>
            </a:r>
          </a:p>
          <a:p>
            <a:pPr marL="292100" algn="ctr">
              <a:lnSpc>
                <a:spcPct val="150000"/>
              </a:lnSpc>
              <a:spcBef>
                <a:spcPct val="0"/>
              </a:spcBef>
              <a:buClrTx/>
              <a:buSzTx/>
              <a:buFontTx/>
              <a:buNone/>
              <a:tabLst>
                <a:tab pos="863600" algn="l"/>
                <a:tab pos="8636000" algn="r"/>
              </a:tabLst>
              <a:defRPr/>
            </a:pPr>
            <a:r>
              <a:rPr lang="en-US" altLang="en-US" b="1" i="1" dirty="0"/>
              <a:t>Seek and ye shall find, Knock and the door</a:t>
            </a:r>
          </a:p>
          <a:p>
            <a:pPr marL="292100" algn="ctr">
              <a:lnSpc>
                <a:spcPct val="150000"/>
              </a:lnSpc>
              <a:spcBef>
                <a:spcPct val="0"/>
              </a:spcBef>
              <a:buClrTx/>
              <a:buSzTx/>
              <a:buFontTx/>
              <a:buNone/>
              <a:tabLst>
                <a:tab pos="863600" algn="l"/>
                <a:tab pos="8636000" algn="r"/>
              </a:tabLst>
              <a:defRPr/>
            </a:pPr>
            <a:r>
              <a:rPr lang="en-US" altLang="en-US" b="1" i="1" dirty="0"/>
              <a:t>Shall be opened unto you</a:t>
            </a:r>
          </a:p>
          <a:p>
            <a:pPr marL="292100" algn="ctr">
              <a:lnSpc>
                <a:spcPct val="150000"/>
              </a:lnSpc>
              <a:spcBef>
                <a:spcPct val="0"/>
              </a:spcBef>
              <a:buClrTx/>
              <a:buSzTx/>
              <a:buFontTx/>
              <a:buNone/>
              <a:tabLst>
                <a:tab pos="863600" algn="l"/>
                <a:tab pos="8636000" algn="r"/>
              </a:tabLst>
              <a:defRPr/>
            </a:pPr>
            <a:r>
              <a:rPr lang="en-US" altLang="en-US" b="1" i="1" dirty="0"/>
              <a:t>Al-le-</a:t>
            </a:r>
            <a:r>
              <a:rPr lang="en-US" altLang="en-US" b="1" i="1" dirty="0" err="1"/>
              <a:t>lu</a:t>
            </a:r>
            <a:r>
              <a:rPr lang="en-US" altLang="en-US" b="1" i="1" dirty="0"/>
              <a:t>, al-le-</a:t>
            </a:r>
            <a:r>
              <a:rPr lang="en-US" altLang="en-US" b="1" i="1" dirty="0" err="1"/>
              <a:t>lu</a:t>
            </a:r>
            <a:r>
              <a:rPr lang="en-US" altLang="en-US" b="1" i="1" dirty="0"/>
              <a:t>-</a:t>
            </a:r>
            <a:r>
              <a:rPr lang="en-US" altLang="en-US" b="1" i="1" dirty="0" err="1"/>
              <a:t>ia</a:t>
            </a:r>
            <a:r>
              <a:rPr lang="en-US" altLang="en-US" b="1" i="1" dirty="0"/>
              <a:t>!</a:t>
            </a:r>
            <a:endParaRPr lang="en-US" alt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630645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FE9B7-54A2-6B3E-4F9F-77213C494A64}"/>
            </a:ext>
          </a:extLst>
        </p:cNvPr>
        <p:cNvGrpSpPr/>
        <p:nvPr/>
      </p:nvGrpSpPr>
      <p:grpSpPr>
        <a:xfrm>
          <a:off x="0" y="0"/>
          <a:ext cx="0" cy="0"/>
          <a:chOff x="0" y="0"/>
          <a:chExt cx="0" cy="0"/>
        </a:xfrm>
      </p:grpSpPr>
      <p:pic>
        <p:nvPicPr>
          <p:cNvPr id="6" name="Picture 5" descr="An open book on a table&#10;&#10;AI-generated content may be incorrect.">
            <a:extLst>
              <a:ext uri="{FF2B5EF4-FFF2-40B4-BE49-F238E27FC236}">
                <a16:creationId xmlns:a16="http://schemas.microsoft.com/office/drawing/2014/main" id="{EB5A47A3-3CDA-4C15-EB41-5865BE567F91}"/>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330AAFCE-0312-9125-50EF-D3E39AB7ACBC}"/>
              </a:ext>
            </a:extLst>
          </p:cNvPr>
          <p:cNvSpPr>
            <a:spLocks noGrp="1"/>
          </p:cNvSpPr>
          <p:nvPr>
            <p:ph type="title"/>
          </p:nvPr>
        </p:nvSpPr>
        <p:spPr>
          <a:xfrm>
            <a:off x="1028019" y="1769540"/>
            <a:ext cx="7080026" cy="1828801"/>
          </a:xfrm>
        </p:spPr>
        <p:txBody>
          <a:bodyPr vert="horz" lIns="91440" tIns="45720" rIns="91440" bIns="45720" rtlCol="0" anchor="b">
            <a:normAutofit/>
          </a:bodyPr>
          <a:lstStyle/>
          <a:p>
            <a:r>
              <a:rPr lang="en-US" altLang="en-US" sz="5400" b="1" dirty="0"/>
              <a:t>DEPARTING IN GOD’S NAME</a:t>
            </a:r>
          </a:p>
        </p:txBody>
      </p:sp>
    </p:spTree>
    <p:extLst>
      <p:ext uri="{BB962C8B-B14F-4D97-AF65-F5344CB8AC3E}">
        <p14:creationId xmlns:p14="http://schemas.microsoft.com/office/powerpoint/2010/main" val="8343838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1E62F-D81D-57A8-7050-92922FBEABF1}"/>
            </a:ext>
          </a:extLst>
        </p:cNvPr>
        <p:cNvGrpSpPr/>
        <p:nvPr/>
      </p:nvGrpSpPr>
      <p:grpSpPr>
        <a:xfrm>
          <a:off x="0" y="0"/>
          <a:ext cx="0" cy="0"/>
          <a:chOff x="0" y="0"/>
          <a:chExt cx="0" cy="0"/>
        </a:xfrm>
      </p:grpSpPr>
      <p:sp>
        <p:nvSpPr>
          <p:cNvPr id="25602" name="Rectangle 2">
            <a:extLst>
              <a:ext uri="{FF2B5EF4-FFF2-40B4-BE49-F238E27FC236}">
                <a16:creationId xmlns:a16="http://schemas.microsoft.com/office/drawing/2014/main" id="{515587EE-68B5-8B8B-17BE-904A171DAA1D}"/>
              </a:ext>
            </a:extLst>
          </p:cNvPr>
          <p:cNvSpPr>
            <a:spLocks noChangeArrowheads="1"/>
          </p:cNvSpPr>
          <p:nvPr/>
        </p:nvSpPr>
        <p:spPr bwMode="auto">
          <a:xfrm>
            <a:off x="0" y="0"/>
            <a:ext cx="9144000" cy="506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lnSpc>
                <a:spcPct val="150000"/>
              </a:lnSpc>
              <a:spcBef>
                <a:spcPct val="0"/>
              </a:spcBef>
              <a:buNone/>
              <a:defRPr/>
            </a:pPr>
            <a:r>
              <a:rPr lang="en-US" altLang="en-US" sz="1800" b="0" dirty="0">
                <a:effectLst>
                  <a:outerShdw blurRad="38100" dist="38100" dir="2700000" algn="tl">
                    <a:srgbClr val="000000">
                      <a:alpha val="43137"/>
                    </a:srgbClr>
                  </a:outerShdw>
                </a:effectLst>
              </a:rPr>
              <a:t>* HYMN:</a:t>
            </a:r>
            <a:r>
              <a:rPr lang="en-US" altLang="en-US" sz="1800" b="0" i="1" dirty="0">
                <a:effectLst>
                  <a:outerShdw blurRad="38100" dist="38100" dir="2700000" algn="tl">
                    <a:srgbClr val="000000">
                      <a:alpha val="43137"/>
                    </a:srgbClr>
                  </a:outerShdw>
                </a:effectLst>
              </a:rPr>
              <a:t>  Will You Let Me Be Your Servant  </a:t>
            </a:r>
            <a:r>
              <a:rPr lang="en-US" altLang="en-US" sz="1400" b="0" i="1" dirty="0">
                <a:effectLst>
                  <a:outerShdw blurRad="38100" dist="38100" dir="2700000" algn="tl">
                    <a:srgbClr val="000000">
                      <a:alpha val="43137"/>
                    </a:srgbClr>
                  </a:outerShdw>
                </a:effectLst>
              </a:rPr>
              <a:t>(vv. 1–4, No. 727 GTG)</a:t>
            </a:r>
            <a:r>
              <a:rPr lang="en-US" altLang="en-US" sz="1200" b="0" i="1" dirty="0">
                <a:effectLst>
                  <a:outerShdw blurRad="38100" dist="38100" dir="2700000" algn="tl">
                    <a:srgbClr val="000000">
                      <a:alpha val="43137"/>
                    </a:srgbClr>
                  </a:outerShdw>
                </a:effectLst>
              </a:rPr>
              <a:t> </a:t>
            </a:r>
          </a:p>
          <a:p>
            <a:pPr algn="ctr">
              <a:lnSpc>
                <a:spcPct val="150000"/>
              </a:lnSpc>
              <a:spcBef>
                <a:spcPct val="0"/>
              </a:spcBef>
              <a:buNone/>
              <a:defRPr/>
            </a:pPr>
            <a:endParaRPr lang="en-US" altLang="en-US" b="1" i="1" dirty="0">
              <a:effectLst>
                <a:outerShdw blurRad="38100" dist="38100" dir="2700000" algn="tl">
                  <a:srgbClr val="000000">
                    <a:alpha val="43137"/>
                  </a:srgbClr>
                </a:outerShdw>
              </a:effectLst>
            </a:endParaRPr>
          </a:p>
          <a:p>
            <a:pPr algn="ctr">
              <a:lnSpc>
                <a:spcPct val="150000"/>
              </a:lnSpc>
              <a:spcBef>
                <a:spcPct val="0"/>
              </a:spcBef>
              <a:buNone/>
              <a:defRPr/>
            </a:pPr>
            <a:r>
              <a:rPr lang="en-US" altLang="en-US" b="1" i="1" dirty="0">
                <a:effectLst>
                  <a:outerShdw blurRad="38100" dist="38100" dir="2700000" algn="tl">
                    <a:srgbClr val="000000">
                      <a:alpha val="43137"/>
                    </a:srgbClr>
                  </a:outerShdw>
                </a:effectLst>
              </a:rPr>
              <a:t>Will you let me be your servant,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let me be as Christ to you? </a:t>
            </a:r>
            <a:br>
              <a:rPr lang="en-US" altLang="en-US" b="1" i="1" dirty="0">
                <a:effectLst>
                  <a:outerShdw blurRad="38100" dist="38100" dir="2700000" algn="tl">
                    <a:srgbClr val="000000">
                      <a:alpha val="43137"/>
                    </a:srgbClr>
                  </a:outerShdw>
                </a:effectLst>
              </a:rPr>
            </a:br>
            <a:r>
              <a:rPr lang="en-US" altLang="en-US" b="1" i="1" dirty="0">
                <a:effectLst>
                  <a:outerShdw blurRad="38100" dist="38100" dir="2700000" algn="tl">
                    <a:srgbClr val="000000">
                      <a:alpha val="43137"/>
                    </a:srgbClr>
                  </a:outerShdw>
                </a:effectLst>
              </a:rPr>
              <a:t>Pray that I may have the grace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to let you be my servant too.</a:t>
            </a:r>
          </a:p>
          <a:p>
            <a:pPr algn="ctr">
              <a:lnSpc>
                <a:spcPct val="150000"/>
              </a:lnSpc>
              <a:spcBef>
                <a:spcPct val="0"/>
              </a:spcBef>
              <a:buFont typeface="Wingdings" pitchFamily="2" charset="2"/>
              <a:buNone/>
              <a:defRPr/>
            </a:pPr>
            <a:endParaRPr lang="en-US" altLang="en-US" sz="2000" b="1" i="1" dirty="0">
              <a:effectLst>
                <a:outerShdw blurRad="38100" dist="38100" dir="2700000" algn="tl">
                  <a:srgbClr val="000000">
                    <a:alpha val="43137"/>
                  </a:srgbClr>
                </a:outerShdw>
              </a:effectLst>
            </a:endParaRPr>
          </a:p>
          <a:p>
            <a:pPr algn="r">
              <a:spcBef>
                <a:spcPct val="0"/>
              </a:spcBef>
              <a:buFont typeface="Wingdings" pitchFamily="2" charset="2"/>
              <a:buNone/>
              <a:defRPr/>
            </a:pPr>
            <a:r>
              <a:rPr lang="en-US" altLang="en-US" sz="2600"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1283030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C1CF077-8A5F-4010-AF46-0919BC272DA2}"/>
              </a:ext>
            </a:extLst>
          </p:cNvPr>
          <p:cNvSpPr>
            <a:spLocks noChangeArrowheads="1"/>
          </p:cNvSpPr>
          <p:nvPr/>
        </p:nvSpPr>
        <p:spPr bwMode="auto">
          <a:xfrm>
            <a:off x="0" y="0"/>
            <a:ext cx="9144000" cy="432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lnSpc>
                <a:spcPct val="150000"/>
              </a:lnSpc>
              <a:spcBef>
                <a:spcPct val="0"/>
              </a:spcBef>
              <a:buNone/>
              <a:defRPr/>
            </a:pPr>
            <a:endParaRPr lang="en-US" altLang="en-US" sz="1800" b="0" dirty="0">
              <a:effectLst>
                <a:outerShdw blurRad="38100" dist="38100" dir="2700000" algn="tl">
                  <a:srgbClr val="000000">
                    <a:alpha val="43137"/>
                  </a:srgbClr>
                </a:outerShdw>
              </a:effectLst>
            </a:endParaRPr>
          </a:p>
          <a:p>
            <a:pPr algn="ctr">
              <a:lnSpc>
                <a:spcPct val="150000"/>
              </a:lnSpc>
              <a:spcBef>
                <a:spcPct val="0"/>
              </a:spcBef>
              <a:buFont typeface="Wingdings" pitchFamily="2" charset="2"/>
              <a:buNone/>
              <a:defRPr/>
            </a:pPr>
            <a:endParaRPr lang="en-US" altLang="en-US" sz="2000" b="1" i="1" dirty="0">
              <a:effectLst>
                <a:outerShdw blurRad="38100" dist="38100" dir="2700000" algn="tl">
                  <a:srgbClr val="000000">
                    <a:alpha val="43137"/>
                  </a:srgbClr>
                </a:outerShdw>
              </a:effectLst>
            </a:endParaRP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We are pilgrims on a journey;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we’re together on the road. </a:t>
            </a:r>
            <a:br>
              <a:rPr lang="en-US" altLang="en-US" b="1" i="1" dirty="0">
                <a:effectLst>
                  <a:outerShdw blurRad="38100" dist="38100" dir="2700000" algn="tl">
                    <a:srgbClr val="000000">
                      <a:alpha val="43137"/>
                    </a:srgbClr>
                  </a:outerShdw>
                </a:effectLst>
              </a:rPr>
            </a:br>
            <a:r>
              <a:rPr lang="en-US" altLang="en-US" b="1" i="1" dirty="0">
                <a:effectLst>
                  <a:outerShdw blurRad="38100" dist="38100" dir="2700000" algn="tl">
                    <a:srgbClr val="000000">
                      <a:alpha val="43137"/>
                    </a:srgbClr>
                  </a:outerShdw>
                </a:effectLst>
              </a:rPr>
              <a:t>We are here to help each other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walk the mile and bear the load.</a:t>
            </a:r>
          </a:p>
          <a:p>
            <a:pPr algn="r">
              <a:spcBef>
                <a:spcPct val="0"/>
              </a:spcBef>
              <a:buFont typeface="Wingdings" pitchFamily="2" charset="2"/>
              <a:buNone/>
              <a:defRPr/>
            </a:pPr>
            <a:r>
              <a:rPr lang="en-US" altLang="en-US" sz="2600" b="1" i="1" dirty="0">
                <a:effectLst>
                  <a:outerShdw blurRad="38100" dist="38100" dir="2700000" algn="tl">
                    <a:srgbClr val="000000">
                      <a:alpha val="43137"/>
                    </a:srgbClr>
                  </a:outerShdw>
                </a:effectLst>
              </a:rPr>
              <a:t>. .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CE1B6-39D8-58BB-A1A9-2B58E715C8B8}"/>
            </a:ext>
          </a:extLst>
        </p:cNvPr>
        <p:cNvGrpSpPr/>
        <p:nvPr/>
      </p:nvGrpSpPr>
      <p:grpSpPr>
        <a:xfrm>
          <a:off x="0" y="0"/>
          <a:ext cx="0" cy="0"/>
          <a:chOff x="0" y="0"/>
          <a:chExt cx="0" cy="0"/>
        </a:xfrm>
      </p:grpSpPr>
      <p:sp>
        <p:nvSpPr>
          <p:cNvPr id="25602" name="Rectangle 2">
            <a:extLst>
              <a:ext uri="{FF2B5EF4-FFF2-40B4-BE49-F238E27FC236}">
                <a16:creationId xmlns:a16="http://schemas.microsoft.com/office/drawing/2014/main" id="{F4E059EF-E853-A650-C1E9-0D16D7AD1C0C}"/>
              </a:ext>
            </a:extLst>
          </p:cNvPr>
          <p:cNvSpPr>
            <a:spLocks noChangeArrowheads="1"/>
          </p:cNvSpPr>
          <p:nvPr/>
        </p:nvSpPr>
        <p:spPr bwMode="auto">
          <a:xfrm>
            <a:off x="0" y="0"/>
            <a:ext cx="9144000" cy="4916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lnSpc>
                <a:spcPct val="150000"/>
              </a:lnSpc>
              <a:spcBef>
                <a:spcPct val="0"/>
              </a:spcBef>
              <a:buFont typeface="Wingdings" pitchFamily="2" charset="2"/>
              <a:buNone/>
              <a:defRPr/>
            </a:pPr>
            <a:endParaRPr lang="en-US" altLang="en-US" b="1" i="1" dirty="0">
              <a:effectLst>
                <a:outerShdw blurRad="38100" dist="38100" dir="2700000" algn="tl">
                  <a:srgbClr val="000000">
                    <a:alpha val="43137"/>
                  </a:srgbClr>
                </a:outerShdw>
              </a:effectLst>
            </a:endParaRP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I will hold the Christ-light for you </a:t>
            </a:r>
            <a:br>
              <a:rPr lang="en-US" altLang="en-US" b="1" i="1" dirty="0">
                <a:effectLst>
                  <a:outerShdw blurRad="38100" dist="38100" dir="2700000" algn="tl">
                    <a:srgbClr val="000000">
                      <a:alpha val="43137"/>
                    </a:srgbClr>
                  </a:outerShdw>
                </a:effectLst>
              </a:rPr>
            </a:br>
            <a:r>
              <a:rPr lang="en-US" altLang="en-US" b="1" i="1" dirty="0">
                <a:effectLst>
                  <a:outerShdw blurRad="38100" dist="38100" dir="2700000" algn="tl">
                    <a:srgbClr val="000000">
                      <a:alpha val="43137"/>
                    </a:srgbClr>
                  </a:outerShdw>
                </a:effectLst>
              </a:rPr>
              <a:t>in the nighttime of your fear. </a:t>
            </a:r>
            <a:br>
              <a:rPr lang="en-US" altLang="en-US" b="1" i="1" dirty="0">
                <a:effectLst>
                  <a:outerShdw blurRad="38100" dist="38100" dir="2700000" algn="tl">
                    <a:srgbClr val="000000">
                      <a:alpha val="43137"/>
                    </a:srgbClr>
                  </a:outerShdw>
                </a:effectLst>
              </a:rPr>
            </a:br>
            <a:r>
              <a:rPr lang="en-US" altLang="en-US" b="1" i="1" dirty="0">
                <a:effectLst>
                  <a:outerShdw blurRad="38100" dist="38100" dir="2700000" algn="tl">
                    <a:srgbClr val="000000">
                      <a:alpha val="43137"/>
                    </a:srgbClr>
                  </a:outerShdw>
                </a:effectLst>
              </a:rPr>
              <a:t> will hold my hand out to you, </a:t>
            </a:r>
            <a:br>
              <a:rPr lang="en-US" altLang="en-US" b="1" i="1" dirty="0">
                <a:effectLst>
                  <a:outerShdw blurRad="38100" dist="38100" dir="2700000" algn="tl">
                    <a:srgbClr val="000000">
                      <a:alpha val="43137"/>
                    </a:srgbClr>
                  </a:outerShdw>
                </a:effectLst>
              </a:rPr>
            </a:br>
            <a:r>
              <a:rPr lang="en-US" altLang="en-US" b="1" i="1" dirty="0">
                <a:effectLst>
                  <a:outerShdw blurRad="38100" dist="38100" dir="2700000" algn="tl">
                    <a:srgbClr val="000000">
                      <a:alpha val="43137"/>
                    </a:srgbClr>
                  </a:outerShdw>
                </a:effectLst>
              </a:rPr>
              <a:t>speak the peace you long to hear.</a:t>
            </a:r>
          </a:p>
          <a:p>
            <a:pPr algn="ctr">
              <a:spcBef>
                <a:spcPct val="0"/>
              </a:spcBef>
              <a:buFont typeface="Wingdings" pitchFamily="2" charset="2"/>
              <a:buNone/>
              <a:defRPr/>
            </a:pPr>
            <a:endParaRPr lang="en-US" altLang="en-US" b="1" i="1" dirty="0">
              <a:effectLst>
                <a:outerShdw blurRad="38100" dist="38100" dir="2700000" algn="tl">
                  <a:srgbClr val="000000">
                    <a:alpha val="43137"/>
                  </a:srgbClr>
                </a:outerShdw>
              </a:effectLst>
            </a:endParaRPr>
          </a:p>
          <a:p>
            <a:pPr algn="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1902974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C1CF077-8A5F-4010-AF46-0919BC272DA2}"/>
              </a:ext>
            </a:extLst>
          </p:cNvPr>
          <p:cNvSpPr>
            <a:spLocks noChangeArrowheads="1"/>
          </p:cNvSpPr>
          <p:nvPr/>
        </p:nvSpPr>
        <p:spPr bwMode="auto">
          <a:xfrm>
            <a:off x="0" y="0"/>
            <a:ext cx="9144000" cy="343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spcBef>
                <a:spcPct val="0"/>
              </a:spcBef>
              <a:buFont typeface="Wingdings" pitchFamily="2" charset="2"/>
              <a:buNone/>
              <a:defRPr/>
            </a:pPr>
            <a:endParaRPr lang="en-US" altLang="en-US" b="1" i="1" dirty="0">
              <a:effectLst>
                <a:outerShdw blurRad="38100" dist="38100" dir="2700000" algn="tl">
                  <a:srgbClr val="000000">
                    <a:alpha val="43137"/>
                  </a:srgbClr>
                </a:outerShdw>
              </a:effectLst>
            </a:endParaRP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I will weep when you are weeping; </a:t>
            </a:r>
            <a:br>
              <a:rPr lang="en-US" altLang="en-US" b="1" i="1" dirty="0">
                <a:effectLst>
                  <a:outerShdw blurRad="38100" dist="38100" dir="2700000" algn="tl">
                    <a:srgbClr val="000000">
                      <a:alpha val="43137"/>
                    </a:srgbClr>
                  </a:outerShdw>
                </a:effectLst>
              </a:rPr>
            </a:br>
            <a:r>
              <a:rPr lang="en-US" altLang="en-US" b="1" i="1" dirty="0">
                <a:effectLst>
                  <a:outerShdw blurRad="38100" dist="38100" dir="2700000" algn="tl">
                    <a:srgbClr val="000000">
                      <a:alpha val="43137"/>
                    </a:srgbClr>
                  </a:outerShdw>
                </a:effectLst>
              </a:rPr>
              <a:t>when you laugh I’ll laugh with you.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I will share your joy and sorrow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till we’ve seen this journey through.</a:t>
            </a:r>
          </a:p>
        </p:txBody>
      </p:sp>
    </p:spTree>
    <p:extLst>
      <p:ext uri="{BB962C8B-B14F-4D97-AF65-F5344CB8AC3E}">
        <p14:creationId xmlns:p14="http://schemas.microsoft.com/office/powerpoint/2010/main" val="4332215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1CA4F61-1BED-3613-CCEC-038867A43F45}"/>
              </a:ext>
            </a:extLst>
          </p:cNvPr>
          <p:cNvSpPr txBox="1"/>
          <p:nvPr/>
        </p:nvSpPr>
        <p:spPr>
          <a:xfrm>
            <a:off x="152400" y="76200"/>
            <a:ext cx="8991600" cy="6532558"/>
          </a:xfrm>
          <a:prstGeom prst="rect">
            <a:avLst/>
          </a:prstGeom>
          <a:noFill/>
        </p:spPr>
        <p:txBody>
          <a:bodyPr wrap="square">
            <a:spAutoFit/>
          </a:bodyPr>
          <a:lstStyle/>
          <a:p>
            <a:pPr marL="0" marR="0" indent="-114300">
              <a:spcBef>
                <a:spcPts val="0"/>
              </a:spcBef>
              <a:spcAft>
                <a:spcPts val="0"/>
              </a:spcAft>
              <a:tabLst>
                <a:tab pos="1428750" algn="l"/>
                <a:tab pos="5486400" algn="r"/>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 CHARGE TO THE PEOPLE &amp; BENEDICTION</a:t>
            </a:r>
          </a:p>
          <a:p>
            <a:pPr marL="0" marR="0" indent="-114300">
              <a:spcBef>
                <a:spcPts val="0"/>
              </a:spcBef>
              <a:spcAft>
                <a:spcPts val="0"/>
              </a:spcAft>
              <a:tabLst>
                <a:tab pos="1428750" algn="l"/>
                <a:tab pos="5486400" algn="r"/>
              </a:tabLst>
            </a:pPr>
            <a:endParaRPr lang="en-US" sz="1000" kern="1400" dirty="0">
              <a:effectLst/>
              <a:latin typeface="Tahoma" panose="020B0604030504040204" pitchFamily="34" charset="0"/>
              <a:ea typeface="Tahoma" panose="020B0604030504040204" pitchFamily="34" charset="0"/>
              <a:cs typeface="Tahoma" panose="020B0604030504040204" pitchFamily="34" charset="0"/>
            </a:endParaRPr>
          </a:p>
          <a:p>
            <a:pPr marL="0" marR="0" indent="-114300">
              <a:spcBef>
                <a:spcPts val="0"/>
              </a:spcBef>
              <a:spcAft>
                <a:spcPts val="0"/>
              </a:spcAft>
              <a:tabLst>
                <a:tab pos="1428750" algn="l"/>
                <a:tab pos="5486400" algn="r"/>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 CONGREGATIONAL BENEDICTION: </a:t>
            </a:r>
            <a:r>
              <a:rPr lang="en-US" sz="2400" i="1" kern="1400" dirty="0">
                <a:effectLst/>
                <a:latin typeface="Tahoma" panose="020B0604030504040204" pitchFamily="34" charset="0"/>
                <a:ea typeface="Tahoma" panose="020B0604030504040204" pitchFamily="34" charset="0"/>
                <a:cs typeface="Tahoma" panose="020B0604030504040204" pitchFamily="34" charset="0"/>
              </a:rPr>
              <a:t>“May th</a:t>
            </a:r>
            <a:r>
              <a:rPr lang="en-US" sz="2400" i="1" kern="1400" dirty="0">
                <a:latin typeface="Tahoma" panose="020B0604030504040204" pitchFamily="34" charset="0"/>
                <a:ea typeface="Tahoma" panose="020B0604030504040204" pitchFamily="34" charset="0"/>
                <a:cs typeface="Tahoma" panose="020B0604030504040204" pitchFamily="34" charset="0"/>
              </a:rPr>
              <a:t>e Lord, Mighty God</a:t>
            </a:r>
            <a:r>
              <a:rPr lang="en-US" sz="2400" i="1" kern="1400" dirty="0">
                <a:effectLst/>
                <a:latin typeface="Tahoma" panose="020B0604030504040204" pitchFamily="34" charset="0"/>
                <a:ea typeface="Tahoma" panose="020B0604030504040204" pitchFamily="34" charset="0"/>
                <a:cs typeface="Tahoma" panose="020B0604030504040204" pitchFamily="34" charset="0"/>
              </a:rPr>
              <a:t>”   </a:t>
            </a:r>
          </a:p>
          <a:p>
            <a:pPr marL="0" marR="0" indent="-114300" algn="ctr">
              <a:spcBef>
                <a:spcPts val="0"/>
              </a:spcBef>
              <a:spcAft>
                <a:spcPts val="0"/>
              </a:spcAft>
              <a:tabLst>
                <a:tab pos="1428750" algn="l"/>
                <a:tab pos="5486400" algn="r"/>
              </a:tabLst>
            </a:pPr>
            <a:r>
              <a:rPr lang="en-US" sz="2400" i="1" kern="1400" dirty="0">
                <a:effectLst/>
                <a:latin typeface="Tahoma" panose="020B0604030504040204" pitchFamily="34" charset="0"/>
                <a:ea typeface="Tahoma" panose="020B0604030504040204" pitchFamily="34" charset="0"/>
                <a:cs typeface="Tahoma" panose="020B0604030504040204" pitchFamily="34" charset="0"/>
              </a:rPr>
              <a:t>(sung to the tune of  Edelweiss”)  No. 596</a:t>
            </a:r>
          </a:p>
          <a:p>
            <a:pPr marL="0" marR="0" indent="-114300" algn="r">
              <a:spcBef>
                <a:spcPts val="0"/>
              </a:spcBef>
              <a:spcAft>
                <a:spcPts val="0"/>
              </a:spcAft>
              <a:tabLst>
                <a:tab pos="1428750" algn="l"/>
                <a:tab pos="5486400" algn="r"/>
              </a:tabLst>
            </a:pPr>
            <a:endParaRPr lang="en-US" sz="1050" kern="1400" dirty="0">
              <a:effectLst/>
              <a:latin typeface="Tahoma" panose="020B0604030504040204" pitchFamily="34" charset="0"/>
              <a:ea typeface="Tahoma" panose="020B0604030504040204" pitchFamily="34" charset="0"/>
              <a:cs typeface="Tahoma" panose="020B0604030504040204" pitchFamily="34" charset="0"/>
            </a:endParaRPr>
          </a:p>
          <a:p>
            <a:pPr marL="0" marR="0" algn="ctr">
              <a:spcBef>
                <a:spcPts val="0"/>
              </a:spcBef>
              <a:spcAft>
                <a:spcPts val="1200"/>
              </a:spcAft>
              <a:tabLst>
                <a:tab pos="1428750" algn="l"/>
                <a:tab pos="5486400" algn="r"/>
              </a:tabLst>
            </a:pPr>
            <a:r>
              <a:rPr lang="en-US" sz="3200" b="1" i="1" kern="1400" dirty="0">
                <a:effectLst/>
                <a:latin typeface="Tahoma" panose="020B0604030504040204" pitchFamily="34" charset="0"/>
                <a:ea typeface="Tahoma" panose="020B0604030504040204" pitchFamily="34" charset="0"/>
                <a:cs typeface="Tahoma" panose="020B0604030504040204" pitchFamily="34" charset="0"/>
              </a:rPr>
              <a:t>May the Lord, mighty God,  </a:t>
            </a:r>
          </a:p>
          <a:p>
            <a:pPr marL="0" marR="0" algn="ctr">
              <a:spcBef>
                <a:spcPts val="0"/>
              </a:spcBef>
              <a:spcAft>
                <a:spcPts val="1200"/>
              </a:spcAft>
              <a:tabLst>
                <a:tab pos="1428750" algn="l"/>
                <a:tab pos="5486400" algn="r"/>
              </a:tabLst>
            </a:pPr>
            <a:r>
              <a:rPr lang="en-US" sz="3200" b="1" i="1" kern="1400" dirty="0">
                <a:effectLst/>
                <a:latin typeface="Tahoma" panose="020B0604030504040204" pitchFamily="34" charset="0"/>
                <a:ea typeface="Tahoma" panose="020B0604030504040204" pitchFamily="34" charset="0"/>
                <a:cs typeface="Tahoma" panose="020B0604030504040204" pitchFamily="34" charset="0"/>
              </a:rPr>
              <a:t>bless and keep you forever.</a:t>
            </a:r>
            <a:endParaRPr lang="en-US" sz="3200" kern="1400" dirty="0">
              <a:effectLst/>
              <a:latin typeface="Tahoma" panose="020B0604030504040204" pitchFamily="34" charset="0"/>
              <a:ea typeface="Tahoma" panose="020B0604030504040204" pitchFamily="34" charset="0"/>
              <a:cs typeface="Tahoma" panose="020B0604030504040204" pitchFamily="34" charset="0"/>
            </a:endParaRPr>
          </a:p>
          <a:p>
            <a:pPr marL="0" marR="0" algn="ctr">
              <a:spcBef>
                <a:spcPts val="0"/>
              </a:spcBef>
              <a:spcAft>
                <a:spcPts val="1200"/>
              </a:spcAft>
              <a:tabLst>
                <a:tab pos="1428750" algn="l"/>
                <a:tab pos="5486400" algn="r"/>
              </a:tabLst>
            </a:pPr>
            <a:r>
              <a:rPr lang="en-US" sz="3200" b="1" i="1" kern="1400" dirty="0">
                <a:effectLst/>
                <a:latin typeface="Tahoma" panose="020B0604030504040204" pitchFamily="34" charset="0"/>
                <a:ea typeface="Tahoma" panose="020B0604030504040204" pitchFamily="34" charset="0"/>
                <a:cs typeface="Tahoma" panose="020B0604030504040204" pitchFamily="34" charset="0"/>
              </a:rPr>
              <a:t>Grant you peace, perfect peace, </a:t>
            </a:r>
          </a:p>
          <a:p>
            <a:pPr marL="0" marR="0" algn="ctr">
              <a:spcBef>
                <a:spcPts val="0"/>
              </a:spcBef>
              <a:spcAft>
                <a:spcPts val="1200"/>
              </a:spcAft>
              <a:tabLst>
                <a:tab pos="1428750" algn="l"/>
                <a:tab pos="5486400" algn="r"/>
              </a:tabLst>
            </a:pPr>
            <a:r>
              <a:rPr lang="en-US" sz="3200" b="1" i="1" kern="1400" dirty="0">
                <a:effectLst/>
                <a:latin typeface="Tahoma" panose="020B0604030504040204" pitchFamily="34" charset="0"/>
                <a:ea typeface="Tahoma" panose="020B0604030504040204" pitchFamily="34" charset="0"/>
                <a:cs typeface="Tahoma" panose="020B0604030504040204" pitchFamily="34" charset="0"/>
              </a:rPr>
              <a:t>courage in every endeavor.</a:t>
            </a:r>
            <a:endParaRPr lang="en-US" sz="3200" kern="1400" dirty="0">
              <a:effectLst/>
              <a:latin typeface="Tahoma" panose="020B0604030504040204" pitchFamily="34" charset="0"/>
              <a:ea typeface="Tahoma" panose="020B0604030504040204" pitchFamily="34" charset="0"/>
              <a:cs typeface="Tahoma" panose="020B0604030504040204" pitchFamily="34" charset="0"/>
            </a:endParaRPr>
          </a:p>
          <a:p>
            <a:pPr marL="0" marR="0" algn="ctr">
              <a:spcBef>
                <a:spcPts val="0"/>
              </a:spcBef>
              <a:spcAft>
                <a:spcPts val="1200"/>
              </a:spcAft>
              <a:tabLst>
                <a:tab pos="1428750" algn="l"/>
                <a:tab pos="5486400" algn="r"/>
              </a:tabLst>
            </a:pPr>
            <a:r>
              <a:rPr lang="en-US" sz="3200" b="1" i="1" kern="1400" dirty="0">
                <a:effectLst/>
                <a:latin typeface="Tahoma" panose="020B0604030504040204" pitchFamily="34" charset="0"/>
                <a:ea typeface="Tahoma" panose="020B0604030504040204" pitchFamily="34" charset="0"/>
                <a:cs typeface="Tahoma" panose="020B0604030504040204" pitchFamily="34" charset="0"/>
              </a:rPr>
              <a:t>Lift up your eyes and see God’s face, </a:t>
            </a:r>
          </a:p>
          <a:p>
            <a:pPr marL="0" marR="0" algn="ctr">
              <a:spcBef>
                <a:spcPts val="0"/>
              </a:spcBef>
              <a:spcAft>
                <a:spcPts val="1200"/>
              </a:spcAft>
              <a:tabLst>
                <a:tab pos="1428750" algn="l"/>
                <a:tab pos="5486400" algn="r"/>
              </a:tabLst>
            </a:pPr>
            <a:r>
              <a:rPr lang="en-US" sz="3200" b="1" i="1" kern="1400" dirty="0">
                <a:effectLst/>
                <a:latin typeface="Tahoma" panose="020B0604030504040204" pitchFamily="34" charset="0"/>
                <a:ea typeface="Tahoma" panose="020B0604030504040204" pitchFamily="34" charset="0"/>
                <a:cs typeface="Tahoma" panose="020B0604030504040204" pitchFamily="34" charset="0"/>
              </a:rPr>
              <a:t>full of grace forever;</a:t>
            </a:r>
            <a:endParaRPr lang="en-US" sz="3200" kern="1400" dirty="0">
              <a:effectLst/>
              <a:latin typeface="Tahoma" panose="020B0604030504040204" pitchFamily="34" charset="0"/>
              <a:ea typeface="Tahoma" panose="020B0604030504040204" pitchFamily="34" charset="0"/>
              <a:cs typeface="Tahoma" panose="020B0604030504040204" pitchFamily="34" charset="0"/>
            </a:endParaRPr>
          </a:p>
          <a:p>
            <a:pPr marL="0" marR="0" algn="ctr">
              <a:spcBef>
                <a:spcPts val="0"/>
              </a:spcBef>
              <a:spcAft>
                <a:spcPts val="1200"/>
              </a:spcAft>
              <a:tabLst>
                <a:tab pos="1428750" algn="l"/>
                <a:tab pos="5486400" algn="r"/>
              </a:tabLst>
            </a:pPr>
            <a:r>
              <a:rPr lang="en-US" sz="3200" b="1" i="1" kern="1400" dirty="0">
                <a:effectLst/>
                <a:latin typeface="Tahoma" panose="020B0604030504040204" pitchFamily="34" charset="0"/>
                <a:ea typeface="Tahoma" panose="020B0604030504040204" pitchFamily="34" charset="0"/>
                <a:cs typeface="Tahoma" panose="020B0604030504040204" pitchFamily="34" charset="0"/>
              </a:rPr>
              <a:t>May the Lord, mighty God, </a:t>
            </a:r>
          </a:p>
          <a:p>
            <a:pPr marL="0" marR="0" algn="ctr">
              <a:spcBef>
                <a:spcPts val="0"/>
              </a:spcBef>
              <a:spcAft>
                <a:spcPts val="1200"/>
              </a:spcAft>
              <a:tabLst>
                <a:tab pos="1428750" algn="l"/>
                <a:tab pos="5486400" algn="r"/>
              </a:tabLst>
            </a:pPr>
            <a:r>
              <a:rPr lang="en-US" sz="3200" b="1" i="1" kern="1400" dirty="0">
                <a:effectLst/>
                <a:latin typeface="Tahoma" panose="020B0604030504040204" pitchFamily="34" charset="0"/>
                <a:ea typeface="Tahoma" panose="020B0604030504040204" pitchFamily="34" charset="0"/>
                <a:cs typeface="Tahoma" panose="020B0604030504040204" pitchFamily="34" charset="0"/>
              </a:rPr>
              <a:t>bless and keep you forever.</a:t>
            </a:r>
            <a:endParaRPr lang="en-US" sz="3200" kern="14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595517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a:extLst>
              <a:ext uri="{FF2B5EF4-FFF2-40B4-BE49-F238E27FC236}">
                <a16:creationId xmlns:a16="http://schemas.microsoft.com/office/drawing/2014/main" id="{1DDA04CF-82F4-B929-4A69-DE74947EF39C}"/>
              </a:ext>
            </a:extLst>
          </p:cNvPr>
          <p:cNvSpPr>
            <a:spLocks noChangeArrowheads="1"/>
          </p:cNvSpPr>
          <p:nvPr/>
        </p:nvSpPr>
        <p:spPr bwMode="auto">
          <a:xfrm>
            <a:off x="6070962" y="965196"/>
            <a:ext cx="2352947" cy="263314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28600" marR="0" indent="-228600" algn="ctr" eaLnBrk="1" hangingPunct="1">
              <a:spcBef>
                <a:spcPct val="0"/>
              </a:spcBef>
              <a:spcAft>
                <a:spcPts val="600"/>
              </a:spcAft>
              <a:buClr>
                <a:schemeClr val="tx2"/>
              </a:buClr>
              <a:buNone/>
            </a:pPr>
            <a:endParaRPr lang="en-US" altLang="en-US" sz="35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mn-cs"/>
            </a:endParaRPr>
          </a:p>
          <a:p>
            <a:pPr marL="228600" marR="0" indent="-228600" algn="ctr" eaLnBrk="1" hangingPunct="1">
              <a:spcBef>
                <a:spcPct val="0"/>
              </a:spcBef>
              <a:spcAft>
                <a:spcPts val="600"/>
              </a:spcAft>
              <a:buClr>
                <a:schemeClr val="tx2"/>
              </a:buClr>
              <a:buNone/>
            </a:pPr>
            <a:r>
              <a:rPr lang="en-US" altLang="en-US" sz="24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mn-cs"/>
              </a:rPr>
              <a:t>POSTLUDE</a:t>
            </a:r>
            <a:endParaRPr lang="en-US" sz="240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mn-cs"/>
            </a:endParaRPr>
          </a:p>
          <a:p>
            <a:pPr marL="228600" indent="-228600" algn="ctr" eaLnBrk="1" hangingPunct="1">
              <a:spcBef>
                <a:spcPct val="0"/>
              </a:spcBef>
              <a:spcAft>
                <a:spcPts val="600"/>
              </a:spcAft>
              <a:buClr>
                <a:schemeClr val="tx2"/>
              </a:buClr>
              <a:buNone/>
              <a:tabLst>
                <a:tab pos="5129784" algn="r"/>
              </a:tabLst>
              <a:defRPr/>
            </a:pPr>
            <a:endParaRPr lang="en-US" altLang="en-US" sz="350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mn-cs"/>
            </a:endParaRPr>
          </a:p>
          <a:p>
            <a:pPr marL="228600" indent="-228600" algn="ctr" eaLnBrk="1" hangingPunct="1">
              <a:spcBef>
                <a:spcPct val="0"/>
              </a:spcBef>
              <a:spcAft>
                <a:spcPts val="600"/>
              </a:spcAft>
              <a:buClr>
                <a:schemeClr val="tx2"/>
              </a:buClr>
              <a:buNone/>
              <a:defRPr/>
            </a:pPr>
            <a:endParaRPr lang="en-US" altLang="en-US" sz="3500" b="1"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mn-cs"/>
            </a:endParaRPr>
          </a:p>
        </p:txBody>
      </p:sp>
      <p:sp>
        <p:nvSpPr>
          <p:cNvPr id="2" name="TextBox 1">
            <a:extLst>
              <a:ext uri="{FF2B5EF4-FFF2-40B4-BE49-F238E27FC236}">
                <a16:creationId xmlns:a16="http://schemas.microsoft.com/office/drawing/2014/main" id="{AD6A616A-6960-20E8-0A83-D7E769CA3FB3}"/>
              </a:ext>
            </a:extLst>
          </p:cNvPr>
          <p:cNvSpPr txBox="1"/>
          <p:nvPr/>
        </p:nvSpPr>
        <p:spPr>
          <a:xfrm>
            <a:off x="6070962" y="3598339"/>
            <a:ext cx="2352947" cy="1675335"/>
          </a:xfrm>
          <a:prstGeom prst="rect">
            <a:avLst/>
          </a:prstGeom>
        </p:spPr>
        <p:txBody>
          <a:bodyPr vert="horz" lIns="91440" tIns="45720" rIns="91440" bIns="45720" rtlCol="0" anchor="t">
            <a:normAutofit/>
          </a:bodyPr>
          <a:lstStyle/>
          <a:p>
            <a:pPr algn="ctr">
              <a:spcBef>
                <a:spcPct val="20000"/>
              </a:spcBef>
              <a:spcAft>
                <a:spcPts val="600"/>
              </a:spcAft>
              <a:buClr>
                <a:schemeClr val="tx2"/>
              </a:buClr>
              <a:buSzPct val="70000"/>
              <a:defRPr/>
            </a:pPr>
            <a:r>
              <a:rPr lang="en-US" altLang="en-US" sz="2400" b="1" i="1" dirty="0">
                <a:ln>
                  <a:solidFill>
                    <a:schemeClr val="bg1">
                      <a:lumMod val="75000"/>
                      <a:lumOff val="25000"/>
                      <a:alpha val="10000"/>
                    </a:schemeClr>
                  </a:solidFill>
                </a:ln>
                <a:effectLst>
                  <a:outerShdw blurRad="9525" dist="25400" dir="14640000" algn="tl" rotWithShape="0">
                    <a:schemeClr val="bg1">
                      <a:alpha val="30000"/>
                    </a:schemeClr>
                  </a:outerShdw>
                </a:effectLst>
              </a:rPr>
              <a:t>Our worship has ended—our Christian Witness begins!</a:t>
            </a:r>
          </a:p>
        </p:txBody>
      </p:sp>
      <p:pic>
        <p:nvPicPr>
          <p:cNvPr id="4" name="Picture 3" descr="A red mug on a table&#10;&#10;Description automatically generated">
            <a:extLst>
              <a:ext uri="{FF2B5EF4-FFF2-40B4-BE49-F238E27FC236}">
                <a16:creationId xmlns:a16="http://schemas.microsoft.com/office/drawing/2014/main" id="{38A3961C-A704-55AB-9839-AA12552AD155}"/>
              </a:ext>
            </a:extLst>
          </p:cNvPr>
          <p:cNvPicPr>
            <a:picLocks noChangeAspect="1"/>
          </p:cNvPicPr>
          <p:nvPr/>
        </p:nvPicPr>
        <p:blipFill rotWithShape="1">
          <a:blip r:embed="rId2">
            <a:extLst>
              <a:ext uri="{28A0092B-C50C-407E-A947-70E740481C1C}">
                <a14:useLocalDpi xmlns:a14="http://schemas.microsoft.com/office/drawing/2010/main" val="0"/>
              </a:ext>
            </a:extLst>
          </a:blip>
          <a:srcRect l="12881" r="3866" b="-3"/>
          <a:stretch/>
        </p:blipFill>
        <p:spPr>
          <a:xfrm>
            <a:off x="1035366" y="1476965"/>
            <a:ext cx="4171524" cy="3758103"/>
          </a:xfrm>
          <a:prstGeom prst="rect">
            <a:avLst/>
          </a:prstGeom>
        </p:spPr>
      </p:pic>
    </p:spTree>
    <p:extLst>
      <p:ext uri="{BB962C8B-B14F-4D97-AF65-F5344CB8AC3E}">
        <p14:creationId xmlns:p14="http://schemas.microsoft.com/office/powerpoint/2010/main" val="148420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DB11D-8D81-074C-B529-C4FB24849FD4}"/>
            </a:ext>
          </a:extLst>
        </p:cNvPr>
        <p:cNvGrpSpPr/>
        <p:nvPr/>
      </p:nvGrpSpPr>
      <p:grpSpPr>
        <a:xfrm>
          <a:off x="0" y="0"/>
          <a:ext cx="0" cy="0"/>
          <a:chOff x="0" y="0"/>
          <a:chExt cx="0" cy="0"/>
        </a:xfrm>
      </p:grpSpPr>
      <p:sp>
        <p:nvSpPr>
          <p:cNvPr id="7170" name="Text Box 6">
            <a:extLst>
              <a:ext uri="{FF2B5EF4-FFF2-40B4-BE49-F238E27FC236}">
                <a16:creationId xmlns:a16="http://schemas.microsoft.com/office/drawing/2014/main" id="{16116B74-9BED-CD20-CBCF-DF1274B37661}"/>
              </a:ext>
            </a:extLst>
          </p:cNvPr>
          <p:cNvSpPr txBox="1">
            <a:spLocks noChangeArrowheads="1"/>
          </p:cNvSpPr>
          <p:nvPr/>
        </p:nvSpPr>
        <p:spPr bwMode="auto">
          <a:xfrm>
            <a:off x="152400" y="76200"/>
            <a:ext cx="8382000" cy="6147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0" indent="0" eaLnBrk="1" hangingPunct="1">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CALL TO WORSHIP:  					</a:t>
            </a:r>
            <a:r>
              <a:rPr lang="en-US" altLang="en-US" sz="2400" b="0" i="1" dirty="0">
                <a:effectLst>
                  <a:outerShdw blurRad="38100" dist="38100" dir="2700000" algn="tl">
                    <a:srgbClr val="000000">
                      <a:alpha val="43137"/>
                    </a:srgbClr>
                  </a:outerShdw>
                </a:effectLst>
              </a:rPr>
              <a:t>adapted from </a:t>
            </a:r>
          </a:p>
          <a:p>
            <a:pPr marL="0" indent="0" algn="r" eaLnBrk="1" hangingPunct="1">
              <a:lnSpc>
                <a:spcPct val="150000"/>
              </a:lnSpc>
              <a:spcBef>
                <a:spcPct val="0"/>
              </a:spcBef>
              <a:buClrTx/>
              <a:buSzTx/>
              <a:buFont typeface="Wingdings" pitchFamily="2" charset="2"/>
              <a:buNone/>
              <a:defRPr/>
            </a:pPr>
            <a:r>
              <a:rPr lang="en-US" altLang="en-US" sz="2400" b="0" i="1" dirty="0">
                <a:effectLst>
                  <a:outerShdw blurRad="38100" dist="38100" dir="2700000" algn="tl">
                    <a:srgbClr val="000000">
                      <a:alpha val="43137"/>
                    </a:srgbClr>
                  </a:outerShdw>
                </a:effectLst>
              </a:rPr>
              <a:t>Psalm 89: 1–2, 5, &amp; 52</a:t>
            </a:r>
            <a:endParaRPr lang="en-US" altLang="en-US" sz="2400" i="1" dirty="0">
              <a:effectLst>
                <a:outerShdw blurRad="38100" dist="38100" dir="2700000" algn="tl">
                  <a:srgbClr val="000000">
                    <a:alpha val="43137"/>
                  </a:srgbClr>
                </a:outerShdw>
              </a:effectLst>
            </a:endParaRPr>
          </a:p>
          <a:p>
            <a:pPr marL="228600" indent="0" eaLnBrk="1" hangingPunct="1">
              <a:spcBef>
                <a:spcPct val="0"/>
              </a:spcBef>
              <a:buClrTx/>
              <a:buSzTx/>
              <a:buFont typeface="Wingdings" pitchFamily="2" charset="2"/>
              <a:buNone/>
              <a:defRPr/>
            </a:pPr>
            <a:endParaRPr lang="en-US" altLang="en-US" sz="2800" dirty="0">
              <a:effectLst>
                <a:outerShdw blurRad="38100" dist="38100" dir="2700000" algn="tl">
                  <a:srgbClr val="000000">
                    <a:alpha val="43137"/>
                  </a:srgbClr>
                </a:outerShdw>
              </a:effectLst>
            </a:endParaRPr>
          </a:p>
          <a:p>
            <a:pPr marL="228600" indent="0" eaLnBrk="1" hangingPunct="1">
              <a:spcBef>
                <a:spcPct val="0"/>
              </a:spcBef>
              <a:buClrTx/>
              <a:buSzTx/>
              <a:buFont typeface="Wingdings" pitchFamily="2" charset="2"/>
              <a:buNone/>
              <a:defRPr/>
            </a:pPr>
            <a:r>
              <a:rPr lang="en-US" altLang="en-US" sz="2400" dirty="0">
                <a:effectLst>
                  <a:outerShdw blurRad="38100" dist="38100" dir="2700000" algn="tl">
                    <a:srgbClr val="000000">
                      <a:alpha val="43137"/>
                    </a:srgbClr>
                  </a:outerShdw>
                </a:effectLst>
              </a:rPr>
              <a:t>Sing of God’s steadfast love forever.</a:t>
            </a:r>
          </a:p>
          <a:p>
            <a:pPr marL="228600" indent="0" eaLnBrk="1" hangingPunct="1">
              <a:spcBef>
                <a:spcPct val="0"/>
              </a:spcBef>
              <a:buClrTx/>
              <a:buSzTx/>
              <a:buFont typeface="Wingdings" pitchFamily="2" charset="2"/>
              <a:buNone/>
              <a:defRPr/>
            </a:pPr>
            <a:endParaRPr lang="en-US" altLang="en-US" sz="2400" dirty="0">
              <a:effectLst>
                <a:outerShdw blurRad="38100" dist="38100" dir="2700000" algn="tl">
                  <a:srgbClr val="000000">
                    <a:alpha val="43137"/>
                  </a:srgbClr>
                </a:outerShdw>
              </a:effectLst>
            </a:endParaRPr>
          </a:p>
          <a:p>
            <a:pPr marL="228600" indent="0" algn="just" eaLnBrk="1" hangingPunct="1">
              <a:lnSpc>
                <a:spcPct val="150000"/>
              </a:lnSpc>
              <a:spcBef>
                <a:spcPct val="0"/>
              </a:spcBef>
              <a:buClrTx/>
              <a:buSzTx/>
              <a:buFont typeface="Wingdings" pitchFamily="2" charset="2"/>
              <a:buNone/>
              <a:defRPr/>
            </a:pPr>
            <a:r>
              <a:rPr lang="en-US" altLang="en-US" b="1" dirty="0">
                <a:effectLst>
                  <a:outerShdw blurRad="38100" dist="38100" dir="2700000" algn="tl">
                    <a:srgbClr val="000000">
                      <a:alpha val="43137"/>
                    </a:srgbClr>
                  </a:outerShdw>
                </a:effectLst>
              </a:rPr>
              <a:t>With my mouth I will sing of and proclaim God’s steadfast faithfulness to all generations. </a:t>
            </a:r>
          </a:p>
          <a:p>
            <a:pPr marL="228600" indent="0" eaLnBrk="1" hangingPunct="1">
              <a:spcBef>
                <a:spcPct val="0"/>
              </a:spcBef>
              <a:buClrTx/>
              <a:buSzTx/>
              <a:buFont typeface="Wingdings" pitchFamily="2" charset="2"/>
              <a:buNone/>
              <a:defRPr/>
            </a:pPr>
            <a:endParaRPr lang="en-US" altLang="en-US" sz="2400" dirty="0">
              <a:effectLst>
                <a:outerShdw blurRad="38100" dist="38100" dir="2700000" algn="tl">
                  <a:srgbClr val="000000">
                    <a:alpha val="43137"/>
                  </a:srgbClr>
                </a:outerShdw>
              </a:effectLst>
            </a:endParaRPr>
          </a:p>
          <a:p>
            <a:pPr indent="0" eaLnBrk="1" hangingPunct="1">
              <a:lnSpc>
                <a:spcPct val="150000"/>
              </a:lnSpc>
              <a:spcBef>
                <a:spcPct val="0"/>
              </a:spcBef>
              <a:buClrTx/>
              <a:buSzTx/>
              <a:buFont typeface="Wingdings" pitchFamily="2" charset="2"/>
              <a:buNone/>
              <a:defRPr/>
            </a:pPr>
            <a:endParaRPr lang="en-US" altLang="en-US" b="1" dirty="0">
              <a:effectLst>
                <a:outerShdw blurRad="38100" dist="38100" dir="2700000" algn="tl">
                  <a:srgbClr val="000000">
                    <a:alpha val="43137"/>
                  </a:srgbClr>
                </a:outerShdw>
              </a:effectLst>
            </a:endParaRPr>
          </a:p>
          <a:p>
            <a:pPr indent="0" algn="r" eaLnBrk="1" hangingPunct="1">
              <a:lnSpc>
                <a:spcPct val="150000"/>
              </a:lnSpc>
              <a:spcBef>
                <a:spcPct val="0"/>
              </a:spcBef>
              <a:buClrTx/>
              <a:buSzTx/>
              <a:buFont typeface="Wingdings" pitchFamily="2" charset="2"/>
              <a:buNone/>
              <a:defRPr/>
            </a:pPr>
            <a:r>
              <a:rPr lang="en-US" altLang="en-US" b="1" dirty="0">
                <a:effectLst>
                  <a:outerShdw blurRad="38100" dist="38100" dir="2700000" algn="tl">
                    <a:srgbClr val="000000">
                      <a:alpha val="43137"/>
                    </a:srgbClr>
                  </a:outerShdw>
                </a:effectLst>
              </a:rPr>
              <a:t>. . .</a:t>
            </a:r>
            <a:endParaRPr lang="en-US"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50653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BD42C-0540-D6CC-9832-3FDBDAE8B187}"/>
            </a:ext>
          </a:extLst>
        </p:cNvPr>
        <p:cNvGrpSpPr/>
        <p:nvPr/>
      </p:nvGrpSpPr>
      <p:grpSpPr>
        <a:xfrm>
          <a:off x="0" y="0"/>
          <a:ext cx="0" cy="0"/>
          <a:chOff x="0" y="0"/>
          <a:chExt cx="0" cy="0"/>
        </a:xfrm>
      </p:grpSpPr>
      <p:sp>
        <p:nvSpPr>
          <p:cNvPr id="7170" name="Text Box 6">
            <a:extLst>
              <a:ext uri="{FF2B5EF4-FFF2-40B4-BE49-F238E27FC236}">
                <a16:creationId xmlns:a16="http://schemas.microsoft.com/office/drawing/2014/main" id="{7C95B34A-5BAC-6D45-5618-40D47EF7122F}"/>
              </a:ext>
            </a:extLst>
          </p:cNvPr>
          <p:cNvSpPr txBox="1">
            <a:spLocks noChangeArrowheads="1"/>
          </p:cNvSpPr>
          <p:nvPr/>
        </p:nvSpPr>
        <p:spPr bwMode="auto">
          <a:xfrm>
            <a:off x="152400" y="76200"/>
            <a:ext cx="8915400"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228600" indent="0" eaLnBrk="1" hangingPunct="1">
              <a:spcBef>
                <a:spcPct val="0"/>
              </a:spcBef>
              <a:buClrTx/>
              <a:buSzTx/>
              <a:buNone/>
              <a:defRPr/>
            </a:pPr>
            <a:r>
              <a:rPr lang="en-US" altLang="en-US" sz="2400" dirty="0">
                <a:effectLst>
                  <a:outerShdw blurRad="38100" dist="38100" dir="2700000" algn="tl">
                    <a:srgbClr val="000000">
                      <a:alpha val="43137"/>
                    </a:srgbClr>
                  </a:outerShdw>
                </a:effectLst>
              </a:rPr>
              <a:t>Declare God’s steadfast love is established forever; </a:t>
            </a:r>
          </a:p>
          <a:p>
            <a:pPr marL="228600" indent="0" eaLnBrk="1" hangingPunct="1">
              <a:spcBef>
                <a:spcPct val="0"/>
              </a:spcBef>
              <a:buClrTx/>
              <a:buSzTx/>
              <a:buNone/>
              <a:defRPr/>
            </a:pPr>
            <a:endParaRPr lang="en-US" altLang="en-US" sz="2400" dirty="0">
              <a:effectLst>
                <a:outerShdw blurRad="38100" dist="38100" dir="2700000" algn="tl">
                  <a:srgbClr val="000000">
                    <a:alpha val="43137"/>
                  </a:srgbClr>
                </a:outerShdw>
              </a:effectLst>
            </a:endParaRPr>
          </a:p>
          <a:p>
            <a:pPr marL="228600" indent="0" algn="just" eaLnBrk="1" hangingPunct="1">
              <a:lnSpc>
                <a:spcPct val="150000"/>
              </a:lnSpc>
              <a:spcBef>
                <a:spcPct val="0"/>
              </a:spcBef>
              <a:buClrTx/>
              <a:buSzTx/>
              <a:buNone/>
              <a:defRPr/>
            </a:pPr>
            <a:r>
              <a:rPr lang="en-US" altLang="en-US" b="1" dirty="0">
                <a:effectLst>
                  <a:outerShdw blurRad="38100" dist="38100" dir="2700000" algn="tl">
                    <a:srgbClr val="000000">
                      <a:alpha val="43137"/>
                    </a:srgbClr>
                  </a:outerShdw>
                </a:effectLst>
              </a:rPr>
              <a:t>God’s faithfulness is as firm as the heavens. Let the heavens praise your wonders, O Lord. Your faithfulness comes in the assembly of the holy ones. </a:t>
            </a:r>
          </a:p>
          <a:p>
            <a:pPr marL="228600" indent="0" eaLnBrk="1" hangingPunct="1">
              <a:spcBef>
                <a:spcPct val="0"/>
              </a:spcBef>
              <a:buClrTx/>
              <a:buSzTx/>
              <a:buNone/>
              <a:defRPr/>
            </a:pPr>
            <a:endParaRPr lang="en-US" altLang="en-US" dirty="0">
              <a:effectLst>
                <a:outerShdw blurRad="38100" dist="38100" dir="2700000" algn="tl">
                  <a:srgbClr val="000000">
                    <a:alpha val="43137"/>
                  </a:srgbClr>
                </a:outerShdw>
              </a:effectLst>
            </a:endParaRPr>
          </a:p>
          <a:p>
            <a:pPr marL="228600" indent="0" eaLnBrk="1" hangingPunct="1">
              <a:spcBef>
                <a:spcPct val="0"/>
              </a:spcBef>
              <a:buClrTx/>
              <a:buSzTx/>
              <a:buNone/>
              <a:defRPr/>
            </a:pPr>
            <a:endParaRPr lang="en-US" altLang="en-US" dirty="0">
              <a:effectLst>
                <a:outerShdw blurRad="38100" dist="38100" dir="2700000" algn="tl">
                  <a:srgbClr val="000000">
                    <a:alpha val="43137"/>
                  </a:srgbClr>
                </a:outerShdw>
              </a:effectLst>
            </a:endParaRPr>
          </a:p>
          <a:p>
            <a:pPr marL="228600" indent="0" eaLnBrk="1" hangingPunct="1">
              <a:spcBef>
                <a:spcPct val="0"/>
              </a:spcBef>
              <a:buClrTx/>
              <a:buSzTx/>
              <a:buNone/>
              <a:defRPr/>
            </a:pPr>
            <a:r>
              <a:rPr lang="en-US" altLang="en-US" sz="2400" dirty="0">
                <a:effectLst>
                  <a:outerShdw blurRad="38100" dist="38100" dir="2700000" algn="tl">
                    <a:srgbClr val="000000">
                      <a:alpha val="43137"/>
                    </a:srgbClr>
                  </a:outerShdw>
                </a:effectLst>
              </a:rPr>
              <a:t>Blessed be the Lord forever. Amen and Amen. With our hearts and our minds open and receptive to God, let us worship God. </a:t>
            </a:r>
          </a:p>
        </p:txBody>
      </p:sp>
    </p:spTree>
    <p:extLst>
      <p:ext uri="{BB962C8B-B14F-4D97-AF65-F5344CB8AC3E}">
        <p14:creationId xmlns:p14="http://schemas.microsoft.com/office/powerpoint/2010/main" val="4287854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76200" y="-31092"/>
            <a:ext cx="8915400" cy="7193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r>
              <a:rPr lang="en-US" altLang="en-US" sz="2000" b="0" dirty="0">
                <a:effectLst>
                  <a:outerShdw blurRad="38100" dist="38100" dir="2700000" algn="tl">
                    <a:srgbClr val="000000">
                      <a:alpha val="43137"/>
                    </a:srgbClr>
                  </a:outerShdw>
                </a:effectLst>
              </a:rPr>
              <a:t>* HYMN OF PRAISE:</a:t>
            </a:r>
            <a:r>
              <a:rPr lang="en-US" altLang="en-US" sz="2200" b="0" i="1" dirty="0">
                <a:effectLst>
                  <a:outerShdw blurRad="38100" dist="38100" dir="2700000" algn="tl">
                    <a:srgbClr val="000000">
                      <a:alpha val="43137"/>
                    </a:srgbClr>
                  </a:outerShdw>
                </a:effectLst>
              </a:rPr>
              <a:t> No. 151   Crown Him with Many Crowns		vv. 1, 4</a:t>
            </a:r>
          </a:p>
          <a:p>
            <a:pPr eaLnBrk="1" hangingPunct="1">
              <a:spcBef>
                <a:spcPct val="0"/>
              </a:spcBef>
              <a:buClrTx/>
              <a:buSzTx/>
              <a:buFontTx/>
              <a:buNone/>
              <a:defRPr/>
            </a:pPr>
            <a:endParaRPr lang="en-US" altLang="en-US" sz="14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Crown Him with many crowns,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 Lamb upon His throne;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Hark, how the heavenly anthem drowns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All music but its own!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Awake, my soul, and sing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Of Him who died for thee,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hail Him as thy matchless King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Through all eternity.</a:t>
            </a:r>
          </a:p>
          <a:p>
            <a:pPr algn="r" eaLnBrk="1" hangingPunct="1">
              <a:spcBef>
                <a:spcPct val="0"/>
              </a:spcBef>
              <a:buClrTx/>
              <a:buSzTx/>
              <a:buFontTx/>
              <a:buNone/>
              <a:defRPr/>
            </a:pPr>
            <a:r>
              <a:rPr lang="en-US" altLang="en-US"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4289900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76200" y="152400"/>
            <a:ext cx="9220200" cy="663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sz="2400" i="1" dirty="0">
                <a:effectLst>
                  <a:outerShdw blurRad="38100" dist="38100" dir="2700000" algn="tl">
                    <a:srgbClr val="000000">
                      <a:alpha val="43137"/>
                    </a:srgbClr>
                  </a:outerShdw>
                </a:effectLst>
              </a:rPr>
              <a:t>4</a:t>
            </a:r>
            <a:endParaRPr lang="en-US" altLang="en-US"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Crown Him the Lord of years,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 Potentate of time;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Creator of the rolling spheres,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Ineffably sublime.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All hail, Redeemer, hail!</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Thou has died for me;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Thy praise shall never, never fail</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Throughout eternity.</a:t>
            </a:r>
          </a:p>
        </p:txBody>
      </p:sp>
    </p:spTree>
    <p:extLst>
      <p:ext uri="{BB962C8B-B14F-4D97-AF65-F5344CB8AC3E}">
        <p14:creationId xmlns:p14="http://schemas.microsoft.com/office/powerpoint/2010/main" val="3830562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419100" y="76200"/>
            <a:ext cx="8496300" cy="6516784"/>
          </a:xfrm>
          <a:prstGeom prst="rect">
            <a:avLst/>
          </a:prstGeom>
          <a:noFill/>
          <a:ln w="9525">
            <a:noFill/>
            <a:miter lim="800000"/>
            <a:headEnd/>
            <a:tailEnd/>
          </a:ln>
          <a:effectLst/>
        </p:spPr>
        <p:txBody>
          <a:bodyPr wrap="square">
            <a:spAutoFit/>
          </a:bodyPr>
          <a:lstStyle/>
          <a:p>
            <a:pPr marL="571500" marR="0" indent="-571500" algn="just">
              <a:lnSpc>
                <a:spcPct val="200000"/>
              </a:lnSpc>
              <a:spcBef>
                <a:spcPts val="0"/>
              </a:spcBef>
              <a:spcAft>
                <a:spcPts val="0"/>
              </a:spcAft>
              <a:tabLst>
                <a:tab pos="5486400" algn="r"/>
              </a:tabLst>
            </a:pPr>
            <a:r>
              <a:rPr lang="en-US" sz="2000" b="0" kern="1400" dirty="0">
                <a:latin typeface="Tahoma" panose="020B0604030504040204" pitchFamily="34" charset="0"/>
                <a:ea typeface="Tahoma" panose="020B0604030504040204" pitchFamily="34" charset="0"/>
                <a:cs typeface="Tahoma" panose="020B0604030504040204" pitchFamily="34" charset="0"/>
              </a:rPr>
              <a:t>PRAYER OF CONFESSION:  </a:t>
            </a:r>
            <a:r>
              <a:rPr lang="en-US" sz="2000" b="0" i="1" kern="1400" dirty="0">
                <a:latin typeface="Tahoma" panose="020B0604030504040204" pitchFamily="34" charset="0"/>
                <a:ea typeface="Tahoma" panose="020B0604030504040204" pitchFamily="34" charset="0"/>
                <a:cs typeface="Tahoma" panose="020B0604030504040204" pitchFamily="34" charset="0"/>
              </a:rPr>
              <a:t>(in silence then in unison)</a:t>
            </a:r>
            <a:endParaRPr lang="en-US" sz="2000" b="0" kern="1400" dirty="0">
              <a:latin typeface="Tahoma" panose="020B0604030504040204" pitchFamily="34" charset="0"/>
              <a:ea typeface="Tahoma" panose="020B0604030504040204" pitchFamily="34" charset="0"/>
              <a:cs typeface="Tahoma" panose="020B0604030504040204" pitchFamily="34" charset="0"/>
            </a:endParaRPr>
          </a:p>
          <a:p>
            <a:pPr indent="228600" algn="just">
              <a:lnSpc>
                <a:spcPct val="150000"/>
              </a:lnSpc>
              <a:spcAft>
                <a:spcPts val="1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Sovereign God, ruler of all hearts and minds, we confess we do not always open our hearts to see your glory, our ears to hear your wisdom, our eyes to see human needs, our hands in service to you, our mouths to proclaim your praise, or our lives to display Christ’s love. </a:t>
            </a:r>
            <a:r>
              <a:rPr lang="en-US" sz="31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7F877-5A53-F786-5CE7-B1072FD9B383}"/>
            </a:ext>
          </a:extLst>
        </p:cNvPr>
        <p:cNvGrpSpPr/>
        <p:nvPr/>
      </p:nvGrpSpPr>
      <p:grpSpPr>
        <a:xfrm>
          <a:off x="0" y="0"/>
          <a:ext cx="0" cy="0"/>
          <a:chOff x="0" y="0"/>
          <a:chExt cx="0" cy="0"/>
        </a:xfrm>
      </p:grpSpPr>
      <p:sp>
        <p:nvSpPr>
          <p:cNvPr id="82948" name="Rectangle 4">
            <a:extLst>
              <a:ext uri="{FF2B5EF4-FFF2-40B4-BE49-F238E27FC236}">
                <a16:creationId xmlns:a16="http://schemas.microsoft.com/office/drawing/2014/main" id="{730A46FC-133B-FC34-BEA4-FB6FF6913C03}"/>
              </a:ext>
            </a:extLst>
          </p:cNvPr>
          <p:cNvSpPr>
            <a:spLocks noChangeArrowheads="1"/>
          </p:cNvSpPr>
          <p:nvPr/>
        </p:nvSpPr>
        <p:spPr bwMode="auto">
          <a:xfrm>
            <a:off x="266700" y="152400"/>
            <a:ext cx="8610600" cy="3685240"/>
          </a:xfrm>
          <a:prstGeom prst="rect">
            <a:avLst/>
          </a:prstGeom>
          <a:noFill/>
          <a:ln w="9525">
            <a:noFill/>
            <a:miter lim="800000"/>
            <a:headEnd/>
            <a:tailEnd/>
          </a:ln>
          <a:effectLst/>
        </p:spPr>
        <p:txBody>
          <a:bodyPr wrap="square">
            <a:spAutoFit/>
          </a:bodyPr>
          <a:lstStyle/>
          <a:p>
            <a:pPr indent="228600" algn="just">
              <a:lnSpc>
                <a:spcPct val="150000"/>
              </a:lnSpc>
              <a:spcAft>
                <a:spcPts val="1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Forgive our sins, Lord Jesus. Restore us to the joy of your salvation and grant us that we may grow in Christ’s grace and live for Christ each day. This we pray in Jesus’ name and for his glory. Amen.</a:t>
            </a:r>
          </a:p>
        </p:txBody>
      </p:sp>
    </p:spTree>
    <p:extLst>
      <p:ext uri="{BB962C8B-B14F-4D97-AF65-F5344CB8AC3E}">
        <p14:creationId xmlns:p14="http://schemas.microsoft.com/office/powerpoint/2010/main" val="3273980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34574</TotalTime>
  <Words>2161</Words>
  <Application>Microsoft Office PowerPoint</Application>
  <PresentationFormat>Letter Paper (8.5x11 in)</PresentationFormat>
  <Paragraphs>218</Paragraphs>
  <Slides>36</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Bodoni MT</vt:lpstr>
      <vt:lpstr>Calibri</vt:lpstr>
      <vt:lpstr>Calisto MT</vt:lpstr>
      <vt:lpstr>Tahoma</vt:lpstr>
      <vt:lpstr>Times New Roman</vt:lpstr>
      <vt:lpstr>Wingdings</vt:lpstr>
      <vt:lpstr>Wingdings 2</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DECLARING  GOD‘S  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RESPONDING TO GOD’S WORD</vt:lpstr>
      <vt:lpstr>PowerPoint Presentation</vt:lpstr>
      <vt:lpstr>PowerPoint Presentation</vt:lpstr>
      <vt:lpstr>PowerPoint Presentation</vt:lpstr>
      <vt:lpstr>PowerPoint Presentation</vt:lpstr>
      <vt:lpstr>PowerPoint Presentation</vt:lpstr>
      <vt:lpstr>PowerPoint Presentation</vt:lpstr>
      <vt:lpstr>DEPARTING IN GOD’S NAME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OF WORSHIP    9:00 AM          July 5, 2009</dc:title>
  <dc:creator>Office</dc:creator>
  <cp:lastModifiedBy>First Presbyterian Church, Blairstown, NJ</cp:lastModifiedBy>
  <cp:revision>1293</cp:revision>
  <cp:lastPrinted>2026-02-06T19:41:13Z</cp:lastPrinted>
  <dcterms:created xsi:type="dcterms:W3CDTF">2009-07-01T23:04:59Z</dcterms:created>
  <dcterms:modified xsi:type="dcterms:W3CDTF">2026-06-26T13:13:24Z</dcterms:modified>
</cp:coreProperties>
</file>