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43"/>
  </p:notesMasterIdLst>
  <p:handoutMasterIdLst>
    <p:handoutMasterId r:id="rId44"/>
  </p:handoutMasterIdLst>
  <p:sldIdLst>
    <p:sldId id="1047" r:id="rId2"/>
    <p:sldId id="1162" r:id="rId3"/>
    <p:sldId id="1224" r:id="rId4"/>
    <p:sldId id="1341" r:id="rId5"/>
    <p:sldId id="1189" r:id="rId6"/>
    <p:sldId id="1340" r:id="rId7"/>
    <p:sldId id="1016" r:id="rId8"/>
    <p:sldId id="1017" r:id="rId9"/>
    <p:sldId id="721" r:id="rId10"/>
    <p:sldId id="1291" r:id="rId11"/>
    <p:sldId id="259" r:id="rId12"/>
    <p:sldId id="1342" r:id="rId13"/>
    <p:sldId id="993" r:id="rId14"/>
    <p:sldId id="1310" r:id="rId15"/>
    <p:sldId id="1219" r:id="rId16"/>
    <p:sldId id="1257" r:id="rId17"/>
    <p:sldId id="1344" r:id="rId18"/>
    <p:sldId id="1345" r:id="rId19"/>
    <p:sldId id="1346" r:id="rId20"/>
    <p:sldId id="1347" r:id="rId21"/>
    <p:sldId id="1348" r:id="rId22"/>
    <p:sldId id="1349" r:id="rId23"/>
    <p:sldId id="1343" r:id="rId24"/>
    <p:sldId id="1334" r:id="rId25"/>
    <p:sldId id="1335" r:id="rId26"/>
    <p:sldId id="905" r:id="rId27"/>
    <p:sldId id="921" r:id="rId28"/>
    <p:sldId id="1323" r:id="rId29"/>
    <p:sldId id="1322" r:id="rId30"/>
    <p:sldId id="1350" r:id="rId31"/>
    <p:sldId id="1260" r:id="rId32"/>
    <p:sldId id="750" r:id="rId33"/>
    <p:sldId id="1351" r:id="rId34"/>
    <p:sldId id="1282" r:id="rId35"/>
    <p:sldId id="1098" r:id="rId36"/>
    <p:sldId id="1099" r:id="rId37"/>
    <p:sldId id="863" r:id="rId38"/>
    <p:sldId id="1276" r:id="rId39"/>
    <p:sldId id="874" r:id="rId40"/>
    <p:sldId id="1060" r:id="rId41"/>
    <p:sldId id="1336" r:id="rId42"/>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C290CA-BC80-4EAE-8531-4826B2C4B917}" v="46" dt="2026-06-17T15:14:18.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custSel addSld delSld modSld">
      <pc:chgData name="First Presbyterian Church, Blairstown, NJ" userId="96d466b960cbaa79" providerId="LiveId" clId="{08259469-EA37-4589-94DB-D43DC49C6094}" dt="2026-06-19T16:21:11.860" v="339" actId="20577"/>
      <pc:docMkLst>
        <pc:docMk/>
      </pc:docMkLst>
      <pc:sldChg chg="modSp mod">
        <pc:chgData name="First Presbyterian Church, Blairstown, NJ" userId="96d466b960cbaa79" providerId="LiveId" clId="{08259469-EA37-4589-94DB-D43DC49C6094}" dt="2026-06-17T14:46:54.224" v="74" actId="6549"/>
        <pc:sldMkLst>
          <pc:docMk/>
          <pc:sldMk cId="0" sldId="259"/>
        </pc:sldMkLst>
        <pc:spChg chg="mod">
          <ac:chgData name="First Presbyterian Church, Blairstown, NJ" userId="96d466b960cbaa79" providerId="LiveId" clId="{08259469-EA37-4589-94DB-D43DC49C6094}" dt="2026-06-17T14:46:54.224" v="74" actId="6549"/>
          <ac:spMkLst>
            <pc:docMk/>
            <pc:sldMk cId="0" sldId="259"/>
            <ac:spMk id="8194" creationId="{BC6D61EA-6048-4BEF-91FB-A3938ABBBFCE}"/>
          </ac:spMkLst>
        </pc:spChg>
      </pc:sldChg>
      <pc:sldChg chg="modSp mod">
        <pc:chgData name="First Presbyterian Church, Blairstown, NJ" userId="96d466b960cbaa79" providerId="LiveId" clId="{08259469-EA37-4589-94DB-D43DC49C6094}" dt="2026-06-17T14:46:36.840" v="70" actId="20577"/>
        <pc:sldMkLst>
          <pc:docMk/>
          <pc:sldMk cId="0" sldId="721"/>
        </pc:sldMkLst>
        <pc:spChg chg="mod">
          <ac:chgData name="First Presbyterian Church, Blairstown, NJ" userId="96d466b960cbaa79" providerId="LiveId" clId="{08259469-EA37-4589-94DB-D43DC49C6094}" dt="2026-06-17T14:46:36.840" v="70" actId="20577"/>
          <ac:spMkLst>
            <pc:docMk/>
            <pc:sldMk cId="0" sldId="721"/>
            <ac:spMk id="82948" creationId="{4CF610CB-4F8E-432E-8410-39C18A313456}"/>
          </ac:spMkLst>
        </pc:spChg>
      </pc:sldChg>
      <pc:sldChg chg="modSp mod">
        <pc:chgData name="First Presbyterian Church, Blairstown, NJ" userId="96d466b960cbaa79" providerId="LiveId" clId="{08259469-EA37-4589-94DB-D43DC49C6094}" dt="2026-06-17T15:10:16.834" v="290" actId="121"/>
        <pc:sldMkLst>
          <pc:docMk/>
          <pc:sldMk cId="0" sldId="750"/>
        </pc:sldMkLst>
        <pc:spChg chg="mod">
          <ac:chgData name="First Presbyterian Church, Blairstown, NJ" userId="96d466b960cbaa79" providerId="LiveId" clId="{08259469-EA37-4589-94DB-D43DC49C6094}" dt="2026-06-17T15:10:16.834" v="290" actId="121"/>
          <ac:spMkLst>
            <pc:docMk/>
            <pc:sldMk cId="0" sldId="750"/>
            <ac:spMk id="14338" creationId="{D522C88E-8367-8040-CCB7-512F5506FFFD}"/>
          </ac:spMkLst>
        </pc:spChg>
      </pc:sldChg>
      <pc:sldChg chg="add">
        <pc:chgData name="First Presbyterian Church, Blairstown, NJ" userId="96d466b960cbaa79" providerId="LiveId" clId="{08259469-EA37-4589-94DB-D43DC49C6094}" dt="2026-06-17T15:14:18.165" v="307"/>
        <pc:sldMkLst>
          <pc:docMk/>
          <pc:sldMk cId="0" sldId="874"/>
        </pc:sldMkLst>
      </pc:sldChg>
      <pc:sldChg chg="modSp mod">
        <pc:chgData name="First Presbyterian Church, Blairstown, NJ" userId="96d466b960cbaa79" providerId="LiveId" clId="{08259469-EA37-4589-94DB-D43DC49C6094}" dt="2026-06-19T16:08:38.771" v="312" actId="6549"/>
        <pc:sldMkLst>
          <pc:docMk/>
          <pc:sldMk cId="1174558784" sldId="905"/>
        </pc:sldMkLst>
        <pc:spChg chg="mod">
          <ac:chgData name="First Presbyterian Church, Blairstown, NJ" userId="96d466b960cbaa79" providerId="LiveId" clId="{08259469-EA37-4589-94DB-D43DC49C6094}" dt="2026-06-19T16:08:38.771" v="312" actId="6549"/>
          <ac:spMkLst>
            <pc:docMk/>
            <pc:sldMk cId="1174558784" sldId="905"/>
            <ac:spMk id="17410" creationId="{4532FAAA-3A0F-4CF3-BD4A-7E5B879733B0}"/>
          </ac:spMkLst>
        </pc:spChg>
      </pc:sldChg>
      <pc:sldChg chg="modSp mod">
        <pc:chgData name="First Presbyterian Church, Blairstown, NJ" userId="96d466b960cbaa79" providerId="LiveId" clId="{08259469-EA37-4589-94DB-D43DC49C6094}" dt="2026-06-17T15:01:43.933" v="247" actId="21"/>
        <pc:sldMkLst>
          <pc:docMk/>
          <pc:sldMk cId="2704173309" sldId="921"/>
        </pc:sldMkLst>
        <pc:spChg chg="mod">
          <ac:chgData name="First Presbyterian Church, Blairstown, NJ" userId="96d466b960cbaa79" providerId="LiveId" clId="{08259469-EA37-4589-94DB-D43DC49C6094}" dt="2026-06-17T15:01:43.933" v="247" actId="21"/>
          <ac:spMkLst>
            <pc:docMk/>
            <pc:sldMk cId="2704173309" sldId="921"/>
            <ac:spMk id="17410" creationId="{4532FAAA-3A0F-4CF3-BD4A-7E5B879733B0}"/>
          </ac:spMkLst>
        </pc:spChg>
      </pc:sldChg>
      <pc:sldChg chg="modSp add mod">
        <pc:chgData name="First Presbyterian Church, Blairstown, NJ" userId="96d466b960cbaa79" providerId="LiveId" clId="{08259469-EA37-4589-94DB-D43DC49C6094}" dt="2026-06-17T14:46:04.693" v="58" actId="404"/>
        <pc:sldMkLst>
          <pc:docMk/>
          <pc:sldMk cId="378698911" sldId="1016"/>
        </pc:sldMkLst>
        <pc:spChg chg="mod">
          <ac:chgData name="First Presbyterian Church, Blairstown, NJ" userId="96d466b960cbaa79" providerId="LiveId" clId="{08259469-EA37-4589-94DB-D43DC49C6094}" dt="2026-06-17T14:46:04.693" v="58" actId="404"/>
          <ac:spMkLst>
            <pc:docMk/>
            <pc:sldMk cId="378698911" sldId="1016"/>
            <ac:spMk id="14338" creationId="{3A51CD30-2F10-8830-80C5-58C22FAC5E1B}"/>
          </ac:spMkLst>
        </pc:spChg>
      </pc:sldChg>
      <pc:sldChg chg="modSp add mod">
        <pc:chgData name="First Presbyterian Church, Blairstown, NJ" userId="96d466b960cbaa79" providerId="LiveId" clId="{08259469-EA37-4589-94DB-D43DC49C6094}" dt="2026-06-17T14:46:17.918" v="67" actId="1035"/>
        <pc:sldMkLst>
          <pc:docMk/>
          <pc:sldMk cId="2626179672" sldId="1017"/>
        </pc:sldMkLst>
        <pc:spChg chg="mod">
          <ac:chgData name="First Presbyterian Church, Blairstown, NJ" userId="96d466b960cbaa79" providerId="LiveId" clId="{08259469-EA37-4589-94DB-D43DC49C6094}" dt="2026-06-17T14:46:17.918" v="67" actId="1035"/>
          <ac:spMkLst>
            <pc:docMk/>
            <pc:sldMk cId="2626179672" sldId="1017"/>
            <ac:spMk id="14338" creationId="{1FDB3A8A-024F-3424-A026-05FD93A3C8A8}"/>
          </ac:spMkLst>
        </pc:spChg>
      </pc:sldChg>
      <pc:sldChg chg="add setBg">
        <pc:chgData name="First Presbyterian Church, Blairstown, NJ" userId="96d466b960cbaa79" providerId="LiveId" clId="{08259469-EA37-4589-94DB-D43DC49C6094}" dt="2026-06-17T14:41:12.538" v="1"/>
        <pc:sldMkLst>
          <pc:docMk/>
          <pc:sldMk cId="0" sldId="1047"/>
        </pc:sldMkLst>
      </pc:sldChg>
      <pc:sldChg chg="add">
        <pc:chgData name="First Presbyterian Church, Blairstown, NJ" userId="96d466b960cbaa79" providerId="LiveId" clId="{08259469-EA37-4589-94DB-D43DC49C6094}" dt="2026-06-17T15:14:18.165" v="307"/>
        <pc:sldMkLst>
          <pc:docMk/>
          <pc:sldMk cId="2602179379" sldId="1060"/>
        </pc:sldMkLst>
      </pc:sldChg>
      <pc:sldChg chg="modSp add del mod">
        <pc:chgData name="First Presbyterian Church, Blairstown, NJ" userId="96d466b960cbaa79" providerId="LiveId" clId="{08259469-EA37-4589-94DB-D43DC49C6094}" dt="2026-06-19T16:21:11.860" v="339" actId="20577"/>
        <pc:sldMkLst>
          <pc:docMk/>
          <pc:sldMk cId="0" sldId="1098"/>
        </pc:sldMkLst>
        <pc:spChg chg="mod">
          <ac:chgData name="First Presbyterian Church, Blairstown, NJ" userId="96d466b960cbaa79" providerId="LiveId" clId="{08259469-EA37-4589-94DB-D43DC49C6094}" dt="2026-06-19T16:21:11.860" v="339" actId="20577"/>
          <ac:spMkLst>
            <pc:docMk/>
            <pc:sldMk cId="0" sldId="1098"/>
            <ac:spMk id="8194" creationId="{F31512E2-F393-4D44-A63D-55F78F8B5DAA}"/>
          </ac:spMkLst>
        </pc:spChg>
      </pc:sldChg>
      <pc:sldChg chg="add">
        <pc:chgData name="First Presbyterian Church, Blairstown, NJ" userId="96d466b960cbaa79" providerId="LiveId" clId="{08259469-EA37-4589-94DB-D43DC49C6094}" dt="2026-06-17T15:13:06.194" v="304"/>
        <pc:sldMkLst>
          <pc:docMk/>
          <pc:sldMk cId="3675084438" sldId="1099"/>
        </pc:sldMkLst>
      </pc:sldChg>
      <pc:sldChg chg="add del">
        <pc:chgData name="First Presbyterian Church, Blairstown, NJ" userId="96d466b960cbaa79" providerId="LiveId" clId="{08259469-EA37-4589-94DB-D43DC49C6094}" dt="2026-06-19T16:21:05.232" v="328" actId="47"/>
        <pc:sldMkLst>
          <pc:docMk/>
          <pc:sldMk cId="1528582760" sldId="1100"/>
        </pc:sldMkLst>
      </pc:sldChg>
      <pc:sldChg chg="modSp mod">
        <pc:chgData name="First Presbyterian Church, Blairstown, NJ" userId="96d466b960cbaa79" providerId="LiveId" clId="{08259469-EA37-4589-94DB-D43DC49C6094}" dt="2026-06-17T14:40:53.448" v="0" actId="6549"/>
        <pc:sldMkLst>
          <pc:docMk/>
          <pc:sldMk cId="2989214021" sldId="1162"/>
        </pc:sldMkLst>
        <pc:spChg chg="mod">
          <ac:chgData name="First Presbyterian Church, Blairstown, NJ" userId="96d466b960cbaa79" providerId="LiveId" clId="{08259469-EA37-4589-94DB-D43DC49C6094}" dt="2026-06-17T14:40:53.448" v="0" actId="6549"/>
          <ac:spMkLst>
            <pc:docMk/>
            <pc:sldMk cId="2989214021" sldId="1162"/>
            <ac:spMk id="7172" creationId="{CF3D2530-5B93-AA39-6862-E0E85C7C24F3}"/>
          </ac:spMkLst>
        </pc:spChg>
      </pc:sldChg>
      <pc:sldChg chg="modSp mod">
        <pc:chgData name="First Presbyterian Church, Blairstown, NJ" userId="96d466b960cbaa79" providerId="LiveId" clId="{08259469-EA37-4589-94DB-D43DC49C6094}" dt="2026-06-17T14:45:16.088" v="50" actId="20577"/>
        <pc:sldMkLst>
          <pc:docMk/>
          <pc:sldMk cId="4287854711" sldId="1189"/>
        </pc:sldMkLst>
        <pc:spChg chg="mod">
          <ac:chgData name="First Presbyterian Church, Blairstown, NJ" userId="96d466b960cbaa79" providerId="LiveId" clId="{08259469-EA37-4589-94DB-D43DC49C6094}" dt="2026-06-17T14:45:16.088" v="50" actId="20577"/>
          <ac:spMkLst>
            <pc:docMk/>
            <pc:sldMk cId="4287854711" sldId="1189"/>
            <ac:spMk id="7170" creationId="{7C95B34A-5BAC-6D45-5618-40D47EF7122F}"/>
          </ac:spMkLst>
        </pc:spChg>
      </pc:sldChg>
      <pc:sldChg chg="add">
        <pc:chgData name="First Presbyterian Church, Blairstown, NJ" userId="96d466b960cbaa79" providerId="LiveId" clId="{08259469-EA37-4589-94DB-D43DC49C6094}" dt="2026-06-17T14:50:49.087" v="91"/>
        <pc:sldMkLst>
          <pc:docMk/>
          <pc:sldMk cId="0" sldId="1219"/>
        </pc:sldMkLst>
      </pc:sldChg>
      <pc:sldChg chg="add setBg">
        <pc:chgData name="First Presbyterian Church, Blairstown, NJ" userId="96d466b960cbaa79" providerId="LiveId" clId="{08259469-EA37-4589-94DB-D43DC49C6094}" dt="2026-06-17T14:41:20.018" v="3"/>
        <pc:sldMkLst>
          <pc:docMk/>
          <pc:sldMk cId="2256569434" sldId="1224"/>
        </pc:sldMkLst>
      </pc:sldChg>
      <pc:sldChg chg="modSp mod">
        <pc:chgData name="First Presbyterian Church, Blairstown, NJ" userId="96d466b960cbaa79" providerId="LiveId" clId="{08259469-EA37-4589-94DB-D43DC49C6094}" dt="2026-06-17T15:10:34.557" v="302" actId="6549"/>
        <pc:sldMkLst>
          <pc:docMk/>
          <pc:sldMk cId="248024497" sldId="1282"/>
        </pc:sldMkLst>
        <pc:spChg chg="mod">
          <ac:chgData name="First Presbyterian Church, Blairstown, NJ" userId="96d466b960cbaa79" providerId="LiveId" clId="{08259469-EA37-4589-94DB-D43DC49C6094}" dt="2026-06-17T15:10:34.557" v="302" actId="6549"/>
          <ac:spMkLst>
            <pc:docMk/>
            <pc:sldMk cId="248024497" sldId="1282"/>
            <ac:spMk id="14338" creationId="{37B1EA31-3869-17B6-6A9C-EA7506ED30EC}"/>
          </ac:spMkLst>
        </pc:spChg>
      </pc:sldChg>
      <pc:sldChg chg="modSp">
        <pc:chgData name="First Presbyterian Church, Blairstown, NJ" userId="96d466b960cbaa79" providerId="LiveId" clId="{08259469-EA37-4589-94DB-D43DC49C6094}" dt="2026-06-17T14:46:39.412" v="71"/>
        <pc:sldMkLst>
          <pc:docMk/>
          <pc:sldMk cId="327398095" sldId="1291"/>
        </pc:sldMkLst>
        <pc:spChg chg="mod">
          <ac:chgData name="First Presbyterian Church, Blairstown, NJ" userId="96d466b960cbaa79" providerId="LiveId" clId="{08259469-EA37-4589-94DB-D43DC49C6094}" dt="2026-06-17T14:46:39.412" v="71"/>
          <ac:spMkLst>
            <pc:docMk/>
            <pc:sldMk cId="327398095" sldId="1291"/>
            <ac:spMk id="82948" creationId="{730A46FC-133B-FC34-BEA4-FB6FF6913C03}"/>
          </ac:spMkLst>
        </pc:spChg>
      </pc:sldChg>
      <pc:sldChg chg="addSp delSp modSp mod">
        <pc:chgData name="First Presbyterian Church, Blairstown, NJ" userId="96d466b960cbaa79" providerId="LiveId" clId="{08259469-EA37-4589-94DB-D43DC49C6094}" dt="2026-06-19T16:09:22.332" v="327" actId="20577"/>
        <pc:sldMkLst>
          <pc:docMk/>
          <pc:sldMk cId="675565397" sldId="1322"/>
        </pc:sldMkLst>
        <pc:spChg chg="mod">
          <ac:chgData name="First Presbyterian Church, Blairstown, NJ" userId="96d466b960cbaa79" providerId="LiveId" clId="{08259469-EA37-4589-94DB-D43DC49C6094}" dt="2026-06-19T16:09:22.332" v="327" actId="20577"/>
          <ac:spMkLst>
            <pc:docMk/>
            <pc:sldMk cId="675565397" sldId="1322"/>
            <ac:spMk id="20482" creationId="{C80FA143-5C2D-9F78-FA4B-0A8D485387E3}"/>
          </ac:spMkLst>
        </pc:spChg>
        <pc:spChg chg="ord">
          <ac:chgData name="First Presbyterian Church, Blairstown, NJ" userId="96d466b960cbaa79" providerId="LiveId" clId="{08259469-EA37-4589-94DB-D43DC49C6094}" dt="2026-06-17T15:08:30.197" v="271" actId="26606"/>
          <ac:spMkLst>
            <pc:docMk/>
            <pc:sldMk cId="675565397" sldId="1322"/>
            <ac:spMk id="20484" creationId="{6F651DD5-F7FB-F340-9570-0A659C803D91}"/>
          </ac:spMkLst>
        </pc:spChg>
        <pc:picChg chg="add mod ord">
          <ac:chgData name="First Presbyterian Church, Blairstown, NJ" userId="96d466b960cbaa79" providerId="LiveId" clId="{08259469-EA37-4589-94DB-D43DC49C6094}" dt="2026-06-17T15:08:36.826" v="273" actId="14100"/>
          <ac:picMkLst>
            <pc:docMk/>
            <pc:sldMk cId="675565397" sldId="1322"/>
            <ac:picMk id="3" creationId="{F5D8945B-415C-A006-2D28-80FEDB892602}"/>
          </ac:picMkLst>
        </pc:picChg>
        <pc:picChg chg="add">
          <ac:chgData name="First Presbyterian Church, Blairstown, NJ" userId="96d466b960cbaa79" providerId="LiveId" clId="{08259469-EA37-4589-94DB-D43DC49C6094}" dt="2026-06-17T15:08:30.197" v="271" actId="26606"/>
          <ac:picMkLst>
            <pc:docMk/>
            <pc:sldMk cId="675565397" sldId="1322"/>
            <ac:picMk id="20509" creationId="{7724A564-BE2C-4188-AA55-E1F8840FFB13}"/>
          </ac:picMkLst>
        </pc:picChg>
      </pc:sldChg>
      <pc:sldChg chg="modSp mod">
        <pc:chgData name="First Presbyterian Church, Blairstown, NJ" userId="96d466b960cbaa79" providerId="LiveId" clId="{08259469-EA37-4589-94DB-D43DC49C6094}" dt="2026-06-17T15:01:53.444" v="254" actId="2711"/>
        <pc:sldMkLst>
          <pc:docMk/>
          <pc:sldMk cId="2026165389" sldId="1323"/>
        </pc:sldMkLst>
        <pc:spChg chg="mod">
          <ac:chgData name="First Presbyterian Church, Blairstown, NJ" userId="96d466b960cbaa79" providerId="LiveId" clId="{08259469-EA37-4589-94DB-D43DC49C6094}" dt="2026-06-17T15:01:53.444" v="254" actId="2711"/>
          <ac:spMkLst>
            <pc:docMk/>
            <pc:sldMk cId="2026165389" sldId="1323"/>
            <ac:spMk id="4" creationId="{6D8A68C8-1598-BB18-A843-C0575DB7A021}"/>
          </ac:spMkLst>
        </pc:spChg>
      </pc:sldChg>
      <pc:sldChg chg="modSp mod">
        <pc:chgData name="First Presbyterian Church, Blairstown, NJ" userId="96d466b960cbaa79" providerId="LiveId" clId="{08259469-EA37-4589-94DB-D43DC49C6094}" dt="2026-06-19T16:08:31.291" v="311" actId="20577"/>
        <pc:sldMkLst>
          <pc:docMk/>
          <pc:sldMk cId="2180406276" sldId="1334"/>
        </pc:sldMkLst>
        <pc:spChg chg="mod">
          <ac:chgData name="First Presbyterian Church, Blairstown, NJ" userId="96d466b960cbaa79" providerId="LiveId" clId="{08259469-EA37-4589-94DB-D43DC49C6094}" dt="2026-06-19T16:08:31.291" v="311" actId="20577"/>
          <ac:spMkLst>
            <pc:docMk/>
            <pc:sldMk cId="2180406276" sldId="1334"/>
            <ac:spMk id="17410" creationId="{6929E8FC-2414-3226-6AD6-5F9D7D58BB7A}"/>
          </ac:spMkLst>
        </pc:spChg>
      </pc:sldChg>
      <pc:sldChg chg="modSp mod">
        <pc:chgData name="First Presbyterian Church, Blairstown, NJ" userId="96d466b960cbaa79" providerId="LiveId" clId="{08259469-EA37-4589-94DB-D43DC49C6094}" dt="2026-06-17T14:59:01.460" v="227" actId="21"/>
        <pc:sldMkLst>
          <pc:docMk/>
          <pc:sldMk cId="2194558293" sldId="1335"/>
        </pc:sldMkLst>
        <pc:spChg chg="mod">
          <ac:chgData name="First Presbyterian Church, Blairstown, NJ" userId="96d466b960cbaa79" providerId="LiveId" clId="{08259469-EA37-4589-94DB-D43DC49C6094}" dt="2026-06-17T14:59:01.460" v="227" actId="21"/>
          <ac:spMkLst>
            <pc:docMk/>
            <pc:sldMk cId="2194558293" sldId="1335"/>
            <ac:spMk id="17410" creationId="{CF59DA65-AB22-DE67-9812-38B3F3449737}"/>
          </ac:spMkLst>
        </pc:spChg>
      </pc:sldChg>
      <pc:sldChg chg="add">
        <pc:chgData name="First Presbyterian Church, Blairstown, NJ" userId="96d466b960cbaa79" providerId="LiveId" clId="{08259469-EA37-4589-94DB-D43DC49C6094}" dt="2026-06-17T14:42:22.370" v="4"/>
        <pc:sldMkLst>
          <pc:docMk/>
          <pc:sldMk cId="2486399126" sldId="1340"/>
        </pc:sldMkLst>
      </pc:sldChg>
      <pc:sldChg chg="modSp add mod">
        <pc:chgData name="First Presbyterian Church, Blairstown, NJ" userId="96d466b960cbaa79" providerId="LiveId" clId="{08259469-EA37-4589-94DB-D43DC49C6094}" dt="2026-06-17T14:45:05.027" v="49" actId="404"/>
        <pc:sldMkLst>
          <pc:docMk/>
          <pc:sldMk cId="1150653711" sldId="1341"/>
        </pc:sldMkLst>
        <pc:spChg chg="mod">
          <ac:chgData name="First Presbyterian Church, Blairstown, NJ" userId="96d466b960cbaa79" providerId="LiveId" clId="{08259469-EA37-4589-94DB-D43DC49C6094}" dt="2026-06-17T14:45:05.027" v="49" actId="404"/>
          <ac:spMkLst>
            <pc:docMk/>
            <pc:sldMk cId="1150653711" sldId="1341"/>
            <ac:spMk id="7170" creationId="{16116B74-9BED-CD20-CBCF-DF1274B37661}"/>
          </ac:spMkLst>
        </pc:spChg>
      </pc:sldChg>
      <pc:sldChg chg="modSp add mod">
        <pc:chgData name="First Presbyterian Church, Blairstown, NJ" userId="96d466b960cbaa79" providerId="LiveId" clId="{08259469-EA37-4589-94DB-D43DC49C6094}" dt="2026-06-17T14:49:29.649" v="89" actId="404"/>
        <pc:sldMkLst>
          <pc:docMk/>
          <pc:sldMk cId="0" sldId="1342"/>
        </pc:sldMkLst>
        <pc:spChg chg="mod">
          <ac:chgData name="First Presbyterian Church, Blairstown, NJ" userId="96d466b960cbaa79" providerId="LiveId" clId="{08259469-EA37-4589-94DB-D43DC49C6094}" dt="2026-06-17T14:49:29.649" v="89" actId="404"/>
          <ac:spMkLst>
            <pc:docMk/>
            <pc:sldMk cId="0" sldId="1342"/>
            <ac:spMk id="8194" creationId="{F31512E2-F393-4D44-A63D-55F78F8B5DAA}"/>
          </ac:spMkLst>
        </pc:spChg>
      </pc:sldChg>
      <pc:sldChg chg="modSp add mod">
        <pc:chgData name="First Presbyterian Church, Blairstown, NJ" userId="96d466b960cbaa79" providerId="LiveId" clId="{08259469-EA37-4589-94DB-D43DC49C6094}" dt="2026-06-17T14:56:48.572" v="197" actId="6549"/>
        <pc:sldMkLst>
          <pc:docMk/>
          <pc:sldMk cId="744871891" sldId="1343"/>
        </pc:sldMkLst>
        <pc:spChg chg="mod">
          <ac:chgData name="First Presbyterian Church, Blairstown, NJ" userId="96d466b960cbaa79" providerId="LiveId" clId="{08259469-EA37-4589-94DB-D43DC49C6094}" dt="2026-06-17T14:56:48.572" v="197" actId="6549"/>
          <ac:spMkLst>
            <pc:docMk/>
            <pc:sldMk cId="744871891" sldId="1343"/>
            <ac:spMk id="17410" creationId="{6D9DD72C-49F9-3A94-2F2A-0DD67E31C222}"/>
          </ac:spMkLst>
        </pc:spChg>
      </pc:sldChg>
      <pc:sldChg chg="modSp add mod">
        <pc:chgData name="First Presbyterian Church, Blairstown, NJ" userId="96d466b960cbaa79" providerId="LiveId" clId="{08259469-EA37-4589-94DB-D43DC49C6094}" dt="2026-06-17T14:53:57.970" v="124" actId="6549"/>
        <pc:sldMkLst>
          <pc:docMk/>
          <pc:sldMk cId="124096191" sldId="1344"/>
        </pc:sldMkLst>
        <pc:spChg chg="mod">
          <ac:chgData name="First Presbyterian Church, Blairstown, NJ" userId="96d466b960cbaa79" providerId="LiveId" clId="{08259469-EA37-4589-94DB-D43DC49C6094}" dt="2026-06-17T14:53:57.970" v="124" actId="6549"/>
          <ac:spMkLst>
            <pc:docMk/>
            <pc:sldMk cId="124096191" sldId="1344"/>
            <ac:spMk id="17410" creationId="{9A72197C-52D7-9AAB-53E4-97F59C87327A}"/>
          </ac:spMkLst>
        </pc:spChg>
      </pc:sldChg>
      <pc:sldChg chg="modSp add mod">
        <pc:chgData name="First Presbyterian Church, Blairstown, NJ" userId="96d466b960cbaa79" providerId="LiveId" clId="{08259469-EA37-4589-94DB-D43DC49C6094}" dt="2026-06-17T14:54:38.767" v="144" actId="6549"/>
        <pc:sldMkLst>
          <pc:docMk/>
          <pc:sldMk cId="3314271260" sldId="1345"/>
        </pc:sldMkLst>
        <pc:spChg chg="mod">
          <ac:chgData name="First Presbyterian Church, Blairstown, NJ" userId="96d466b960cbaa79" providerId="LiveId" clId="{08259469-EA37-4589-94DB-D43DC49C6094}" dt="2026-06-17T14:54:38.767" v="144" actId="6549"/>
          <ac:spMkLst>
            <pc:docMk/>
            <pc:sldMk cId="3314271260" sldId="1345"/>
            <ac:spMk id="17410" creationId="{E6CFC362-88E6-3A27-14EB-7921310697A9}"/>
          </ac:spMkLst>
        </pc:spChg>
      </pc:sldChg>
      <pc:sldChg chg="modSp add mod">
        <pc:chgData name="First Presbyterian Church, Blairstown, NJ" userId="96d466b960cbaa79" providerId="LiveId" clId="{08259469-EA37-4589-94DB-D43DC49C6094}" dt="2026-06-17T14:55:09.874" v="156" actId="6549"/>
        <pc:sldMkLst>
          <pc:docMk/>
          <pc:sldMk cId="3411739954" sldId="1346"/>
        </pc:sldMkLst>
        <pc:spChg chg="mod">
          <ac:chgData name="First Presbyterian Church, Blairstown, NJ" userId="96d466b960cbaa79" providerId="LiveId" clId="{08259469-EA37-4589-94DB-D43DC49C6094}" dt="2026-06-17T14:55:09.874" v="156" actId="6549"/>
          <ac:spMkLst>
            <pc:docMk/>
            <pc:sldMk cId="3411739954" sldId="1346"/>
            <ac:spMk id="17410" creationId="{96885889-F390-F484-DA61-793745A4E655}"/>
          </ac:spMkLst>
        </pc:spChg>
      </pc:sldChg>
      <pc:sldChg chg="modSp add mod">
        <pc:chgData name="First Presbyterian Church, Blairstown, NJ" userId="96d466b960cbaa79" providerId="LiveId" clId="{08259469-EA37-4589-94DB-D43DC49C6094}" dt="2026-06-17T14:55:40.137" v="167" actId="6549"/>
        <pc:sldMkLst>
          <pc:docMk/>
          <pc:sldMk cId="3399821642" sldId="1347"/>
        </pc:sldMkLst>
        <pc:spChg chg="mod">
          <ac:chgData name="First Presbyterian Church, Blairstown, NJ" userId="96d466b960cbaa79" providerId="LiveId" clId="{08259469-EA37-4589-94DB-D43DC49C6094}" dt="2026-06-17T14:55:40.137" v="167" actId="6549"/>
          <ac:spMkLst>
            <pc:docMk/>
            <pc:sldMk cId="3399821642" sldId="1347"/>
            <ac:spMk id="17410" creationId="{A9693CBC-6126-9F5D-C970-DD3239616C82}"/>
          </ac:spMkLst>
        </pc:spChg>
      </pc:sldChg>
      <pc:sldChg chg="modSp add mod">
        <pc:chgData name="First Presbyterian Church, Blairstown, NJ" userId="96d466b960cbaa79" providerId="LiveId" clId="{08259469-EA37-4589-94DB-D43DC49C6094}" dt="2026-06-17T14:56:09.793" v="180" actId="6549"/>
        <pc:sldMkLst>
          <pc:docMk/>
          <pc:sldMk cId="2749425275" sldId="1348"/>
        </pc:sldMkLst>
        <pc:spChg chg="mod">
          <ac:chgData name="First Presbyterian Church, Blairstown, NJ" userId="96d466b960cbaa79" providerId="LiveId" clId="{08259469-EA37-4589-94DB-D43DC49C6094}" dt="2026-06-17T14:56:09.793" v="180" actId="6549"/>
          <ac:spMkLst>
            <pc:docMk/>
            <pc:sldMk cId="2749425275" sldId="1348"/>
            <ac:spMk id="17410" creationId="{A9903D79-DDC4-EF95-37A5-7B5C160FE4AC}"/>
          </ac:spMkLst>
        </pc:spChg>
      </pc:sldChg>
      <pc:sldChg chg="modSp add mod">
        <pc:chgData name="First Presbyterian Church, Blairstown, NJ" userId="96d466b960cbaa79" providerId="LiveId" clId="{08259469-EA37-4589-94DB-D43DC49C6094}" dt="2026-06-17T14:56:40.639" v="194" actId="6549"/>
        <pc:sldMkLst>
          <pc:docMk/>
          <pc:sldMk cId="190777233" sldId="1349"/>
        </pc:sldMkLst>
        <pc:spChg chg="mod">
          <ac:chgData name="First Presbyterian Church, Blairstown, NJ" userId="96d466b960cbaa79" providerId="LiveId" clId="{08259469-EA37-4589-94DB-D43DC49C6094}" dt="2026-06-17T14:56:40.639" v="194" actId="6549"/>
          <ac:spMkLst>
            <pc:docMk/>
            <pc:sldMk cId="190777233" sldId="1349"/>
            <ac:spMk id="17410" creationId="{D2787919-544A-BCD3-5D39-8AC1B4BA3983}"/>
          </ac:spMkLst>
        </pc:spChg>
      </pc:sldChg>
      <pc:sldChg chg="addSp delSp modSp add mod setBg delDesignElem">
        <pc:chgData name="First Presbyterian Church, Blairstown, NJ" userId="96d466b960cbaa79" providerId="LiveId" clId="{08259469-EA37-4589-94DB-D43DC49C6094}" dt="2026-06-17T15:09:02.028" v="279" actId="26606"/>
        <pc:sldMkLst>
          <pc:docMk/>
          <pc:sldMk cId="1522136623" sldId="1350"/>
        </pc:sldMkLst>
        <pc:spChg chg="ord">
          <ac:chgData name="First Presbyterian Church, Blairstown, NJ" userId="96d466b960cbaa79" providerId="LiveId" clId="{08259469-EA37-4589-94DB-D43DC49C6094}" dt="2026-06-17T15:09:02.028" v="279" actId="26606"/>
          <ac:spMkLst>
            <pc:docMk/>
            <pc:sldMk cId="1522136623" sldId="1350"/>
            <ac:spMk id="20484" creationId="{6DA029C6-31F1-164A-B1BB-4DE0B63F0101}"/>
          </ac:spMkLst>
        </pc:spChg>
        <pc:spChg chg="add">
          <ac:chgData name="First Presbyterian Church, Blairstown, NJ" userId="96d466b960cbaa79" providerId="LiveId" clId="{08259469-EA37-4589-94DB-D43DC49C6094}" dt="2026-06-17T15:09:02.028" v="279" actId="26606"/>
          <ac:spMkLst>
            <pc:docMk/>
            <pc:sldMk cId="1522136623" sldId="1350"/>
            <ac:spMk id="20489" creationId="{5C56FD3A-4F39-4752-AC00-DB25CCA4ED73}"/>
          </ac:spMkLst>
        </pc:spChg>
        <pc:spChg chg="add">
          <ac:chgData name="First Presbyterian Church, Blairstown, NJ" userId="96d466b960cbaa79" providerId="LiveId" clId="{08259469-EA37-4589-94DB-D43DC49C6094}" dt="2026-06-17T15:09:02.028" v="279" actId="26606"/>
          <ac:spMkLst>
            <pc:docMk/>
            <pc:sldMk cId="1522136623" sldId="1350"/>
            <ac:spMk id="20491" creationId="{772527DF-A25C-46B4-A5D9-BBE2E310ACAF}"/>
          </ac:spMkLst>
        </pc:spChg>
        <pc:picChg chg="add mod">
          <ac:chgData name="First Presbyterian Church, Blairstown, NJ" userId="96d466b960cbaa79" providerId="LiveId" clId="{08259469-EA37-4589-94DB-D43DC49C6094}" dt="2026-06-17T15:09:02.028" v="279" actId="26606"/>
          <ac:picMkLst>
            <pc:docMk/>
            <pc:sldMk cId="1522136623" sldId="1350"/>
            <ac:picMk id="4" creationId="{0F7D9A0C-70AC-03A3-75E7-2C81814BB1B1}"/>
          </ac:picMkLst>
        </pc:picChg>
      </pc:sldChg>
      <pc:sldChg chg="modSp add mod">
        <pc:chgData name="First Presbyterian Church, Blairstown, NJ" userId="96d466b960cbaa79" providerId="LiveId" clId="{08259469-EA37-4589-94DB-D43DC49C6094}" dt="2026-06-17T15:10:30.907" v="301" actId="6549"/>
        <pc:sldMkLst>
          <pc:docMk/>
          <pc:sldMk cId="1220643760" sldId="1351"/>
        </pc:sldMkLst>
        <pc:spChg chg="mod">
          <ac:chgData name="First Presbyterian Church, Blairstown, NJ" userId="96d466b960cbaa79" providerId="LiveId" clId="{08259469-EA37-4589-94DB-D43DC49C6094}" dt="2026-06-17T15:10:30.907" v="301" actId="6549"/>
          <ac:spMkLst>
            <pc:docMk/>
            <pc:sldMk cId="1220643760" sldId="1351"/>
            <ac:spMk id="14338" creationId="{6CE03DF3-A440-C946-7AE1-A5099867F65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06/19/2026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CBA31-F07F-807D-9EE1-7CDBA2F294E4}"/>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F384E2E9-3833-6216-58D0-7F8617A7ECA0}"/>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A47B9B5A-F93F-2260-7B48-E479A07B18DB}"/>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AB741E46-C045-3FB2-5D8F-5165368896E5}"/>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3205789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D00B8-0244-FC8A-23FB-ECF37BF752A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DEE575D-180D-2D55-2704-FC543C2D49D5}"/>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38E352E-7D41-1B55-9729-8D00E1FE0D08}"/>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47C67253-CFA3-512E-488D-A9A3E8C1088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extLst>
      <p:ext uri="{BB962C8B-B14F-4D97-AF65-F5344CB8AC3E}">
        <p14:creationId xmlns:p14="http://schemas.microsoft.com/office/powerpoint/2010/main" val="362128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35</a:t>
            </a:fld>
            <a:endParaRPr lang="en-US" altLang="en-US">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7EBD2-D8AE-93E6-DB8C-2011CC388027}"/>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0AC97EC-FC2E-5319-5205-3683AD0E2315}"/>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61457CE8-7149-E327-51B0-43096D4ABE82}"/>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7365E316-F4CD-811F-3924-C1CDE9EB0706}"/>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36</a:t>
            </a:fld>
            <a:endParaRPr lang="en-US" altLang="en-US">
              <a:latin typeface="Tahoma" panose="020B0604030504040204" pitchFamily="34" charset="0"/>
            </a:endParaRPr>
          </a:p>
        </p:txBody>
      </p:sp>
    </p:spTree>
    <p:extLst>
      <p:ext uri="{BB962C8B-B14F-4D97-AF65-F5344CB8AC3E}">
        <p14:creationId xmlns:p14="http://schemas.microsoft.com/office/powerpoint/2010/main" val="2335622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06/19/2026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orful painting with white text&#10;&#10;AI-generated content may be incorrect.">
            <a:extLst>
              <a:ext uri="{FF2B5EF4-FFF2-40B4-BE49-F238E27FC236}">
                <a16:creationId xmlns:a16="http://schemas.microsoft.com/office/drawing/2014/main" id="{AD6D6310-1D03-815D-3C3F-3BA3F12897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31595" cy="5136522"/>
          </a:xfrm>
          <a:prstGeom prst="rect">
            <a:avLst/>
          </a:prstGeom>
        </p:spPr>
      </p:pic>
      <p:sp>
        <p:nvSpPr>
          <p:cNvPr id="7" name="Rectangle 2">
            <a:extLst>
              <a:ext uri="{FF2B5EF4-FFF2-40B4-BE49-F238E27FC236}">
                <a16:creationId xmlns:a16="http://schemas.microsoft.com/office/drawing/2014/main" id="{02E2BF9B-5F9A-4FF4-983C-E7485C50FDBA}"/>
              </a:ext>
            </a:extLst>
          </p:cNvPr>
          <p:cNvSpPr>
            <a:spLocks noChangeArrowheads="1"/>
          </p:cNvSpPr>
          <p:nvPr/>
        </p:nvSpPr>
        <p:spPr bwMode="auto">
          <a:xfrm>
            <a:off x="102781" y="5468679"/>
            <a:ext cx="40386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  SILENCE</a:t>
            </a:r>
          </a:p>
        </p:txBody>
      </p:sp>
      <p:sp>
        <p:nvSpPr>
          <p:cNvPr id="8" name="Rectangle 2">
            <a:extLst>
              <a:ext uri="{FF2B5EF4-FFF2-40B4-BE49-F238E27FC236}">
                <a16:creationId xmlns:a16="http://schemas.microsoft.com/office/drawing/2014/main" id="{F35B2FEC-53B6-5BC9-E91D-656E93A2A76F}"/>
              </a:ext>
            </a:extLst>
          </p:cNvPr>
          <p:cNvSpPr>
            <a:spLocks noChangeArrowheads="1"/>
          </p:cNvSpPr>
          <p:nvPr/>
        </p:nvSpPr>
        <p:spPr bwMode="auto">
          <a:xfrm>
            <a:off x="4711995" y="5486400"/>
            <a:ext cx="44196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REVERENCE </a:t>
            </a:r>
          </a:p>
        </p:txBody>
      </p:sp>
      <p:sp>
        <p:nvSpPr>
          <p:cNvPr id="9" name="Rectangle 8">
            <a:extLst>
              <a:ext uri="{FF2B5EF4-FFF2-40B4-BE49-F238E27FC236}">
                <a16:creationId xmlns:a16="http://schemas.microsoft.com/office/drawing/2014/main" id="{93D531A8-D815-B254-754D-1F76EC61B7C3}"/>
              </a:ext>
            </a:extLst>
          </p:cNvPr>
          <p:cNvSpPr>
            <a:spLocks noChangeArrowheads="1"/>
          </p:cNvSpPr>
          <p:nvPr/>
        </p:nvSpPr>
        <p:spPr bwMode="auto">
          <a:xfrm>
            <a:off x="2482702" y="5989102"/>
            <a:ext cx="3962400" cy="5027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 JOY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F877-5A53-F786-5CE7-B1072FD9B383}"/>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730A46FC-133B-FC34-BEA4-FB6FF6913C03}"/>
              </a:ext>
            </a:extLst>
          </p:cNvPr>
          <p:cNvSpPr>
            <a:spLocks noChangeArrowheads="1"/>
          </p:cNvSpPr>
          <p:nvPr/>
        </p:nvSpPr>
        <p:spPr bwMode="auto">
          <a:xfrm>
            <a:off x="152400" y="52881"/>
            <a:ext cx="8915400" cy="4423903"/>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ask and pray for your forgiveness. Cleanse us and create within us pure hearts that we may return to you, perfectly love you, and mightily magnify your name; in the precious name of Jesus, we pray.  Amen.</a:t>
            </a:r>
          </a:p>
        </p:txBody>
      </p:sp>
    </p:spTree>
    <p:extLst>
      <p:ext uri="{BB962C8B-B14F-4D97-AF65-F5344CB8AC3E}">
        <p14:creationId xmlns:p14="http://schemas.microsoft.com/office/powerpoint/2010/main" val="327398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287338" indent="4763"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The mercy of the Lord is from everlasting to everlasting. I declare to you, in the name of Jesus Christ, you are forgiven. May the God of mercy forgive our sins and keep us in the way of eternal life.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gn="just">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lnSpc>
                <a:spcPct val="150000"/>
              </a:lnSpc>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293 		 This Is My Father's World	v. 1/2</a:t>
            </a: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is my Father’s world,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my listening ears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nature sings, and round me rings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music of the spheres.</a:t>
            </a:r>
          </a:p>
          <a:p>
            <a:pPr marL="0" indent="0" algn="ctr">
              <a:buFont typeface="Wingdings" panose="05000000000000000000" pitchFamily="2" charset="2"/>
              <a:buNone/>
              <a:defRPr/>
            </a:pPr>
            <a:endParaRPr lang="en-US" sz="18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is my Father’s world: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battle is not done: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who died shall be satisfied,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earth and heaven be one.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457199" y="381000"/>
            <a:ext cx="4591581" cy="6324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defRPr/>
            </a:pP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eaLnBrk="1" hangingPunct="1">
              <a:lnSpc>
                <a:spcPct val="90000"/>
              </a:lnSpc>
              <a:spcAft>
                <a:spcPts val="600"/>
              </a:spcAft>
              <a:buClr>
                <a:schemeClr val="tx2"/>
              </a:buClr>
              <a:buFont typeface="Wingdings 2" charset="2"/>
              <a:buNone/>
              <a:defRPr/>
            </a:pP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p:txBody>
      </p:sp>
      <p:pic>
        <p:nvPicPr>
          <p:cNvPr id="3" name="Picture 2">
            <a:extLst>
              <a:ext uri="{FF2B5EF4-FFF2-40B4-BE49-F238E27FC236}">
                <a16:creationId xmlns:a16="http://schemas.microsoft.com/office/drawing/2014/main" id="{5637AAFB-A6C7-F3D6-53C3-F86CD11DF2FE}"/>
              </a:ext>
            </a:extLst>
          </p:cNvPr>
          <p:cNvPicPr>
            <a:picLocks noChangeAspect="1"/>
          </p:cNvPicPr>
          <p:nvPr/>
        </p:nvPicPr>
        <p:blipFill>
          <a:blip r:embed="rId2">
            <a:extLst>
              <a:ext uri="{28A0092B-C50C-407E-A947-70E740481C1C}">
                <a14:useLocalDpi xmlns:a14="http://schemas.microsoft.com/office/drawing/2010/main" val="0"/>
              </a:ext>
            </a:extLst>
          </a:blip>
          <a:srcRect b="25473"/>
          <a:stretch>
            <a:fillRect/>
          </a:stretch>
        </p:blipFill>
        <p:spPr>
          <a:xfrm>
            <a:off x="5876639" y="3542720"/>
            <a:ext cx="2384010" cy="2253261"/>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34" y="1148458"/>
            <a:ext cx="1464620" cy="2253261"/>
          </a:xfrm>
          <a:prstGeom prst="rect">
            <a:avLst/>
          </a:prstGeom>
        </p:spPr>
      </p:pic>
    </p:spTree>
    <p:extLst>
      <p:ext uri="{BB962C8B-B14F-4D97-AF65-F5344CB8AC3E}">
        <p14:creationId xmlns:p14="http://schemas.microsoft.com/office/powerpoint/2010/main" val="602606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538609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20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a:t>
            </a:r>
            <a:r>
              <a:rPr lang="en-US" altLang="en-US" sz="2400" i="1" dirty="0">
                <a:effectLst>
                  <a:outerShdw blurRad="38100" dist="38100" dir="2700000" algn="tl">
                    <a:srgbClr val="000000">
                      <a:alpha val="43137"/>
                    </a:srgbClr>
                  </a:outerShdw>
                </a:effectLst>
              </a:rPr>
              <a:t>92  Praise God, from Whom All Blessings Flow</a:t>
            </a:r>
          </a:p>
          <a:p>
            <a:pPr eaLnBrk="1" hangingPunct="1">
              <a:lnSpc>
                <a:spcPct val="20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all creatures here below;</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above, ye heavenly host;</a:t>
            </a:r>
          </a:p>
          <a:p>
            <a:pPr algn="ctr" eaLnBrk="1" hangingPunct="1">
              <a:lnSpc>
                <a:spcPts val="484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Father, Son, and Holy Ghost. Amen.</a:t>
            </a:r>
          </a:p>
          <a:p>
            <a:pPr algn="ctr" eaLnBrk="1" hangingPunct="1">
              <a:lnSpc>
                <a:spcPts val="4840"/>
              </a:lnSpc>
              <a:spcBef>
                <a:spcPct val="0"/>
              </a:spcBef>
              <a:buClrTx/>
              <a:buSzTx/>
              <a:buFont typeface="Wingdings" pitchFamily="2" charset="2"/>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1C30E-7853-510E-E796-39EFDA088060}"/>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9A72197C-52D7-9AAB-53E4-97F59C87327A}"/>
              </a:ext>
            </a:extLst>
          </p:cNvPr>
          <p:cNvSpPr txBox="1">
            <a:spLocks noChangeArrowheads="1"/>
          </p:cNvSpPr>
          <p:nvPr/>
        </p:nvSpPr>
        <p:spPr bwMode="auto">
          <a:xfrm>
            <a:off x="304800" y="35879"/>
            <a:ext cx="8534400" cy="672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HEBREW BIBLE LESSON: Isaiah 64: 3–8; 65: 17–25 NRSVUE</a:t>
            </a:r>
          </a:p>
          <a:p>
            <a:pPr algn="ctr">
              <a:buNone/>
              <a:defRPr/>
            </a:pPr>
            <a:r>
              <a:rPr lang="en-US" sz="2400" b="0" i="1" dirty="0">
                <a:cs typeface="Arial" pitchFamily="34" charset="0"/>
              </a:rPr>
              <a:t>Isaiah realizes the future is the work of God.</a:t>
            </a:r>
          </a:p>
          <a:p>
            <a:pPr>
              <a:lnSpc>
                <a:spcPct val="150000"/>
              </a:lnSpc>
              <a:buNone/>
            </a:pPr>
            <a:r>
              <a:rPr lang="en-US" sz="2800" b="1"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When you did awesome deeds that we did not expect,  you came down; the mountains quaked at your presence.</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From ages past no one has heard,</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no ear has perceived,</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no eye has seen any God besides you,</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who works for those who wait for him.</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You meet those who gladly do right,</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those who remember you in your ways. . . .</a:t>
            </a:r>
          </a:p>
        </p:txBody>
      </p:sp>
    </p:spTree>
    <p:extLst>
      <p:ext uri="{BB962C8B-B14F-4D97-AF65-F5344CB8AC3E}">
        <p14:creationId xmlns:p14="http://schemas.microsoft.com/office/powerpoint/2010/main" val="124096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3DD81-597C-E250-113E-57555E060AC4}"/>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E6CFC362-88E6-3A27-14EB-7921310697A9}"/>
              </a:ext>
            </a:extLst>
          </p:cNvPr>
          <p:cNvSpPr txBox="1">
            <a:spLocks noChangeArrowheads="1"/>
          </p:cNvSpPr>
          <p:nvPr/>
        </p:nvSpPr>
        <p:spPr bwMode="auto">
          <a:xfrm>
            <a:off x="304800" y="35879"/>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defRPr/>
            </a:pPr>
            <a:r>
              <a:rPr lang="en-US" sz="2800" dirty="0">
                <a:effectLst>
                  <a:outerShdw blurRad="38100" dist="38100" dir="2700000" algn="tl">
                    <a:srgbClr val="000000">
                      <a:alpha val="43137"/>
                    </a:srgbClr>
                  </a:outerShdw>
                </a:effectLst>
              </a:rPr>
              <a:t>But you were angry, and we sinned;</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because you hid yourself we transgressed.</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We have all become like one who is unclean,</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and all our righteous deeds are like a filthy cloth.</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We all fade like a leaf, and our iniquities, like the wind, take us away.</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There is no one who calls on your name</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or attempts to take hold of you,</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for you have hidden your face from us and have delivered us into the hand of our iniquity. . . .</a:t>
            </a:r>
          </a:p>
        </p:txBody>
      </p:sp>
    </p:spTree>
    <p:extLst>
      <p:ext uri="{BB962C8B-B14F-4D97-AF65-F5344CB8AC3E}">
        <p14:creationId xmlns:p14="http://schemas.microsoft.com/office/powerpoint/2010/main" val="3314271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650F7-6EFE-046C-70F1-C1A9F8313EA4}"/>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96885889-F390-F484-DA61-793745A4E655}"/>
              </a:ext>
            </a:extLst>
          </p:cNvPr>
          <p:cNvSpPr txBox="1">
            <a:spLocks noChangeArrowheads="1"/>
          </p:cNvSpPr>
          <p:nvPr/>
        </p:nvSpPr>
        <p:spPr bwMode="auto">
          <a:xfrm>
            <a:off x="304800" y="35879"/>
            <a:ext cx="8534400" cy="59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defRPr/>
            </a:pPr>
            <a:r>
              <a:rPr lang="en-US" sz="2800" b="1" baseline="30000" dirty="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Yet, O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you are our Father;</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we are the clay, and you are our potter;</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we are all the work of your hand.</a:t>
            </a:r>
          </a:p>
          <a:p>
            <a:pPr>
              <a:lnSpc>
                <a:spcPct val="150000"/>
              </a:lnSpc>
              <a:buNone/>
            </a:pPr>
            <a:r>
              <a:rPr lang="en-US" sz="2800" b="1" baseline="30000" dirty="0">
                <a:effectLst>
                  <a:outerShdw blurRad="38100" dist="38100" dir="2700000" algn="tl">
                    <a:srgbClr val="000000">
                      <a:alpha val="43137"/>
                    </a:srgbClr>
                  </a:outerShdw>
                </a:effectLst>
              </a:rPr>
              <a:t>17 </a:t>
            </a:r>
            <a:r>
              <a:rPr lang="en-US" sz="2800" dirty="0">
                <a:effectLst>
                  <a:outerShdw blurRad="38100" dist="38100" dir="2700000" algn="tl">
                    <a:srgbClr val="000000">
                      <a:alpha val="43137"/>
                    </a:srgbClr>
                  </a:outerShdw>
                </a:effectLst>
              </a:rPr>
              <a:t>For I am about to create new heavens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and a new earth;</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the former things shall not be remembered</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or come to mind.</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18 </a:t>
            </a:r>
            <a:r>
              <a:rPr lang="en-US" sz="2800" dirty="0">
                <a:effectLst>
                  <a:outerShdw blurRad="38100" dist="38100" dir="2700000" algn="tl">
                    <a:srgbClr val="000000">
                      <a:alpha val="43137"/>
                    </a:srgbClr>
                  </a:outerShdw>
                </a:effectLst>
              </a:rPr>
              <a:t>But be glad and rejoice forever</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in what I am creating, . . .</a:t>
            </a:r>
          </a:p>
        </p:txBody>
      </p:sp>
    </p:spTree>
    <p:extLst>
      <p:ext uri="{BB962C8B-B14F-4D97-AF65-F5344CB8AC3E}">
        <p14:creationId xmlns:p14="http://schemas.microsoft.com/office/powerpoint/2010/main" val="341173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5AABD-0C1E-3A73-B7D8-324A96E88BD5}"/>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A9693CBC-6126-9F5D-C970-DD3239616C82}"/>
              </a:ext>
            </a:extLst>
          </p:cNvPr>
          <p:cNvSpPr txBox="1">
            <a:spLocks noChangeArrowheads="1"/>
          </p:cNvSpPr>
          <p:nvPr/>
        </p:nvSpPr>
        <p:spPr bwMode="auto">
          <a:xfrm>
            <a:off x="304800" y="35879"/>
            <a:ext cx="85344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defRPr/>
            </a:pPr>
            <a:r>
              <a:rPr lang="en-US" sz="2800" dirty="0">
                <a:effectLst>
                  <a:outerShdw blurRad="38100" dist="38100" dir="2700000" algn="tl">
                    <a:srgbClr val="000000">
                      <a:alpha val="43137"/>
                    </a:srgbClr>
                  </a:outerShdw>
                </a:effectLst>
              </a:rPr>
              <a:t>for I am about to create Jerusalem as a joy</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and its people as a delight.</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19 </a:t>
            </a:r>
            <a:r>
              <a:rPr lang="en-US" sz="2800" dirty="0">
                <a:effectLst>
                  <a:outerShdw blurRad="38100" dist="38100" dir="2700000" algn="tl">
                    <a:srgbClr val="000000">
                      <a:alpha val="43137"/>
                    </a:srgbClr>
                  </a:outerShdw>
                </a:effectLst>
              </a:rPr>
              <a:t>I will rejoice in Jerusalem</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and delight in my people;</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no more shall the sound of weeping be heard in it</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or the cry of distress.</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20 </a:t>
            </a:r>
            <a:r>
              <a:rPr lang="en-US" sz="2800" dirty="0">
                <a:effectLst>
                  <a:outerShdw blurRad="38100" dist="38100" dir="2700000" algn="tl">
                    <a:srgbClr val="000000">
                      <a:alpha val="43137"/>
                    </a:srgbClr>
                  </a:outerShdw>
                </a:effectLst>
              </a:rPr>
              <a:t>No more shall there be in it</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an infant who lives but a few days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or an old person who does not live out a lifetime,</a:t>
            </a:r>
          </a:p>
          <a:p>
            <a:pPr algn="r">
              <a:lnSpc>
                <a:spcPct val="150000"/>
              </a:lnSpc>
              <a:buNone/>
              <a:defRPr/>
            </a:pPr>
            <a:r>
              <a:rPr lang="en-US" sz="2800"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399821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280D4-60F6-540A-A3D6-A972282C4C8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A9903D79-DDC4-EF95-37A5-7B5C160FE4AC}"/>
              </a:ext>
            </a:extLst>
          </p:cNvPr>
          <p:cNvSpPr txBox="1">
            <a:spLocks noChangeArrowheads="1"/>
          </p:cNvSpPr>
          <p:nvPr/>
        </p:nvSpPr>
        <p:spPr bwMode="auto">
          <a:xfrm>
            <a:off x="304800" y="35879"/>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defRPr/>
            </a:pPr>
            <a:r>
              <a:rPr lang="en-US" sz="2800" dirty="0">
                <a:effectLst>
                  <a:outerShdw blurRad="38100" dist="38100" dir="2700000" algn="tl">
                    <a:srgbClr val="000000">
                      <a:alpha val="43137"/>
                    </a:srgbClr>
                  </a:outerShdw>
                </a:effectLst>
              </a:rPr>
              <a:t>for one who dies at a hundred years will be considered a youth,</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and one who falls short of a hundred will be considered accursed.</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They shall build houses and inhabit them;</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they shall plant vineyards and eat their fruit.</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22 </a:t>
            </a:r>
            <a:r>
              <a:rPr lang="en-US" sz="2800" dirty="0">
                <a:effectLst>
                  <a:outerShdw blurRad="38100" dist="38100" dir="2700000" algn="tl">
                    <a:srgbClr val="000000">
                      <a:alpha val="43137"/>
                    </a:srgbClr>
                  </a:outerShdw>
                </a:effectLst>
              </a:rPr>
              <a:t>They shall not build and another inhabit;</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they shall not plant and another eat,</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for like the days of a tree shall the days of my people be, . . .</a:t>
            </a:r>
          </a:p>
        </p:txBody>
      </p:sp>
    </p:spTree>
    <p:extLst>
      <p:ext uri="{BB962C8B-B14F-4D97-AF65-F5344CB8AC3E}">
        <p14:creationId xmlns:p14="http://schemas.microsoft.com/office/powerpoint/2010/main" val="2749425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440EA-4AD8-8607-3E3C-DC84C7CA42F0}"/>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D2787919-544A-BCD3-5D39-8AC1B4BA3983}"/>
              </a:ext>
            </a:extLst>
          </p:cNvPr>
          <p:cNvSpPr txBox="1">
            <a:spLocks noChangeArrowheads="1"/>
          </p:cNvSpPr>
          <p:nvPr/>
        </p:nvSpPr>
        <p:spPr bwMode="auto">
          <a:xfrm>
            <a:off x="304800" y="35879"/>
            <a:ext cx="85344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defRPr/>
            </a:pPr>
            <a:r>
              <a:rPr lang="en-US" sz="2800" dirty="0">
                <a:effectLst>
                  <a:outerShdw blurRad="38100" dist="38100" dir="2700000" algn="tl">
                    <a:srgbClr val="000000">
                      <a:alpha val="43137"/>
                    </a:srgbClr>
                  </a:outerShdw>
                </a:effectLst>
              </a:rPr>
              <a:t>and my chosen shall long enjoy the work of their hands.</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23 </a:t>
            </a:r>
            <a:r>
              <a:rPr lang="en-US" sz="2800" dirty="0">
                <a:effectLst>
                  <a:outerShdw blurRad="38100" dist="38100" dir="2700000" algn="tl">
                    <a:srgbClr val="000000">
                      <a:alpha val="43137"/>
                    </a:srgbClr>
                  </a:outerShdw>
                </a:effectLst>
              </a:rPr>
              <a:t>They shall not labor in vain</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or bear children for calamity,</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for they shall be offspring blessed by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and their descendants as well.</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24 </a:t>
            </a:r>
            <a:r>
              <a:rPr lang="en-US" sz="2800" dirty="0">
                <a:effectLst>
                  <a:outerShdw blurRad="38100" dist="38100" dir="2700000" algn="tl">
                    <a:srgbClr val="000000">
                      <a:alpha val="43137"/>
                    </a:srgbClr>
                  </a:outerShdw>
                </a:effectLst>
              </a:rPr>
              <a:t>Before they call I will answer,</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while they are yet speaking I will hear.</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25 </a:t>
            </a:r>
            <a:r>
              <a:rPr lang="en-US" sz="2800" dirty="0">
                <a:effectLst>
                  <a:outerShdw blurRad="38100" dist="38100" dir="2700000" algn="tl">
                    <a:srgbClr val="000000">
                      <a:alpha val="43137"/>
                    </a:srgbClr>
                  </a:outerShdw>
                </a:effectLst>
              </a:rPr>
              <a:t>The wolf and the lamb shall feed together;</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the lion shall eat straw like the ox, . . .</a:t>
            </a:r>
          </a:p>
        </p:txBody>
      </p:sp>
    </p:spTree>
    <p:extLst>
      <p:ext uri="{BB962C8B-B14F-4D97-AF65-F5344CB8AC3E}">
        <p14:creationId xmlns:p14="http://schemas.microsoft.com/office/powerpoint/2010/main" val="190777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92581-1FBA-9EB7-FEC5-F37775D0E70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6D9DD72C-49F9-3A94-2F2A-0DD67E31C222}"/>
              </a:ext>
            </a:extLst>
          </p:cNvPr>
          <p:cNvSpPr txBox="1">
            <a:spLocks noChangeArrowheads="1"/>
          </p:cNvSpPr>
          <p:nvPr/>
        </p:nvSpPr>
        <p:spPr bwMode="auto">
          <a:xfrm>
            <a:off x="304800" y="35879"/>
            <a:ext cx="8534400" cy="258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None/>
              <a:defRPr/>
            </a:pPr>
            <a:r>
              <a:rPr lang="en-US" sz="2800" dirty="0">
                <a:effectLst>
                  <a:outerShdw blurRad="38100" dist="38100" dir="2700000" algn="tl">
                    <a:srgbClr val="000000">
                      <a:alpha val="43137"/>
                    </a:srgbClr>
                  </a:outerShdw>
                </a:effectLst>
              </a:rPr>
              <a:t>    but the serpent—its food shall be dust!</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They shall not hurt or destroy</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on all my holy mountain,</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            says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744871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E667BA-9C47-ACC2-A06E-C1229231054C}"/>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6929E8FC-2414-3226-6AD6-5F9D7D58BB7A}"/>
              </a:ext>
            </a:extLst>
          </p:cNvPr>
          <p:cNvSpPr txBox="1">
            <a:spLocks noChangeArrowheads="1"/>
          </p:cNvSpPr>
          <p:nvPr/>
        </p:nvSpPr>
        <p:spPr bwMode="auto">
          <a:xfrm>
            <a:off x="304800" y="35879"/>
            <a:ext cx="8534400" cy="680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NEW TESTAMENT LESSON: Revelation 21: 1–7 </a:t>
            </a:r>
          </a:p>
          <a:p>
            <a:pPr algn="ctr">
              <a:buNone/>
              <a:defRPr/>
            </a:pPr>
            <a:r>
              <a:rPr lang="en-US" sz="2400" b="0" i="1" dirty="0">
                <a:cs typeface="Arial" pitchFamily="34" charset="0"/>
              </a:rPr>
              <a:t>God is making all things new.</a:t>
            </a:r>
          </a:p>
          <a:p>
            <a:pPr indent="228600" algn="just">
              <a:lnSpc>
                <a:spcPct val="150000"/>
              </a:lnSpc>
              <a:buNone/>
            </a:pPr>
            <a:r>
              <a:rPr lang="en-US" sz="2800" b="1" dirty="0">
                <a:effectLst>
                  <a:outerShdw blurRad="38100" dist="38100" dir="2700000" algn="tl">
                    <a:srgbClr val="000000">
                      <a:alpha val="43137"/>
                    </a:srgbClr>
                  </a:outerShdw>
                </a:effectLst>
              </a:rPr>
              <a:t>21 </a:t>
            </a:r>
            <a:r>
              <a:rPr lang="en-US" sz="2800" dirty="0">
                <a:effectLst>
                  <a:outerShdw blurRad="38100" dist="38100" dir="2700000" algn="tl">
                    <a:srgbClr val="000000">
                      <a:alpha val="43137"/>
                    </a:srgbClr>
                  </a:outerShdw>
                </a:effectLst>
              </a:rPr>
              <a:t>Then I saw a new heaven and a new earth, for the first heaven and the first earth had passed away, and the sea was no more. </a:t>
            </a:r>
            <a:r>
              <a:rPr lang="en-US" sz="2800" b="1"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And I saw the holy city, the new Jerusalem, coming down out of heaven from God, prepared as a bride adorned for her husband. </a:t>
            </a:r>
            <a:r>
              <a:rPr lang="en-US" sz="2800" b="1"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And I heard a loud voice from the throne saying,</a:t>
            </a:r>
          </a:p>
          <a:p>
            <a:pPr indent="228600">
              <a:lnSpc>
                <a:spcPct val="150000"/>
              </a:lnSpc>
              <a:buNone/>
            </a:pPr>
            <a:r>
              <a:rPr lang="en-US" sz="2800" dirty="0">
                <a:effectLst>
                  <a:outerShdw blurRad="38100" dist="38100" dir="2700000" algn="tl">
                    <a:srgbClr val="000000">
                      <a:alpha val="43137"/>
                    </a:srgbClr>
                  </a:outerShdw>
                </a:effectLst>
              </a:rPr>
              <a:t>“See, the home of God is among mortals.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He will dwell with them; they will be his peoples, . . .</a:t>
            </a:r>
          </a:p>
        </p:txBody>
      </p:sp>
    </p:spTree>
    <p:extLst>
      <p:ext uri="{BB962C8B-B14F-4D97-AF65-F5344CB8AC3E}">
        <p14:creationId xmlns:p14="http://schemas.microsoft.com/office/powerpoint/2010/main" val="21804062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B78CC1-12DB-F0E2-F9FC-977F48D90C5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CF59DA65-AB22-DE67-9812-38B3F3449737}"/>
              </a:ext>
            </a:extLst>
          </p:cNvPr>
          <p:cNvSpPr txBox="1">
            <a:spLocks noChangeArrowheads="1"/>
          </p:cNvSpPr>
          <p:nvPr/>
        </p:nvSpPr>
        <p:spPr bwMode="auto">
          <a:xfrm>
            <a:off x="304800" y="0"/>
            <a:ext cx="8686800" cy="59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nSpc>
                <a:spcPct val="150000"/>
              </a:lnSpc>
              <a:buNone/>
            </a:pPr>
            <a:r>
              <a:rPr lang="en-US" sz="2800" dirty="0">
                <a:effectLst>
                  <a:outerShdw blurRad="38100" dist="38100" dir="2700000" algn="tl">
                    <a:srgbClr val="000000">
                      <a:alpha val="43137"/>
                    </a:srgbClr>
                  </a:outerShdw>
                </a:effectLst>
              </a:rPr>
              <a:t>and God himself will be with them and be their God;</a:t>
            </a:r>
            <a:br>
              <a:rPr lang="en-US" sz="2800" dirty="0">
                <a:effectLst>
                  <a:outerShdw blurRad="38100" dist="38100" dir="2700000" algn="tl">
                    <a:srgbClr val="000000">
                      <a:alpha val="43137"/>
                    </a:srgbClr>
                  </a:outerShdw>
                </a:effectLst>
              </a:rPr>
            </a:br>
            <a:r>
              <a:rPr lang="en-US" sz="2800" b="1"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he will wipe every tear from their eyes.</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Death will be no more;</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mourning and crying and pain will be no more,</a:t>
            </a:r>
            <a:br>
              <a:rPr lang="en-US" sz="2800" dirty="0">
                <a:effectLst>
                  <a:outerShdw blurRad="38100" dist="38100" dir="2700000" algn="tl">
                    <a:srgbClr val="000000">
                      <a:alpha val="43137"/>
                    </a:srgbClr>
                  </a:outerShdw>
                </a:effectLst>
              </a:rPr>
            </a:br>
            <a:r>
              <a:rPr lang="en-US" sz="2800" dirty="0">
                <a:effectLst>
                  <a:outerShdw blurRad="38100" dist="38100" dir="2700000" algn="tl">
                    <a:srgbClr val="000000">
                      <a:alpha val="43137"/>
                    </a:srgbClr>
                  </a:outerShdw>
                </a:effectLst>
              </a:rPr>
              <a:t>for the first things have passed away.”</a:t>
            </a:r>
          </a:p>
          <a:p>
            <a:pPr indent="228600" algn="just">
              <a:lnSpc>
                <a:spcPct val="150000"/>
              </a:lnSpc>
              <a:buNone/>
            </a:pPr>
            <a:r>
              <a:rPr lang="en-US" sz="2800" b="1"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And the one who was seated on the throne said, “See, I am making all things new.” Also he said, “Write this, for these words are trustworthy and true.” </a:t>
            </a:r>
            <a:r>
              <a:rPr lang="en-US" sz="2800" b="1" baseline="30000"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Then he said to me, . . .</a:t>
            </a:r>
          </a:p>
        </p:txBody>
      </p:sp>
    </p:spTree>
    <p:extLst>
      <p:ext uri="{BB962C8B-B14F-4D97-AF65-F5344CB8AC3E}">
        <p14:creationId xmlns:p14="http://schemas.microsoft.com/office/powerpoint/2010/main" val="2194558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388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dirty="0">
                <a:effectLst>
                  <a:outerShdw blurRad="38100" dist="38100" dir="2700000" algn="tl">
                    <a:srgbClr val="000000">
                      <a:alpha val="43137"/>
                    </a:srgbClr>
                  </a:outerShdw>
                </a:effectLst>
              </a:rPr>
              <a:t>“It is done! I am the Alpha and the Omega, the Beginning and the End. To the thirsty I will give water as a gift from the spring of the water of life. </a:t>
            </a:r>
            <a:r>
              <a:rPr lang="en-US" sz="2800" b="1"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Those who conquer will inherit these things, and I will be their God, and they will be my children. </a:t>
            </a:r>
          </a:p>
        </p:txBody>
      </p:sp>
    </p:spTree>
    <p:extLst>
      <p:ext uri="{BB962C8B-B14F-4D97-AF65-F5344CB8AC3E}">
        <p14:creationId xmlns:p14="http://schemas.microsoft.com/office/powerpoint/2010/main" val="1174558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152400"/>
            <a:ext cx="8591550" cy="5353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Matthew 10: 28–33</a:t>
            </a:r>
          </a:p>
          <a:p>
            <a:pPr marR="0" algn="ctr">
              <a:spcBef>
                <a:spcPts val="0"/>
              </a:spcBef>
              <a:spcAft>
                <a:spcPts val="0"/>
              </a:spcAft>
              <a:buNone/>
            </a:pP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illustrates qualities of God the Father</a:t>
            </a:r>
            <a:r>
              <a:rPr lang="en-US" sz="22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indent="171450" algn="just">
              <a:lnSpc>
                <a:spcPct val="150000"/>
              </a:lnSpc>
              <a:buNone/>
            </a:pPr>
            <a:r>
              <a:rPr lang="en-US" sz="2800" b="1" baseline="30000" dirty="0">
                <a:effectLst>
                  <a:outerShdw blurRad="38100" dist="38100" dir="2700000" algn="tl">
                    <a:srgbClr val="000000">
                      <a:alpha val="43137"/>
                    </a:srgbClr>
                  </a:outerShdw>
                </a:effectLst>
              </a:rPr>
              <a:t>28 </a:t>
            </a:r>
            <a:r>
              <a:rPr lang="en-US" sz="2800" dirty="0">
                <a:effectLst>
                  <a:outerShdw blurRad="38100" dist="38100" dir="2700000" algn="tl">
                    <a:srgbClr val="000000">
                      <a:alpha val="43137"/>
                    </a:srgbClr>
                  </a:outerShdw>
                </a:effectLst>
              </a:rPr>
              <a:t>Do not fear those who kill the body but cannot kill the soul; rather, fear the one who can destroy both soul and body in hell. </a:t>
            </a:r>
            <a:r>
              <a:rPr lang="en-US" sz="2800" b="1" baseline="30000" dirty="0">
                <a:effectLst>
                  <a:outerShdw blurRad="38100" dist="38100" dir="2700000" algn="tl">
                    <a:srgbClr val="000000">
                      <a:alpha val="43137"/>
                    </a:srgbClr>
                  </a:outerShdw>
                </a:effectLst>
              </a:rPr>
              <a:t>29 </a:t>
            </a:r>
            <a:r>
              <a:rPr lang="en-US" sz="2800" dirty="0">
                <a:effectLst>
                  <a:outerShdw blurRad="38100" dist="38100" dir="2700000" algn="tl">
                    <a:srgbClr val="000000">
                      <a:alpha val="43137"/>
                    </a:srgbClr>
                  </a:outerShdw>
                </a:effectLst>
              </a:rPr>
              <a:t>Are not two sparrows sold for a penny? Yet not one of them will fall to the ground apart from your Father. </a:t>
            </a:r>
            <a:r>
              <a:rPr lang="en-US" sz="2800" b="1" baseline="30000" dirty="0">
                <a:effectLst>
                  <a:outerShdw blurRad="38100" dist="38100" dir="2700000" algn="tl">
                    <a:srgbClr val="000000">
                      <a:alpha val="43137"/>
                    </a:srgbClr>
                  </a:outerShdw>
                </a:effectLst>
              </a:rPr>
              <a:t>30 </a:t>
            </a:r>
            <a:r>
              <a:rPr lang="en-US" sz="2800" dirty="0">
                <a:effectLst>
                  <a:outerShdw blurRad="38100" dist="38100" dir="2700000" algn="tl">
                    <a:srgbClr val="000000">
                      <a:alpha val="43137"/>
                    </a:srgbClr>
                  </a:outerShdw>
                </a:effectLst>
              </a:rPr>
              <a:t>And even the hairs of your head are all counted. </a:t>
            </a:r>
            <a:r>
              <a:rPr lang="en-US" sz="2800" b="1" baseline="30000" dirty="0">
                <a:effectLst>
                  <a:outerShdw blurRad="38100" dist="38100" dir="2700000" algn="tl">
                    <a:srgbClr val="000000">
                      <a:alpha val="43137"/>
                    </a:srgbClr>
                  </a:outerShdw>
                </a:effectLst>
              </a:rPr>
              <a:t>31 </a:t>
            </a:r>
            <a:r>
              <a:rPr lang="en-US" sz="2800" dirty="0">
                <a:effectLst>
                  <a:outerShdw blurRad="38100" dist="38100" dir="2700000" algn="tl">
                    <a:srgbClr val="000000">
                      <a:alpha val="43137"/>
                    </a:srgbClr>
                  </a:outerShdw>
                </a:effectLst>
              </a:rPr>
              <a:t>So do not be afraid; you are of more value than many sparrows. . . .</a:t>
            </a:r>
          </a:p>
        </p:txBody>
      </p:sp>
    </p:spTree>
    <p:extLst>
      <p:ext uri="{BB962C8B-B14F-4D97-AF65-F5344CB8AC3E}">
        <p14:creationId xmlns:p14="http://schemas.microsoft.com/office/powerpoint/2010/main" val="27041733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5ACF9-3867-80B4-2A0C-1C2A43CA01C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D8A68C8-1598-BB18-A843-C0575DB7A021}"/>
              </a:ext>
            </a:extLst>
          </p:cNvPr>
          <p:cNvSpPr txBox="1"/>
          <p:nvPr/>
        </p:nvSpPr>
        <p:spPr>
          <a:xfrm>
            <a:off x="323850" y="152400"/>
            <a:ext cx="8496300" cy="3248069"/>
          </a:xfrm>
          <a:prstGeom prst="rect">
            <a:avLst/>
          </a:prstGeom>
          <a:noFill/>
        </p:spPr>
        <p:txBody>
          <a:bodyPr wrap="square">
            <a:spAutoFit/>
          </a:bodyPr>
          <a:lstStyle/>
          <a:p>
            <a:pPr indent="171450"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“Everyone, therefore, who acknowledges me before others, I also will acknowledge before my Father in heaven,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whoever denies me before others, I also will deny before my Father in heaven.</a:t>
            </a:r>
          </a:p>
          <a:p>
            <a:pPr indent="228600" algn="just">
              <a:lnSpc>
                <a:spcPct val="150000"/>
              </a:lnSpc>
              <a:buNone/>
            </a:pPr>
            <a:endPar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26165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685800" y="1066800"/>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lnSpc>
                <a:spcPct val="90000"/>
              </a:lnSpc>
              <a:spcAft>
                <a:spcPts val="600"/>
              </a:spcAft>
              <a:buClr>
                <a:schemeClr val="tx2"/>
              </a:buClr>
              <a:buFont typeface="Wingdings 2" charset="2"/>
              <a:buNone/>
              <a:tabLst>
                <a:tab pos="7543800" algn="r"/>
              </a:tabLst>
            </a:pPr>
            <a:r>
              <a:rPr lang="en-US" altLang="en-US" sz="27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PASTOR DAVID’S</a:t>
            </a:r>
            <a:br>
              <a:rPr lang="en-US" altLang="en-US" sz="27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br>
            <a:r>
              <a:rPr lang="en-US" altLang="en-US" sz="27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SERMON SERIES:</a:t>
            </a:r>
          </a:p>
          <a:p>
            <a:pPr eaLnBrk="1" hangingPunct="1">
              <a:lnSpc>
                <a:spcPct val="90000"/>
              </a:lnSpc>
              <a:spcAft>
                <a:spcPts val="600"/>
              </a:spcAft>
              <a:buClr>
                <a:schemeClr val="tx2"/>
              </a:buClr>
              <a:buFont typeface="Wingdings 2" charset="2"/>
              <a:buNone/>
              <a:tabLst>
                <a:tab pos="7543800" algn="r"/>
              </a:tabLst>
            </a:pPr>
            <a:endParaRPr lang="en-US" altLang="en-US" sz="27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tabLst>
                <a:tab pos="7543800" algn="r"/>
              </a:tabLst>
            </a:pPr>
            <a:r>
              <a:rPr lang="en-US" altLang="en-US" sz="27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 am” </a:t>
            </a:r>
            <a:br>
              <a:rPr lang="en-US" altLang="en-US" sz="27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br>
            <a:r>
              <a:rPr lang="en-US" altLang="en-US" sz="27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Sayings of Jesus:</a:t>
            </a:r>
          </a:p>
          <a:p>
            <a:pPr eaLnBrk="1" hangingPunct="1">
              <a:lnSpc>
                <a:spcPct val="90000"/>
              </a:lnSpc>
              <a:spcAft>
                <a:spcPts val="600"/>
              </a:spcAft>
              <a:buClr>
                <a:schemeClr val="tx2"/>
              </a:buClr>
              <a:buFont typeface="Wingdings 2" charset="2"/>
              <a:buNone/>
              <a:tabLst>
                <a:tab pos="7543800" algn="r"/>
              </a:tabLst>
            </a:pPr>
            <a:endParaRPr lang="en-US" altLang="en-US" sz="27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tabLst>
                <a:tab pos="7543800" algn="r"/>
              </a:tabLst>
            </a:pPr>
            <a:r>
              <a:rPr lang="en-US" altLang="en-US" sz="27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IX. </a:t>
            </a:r>
            <a:r>
              <a:rPr lang="en-US" altLang="en-US" sz="27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“I am Doing </a:t>
            </a:r>
          </a:p>
          <a:p>
            <a:pPr eaLnBrk="1" hangingPunct="1">
              <a:lnSpc>
                <a:spcPct val="90000"/>
              </a:lnSpc>
              <a:spcAft>
                <a:spcPts val="600"/>
              </a:spcAft>
              <a:buClr>
                <a:schemeClr val="tx2"/>
              </a:buClr>
              <a:buFont typeface="Wingdings 2" charset="2"/>
              <a:buNone/>
              <a:tabLst>
                <a:tab pos="7543800" algn="r"/>
              </a:tabLst>
            </a:pPr>
            <a:r>
              <a:rPr lang="en-US" altLang="en-US" sz="2700" b="1" i="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rPr>
              <a:t>        a New Thing”</a:t>
            </a:r>
          </a:p>
        </p:txBody>
      </p:sp>
      <p:pic>
        <p:nvPicPr>
          <p:cNvPr id="20509" name="Picture 20508">
            <a:extLst>
              <a:ext uri="{FF2B5EF4-FFF2-40B4-BE49-F238E27FC236}">
                <a16:creationId xmlns:a16="http://schemas.microsoft.com/office/drawing/2014/main" id="{7724A564-BE2C-4188-AA55-E1F8840FFB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424678" y="1"/>
            <a:ext cx="3719322" cy="6858000"/>
          </a:xfrm>
          <a:prstGeom prst="rect">
            <a:avLst/>
          </a:prstGeom>
        </p:spPr>
      </p:pic>
      <p:pic>
        <p:nvPicPr>
          <p:cNvPr id="3" name="Picture 2">
            <a:extLst>
              <a:ext uri="{FF2B5EF4-FFF2-40B4-BE49-F238E27FC236}">
                <a16:creationId xmlns:a16="http://schemas.microsoft.com/office/drawing/2014/main" id="{F5D8945B-415C-A006-2D28-80FEDB8926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5771" y="531172"/>
            <a:ext cx="3692029" cy="5163677"/>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67556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919BC-4FB9-D1B1-057E-8BF9F4DA6896}"/>
            </a:ext>
          </a:extLst>
        </p:cNvPr>
        <p:cNvGrpSpPr/>
        <p:nvPr/>
      </p:nvGrpSpPr>
      <p:grpSpPr>
        <a:xfrm>
          <a:off x="0" y="0"/>
          <a:ext cx="0" cy="0"/>
          <a:chOff x="0" y="0"/>
          <a:chExt cx="0" cy="0"/>
        </a:xfrm>
      </p:grpSpPr>
      <p:sp>
        <p:nvSpPr>
          <p:cNvPr id="7172" name="Rectangle 3">
            <a:extLst>
              <a:ext uri="{FF2B5EF4-FFF2-40B4-BE49-F238E27FC236}">
                <a16:creationId xmlns:a16="http://schemas.microsoft.com/office/drawing/2014/main" id="{9268E23F-87A0-8433-8532-3D77EE966133}"/>
              </a:ext>
            </a:extLst>
          </p:cNvPr>
          <p:cNvSpPr>
            <a:spLocks noChangeArrowheads="1"/>
          </p:cNvSpPr>
          <p:nvPr/>
        </p:nvSpPr>
        <p:spPr bwMode="auto">
          <a:xfrm>
            <a:off x="685346" y="1828801"/>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eaLnBrk="1" hangingPunct="1">
              <a:spcAft>
                <a:spcPts val="600"/>
              </a:spcAft>
              <a:buClr>
                <a:schemeClr val="tx2"/>
              </a:buClr>
              <a:buFont typeface="Wingdings 2" charset="2"/>
              <a:buNone/>
              <a:tabLst>
                <a:tab pos="863600" algn="l"/>
                <a:tab pos="8636000" algn="r"/>
              </a:tabLst>
              <a:defRPr/>
            </a:pPr>
            <a:endParaRPr lang="en-US" alt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cs typeface="+mn-cs"/>
            </a:endParaRPr>
          </a:p>
        </p:txBody>
      </p:sp>
      <p:sp>
        <p:nvSpPr>
          <p:cNvPr id="3" name="TextBox 2">
            <a:extLst>
              <a:ext uri="{FF2B5EF4-FFF2-40B4-BE49-F238E27FC236}">
                <a16:creationId xmlns:a16="http://schemas.microsoft.com/office/drawing/2014/main" id="{1495AE4A-9382-3731-CE47-1A1A3B0B37EE}"/>
              </a:ext>
            </a:extLst>
          </p:cNvPr>
          <p:cNvSpPr txBox="1"/>
          <p:nvPr/>
        </p:nvSpPr>
        <p:spPr>
          <a:xfrm>
            <a:off x="0" y="381000"/>
            <a:ext cx="9067800" cy="4752135"/>
          </a:xfrm>
          <a:prstGeom prst="rect">
            <a:avLst/>
          </a:prstGeom>
          <a:noFill/>
        </p:spPr>
        <p:txBody>
          <a:bodyPr wrap="square">
            <a:spAutoFit/>
          </a:bodyPr>
          <a:lstStyle/>
          <a:p>
            <a:pPr marL="0" marR="0" indent="-114300" algn="just">
              <a:lnSpc>
                <a:spcPct val="115000"/>
              </a:lnSpc>
              <a:buNone/>
              <a:tabLst>
                <a:tab pos="2171700" algn="ctr"/>
                <a:tab pos="5486400" algn="r"/>
                <a:tab pos="69723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 SONG OF PRAISE:  	</a:t>
            </a:r>
            <a:r>
              <a:rPr lang="en-US" sz="2400" i="1" kern="1400" dirty="0">
                <a:effectLst/>
                <a:latin typeface="Tahoma" panose="020B0604030504040204" pitchFamily="34" charset="0"/>
                <a:ea typeface="Tahoma" panose="020B0604030504040204" pitchFamily="34" charset="0"/>
                <a:cs typeface="Tahoma" panose="020B0604030504040204" pitchFamily="34" charset="0"/>
              </a:rPr>
              <a:t>No.  333    Seek Ye First	v. 1</a:t>
            </a:r>
          </a:p>
          <a:p>
            <a:pPr marL="0" marR="0" indent="-114300" algn="just">
              <a:lnSpc>
                <a:spcPct val="150000"/>
              </a:lnSpc>
              <a:buNone/>
              <a:tabLst>
                <a:tab pos="2171700" algn="ctr"/>
                <a:tab pos="5486400" algn="r"/>
                <a:tab pos="6972300"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0" marR="0" algn="ctr">
              <a:lnSpc>
                <a:spcPct val="150000"/>
              </a:lnSpc>
              <a:tabLst>
                <a:tab pos="3486150" algn="ctr"/>
                <a:tab pos="6967855" algn="r"/>
              </a:tabLst>
            </a:pPr>
            <a:r>
              <a:rPr lang="en-US" sz="3200" b="1" i="1" kern="1400" dirty="0">
                <a:effectLst/>
                <a:latin typeface="Tahoma" panose="020B0604030504040204" pitchFamily="34" charset="0"/>
                <a:ea typeface="Times New Roman" panose="02020603050405020304" pitchFamily="18" charset="0"/>
              </a:rPr>
              <a:t>Seek ye first the kingdom of God </a:t>
            </a:r>
          </a:p>
          <a:p>
            <a:pPr marL="0" marR="0" algn="ctr">
              <a:lnSpc>
                <a:spcPct val="150000"/>
              </a:lnSpc>
              <a:tabLst>
                <a:tab pos="3486150" algn="ctr"/>
                <a:tab pos="6967855" algn="r"/>
              </a:tabLst>
            </a:pPr>
            <a:r>
              <a:rPr lang="en-US" sz="3200" b="1" i="1" kern="1400" dirty="0">
                <a:effectLst/>
                <a:latin typeface="Tahoma" panose="020B0604030504040204" pitchFamily="34" charset="0"/>
                <a:ea typeface="Times New Roman" panose="02020603050405020304" pitchFamily="18" charset="0"/>
              </a:rPr>
              <a:t>and His righteousness, </a:t>
            </a:r>
          </a:p>
          <a:p>
            <a:pPr marL="0" marR="0" algn="ctr">
              <a:lnSpc>
                <a:spcPct val="150000"/>
              </a:lnSpc>
              <a:tabLst>
                <a:tab pos="3486150" algn="ctr"/>
                <a:tab pos="6967855" algn="r"/>
              </a:tabLst>
            </a:pPr>
            <a:r>
              <a:rPr lang="en-US" sz="3200" b="1" i="1" kern="1400" dirty="0">
                <a:effectLst/>
                <a:latin typeface="Tahoma" panose="020B0604030504040204" pitchFamily="34" charset="0"/>
                <a:ea typeface="Times New Roman" panose="02020603050405020304" pitchFamily="18" charset="0"/>
              </a:rPr>
              <a:t>and all these things </a:t>
            </a:r>
          </a:p>
          <a:p>
            <a:pPr marL="0" marR="0" algn="ctr">
              <a:lnSpc>
                <a:spcPct val="150000"/>
              </a:lnSpc>
              <a:tabLst>
                <a:tab pos="3486150" algn="ctr"/>
                <a:tab pos="6967855" algn="r"/>
              </a:tabLst>
            </a:pPr>
            <a:r>
              <a:rPr lang="en-US" sz="3200" b="1" i="1" kern="1400" dirty="0">
                <a:effectLst/>
                <a:latin typeface="Tahoma" panose="020B0604030504040204" pitchFamily="34" charset="0"/>
                <a:ea typeface="Times New Roman" panose="02020603050405020304" pitchFamily="18" charset="0"/>
              </a:rPr>
              <a:t>shall be added unto you.   </a:t>
            </a:r>
          </a:p>
          <a:p>
            <a:pPr marL="0" marR="0" algn="ctr">
              <a:lnSpc>
                <a:spcPct val="150000"/>
              </a:lnSpc>
              <a:tabLst>
                <a:tab pos="3486150" algn="ctr"/>
                <a:tab pos="6967855" algn="r"/>
              </a:tabLst>
            </a:pPr>
            <a:r>
              <a:rPr lang="en-US" sz="3200" b="1" i="1" kern="1400" dirty="0">
                <a:effectLst/>
                <a:latin typeface="Tahoma" panose="020B0604030504040204" pitchFamily="34" charset="0"/>
                <a:ea typeface="Times New Roman" panose="02020603050405020304" pitchFamily="18" charset="0"/>
              </a:rPr>
              <a:t>Al-le-</a:t>
            </a:r>
            <a:r>
              <a:rPr lang="en-US" sz="3200" b="1" i="1" kern="1400" dirty="0" err="1">
                <a:effectLst/>
                <a:latin typeface="Tahoma" panose="020B0604030504040204" pitchFamily="34" charset="0"/>
                <a:ea typeface="Times New Roman" panose="02020603050405020304" pitchFamily="18" charset="0"/>
              </a:rPr>
              <a:t>lu</a:t>
            </a:r>
            <a:r>
              <a:rPr lang="en-US" sz="3200" b="1" i="1" kern="1400" dirty="0">
                <a:effectLst/>
                <a:latin typeface="Tahoma" panose="020B0604030504040204" pitchFamily="34" charset="0"/>
                <a:ea typeface="Times New Roman" panose="02020603050405020304" pitchFamily="18" charset="0"/>
              </a:rPr>
              <a:t>, al-le-</a:t>
            </a:r>
            <a:r>
              <a:rPr lang="en-US" sz="3200" b="1" i="1" kern="1400" dirty="0" err="1">
                <a:effectLst/>
                <a:latin typeface="Tahoma" panose="020B0604030504040204" pitchFamily="34" charset="0"/>
                <a:ea typeface="Times New Roman" panose="02020603050405020304" pitchFamily="18" charset="0"/>
              </a:rPr>
              <a:t>lu</a:t>
            </a:r>
            <a:r>
              <a:rPr lang="en-US" sz="3200" b="1" i="1" kern="1400" dirty="0">
                <a:effectLst/>
                <a:latin typeface="Tahoma" panose="020B0604030504040204" pitchFamily="34" charset="0"/>
                <a:ea typeface="Times New Roman" panose="02020603050405020304" pitchFamily="18" charset="0"/>
              </a:rPr>
              <a:t>-</a:t>
            </a:r>
            <a:r>
              <a:rPr lang="en-US" sz="3200" b="1" i="1" kern="1400" dirty="0" err="1">
                <a:effectLst/>
                <a:latin typeface="Tahoma" panose="020B0604030504040204" pitchFamily="34" charset="0"/>
                <a:ea typeface="Times New Roman" panose="02020603050405020304" pitchFamily="18" charset="0"/>
              </a:rPr>
              <a:t>ia</a:t>
            </a:r>
            <a:r>
              <a:rPr lang="en-US" sz="3200" b="1" i="1" kern="1400" dirty="0">
                <a:effectLst/>
                <a:latin typeface="Tahoma" panose="020B0604030504040204" pitchFamily="34" charset="0"/>
                <a:ea typeface="Times New Roman" panose="02020603050405020304" pitchFamily="18" charset="0"/>
              </a:rPr>
              <a:t>!</a:t>
            </a:r>
            <a:endParaRPr lang="en-US" sz="3200" kern="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56569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a:extLst>
            <a:ext uri="{FF2B5EF4-FFF2-40B4-BE49-F238E27FC236}">
              <a16:creationId xmlns:a16="http://schemas.microsoft.com/office/drawing/2014/main" id="{699A4598-54D4-5508-7057-6F2CB35CF029}"/>
            </a:ext>
          </a:extLst>
        </p:cNvPr>
        <p:cNvGrpSpPr/>
        <p:nvPr/>
      </p:nvGrpSpPr>
      <p:grpSpPr>
        <a:xfrm>
          <a:off x="0" y="0"/>
          <a:ext cx="0" cy="0"/>
          <a:chOff x="0" y="0"/>
          <a:chExt cx="0" cy="0"/>
        </a:xfrm>
      </p:grpSpPr>
      <p:sp>
        <p:nvSpPr>
          <p:cNvPr id="20489" name="Rectangle 20488">
            <a:extLst>
              <a:ext uri="{FF2B5EF4-FFF2-40B4-BE49-F238E27FC236}">
                <a16:creationId xmlns:a16="http://schemas.microsoft.com/office/drawing/2014/main" id="{5C56FD3A-4F39-4752-AC00-DB25CCA4E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no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91" name="Rectangle 20490">
            <a:extLst>
              <a:ext uri="{FF2B5EF4-FFF2-40B4-BE49-F238E27FC236}">
                <a16:creationId xmlns:a16="http://schemas.microsoft.com/office/drawing/2014/main" id="{772527DF-A25C-46B4-A5D9-BBE2E310A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2510" y="482600"/>
            <a:ext cx="8430372" cy="58928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7D9A0C-70AC-03A3-75E7-2C81814BB1B1}"/>
              </a:ext>
            </a:extLst>
          </p:cNvPr>
          <p:cNvPicPr>
            <a:picLocks noChangeAspect="1"/>
          </p:cNvPicPr>
          <p:nvPr/>
        </p:nvPicPr>
        <p:blipFill>
          <a:blip r:embed="rId3">
            <a:extLst>
              <a:ext uri="{28A0092B-C50C-407E-A947-70E740481C1C}">
                <a14:useLocalDpi xmlns:a14="http://schemas.microsoft.com/office/drawing/2010/main" val="0"/>
              </a:ext>
            </a:extLst>
          </a:blip>
          <a:srcRect b="4733"/>
          <a:stretch>
            <a:fillRect/>
          </a:stretch>
        </p:blipFill>
        <p:spPr>
          <a:xfrm>
            <a:off x="482600" y="643467"/>
            <a:ext cx="8178799" cy="5571066"/>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DA029C6-31F1-164A-B1BB-4DE0B63F010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5221366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190500" y="152400"/>
            <a:ext cx="8724900" cy="553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A Brief Statement of Faith</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We trust in God, whom Jesus called Abba, Father. In sovereign love God created the world good and makes everyone equally in God’s image, male and female, of every race and people, to live as one community. </a:t>
            </a:r>
          </a:p>
          <a:p>
            <a:pPr marR="0" indent="171450" algn="r">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 . . </a:t>
            </a:r>
            <a:endParaRPr lang="en-US"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27262-3759-FC41-E36F-DC34CBFBFC5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6CE03DF3-A440-C946-7AE1-A5099867F65B}"/>
              </a:ext>
            </a:extLst>
          </p:cNvPr>
          <p:cNvSpPr txBox="1">
            <a:spLocks noChangeArrowheads="1"/>
          </p:cNvSpPr>
          <p:nvPr/>
        </p:nvSpPr>
        <p:spPr bwMode="auto">
          <a:xfrm>
            <a:off x="209550" y="0"/>
            <a:ext cx="87249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 In everlasting love, the God of Abraham and Sarah chose a covenant people to bless all families of the earth. Loving us still, God makes us heirs with Christ of the covenant like a mother will not forsake her nursing child, like a father who runs to welcome the prodigal home, God is faithful still. . . .</a:t>
            </a:r>
          </a:p>
        </p:txBody>
      </p:sp>
    </p:spTree>
    <p:extLst>
      <p:ext uri="{BB962C8B-B14F-4D97-AF65-F5344CB8AC3E}">
        <p14:creationId xmlns:p14="http://schemas.microsoft.com/office/powerpoint/2010/main" val="1220643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3767B-C843-AFAD-6112-16F3E181C18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7B1EA31-3869-17B6-6A9C-EA7506ED30EC}"/>
              </a:ext>
            </a:extLst>
          </p:cNvPr>
          <p:cNvSpPr txBox="1">
            <a:spLocks noChangeArrowheads="1"/>
          </p:cNvSpPr>
          <p:nvPr/>
        </p:nvSpPr>
        <p:spPr bwMode="auto">
          <a:xfrm>
            <a:off x="209550" y="0"/>
            <a:ext cx="8724900" cy="294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With believers in every time and place, we rejoice that nothing in life or in death can separate us from the love of God in Christ Jesus our Lord. Amen. </a:t>
            </a:r>
          </a:p>
        </p:txBody>
      </p:sp>
    </p:spTree>
    <p:extLst>
      <p:ext uri="{BB962C8B-B14F-4D97-AF65-F5344CB8AC3E}">
        <p14:creationId xmlns:p14="http://schemas.microsoft.com/office/powerpoint/2010/main" val="248024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lnSpc>
                <a:spcPct val="150000"/>
              </a:lnSpc>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309 	 Of the Father's Love Begotten   vv. 1, 3</a:t>
            </a: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the Father’s love begotten,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Ere the worlds began to be,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is Alpha and Omega,</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the source, the ending He,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the things that are, that have been,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that future years shall see,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Evermore and evermore!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D89B6D-5C6C-94C0-4B81-DFA428CFF4FF}"/>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0434E3BA-6F95-1AAB-B11E-A478DAC65F70}"/>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3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Christ, to Thee with God the Father,</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O Holy Ghost, to Thee,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Hymn and chant with high thanksgiving,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unwearied praises be: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Honor, glory, and dominion,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eternal victory,</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Evermore and evermore!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Amen.</a:t>
            </a:r>
          </a:p>
        </p:txBody>
      </p:sp>
    </p:spTree>
    <p:extLst>
      <p:ext uri="{BB962C8B-B14F-4D97-AF65-F5344CB8AC3E}">
        <p14:creationId xmlns:p14="http://schemas.microsoft.com/office/powerpoint/2010/main" val="36750844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extLst>
      <p:ext uri="{BB962C8B-B14F-4D97-AF65-F5344CB8AC3E}">
        <p14:creationId xmlns:p14="http://schemas.microsoft.com/office/powerpoint/2010/main" val="1700059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241300" y="0"/>
            <a:ext cx="8826500" cy="5715000"/>
          </a:xfrm>
        </p:spPr>
        <p:txBody>
          <a:bodyPr>
            <a:normAutofit fontScale="92500" lnSpcReduction="20000"/>
          </a:bodyPr>
          <a:lstStyle/>
          <a:p>
            <a:pPr marL="0" indent="0">
              <a:lnSpc>
                <a:spcPct val="120000"/>
              </a:lnSpc>
              <a:spcBef>
                <a:spcPts val="0"/>
              </a:spcBef>
              <a:spcAft>
                <a:spcPts val="0"/>
              </a:spcAft>
              <a:buFont typeface="Wingdings" panose="05000000000000000000" pitchFamily="2" charset="2"/>
              <a:buNone/>
              <a:defRPr/>
            </a:pPr>
            <a:r>
              <a:rPr lang="en-US" sz="20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  </a:t>
            </a:r>
            <a:r>
              <a:rPr lang="en-US" sz="20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339	Be Thou My Vision	vv. 1 &amp; 3</a:t>
            </a:r>
            <a:endParaRPr lang="en-US" sz="18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buFont typeface="Wingdings" panose="05000000000000000000" pitchFamily="2" charset="2"/>
              <a:buNone/>
              <a:defRPr/>
            </a:pPr>
            <a:endParaRPr lang="en-US" sz="11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 Thou my vision, O Lord of my heart;</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Naught be all else to me, </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save that Thou art--</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Thou my best thought, </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by day or by night,</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Waking or sleeping, </a:t>
            </a:r>
          </a:p>
          <a:p>
            <a:pPr algn="ct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Thy presence my light.</a:t>
            </a:r>
          </a:p>
          <a:p>
            <a:pPr algn="r">
              <a:lnSpc>
                <a:spcPct val="170000"/>
              </a:lnSpc>
              <a:spcBef>
                <a:spcPts val="0"/>
              </a:spcBef>
              <a:spcAft>
                <a:spcPts val="0"/>
              </a:spcAft>
              <a:buFont typeface="Wingdings" panose="05000000000000000000" pitchFamily="2" charset="2"/>
              <a:buNone/>
              <a:defRPr/>
            </a:pPr>
            <a:r>
              <a:rPr lang="en-US" sz="35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DB11D-8D81-074C-B529-C4FB24849FD4}"/>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16116B74-9BED-CD20-CBCF-DF1274B37661}"/>
              </a:ext>
            </a:extLst>
          </p:cNvPr>
          <p:cNvSpPr txBox="1">
            <a:spLocks noChangeArrowheads="1"/>
          </p:cNvSpPr>
          <p:nvPr/>
        </p:nvSpPr>
        <p:spPr bwMode="auto">
          <a:xfrm>
            <a:off x="152400" y="76200"/>
            <a:ext cx="8915400" cy="651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1 Chronicles 29: 10–13</a:t>
            </a:r>
            <a:endParaRPr lang="en-US" altLang="en-US" sz="2400" dirty="0">
              <a:effectLst>
                <a:outerShdw blurRad="38100" dist="38100" dir="2700000" algn="tl">
                  <a:srgbClr val="000000">
                    <a:alpha val="43137"/>
                  </a:srgbClr>
                </a:outerShdw>
              </a:effectLst>
            </a:endParaRPr>
          </a:p>
          <a:p>
            <a:pPr marL="228600" indent="0" eaLnBrk="1" hangingPunct="1">
              <a:spcBef>
                <a:spcPct val="0"/>
              </a:spcBef>
              <a:buClrTx/>
              <a:buSzTx/>
              <a:buFont typeface="Wingdings" pitchFamily="2" charset="2"/>
              <a:buNone/>
              <a:defRPr/>
            </a:pPr>
            <a:endParaRPr lang="en-US" altLang="en-US" sz="2800" dirty="0">
              <a:effectLst>
                <a:outerShdw blurRad="38100" dist="38100" dir="2700000" algn="tl">
                  <a:srgbClr val="000000">
                    <a:alpha val="43137"/>
                  </a:srgbClr>
                </a:outerShdw>
              </a:effectLst>
            </a:endParaRPr>
          </a:p>
          <a:p>
            <a:pPr marL="228600" indent="0" eaLnBrk="1" hangingPunct="1">
              <a:spcBef>
                <a:spcPct val="0"/>
              </a:spcBef>
              <a:buClrTx/>
              <a:buSzTx/>
              <a:buFont typeface="Wingdings" pitchFamily="2" charset="2"/>
              <a:buNone/>
              <a:defRPr/>
            </a:pPr>
            <a:r>
              <a:rPr lang="en-US" altLang="en-US" sz="2400" dirty="0">
                <a:effectLst>
                  <a:outerShdw blurRad="38100" dist="38100" dir="2700000" algn="tl">
                    <a:srgbClr val="000000">
                      <a:alpha val="43137"/>
                    </a:srgbClr>
                  </a:outerShdw>
                </a:effectLst>
              </a:rPr>
              <a:t>Blessed are you, Lord God of our father Israel, from everlasting to everlasting.</a:t>
            </a:r>
          </a:p>
          <a:p>
            <a:pPr indent="0" eaLnBrk="1" hangingPunct="1">
              <a:lnSpc>
                <a:spcPct val="150000"/>
              </a:lnSpc>
              <a:spcBef>
                <a:spcPct val="0"/>
              </a:spcBef>
              <a:buClrTx/>
              <a:buSzTx/>
              <a:buFont typeface="Wingdings" pitchFamily="2" charset="2"/>
              <a:buNone/>
              <a:defRPr/>
            </a:pPr>
            <a:r>
              <a:rPr lang="en-US" altLang="en-US" b="1" dirty="0">
                <a:effectLst>
                  <a:outerShdw blurRad="38100" dist="38100" dir="2700000" algn="tl">
                    <a:srgbClr val="000000">
                      <a:alpha val="43137"/>
                    </a:srgbClr>
                  </a:outerShdw>
                </a:effectLst>
              </a:rPr>
              <a:t>Yours, O Lord, is the greatness and the power, the glory, the splendor, and the majesty.</a:t>
            </a:r>
          </a:p>
          <a:p>
            <a:pPr marL="228600" indent="0" eaLnBrk="1" hangingPunct="1">
              <a:spcBef>
                <a:spcPct val="0"/>
              </a:spcBef>
              <a:buClrTx/>
              <a:buSzTx/>
              <a:buFont typeface="Wingdings" pitchFamily="2" charset="2"/>
              <a:buNone/>
              <a:defRPr/>
            </a:pPr>
            <a:endParaRPr lang="en-US" altLang="en-US" dirty="0">
              <a:effectLst>
                <a:outerShdw blurRad="38100" dist="38100" dir="2700000" algn="tl">
                  <a:srgbClr val="000000">
                    <a:alpha val="43137"/>
                  </a:srgbClr>
                </a:outerShdw>
              </a:effectLst>
            </a:endParaRPr>
          </a:p>
          <a:p>
            <a:pPr marL="228600" indent="0" eaLnBrk="1" hangingPunct="1">
              <a:spcBef>
                <a:spcPct val="0"/>
              </a:spcBef>
              <a:buClrTx/>
              <a:buSzTx/>
              <a:buFont typeface="Wingdings" pitchFamily="2" charset="2"/>
              <a:buNone/>
              <a:defRPr/>
            </a:pPr>
            <a:r>
              <a:rPr lang="en-US" altLang="en-US" sz="2800" dirty="0">
                <a:effectLst>
                  <a:outerShdw blurRad="38100" dist="38100" dir="2700000" algn="tl">
                    <a:srgbClr val="000000">
                      <a:alpha val="43137"/>
                    </a:srgbClr>
                  </a:outerShdw>
                </a:effectLst>
              </a:rPr>
              <a:t>Everything in Heaven and on earth is yours. </a:t>
            </a:r>
          </a:p>
          <a:p>
            <a:pPr indent="0" eaLnBrk="1" hangingPunct="1">
              <a:lnSpc>
                <a:spcPct val="150000"/>
              </a:lnSpc>
              <a:spcBef>
                <a:spcPct val="0"/>
              </a:spcBef>
              <a:buClrTx/>
              <a:buSzTx/>
              <a:buFont typeface="Wingdings" pitchFamily="2" charset="2"/>
              <a:buNone/>
              <a:defRPr/>
            </a:pPr>
            <a:r>
              <a:rPr lang="en-US" altLang="en-US" b="1" dirty="0">
                <a:effectLst>
                  <a:outerShdw blurRad="38100" dist="38100" dir="2700000" algn="tl">
                    <a:srgbClr val="000000">
                      <a:alpha val="43137"/>
                    </a:srgbClr>
                  </a:outerShdw>
                </a:effectLst>
              </a:rPr>
              <a:t>Yours, Lord, is the sovereignty. </a:t>
            </a:r>
          </a:p>
          <a:p>
            <a:pPr indent="0" algn="r" eaLnBrk="1" hangingPunct="1">
              <a:lnSpc>
                <a:spcPct val="150000"/>
              </a:lnSpc>
              <a:spcBef>
                <a:spcPct val="0"/>
              </a:spcBef>
              <a:buClrTx/>
              <a:buSzTx/>
              <a:buFont typeface="Wingdings" pitchFamily="2" charset="2"/>
              <a:buNone/>
              <a:defRPr/>
            </a:pPr>
            <a:r>
              <a:rPr lang="en-US" altLang="en-US" b="1" dirty="0">
                <a:effectLst>
                  <a:outerShdw blurRad="38100" dist="38100" dir="2700000" algn="tl">
                    <a:srgbClr val="000000">
                      <a:alpha val="43137"/>
                    </a:srgbClr>
                  </a:outerShdw>
                </a:effectLst>
              </a:rPr>
              <a:t>. . .</a:t>
            </a:r>
            <a:endParaRPr lang="en-US" alt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50653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4C20B-4D82-D953-5538-85AFFF19E950}"/>
            </a:ext>
          </a:extLst>
        </p:cNvPr>
        <p:cNvGrpSpPr/>
        <p:nvPr/>
      </p:nvGrpSpPr>
      <p:grpSpPr>
        <a:xfrm>
          <a:off x="0" y="0"/>
          <a:ext cx="0" cy="0"/>
          <a:chOff x="0" y="0"/>
          <a:chExt cx="0" cy="0"/>
        </a:xfrm>
      </p:grpSpPr>
      <p:sp>
        <p:nvSpPr>
          <p:cNvPr id="19458" name="Text Box 4">
            <a:extLst>
              <a:ext uri="{FF2B5EF4-FFF2-40B4-BE49-F238E27FC236}">
                <a16:creationId xmlns:a16="http://schemas.microsoft.com/office/drawing/2014/main" id="{BB9667AE-E690-814D-74CD-5E9FC823BBF8}"/>
              </a:ext>
            </a:extLst>
          </p:cNvPr>
          <p:cNvSpPr txBox="1">
            <a:spLocks noChangeArrowheads="1"/>
          </p:cNvSpPr>
          <p:nvPr/>
        </p:nvSpPr>
        <p:spPr bwMode="auto">
          <a:xfrm>
            <a:off x="152400" y="-4437"/>
            <a:ext cx="9144000" cy="499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70000"/>
              </a:lnSpc>
              <a:spcBef>
                <a:spcPts val="0"/>
              </a:spcBef>
              <a:spcAft>
                <a:spcPts val="0"/>
              </a:spcAft>
              <a:buFont typeface="Wingdings" panose="05000000000000000000" pitchFamily="2" charset="2"/>
              <a:buNone/>
              <a:defRPr/>
            </a:pPr>
            <a:r>
              <a:rPr lang="en-US" sz="32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 Thou my wisdom, </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Thou my true word;</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ever with Thee and Thou with me, Lord;</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Heart of my own heart, whatever befall,</a:t>
            </a:r>
          </a:p>
          <a:p>
            <a:pPr algn="ctr">
              <a:lnSpc>
                <a:spcPct val="170000"/>
              </a:lnSpc>
              <a:spcBef>
                <a:spcPts val="0"/>
              </a:spcBef>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Still be my vision, O Ruler of all.</a:t>
            </a:r>
          </a:p>
        </p:txBody>
      </p:sp>
      <p:sp>
        <p:nvSpPr>
          <p:cNvPr id="8195" name="Rectangle 1">
            <a:extLst>
              <a:ext uri="{FF2B5EF4-FFF2-40B4-BE49-F238E27FC236}">
                <a16:creationId xmlns:a16="http://schemas.microsoft.com/office/drawing/2014/main" id="{6E5B5527-B361-70C6-4CA3-99CE44C3B46C}"/>
              </a:ext>
            </a:extLst>
          </p:cNvPr>
          <p:cNvSpPr>
            <a:spLocks noChangeArrowheads="1"/>
          </p:cNvSpPr>
          <p:nvPr/>
        </p:nvSpPr>
        <p:spPr bwMode="auto">
          <a:xfrm>
            <a:off x="2286000" y="2828925"/>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en-US" altLang="en-US" sz="2400"/>
              <a:t> </a:t>
            </a:r>
          </a:p>
        </p:txBody>
      </p:sp>
    </p:spTree>
    <p:extLst>
      <p:ext uri="{BB962C8B-B14F-4D97-AF65-F5344CB8AC3E}">
        <p14:creationId xmlns:p14="http://schemas.microsoft.com/office/powerpoint/2010/main" val="2602179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2">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D42C-0540-D6CC-9832-3FDBDAE8B187}"/>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7C95B34A-5BAC-6D45-5618-40D47EF7122F}"/>
              </a:ext>
            </a:extLst>
          </p:cNvPr>
          <p:cNvSpPr txBox="1">
            <a:spLocks noChangeArrowheads="1"/>
          </p:cNvSpPr>
          <p:nvPr/>
        </p:nvSpPr>
        <p:spPr bwMode="auto">
          <a:xfrm>
            <a:off x="152400" y="76200"/>
            <a:ext cx="89154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228600" indent="0" eaLnBrk="1" hangingPunct="1">
              <a:spcBef>
                <a:spcPct val="0"/>
              </a:spcBef>
              <a:buClrTx/>
              <a:buSzTx/>
              <a:buFont typeface="Wingdings" pitchFamily="2" charset="2"/>
              <a:buNone/>
              <a:defRPr/>
            </a:pPr>
            <a:endParaRPr lang="en-US" altLang="en-US" dirty="0">
              <a:effectLst>
                <a:outerShdw blurRad="38100" dist="38100" dir="2700000" algn="tl">
                  <a:srgbClr val="000000">
                    <a:alpha val="43137"/>
                  </a:srgbClr>
                </a:outerShdw>
              </a:effectLst>
            </a:endParaRPr>
          </a:p>
          <a:p>
            <a:pPr marL="228600" indent="0" eaLnBrk="1" hangingPunct="1">
              <a:spcBef>
                <a:spcPct val="0"/>
              </a:spcBef>
              <a:buClrTx/>
              <a:buSzTx/>
              <a:buFont typeface="Wingdings" pitchFamily="2" charset="2"/>
              <a:buNone/>
              <a:defRPr/>
            </a:pPr>
            <a:r>
              <a:rPr lang="en-US" altLang="en-US" sz="2400" dirty="0">
                <a:effectLst>
                  <a:outerShdw blurRad="38100" dist="38100" dir="2700000" algn="tl">
                    <a:srgbClr val="000000">
                      <a:alpha val="43137"/>
                    </a:srgbClr>
                  </a:outerShdw>
                </a:effectLst>
              </a:rPr>
              <a:t>You are exalted as head over all. Wealth and honor come from you. You rule over all; might and power are of your disposing.</a:t>
            </a:r>
          </a:p>
          <a:p>
            <a:pPr indent="0" eaLnBrk="1" hangingPunct="1">
              <a:lnSpc>
                <a:spcPct val="150000"/>
              </a:lnSpc>
              <a:spcBef>
                <a:spcPct val="0"/>
              </a:spcBef>
              <a:buClrTx/>
              <a:buSzTx/>
              <a:buFont typeface="Wingdings" pitchFamily="2" charset="2"/>
              <a:buNone/>
              <a:defRPr/>
            </a:pPr>
            <a:r>
              <a:rPr lang="en-US" altLang="en-US" b="1" dirty="0">
                <a:effectLst>
                  <a:outerShdw blurRad="38100" dist="38100" dir="2700000" algn="tl">
                    <a:srgbClr val="000000">
                      <a:alpha val="43137"/>
                    </a:srgbClr>
                  </a:outerShdw>
                </a:effectLst>
              </a:rPr>
              <a:t>Now, our God, we give you thanks. Now, we praise your glorious name!   </a:t>
            </a:r>
          </a:p>
          <a:p>
            <a:pPr marL="228600" indent="0" eaLnBrk="1" hangingPunct="1">
              <a:spcBef>
                <a:spcPct val="0"/>
              </a:spcBef>
              <a:buClrTx/>
              <a:buSzTx/>
              <a:buFont typeface="Wingdings" pitchFamily="2" charset="2"/>
              <a:buNone/>
              <a:defRPr/>
            </a:pPr>
            <a:endParaRPr lang="en-US" altLang="en-US" sz="2400" dirty="0">
              <a:effectLst>
                <a:outerShdw blurRad="38100" dist="38100" dir="2700000" algn="tl">
                  <a:srgbClr val="000000">
                    <a:alpha val="43137"/>
                  </a:srgbClr>
                </a:outerShdw>
              </a:effectLst>
            </a:endParaRPr>
          </a:p>
          <a:p>
            <a:pPr marL="228600" indent="0" eaLnBrk="1" hangingPunct="1">
              <a:spcBef>
                <a:spcPct val="0"/>
              </a:spcBef>
              <a:buClrTx/>
              <a:buSzTx/>
              <a:buFont typeface="Wingdings" pitchFamily="2" charset="2"/>
              <a:buNone/>
              <a:defRPr/>
            </a:pPr>
            <a:r>
              <a:rPr lang="en-US" altLang="en-US" sz="2400" dirty="0">
                <a:effectLst>
                  <a:outerShdw blurRad="38100" dist="38100" dir="2700000" algn="tl">
                    <a:srgbClr val="000000">
                      <a:alpha val="43137"/>
                    </a:srgbClr>
                  </a:outerShdw>
                </a:effectLst>
              </a:rPr>
              <a:t>With minds open and hearts filled with praise, </a:t>
            </a:r>
            <a:br>
              <a:rPr lang="en-US" altLang="en-US" sz="2400" dirty="0">
                <a:effectLst>
                  <a:outerShdw blurRad="38100" dist="38100" dir="2700000" algn="tl">
                    <a:srgbClr val="000000">
                      <a:alpha val="43137"/>
                    </a:srgbClr>
                  </a:outerShdw>
                </a:effectLst>
              </a:rPr>
            </a:br>
            <a:r>
              <a:rPr lang="en-US" altLang="en-US" sz="2400" dirty="0">
                <a:effectLst>
                  <a:outerShdw blurRad="38100" dist="38100" dir="2700000" algn="tl">
                    <a:srgbClr val="000000">
                      <a:alpha val="43137"/>
                    </a:srgbClr>
                  </a:outerShdw>
                </a:effectLst>
              </a:rPr>
              <a:t>let us worship God.</a:t>
            </a:r>
          </a:p>
        </p:txBody>
      </p:sp>
    </p:spTree>
    <p:extLst>
      <p:ext uri="{BB962C8B-B14F-4D97-AF65-F5344CB8AC3E}">
        <p14:creationId xmlns:p14="http://schemas.microsoft.com/office/powerpoint/2010/main" val="428785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779A4-9008-2C9C-CBE6-DB17684AE8E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144A683-EA5A-50E9-316C-189FC0688551}"/>
              </a:ext>
            </a:extLst>
          </p:cNvPr>
          <p:cNvSpPr txBox="1">
            <a:spLocks noChangeArrowheads="1"/>
          </p:cNvSpPr>
          <p:nvPr/>
        </p:nvSpPr>
        <p:spPr bwMode="auto">
          <a:xfrm>
            <a:off x="-76200" y="0"/>
            <a:ext cx="9220200" cy="6978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446 	Glorious Things of Thee are Spoken</a:t>
            </a: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Glorious things of thee are spoken,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Zion, city of our God;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whose word cannot be broken,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Formed thee for a blest abode.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On the rock of ages founded,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What can shake thy sure repose?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salvation’s walls surrounded,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Thou </a:t>
            </a:r>
            <a:r>
              <a:rPr lang="en-US" altLang="en-US" b="1" i="1" dirty="0" err="1">
                <a:effectLst>
                  <a:outerShdw blurRad="38100" dist="38100" dir="2700000" algn="tl">
                    <a:srgbClr val="000000">
                      <a:alpha val="43137"/>
                    </a:srgbClr>
                  </a:outerShdw>
                </a:effectLst>
              </a:rPr>
              <a:t>may’st</a:t>
            </a:r>
            <a:r>
              <a:rPr lang="en-US" altLang="en-US" b="1" i="1" dirty="0">
                <a:effectLst>
                  <a:outerShdw blurRad="38100" dist="38100" dir="2700000" algn="tl">
                    <a:srgbClr val="000000">
                      <a:alpha val="43137"/>
                    </a:srgbClr>
                  </a:outerShdw>
                </a:effectLst>
              </a:rPr>
              <a:t> smile at all thy foes.</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1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6399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E661E-5879-8B83-E31A-A852EAE5F20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A51CD30-2F10-8830-80C5-58C22FAC5E1B}"/>
              </a:ext>
            </a:extLst>
          </p:cNvPr>
          <p:cNvSpPr txBox="1">
            <a:spLocks noChangeArrowheads="1"/>
          </p:cNvSpPr>
          <p:nvPr/>
        </p:nvSpPr>
        <p:spPr bwMode="auto">
          <a:xfrm>
            <a:off x="-76200" y="0"/>
            <a:ext cx="922020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i="1" dirty="0">
                <a:effectLst>
                  <a:outerShdw blurRad="38100" dist="38100" dir="2700000" algn="tl">
                    <a:srgbClr val="000000">
                      <a:alpha val="43137"/>
                    </a:srgbClr>
                  </a:outerShdw>
                </a:effectLst>
              </a:rPr>
              <a:t>2</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See, the streams of living waters,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Springing from eternal love,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Well supply thy sons and daughters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all fear of want remove.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Who can faint while such a river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Ever flows their thirst to assuage?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Grace, which like the Lord, the Giver,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Never fails from age to age.</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7869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95EF9-8623-25C7-DF14-CF9CD9CBA76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1FDB3A8A-024F-3424-A026-05FD93A3C8A8}"/>
              </a:ext>
            </a:extLst>
          </p:cNvPr>
          <p:cNvSpPr txBox="1">
            <a:spLocks noChangeArrowheads="1"/>
          </p:cNvSpPr>
          <p:nvPr/>
        </p:nvSpPr>
        <p:spPr bwMode="auto">
          <a:xfrm>
            <a:off x="76200" y="76200"/>
            <a:ext cx="9067800" cy="6639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altLang="en-US" i="1" dirty="0">
                <a:effectLst>
                  <a:outerShdw blurRad="38100" dist="38100" dir="2700000" algn="tl">
                    <a:srgbClr val="000000">
                      <a:alpha val="43137"/>
                    </a:srgbClr>
                  </a:outerShdw>
                </a:effectLst>
              </a:rPr>
              <a:t>3</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Round each habitation hovering,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See the cloud and fire appear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a glory and a covering,</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Showing that the Lord is near.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Thus deriving from their banner</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Light by night and shade by day,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Safe they feed upon the manna</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Which God gives them when they pray.</a:t>
            </a:r>
          </a:p>
        </p:txBody>
      </p:sp>
    </p:spTree>
    <p:extLst>
      <p:ext uri="{BB962C8B-B14F-4D97-AF65-F5344CB8AC3E}">
        <p14:creationId xmlns:p14="http://schemas.microsoft.com/office/powerpoint/2010/main" val="262617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76200"/>
            <a:ext cx="84963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Dear God, our Heavenly Father, by the gift of your Holy Spirit, you are at work in our lives in ways unknown. We confess we do not discern the reality of your presence very well. We often confuse your will with our ways. We frequently find our lives conflicted and confused at knowing you. </a:t>
            </a: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34540</TotalTime>
  <Words>2414</Words>
  <Application>Microsoft Office PowerPoint</Application>
  <PresentationFormat>Letter Paper (8.5x11 in)</PresentationFormat>
  <Paragraphs>209</Paragraphs>
  <Slides>41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1292</cp:revision>
  <cp:lastPrinted>2026-02-06T19:41:13Z</cp:lastPrinted>
  <dcterms:created xsi:type="dcterms:W3CDTF">2009-07-01T23:04:59Z</dcterms:created>
  <dcterms:modified xsi:type="dcterms:W3CDTF">2026-06-19T16:21:14Z</dcterms:modified>
</cp:coreProperties>
</file>