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52"/>
  </p:notesMasterIdLst>
  <p:handoutMasterIdLst>
    <p:handoutMasterId r:id="rId53"/>
  </p:handoutMasterIdLst>
  <p:sldIdLst>
    <p:sldId id="1318" r:id="rId2"/>
    <p:sldId id="1162" r:id="rId3"/>
    <p:sldId id="1204" r:id="rId4"/>
    <p:sldId id="1279" r:id="rId5"/>
    <p:sldId id="1329" r:id="rId6"/>
    <p:sldId id="1099" r:id="rId7"/>
    <p:sldId id="1101" r:id="rId8"/>
    <p:sldId id="721" r:id="rId9"/>
    <p:sldId id="1147" r:id="rId10"/>
    <p:sldId id="259" r:id="rId11"/>
    <p:sldId id="1330" r:id="rId12"/>
    <p:sldId id="993" r:id="rId13"/>
    <p:sldId id="1310" r:id="rId14"/>
    <p:sldId id="1249" r:id="rId15"/>
    <p:sldId id="1257" r:id="rId16"/>
    <p:sldId id="905" r:id="rId17"/>
    <p:sldId id="1319" r:id="rId18"/>
    <p:sldId id="920" r:id="rId19"/>
    <p:sldId id="1187" r:id="rId20"/>
    <p:sldId id="1206" r:id="rId21"/>
    <p:sldId id="1323" r:id="rId22"/>
    <p:sldId id="1280" r:id="rId23"/>
    <p:sldId id="1133" r:id="rId24"/>
    <p:sldId id="1324" r:id="rId25"/>
    <p:sldId id="1260" r:id="rId26"/>
    <p:sldId id="750" r:id="rId27"/>
    <p:sldId id="1322" r:id="rId28"/>
    <p:sldId id="1325" r:id="rId29"/>
    <p:sldId id="930" r:id="rId30"/>
    <p:sldId id="1034" r:id="rId31"/>
    <p:sldId id="1003" r:id="rId32"/>
    <p:sldId id="1134" r:id="rId33"/>
    <p:sldId id="1282" r:id="rId34"/>
    <p:sldId id="1005" r:id="rId35"/>
    <p:sldId id="1326" r:id="rId36"/>
    <p:sldId id="1283" r:id="rId37"/>
    <p:sldId id="1007" r:id="rId38"/>
    <p:sldId id="803" r:id="rId39"/>
    <p:sldId id="1002" r:id="rId40"/>
    <p:sldId id="918" r:id="rId41"/>
    <p:sldId id="1321" r:id="rId42"/>
    <p:sldId id="804" r:id="rId43"/>
    <p:sldId id="1276" r:id="rId44"/>
    <p:sldId id="1327" r:id="rId45"/>
    <p:sldId id="1328" r:id="rId46"/>
    <p:sldId id="931" r:id="rId47"/>
    <p:sldId id="932" r:id="rId48"/>
    <p:sldId id="934" r:id="rId49"/>
    <p:sldId id="933" r:id="rId50"/>
    <p:sldId id="1201" r:id="rId51"/>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D8325-4A67-417B-B771-A016FD06020F}" v="39" dt="2026-06-05T15:32:08.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sldOrd">
      <pc:chgData name="First Presbyterian Church, Blairstown, NJ" userId="96d466b960cbaa79" providerId="LiveId" clId="{08259469-EA37-4589-94DB-D43DC49C6094}" dt="2026-06-05T15:32:08.722" v="290" actId="1076"/>
      <pc:docMkLst>
        <pc:docMk/>
      </pc:docMkLst>
      <pc:sldChg chg="modSp mod">
        <pc:chgData name="First Presbyterian Church, Blairstown, NJ" userId="96d466b960cbaa79" providerId="LiveId" clId="{08259469-EA37-4589-94DB-D43DC49C6094}" dt="2026-06-04T15:51:40.455" v="196" actId="6549"/>
        <pc:sldMkLst>
          <pc:docMk/>
          <pc:sldMk cId="0" sldId="259"/>
        </pc:sldMkLst>
        <pc:spChg chg="mod">
          <ac:chgData name="First Presbyterian Church, Blairstown, NJ" userId="96d466b960cbaa79" providerId="LiveId" clId="{08259469-EA37-4589-94DB-D43DC49C6094}" dt="2026-06-04T15:51:40.455" v="196" actId="6549"/>
          <ac:spMkLst>
            <pc:docMk/>
            <pc:sldMk cId="0" sldId="259"/>
            <ac:spMk id="8194" creationId="{BC6D61EA-6048-4BEF-91FB-A3938ABBBFCE}"/>
          </ac:spMkLst>
        </pc:spChg>
      </pc:sldChg>
      <pc:sldChg chg="del">
        <pc:chgData name="First Presbyterian Church, Blairstown, NJ" userId="96d466b960cbaa79" providerId="LiveId" clId="{08259469-EA37-4589-94DB-D43DC49C6094}" dt="2026-06-04T15:50:25.839" v="168" actId="47"/>
        <pc:sldMkLst>
          <pc:docMk/>
          <pc:sldMk cId="0" sldId="331"/>
        </pc:sldMkLst>
      </pc:sldChg>
      <pc:sldChg chg="modSp mod">
        <pc:chgData name="First Presbyterian Church, Blairstown, NJ" userId="96d466b960cbaa79" providerId="LiveId" clId="{08259469-EA37-4589-94DB-D43DC49C6094}" dt="2026-06-04T15:51:21.005" v="186" actId="20577"/>
        <pc:sldMkLst>
          <pc:docMk/>
          <pc:sldMk cId="0" sldId="721"/>
        </pc:sldMkLst>
        <pc:spChg chg="mod">
          <ac:chgData name="First Presbyterian Church, Blairstown, NJ" userId="96d466b960cbaa79" providerId="LiveId" clId="{08259469-EA37-4589-94DB-D43DC49C6094}" dt="2026-06-04T15:51:21.005" v="186" actId="20577"/>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6-04T15:10:21.056" v="100" actId="6549"/>
        <pc:sldMkLst>
          <pc:docMk/>
          <pc:sldMk cId="0" sldId="750"/>
        </pc:sldMkLst>
        <pc:spChg chg="mod">
          <ac:chgData name="First Presbyterian Church, Blairstown, NJ" userId="96d466b960cbaa79" providerId="LiveId" clId="{08259469-EA37-4589-94DB-D43DC49C6094}" dt="2026-06-04T15:10:21.056" v="100" actId="6549"/>
          <ac:spMkLst>
            <pc:docMk/>
            <pc:sldMk cId="0" sldId="750"/>
            <ac:spMk id="14338" creationId="{D522C88E-8367-8040-CCB7-512F5506FFFD}"/>
          </ac:spMkLst>
        </pc:spChg>
      </pc:sldChg>
      <pc:sldChg chg="modSp">
        <pc:chgData name="First Presbyterian Church, Blairstown, NJ" userId="96d466b960cbaa79" providerId="LiveId" clId="{08259469-EA37-4589-94DB-D43DC49C6094}" dt="2026-06-04T15:14:18.285" v="138" actId="1076"/>
        <pc:sldMkLst>
          <pc:docMk/>
          <pc:sldMk cId="0" sldId="804"/>
        </pc:sldMkLst>
        <pc:spChg chg="mod">
          <ac:chgData name="First Presbyterian Church, Blairstown, NJ" userId="96d466b960cbaa79" providerId="LiveId" clId="{08259469-EA37-4589-94DB-D43DC49C6094}" dt="2026-06-04T15:14:18.285" v="138" actId="1076"/>
          <ac:spMkLst>
            <pc:docMk/>
            <pc:sldMk cId="0" sldId="804"/>
            <ac:spMk id="25602" creationId="{2D821541-CF73-4BF4-8C45-1701997279AA}"/>
          </ac:spMkLst>
        </pc:spChg>
      </pc:sldChg>
      <pc:sldChg chg="modSp mod">
        <pc:chgData name="First Presbyterian Church, Blairstown, NJ" userId="96d466b960cbaa79" providerId="LiveId" clId="{08259469-EA37-4589-94DB-D43DC49C6094}" dt="2026-06-05T14:50:12.641" v="276" actId="2710"/>
        <pc:sldMkLst>
          <pc:docMk/>
          <pc:sldMk cId="1174558784" sldId="905"/>
        </pc:sldMkLst>
        <pc:spChg chg="mod">
          <ac:chgData name="First Presbyterian Church, Blairstown, NJ" userId="96d466b960cbaa79" providerId="LiveId" clId="{08259469-EA37-4589-94DB-D43DC49C6094}" dt="2026-06-05T14:50:12.641" v="276" actId="2710"/>
          <ac:spMkLst>
            <pc:docMk/>
            <pc:sldMk cId="1174558784" sldId="905"/>
            <ac:spMk id="17410" creationId="{4532FAAA-3A0F-4CF3-BD4A-7E5B879733B0}"/>
          </ac:spMkLst>
        </pc:spChg>
      </pc:sldChg>
      <pc:sldChg chg="modSp mod">
        <pc:chgData name="First Presbyterian Church, Blairstown, NJ" userId="96d466b960cbaa79" providerId="LiveId" clId="{08259469-EA37-4589-94DB-D43DC49C6094}" dt="2026-06-05T14:50:48.937" v="286" actId="6549"/>
        <pc:sldMkLst>
          <pc:docMk/>
          <pc:sldMk cId="533685851" sldId="920"/>
        </pc:sldMkLst>
        <pc:spChg chg="mod">
          <ac:chgData name="First Presbyterian Church, Blairstown, NJ" userId="96d466b960cbaa79" providerId="LiveId" clId="{08259469-EA37-4589-94DB-D43DC49C6094}" dt="2026-06-05T14:50:48.937" v="286" actId="6549"/>
          <ac:spMkLst>
            <pc:docMk/>
            <pc:sldMk cId="533685851" sldId="920"/>
            <ac:spMk id="17410" creationId="{4532FAAA-3A0F-4CF3-BD4A-7E5B879733B0}"/>
          </ac:spMkLst>
        </pc:spChg>
      </pc:sldChg>
      <pc:sldChg chg="del">
        <pc:chgData name="First Presbyterian Church, Blairstown, NJ" userId="96d466b960cbaa79" providerId="LiveId" clId="{08259469-EA37-4589-94DB-D43DC49C6094}" dt="2026-06-04T15:50:25.839" v="168" actId="47"/>
        <pc:sldMkLst>
          <pc:docMk/>
          <pc:sldMk cId="2187465108" sldId="929"/>
        </pc:sldMkLst>
      </pc:sldChg>
      <pc:sldChg chg="add">
        <pc:chgData name="First Presbyterian Church, Blairstown, NJ" userId="96d466b960cbaa79" providerId="LiveId" clId="{08259469-EA37-4589-94DB-D43DC49C6094}" dt="2026-06-04T15:11:00.794" v="104"/>
        <pc:sldMkLst>
          <pc:docMk/>
          <pc:sldMk cId="0" sldId="930"/>
        </pc:sldMkLst>
      </pc:sldChg>
      <pc:sldChg chg="del">
        <pc:chgData name="First Presbyterian Church, Blairstown, NJ" userId="96d466b960cbaa79" providerId="LiveId" clId="{08259469-EA37-4589-94DB-D43DC49C6094}" dt="2026-06-04T15:11:05.720" v="105" actId="47"/>
        <pc:sldMkLst>
          <pc:docMk/>
          <pc:sldMk cId="0" sldId="931"/>
        </pc:sldMkLst>
      </pc:sldChg>
      <pc:sldChg chg="add">
        <pc:chgData name="First Presbyterian Church, Blairstown, NJ" userId="96d466b960cbaa79" providerId="LiveId" clId="{08259469-EA37-4589-94DB-D43DC49C6094}" dt="2026-06-04T15:36:56.808" v="139"/>
        <pc:sldMkLst>
          <pc:docMk/>
          <pc:sldMk cId="58794652" sldId="931"/>
        </pc:sldMkLst>
      </pc:sldChg>
      <pc:sldChg chg="del">
        <pc:chgData name="First Presbyterian Church, Blairstown, NJ" userId="96d466b960cbaa79" providerId="LiveId" clId="{08259469-EA37-4589-94DB-D43DC49C6094}" dt="2026-06-04T15:11:05.720" v="105" actId="47"/>
        <pc:sldMkLst>
          <pc:docMk/>
          <pc:sldMk cId="0" sldId="932"/>
        </pc:sldMkLst>
      </pc:sldChg>
      <pc:sldChg chg="add">
        <pc:chgData name="First Presbyterian Church, Blairstown, NJ" userId="96d466b960cbaa79" providerId="LiveId" clId="{08259469-EA37-4589-94DB-D43DC49C6094}" dt="2026-06-04T15:36:56.808" v="139"/>
        <pc:sldMkLst>
          <pc:docMk/>
          <pc:sldMk cId="2347806820" sldId="932"/>
        </pc:sldMkLst>
      </pc:sldChg>
      <pc:sldChg chg="add">
        <pc:chgData name="First Presbyterian Church, Blairstown, NJ" userId="96d466b960cbaa79" providerId="LiveId" clId="{08259469-EA37-4589-94DB-D43DC49C6094}" dt="2026-06-04T15:36:56.808" v="139"/>
        <pc:sldMkLst>
          <pc:docMk/>
          <pc:sldMk cId="1049396877" sldId="933"/>
        </pc:sldMkLst>
      </pc:sldChg>
      <pc:sldChg chg="add">
        <pc:chgData name="First Presbyterian Church, Blairstown, NJ" userId="96d466b960cbaa79" providerId="LiveId" clId="{08259469-EA37-4589-94DB-D43DC49C6094}" dt="2026-06-04T15:36:56.808" v="139"/>
        <pc:sldMkLst>
          <pc:docMk/>
          <pc:sldMk cId="1933566610" sldId="934"/>
        </pc:sldMkLst>
      </pc:sldChg>
      <pc:sldChg chg="del">
        <pc:chgData name="First Presbyterian Church, Blairstown, NJ" userId="96d466b960cbaa79" providerId="LiveId" clId="{08259469-EA37-4589-94DB-D43DC49C6094}" dt="2026-06-04T15:10:31.485" v="103" actId="47"/>
        <pc:sldMkLst>
          <pc:docMk/>
          <pc:sldMk cId="541476239" sldId="1040"/>
        </pc:sldMkLst>
      </pc:sldChg>
      <pc:sldChg chg="del">
        <pc:chgData name="First Presbyterian Church, Blairstown, NJ" userId="96d466b960cbaa79" providerId="LiveId" clId="{08259469-EA37-4589-94DB-D43DC49C6094}" dt="2026-06-04T15:53:24.848" v="198" actId="47"/>
        <pc:sldMkLst>
          <pc:docMk/>
          <pc:sldMk cId="0" sldId="1098"/>
        </pc:sldMkLst>
      </pc:sldChg>
      <pc:sldChg chg="add">
        <pc:chgData name="First Presbyterian Church, Blairstown, NJ" userId="96d466b960cbaa79" providerId="LiveId" clId="{08259469-EA37-4589-94DB-D43DC49C6094}" dt="2026-06-04T15:50:21.481" v="167"/>
        <pc:sldMkLst>
          <pc:docMk/>
          <pc:sldMk cId="2499772851" sldId="1099"/>
        </pc:sldMkLst>
      </pc:sldChg>
      <pc:sldChg chg="add del">
        <pc:chgData name="First Presbyterian Church, Blairstown, NJ" userId="96d466b960cbaa79" providerId="LiveId" clId="{08259469-EA37-4589-94DB-D43DC49C6094}" dt="2026-06-04T15:55:02.980" v="225" actId="47"/>
        <pc:sldMkLst>
          <pc:docMk/>
          <pc:sldMk cId="2441859742" sldId="1100"/>
        </pc:sldMkLst>
      </pc:sldChg>
      <pc:sldChg chg="add">
        <pc:chgData name="First Presbyterian Church, Blairstown, NJ" userId="96d466b960cbaa79" providerId="LiveId" clId="{08259469-EA37-4589-94DB-D43DC49C6094}" dt="2026-06-04T15:50:21.481" v="167"/>
        <pc:sldMkLst>
          <pc:docMk/>
          <pc:sldMk cId="2752451558" sldId="1101"/>
        </pc:sldMkLst>
      </pc:sldChg>
      <pc:sldChg chg="modSp mod">
        <pc:chgData name="First Presbyterian Church, Blairstown, NJ" userId="96d466b960cbaa79" providerId="LiveId" clId="{08259469-EA37-4589-94DB-D43DC49C6094}" dt="2026-06-04T15:12:01.296" v="106"/>
        <pc:sldMkLst>
          <pc:docMk/>
          <pc:sldMk cId="1857892735" sldId="1134"/>
        </pc:sldMkLst>
        <pc:spChg chg="mod">
          <ac:chgData name="First Presbyterian Church, Blairstown, NJ" userId="96d466b960cbaa79" providerId="LiveId" clId="{08259469-EA37-4589-94DB-D43DC49C6094}" dt="2026-06-04T15:12:01.296" v="106"/>
          <ac:spMkLst>
            <pc:docMk/>
            <pc:sldMk cId="1857892735" sldId="1134"/>
            <ac:spMk id="26627" creationId="{4F99F17B-AFE4-4506-A13F-D60606D05B6C}"/>
          </ac:spMkLst>
        </pc:spChg>
      </pc:sldChg>
      <pc:sldChg chg="modSp mod">
        <pc:chgData name="First Presbyterian Church, Blairstown, NJ" userId="96d466b960cbaa79" providerId="LiveId" clId="{08259469-EA37-4589-94DB-D43DC49C6094}" dt="2026-06-04T15:51:25.974" v="192" actId="6549"/>
        <pc:sldMkLst>
          <pc:docMk/>
          <pc:sldMk cId="1755340662" sldId="1147"/>
        </pc:sldMkLst>
        <pc:spChg chg="mod">
          <ac:chgData name="First Presbyterian Church, Blairstown, NJ" userId="96d466b960cbaa79" providerId="LiveId" clId="{08259469-EA37-4589-94DB-D43DC49C6094}" dt="2026-06-04T15:51:25.974" v="192" actId="6549"/>
          <ac:spMkLst>
            <pc:docMk/>
            <pc:sldMk cId="1755340662" sldId="1147"/>
            <ac:spMk id="82948" creationId="{4CF610CB-4F8E-432E-8410-39C18A313456}"/>
          </ac:spMkLst>
        </pc:spChg>
      </pc:sldChg>
      <pc:sldChg chg="modSp del mod">
        <pc:chgData name="First Presbyterian Church, Blairstown, NJ" userId="96d466b960cbaa79" providerId="LiveId" clId="{08259469-EA37-4589-94DB-D43DC49C6094}" dt="2026-06-04T15:05:28.209" v="76" actId="47"/>
        <pc:sldMkLst>
          <pc:docMk/>
          <pc:sldMk cId="1739444612" sldId="1154"/>
        </pc:sldMkLst>
        <pc:spChg chg="mod">
          <ac:chgData name="First Presbyterian Church, Blairstown, NJ" userId="96d466b960cbaa79" providerId="LiveId" clId="{08259469-EA37-4589-94DB-D43DC49C6094}" dt="2026-06-04T15:04:01.573" v="53" actId="6549"/>
          <ac:spMkLst>
            <pc:docMk/>
            <pc:sldMk cId="1739444612" sldId="1154"/>
            <ac:spMk id="20482" creationId="{C80FA143-5C2D-9F78-FA4B-0A8D485387E3}"/>
          </ac:spMkLst>
        </pc:spChg>
      </pc:sldChg>
      <pc:sldChg chg="del">
        <pc:chgData name="First Presbyterian Church, Blairstown, NJ" userId="96d466b960cbaa79" providerId="LiveId" clId="{08259469-EA37-4589-94DB-D43DC49C6094}" dt="2026-06-04T15:37:01.148" v="140" actId="47"/>
        <pc:sldMkLst>
          <pc:docMk/>
          <pc:sldMk cId="753076663" sldId="1177"/>
        </pc:sldMkLst>
      </pc:sldChg>
      <pc:sldChg chg="modSp mod">
        <pc:chgData name="First Presbyterian Church, Blairstown, NJ" userId="96d466b960cbaa79" providerId="LiveId" clId="{08259469-EA37-4589-94DB-D43DC49C6094}" dt="2026-06-04T15:02:20.837" v="29" actId="20577"/>
        <pc:sldMkLst>
          <pc:docMk/>
          <pc:sldMk cId="1453418716" sldId="1187"/>
        </pc:sldMkLst>
        <pc:spChg chg="mod">
          <ac:chgData name="First Presbyterian Church, Blairstown, NJ" userId="96d466b960cbaa79" providerId="LiveId" clId="{08259469-EA37-4589-94DB-D43DC49C6094}" dt="2026-06-04T15:02:20.837" v="29" actId="20577"/>
          <ac:spMkLst>
            <pc:docMk/>
            <pc:sldMk cId="1453418716" sldId="1187"/>
            <ac:spMk id="4" creationId="{3B03A723-FA31-2647-5E80-D485C57CB087}"/>
          </ac:spMkLst>
        </pc:spChg>
      </pc:sldChg>
      <pc:sldChg chg="del">
        <pc:chgData name="First Presbyterian Church, Blairstown, NJ" userId="96d466b960cbaa79" providerId="LiveId" clId="{08259469-EA37-4589-94DB-D43DC49C6094}" dt="2026-06-04T15:37:01.148" v="140" actId="47"/>
        <pc:sldMkLst>
          <pc:docMk/>
          <pc:sldMk cId="1403486108" sldId="1192"/>
        </pc:sldMkLst>
      </pc:sldChg>
      <pc:sldChg chg="modSp mod">
        <pc:chgData name="First Presbyterian Church, Blairstown, NJ" userId="96d466b960cbaa79" providerId="LiveId" clId="{08259469-EA37-4589-94DB-D43DC49C6094}" dt="2026-06-04T15:48:05.220" v="166" actId="20577"/>
        <pc:sldMkLst>
          <pc:docMk/>
          <pc:sldMk cId="2068611877" sldId="1204"/>
        </pc:sldMkLst>
        <pc:spChg chg="mod">
          <ac:chgData name="First Presbyterian Church, Blairstown, NJ" userId="96d466b960cbaa79" providerId="LiveId" clId="{08259469-EA37-4589-94DB-D43DC49C6094}" dt="2026-06-04T15:48:05.220" v="166" actId="20577"/>
          <ac:spMkLst>
            <pc:docMk/>
            <pc:sldMk cId="2068611877" sldId="1204"/>
            <ac:spMk id="7170" creationId="{F61A0DBF-E009-FCE1-FBEC-A9067D7AB3D3}"/>
          </ac:spMkLst>
        </pc:spChg>
      </pc:sldChg>
      <pc:sldChg chg="modSp mod">
        <pc:chgData name="First Presbyterian Church, Blairstown, NJ" userId="96d466b960cbaa79" providerId="LiveId" clId="{08259469-EA37-4589-94DB-D43DC49C6094}" dt="2026-06-04T15:02:33.003" v="31" actId="21"/>
        <pc:sldMkLst>
          <pc:docMk/>
          <pc:sldMk cId="3713374792" sldId="1206"/>
        </pc:sldMkLst>
        <pc:spChg chg="mod">
          <ac:chgData name="First Presbyterian Church, Blairstown, NJ" userId="96d466b960cbaa79" providerId="LiveId" clId="{08259469-EA37-4589-94DB-D43DC49C6094}" dt="2026-06-04T15:02:33.003" v="31" actId="21"/>
          <ac:spMkLst>
            <pc:docMk/>
            <pc:sldMk cId="3713374792" sldId="1206"/>
            <ac:spMk id="4" creationId="{0E8D44AF-7388-80EE-ED92-01BF66417E52}"/>
          </ac:spMkLst>
        </pc:spChg>
      </pc:sldChg>
      <pc:sldChg chg="del">
        <pc:chgData name="First Presbyterian Church, Blairstown, NJ" userId="96d466b960cbaa79" providerId="LiveId" clId="{08259469-EA37-4589-94DB-D43DC49C6094}" dt="2026-06-04T15:11:05.720" v="105" actId="47"/>
        <pc:sldMkLst>
          <pc:docMk/>
          <pc:sldMk cId="0" sldId="1266"/>
        </pc:sldMkLst>
      </pc:sldChg>
      <pc:sldChg chg="del">
        <pc:chgData name="First Presbyterian Church, Blairstown, NJ" userId="96d466b960cbaa79" providerId="LiveId" clId="{08259469-EA37-4589-94DB-D43DC49C6094}" dt="2026-06-04T15:11:05.720" v="105" actId="47"/>
        <pc:sldMkLst>
          <pc:docMk/>
          <pc:sldMk cId="0" sldId="1267"/>
        </pc:sldMkLst>
      </pc:sldChg>
      <pc:sldChg chg="modSp mod">
        <pc:chgData name="First Presbyterian Church, Blairstown, NJ" userId="96d466b960cbaa79" providerId="LiveId" clId="{08259469-EA37-4589-94DB-D43DC49C6094}" dt="2026-06-04T15:47:38.994" v="163" actId="20577"/>
        <pc:sldMkLst>
          <pc:docMk/>
          <pc:sldMk cId="4087977557" sldId="1279"/>
        </pc:sldMkLst>
        <pc:spChg chg="mod">
          <ac:chgData name="First Presbyterian Church, Blairstown, NJ" userId="96d466b960cbaa79" providerId="LiveId" clId="{08259469-EA37-4589-94DB-D43DC49C6094}" dt="2026-06-04T15:47:38.994" v="163" actId="20577"/>
          <ac:spMkLst>
            <pc:docMk/>
            <pc:sldMk cId="4087977557" sldId="1279"/>
            <ac:spMk id="7170" creationId="{4F7846C2-5ED4-F808-1307-6AE510AA84C4}"/>
          </ac:spMkLst>
        </pc:spChg>
      </pc:sldChg>
      <pc:sldChg chg="modSp mod">
        <pc:chgData name="First Presbyterian Church, Blairstown, NJ" userId="96d466b960cbaa79" providerId="LiveId" clId="{08259469-EA37-4589-94DB-D43DC49C6094}" dt="2026-06-04T15:03:32.987" v="46" actId="14100"/>
        <pc:sldMkLst>
          <pc:docMk/>
          <pc:sldMk cId="2753224301" sldId="1280"/>
        </pc:sldMkLst>
        <pc:spChg chg="mod">
          <ac:chgData name="First Presbyterian Church, Blairstown, NJ" userId="96d466b960cbaa79" providerId="LiveId" clId="{08259469-EA37-4589-94DB-D43DC49C6094}" dt="2026-06-04T15:03:32.987" v="46" actId="14100"/>
          <ac:spMkLst>
            <pc:docMk/>
            <pc:sldMk cId="2753224301" sldId="1280"/>
            <ac:spMk id="4" creationId="{2CEE68C8-5F99-7434-9FA3-0778C7732EF0}"/>
          </ac:spMkLst>
        </pc:spChg>
      </pc:sldChg>
      <pc:sldChg chg="modSp mod">
        <pc:chgData name="First Presbyterian Church, Blairstown, NJ" userId="96d466b960cbaa79" providerId="LiveId" clId="{08259469-EA37-4589-94DB-D43DC49C6094}" dt="2026-06-04T15:13:20.018" v="130" actId="123"/>
        <pc:sldMkLst>
          <pc:docMk/>
          <pc:sldMk cId="76231723" sldId="1283"/>
        </pc:sldMkLst>
        <pc:spChg chg="mod">
          <ac:chgData name="First Presbyterian Church, Blairstown, NJ" userId="96d466b960cbaa79" providerId="LiveId" clId="{08259469-EA37-4589-94DB-D43DC49C6094}" dt="2026-06-04T15:13:20.018" v="130" actId="123"/>
          <ac:spMkLst>
            <pc:docMk/>
            <pc:sldMk cId="76231723" sldId="1283"/>
            <ac:spMk id="29699" creationId="{96A91C00-D4EE-01C3-9044-58AFD1D2DF5D}"/>
          </ac:spMkLst>
        </pc:spChg>
      </pc:sldChg>
      <pc:sldChg chg="del">
        <pc:chgData name="First Presbyterian Church, Blairstown, NJ" userId="96d466b960cbaa79" providerId="LiveId" clId="{08259469-EA37-4589-94DB-D43DC49C6094}" dt="2026-06-04T15:51:29.996" v="193" actId="47"/>
        <pc:sldMkLst>
          <pc:docMk/>
          <pc:sldMk cId="897314967" sldId="1287"/>
        </pc:sldMkLst>
      </pc:sldChg>
      <pc:sldChg chg="del">
        <pc:chgData name="First Presbyterian Church, Blairstown, NJ" userId="96d466b960cbaa79" providerId="LiveId" clId="{08259469-EA37-4589-94DB-D43DC49C6094}" dt="2026-06-04T15:37:01.148" v="140" actId="47"/>
        <pc:sldMkLst>
          <pc:docMk/>
          <pc:sldMk cId="0" sldId="1311"/>
        </pc:sldMkLst>
      </pc:sldChg>
      <pc:sldChg chg="modSp">
        <pc:chgData name="First Presbyterian Church, Blairstown, NJ" userId="96d466b960cbaa79" providerId="LiveId" clId="{08259469-EA37-4589-94DB-D43DC49C6094}" dt="2026-06-05T15:32:08.722" v="290" actId="1076"/>
        <pc:sldMkLst>
          <pc:docMk/>
          <pc:sldMk cId="0" sldId="1318"/>
        </pc:sldMkLst>
        <pc:picChg chg="mod">
          <ac:chgData name="First Presbyterian Church, Blairstown, NJ" userId="96d466b960cbaa79" providerId="LiveId" clId="{08259469-EA37-4589-94DB-D43DC49C6094}" dt="2026-06-05T15:32:08.722" v="290" actId="1076"/>
          <ac:picMkLst>
            <pc:docMk/>
            <pc:sldMk cId="0" sldId="1318"/>
            <ac:picMk id="7170" creationId="{FD44F327-2A15-454B-A27E-69C97CB71A78}"/>
          </ac:picMkLst>
        </pc:picChg>
      </pc:sldChg>
      <pc:sldChg chg="modSp mod">
        <pc:chgData name="First Presbyterian Church, Blairstown, NJ" userId="96d466b960cbaa79" providerId="LiveId" clId="{08259469-EA37-4589-94DB-D43DC49C6094}" dt="2026-06-05T14:50:30.961" v="279" actId="20577"/>
        <pc:sldMkLst>
          <pc:docMk/>
          <pc:sldMk cId="4207667950" sldId="1319"/>
        </pc:sldMkLst>
        <pc:spChg chg="mod">
          <ac:chgData name="First Presbyterian Church, Blairstown, NJ" userId="96d466b960cbaa79" providerId="LiveId" clId="{08259469-EA37-4589-94DB-D43DC49C6094}" dt="2026-06-05T14:50:30.961" v="279" actId="20577"/>
          <ac:spMkLst>
            <pc:docMk/>
            <pc:sldMk cId="4207667950" sldId="1319"/>
            <ac:spMk id="17410" creationId="{16C45788-DFB5-57AA-3B70-71700068DDAA}"/>
          </ac:spMkLst>
        </pc:spChg>
      </pc:sldChg>
      <pc:sldChg chg="del">
        <pc:chgData name="First Presbyterian Church, Blairstown, NJ" userId="96d466b960cbaa79" providerId="LiveId" clId="{08259469-EA37-4589-94DB-D43DC49C6094}" dt="2026-06-04T15:02:13.050" v="27" actId="47"/>
        <pc:sldMkLst>
          <pc:docMk/>
          <pc:sldMk cId="840030717" sldId="1320"/>
        </pc:sldMkLst>
      </pc:sldChg>
      <pc:sldChg chg="modSp mod">
        <pc:chgData name="First Presbyterian Church, Blairstown, NJ" userId="96d466b960cbaa79" providerId="LiveId" clId="{08259469-EA37-4589-94DB-D43DC49C6094}" dt="2026-06-04T15:14:11.235" v="135" actId="20577"/>
        <pc:sldMkLst>
          <pc:docMk/>
          <pc:sldMk cId="3371172092" sldId="1321"/>
        </pc:sldMkLst>
        <pc:spChg chg="mod">
          <ac:chgData name="First Presbyterian Church, Blairstown, NJ" userId="96d466b960cbaa79" providerId="LiveId" clId="{08259469-EA37-4589-94DB-D43DC49C6094}" dt="2026-06-04T15:14:11.235" v="135" actId="20577"/>
          <ac:spMkLst>
            <pc:docMk/>
            <pc:sldMk cId="3371172092" sldId="1321"/>
            <ac:spMk id="25602" creationId="{7821D2BE-0BB2-F55D-2E64-07837D55298C}"/>
          </ac:spMkLst>
        </pc:spChg>
      </pc:sldChg>
      <pc:sldChg chg="modSp mod">
        <pc:chgData name="First Presbyterian Church, Blairstown, NJ" userId="96d466b960cbaa79" providerId="LiveId" clId="{08259469-EA37-4589-94DB-D43DC49C6094}" dt="2026-06-04T15:10:25.516" v="102" actId="20577"/>
        <pc:sldMkLst>
          <pc:docMk/>
          <pc:sldMk cId="781496823" sldId="1322"/>
        </pc:sldMkLst>
        <pc:spChg chg="mod">
          <ac:chgData name="First Presbyterian Church, Blairstown, NJ" userId="96d466b960cbaa79" providerId="LiveId" clId="{08259469-EA37-4589-94DB-D43DC49C6094}" dt="2026-06-04T15:10:25.516" v="102" actId="20577"/>
          <ac:spMkLst>
            <pc:docMk/>
            <pc:sldMk cId="781496823" sldId="1322"/>
            <ac:spMk id="14338" creationId="{652171FE-6621-7442-D33F-B619A990D2DD}"/>
          </ac:spMkLst>
        </pc:spChg>
      </pc:sldChg>
      <pc:sldChg chg="modSp add mod">
        <pc:chgData name="First Presbyterian Church, Blairstown, NJ" userId="96d466b960cbaa79" providerId="LiveId" clId="{08259469-EA37-4589-94DB-D43DC49C6094}" dt="2026-06-04T15:02:54.658" v="40" actId="20577"/>
        <pc:sldMkLst>
          <pc:docMk/>
          <pc:sldMk cId="4038452407" sldId="1323"/>
        </pc:sldMkLst>
        <pc:spChg chg="mod">
          <ac:chgData name="First Presbyterian Church, Blairstown, NJ" userId="96d466b960cbaa79" providerId="LiveId" clId="{08259469-EA37-4589-94DB-D43DC49C6094}" dt="2026-06-04T15:02:54.658" v="40" actId="20577"/>
          <ac:spMkLst>
            <pc:docMk/>
            <pc:sldMk cId="4038452407" sldId="1323"/>
            <ac:spMk id="4" creationId="{120CF7A6-859D-4A1B-BD09-54B9B817D795}"/>
          </ac:spMkLst>
        </pc:spChg>
      </pc:sldChg>
      <pc:sldChg chg="addSp delSp modSp add mod setBg delDesignElem">
        <pc:chgData name="First Presbyterian Church, Blairstown, NJ" userId="96d466b960cbaa79" providerId="LiveId" clId="{08259469-EA37-4589-94DB-D43DC49C6094}" dt="2026-06-04T15:09:11.010" v="91" actId="20577"/>
        <pc:sldMkLst>
          <pc:docMk/>
          <pc:sldMk cId="675565397" sldId="1324"/>
        </pc:sldMkLst>
        <pc:spChg chg="mod">
          <ac:chgData name="First Presbyterian Church, Blairstown, NJ" userId="96d466b960cbaa79" providerId="LiveId" clId="{08259469-EA37-4589-94DB-D43DC49C6094}" dt="2026-06-04T15:09:11.010" v="91" actId="20577"/>
          <ac:spMkLst>
            <pc:docMk/>
            <pc:sldMk cId="675565397" sldId="1324"/>
            <ac:spMk id="20482" creationId="{C80FA143-5C2D-9F78-FA4B-0A8D485387E3}"/>
          </ac:spMkLst>
        </pc:spChg>
        <pc:picChg chg="mod">
          <ac:chgData name="First Presbyterian Church, Blairstown, NJ" userId="96d466b960cbaa79" providerId="LiveId" clId="{08259469-EA37-4589-94DB-D43DC49C6094}" dt="2026-06-04T15:08:22.831" v="79" actId="26606"/>
          <ac:picMkLst>
            <pc:docMk/>
            <pc:sldMk cId="675565397" sldId="1324"/>
            <ac:picMk id="4" creationId="{C7475F9F-F513-5329-BDF1-FA31019173DD}"/>
          </ac:picMkLst>
        </pc:picChg>
        <pc:picChg chg="add">
          <ac:chgData name="First Presbyterian Church, Blairstown, NJ" userId="96d466b960cbaa79" providerId="LiveId" clId="{08259469-EA37-4589-94DB-D43DC49C6094}" dt="2026-06-04T15:08:22.831" v="79" actId="26606"/>
          <ac:picMkLst>
            <pc:docMk/>
            <pc:sldMk cId="675565397" sldId="1324"/>
            <ac:picMk id="20489" creationId="{7724A564-BE2C-4188-AA55-E1F8840FFB13}"/>
          </ac:picMkLst>
        </pc:picChg>
        <pc:picChg chg="del">
          <ac:chgData name="First Presbyterian Church, Blairstown, NJ" userId="96d466b960cbaa79" providerId="LiveId" clId="{08259469-EA37-4589-94DB-D43DC49C6094}" dt="2026-06-04T15:04:27.222" v="55"/>
          <ac:picMkLst>
            <pc:docMk/>
            <pc:sldMk cId="675565397" sldId="1324"/>
            <ac:picMk id="20500" creationId="{11772103-80A1-4212-B82B-261A06D067E2}"/>
          </ac:picMkLst>
        </pc:picChg>
      </pc:sldChg>
      <pc:sldChg chg="add">
        <pc:chgData name="First Presbyterian Church, Blairstown, NJ" userId="96d466b960cbaa79" providerId="LiveId" clId="{08259469-EA37-4589-94DB-D43DC49C6094}" dt="2026-06-04T15:11:00.794" v="104"/>
        <pc:sldMkLst>
          <pc:docMk/>
          <pc:sldMk cId="0" sldId="1325"/>
        </pc:sldMkLst>
      </pc:sldChg>
      <pc:sldChg chg="modSp add mod ord">
        <pc:chgData name="First Presbyterian Church, Blairstown, NJ" userId="96d466b960cbaa79" providerId="LiveId" clId="{08259469-EA37-4589-94DB-D43DC49C6094}" dt="2026-06-04T15:13:11.195" v="126"/>
        <pc:sldMkLst>
          <pc:docMk/>
          <pc:sldMk cId="2203886601" sldId="1326"/>
        </pc:sldMkLst>
        <pc:spChg chg="mod">
          <ac:chgData name="First Presbyterian Church, Blairstown, NJ" userId="96d466b960cbaa79" providerId="LiveId" clId="{08259469-EA37-4589-94DB-D43DC49C6094}" dt="2026-06-04T15:13:06.958" v="124" actId="20577"/>
          <ac:spMkLst>
            <pc:docMk/>
            <pc:sldMk cId="2203886601" sldId="1326"/>
            <ac:spMk id="29699" creationId="{4D6C3CB5-4FC3-7097-FE39-0BBF39C4C8EB}"/>
          </ac:spMkLst>
        </pc:spChg>
      </pc:sldChg>
      <pc:sldChg chg="add">
        <pc:chgData name="First Presbyterian Church, Blairstown, NJ" userId="96d466b960cbaa79" providerId="LiveId" clId="{08259469-EA37-4589-94DB-D43DC49C6094}" dt="2026-06-04T15:36:56.808" v="139"/>
        <pc:sldMkLst>
          <pc:docMk/>
          <pc:sldMk cId="0" sldId="1327"/>
        </pc:sldMkLst>
      </pc:sldChg>
      <pc:sldChg chg="add">
        <pc:chgData name="First Presbyterian Church, Blairstown, NJ" userId="96d466b960cbaa79" providerId="LiveId" clId="{08259469-EA37-4589-94DB-D43DC49C6094}" dt="2026-06-04T15:36:56.808" v="139"/>
        <pc:sldMkLst>
          <pc:docMk/>
          <pc:sldMk cId="0" sldId="1328"/>
        </pc:sldMkLst>
      </pc:sldChg>
      <pc:sldChg chg="modSp add mod">
        <pc:chgData name="First Presbyterian Church, Blairstown, NJ" userId="96d466b960cbaa79" providerId="LiveId" clId="{08259469-EA37-4589-94DB-D43DC49C6094}" dt="2026-06-04T15:54:54.960" v="224" actId="20577"/>
        <pc:sldMkLst>
          <pc:docMk/>
          <pc:sldMk cId="0" sldId="1329"/>
        </pc:sldMkLst>
        <pc:spChg chg="mod">
          <ac:chgData name="First Presbyterian Church, Blairstown, NJ" userId="96d466b960cbaa79" providerId="LiveId" clId="{08259469-EA37-4589-94DB-D43DC49C6094}" dt="2026-06-04T15:54:54.960" v="224" actId="20577"/>
          <ac:spMkLst>
            <pc:docMk/>
            <pc:sldMk cId="0" sldId="1329"/>
            <ac:spMk id="8194" creationId="{F31512E2-F393-4D44-A63D-55F78F8B5DAA}"/>
          </ac:spMkLst>
        </pc:spChg>
      </pc:sldChg>
      <pc:sldChg chg="modSp add mod">
        <pc:chgData name="First Presbyterian Church, Blairstown, NJ" userId="96d466b960cbaa79" providerId="LiveId" clId="{08259469-EA37-4589-94DB-D43DC49C6094}" dt="2026-06-04T15:53:55.832" v="212" actId="20577"/>
        <pc:sldMkLst>
          <pc:docMk/>
          <pc:sldMk cId="0" sldId="1330"/>
        </pc:sldMkLst>
        <pc:spChg chg="mod">
          <ac:chgData name="First Presbyterian Church, Blairstown, NJ" userId="96d466b960cbaa79" providerId="LiveId" clId="{08259469-EA37-4589-94DB-D43DC49C6094}" dt="2026-06-04T15:53:55.832" v="212" actId="20577"/>
          <ac:spMkLst>
            <pc:docMk/>
            <pc:sldMk cId="0" sldId="1330"/>
            <ac:spMk id="8194" creationId="{F31512E2-F393-4D44-A63D-55F78F8B5DAA}"/>
          </ac:spMkLst>
        </pc:spChg>
      </pc:sldChg>
      <pc:sldChg chg="add del">
        <pc:chgData name="First Presbyterian Church, Blairstown, NJ" userId="96d466b960cbaa79" providerId="LiveId" clId="{08259469-EA37-4589-94DB-D43DC49C6094}" dt="2026-06-04T15:53:41.042" v="199" actId="47"/>
        <pc:sldMkLst>
          <pc:docMk/>
          <pc:sldMk cId="3675084438" sldId="1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06/05/2026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3C6B-C1E5-C5DA-656E-960EB5AD6E8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AFFDA88-93BB-649C-83FA-37A1A663F140}"/>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73669408-39CF-40BD-4808-290F99B11B44}"/>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878C9EEC-564B-2234-8B6D-12F575B31419}"/>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232341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FCFDC-A74C-62B2-0149-417F0349710A}"/>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1EE094F-1AF0-3AA0-DC3F-96BF60B4CA43}"/>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E338351D-01B7-0A45-A527-60603F210AFA}"/>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F359E0BA-BEC1-635F-530B-9FA2C520D5E1}"/>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425528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A8B3-5634-9E5B-CDD6-78B986F9D09B}"/>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4A6721F-48CB-5332-DD0D-17DFDFF56C5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4C73A0D-BEB1-28DE-9ABF-A4BB4EB8389A}"/>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86F9E307-42D0-246D-1E81-98B859C5BDB3}"/>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Tree>
    <p:extLst>
      <p:ext uri="{BB962C8B-B14F-4D97-AF65-F5344CB8AC3E}">
        <p14:creationId xmlns:p14="http://schemas.microsoft.com/office/powerpoint/2010/main" val="367465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6C372-3B7F-057A-1EC1-4058A56AAB3F}"/>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C8B6942-8C3D-1929-3164-0895C9D0D7E3}"/>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8AB36D04-36A0-B345-E359-21E244D91612}"/>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7812C74F-0A9A-B380-4988-9F60A42E263F}"/>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7</a:t>
            </a:fld>
            <a:endParaRPr lang="en-US" altLang="en-US">
              <a:latin typeface="Tahoma" panose="020B0604030504040204" pitchFamily="34" charset="0"/>
            </a:endParaRPr>
          </a:p>
        </p:txBody>
      </p:sp>
    </p:spTree>
    <p:extLst>
      <p:ext uri="{BB962C8B-B14F-4D97-AF65-F5344CB8AC3E}">
        <p14:creationId xmlns:p14="http://schemas.microsoft.com/office/powerpoint/2010/main" val="276572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06/05/2026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90500" y="-228600"/>
            <a:ext cx="8763000" cy="6589776"/>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5750" indent="635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Friends — live into the joyful freedom of Christ’s forgiveness. Hear, believe, and claim the good news of the gospel!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lnSpc>
                <a:spcPct val="150000"/>
              </a:lnSpc>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293 	This Is My Father's World	v. 1</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is my Father’s world,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my listening ears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nature sings, and round me rings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music of the spheres.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is my Father’s world: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rest me in the thought</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rocks and trees, of skies and seas;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His hand the wonders wrought.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52400"/>
            <a:ext cx="8686800" cy="68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PSALTER LESSON: Psalm 80: 7–19    </a:t>
            </a:r>
          </a:p>
          <a:p>
            <a:pPr>
              <a:buNone/>
              <a:defRPr/>
            </a:pPr>
            <a:r>
              <a:rPr lang="en-US" sz="2400" b="0" i="1" dirty="0">
                <a:cs typeface="Arial" pitchFamily="34" charset="0"/>
              </a:rPr>
              <a:t>As the vine of God,</a:t>
            </a:r>
            <a:r>
              <a:rPr lang="en-US" sz="2400" i="1" dirty="0">
                <a:cs typeface="Arial" pitchFamily="34" charset="0"/>
              </a:rPr>
              <a:t> </a:t>
            </a:r>
            <a:r>
              <a:rPr lang="en-US" sz="2400" b="0" i="1" dirty="0">
                <a:cs typeface="Arial" pitchFamily="34" charset="0"/>
              </a:rPr>
              <a:t>Israel lives in need of restoration with God.</a:t>
            </a:r>
          </a:p>
          <a:p>
            <a:pPr>
              <a:lnSpc>
                <a:spcPct val="150000"/>
              </a:lnSpc>
              <a:buNone/>
            </a:pP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Restore us, O God of hosts;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let your face shine, that we may be saved.</a:t>
            </a:r>
          </a:p>
          <a:p>
            <a:pPr>
              <a:lnSpc>
                <a:spcPct val="150000"/>
              </a:lnSpc>
              <a:buNone/>
            </a:pPr>
            <a:r>
              <a:rPr lang="en-US" sz="2800" b="1"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You brought a vine out of Egypt;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you drove out the nations and planted it.</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You cleared the ground for it;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it took deep root and filled the land.</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10 </a:t>
            </a:r>
            <a:r>
              <a:rPr lang="en-US" sz="2800" dirty="0">
                <a:effectLst>
                  <a:outerShdw blurRad="38100" dist="38100" dir="2700000" algn="tl">
                    <a:srgbClr val="000000">
                      <a:alpha val="43137"/>
                    </a:srgbClr>
                  </a:outerShdw>
                </a:effectLst>
              </a:rPr>
              <a:t>The mountains were covered with its shade,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the mighty cedars with its branches;</a:t>
            </a:r>
          </a:p>
          <a:p>
            <a:pPr algn="r">
              <a:buNone/>
            </a:pPr>
            <a:r>
              <a:rPr lang="en-US" sz="2800" i="0" dirty="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E7150-C78C-0E3F-0D84-8F1AA322E8F8}"/>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16C45788-DFB5-57AA-3B70-71700068DDAA}"/>
              </a:ext>
            </a:extLst>
          </p:cNvPr>
          <p:cNvSpPr txBox="1">
            <a:spLocks noChangeArrowheads="1"/>
          </p:cNvSpPr>
          <p:nvPr/>
        </p:nvSpPr>
        <p:spPr bwMode="auto">
          <a:xfrm>
            <a:off x="228600" y="228600"/>
            <a:ext cx="86868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r>
              <a:rPr lang="en-US" sz="2800" b="1" baseline="30000" dirty="0">
                <a:effectLst>
                  <a:outerShdw blurRad="38100" dist="38100" dir="2700000" algn="tl">
                    <a:srgbClr val="000000">
                      <a:alpha val="43137"/>
                    </a:srgbClr>
                  </a:outerShdw>
                </a:effectLst>
              </a:rPr>
              <a:t>11 </a:t>
            </a:r>
            <a:r>
              <a:rPr lang="en-US" sz="2800" dirty="0">
                <a:effectLst>
                  <a:outerShdw blurRad="38100" dist="38100" dir="2700000" algn="tl">
                    <a:srgbClr val="000000">
                      <a:alpha val="43137"/>
                    </a:srgbClr>
                  </a:outerShdw>
                </a:effectLst>
              </a:rPr>
              <a:t>it sent out its branches to the sea</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its shoots to the River.</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Why then have you broken down its walls,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so that all who pass along the way pluck its fruit?</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The boar from the forest ravages it,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all that move in the field feed on it.</a:t>
            </a:r>
          </a:p>
          <a:p>
            <a:pPr>
              <a:lnSpc>
                <a:spcPct val="150000"/>
              </a:lnSpc>
              <a:buNone/>
            </a:pPr>
            <a:r>
              <a:rPr lang="en-US" sz="2800" b="1"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Turn again, O God of hosts;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look down from heaven and see;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have regard for this vine,</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    the stock that your right hand planted. </a:t>
            </a:r>
            <a:r>
              <a:rPr lang="en-US" sz="2800" dirty="0"/>
              <a:t>. . .</a:t>
            </a:r>
          </a:p>
        </p:txBody>
      </p:sp>
    </p:spTree>
    <p:extLst>
      <p:ext uri="{BB962C8B-B14F-4D97-AF65-F5344CB8AC3E}">
        <p14:creationId xmlns:p14="http://schemas.microsoft.com/office/powerpoint/2010/main" val="420766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52400"/>
            <a:ext cx="8839200" cy="52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r>
              <a:rPr lang="en-US" sz="2800" b="1"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It has been burned with fire; it has been cut down;</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may they perish at the rebuke of your countenance.</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But let your hand be upon the one at your right hand, the one whom you made strong for yourself.</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Then we will never turn back from you;</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give us life, and we will call on your name.</a:t>
            </a:r>
          </a:p>
          <a:p>
            <a:pPr>
              <a:lnSpc>
                <a:spcPct val="150000"/>
              </a:lnSpc>
              <a:buNone/>
            </a:pPr>
            <a:r>
              <a:rPr lang="en-US" sz="2800" b="1"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Restore us, O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God of hosts;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let your face shine, that we may be saved.</a:t>
            </a:r>
          </a:p>
        </p:txBody>
      </p:sp>
    </p:spTree>
    <p:extLst>
      <p:ext uri="{BB962C8B-B14F-4D97-AF65-F5344CB8AC3E}">
        <p14:creationId xmlns:p14="http://schemas.microsoft.com/office/powerpoint/2010/main" val="53368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B127-BDE9-DC16-6266-53188351BA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03A723-FA31-2647-5E80-D485C57CB087}"/>
              </a:ext>
            </a:extLst>
          </p:cNvPr>
          <p:cNvSpPr txBox="1"/>
          <p:nvPr/>
        </p:nvSpPr>
        <p:spPr>
          <a:xfrm>
            <a:off x="390524" y="0"/>
            <a:ext cx="8601075" cy="6252353"/>
          </a:xfrm>
          <a:prstGeom prst="rect">
            <a:avLst/>
          </a:prstGeom>
          <a:noFill/>
        </p:spPr>
        <p:txBody>
          <a:bodyPr wrap="square">
            <a:spAutoFit/>
          </a:bodyPr>
          <a:lstStyle/>
          <a:p>
            <a:pPr indent="171450" algn="just"/>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GOSPEL LESSON:	John 15: 1–16, 26	</a:t>
            </a:r>
            <a:endPar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pP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am the true vine, and my Father is the </a:t>
            </a:r>
            <a:r>
              <a:rPr lang="en-US" sz="280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vinegrower</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removes every branch in me that bears no fruit. Every branch that bears fruit he prunes to make it bear more fruit.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have already been cleansed by the word that I have spoken to you.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Abide in me as I abide in you. Just as the branch cannot bear fruit by itself unless it abides in the vine, neither can you unless you abide in me.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am the vine; you are the branches. </a:t>
            </a:r>
            <a:r>
              <a:rPr lang="en-US" sz="2800" b="0" i="0" dirty="0">
                <a:latin typeface="Tahoma" panose="020B0604030504040204" pitchFamily="34" charset="0"/>
                <a:ea typeface="Tahoma" panose="020B0604030504040204" pitchFamily="34" charset="0"/>
                <a:cs typeface="Tahoma" panose="020B0604030504040204" pitchFamily="34" charset="0"/>
              </a:rPr>
              <a:t>. . . </a:t>
            </a:r>
            <a:endParaRPr lang="en-US" sz="28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341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82B91-6685-AF46-938D-389FA39966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8D44AF-7388-80EE-ED92-01BF66417E52}"/>
              </a:ext>
            </a:extLst>
          </p:cNvPr>
          <p:cNvSpPr txBox="1"/>
          <p:nvPr/>
        </p:nvSpPr>
        <p:spPr>
          <a:xfrm>
            <a:off x="283537" y="76200"/>
            <a:ext cx="8479464" cy="6467796"/>
          </a:xfrm>
          <a:prstGeom prst="rect">
            <a:avLst/>
          </a:prstGeom>
          <a:noFill/>
        </p:spPr>
        <p:txBody>
          <a:bodyPr wrap="square">
            <a:spAutoFit/>
          </a:bodyPr>
          <a:lstStyle/>
          <a:p>
            <a:pPr indent="228600" algn="just">
              <a:lnSpc>
                <a:spcPct val="150000"/>
              </a:lnSpc>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Those who abide in me and I in them bear much fruit, because apart from me you can do nothing.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Whoever does not abide in me is thrown away like a branch and withers; such branches are gathered, thrown into the fire, and burned.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If you abide in me and my words abide in you, ask for whatever you wish, and it will be done for you.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Father is glorified by this, that you bear much fruit and become my disciples.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the Father has loved me, so I have loved you; abide in my love. . . .</a:t>
            </a:r>
            <a:endPar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3374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5E14-7E03-C99B-A50C-DFE3D612C1B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0CF7A6-859D-4A1B-BD09-54B9B817D795}"/>
              </a:ext>
            </a:extLst>
          </p:cNvPr>
          <p:cNvSpPr txBox="1"/>
          <p:nvPr/>
        </p:nvSpPr>
        <p:spPr>
          <a:xfrm>
            <a:off x="283537" y="76200"/>
            <a:ext cx="8555664" cy="6467796"/>
          </a:xfrm>
          <a:prstGeom prst="rect">
            <a:avLst/>
          </a:prstGeom>
          <a:noFill/>
        </p:spPr>
        <p:txBody>
          <a:bodyPr wrap="square">
            <a:spAutoFit/>
          </a:bodyPr>
          <a:lstStyle/>
          <a:p>
            <a:pPr indent="228600" algn="just">
              <a:lnSpc>
                <a:spcPct val="150000"/>
              </a:lnSpc>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If you keep my commandments, you will abide in my love, just as I have kept my Father’s commandments and abide in his love.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have said these things to you so that my joy may be in you and that your joy may be complete.</a:t>
            </a:r>
          </a:p>
          <a:p>
            <a:pPr indent="228600" algn="just">
              <a:lnSpc>
                <a:spcPct val="150000"/>
              </a:lnSpc>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is my commandment, that you love one another as I have loved you.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one has greater love than this, to lay down one’s life for one’s friends.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are my friends if you do what I command you. . . .</a:t>
            </a:r>
          </a:p>
        </p:txBody>
      </p:sp>
    </p:spTree>
    <p:extLst>
      <p:ext uri="{BB962C8B-B14F-4D97-AF65-F5344CB8AC3E}">
        <p14:creationId xmlns:p14="http://schemas.microsoft.com/office/powerpoint/2010/main" val="403845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079B3-8982-CBF3-64C4-D2C386114C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EE68C8-5F99-7434-9FA3-0778C7732EF0}"/>
              </a:ext>
            </a:extLst>
          </p:cNvPr>
          <p:cNvSpPr txBox="1"/>
          <p:nvPr/>
        </p:nvSpPr>
        <p:spPr>
          <a:xfrm>
            <a:off x="304799" y="-152400"/>
            <a:ext cx="8610601" cy="7114127"/>
          </a:xfrm>
          <a:prstGeom prst="rect">
            <a:avLst/>
          </a:prstGeom>
          <a:noFill/>
        </p:spPr>
        <p:txBody>
          <a:bodyPr wrap="square">
            <a:spAutoFit/>
          </a:bodyPr>
          <a:lstStyle/>
          <a:p>
            <a:pPr indent="228600" algn="just">
              <a:lnSpc>
                <a:spcPct val="150000"/>
              </a:lnSpc>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do not call you servants any longer, because the servant does not know what the master is doing, but I have called you friends, because I have made known to you everything that I have heard from my Father.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did not choose me, but I chose you. And I appointed you to go and bear fruit, fruit that will last, so that the Father will give you whatever you ask him in my name.</a:t>
            </a:r>
          </a:p>
          <a:p>
            <a:pPr indent="228600" algn="just">
              <a:lnSpc>
                <a:spcPct val="150000"/>
              </a:lnSpc>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the Advocate comes, whom I will send to you from the Father, the Spirit of truth who comes from the Father, he will testify on my behalf.</a:t>
            </a:r>
          </a:p>
        </p:txBody>
      </p:sp>
    </p:spTree>
    <p:extLst>
      <p:ext uri="{BB962C8B-B14F-4D97-AF65-F5344CB8AC3E}">
        <p14:creationId xmlns:p14="http://schemas.microsoft.com/office/powerpoint/2010/main" val="275322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3886200" y="1143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  </a:t>
            </a:r>
          </a:p>
          <a:p>
            <a:pPr algn="ctr">
              <a:spcBef>
                <a:spcPct val="20000"/>
              </a:spcBef>
              <a:spcAft>
                <a:spcPts val="600"/>
              </a:spcAft>
              <a:buClr>
                <a:schemeClr val="tx2"/>
              </a:buClr>
              <a:buSzPct val="70000"/>
              <a:buFont typeface="Wingdings 2" charset="2"/>
            </a:pPr>
            <a:r>
              <a:rPr 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rPr>
              <a:t> “We Come Together Here” </a:t>
            </a:r>
          </a:p>
          <a:p>
            <a:pPr algn="ctr">
              <a:spcBef>
                <a:spcPct val="20000"/>
              </a:spcBef>
              <a:spcAft>
                <a:spcPts val="600"/>
              </a:spcAft>
              <a:buClr>
                <a:schemeClr val="tx2"/>
              </a:buClr>
              <a:buSzPct val="70000"/>
              <a:buFont typeface="Wingdings 2" charset="2"/>
            </a:pPr>
            <a:endParaRPr 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3500" i="1" dirty="0">
                <a:ln>
                  <a:solidFill>
                    <a:schemeClr val="bg1">
                      <a:lumMod val="75000"/>
                      <a:lumOff val="25000"/>
                      <a:alpha val="10000"/>
                    </a:schemeClr>
                  </a:solidFill>
                </a:ln>
                <a:effectLst>
                  <a:outerShdw blurRad="9525" dist="25400" dir="14640000" algn="tl" rotWithShape="0">
                    <a:schemeClr val="bg1">
                      <a:alpha val="30000"/>
                    </a:schemeClr>
                  </a:outerShdw>
                </a:effectLst>
              </a:rPr>
              <a:t>by J. Stevens</a:t>
            </a: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94946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685346" y="228600"/>
            <a:ext cx="4483554" cy="6096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Aft>
                <a:spcPts val="600"/>
              </a:spcAft>
              <a:buClr>
                <a:schemeClr val="tx2"/>
              </a:buClr>
              <a:buFont typeface="Wingdings 2" charset="2"/>
              <a:buNone/>
              <a:tabLst>
                <a:tab pos="7543800" algn="r"/>
              </a:tabLst>
            </a:pP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 SERIES:</a:t>
            </a:r>
          </a:p>
          <a:p>
            <a:pPr eaLnBrk="1" hangingPunct="1">
              <a:lnSpc>
                <a:spcPct val="90000"/>
              </a:lnSpc>
              <a:spcAft>
                <a:spcPts val="600"/>
              </a:spcAft>
              <a:buClr>
                <a:schemeClr val="tx2"/>
              </a:buClr>
              <a:buFont typeface="Wingdings 2" charset="2"/>
              <a:buNone/>
              <a:tabLst>
                <a:tab pos="7543800" algn="r"/>
              </a:tabLst>
            </a:pPr>
            <a:endPar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algn="ctr" eaLnBrk="1" hangingPunct="1">
              <a:lnSpc>
                <a:spcPct val="90000"/>
              </a:lnSpc>
              <a:spcAft>
                <a:spcPts val="600"/>
              </a:spcAft>
              <a:buClr>
                <a:schemeClr val="tx2"/>
              </a:buClr>
              <a:buFont typeface="Wingdings 2" charset="2"/>
              <a:buNone/>
              <a:tabLst>
                <a:tab pos="7543800" algn="r"/>
              </a:tabLst>
            </a:pPr>
            <a:r>
              <a:rPr lang="en-US" altLang="en-US" sz="2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a:t>
            </a:r>
            <a:br>
              <a:rPr lang="en-US" altLang="en-US" sz="2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Sayings of Jesus:</a:t>
            </a:r>
          </a:p>
          <a:p>
            <a:pPr eaLnBrk="1" hangingPunct="1">
              <a:lnSpc>
                <a:spcPct val="90000"/>
              </a:lnSpc>
              <a:spcAft>
                <a:spcPts val="600"/>
              </a:spcAft>
              <a:buClr>
                <a:schemeClr val="tx2"/>
              </a:buClr>
              <a:buFont typeface="Wingdings 2" charset="2"/>
              <a:buNone/>
              <a:tabLst>
                <a:tab pos="7543800" algn="r"/>
              </a:tabLst>
            </a:pPr>
            <a:endParaRPr lang="en-US" altLang="en-US" sz="2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742950" indent="-742950" eaLnBrk="1" hangingPunct="1">
              <a:lnSpc>
                <a:spcPct val="90000"/>
              </a:lnSpc>
              <a:spcAft>
                <a:spcPts val="600"/>
              </a:spcAft>
              <a:buClr>
                <a:schemeClr val="tx2"/>
              </a:buClr>
              <a:buFont typeface="Wingdings 2" charset="2"/>
              <a:buNone/>
              <a:tabLst>
                <a:tab pos="7543800" algn="r"/>
              </a:tabLst>
            </a:pP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VII.</a:t>
            </a:r>
            <a:r>
              <a:rPr lang="en-US" altLang="en-US" sz="2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“I am the true vine and my Father is the true vine grower. </a:t>
            </a:r>
          </a:p>
          <a:p>
            <a:pPr marL="742950" indent="-742950" eaLnBrk="1" hangingPunct="1">
              <a:lnSpc>
                <a:spcPct val="90000"/>
              </a:lnSpc>
              <a:spcAft>
                <a:spcPts val="600"/>
              </a:spcAft>
              <a:buClr>
                <a:schemeClr val="tx2"/>
              </a:buClr>
              <a:buFont typeface="Wingdings 2" charset="2"/>
              <a:buNone/>
              <a:tabLst>
                <a:tab pos="7543800" algn="r"/>
              </a:tabLst>
            </a:pPr>
            <a:r>
              <a:rPr lang="en-US" altLang="en-US" sz="2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I am the vine and You are the branches, those who abide in me, I will abide in them.”</a:t>
            </a:r>
          </a:p>
        </p:txBody>
      </p:sp>
      <p:pic>
        <p:nvPicPr>
          <p:cNvPr id="20489" name="Picture 20488">
            <a:extLst>
              <a:ext uri="{FF2B5EF4-FFF2-40B4-BE49-F238E27FC236}">
                <a16:creationId xmlns:a16="http://schemas.microsoft.com/office/drawing/2014/main" id="{7724A564-BE2C-4188-AA55-E1F8840FF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4" name="Picture 3">
            <a:extLst>
              <a:ext uri="{FF2B5EF4-FFF2-40B4-BE49-F238E27FC236}">
                <a16:creationId xmlns:a16="http://schemas.microsoft.com/office/drawing/2014/main" id="{C7475F9F-F513-5329-BDF1-FA31019173DD}"/>
              </a:ext>
            </a:extLst>
          </p:cNvPr>
          <p:cNvPicPr>
            <a:picLocks noChangeAspect="1"/>
          </p:cNvPicPr>
          <p:nvPr/>
        </p:nvPicPr>
        <p:blipFill>
          <a:blip r:embed="rId4">
            <a:extLst>
              <a:ext uri="{28A0092B-C50C-407E-A947-70E740481C1C}">
                <a14:useLocalDpi xmlns:a14="http://schemas.microsoft.com/office/drawing/2010/main" val="0"/>
              </a:ext>
            </a:extLst>
          </a:blip>
          <a:srcRect l="11177" r="11177"/>
          <a:stretch/>
        </p:blipFill>
        <p:spPr>
          <a:xfrm>
            <a:off x="5664708" y="643465"/>
            <a:ext cx="2555850" cy="5103372"/>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675565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190500" y="152400"/>
            <a:ext cx="8763000" cy="577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A Brief Statement of Faith, 1990</a:t>
            </a:r>
          </a:p>
          <a:p>
            <a:pPr eaLnBrk="1" hangingPunct="1">
              <a:spcBef>
                <a:spcPct val="0"/>
              </a:spcBef>
              <a:buClrTx/>
              <a:buSzTx/>
              <a:buNone/>
              <a:defRPr/>
            </a:pPr>
            <a:endParaRPr lang="en-US" altLang="en-US" sz="2000" b="0" i="1" dirty="0">
              <a:effectLst>
                <a:outerShdw blurRad="38100" dist="38100" dir="2700000" algn="tl">
                  <a:srgbClr val="000000">
                    <a:alpha val="43137"/>
                  </a:srgbClr>
                </a:outerShdw>
              </a:effectLst>
            </a:endParaRPr>
          </a:p>
          <a:p>
            <a:pPr marR="0" indent="233363"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We trust in Jesus Christ, fully human, fully God. In everlasting love, the God of Abraham and Sarah chose a covenant people to bless all families of the earth. Loving us still, God makes us heirs with Christ of the covenant. Like a mother who will not forsake her nursing child,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4656-619A-6564-EB1A-810979C0B91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52171FE-6621-7442-D33F-B619A990D2DD}"/>
              </a:ext>
            </a:extLst>
          </p:cNvPr>
          <p:cNvSpPr txBox="1">
            <a:spLocks noChangeArrowheads="1"/>
          </p:cNvSpPr>
          <p:nvPr/>
        </p:nvSpPr>
        <p:spPr bwMode="auto">
          <a:xfrm>
            <a:off x="400050" y="76200"/>
            <a:ext cx="8210550"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3336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like a father who runs to welcome the prodigal home, God is faithful still. </a:t>
            </a:r>
          </a:p>
          <a:p>
            <a:pPr marR="0" indent="23336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With believers in every time and place, we rejoice that nothing in life and in death can separate us from the love of God in Christ Jesus our Lord. Amen.</a:t>
            </a:r>
          </a:p>
        </p:txBody>
      </p:sp>
    </p:spTree>
    <p:extLst>
      <p:ext uri="{BB962C8B-B14F-4D97-AF65-F5344CB8AC3E}">
        <p14:creationId xmlns:p14="http://schemas.microsoft.com/office/powerpoint/2010/main" val="78149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422BB896-85F9-5A1C-49A3-A9866BCAC4C4}"/>
              </a:ext>
            </a:extLst>
          </p:cNvPr>
          <p:cNvSpPr txBox="1">
            <a:spLocks noChangeArrowheads="1"/>
          </p:cNvSpPr>
          <p:nvPr/>
        </p:nvSpPr>
        <p:spPr bwMode="auto">
          <a:xfrm>
            <a:off x="-76200" y="0"/>
            <a:ext cx="9220200" cy="6809172"/>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508   For the Bread Which You Have Broken</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bread which You have broken,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wine which You have poured,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words which You have spoken,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Now we give You thanks, O Lord.</a:t>
            </a:r>
          </a:p>
          <a:p>
            <a:pPr algn="ctr" eaLnBrk="1" hangingPunct="1">
              <a:lnSpc>
                <a:spcPct val="150000"/>
              </a:lnSpc>
              <a:spcBef>
                <a:spcPct val="0"/>
              </a:spcBef>
              <a:buClrTx/>
              <a:buSzTx/>
              <a:buFontTx/>
              <a:buNone/>
              <a:defRPr/>
            </a:pPr>
            <a:endParaRPr lang="en-US" altLang="en-US" sz="1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this promise that You love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Your gift of peace restored,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Your call to heaven above us,</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Hallow all our lives, O Lord.         .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77D12CE-F314-65D2-5945-DAADE93584F3}"/>
              </a:ext>
            </a:extLst>
          </p:cNvPr>
          <p:cNvSpPr txBox="1">
            <a:spLocks noChangeArrowheads="1"/>
          </p:cNvSpPr>
          <p:nvPr/>
        </p:nvSpPr>
        <p:spPr bwMode="auto">
          <a:xfrm>
            <a:off x="-76200" y="0"/>
            <a:ext cx="9220200" cy="6639895"/>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the saints who now adore You</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Seated at the heavenly board,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May the Church still waiting for You</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Keep love’s tie unbroken, Lord.</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Your service, Lord, defend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our hearts keep watch and ward;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 world to which You send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Your kingdom come, O Lord.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D31AA-C4EF-70D3-65A0-60EE33D27E6D}"/>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F61A0DBF-E009-FCE1-FBEC-A9067D7AB3D3}"/>
              </a:ext>
            </a:extLst>
          </p:cNvPr>
          <p:cNvSpPr txBox="1">
            <a:spLocks noChangeArrowheads="1"/>
          </p:cNvSpPr>
          <p:nvPr/>
        </p:nvSpPr>
        <p:spPr bwMode="auto">
          <a:xfrm>
            <a:off x="381000" y="152400"/>
            <a:ext cx="8610599" cy="63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O God, Creator, Redeemer, and Sanctifier of all life, come and visit us this morning. </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Refresh our faith, rekindle with us deep hope, mold us by your love.</a:t>
            </a:r>
          </a:p>
          <a:p>
            <a:pPr marL="233363" indent="-4763">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O Lord, Jesus Christ, who redeemed the world in love,</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Reclaim our hearts in our worship of you.</a:t>
            </a:r>
          </a:p>
          <a:p>
            <a:pPr marL="519113" lvl="1" indent="-4763" algn="r">
              <a:lnSpc>
                <a:spcPct val="150000"/>
              </a:lnSpc>
              <a:spcBef>
                <a:spcPts val="0"/>
              </a:spcBef>
              <a:spcAft>
                <a:spcPts val="1200"/>
              </a:spcAft>
              <a:buNone/>
              <a:tabLst/>
              <a:defRPr/>
            </a:pPr>
            <a:r>
              <a:rPr lang="en-US" altLang="en-US" b="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06861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oden building with a door open&#10;&#10;Description automatically generated">
            <a:extLst>
              <a:ext uri="{FF2B5EF4-FFF2-40B4-BE49-F238E27FC236}">
                <a16:creationId xmlns:a16="http://schemas.microsoft.com/office/drawing/2014/main" id="{B0545795-59D5-5519-1B1D-5E89B9E44091}"/>
              </a:ext>
            </a:extLst>
          </p:cNvPr>
          <p:cNvPicPr>
            <a:picLocks noChangeAspect="1"/>
          </p:cNvPicPr>
          <p:nvPr/>
        </p:nvPicPr>
        <p:blipFill rotWithShape="1">
          <a:blip r:embed="rId2">
            <a:extLst>
              <a:ext uri="{28A0092B-C50C-407E-A947-70E740481C1C}">
                <a14:useLocalDpi xmlns:a14="http://schemas.microsoft.com/office/drawing/2010/main" val="0"/>
              </a:ext>
            </a:extLst>
          </a:blip>
          <a:srcRect t="15942" b="15942"/>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505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gracious words of our Savior Jesus Christ:</a:t>
            </a:r>
          </a:p>
        </p:txBody>
      </p:sp>
    </p:spTree>
    <p:extLst>
      <p:ext uri="{BB962C8B-B14F-4D97-AF65-F5344CB8AC3E}">
        <p14:creationId xmlns:p14="http://schemas.microsoft.com/office/powerpoint/2010/main" val="1857892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53880-FFB8-03B8-2274-4DA48BF00228}"/>
            </a:ext>
          </a:extLst>
        </p:cNvPr>
        <p:cNvGrpSpPr/>
        <p:nvPr/>
      </p:nvGrpSpPr>
      <p:grpSpPr>
        <a:xfrm>
          <a:off x="0" y="0"/>
          <a:ext cx="0" cy="0"/>
          <a:chOff x="0" y="0"/>
          <a:chExt cx="0" cy="0"/>
        </a:xfrm>
      </p:grpSpPr>
      <p:sp>
        <p:nvSpPr>
          <p:cNvPr id="26627" name="Rectangle 2">
            <a:extLst>
              <a:ext uri="{FF2B5EF4-FFF2-40B4-BE49-F238E27FC236}">
                <a16:creationId xmlns:a16="http://schemas.microsoft.com/office/drawing/2014/main" id="{CA31BD5D-E1C0-DB98-6084-0745F709BDC2}"/>
              </a:ext>
            </a:extLst>
          </p:cNvPr>
          <p:cNvSpPr>
            <a:spLocks noChangeArrowheads="1"/>
          </p:cNvSpPr>
          <p:nvPr/>
        </p:nvSpPr>
        <p:spPr bwMode="auto">
          <a:xfrm>
            <a:off x="457200" y="0"/>
            <a:ext cx="8382000" cy="66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i="1" dirty="0"/>
              <a:t>”This is indeed the will of my Father, that all who see the Son and believe in him may have eternal life, and I will raise them up on the last day.”	                      </a:t>
            </a:r>
            <a:r>
              <a:rPr lang="en-US" altLang="en-US" sz="2200" dirty="0"/>
              <a:t>John 6: 40</a:t>
            </a:r>
          </a:p>
          <a:p>
            <a:pPr algn="just" eaLnBrk="1" hangingPunct="1">
              <a:lnSpc>
                <a:spcPct val="150000"/>
              </a:lnSpc>
              <a:spcBef>
                <a:spcPct val="0"/>
              </a:spcBef>
              <a:buClrTx/>
              <a:buSzTx/>
              <a:buFontTx/>
              <a:buNone/>
              <a:defRPr/>
            </a:pPr>
            <a:endParaRPr lang="en-US" altLang="en-US" sz="2200" dirty="0"/>
          </a:p>
          <a:p>
            <a:pPr algn="just" eaLnBrk="1" hangingPunct="1">
              <a:lnSpc>
                <a:spcPct val="150000"/>
              </a:lnSpc>
              <a:spcBef>
                <a:spcPct val="0"/>
              </a:spcBef>
              <a:buClrTx/>
              <a:buSzTx/>
              <a:buFontTx/>
              <a:buNone/>
              <a:defRPr/>
            </a:pPr>
            <a:r>
              <a:rPr lang="en-US" altLang="en-US" sz="2200" i="1" dirty="0"/>
              <a:t>“Behold, I stand at the door and knock; if those who hear my voice open the door, I will come in to them and eat with them, and they with me.”		   </a:t>
            </a:r>
            <a:r>
              <a:rPr lang="en-US" altLang="en-US" sz="2200" dirty="0"/>
              <a:t>Revelation 3: 20</a:t>
            </a:r>
          </a:p>
        </p:txBody>
      </p:sp>
    </p:spTree>
    <p:extLst>
      <p:ext uri="{BB962C8B-B14F-4D97-AF65-F5344CB8AC3E}">
        <p14:creationId xmlns:p14="http://schemas.microsoft.com/office/powerpoint/2010/main" val="2321390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58D0B-AF19-EB1A-CD2A-08F7FBB8351D}"/>
            </a:ext>
          </a:extLst>
        </p:cNvPr>
        <p:cNvGrpSpPr/>
        <p:nvPr/>
      </p:nvGrpSpPr>
      <p:grpSpPr>
        <a:xfrm>
          <a:off x="0" y="0"/>
          <a:ext cx="0" cy="0"/>
          <a:chOff x="0" y="0"/>
          <a:chExt cx="0" cy="0"/>
        </a:xfrm>
      </p:grpSpPr>
      <p:sp>
        <p:nvSpPr>
          <p:cNvPr id="29699" name="Rectangle 2">
            <a:extLst>
              <a:ext uri="{FF2B5EF4-FFF2-40B4-BE49-F238E27FC236}">
                <a16:creationId xmlns:a16="http://schemas.microsoft.com/office/drawing/2014/main" id="{4D6C3CB5-4FC3-7097-FE39-0BBF39C4C8EB}"/>
              </a:ext>
            </a:extLst>
          </p:cNvPr>
          <p:cNvSpPr>
            <a:spLocks noChangeArrowheads="1"/>
          </p:cNvSpPr>
          <p:nvPr/>
        </p:nvSpPr>
        <p:spPr bwMode="auto">
          <a:xfrm>
            <a:off x="342900" y="76200"/>
            <a:ext cx="8458200" cy="660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PRAYER OF THANKSGIVING, PRAYERS OF THE PEOPLE,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 &amp;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marL="742950" indent="-742950"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L: 	Holy Lord . . . as we pray together: </a:t>
            </a:r>
          </a:p>
          <a:p>
            <a:pPr marL="0" indent="22860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Nourished at this table, O God, may we know the power of Christ’s redemptive love and may we desire to lean into and live in the power of your grace and truth. Give us courage to dismantle and break down the barriers that separate us from your love and . . .</a:t>
            </a:r>
          </a:p>
        </p:txBody>
      </p:sp>
    </p:spTree>
    <p:extLst>
      <p:ext uri="{BB962C8B-B14F-4D97-AF65-F5344CB8AC3E}">
        <p14:creationId xmlns:p14="http://schemas.microsoft.com/office/powerpoint/2010/main" val="2203886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A9E6A-AE80-0BBA-F180-8EB47FF9967E}"/>
            </a:ext>
          </a:extLst>
        </p:cNvPr>
        <p:cNvGrpSpPr/>
        <p:nvPr/>
      </p:nvGrpSpPr>
      <p:grpSpPr>
        <a:xfrm>
          <a:off x="0" y="0"/>
          <a:ext cx="0" cy="0"/>
          <a:chOff x="0" y="0"/>
          <a:chExt cx="0" cy="0"/>
        </a:xfrm>
      </p:grpSpPr>
      <p:sp>
        <p:nvSpPr>
          <p:cNvPr id="29699" name="Rectangle 2">
            <a:extLst>
              <a:ext uri="{FF2B5EF4-FFF2-40B4-BE49-F238E27FC236}">
                <a16:creationId xmlns:a16="http://schemas.microsoft.com/office/drawing/2014/main" id="{96A91C00-D4EE-01C3-9044-58AFD1D2DF5D}"/>
              </a:ext>
            </a:extLst>
          </p:cNvPr>
          <p:cNvSpPr>
            <a:spLocks noChangeArrowheads="1"/>
          </p:cNvSpPr>
          <p:nvPr/>
        </p:nvSpPr>
        <p:spPr bwMode="auto">
          <a:xfrm>
            <a:off x="342900" y="76200"/>
            <a:ext cx="8458200" cy="294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from living lovingly on this planet, within this nation and in this community. In Jesus’ name, we pray saying, . . .</a:t>
            </a:r>
          </a:p>
        </p:txBody>
      </p:sp>
    </p:spTree>
    <p:extLst>
      <p:ext uri="{BB962C8B-B14F-4D97-AF65-F5344CB8AC3E}">
        <p14:creationId xmlns:p14="http://schemas.microsoft.com/office/powerpoint/2010/main" val="76231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49675"/>
            <a:ext cx="8534400" cy="66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ts val="4300"/>
              </a:lnSpc>
              <a:spcBef>
                <a:spcPct val="0"/>
              </a:spcBef>
              <a:buClrTx/>
              <a:buSzTx/>
              <a:buFontTx/>
              <a:buNone/>
            </a:pPr>
            <a:r>
              <a:rPr lang="en-US" altLang="en-US" b="1" dirty="0"/>
              <a:t>Our Father who art in heaven,</a:t>
            </a:r>
          </a:p>
          <a:p>
            <a:pPr algn="ctr">
              <a:lnSpc>
                <a:spcPts val="4300"/>
              </a:lnSpc>
              <a:spcBef>
                <a:spcPct val="0"/>
              </a:spcBef>
              <a:buClrTx/>
              <a:buSzTx/>
              <a:buFontTx/>
              <a:buNone/>
            </a:pPr>
            <a:r>
              <a:rPr lang="en-US" altLang="en-US" b="1" dirty="0"/>
              <a:t>Hallowed be thy name. </a:t>
            </a:r>
          </a:p>
          <a:p>
            <a:pPr algn="ctr">
              <a:lnSpc>
                <a:spcPts val="4300"/>
              </a:lnSpc>
              <a:spcBef>
                <a:spcPct val="0"/>
              </a:spcBef>
              <a:buClrTx/>
              <a:buSzTx/>
              <a:buFontTx/>
              <a:buNone/>
            </a:pPr>
            <a:r>
              <a:rPr lang="en-US" altLang="en-US" b="1" dirty="0"/>
              <a:t>Thy kingdom come, thy will be done; </a:t>
            </a:r>
          </a:p>
          <a:p>
            <a:pPr algn="ctr">
              <a:lnSpc>
                <a:spcPts val="4300"/>
              </a:lnSpc>
              <a:spcBef>
                <a:spcPct val="0"/>
              </a:spcBef>
              <a:buClrTx/>
              <a:buSzTx/>
              <a:buFontTx/>
              <a:buNone/>
            </a:pPr>
            <a:r>
              <a:rPr lang="en-US" altLang="en-US" b="1" dirty="0"/>
              <a:t>On earth as it is in heaven.</a:t>
            </a:r>
          </a:p>
          <a:p>
            <a:pPr algn="ctr">
              <a:lnSpc>
                <a:spcPts val="4300"/>
              </a:lnSpc>
              <a:spcBef>
                <a:spcPct val="0"/>
              </a:spcBef>
              <a:buClrTx/>
              <a:buSzTx/>
              <a:buFontTx/>
              <a:buNone/>
            </a:pPr>
            <a:r>
              <a:rPr lang="en-US" altLang="en-US" b="1" dirty="0"/>
              <a:t>Give us this day our daily bread; </a:t>
            </a:r>
          </a:p>
          <a:p>
            <a:pPr algn="ctr">
              <a:lnSpc>
                <a:spcPts val="4300"/>
              </a:lnSpc>
              <a:spcBef>
                <a:spcPct val="0"/>
              </a:spcBef>
              <a:buClrTx/>
              <a:buSzTx/>
              <a:buFontTx/>
              <a:buNone/>
            </a:pPr>
            <a:r>
              <a:rPr lang="en-US" altLang="en-US" b="1" dirty="0"/>
              <a:t>And forgive us our debts, </a:t>
            </a:r>
          </a:p>
          <a:p>
            <a:pPr algn="ctr">
              <a:lnSpc>
                <a:spcPts val="4300"/>
              </a:lnSpc>
              <a:spcBef>
                <a:spcPct val="0"/>
              </a:spcBef>
              <a:buClrTx/>
              <a:buSzTx/>
              <a:buFontTx/>
              <a:buNone/>
            </a:pPr>
            <a:r>
              <a:rPr lang="en-US" altLang="en-US" b="1" dirty="0"/>
              <a:t>As we forgive our debtors; </a:t>
            </a:r>
          </a:p>
          <a:p>
            <a:pPr algn="ctr">
              <a:lnSpc>
                <a:spcPts val="4300"/>
              </a:lnSpc>
              <a:spcBef>
                <a:spcPct val="0"/>
              </a:spcBef>
              <a:buClrTx/>
              <a:buSzTx/>
              <a:buFontTx/>
              <a:buNone/>
            </a:pPr>
            <a:r>
              <a:rPr lang="en-US" altLang="en-US" b="1" dirty="0"/>
              <a:t>And lead us not into temptation,</a:t>
            </a:r>
          </a:p>
          <a:p>
            <a:pPr algn="ctr">
              <a:lnSpc>
                <a:spcPts val="4300"/>
              </a:lnSpc>
              <a:spcBef>
                <a:spcPct val="0"/>
              </a:spcBef>
              <a:buClrTx/>
              <a:buSzTx/>
              <a:buFontTx/>
              <a:buNone/>
            </a:pPr>
            <a:r>
              <a:rPr lang="en-US" altLang="en-US" b="1" dirty="0"/>
              <a:t>But deliver us from evil, </a:t>
            </a:r>
          </a:p>
          <a:p>
            <a:pPr algn="ctr">
              <a:lnSpc>
                <a:spcPts val="4300"/>
              </a:lnSpc>
              <a:spcBef>
                <a:spcPct val="0"/>
              </a:spcBef>
              <a:buClrTx/>
              <a:buSzTx/>
              <a:buFontTx/>
              <a:buNone/>
            </a:pPr>
            <a:r>
              <a:rPr lang="en-US" altLang="en-US" b="1" dirty="0"/>
              <a:t>For Thine is the kingdom </a:t>
            </a:r>
          </a:p>
          <a:p>
            <a:pPr algn="ctr">
              <a:lnSpc>
                <a:spcPts val="4300"/>
              </a:lnSpc>
              <a:spcBef>
                <a:spcPct val="0"/>
              </a:spcBef>
              <a:buClrTx/>
              <a:buSzTx/>
              <a:buFontTx/>
              <a:buNone/>
            </a:pPr>
            <a:r>
              <a:rPr lang="en-US" altLang="en-US" b="1" dirty="0"/>
              <a:t>And the power and the glory, forever.  Amen.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2AF17-19CF-ACA5-F49F-B8BCACF7BDF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4F7846C2-5ED4-F808-1307-6AE510AA84C4}"/>
              </a:ext>
            </a:extLst>
          </p:cNvPr>
          <p:cNvSpPr txBox="1">
            <a:spLocks noChangeArrowheads="1"/>
          </p:cNvSpPr>
          <p:nvPr/>
        </p:nvSpPr>
        <p:spPr bwMode="auto">
          <a:xfrm>
            <a:off x="381000" y="152400"/>
            <a:ext cx="8610599"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233363" indent="-4763">
              <a:spcBef>
                <a:spcPts val="0"/>
              </a:spcBef>
              <a:spcAft>
                <a:spcPts val="1200"/>
              </a:spcAft>
              <a:buNone/>
              <a:tabLst/>
              <a:defRPr/>
            </a:pPr>
            <a:r>
              <a:rPr lang="en-US" altLang="en-US" sz="2400" dirty="0">
                <a:effectLst>
                  <a:outerShdw blurRad="38100" dist="38100" dir="2700000" algn="tl">
                    <a:srgbClr val="000000">
                      <a:alpha val="43137"/>
                    </a:srgbClr>
                  </a:outerShdw>
                </a:effectLst>
              </a:rPr>
              <a:t>O Holy Spirit, who moves this world toward the new creation,</a:t>
            </a:r>
          </a:p>
          <a:p>
            <a:pPr indent="-4763">
              <a:lnSpc>
                <a:spcPct val="150000"/>
              </a:lnSpc>
              <a:spcBef>
                <a:spcPts val="0"/>
              </a:spcBef>
              <a:spcAft>
                <a:spcPts val="1200"/>
              </a:spcAft>
              <a:buNone/>
              <a:tabLst/>
              <a:defRPr/>
            </a:pPr>
            <a:r>
              <a:rPr lang="en-US" altLang="en-US" b="1" dirty="0">
                <a:effectLst>
                  <a:outerShdw blurRad="38100" dist="38100" dir="2700000" algn="tl">
                    <a:srgbClr val="000000">
                      <a:alpha val="43137"/>
                    </a:srgbClr>
                  </a:outerShdw>
                </a:effectLst>
              </a:rPr>
              <a:t>Move within us and help us to live in relationship with you and one another. </a:t>
            </a:r>
          </a:p>
          <a:p>
            <a:pPr marL="233363" indent="-4763">
              <a:spcBef>
                <a:spcPts val="0"/>
              </a:spcBef>
              <a:spcAft>
                <a:spcPts val="1200"/>
              </a:spcAft>
              <a:buNone/>
              <a:tabLst/>
              <a:defRPr/>
            </a:pPr>
            <a:endParaRPr lang="en-US" altLang="en-US" sz="2400" dirty="0">
              <a:effectLst>
                <a:outerShdw blurRad="38100" dist="38100" dir="2700000" algn="tl">
                  <a:srgbClr val="000000">
                    <a:alpha val="43137"/>
                  </a:srgbClr>
                </a:outerShdw>
              </a:effectLst>
            </a:endParaRPr>
          </a:p>
          <a:p>
            <a:pPr marL="233363" indent="-4763">
              <a:spcBef>
                <a:spcPts val="0"/>
              </a:spcBef>
              <a:spcAft>
                <a:spcPts val="1200"/>
              </a:spcAft>
              <a:buNone/>
              <a:tabLst/>
              <a:defRPr/>
            </a:pPr>
            <a:r>
              <a:rPr lang="en-US" altLang="en-US" sz="2400" dirty="0">
                <a:effectLst>
                  <a:outerShdw blurRad="38100" dist="38100" dir="2700000" algn="tl">
                    <a:srgbClr val="000000">
                      <a:alpha val="43137"/>
                    </a:srgbClr>
                  </a:outerShdw>
                </a:effectLst>
              </a:rPr>
              <a:t>With joyful and grateful hearts, let us worship God.</a:t>
            </a:r>
            <a:r>
              <a:rPr lang="en-US" altLang="en-US" sz="24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087977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90C2-A070-032C-05C9-99B9D950C02A}"/>
            </a:ext>
          </a:extLst>
        </p:cNvPr>
        <p:cNvGrpSpPr/>
        <p:nvPr/>
      </p:nvGrpSpPr>
      <p:grpSpPr>
        <a:xfrm>
          <a:off x="0" y="0"/>
          <a:ext cx="0" cy="0"/>
          <a:chOff x="0" y="0"/>
          <a:chExt cx="0" cy="0"/>
        </a:xfrm>
      </p:grpSpPr>
      <p:sp>
        <p:nvSpPr>
          <p:cNvPr id="25602" name="TextBox 2">
            <a:extLst>
              <a:ext uri="{FF2B5EF4-FFF2-40B4-BE49-F238E27FC236}">
                <a16:creationId xmlns:a16="http://schemas.microsoft.com/office/drawing/2014/main" id="{7821D2BE-0BB2-F55D-2E64-07837D55298C}"/>
              </a:ext>
            </a:extLst>
          </p:cNvPr>
          <p:cNvSpPr txBox="1">
            <a:spLocks noChangeArrowheads="1"/>
          </p:cNvSpPr>
          <p:nvPr/>
        </p:nvSpPr>
        <p:spPr bwMode="auto">
          <a:xfrm>
            <a:off x="152400" y="137188"/>
            <a:ext cx="8686800" cy="63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300" b="0" dirty="0">
                <a:effectLst>
                  <a:outerShdw blurRad="38100" dist="38100" dir="2700000" algn="tl">
                    <a:srgbClr val="000000">
                      <a:alpha val="43137"/>
                    </a:srgbClr>
                  </a:outerShdw>
                </a:effectLst>
              </a:rPr>
              <a:t>COMMUNION BLESSING:  Let us give thanks to the Lord our God.   </a:t>
            </a:r>
          </a:p>
          <a:p>
            <a:pPr marL="171450" algn="just">
              <a:lnSpc>
                <a:spcPct val="145000"/>
              </a:lnSpc>
              <a:buFont typeface="Wingdings" pitchFamily="2" charset="2"/>
              <a:buNone/>
              <a:defRPr/>
            </a:pPr>
            <a:r>
              <a:rPr lang="en-US" altLang="en-US" b="1" dirty="0">
                <a:effectLst>
                  <a:outerShdw blurRad="38100" dist="38100" dir="2700000" algn="tl">
                    <a:srgbClr val="000000">
                      <a:alpha val="43137"/>
                    </a:srgbClr>
                  </a:outerShdw>
                </a:effectLst>
              </a:rPr>
              <a:t>Awesome God, we give you thanks for the hope we have in Jesus, who died, is risen and reigns over all. Rekindle within us hope for a better tomorrow. Enable us to live in the present with confidence, courage, and the full conviction that nothing within all of your creation shall ever separate us . . .</a:t>
            </a:r>
          </a:p>
        </p:txBody>
      </p:sp>
    </p:spTree>
    <p:extLst>
      <p:ext uri="{BB962C8B-B14F-4D97-AF65-F5344CB8AC3E}">
        <p14:creationId xmlns:p14="http://schemas.microsoft.com/office/powerpoint/2010/main" val="3371172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457200" y="152400"/>
            <a:ext cx="8382000" cy="220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defRPr/>
            </a:pPr>
            <a:r>
              <a:rPr lang="en-US" altLang="en-US" b="1" dirty="0">
                <a:effectLst>
                  <a:outerShdw blurRad="38100" dist="38100" dir="2700000" algn="tl">
                    <a:srgbClr val="000000">
                      <a:alpha val="43137"/>
                    </a:srgbClr>
                  </a:outerShdw>
                </a:effectLst>
              </a:rPr>
              <a:t>from your mysterious and miraculous love revealed in Jesus Christ, your Son, our Savior and our Lord. Amen.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422BB896-85F9-5A1C-49A3-A9866BCAC4C4}"/>
              </a:ext>
            </a:extLst>
          </p:cNvPr>
          <p:cNvSpPr txBox="1">
            <a:spLocks noChangeArrowheads="1"/>
          </p:cNvSpPr>
          <p:nvPr/>
        </p:nvSpPr>
        <p:spPr bwMode="auto">
          <a:xfrm>
            <a:off x="-76200" y="0"/>
            <a:ext cx="9220200" cy="5331844"/>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276		 Great Is Thy Faithfulness</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Great is Thy faithfulness, O God my Father,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There is no shadow of turning with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a:t>
            </a:r>
            <a:r>
              <a:rPr lang="en-US" altLang="en-US" b="1" i="1" dirty="0" err="1">
                <a:effectLst>
                  <a:outerShdw blurRad="38100" dist="38100" dir="2700000" algn="tl">
                    <a:srgbClr val="000000">
                      <a:alpha val="43137"/>
                    </a:srgbClr>
                  </a:outerShdw>
                </a:effectLst>
              </a:rPr>
              <a:t>changest</a:t>
            </a:r>
            <a:r>
              <a:rPr lang="en-US" altLang="en-US" b="1" i="1" dirty="0">
                <a:effectLst>
                  <a:outerShdw blurRad="38100" dist="38100" dir="2700000" algn="tl">
                    <a:srgbClr val="000000">
                      <a:alpha val="43137"/>
                    </a:srgbClr>
                  </a:outerShdw>
                </a:effectLst>
              </a:rPr>
              <a:t> not,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compassions they fail not;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Thou hast been Thou forever wilt be.</a:t>
            </a:r>
          </a:p>
          <a:p>
            <a:pPr algn="ctr" eaLnBrk="1" hangingPunct="1">
              <a:lnSpc>
                <a:spcPct val="150000"/>
              </a:lnSpc>
              <a:spcBef>
                <a:spcPct val="0"/>
              </a:spcBef>
              <a:buClrTx/>
              <a:buSzTx/>
              <a:buFontTx/>
              <a:buNone/>
              <a:defRPr/>
            </a:pPr>
            <a:endParaRPr lang="en-US" altLang="en-US" sz="1800" b="1"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77D12CE-F314-65D2-5945-DAADE93584F3}"/>
              </a:ext>
            </a:extLst>
          </p:cNvPr>
          <p:cNvSpPr txBox="1">
            <a:spLocks noChangeArrowheads="1"/>
          </p:cNvSpPr>
          <p:nvPr/>
        </p:nvSpPr>
        <p:spPr bwMode="auto">
          <a:xfrm>
            <a:off x="-76200" y="0"/>
            <a:ext cx="9220200" cy="5162567"/>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Great is Thy faithfulness!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Great is Thy faithfulness!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Morning by morning new mercies I see;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I have needed Thy hand hath provided;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Great is Thy faithfulness, Lord, unto me!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E210A-4CA5-CB38-9FF8-34C55CC15FD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7E885E8-036E-EFC3-4A22-639EC1205D03}"/>
              </a:ext>
            </a:extLst>
          </p:cNvPr>
          <p:cNvSpPr txBox="1">
            <a:spLocks noChangeArrowheads="1"/>
          </p:cNvSpPr>
          <p:nvPr/>
        </p:nvSpPr>
        <p:spPr bwMode="auto">
          <a:xfrm>
            <a:off x="-76200" y="0"/>
            <a:ext cx="9220200" cy="5162567"/>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i="1" dirty="0">
                <a:effectLst>
                  <a:outerShdw blurRad="38100" dist="38100" dir="2700000" algn="tl">
                    <a:srgbClr val="000000">
                      <a:alpha val="43137"/>
                    </a:srgbClr>
                  </a:outerShdw>
                </a:effectLst>
              </a:rPr>
              <a:t>2</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Summer and winter and springtime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harvest,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Sun, moon, and stars in their courses above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Join with all nature in manifold witness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Thy great faithfulness, mercy and love.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58794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8070B-67BB-43E7-1563-ECA29B127D2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05C6666C-F428-469C-4712-3C1AF912B08C}"/>
              </a:ext>
            </a:extLst>
          </p:cNvPr>
          <p:cNvSpPr txBox="1">
            <a:spLocks noChangeArrowheads="1"/>
          </p:cNvSpPr>
          <p:nvPr/>
        </p:nvSpPr>
        <p:spPr bwMode="auto">
          <a:xfrm>
            <a:off x="-76200" y="0"/>
            <a:ext cx="9220200" cy="5162567"/>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Great is Thy faithfulness!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Great is Thy faithfulness!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Morning by morning new mercies I see;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I have needed Thy hand hath provided;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Great is Thy faithfulness, Lord, unto me!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347806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25F49-EEB2-2C52-6F3C-CAC0B11C52DB}"/>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83C8A646-91A1-B821-056E-EBBAD27B633E}"/>
              </a:ext>
            </a:extLst>
          </p:cNvPr>
          <p:cNvSpPr txBox="1">
            <a:spLocks noChangeArrowheads="1"/>
          </p:cNvSpPr>
          <p:nvPr/>
        </p:nvSpPr>
        <p:spPr bwMode="auto">
          <a:xfrm>
            <a:off x="-76200" y="0"/>
            <a:ext cx="9220200" cy="6639895"/>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i="1" dirty="0">
                <a:effectLst>
                  <a:outerShdw blurRad="38100" dist="38100" dir="2700000" algn="tl">
                    <a:srgbClr val="000000">
                      <a:alpha val="43137"/>
                    </a:srgbClr>
                  </a:outerShdw>
                </a:effectLst>
              </a:rPr>
              <a:t>3</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Pardon for sin and a peace that </a:t>
            </a:r>
            <a:r>
              <a:rPr lang="en-US" altLang="en-US" b="1" i="1" dirty="0" err="1">
                <a:effectLst>
                  <a:outerShdw blurRad="38100" dist="38100" dir="2700000" algn="tl">
                    <a:srgbClr val="000000">
                      <a:alpha val="43137"/>
                    </a:srgbClr>
                  </a:outerShdw>
                </a:effectLst>
              </a:rPr>
              <a:t>endureth</a:t>
            </a:r>
            <a:r>
              <a:rPr lang="en-US" altLang="en-US" b="1" i="1" dirty="0">
                <a:effectLst>
                  <a:outerShdw blurRad="38100" dist="38100" dir="2700000" algn="tl">
                    <a:srgbClr val="000000">
                      <a:alpha val="43137"/>
                    </a:srgbClr>
                  </a:outerShdw>
                </a:effectLst>
              </a:rPr>
              <a: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Thine own dear presence to cheer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to guide;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Strength for today and bright hope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tomorrow,</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Blessings all mine,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ten thousand beside!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933566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D9425-7CD8-A7BF-AF2D-261EE8C9E614}"/>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406060C-8B25-57EA-04EA-571908B3BD1D}"/>
              </a:ext>
            </a:extLst>
          </p:cNvPr>
          <p:cNvSpPr txBox="1">
            <a:spLocks noChangeArrowheads="1"/>
          </p:cNvSpPr>
          <p:nvPr/>
        </p:nvSpPr>
        <p:spPr bwMode="auto">
          <a:xfrm>
            <a:off x="-76200" y="0"/>
            <a:ext cx="9220200" cy="4423903"/>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Great is Thy faithfulness!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Great is Thy faithfulness!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Morning by morning new mercies I see;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I have needed Thy hand hath provided;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Great is Thy faithfulness, Lord, unto me!</a:t>
            </a:r>
          </a:p>
        </p:txBody>
      </p:sp>
    </p:spTree>
    <p:extLst>
      <p:ext uri="{BB962C8B-B14F-4D97-AF65-F5344CB8AC3E}">
        <p14:creationId xmlns:p14="http://schemas.microsoft.com/office/powerpoint/2010/main" val="1049396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460	 Holy God, We Praise Your Name	vv. 1, 2, 4</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Holy God, we praise Your Name;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of all, we bow before You;</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on earth Your scepter claim,</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in heaven above adore You.</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Infinite Your vast domain,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Everlasting is Your reign.</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8916" name="Picture 38915" descr="Rearview of rows of people watching a movie in a theater">
            <a:extLst>
              <a:ext uri="{FF2B5EF4-FFF2-40B4-BE49-F238E27FC236}">
                <a16:creationId xmlns:a16="http://schemas.microsoft.com/office/drawing/2014/main" id="{E2008150-7624-916C-739E-41B94A85B1D8}"/>
              </a:ext>
            </a:extLst>
          </p:cNvPr>
          <p:cNvPicPr>
            <a:picLocks noChangeAspect="1"/>
          </p:cNvPicPr>
          <p:nvPr/>
        </p:nvPicPr>
        <p:blipFill>
          <a:blip r:embed="rId3"/>
          <a:srcRect l="30761" r="35866" b="-2"/>
          <a:stretch/>
        </p:blipFill>
        <p:spPr>
          <a:xfrm>
            <a:off x="-7986" y="1"/>
            <a:ext cx="3428736" cy="6858000"/>
          </a:xfrm>
          <a:prstGeom prst="rect">
            <a:avLst/>
          </a:prstGeom>
        </p:spPr>
      </p:pic>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4038600" y="76200"/>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a:t>
            </a:r>
            <a:b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BENEDICTION</a:t>
            </a:r>
          </a:p>
          <a:p>
            <a:pPr eaLnBrk="1" hangingPunct="1">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p>
          <a:p>
            <a:pPr eaLnBrk="1" hangingPunct="1">
              <a:lnSpc>
                <a:spcPct val="90000"/>
              </a:lnSpc>
              <a:spcAft>
                <a:spcPts val="600"/>
              </a:spcAft>
              <a:buClr>
                <a:schemeClr val="tx2"/>
              </a:buClr>
              <a:buFont typeface="Wingdings 2" charset="2"/>
              <a:buNone/>
            </a:pP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 — </a:t>
            </a:r>
          </a:p>
          <a:p>
            <a:pPr algn="ct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Christian Witness begins!</a:t>
            </a:r>
          </a:p>
        </p:txBody>
      </p:sp>
      <p:pic>
        <p:nvPicPr>
          <p:cNvPr id="38920" name="Picture 38919">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5" name="TextBox 4">
            <a:extLst>
              <a:ext uri="{FF2B5EF4-FFF2-40B4-BE49-F238E27FC236}">
                <a16:creationId xmlns:a16="http://schemas.microsoft.com/office/drawing/2014/main" id="{BE7770BB-A50F-2AD3-A4F9-C8C66B3AA1A0}"/>
              </a:ext>
            </a:extLst>
          </p:cNvPr>
          <p:cNvSpPr txBox="1"/>
          <p:nvPr/>
        </p:nvSpPr>
        <p:spPr>
          <a:xfrm>
            <a:off x="3633311" y="5581471"/>
            <a:ext cx="5294132" cy="461665"/>
          </a:xfrm>
          <a:prstGeom prst="rect">
            <a:avLst/>
          </a:prstGeom>
          <a:noFill/>
        </p:spPr>
        <p:txBody>
          <a:bodyPr wrap="square">
            <a:spAutoFit/>
          </a:bodyPr>
          <a:lstStyle/>
          <a:p>
            <a:pPr algn="ctr" defTabSz="295717">
              <a:spcAft>
                <a:spcPts val="388"/>
              </a:spcAft>
              <a:defRPr/>
            </a:pPr>
            <a:r>
              <a:rPr lang="en-US" altLang="en-US" sz="2400" kern="1200" dirty="0">
                <a:latin typeface="Posterama" panose="020B0504020200020000" pitchFamily="34" charset="0"/>
                <a:ea typeface="+mn-ea"/>
                <a:cs typeface="Posterama" panose="020B0504020200020000" pitchFamily="34" charset="0"/>
              </a:rPr>
              <a:t>for refreshments &amp; fellowship.</a:t>
            </a:r>
            <a:endParaRPr lang="en-US" altLang="en-US" sz="4400" dirty="0">
              <a:latin typeface="Posterama" panose="020B0504020200020000" pitchFamily="34" charset="0"/>
              <a:cs typeface="Posterama" panose="020B0504020200020000" pitchFamily="34" charset="0"/>
            </a:endParaRPr>
          </a:p>
        </p:txBody>
      </p:sp>
      <p:pic>
        <p:nvPicPr>
          <p:cNvPr id="3"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5">
            <a:clrChange>
              <a:clrFrom>
                <a:srgbClr val="FAFFFF"/>
              </a:clrFrom>
              <a:clrTo>
                <a:srgbClr val="FAFFFF">
                  <a:alpha val="0"/>
                </a:srgbClr>
              </a:clrTo>
            </a:clrChange>
            <a:lum bright="70000" contrast="-70000"/>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tretch/>
        </p:blipFill>
        <p:spPr bwMode="auto">
          <a:xfrm>
            <a:off x="4394436" y="4114800"/>
            <a:ext cx="3521540" cy="14086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0967D-A948-5501-16FB-BE600DB20882}"/>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87E3E17E-2280-F8F9-73A7-31272D80FD2C}"/>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Hark, the loud celestial hymn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Angel choirs above are raising;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Cherubim and seraphim,</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unceasing chorus praising,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Fill the heavens with sweet accord: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Holy, holy, holy Lord.</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49977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E9FCD-8C0F-08DD-E0AD-7D6888AF0D4A}"/>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98A38554-1FD6-A436-0BDE-3B0213C7C9C5}"/>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Holy Father, Holy Son,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Holy Spirit, Three we name You,</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While in essence only One;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Undivided God we claim You,</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adoring bend the knee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While we own the mystery.</a:t>
            </a:r>
          </a:p>
        </p:txBody>
      </p:sp>
    </p:spTree>
    <p:extLst>
      <p:ext uri="{BB962C8B-B14F-4D97-AF65-F5344CB8AC3E}">
        <p14:creationId xmlns:p14="http://schemas.microsoft.com/office/powerpoint/2010/main" val="275245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228600" y="76200"/>
            <a:ext cx="8610600" cy="6529608"/>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responsively)</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Triune God, we praise you that you claim us and are the God of life, love, and laughter. Though Jesus prayed that we might be one, …</a:t>
            </a: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confess that we fail to live in unity and community with you and one another. We can be an othering people, and we break our communion with you through hostile words and .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0"/>
            <a:ext cx="8382000" cy="5162567"/>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unkind actions. We long for your Spirit to heal us and to correct us, we long, too, for you to reconnect with us that we may experience deep and intimate communion with you and all humankind. In Jesus’ name, we pray, Amen. </a:t>
            </a:r>
          </a:p>
        </p:txBody>
      </p:sp>
    </p:spTree>
    <p:extLst>
      <p:ext uri="{BB962C8B-B14F-4D97-AF65-F5344CB8AC3E}">
        <p14:creationId xmlns:p14="http://schemas.microsoft.com/office/powerpoint/2010/main" val="17553406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34016</TotalTime>
  <Words>2942</Words>
  <Application>Microsoft Office PowerPoint</Application>
  <PresentationFormat>Letter Paper (8.5x11 in)</PresentationFormat>
  <Paragraphs>274</Paragraphs>
  <Slides>50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Bodoni MT</vt:lpstr>
      <vt:lpstr>Calibri</vt:lpstr>
      <vt:lpstr>Calisto MT</vt:lpstr>
      <vt:lpstr>Posterama</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1292</cp:revision>
  <cp:lastPrinted>2024-10-25T15:26:17Z</cp:lastPrinted>
  <dcterms:created xsi:type="dcterms:W3CDTF">2009-07-01T23:04:59Z</dcterms:created>
  <dcterms:modified xsi:type="dcterms:W3CDTF">2026-06-05T15:32:19Z</dcterms:modified>
</cp:coreProperties>
</file>