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6"/>
  </p:notesMasterIdLst>
  <p:handoutMasterIdLst>
    <p:handoutMasterId r:id="rId47"/>
  </p:handoutMasterIdLst>
  <p:sldIdLst>
    <p:sldId id="1318" r:id="rId2"/>
    <p:sldId id="1162" r:id="rId3"/>
    <p:sldId id="1189" r:id="rId4"/>
    <p:sldId id="704" r:id="rId5"/>
    <p:sldId id="798" r:id="rId6"/>
    <p:sldId id="799" r:id="rId7"/>
    <p:sldId id="800" r:id="rId8"/>
    <p:sldId id="721" r:id="rId9"/>
    <p:sldId id="1291" r:id="rId10"/>
    <p:sldId id="259" r:id="rId11"/>
    <p:sldId id="1150" r:id="rId12"/>
    <p:sldId id="993" r:id="rId13"/>
    <p:sldId id="1310" r:id="rId14"/>
    <p:sldId id="1249" r:id="rId15"/>
    <p:sldId id="1257" r:id="rId16"/>
    <p:sldId id="905" r:id="rId17"/>
    <p:sldId id="921" r:id="rId18"/>
    <p:sldId id="1323" r:id="rId19"/>
    <p:sldId id="1324" r:id="rId20"/>
    <p:sldId id="1325" r:id="rId21"/>
    <p:sldId id="1280" r:id="rId22"/>
    <p:sldId id="1133" r:id="rId23"/>
    <p:sldId id="1322" r:id="rId24"/>
    <p:sldId id="1260" r:id="rId25"/>
    <p:sldId id="750" r:id="rId26"/>
    <p:sldId id="1282" r:id="rId27"/>
    <p:sldId id="1326" r:id="rId28"/>
    <p:sldId id="1327" r:id="rId29"/>
    <p:sldId id="998" r:id="rId30"/>
    <p:sldId id="999" r:id="rId31"/>
    <p:sldId id="1000" r:id="rId32"/>
    <p:sldId id="1001" r:id="rId33"/>
    <p:sldId id="1004" r:id="rId34"/>
    <p:sldId id="1140" r:id="rId35"/>
    <p:sldId id="766" r:id="rId36"/>
    <p:sldId id="957" r:id="rId37"/>
    <p:sldId id="1220" r:id="rId38"/>
    <p:sldId id="863" r:id="rId39"/>
    <p:sldId id="1276" r:id="rId40"/>
    <p:sldId id="1328" r:id="rId41"/>
    <p:sldId id="1329" r:id="rId42"/>
    <p:sldId id="1221" r:id="rId43"/>
    <p:sldId id="1330" r:id="rId44"/>
    <p:sldId id="531" r:id="rId4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7FF1B-D595-4329-ADE6-454547864C80}" v="16" dt="2026-05-27T18:21:25.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5-27T19:14:11.390" v="429" actId="13926"/>
      <pc:docMkLst>
        <pc:docMk/>
      </pc:docMkLst>
      <pc:sldChg chg="modSp mod">
        <pc:chgData name="First Presbyterian Church, Blairstown, NJ" userId="96d466b960cbaa79" providerId="LiveId" clId="{08259469-EA37-4589-94DB-D43DC49C6094}" dt="2026-05-27T18:13:51.261" v="358" actId="123"/>
        <pc:sldMkLst>
          <pc:docMk/>
          <pc:sldMk cId="0" sldId="259"/>
        </pc:sldMkLst>
        <pc:spChg chg="mod">
          <ac:chgData name="First Presbyterian Church, Blairstown, NJ" userId="96d466b960cbaa79" providerId="LiveId" clId="{08259469-EA37-4589-94DB-D43DC49C6094}" dt="2026-05-27T18:13:51.261" v="358" actId="123"/>
          <ac:spMkLst>
            <pc:docMk/>
            <pc:sldMk cId="0" sldId="259"/>
            <ac:spMk id="8194" creationId="{BC6D61EA-6048-4BEF-91FB-A3938ABBBFCE}"/>
          </ac:spMkLst>
        </pc:spChg>
      </pc:sldChg>
      <pc:sldChg chg="modSp add mod">
        <pc:chgData name="First Presbyterian Church, Blairstown, NJ" userId="96d466b960cbaa79" providerId="LiveId" clId="{08259469-EA37-4589-94DB-D43DC49C6094}" dt="2026-05-27T18:03:50.681" v="347" actId="20577"/>
        <pc:sldMkLst>
          <pc:docMk/>
          <pc:sldMk cId="0" sldId="704"/>
        </pc:sldMkLst>
        <pc:spChg chg="mod">
          <ac:chgData name="First Presbyterian Church, Blairstown, NJ" userId="96d466b960cbaa79" providerId="LiveId" clId="{08259469-EA37-4589-94DB-D43DC49C6094}" dt="2026-05-27T18:03:50.681" v="347" actId="20577"/>
          <ac:spMkLst>
            <pc:docMk/>
            <pc:sldMk cId="0" sldId="704"/>
            <ac:spMk id="19458" creationId="{5D7F9985-0473-9648-70DE-D4F109A99C6B}"/>
          </ac:spMkLst>
        </pc:spChg>
      </pc:sldChg>
      <pc:sldChg chg="modSp mod">
        <pc:chgData name="First Presbyterian Church, Blairstown, NJ" userId="96d466b960cbaa79" providerId="LiveId" clId="{08259469-EA37-4589-94DB-D43DC49C6094}" dt="2026-05-27T18:13:23.074" v="354" actId="20577"/>
        <pc:sldMkLst>
          <pc:docMk/>
          <pc:sldMk cId="0" sldId="721"/>
        </pc:sldMkLst>
        <pc:spChg chg="mod">
          <ac:chgData name="First Presbyterian Church, Blairstown, NJ" userId="96d466b960cbaa79" providerId="LiveId" clId="{08259469-EA37-4589-94DB-D43DC49C6094}" dt="2026-05-27T18:13:23.074" v="354"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5-08T18:10:38.837" v="146" actId="6549"/>
        <pc:sldMkLst>
          <pc:docMk/>
          <pc:sldMk cId="0" sldId="750"/>
        </pc:sldMkLst>
        <pc:spChg chg="mod">
          <ac:chgData name="First Presbyterian Church, Blairstown, NJ" userId="96d466b960cbaa79" providerId="LiveId" clId="{08259469-EA37-4589-94DB-D43DC49C6094}" dt="2026-05-08T18:10:38.837" v="146" actId="6549"/>
          <ac:spMkLst>
            <pc:docMk/>
            <pc:sldMk cId="0" sldId="750"/>
            <ac:spMk id="14338" creationId="{D522C88E-8367-8040-CCB7-512F5506FFFD}"/>
          </ac:spMkLst>
        </pc:spChg>
      </pc:sldChg>
      <pc:sldChg chg="add">
        <pc:chgData name="First Presbyterian Church, Blairstown, NJ" userId="96d466b960cbaa79" providerId="LiveId" clId="{08259469-EA37-4589-94DB-D43DC49C6094}" dt="2026-05-27T18:05:35.262" v="348"/>
        <pc:sldMkLst>
          <pc:docMk/>
          <pc:sldMk cId="0" sldId="798"/>
        </pc:sldMkLst>
      </pc:sldChg>
      <pc:sldChg chg="add">
        <pc:chgData name="First Presbyterian Church, Blairstown, NJ" userId="96d466b960cbaa79" providerId="LiveId" clId="{08259469-EA37-4589-94DB-D43DC49C6094}" dt="2026-05-27T18:05:35.262" v="348"/>
        <pc:sldMkLst>
          <pc:docMk/>
          <pc:sldMk cId="4096698431" sldId="799"/>
        </pc:sldMkLst>
      </pc:sldChg>
      <pc:sldChg chg="add">
        <pc:chgData name="First Presbyterian Church, Blairstown, NJ" userId="96d466b960cbaa79" providerId="LiveId" clId="{08259469-EA37-4589-94DB-D43DC49C6094}" dt="2026-05-27T18:05:35.262" v="348"/>
        <pc:sldMkLst>
          <pc:docMk/>
          <pc:sldMk cId="2812207588" sldId="800"/>
        </pc:sldMkLst>
      </pc:sldChg>
      <pc:sldChg chg="add">
        <pc:chgData name="First Presbyterian Church, Blairstown, NJ" userId="96d466b960cbaa79" providerId="LiveId" clId="{08259469-EA37-4589-94DB-D43DC49C6094}" dt="2026-05-08T18:12:21.397" v="154"/>
        <pc:sldMkLst>
          <pc:docMk/>
          <pc:sldMk cId="1700059107" sldId="863"/>
        </pc:sldMkLst>
      </pc:sldChg>
      <pc:sldChg chg="modSp mod">
        <pc:chgData name="First Presbyterian Church, Blairstown, NJ" userId="96d466b960cbaa79" providerId="LiveId" clId="{08259469-EA37-4589-94DB-D43DC49C6094}" dt="2026-05-27T18:19:04.492" v="382" actId="6549"/>
        <pc:sldMkLst>
          <pc:docMk/>
          <pc:sldMk cId="1174558784" sldId="905"/>
        </pc:sldMkLst>
        <pc:spChg chg="mod">
          <ac:chgData name="First Presbyterian Church, Blairstown, NJ" userId="96d466b960cbaa79" providerId="LiveId" clId="{08259469-EA37-4589-94DB-D43DC49C6094}" dt="2026-05-27T18:19:04.492" v="382" actId="6549"/>
          <ac:spMkLst>
            <pc:docMk/>
            <pc:sldMk cId="1174558784" sldId="905"/>
            <ac:spMk id="17410" creationId="{4532FAAA-3A0F-4CF3-BD4A-7E5B879733B0}"/>
          </ac:spMkLst>
        </pc:spChg>
      </pc:sldChg>
      <pc:sldChg chg="modSp del mod">
        <pc:chgData name="First Presbyterian Church, Blairstown, NJ" userId="96d466b960cbaa79" providerId="LiveId" clId="{08259469-EA37-4589-94DB-D43DC49C6094}" dt="2026-05-27T18:19:10.105" v="383" actId="47"/>
        <pc:sldMkLst>
          <pc:docMk/>
          <pc:sldMk cId="533685851" sldId="920"/>
        </pc:sldMkLst>
      </pc:sldChg>
      <pc:sldChg chg="modSp mod">
        <pc:chgData name="First Presbyterian Church, Blairstown, NJ" userId="96d466b960cbaa79" providerId="LiveId" clId="{08259469-EA37-4589-94DB-D43DC49C6094}" dt="2026-05-27T18:20:19.441" v="396" actId="6549"/>
        <pc:sldMkLst>
          <pc:docMk/>
          <pc:sldMk cId="2704173309" sldId="921"/>
        </pc:sldMkLst>
        <pc:spChg chg="mod">
          <ac:chgData name="First Presbyterian Church, Blairstown, NJ" userId="96d466b960cbaa79" providerId="LiveId" clId="{08259469-EA37-4589-94DB-D43DC49C6094}" dt="2026-05-27T18:20:19.441" v="396" actId="6549"/>
          <ac:spMkLst>
            <pc:docMk/>
            <pc:sldMk cId="2704173309" sldId="921"/>
            <ac:spMk id="17410" creationId="{4532FAAA-3A0F-4CF3-BD4A-7E5B879733B0}"/>
          </ac:spMkLst>
        </pc:spChg>
      </pc:sldChg>
      <pc:sldChg chg="modSp mod">
        <pc:chgData name="First Presbyterian Church, Blairstown, NJ" userId="96d466b960cbaa79" providerId="LiveId" clId="{08259469-EA37-4589-94DB-D43DC49C6094}" dt="2026-05-27T18:16:20.206" v="363" actId="403"/>
        <pc:sldMkLst>
          <pc:docMk/>
          <pc:sldMk cId="3505342783" sldId="993"/>
        </pc:sldMkLst>
        <pc:spChg chg="mod">
          <ac:chgData name="First Presbyterian Church, Blairstown, NJ" userId="96d466b960cbaa79" providerId="LiveId" clId="{08259469-EA37-4589-94DB-D43DC49C6094}" dt="2026-05-27T18:16:20.206" v="363" actId="403"/>
          <ac:spMkLst>
            <pc:docMk/>
            <pc:sldMk cId="3505342783" sldId="993"/>
            <ac:spMk id="8194" creationId="{F31512E2-F393-4D44-A63D-55F78F8B5DAA}"/>
          </ac:spMkLst>
        </pc:spChg>
      </pc:sldChg>
      <pc:sldChg chg="modSp add mod">
        <pc:chgData name="First Presbyterian Church, Blairstown, NJ" userId="96d466b960cbaa79" providerId="LiveId" clId="{08259469-EA37-4589-94DB-D43DC49C6094}" dt="2026-05-08T18:22:29.877" v="264" actId="20577"/>
        <pc:sldMkLst>
          <pc:docMk/>
          <pc:sldMk cId="3099346118" sldId="995"/>
        </pc:sldMkLst>
        <pc:spChg chg="mod">
          <ac:chgData name="First Presbyterian Church, Blairstown, NJ" userId="96d466b960cbaa79" providerId="LiveId" clId="{08259469-EA37-4589-94DB-D43DC49C6094}" dt="2026-05-08T18:22:29.877" v="264" actId="20577"/>
          <ac:spMkLst>
            <pc:docMk/>
            <pc:sldMk cId="3099346118" sldId="995"/>
            <ac:spMk id="11266" creationId="{7128D5BA-6C50-3F24-4E23-9D9E1E086003}"/>
          </ac:spMkLst>
        </pc:spChg>
      </pc:sldChg>
      <pc:sldChg chg="delSp modSp add mod setBg delDesignElem">
        <pc:chgData name="First Presbyterian Church, Blairstown, NJ" userId="96d466b960cbaa79" providerId="LiveId" clId="{08259469-EA37-4589-94DB-D43DC49C6094}" dt="2026-05-08T18:13:03.427" v="200" actId="1076"/>
        <pc:sldMkLst>
          <pc:docMk/>
          <pc:sldMk cId="1006248829" sldId="998"/>
        </pc:sldMkLst>
        <pc:spChg chg="mod">
          <ac:chgData name="First Presbyterian Church, Blairstown, NJ" userId="96d466b960cbaa79" providerId="LiveId" clId="{08259469-EA37-4589-94DB-D43DC49C6094}" dt="2026-05-08T18:12:57.967" v="198" actId="6549"/>
          <ac:spMkLst>
            <pc:docMk/>
            <pc:sldMk cId="1006248829" sldId="998"/>
            <ac:spMk id="4" creationId="{3A83EDF5-8626-E1F6-58E2-61C2F5CC982B}"/>
          </ac:spMkLst>
        </pc:spChg>
        <pc:picChg chg="mod">
          <ac:chgData name="First Presbyterian Church, Blairstown, NJ" userId="96d466b960cbaa79" providerId="LiveId" clId="{08259469-EA37-4589-94DB-D43DC49C6094}" dt="2026-05-08T18:13:03.427" v="200" actId="1076"/>
          <ac:picMkLst>
            <pc:docMk/>
            <pc:sldMk cId="1006248829" sldId="998"/>
            <ac:picMk id="5" creationId="{BC8C14F7-C67C-9058-1D2C-6EF47A6E3985}"/>
          </ac:picMkLst>
        </pc:picChg>
      </pc:sldChg>
      <pc:sldChg chg="add">
        <pc:chgData name="First Presbyterian Church, Blairstown, NJ" userId="96d466b960cbaa79" providerId="LiveId" clId="{08259469-EA37-4589-94DB-D43DC49C6094}" dt="2026-05-08T18:12:21.397" v="154"/>
        <pc:sldMkLst>
          <pc:docMk/>
          <pc:sldMk cId="2408121837" sldId="999"/>
        </pc:sldMkLst>
      </pc:sldChg>
      <pc:sldChg chg="add">
        <pc:chgData name="First Presbyterian Church, Blairstown, NJ" userId="96d466b960cbaa79" providerId="LiveId" clId="{08259469-EA37-4589-94DB-D43DC49C6094}" dt="2026-05-08T18:12:21.397" v="154"/>
        <pc:sldMkLst>
          <pc:docMk/>
          <pc:sldMk cId="850120149" sldId="1000"/>
        </pc:sldMkLst>
      </pc:sldChg>
      <pc:sldChg chg="modSp add mod">
        <pc:chgData name="First Presbyterian Church, Blairstown, NJ" userId="96d466b960cbaa79" providerId="LiveId" clId="{08259469-EA37-4589-94DB-D43DC49C6094}" dt="2026-05-08T18:15:42.032" v="217"/>
        <pc:sldMkLst>
          <pc:docMk/>
          <pc:sldMk cId="4045116737" sldId="1001"/>
        </pc:sldMkLst>
        <pc:spChg chg="mod">
          <ac:chgData name="First Presbyterian Church, Blairstown, NJ" userId="96d466b960cbaa79" providerId="LiveId" clId="{08259469-EA37-4589-94DB-D43DC49C6094}" dt="2026-05-08T18:15:42.032" v="217"/>
          <ac:spMkLst>
            <pc:docMk/>
            <pc:sldMk cId="4045116737" sldId="1001"/>
            <ac:spMk id="4" creationId="{8DD29EC0-A1D6-A52E-8CDA-1C1CFB93343B}"/>
          </ac:spMkLst>
        </pc:spChg>
      </pc:sldChg>
      <pc:sldChg chg="modSp add del mod">
        <pc:chgData name="First Presbyterian Church, Blairstown, NJ" userId="96d466b960cbaa79" providerId="LiveId" clId="{08259469-EA37-4589-94DB-D43DC49C6094}" dt="2026-05-08T18:16:00.547" v="225" actId="20577"/>
        <pc:sldMkLst>
          <pc:docMk/>
          <pc:sldMk cId="2995565528" sldId="1004"/>
        </pc:sldMkLst>
        <pc:spChg chg="mod">
          <ac:chgData name="First Presbyterian Church, Blairstown, NJ" userId="96d466b960cbaa79" providerId="LiveId" clId="{08259469-EA37-4589-94DB-D43DC49C6094}" dt="2026-05-08T18:16:00.547" v="225" actId="20577"/>
          <ac:spMkLst>
            <pc:docMk/>
            <pc:sldMk cId="2995565528" sldId="1004"/>
            <ac:spMk id="4" creationId="{3068DC81-02C0-AF1B-A233-1D920A17D643}"/>
          </ac:spMkLst>
        </pc:spChg>
      </pc:sldChg>
      <pc:sldChg chg="modSp">
        <pc:chgData name="First Presbyterian Church, Blairstown, NJ" userId="96d466b960cbaa79" providerId="LiveId" clId="{08259469-EA37-4589-94DB-D43DC49C6094}" dt="2026-05-08T18:10:56.678" v="151"/>
        <pc:sldMkLst>
          <pc:docMk/>
          <pc:sldMk cId="541476239" sldId="1040"/>
        </pc:sldMkLst>
        <pc:spChg chg="mod">
          <ac:chgData name="First Presbyterian Church, Blairstown, NJ" userId="96d466b960cbaa79" providerId="LiveId" clId="{08259469-EA37-4589-94DB-D43DC49C6094}" dt="2026-05-08T18:10:56.678" v="151"/>
          <ac:spMkLst>
            <pc:docMk/>
            <pc:sldMk cId="541476239" sldId="1040"/>
            <ac:spMk id="14338" creationId="{D522C88E-8367-8040-CCB7-512F5506FFFD}"/>
          </ac:spMkLst>
        </pc:spChg>
      </pc:sldChg>
      <pc:sldChg chg="add del">
        <pc:chgData name="First Presbyterian Church, Blairstown, NJ" userId="96d466b960cbaa79" providerId="LiveId" clId="{08259469-EA37-4589-94DB-D43DC49C6094}" dt="2026-05-27T18:05:38.867" v="349" actId="47"/>
        <pc:sldMkLst>
          <pc:docMk/>
          <pc:sldMk cId="3319086001" sldId="1059"/>
        </pc:sldMkLst>
      </pc:sldChg>
      <pc:sldChg chg="add del">
        <pc:chgData name="First Presbyterian Church, Blairstown, NJ" userId="96d466b960cbaa79" providerId="LiveId" clId="{08259469-EA37-4589-94DB-D43DC49C6094}" dt="2026-05-27T18:05:38.867" v="349" actId="47"/>
        <pc:sldMkLst>
          <pc:docMk/>
          <pc:sldMk cId="69669321" sldId="1060"/>
        </pc:sldMkLst>
      </pc:sldChg>
      <pc:sldChg chg="add">
        <pc:chgData name="First Presbyterian Church, Blairstown, NJ" userId="96d466b960cbaa79" providerId="LiveId" clId="{08259469-EA37-4589-94DB-D43DC49C6094}" dt="2026-05-08T18:20:29.639" v="248"/>
        <pc:sldMkLst>
          <pc:docMk/>
          <pc:sldMk cId="828248375" sldId="1104"/>
        </pc:sldMkLst>
      </pc:sldChg>
      <pc:sldChg chg="modSp mod">
        <pc:chgData name="First Presbyterian Church, Blairstown, NJ" userId="96d466b960cbaa79" providerId="LiveId" clId="{08259469-EA37-4589-94DB-D43DC49C6094}" dt="2026-05-08T18:06:07.152" v="104" actId="6549"/>
        <pc:sldMkLst>
          <pc:docMk/>
          <pc:sldMk cId="949462407" sldId="1133"/>
        </pc:sldMkLst>
        <pc:spChg chg="mod">
          <ac:chgData name="First Presbyterian Church, Blairstown, NJ" userId="96d466b960cbaa79" providerId="LiveId" clId="{08259469-EA37-4589-94DB-D43DC49C6094}" dt="2026-05-08T18:06:07.152" v="104" actId="6549"/>
          <ac:spMkLst>
            <pc:docMk/>
            <pc:sldMk cId="949462407" sldId="1133"/>
            <ac:spMk id="4" creationId="{CFC89C4D-D273-C32D-F82B-B270049DFDB9}"/>
          </ac:spMkLst>
        </pc:spChg>
      </pc:sldChg>
      <pc:sldChg chg="modSp add del mod">
        <pc:chgData name="First Presbyterian Church, Blairstown, NJ" userId="96d466b960cbaa79" providerId="LiveId" clId="{08259469-EA37-4589-94DB-D43DC49C6094}" dt="2026-05-08T21:25:45.505" v="303" actId="20577"/>
        <pc:sldMkLst>
          <pc:docMk/>
          <pc:sldMk cId="0" sldId="1138"/>
        </pc:sldMkLst>
        <pc:spChg chg="mod">
          <ac:chgData name="First Presbyterian Church, Blairstown, NJ" userId="96d466b960cbaa79" providerId="LiveId" clId="{08259469-EA37-4589-94DB-D43DC49C6094}" dt="2026-05-08T21:25:45.505" v="303" actId="20577"/>
          <ac:spMkLst>
            <pc:docMk/>
            <pc:sldMk cId="0" sldId="1138"/>
            <ac:spMk id="11266" creationId="{7128D5BA-6C50-3F24-4E23-9D9E1E086003}"/>
          </ac:spMkLst>
        </pc:spChg>
      </pc:sldChg>
      <pc:sldChg chg="modSp add mod">
        <pc:chgData name="First Presbyterian Church, Blairstown, NJ" userId="96d466b960cbaa79" providerId="LiveId" clId="{08259469-EA37-4589-94DB-D43DC49C6094}" dt="2026-05-08T18:16:33.769" v="230" actId="6549"/>
        <pc:sldMkLst>
          <pc:docMk/>
          <pc:sldMk cId="1339031504" sldId="1140"/>
        </pc:sldMkLst>
        <pc:spChg chg="mod">
          <ac:chgData name="First Presbyterian Church, Blairstown, NJ" userId="96d466b960cbaa79" providerId="LiveId" clId="{08259469-EA37-4589-94DB-D43DC49C6094}" dt="2026-05-08T18:16:33.769" v="230" actId="6549"/>
          <ac:spMkLst>
            <pc:docMk/>
            <pc:sldMk cId="1339031504" sldId="1140"/>
            <ac:spMk id="4" creationId="{A126F6AB-D841-15EC-BD33-DED68B9A0564}"/>
          </ac:spMkLst>
        </pc:spChg>
      </pc:sldChg>
      <pc:sldChg chg="modSp add mod">
        <pc:chgData name="First Presbyterian Church, Blairstown, NJ" userId="96d466b960cbaa79" providerId="LiveId" clId="{08259469-EA37-4589-94DB-D43DC49C6094}" dt="2026-05-08T18:17:01.344" v="244" actId="20577"/>
        <pc:sldMkLst>
          <pc:docMk/>
          <pc:sldMk cId="882376174" sldId="1141"/>
        </pc:sldMkLst>
        <pc:spChg chg="mod">
          <ac:chgData name="First Presbyterian Church, Blairstown, NJ" userId="96d466b960cbaa79" providerId="LiveId" clId="{08259469-EA37-4589-94DB-D43DC49C6094}" dt="2026-05-08T18:17:01.344" v="244" actId="20577"/>
          <ac:spMkLst>
            <pc:docMk/>
            <pc:sldMk cId="882376174" sldId="1141"/>
            <ac:spMk id="14338" creationId="{E04D0EAF-1FA6-B6FF-EDAC-308F48DD72D2}"/>
          </ac:spMkLst>
        </pc:spChg>
      </pc:sldChg>
      <pc:sldChg chg="add">
        <pc:chgData name="First Presbyterian Church, Blairstown, NJ" userId="96d466b960cbaa79" providerId="LiveId" clId="{08259469-EA37-4589-94DB-D43DC49C6094}" dt="2026-05-08T18:12:21.397" v="154"/>
        <pc:sldMkLst>
          <pc:docMk/>
          <pc:sldMk cId="396718700" sldId="1142"/>
        </pc:sldMkLst>
      </pc:sldChg>
      <pc:sldChg chg="add">
        <pc:chgData name="First Presbyterian Church, Blairstown, NJ" userId="96d466b960cbaa79" providerId="LiveId" clId="{08259469-EA37-4589-94DB-D43DC49C6094}" dt="2026-05-08T18:12:21.397" v="154"/>
        <pc:sldMkLst>
          <pc:docMk/>
          <pc:sldMk cId="3387454761" sldId="1145"/>
        </pc:sldMkLst>
      </pc:sldChg>
      <pc:sldChg chg="add">
        <pc:chgData name="First Presbyterian Church, Blairstown, NJ" userId="96d466b960cbaa79" providerId="LiveId" clId="{08259469-EA37-4589-94DB-D43DC49C6094}" dt="2026-05-08T18:12:21.397" v="154"/>
        <pc:sldMkLst>
          <pc:docMk/>
          <pc:sldMk cId="959190072" sldId="1146"/>
        </pc:sldMkLst>
      </pc:sldChg>
      <pc:sldChg chg="modSp add mod">
        <pc:chgData name="First Presbyterian Church, Blairstown, NJ" userId="96d466b960cbaa79" providerId="LiveId" clId="{08259469-EA37-4589-94DB-D43DC49C6094}" dt="2026-05-27T18:15:47.124" v="360" actId="6549"/>
        <pc:sldMkLst>
          <pc:docMk/>
          <pc:sldMk cId="0" sldId="1150"/>
        </pc:sldMkLst>
        <pc:spChg chg="mod">
          <ac:chgData name="First Presbyterian Church, Blairstown, NJ" userId="96d466b960cbaa79" providerId="LiveId" clId="{08259469-EA37-4589-94DB-D43DC49C6094}" dt="2026-05-27T18:15:47.124" v="360" actId="6549"/>
          <ac:spMkLst>
            <pc:docMk/>
            <pc:sldMk cId="0" sldId="1150"/>
            <ac:spMk id="25602" creationId="{3C1CF077-8A5F-4010-AF46-0919BC272DA2}"/>
          </ac:spMkLst>
        </pc:spChg>
      </pc:sldChg>
      <pc:sldChg chg="modSp mod">
        <pc:chgData name="First Presbyterian Church, Blairstown, NJ" userId="96d466b960cbaa79" providerId="LiveId" clId="{08259469-EA37-4589-94DB-D43DC49C6094}" dt="2026-05-27T18:02:01.661" v="327" actId="179"/>
        <pc:sldMkLst>
          <pc:docMk/>
          <pc:sldMk cId="4287854711" sldId="1189"/>
        </pc:sldMkLst>
        <pc:spChg chg="mod">
          <ac:chgData name="First Presbyterian Church, Blairstown, NJ" userId="96d466b960cbaa79" providerId="LiveId" clId="{08259469-EA37-4589-94DB-D43DC49C6094}" dt="2026-05-27T18:02:01.661" v="327" actId="179"/>
          <ac:spMkLst>
            <pc:docMk/>
            <pc:sldMk cId="4287854711" sldId="1189"/>
            <ac:spMk id="7170" creationId="{7C95B34A-5BAC-6D45-5618-40D47EF7122F}"/>
          </ac:spMkLst>
        </pc:spChg>
      </pc:sldChg>
      <pc:sldChg chg="add">
        <pc:chgData name="First Presbyterian Church, Blairstown, NJ" userId="96d466b960cbaa79" providerId="LiveId" clId="{08259469-EA37-4589-94DB-D43DC49C6094}" dt="2026-05-27T18:16:38.948" v="364"/>
        <pc:sldMkLst>
          <pc:docMk/>
          <pc:sldMk cId="0" sldId="1249"/>
        </pc:sldMkLst>
      </pc:sldChg>
      <pc:sldChg chg="modSp mod">
        <pc:chgData name="First Presbyterian Church, Blairstown, NJ" userId="96d466b960cbaa79" providerId="LiveId" clId="{08259469-EA37-4589-94DB-D43DC49C6094}" dt="2026-05-27T18:21:34.734" v="423" actId="6549"/>
        <pc:sldMkLst>
          <pc:docMk/>
          <pc:sldMk cId="2390828971" sldId="1280"/>
        </pc:sldMkLst>
        <pc:spChg chg="mod">
          <ac:chgData name="First Presbyterian Church, Blairstown, NJ" userId="96d466b960cbaa79" providerId="LiveId" clId="{08259469-EA37-4589-94DB-D43DC49C6094}" dt="2026-05-27T18:21:34.734" v="423" actId="6549"/>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5-08T18:10:54.344" v="150" actId="20577"/>
        <pc:sldMkLst>
          <pc:docMk/>
          <pc:sldMk cId="248024497" sldId="1282"/>
        </pc:sldMkLst>
        <pc:spChg chg="mod">
          <ac:chgData name="First Presbyterian Church, Blairstown, NJ" userId="96d466b960cbaa79" providerId="LiveId" clId="{08259469-EA37-4589-94DB-D43DC49C6094}" dt="2026-05-08T18:10:54.344" v="150" actId="20577"/>
          <ac:spMkLst>
            <pc:docMk/>
            <pc:sldMk cId="248024497" sldId="1282"/>
            <ac:spMk id="14338" creationId="{37B1EA31-3869-17B6-6A9C-EA7506ED30EC}"/>
          </ac:spMkLst>
        </pc:spChg>
      </pc:sldChg>
      <pc:sldChg chg="modSp add mod">
        <pc:chgData name="First Presbyterian Church, Blairstown, NJ" userId="96d466b960cbaa79" providerId="LiveId" clId="{08259469-EA37-4589-94DB-D43DC49C6094}" dt="2026-05-08T18:22:17.345" v="261" actId="6549"/>
        <pc:sldMkLst>
          <pc:docMk/>
          <pc:sldMk cId="3876278251" sldId="1286"/>
        </pc:sldMkLst>
        <pc:spChg chg="mod">
          <ac:chgData name="First Presbyterian Church, Blairstown, NJ" userId="96d466b960cbaa79" providerId="LiveId" clId="{08259469-EA37-4589-94DB-D43DC49C6094}" dt="2026-05-08T18:22:17.345" v="261" actId="6549"/>
          <ac:spMkLst>
            <pc:docMk/>
            <pc:sldMk cId="3876278251" sldId="1286"/>
            <ac:spMk id="11266" creationId="{AC792314-12E9-FE8D-C128-FDECB1F6D77F}"/>
          </ac:spMkLst>
        </pc:spChg>
      </pc:sldChg>
      <pc:sldChg chg="modSp add mod">
        <pc:chgData name="First Presbyterian Church, Blairstown, NJ" userId="96d466b960cbaa79" providerId="LiveId" clId="{08259469-EA37-4589-94DB-D43DC49C6094}" dt="2026-05-08T18:22:23.737" v="263" actId="20577"/>
        <pc:sldMkLst>
          <pc:docMk/>
          <pc:sldMk cId="1350638985" sldId="1287"/>
        </pc:sldMkLst>
        <pc:spChg chg="mod">
          <ac:chgData name="First Presbyterian Church, Blairstown, NJ" userId="96d466b960cbaa79" providerId="LiveId" clId="{08259469-EA37-4589-94DB-D43DC49C6094}" dt="2026-05-08T18:22:23.737" v="263" actId="20577"/>
          <ac:spMkLst>
            <pc:docMk/>
            <pc:sldMk cId="1350638985" sldId="1287"/>
            <ac:spMk id="11266" creationId="{00B5D1B0-D17B-6ED9-9037-9B996A467965}"/>
          </ac:spMkLst>
        </pc:spChg>
      </pc:sldChg>
      <pc:sldChg chg="modSp add mod">
        <pc:chgData name="First Presbyterian Church, Blairstown, NJ" userId="96d466b960cbaa79" providerId="LiveId" clId="{08259469-EA37-4589-94DB-D43DC49C6094}" dt="2026-05-08T18:22:57.890" v="274" actId="404"/>
        <pc:sldMkLst>
          <pc:docMk/>
          <pc:sldMk cId="3671360484" sldId="1288"/>
        </pc:sldMkLst>
        <pc:spChg chg="mod">
          <ac:chgData name="First Presbyterian Church, Blairstown, NJ" userId="96d466b960cbaa79" providerId="LiveId" clId="{08259469-EA37-4589-94DB-D43DC49C6094}" dt="2026-05-08T18:22:57.890" v="274" actId="404"/>
          <ac:spMkLst>
            <pc:docMk/>
            <pc:sldMk cId="3671360484" sldId="1288"/>
            <ac:spMk id="11266" creationId="{8B994824-33AB-18B3-7632-42FB76F002A8}"/>
          </ac:spMkLst>
        </pc:spChg>
      </pc:sldChg>
      <pc:sldChg chg="modSp mod">
        <pc:chgData name="First Presbyterian Church, Blairstown, NJ" userId="96d466b960cbaa79" providerId="LiveId" clId="{08259469-EA37-4589-94DB-D43DC49C6094}" dt="2026-05-27T18:13:25.773" v="355"/>
        <pc:sldMkLst>
          <pc:docMk/>
          <pc:sldMk cId="327398095" sldId="1291"/>
        </pc:sldMkLst>
        <pc:spChg chg="mod">
          <ac:chgData name="First Presbyterian Church, Blairstown, NJ" userId="96d466b960cbaa79" providerId="LiveId" clId="{08259469-EA37-4589-94DB-D43DC49C6094}" dt="2026-05-27T18:13:25.773" v="355"/>
          <ac:spMkLst>
            <pc:docMk/>
            <pc:sldMk cId="327398095" sldId="1291"/>
            <ac:spMk id="82948" creationId="{730A46FC-133B-FC34-BEA4-FB6FF6913C03}"/>
          </ac:spMkLst>
        </pc:spChg>
      </pc:sldChg>
      <pc:sldChg chg="add">
        <pc:chgData name="First Presbyterian Church, Blairstown, NJ" userId="96d466b960cbaa79" providerId="LiveId" clId="{08259469-EA37-4589-94DB-D43DC49C6094}" dt="2026-05-08T18:12:21.397" v="154"/>
        <pc:sldMkLst>
          <pc:docMk/>
          <pc:sldMk cId="756960295" sldId="1301"/>
        </pc:sldMkLst>
      </pc:sldChg>
      <pc:sldChg chg="modSp add mod">
        <pc:chgData name="First Presbyterian Church, Blairstown, NJ" userId="96d466b960cbaa79" providerId="LiveId" clId="{08259469-EA37-4589-94DB-D43DC49C6094}" dt="2026-05-08T18:19:49.558" v="247" actId="113"/>
        <pc:sldMkLst>
          <pc:docMk/>
          <pc:sldMk cId="1801303750" sldId="1303"/>
        </pc:sldMkLst>
        <pc:spChg chg="mod">
          <ac:chgData name="First Presbyterian Church, Blairstown, NJ" userId="96d466b960cbaa79" providerId="LiveId" clId="{08259469-EA37-4589-94DB-D43DC49C6094}" dt="2026-05-08T18:19:49.558" v="247" actId="113"/>
          <ac:spMkLst>
            <pc:docMk/>
            <pc:sldMk cId="1801303750" sldId="1303"/>
            <ac:spMk id="14338" creationId="{6DFBF9DA-7FE6-8BBC-047D-E9723153C04A}"/>
          </ac:spMkLst>
        </pc:spChg>
      </pc:sldChg>
      <pc:sldChg chg="add">
        <pc:chgData name="First Presbyterian Church, Blairstown, NJ" userId="96d466b960cbaa79" providerId="LiveId" clId="{08259469-EA37-4589-94DB-D43DC49C6094}" dt="2026-05-08T18:00:47.357" v="37"/>
        <pc:sldMkLst>
          <pc:docMk/>
          <pc:sldMk cId="602606606" sldId="1310"/>
        </pc:sldMkLst>
      </pc:sldChg>
      <pc:sldChg chg="add">
        <pc:chgData name="First Presbyterian Church, Blairstown, NJ" userId="96d466b960cbaa79" providerId="LiveId" clId="{08259469-EA37-4589-94DB-D43DC49C6094}" dt="2026-05-08T17:55:44.862" v="0"/>
        <pc:sldMkLst>
          <pc:docMk/>
          <pc:sldMk cId="0" sldId="1318"/>
        </pc:sldMkLst>
      </pc:sldChg>
      <pc:sldChg chg="add del">
        <pc:chgData name="First Presbyterian Church, Blairstown, NJ" userId="96d466b960cbaa79" providerId="LiveId" clId="{08259469-EA37-4589-94DB-D43DC49C6094}" dt="2026-05-27T18:16:06.486" v="361" actId="47"/>
        <pc:sldMkLst>
          <pc:docMk/>
          <pc:sldMk cId="0" sldId="1319"/>
        </pc:sldMkLst>
      </pc:sldChg>
      <pc:sldChg chg="add del">
        <pc:chgData name="First Presbyterian Church, Blairstown, NJ" userId="96d466b960cbaa79" providerId="LiveId" clId="{08259469-EA37-4589-94DB-D43DC49C6094}" dt="2026-05-27T18:16:40.337" v="365" actId="47"/>
        <pc:sldMkLst>
          <pc:docMk/>
          <pc:sldMk cId="0" sldId="1320"/>
        </pc:sldMkLst>
      </pc:sldChg>
      <pc:sldChg chg="modSp add del mod">
        <pc:chgData name="First Presbyterian Church, Blairstown, NJ" userId="96d466b960cbaa79" providerId="LiveId" clId="{08259469-EA37-4589-94DB-D43DC49C6094}" dt="2026-05-27T18:19:10.105" v="383" actId="47"/>
        <pc:sldMkLst>
          <pc:docMk/>
          <pc:sldMk cId="2056635261" sldId="1321"/>
        </pc:sldMkLst>
      </pc:sldChg>
      <pc:sldChg chg="addSp delSp modSp add mod setBg delDesignElem">
        <pc:chgData name="First Presbyterian Church, Blairstown, NJ" userId="96d466b960cbaa79" providerId="LiveId" clId="{08259469-EA37-4589-94DB-D43DC49C6094}" dt="2026-05-27T19:14:11.390" v="429" actId="13926"/>
        <pc:sldMkLst>
          <pc:docMk/>
          <pc:sldMk cId="675565397" sldId="1322"/>
        </pc:sldMkLst>
        <pc:spChg chg="mod">
          <ac:chgData name="First Presbyterian Church, Blairstown, NJ" userId="96d466b960cbaa79" providerId="LiveId" clId="{08259469-EA37-4589-94DB-D43DC49C6094}" dt="2026-05-27T19:14:11.390" v="429" actId="13926"/>
          <ac:spMkLst>
            <pc:docMk/>
            <pc:sldMk cId="675565397" sldId="1322"/>
            <ac:spMk id="20482" creationId="{C80FA143-5C2D-9F78-FA4B-0A8D485387E3}"/>
          </ac:spMkLst>
        </pc:spChg>
        <pc:picChg chg="mod ord">
          <ac:chgData name="First Presbyterian Church, Blairstown, NJ" userId="96d466b960cbaa79" providerId="LiveId" clId="{08259469-EA37-4589-94DB-D43DC49C6094}" dt="2026-05-08T18:09:27.384" v="129" actId="26606"/>
          <ac:picMkLst>
            <pc:docMk/>
            <pc:sldMk cId="675565397" sldId="1322"/>
            <ac:picMk id="3" creationId="{DFBF53F6-C9AD-3E78-336D-E9E6EFBD7F3D}"/>
          </ac:picMkLst>
        </pc:picChg>
        <pc:picChg chg="add">
          <ac:chgData name="First Presbyterian Church, Blairstown, NJ" userId="96d466b960cbaa79" providerId="LiveId" clId="{08259469-EA37-4589-94DB-D43DC49C6094}" dt="2026-05-08T18:09:27.384" v="129" actId="26606"/>
          <ac:picMkLst>
            <pc:docMk/>
            <pc:sldMk cId="675565397" sldId="1322"/>
            <ac:picMk id="20495" creationId="{8371DE0A-DF01-4D24-A882-91D5937AD8E6}"/>
          </ac:picMkLst>
        </pc:picChg>
      </pc:sldChg>
      <pc:sldChg chg="modSp add mod">
        <pc:chgData name="First Presbyterian Church, Blairstown, NJ" userId="96d466b960cbaa79" providerId="LiveId" clId="{08259469-EA37-4589-94DB-D43DC49C6094}" dt="2026-05-27T18:20:53.781" v="405" actId="20577"/>
        <pc:sldMkLst>
          <pc:docMk/>
          <pc:sldMk cId="2026165389" sldId="1323"/>
        </pc:sldMkLst>
        <pc:spChg chg="mod">
          <ac:chgData name="First Presbyterian Church, Blairstown, NJ" userId="96d466b960cbaa79" providerId="LiveId" clId="{08259469-EA37-4589-94DB-D43DC49C6094}" dt="2026-05-27T18:20:53.781" v="405" actId="20577"/>
          <ac:spMkLst>
            <pc:docMk/>
            <pc:sldMk cId="2026165389" sldId="1323"/>
            <ac:spMk id="4" creationId="{6D8A68C8-1598-BB18-A843-C0575DB7A021}"/>
          </ac:spMkLst>
        </pc:spChg>
      </pc:sldChg>
      <pc:sldChg chg="modSp add mod">
        <pc:chgData name="First Presbyterian Church, Blairstown, NJ" userId="96d466b960cbaa79" providerId="LiveId" clId="{08259469-EA37-4589-94DB-D43DC49C6094}" dt="2026-05-27T18:21:15.881" v="414" actId="20577"/>
        <pc:sldMkLst>
          <pc:docMk/>
          <pc:sldMk cId="4289814885" sldId="1324"/>
        </pc:sldMkLst>
        <pc:spChg chg="mod">
          <ac:chgData name="First Presbyterian Church, Blairstown, NJ" userId="96d466b960cbaa79" providerId="LiveId" clId="{08259469-EA37-4589-94DB-D43DC49C6094}" dt="2026-05-27T18:21:15.881" v="414" actId="20577"/>
          <ac:spMkLst>
            <pc:docMk/>
            <pc:sldMk cId="4289814885" sldId="1324"/>
            <ac:spMk id="4" creationId="{528E50DD-E3BC-D4BD-A6D4-BACA66A8A4DE}"/>
          </ac:spMkLst>
        </pc:spChg>
      </pc:sldChg>
      <pc:sldChg chg="modSp add mod">
        <pc:chgData name="First Presbyterian Church, Blairstown, NJ" userId="96d466b960cbaa79" providerId="LiveId" clId="{08259469-EA37-4589-94DB-D43DC49C6094}" dt="2026-05-27T18:21:30.944" v="422" actId="20577"/>
        <pc:sldMkLst>
          <pc:docMk/>
          <pc:sldMk cId="2325200506" sldId="1325"/>
        </pc:sldMkLst>
        <pc:spChg chg="mod">
          <ac:chgData name="First Presbyterian Church, Blairstown, NJ" userId="96d466b960cbaa79" providerId="LiveId" clId="{08259469-EA37-4589-94DB-D43DC49C6094}" dt="2026-05-27T18:21:30.944" v="422" actId="20577"/>
          <ac:spMkLst>
            <pc:docMk/>
            <pc:sldMk cId="2325200506" sldId="1325"/>
            <ac:spMk id="4" creationId="{E088562C-0B44-5ED4-A7EB-F2C66F0640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05/28/2026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 we did not receive a spirit of slavery to fall back into fear; but we have received a spirit of adoption, that we are children of God most high; and if children, then heirs, heirs of God and joint heirs with Christ.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Imperfect people though we are, in Christ, by the power of the Spirit, we are forgiven. Thanks be to God, who claims and calls us by name. Amen.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228600"/>
            <a:ext cx="9144000" cy="513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GLORIA PATRI: </a:t>
            </a:r>
            <a:r>
              <a:rPr lang="en-US" altLang="en-US" sz="2400" b="0" i="1" dirty="0"/>
              <a:t>No. 579  Glory Be to the Father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to the Son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to the Holy Ghost.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is now and ever shall be,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world without end.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4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EPISTLE LESSON: 	2 Corinthians 13: 11–13  </a:t>
            </a:r>
          </a:p>
          <a:p>
            <a:pPr>
              <a:buNone/>
              <a:defRPr/>
            </a:pPr>
            <a:r>
              <a:rPr lang="en-US" sz="2400" b="0" i="1" dirty="0">
                <a:cs typeface="Arial" pitchFamily="34" charset="0"/>
              </a:rPr>
              <a:t>	Paul signs off in the name of the Triune God.</a:t>
            </a:r>
          </a:p>
          <a:p>
            <a:pPr indent="228600" algn="just">
              <a:lnSpc>
                <a:spcPct val="150000"/>
              </a:lnSpc>
              <a:buNone/>
            </a:pP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Finally, brothers and sisters, farewell. Be restored; listen to my appeal; agree with one another; live in peace; and the God of love and peace will be with you. </a:t>
            </a: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Greet one another with a holy kiss. All the saints greet you.</a:t>
            </a:r>
          </a:p>
          <a:p>
            <a:pPr indent="228600" algn="just">
              <a:lnSpc>
                <a:spcPct val="150000"/>
              </a:lnSpc>
              <a:buNone/>
            </a:pP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The grace of the Lord Jesus Christ, the love of God, and the communion of the Holy Spirit be with all of you.</a:t>
            </a:r>
            <a:endParaRPr lang="en-US" sz="2800" b="0" i="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8: 21–30; John 18: 33–39 </a:t>
            </a:r>
          </a:p>
          <a:p>
            <a:pPr marR="0" indent="342900">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Pilate and Jesus discuss Jesus’ kingship</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171450" algn="just">
              <a:lnSpc>
                <a:spcPct val="150000"/>
              </a:lnSpc>
              <a:buNone/>
            </a:pP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Again he said to them, “I am going away, and you will search for me, but you will die in your sin. Where I am going, you cannot come.” </a:t>
            </a: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Then the Jews said, “Is he going to kill himself? Is that what he means by saying, ‘Where I am going, you cannot come’?” </a:t>
            </a: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He said to them, “You are from below, I am from above; you are from this world, I am not from this world.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ACF9-3867-80B4-2A0C-1C2A43CA01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8A68C8-1598-BB18-A843-C0575DB7A021}"/>
              </a:ext>
            </a:extLst>
          </p:cNvPr>
          <p:cNvSpPr txBox="1"/>
          <p:nvPr/>
        </p:nvSpPr>
        <p:spPr>
          <a:xfrm>
            <a:off x="323850" y="152400"/>
            <a:ext cx="8496300" cy="5821465"/>
          </a:xfrm>
          <a:prstGeom prst="rect">
            <a:avLst/>
          </a:prstGeom>
          <a:noFill/>
        </p:spPr>
        <p:txBody>
          <a:bodyPr wrap="square">
            <a:spAutoFit/>
          </a:bodyPr>
          <a:lstStyle/>
          <a:p>
            <a:pPr indent="17145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told you that you would die in your sins, for you will die in your sins unless you believe that I am he.”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said to him, “Who are you?” Jesus said to them, “Why do I speak to you at all?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have much to say about you and much to condemn, but the one who sent me is true, and I declare to the world what I have heard from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did not understand that he was speaking to them about the Father.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Jesus said, . . .</a:t>
            </a:r>
          </a:p>
        </p:txBody>
      </p:sp>
    </p:spTree>
    <p:extLst>
      <p:ext uri="{BB962C8B-B14F-4D97-AF65-F5344CB8AC3E}">
        <p14:creationId xmlns:p14="http://schemas.microsoft.com/office/powerpoint/2010/main" val="202616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09FDE-17F3-DE1B-980C-869EE4D20A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8E50DD-E3BC-D4BD-A6D4-BACA66A8A4DE}"/>
              </a:ext>
            </a:extLst>
          </p:cNvPr>
          <p:cNvSpPr txBox="1"/>
          <p:nvPr/>
        </p:nvSpPr>
        <p:spPr>
          <a:xfrm>
            <a:off x="323850" y="152400"/>
            <a:ext cx="8496300" cy="6467796"/>
          </a:xfrm>
          <a:prstGeom prst="rect">
            <a:avLst/>
          </a:prstGeom>
          <a:noFill/>
        </p:spPr>
        <p:txBody>
          <a:bodyPr wrap="square">
            <a:spAutoFit/>
          </a:bodyPr>
          <a:lstStyle/>
          <a:p>
            <a:pPr indent="171450"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you have lifted up the Son of Man, then you will realize that I am he and that I do nothing on my own, but I speak these things as the Father instructed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one who sent me is with me; he has not left me alone, for I always do what is pleasing to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he was saying these things, many believed in him.</a:t>
            </a:r>
          </a:p>
          <a:p>
            <a:pPr indent="17145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Pilate entered the headquarters again, summoned Jesus, and asked him, “Are you the King of the Jews?” . . .</a:t>
            </a:r>
          </a:p>
        </p:txBody>
      </p:sp>
    </p:spTree>
    <p:extLst>
      <p:ext uri="{BB962C8B-B14F-4D97-AF65-F5344CB8AC3E}">
        <p14:creationId xmlns:p14="http://schemas.microsoft.com/office/powerpoint/2010/main" val="428981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8BD0-861D-A77A-563E-290256119E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88562C-0B44-5ED4-A7EB-F2C66F0640C1}"/>
              </a:ext>
            </a:extLst>
          </p:cNvPr>
          <p:cNvSpPr txBox="1"/>
          <p:nvPr/>
        </p:nvSpPr>
        <p:spPr>
          <a:xfrm>
            <a:off x="323850" y="152400"/>
            <a:ext cx="8496300" cy="6467796"/>
          </a:xfrm>
          <a:prstGeom prst="rect">
            <a:avLst/>
          </a:prstGeom>
          <a:noFill/>
        </p:spPr>
        <p:txBody>
          <a:bodyPr wrap="square">
            <a:spAutoFit/>
          </a:bodyPr>
          <a:lstStyle/>
          <a:p>
            <a:pPr indent="17145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“Do you ask this on your own, or did others tell you about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Pilate replied, “I am not a Jew, am I? Your own nation and the chief priests have handed you over to me. What have you done?”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“My kingdom does not belong to this world. If my kingdom belonged to this world, my followers would be fighting to keep me from being handed over to the Jews. But as it is, my kingdom is not from here.”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Pilate asked him, “So you are a king?”. . .</a:t>
            </a:r>
          </a:p>
        </p:txBody>
      </p:sp>
    </p:spTree>
    <p:extLst>
      <p:ext uri="{BB962C8B-B14F-4D97-AF65-F5344CB8AC3E}">
        <p14:creationId xmlns:p14="http://schemas.microsoft.com/office/powerpoint/2010/main" val="232520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6467796"/>
          </a:xfrm>
          <a:prstGeom prst="rect">
            <a:avLst/>
          </a:prstGeom>
          <a:noFill/>
        </p:spPr>
        <p:txBody>
          <a:bodyPr wrap="square">
            <a:spAutoFit/>
          </a:bodyPr>
          <a:lstStyle/>
          <a:p>
            <a:pPr indent="171450"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“You say that I am a king. For this I was born, and for this I came into the world, to testify to the truth. Everyone who belongs to the truth listens to my voice.”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Pilate asked him, “What is truth?”</a:t>
            </a:r>
          </a:p>
          <a:p>
            <a:pPr indent="171450"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he had said this, he went out to the Jews again and told them, “I find no case against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you have a custom that I release someone for you at the Passover. Do you want me to release for you the King of the Jews?”</a:t>
            </a:r>
          </a:p>
        </p:txBody>
      </p:sp>
    </p:spTree>
    <p:extLst>
      <p:ext uri="{BB962C8B-B14F-4D97-AF65-F5344CB8AC3E}">
        <p14:creationId xmlns:p14="http://schemas.microsoft.com/office/powerpoint/2010/main" val="239082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114800" y="381000"/>
            <a:ext cx="4483554" cy="5715000"/>
          </a:xfrm>
          <a:prstGeom prst="rect">
            <a:avLst/>
          </a:prstGeom>
        </p:spPr>
        <p:txBody>
          <a:bodyPr vert="horz" lIns="91440" tIns="45720" rIns="91440" bIns="45720" rtlCol="0" anchor="ctr">
            <a:normAutofit lnSpcReduction="1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DUET: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4300" i="1" dirty="0">
                <a:ln>
                  <a:solidFill>
                    <a:schemeClr val="bg1">
                      <a:lumMod val="75000"/>
                      <a:lumOff val="25000"/>
                      <a:alpha val="10000"/>
                    </a:schemeClr>
                  </a:solidFill>
                </a:ln>
                <a:effectLst>
                  <a:outerShdw blurRad="9525" dist="25400" dir="14640000" algn="tl" rotWithShape="0">
                    <a:schemeClr val="bg1">
                      <a:alpha val="30000"/>
                    </a:schemeClr>
                  </a:outerShdw>
                </a:effectLst>
              </a:rPr>
              <a:t>“O Lovely Peace”  </a:t>
            </a:r>
          </a:p>
          <a:p>
            <a:pPr algn="ctr">
              <a:spcBef>
                <a:spcPct val="20000"/>
              </a:spcBef>
              <a:spcAft>
                <a:spcPts val="600"/>
              </a:spcAft>
              <a:buClr>
                <a:schemeClr val="tx2"/>
              </a:buClr>
              <a:buSzPct val="70000"/>
              <a:buFont typeface="Wingdings 2" charset="2"/>
            </a:pPr>
            <a:r>
              <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rPr>
              <a:t>by G.F. Handel from Judas Maccabeus</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pPr>
            <a:r>
              <a:rPr lang="en-US" sz="2600" dirty="0">
                <a:ln>
                  <a:solidFill>
                    <a:schemeClr val="bg1">
                      <a:lumMod val="75000"/>
                      <a:lumOff val="25000"/>
                      <a:alpha val="10000"/>
                    </a:schemeClr>
                  </a:solidFill>
                </a:ln>
                <a:effectLst>
                  <a:outerShdw blurRad="9525" dist="25400" dir="14640000" algn="tl" rotWithShape="0">
                    <a:schemeClr val="bg1">
                      <a:alpha val="30000"/>
                    </a:schemeClr>
                  </a:outerShdw>
                </a:effectLst>
              </a:rPr>
              <a:t>Elizabeth Toploski, Alto &amp; </a:t>
            </a:r>
            <a:br>
              <a:rPr lang="en-US" sz="2600"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2600" dirty="0">
                <a:ln>
                  <a:solidFill>
                    <a:schemeClr val="bg1">
                      <a:lumMod val="75000"/>
                      <a:lumOff val="25000"/>
                      <a:alpha val="10000"/>
                    </a:schemeClr>
                  </a:solidFill>
                </a:ln>
                <a:effectLst>
                  <a:outerShdw blurRad="9525" dist="25400" dir="14640000" algn="tl" rotWithShape="0">
                    <a:schemeClr val="bg1">
                      <a:alpha val="30000"/>
                    </a:schemeClr>
                  </a:outerShdw>
                </a:effectLst>
              </a:rPr>
              <a:t>Maggie Morokutti, Soprano</a:t>
            </a:r>
            <a:endParaRPr lang="en-US" sz="2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p:txBody>
      </p:sp>
    </p:spTree>
    <p:extLst>
      <p:ext uri="{BB962C8B-B14F-4D97-AF65-F5344CB8AC3E}">
        <p14:creationId xmlns:p14="http://schemas.microsoft.com/office/powerpoint/2010/main" val="9494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85346"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SERIES:</a:t>
            </a:r>
          </a:p>
          <a:p>
            <a:pPr eaLnBrk="1" hangingPunct="1">
              <a:lnSpc>
                <a:spcPct val="90000"/>
              </a:lnSpc>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a:t>
            </a:r>
            <a:b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Sayings of Jesus:</a:t>
            </a:r>
          </a:p>
          <a:p>
            <a:pPr eaLnBrk="1" hangingPunct="1">
              <a:lnSpc>
                <a:spcPct val="90000"/>
              </a:lnSpc>
              <a:spcAft>
                <a:spcPts val="600"/>
              </a:spcAft>
              <a:buClr>
                <a:schemeClr val="tx2"/>
              </a:buClr>
              <a:buFont typeface="Wingdings 2" charset="2"/>
              <a:buNone/>
              <a:tabLst>
                <a:tab pos="7543800" algn="r"/>
              </a:tabLst>
            </a:pP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VI. </a:t>
            </a: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a King”</a:t>
            </a:r>
          </a:p>
        </p:txBody>
      </p:sp>
      <p:pic>
        <p:nvPicPr>
          <p:cNvPr id="4" name="Picture 3">
            <a:extLst>
              <a:ext uri="{FF2B5EF4-FFF2-40B4-BE49-F238E27FC236}">
                <a16:creationId xmlns:a16="http://schemas.microsoft.com/office/drawing/2014/main" id="{C7475F9F-F513-5329-BDF1-FA31019173DD}"/>
              </a:ext>
            </a:extLst>
          </p:cNvPr>
          <p:cNvPicPr>
            <a:picLocks noChangeAspect="1"/>
          </p:cNvPicPr>
          <p:nvPr/>
        </p:nvPicPr>
        <p:blipFill>
          <a:blip r:embed="rId3">
            <a:extLst>
              <a:ext uri="{28A0092B-C50C-407E-A947-70E740481C1C}">
                <a14:useLocalDpi xmlns:a14="http://schemas.microsoft.com/office/drawing/2010/main" val="0"/>
              </a:ext>
            </a:extLst>
          </a:blip>
          <a:srcRect l="12651" r="15152"/>
          <a:stretch>
            <a:fillRect/>
          </a:stretch>
        </p:blipFill>
        <p:spPr>
          <a:xfrm>
            <a:off x="5715263" y="10"/>
            <a:ext cx="3428737" cy="6857990"/>
          </a:xfrm>
          <a:prstGeom prst="rect">
            <a:avLst/>
          </a:prstGeom>
        </p:spPr>
      </p:pic>
      <p:pic>
        <p:nvPicPr>
          <p:cNvPr id="20500" name="Picture 20499">
            <a:extLst>
              <a:ext uri="{FF2B5EF4-FFF2-40B4-BE49-F238E27FC236}">
                <a16:creationId xmlns:a16="http://schemas.microsoft.com/office/drawing/2014/main" id="{11772103-80A1-4212-B82B-261A06D06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8773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A Brief Statement of Faith</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In life and in death we belong to God. Through the grace of our Lord Jesus Christ, the love of God and the communion of the Holy Spirit, we trust in the one triune God, the Holy One of Israel, whom alone we worship  and serve. </a:t>
            </a:r>
            <a:r>
              <a:rPr lang="en-US" b="1" kern="1400" dirty="0">
                <a:effectLst>
                  <a:outerShdw blurRad="38100" dist="38100" dir="2700000" algn="tl">
                    <a:srgbClr val="000000">
                      <a:alpha val="43137"/>
                    </a:srgbClr>
                  </a:outerShdw>
                </a:effectLst>
                <a:ea typeface="Times New Roman" panose="02020603050405020304" pitchFamily="18" charset="0"/>
              </a:rPr>
              <a:t>We trust in Jesus Christ, fully human, fully God...and we trust in God, . .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1524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whom Jesus called Abba, Father. In sovereign love God created the world good and makes everyone equally in God’s image, male and female, of every race and people, to live as one community. But we rebel against God; we hide from our Creator. Ignoring God’s commandments, we violate the image of God in others and ourselves, . . .</a:t>
            </a:r>
          </a:p>
        </p:txBody>
      </p:sp>
    </p:spTree>
    <p:extLst>
      <p:ext uri="{BB962C8B-B14F-4D97-AF65-F5344CB8AC3E}">
        <p14:creationId xmlns:p14="http://schemas.microsoft.com/office/powerpoint/2010/main" val="24802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61BA-8467-D6A0-AA69-B5EAA5CE23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CF6D2DB-C0F8-0F02-402A-CF52357A8170}"/>
              </a:ext>
            </a:extLst>
          </p:cNvPr>
          <p:cNvSpPr txBox="1">
            <a:spLocks noChangeArrowheads="1"/>
          </p:cNvSpPr>
          <p:nvPr/>
        </p:nvSpPr>
        <p:spPr bwMode="auto">
          <a:xfrm>
            <a:off x="209550" y="9525"/>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accept lies as truth, exploit neighbor and nature, and threaten death to the planet entrusted to our care. We deserve God’s condemnation.</a:t>
            </a:r>
          </a:p>
          <a:p>
            <a:pPr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Yet, God acts with justice and mercy to redeem creation. In everlasting love, the God of Abraham and Sarah chose a covenant people to bless all families of the earth. . . .</a:t>
            </a:r>
          </a:p>
        </p:txBody>
      </p:sp>
    </p:spTree>
    <p:extLst>
      <p:ext uri="{BB962C8B-B14F-4D97-AF65-F5344CB8AC3E}">
        <p14:creationId xmlns:p14="http://schemas.microsoft.com/office/powerpoint/2010/main" val="398077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AAE6-2CE4-1D6E-0510-A6A88C28662C}"/>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B2292AD-D0B0-B402-F3C8-A1494EA256CF}"/>
              </a:ext>
            </a:extLst>
          </p:cNvPr>
          <p:cNvSpPr txBox="1">
            <a:spLocks noChangeArrowheads="1"/>
          </p:cNvSpPr>
          <p:nvPr/>
        </p:nvSpPr>
        <p:spPr bwMode="auto">
          <a:xfrm>
            <a:off x="209550" y="9525"/>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In a broken and fearful world, the Spirit gives us courage to pray without ceasing, to witness among all peoples to Christ as Lord and Savior, to unmask idolatries in Church and culture, to hear the voices of peoples long silenced, and to work with others for justice, freedom, and people. Amen.</a:t>
            </a:r>
          </a:p>
        </p:txBody>
      </p:sp>
    </p:spTree>
    <p:extLst>
      <p:ext uri="{BB962C8B-B14F-4D97-AF65-F5344CB8AC3E}">
        <p14:creationId xmlns:p14="http://schemas.microsoft.com/office/powerpoint/2010/main" val="244681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C14F7-C67C-9058-1D2C-6EF47A6E3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2418914" cy="2128644"/>
          </a:xfrm>
          <a:prstGeom prst="rect">
            <a:avLst/>
          </a:prstGeom>
        </p:spPr>
      </p:pic>
      <p:sp>
        <p:nvSpPr>
          <p:cNvPr id="4" name="TextBox 3">
            <a:extLst>
              <a:ext uri="{FF2B5EF4-FFF2-40B4-BE49-F238E27FC236}">
                <a16:creationId xmlns:a16="http://schemas.microsoft.com/office/drawing/2014/main" id="{3A83EDF5-8626-E1F6-58E2-61C2F5CC982B}"/>
              </a:ext>
            </a:extLst>
          </p:cNvPr>
          <p:cNvSpPr txBox="1"/>
          <p:nvPr/>
        </p:nvSpPr>
        <p:spPr>
          <a:xfrm>
            <a:off x="3765948" y="580845"/>
            <a:ext cx="4732909" cy="4953000"/>
          </a:xfrm>
          <a:prstGeom prst="rect">
            <a:avLst/>
          </a:prstGeom>
        </p:spPr>
        <p:txBody>
          <a:bodyPr vert="horz" lIns="91440" tIns="45720" rIns="91440" bIns="45720" rtlCol="0" anchor="t">
            <a:normAutofit/>
          </a:bodyPr>
          <a:lstStyle/>
          <a:p>
            <a:pPr marL="0" marR="0" algn="ctr">
              <a:spcBef>
                <a:spcPct val="20000"/>
              </a:spcBef>
              <a:spcAft>
                <a:spcPts val="600"/>
              </a:spcAft>
              <a:buClr>
                <a:schemeClr val="tx2"/>
              </a:buClr>
              <a:buSzPct val="70000"/>
              <a:buFont typeface="Wingdings 2" charset="2"/>
            </a:pPr>
            <a: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t>INSTALLATION </a:t>
            </a:r>
            <a:b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t>OF A CHURCH OFFICER</a:t>
            </a:r>
          </a:p>
          <a:p>
            <a:pPr marL="0" marR="0">
              <a:spcBef>
                <a:spcPct val="20000"/>
              </a:spcBef>
              <a:spcAft>
                <a:spcPts val="600"/>
              </a:spcAft>
              <a:buClr>
                <a:schemeClr val="tx2"/>
              </a:buClr>
              <a:buSzPct val="70000"/>
              <a:buFont typeface="Wingdings 2" charset="2"/>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0" marR="0" algn="ctr">
              <a:spcBef>
                <a:spcPct val="20000"/>
              </a:spcBef>
              <a:spcAft>
                <a:spcPts val="600"/>
              </a:spcAft>
              <a:buClr>
                <a:schemeClr val="tx2"/>
              </a:buClr>
              <a:buSzPct val="70000"/>
              <a:buFont typeface="Wingdings 2" charset="2"/>
            </a:pPr>
            <a:r>
              <a:rPr 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installed as a deacon is Kelly McElroy</a:t>
            </a:r>
          </a:p>
        </p:txBody>
      </p:sp>
    </p:spTree>
    <p:extLst>
      <p:ext uri="{BB962C8B-B14F-4D97-AF65-F5344CB8AC3E}">
        <p14:creationId xmlns:p14="http://schemas.microsoft.com/office/powerpoint/2010/main" val="100624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152400" y="76200"/>
            <a:ext cx="8915400" cy="67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Gracious and Holy God, give us diligence to seek you.</a:t>
            </a:r>
          </a:p>
          <a:p>
            <a:pPr marL="742950" indent="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Give us wisdom to perceive you.</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Give us patience to wait for you and on you.</a:t>
            </a:r>
          </a:p>
          <a:p>
            <a:pPr marL="742950" indent="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Give us a mind, O God, to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meditate on you.</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Give us eyes to behold you; and ears to listen for your word.</a:t>
            </a:r>
          </a:p>
          <a:p>
            <a:pPr marL="742950" indent="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Give us grateful hearts, O God, and lips of praise that we may worship you. </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Let us worship God.</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5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D5C95-8E23-FB47-7907-322BE59C6B7A}"/>
              </a:ext>
            </a:extLst>
          </p:cNvPr>
          <p:cNvSpPr txBox="1"/>
          <p:nvPr/>
        </p:nvSpPr>
        <p:spPr>
          <a:xfrm>
            <a:off x="228600" y="152400"/>
            <a:ext cx="8686800" cy="4191019"/>
          </a:xfrm>
          <a:prstGeom prst="rect">
            <a:avLst/>
          </a:prstGeom>
          <a:noFill/>
        </p:spPr>
        <p:txBody>
          <a:bodyPr wrap="square">
            <a:spAutoFit/>
          </a:bodyPr>
          <a:lstStyle/>
          <a:p>
            <a:pPr marL="0" marR="0" algn="just">
              <a:lnSpc>
                <a:spcPct val="115000"/>
              </a:lnSpc>
              <a:spcBef>
                <a:spcPts val="0"/>
              </a:spcBef>
              <a:spcAft>
                <a:spcPts val="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SENTENCES OF SCRIPTURE:  </a:t>
            </a:r>
            <a:r>
              <a:rPr lang="en-US" sz="2400" i="1" kern="1400" dirty="0">
                <a:effectLst/>
                <a:latin typeface="Tahoma" panose="020B0604030504040204" pitchFamily="34" charset="0"/>
                <a:ea typeface="Tahoma" panose="020B0604030504040204" pitchFamily="34" charset="0"/>
                <a:cs typeface="Tahoma" panose="020B0604030504040204" pitchFamily="34" charset="0"/>
              </a:rPr>
              <a:t>1 Corinthians 12: 4–7, 27	</a:t>
            </a:r>
          </a:p>
          <a:p>
            <a:pPr marL="0" marR="0" algn="ctr">
              <a:lnSpc>
                <a:spcPct val="115000"/>
              </a:lnSpc>
              <a:spcBef>
                <a:spcPts val="0"/>
              </a:spcBef>
              <a:spcAft>
                <a:spcPts val="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There are varieties of gifts, but it is the same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Spirit who gives them.</a:t>
            </a:r>
          </a:p>
          <a:p>
            <a:pPr marR="0">
              <a:spcBef>
                <a:spcPts val="0"/>
              </a:spcBef>
              <a:spcAft>
                <a:spcPts val="1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457200" marR="0" indent="1588">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There are different ways of serving God, but it is the same Lord who is served. . . .</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12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D3BA-0D90-FE6C-1CDD-89104920985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70CBE-3D53-1431-102C-C7E5EE7D5DBD}"/>
              </a:ext>
            </a:extLst>
          </p:cNvPr>
          <p:cNvSpPr txBox="1"/>
          <p:nvPr/>
        </p:nvSpPr>
        <p:spPr>
          <a:xfrm>
            <a:off x="228600" y="152400"/>
            <a:ext cx="8610600" cy="6678367"/>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God works through each person in a unique way, but it is God’s purpose that is accomplished.</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396875" marR="0" indent="1588" algn="just">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To each is given a gift of the Spirit to be used for the common good.</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0"/>
              </a:spcAf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r>
              <a:rPr lang="en-US" sz="2400" kern="1400" dirty="0">
                <a:effectLst/>
                <a:latin typeface="Tahoma" panose="020B0604030504040204" pitchFamily="34" charset="0"/>
                <a:ea typeface="Tahoma" panose="020B0604030504040204" pitchFamily="34" charset="0"/>
                <a:cs typeface="Tahoma" panose="020B0604030504040204" pitchFamily="34" charset="0"/>
              </a:rPr>
              <a:t>Together we are the body of Christ, and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individually members of it.</a:t>
            </a:r>
          </a:p>
          <a:p>
            <a:pPr marL="457200" marR="0" indent="11113" algn="just">
              <a:lnSpc>
                <a:spcPct val="150000"/>
              </a:lnSpc>
              <a:spcBef>
                <a:spcPts val="0"/>
              </a:spcBef>
              <a:spcAft>
                <a:spcPts val="0"/>
              </a:spcAft>
            </a:pPr>
            <a:r>
              <a:rPr lang="en-US" sz="3200" b="1" kern="1400" dirty="0">
                <a:effectLst/>
                <a:latin typeface="Tahoma" panose="020B0604030504040204" pitchFamily="34" charset="0"/>
                <a:ea typeface="Tahoma" panose="020B0604030504040204" pitchFamily="34" charset="0"/>
                <a:cs typeface="Tahoma" panose="020B0604030504040204" pitchFamily="34" charset="0"/>
              </a:rPr>
              <a:t>By the power and might of your Spirit, O Christ, may we too, seek not to be served but to serve, in your name.  Amen.</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12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4B06-6FBF-3227-41D1-961E925B41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D29EC0-A1D6-A52E-8CDA-1C1CFB93343B}"/>
              </a:ext>
            </a:extLst>
          </p:cNvPr>
          <p:cNvSpPr txBox="1"/>
          <p:nvPr/>
        </p:nvSpPr>
        <p:spPr>
          <a:xfrm>
            <a:off x="228600" y="152400"/>
            <a:ext cx="8610600" cy="4626908"/>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STATEMENT ON THE GIFT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OF INSTALLATION: 						Pastor David Harvey</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DEACON TO BE INSTALLED:	</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marR="0" indent="-974725" algn="just">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Elder:	Mr. Moderator, Deacon Kelly McElroy, having been elected again to active service by the vote of this congregation, may now be installed to office.</a:t>
            </a: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116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F814-48E2-0306-3D18-38326435B1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68DC81-02C0-AF1B-A233-1D920A17D643}"/>
              </a:ext>
            </a:extLst>
          </p:cNvPr>
          <p:cNvSpPr txBox="1"/>
          <p:nvPr/>
        </p:nvSpPr>
        <p:spPr>
          <a:xfrm>
            <a:off x="266700" y="152400"/>
            <a:ext cx="8610600" cy="5221942"/>
          </a:xfrm>
          <a:prstGeom prst="rect">
            <a:avLst/>
          </a:prstGeom>
          <a:noFill/>
        </p:spPr>
        <p:txBody>
          <a:bodyPr wrap="square">
            <a:spAutoFit/>
          </a:bodyPr>
          <a:lstStyle/>
          <a:p>
            <a:pPr marR="0" algn="ctr">
              <a:spcBef>
                <a:spcPts val="100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FOR OFFICER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ALREADY ORDAINED</a:t>
            </a:r>
          </a:p>
          <a:p>
            <a:pPr marR="0" algn="ctr">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Kelly, you have been called again to the position of servant leadership in and for this church. Do you welcome the work for which you have been chosen, and will you serve the people with energy, intelligence, imagination, and love, relying on God’s mercy and rejoicing in God’s promises through and in the name of Jesus, our Lord?</a:t>
            </a:r>
          </a:p>
          <a:p>
            <a:pPr marR="0" algn="just">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Officer:   I do and I will.</a:t>
            </a: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5565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6F6AB-D841-15EC-BD33-DED68B9A0564}"/>
              </a:ext>
            </a:extLst>
          </p:cNvPr>
          <p:cNvSpPr txBox="1"/>
          <p:nvPr/>
        </p:nvSpPr>
        <p:spPr>
          <a:xfrm>
            <a:off x="114300" y="76200"/>
            <a:ext cx="8915400" cy="6172524"/>
          </a:xfrm>
          <a:prstGeom prst="rect">
            <a:avLst/>
          </a:prstGeom>
          <a:noFill/>
        </p:spPr>
        <p:txBody>
          <a:bodyPr wrap="square">
            <a:spAutoFit/>
          </a:bodyPr>
          <a:lstStyle/>
          <a:p>
            <a:pPr marL="0" marR="0" algn="ctr">
              <a:lnSpc>
                <a:spcPct val="200000"/>
              </a:lnSpc>
              <a:tabLst>
                <a:tab pos="4114800" algn="r"/>
              </a:tabLst>
            </a:pPr>
            <a:r>
              <a:rPr lang="en-US" sz="2400" u="sng" kern="1400" dirty="0">
                <a:effectLst/>
                <a:latin typeface="Tahoma" panose="020B0604030504040204" pitchFamily="34" charset="0"/>
                <a:ea typeface="Tahoma" panose="020B0604030504040204" pitchFamily="34" charset="0"/>
                <a:cs typeface="Tahoma" panose="020B0604030504040204" pitchFamily="34" charset="0"/>
              </a:rPr>
              <a:t>QUESTIONS OF AFFIRMATION TO THE CONGREGATION</a:t>
            </a:r>
            <a:r>
              <a:rPr lang="en-US" sz="2400" kern="1400" dirty="0">
                <a:effectLst/>
                <a:latin typeface="Tahoma" panose="020B0604030504040204" pitchFamily="34" charset="0"/>
                <a:ea typeface="Tahoma" panose="020B0604030504040204" pitchFamily="34" charset="0"/>
                <a:cs typeface="Tahoma" panose="020B0604030504040204" pitchFamily="34" charset="0"/>
              </a:rPr>
              <a:t>: </a:t>
            </a:r>
          </a:p>
          <a:p>
            <a:pPr marR="0" algn="just"/>
            <a:r>
              <a:rPr lang="en-US" sz="2400" kern="1400" dirty="0">
                <a:effectLst/>
                <a:latin typeface="Tahoma" panose="020B0604030504040204" pitchFamily="34" charset="0"/>
                <a:ea typeface="Tahoma" panose="020B0604030504040204" pitchFamily="34" charset="0"/>
                <a:cs typeface="Tahoma" panose="020B0604030504040204" pitchFamily="34" charset="0"/>
              </a:rPr>
              <a:t>Do we, the members of the Church, accept this young woman as a deacon, chosen by God through the voice of the congregation to lead us in the ways of Jesus Christ? </a:t>
            </a:r>
          </a:p>
          <a:p>
            <a:pPr marL="631190" marR="0" indent="-63119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		We do.</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631190" marR="0" indent="-631190">
              <a:tabLst>
                <a:tab pos="742950" algn="l"/>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a:t>
            </a:r>
          </a:p>
          <a:p>
            <a:pPr marR="0" algn="just">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Do we agree to encourage her, to respect her decisions, and to follow as she guides us serving Jesus Christ, who alone is Head of the Church?</a:t>
            </a:r>
          </a:p>
          <a:p>
            <a:pPr marL="628650" marR="0" indent="-62865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		We do.</a:t>
            </a:r>
          </a:p>
          <a:p>
            <a:pPr marL="628650" marR="0" indent="-628650">
              <a:lnSpc>
                <a:spcPct val="150000"/>
              </a:lnSpc>
              <a:tabLst>
                <a:tab pos="742950" algn="l"/>
              </a:tabLst>
            </a:pPr>
            <a:endParaRPr lang="en-US" sz="3200" b="1" kern="1400" dirty="0">
              <a:latin typeface="Tahoma" panose="020B0604030504040204" pitchFamily="34" charset="0"/>
              <a:ea typeface="Tahoma" panose="020B0604030504040204" pitchFamily="34" charset="0"/>
              <a:cs typeface="Tahoma" panose="020B0604030504040204" pitchFamily="34" charset="0"/>
            </a:endParaRPr>
          </a:p>
          <a:p>
            <a:pPr marL="628650" marR="0" indent="-628650" algn="ctr">
              <a:lnSpc>
                <a:spcPct val="150000"/>
              </a:lnSpc>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INSTALLATION BLESSING</a:t>
            </a:r>
          </a:p>
        </p:txBody>
      </p:sp>
    </p:spTree>
    <p:extLst>
      <p:ext uri="{BB962C8B-B14F-4D97-AF65-F5344CB8AC3E}">
        <p14:creationId xmlns:p14="http://schemas.microsoft.com/office/powerpoint/2010/main" val="1339031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24748"/>
            <a:ext cx="9144000" cy="61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155  	Rejoice, the Lord Is King </a:t>
            </a:r>
          </a:p>
          <a:p>
            <a:pPr eaLnBrk="1" hangingPunct="1">
              <a:spcBef>
                <a:spcPct val="0"/>
              </a:spcBef>
              <a:buClrTx/>
              <a:buSzTx/>
              <a:buFontTx/>
              <a:buNone/>
            </a:pPr>
            <a:endParaRPr lang="en-US" altLang="en-US" sz="2200" i="1" dirty="0"/>
          </a:p>
          <a:p>
            <a:pPr eaLnBrk="1" hangingPunct="1">
              <a:spcBef>
                <a:spcPct val="0"/>
              </a:spcBef>
              <a:buClrTx/>
              <a:buSzTx/>
              <a:buFontTx/>
              <a:buNone/>
            </a:pPr>
            <a:endParaRPr lang="en-US" altLang="en-US" sz="1000" dirty="0"/>
          </a:p>
          <a:p>
            <a:pPr algn="ctr" eaLnBrk="1" hangingPunct="1">
              <a:lnSpc>
                <a:spcPct val="150000"/>
              </a:lnSpc>
              <a:spcBef>
                <a:spcPct val="0"/>
              </a:spcBef>
              <a:buClrTx/>
              <a:buSzTx/>
              <a:buFontTx/>
              <a:buNone/>
            </a:pPr>
            <a:r>
              <a:rPr lang="en-US" altLang="en-US" b="1" i="1" dirty="0"/>
              <a:t>Rejoice, the Lord is King!</a:t>
            </a:r>
          </a:p>
          <a:p>
            <a:pPr algn="ctr" eaLnBrk="1" hangingPunct="1">
              <a:lnSpc>
                <a:spcPct val="150000"/>
              </a:lnSpc>
              <a:spcBef>
                <a:spcPct val="0"/>
              </a:spcBef>
              <a:buClrTx/>
              <a:buSzTx/>
              <a:buFontTx/>
              <a:buNone/>
            </a:pPr>
            <a:r>
              <a:rPr lang="en-US" altLang="en-US" b="1" i="1" dirty="0"/>
              <a:t>Your Lord and King adore!</a:t>
            </a:r>
          </a:p>
          <a:p>
            <a:pPr algn="ctr" eaLnBrk="1" hangingPunct="1">
              <a:lnSpc>
                <a:spcPct val="150000"/>
              </a:lnSpc>
              <a:spcBef>
                <a:spcPct val="0"/>
              </a:spcBef>
              <a:buClrTx/>
              <a:buSzTx/>
              <a:buFontTx/>
              <a:buNone/>
            </a:pPr>
            <a:r>
              <a:rPr lang="en-US" altLang="en-US" b="1" i="1" dirty="0"/>
              <a:t>Rejoice, give thanks, and sing,</a:t>
            </a:r>
          </a:p>
          <a:p>
            <a:pPr algn="ctr" eaLnBrk="1" hangingPunct="1">
              <a:lnSpc>
                <a:spcPct val="150000"/>
              </a:lnSpc>
              <a:spcBef>
                <a:spcPct val="0"/>
              </a:spcBef>
              <a:buClrTx/>
              <a:buSzTx/>
              <a:buFontTx/>
              <a:buNone/>
            </a:pPr>
            <a:r>
              <a:rPr lang="en-US" altLang="en-US" b="1" i="1" dirty="0"/>
              <a:t>And triumph evermore:</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524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God's kingdom cannot fail,</a:t>
            </a:r>
          </a:p>
          <a:p>
            <a:pPr algn="ctr" eaLnBrk="1" hangingPunct="1">
              <a:lnSpc>
                <a:spcPct val="150000"/>
              </a:lnSpc>
              <a:spcBef>
                <a:spcPct val="0"/>
              </a:spcBef>
              <a:buClrTx/>
              <a:buSzTx/>
              <a:buFontTx/>
              <a:buNone/>
            </a:pPr>
            <a:r>
              <a:rPr lang="en-US" altLang="en-US" b="1" i="1" dirty="0"/>
              <a:t>Christ rules o’er earth and heaven;</a:t>
            </a:r>
          </a:p>
          <a:p>
            <a:pPr algn="ctr" eaLnBrk="1" hangingPunct="1">
              <a:lnSpc>
                <a:spcPct val="150000"/>
              </a:lnSpc>
              <a:spcBef>
                <a:spcPct val="0"/>
              </a:spcBef>
              <a:buClrTx/>
              <a:buSzTx/>
              <a:buFontTx/>
              <a:buNone/>
            </a:pPr>
            <a:r>
              <a:rPr lang="en-US" altLang="en-US" b="1" i="1" dirty="0"/>
              <a:t>The keys of death and hell</a:t>
            </a:r>
          </a:p>
          <a:p>
            <a:pPr algn="ctr" eaLnBrk="1" hangingPunct="1">
              <a:lnSpc>
                <a:spcPct val="150000"/>
              </a:lnSpc>
              <a:spcBef>
                <a:spcPct val="0"/>
              </a:spcBef>
              <a:buClrTx/>
              <a:buSzTx/>
              <a:buFontTx/>
              <a:buNone/>
            </a:pPr>
            <a:r>
              <a:rPr lang="en-US" altLang="en-US" b="1" i="1" dirty="0"/>
              <a:t>Are to our Jesus given:</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p>
          <a:p>
            <a:pPr algn="r" eaLnBrk="1" hangingPunct="1">
              <a:lnSpc>
                <a:spcPct val="150000"/>
              </a:lnSpc>
              <a:spcBef>
                <a:spcPct val="0"/>
              </a:spcBef>
              <a:buClrTx/>
              <a:buSzTx/>
              <a:buFontTx/>
              <a:buNone/>
            </a:pPr>
            <a:r>
              <a:rPr lang="en-US" altLang="en-US" b="1" i="1" dirty="0"/>
              <a:t>. . .</a:t>
            </a:r>
          </a:p>
        </p:txBody>
      </p:sp>
    </p:spTree>
    <p:extLst>
      <p:ext uri="{BB962C8B-B14F-4D97-AF65-F5344CB8AC3E}">
        <p14:creationId xmlns:p14="http://schemas.microsoft.com/office/powerpoint/2010/main" val="291126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E546-F101-3D09-803F-DBE5065D1D12}"/>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EE7C5E99-BB29-A96B-E0F9-576E9D353B50}"/>
              </a:ext>
            </a:extLst>
          </p:cNvPr>
          <p:cNvSpPr>
            <a:spLocks noChangeArrowheads="1"/>
          </p:cNvSpPr>
          <p:nvPr/>
        </p:nvSpPr>
        <p:spPr bwMode="auto">
          <a:xfrm>
            <a:off x="0" y="15240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Rejoice in glorious hope!</a:t>
            </a:r>
          </a:p>
          <a:p>
            <a:pPr algn="ctr" eaLnBrk="1" hangingPunct="1">
              <a:lnSpc>
                <a:spcPct val="150000"/>
              </a:lnSpc>
              <a:spcBef>
                <a:spcPct val="0"/>
              </a:spcBef>
              <a:buClrTx/>
              <a:buSzTx/>
              <a:buFontTx/>
              <a:buNone/>
            </a:pPr>
            <a:r>
              <a:rPr lang="en-US" altLang="en-US" b="1" i="1" dirty="0"/>
              <a:t>For Christ the Judge shall come</a:t>
            </a:r>
          </a:p>
          <a:p>
            <a:pPr algn="ctr" eaLnBrk="1" hangingPunct="1">
              <a:lnSpc>
                <a:spcPct val="150000"/>
              </a:lnSpc>
              <a:spcBef>
                <a:spcPct val="0"/>
              </a:spcBef>
              <a:buClrTx/>
              <a:buSzTx/>
              <a:buFontTx/>
              <a:buNone/>
            </a:pPr>
            <a:r>
              <a:rPr lang="en-US" altLang="en-US" b="1" i="1" dirty="0"/>
              <a:t>To glorify the saints</a:t>
            </a:r>
          </a:p>
          <a:p>
            <a:pPr algn="ctr" eaLnBrk="1" hangingPunct="1">
              <a:lnSpc>
                <a:spcPct val="150000"/>
              </a:lnSpc>
              <a:spcBef>
                <a:spcPct val="0"/>
              </a:spcBef>
              <a:buClrTx/>
              <a:buSzTx/>
              <a:buFontTx/>
              <a:buNone/>
            </a:pPr>
            <a:r>
              <a:rPr lang="en-US" altLang="en-US" b="1" i="1" dirty="0"/>
              <a:t>For their eternal home:</a:t>
            </a:r>
          </a:p>
          <a:p>
            <a:pPr algn="ctr" eaLnBrk="1" hangingPunct="1">
              <a:lnSpc>
                <a:spcPct val="150000"/>
              </a:lnSpc>
              <a:spcBef>
                <a:spcPct val="0"/>
              </a:spcBef>
              <a:buClrTx/>
              <a:buSzTx/>
              <a:buFontTx/>
              <a:buNone/>
            </a:pPr>
            <a:r>
              <a:rPr lang="en-US" altLang="en-US" b="1" i="1" dirty="0"/>
              <a:t>Lift up your heart, lift up your voice!</a:t>
            </a:r>
          </a:p>
          <a:p>
            <a:pPr algn="ctr" eaLnBrk="1" hangingPunct="1">
              <a:lnSpc>
                <a:spcPct val="150000"/>
              </a:lnSpc>
              <a:spcBef>
                <a:spcPct val="0"/>
              </a:spcBef>
              <a:buClrTx/>
              <a:buSzTx/>
              <a:buFontTx/>
              <a:buNone/>
            </a:pPr>
            <a:r>
              <a:rPr lang="en-US" altLang="en-US" b="1" i="1" dirty="0"/>
              <a:t>Rejoice, again I say, rejoice!</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925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extLst>
      <p:ext uri="{BB962C8B-B14F-4D97-AF65-F5344CB8AC3E}">
        <p14:creationId xmlns:p14="http://schemas.microsoft.com/office/powerpoint/2010/main" val="1700059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510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  HYMN OF PRAISE:</a:t>
            </a:r>
            <a:r>
              <a:rPr lang="en-US" altLang="en-US" sz="2200" b="0" i="1" dirty="0">
                <a:effectLst>
                  <a:outerShdw blurRad="38100" dist="38100" dir="2700000" algn="tl">
                    <a:srgbClr val="000000">
                      <a:alpha val="43137"/>
                    </a:srgbClr>
                  </a:outerShdw>
                </a:effectLst>
              </a:rPr>
              <a:t> No.  138	Holy, Holy, Holy! Lord God Almighty</a:t>
            </a:r>
          </a:p>
          <a:p>
            <a:pPr eaLnBrk="1" hangingPunct="1">
              <a:spcBef>
                <a:spcPct val="0"/>
              </a:spcBef>
              <a:buClrTx/>
              <a:buSzTx/>
              <a:buFontTx/>
              <a:buNone/>
              <a:defRPr/>
            </a:pPr>
            <a:endParaRPr lang="en-US" altLang="en-US" sz="1200" b="0" i="1" dirty="0">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sz="2200" b="1" dirty="0">
                <a:effectLst>
                  <a:outerShdw blurRad="38100" dist="38100" dir="2700000" algn="tl">
                    <a:srgbClr val="000000">
                      <a:alpha val="43137"/>
                    </a:srgbClr>
                  </a:outerShdw>
                </a:effectLst>
              </a:rPr>
              <a:t> </a:t>
            </a:r>
            <a:r>
              <a:rPr lang="en-US" altLang="en-US" b="1" i="1" dirty="0">
                <a:solidFill>
                  <a:srgbClr val="FFFFFF"/>
                </a:solidFill>
                <a:effectLst>
                  <a:outerShdw blurRad="38100" dist="38100" dir="2700000" algn="tl">
                    <a:srgbClr val="000000">
                      <a:alpha val="43137"/>
                    </a:srgbClr>
                  </a:outerShdw>
                </a:effectLst>
              </a:rPr>
              <a:t>Holy, holy, holy! Lord God Almighty!</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Early in the morning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our song shall rise to Thee;</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Holy, holy, holy! merciful and mighty!</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in three Persons, </a:t>
            </a:r>
            <a:r>
              <a:rPr lang="en-US" altLang="en-US" b="1" i="1" dirty="0" err="1">
                <a:solidFill>
                  <a:srgbClr val="FFFFFF"/>
                </a:solidFill>
                <a:effectLst>
                  <a:outerShdw blurRad="38100" dist="38100" dir="2700000" algn="tl">
                    <a:srgbClr val="000000">
                      <a:alpha val="43137"/>
                    </a:srgbClr>
                  </a:outerShdw>
                </a:effectLst>
              </a:rPr>
              <a:t>blessèd</a:t>
            </a:r>
            <a:r>
              <a:rPr lang="en-US" altLang="en-US" b="1" i="1" dirty="0">
                <a:solidFill>
                  <a:srgbClr val="FFFFFF"/>
                </a:solidFill>
                <a:effectLst>
                  <a:outerShdw blurRad="38100" dist="38100" dir="2700000" algn="tl">
                    <a:srgbClr val="000000">
                      <a:alpha val="43137"/>
                    </a:srgbClr>
                  </a:outerShdw>
                </a:effectLst>
              </a:rPr>
              <a:t> Trinity!</a:t>
            </a:r>
          </a:p>
          <a:p>
            <a:pPr algn="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 . .</a:t>
            </a:r>
            <a:endParaRPr lang="en-US" altLang="en-US" sz="2000"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24748"/>
            <a:ext cx="9144000" cy="654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139		 Come, Thou Almighty King</a:t>
            </a:r>
            <a:endParaRPr lang="en-US" altLang="en-US" sz="2200" i="1" dirty="0"/>
          </a:p>
          <a:p>
            <a:pPr eaLnBrk="1" hangingPunct="1">
              <a:spcBef>
                <a:spcPct val="0"/>
              </a:spcBef>
              <a:buClrTx/>
              <a:buSzTx/>
              <a:buFontTx/>
              <a:buNone/>
            </a:pPr>
            <a:endParaRPr lang="en-US" altLang="en-US" sz="1000" dirty="0"/>
          </a:p>
          <a:p>
            <a:pPr algn="ctr" eaLnBrk="1" hangingPunct="1">
              <a:lnSpc>
                <a:spcPct val="150000"/>
              </a:lnSpc>
              <a:spcBef>
                <a:spcPct val="0"/>
              </a:spcBef>
              <a:buClrTx/>
              <a:buSzTx/>
              <a:buFontTx/>
              <a:buNone/>
            </a:pPr>
            <a:r>
              <a:rPr lang="en-US" altLang="en-US" b="1" i="1" dirty="0"/>
              <a:t>Come, Thou Almighty King,</a:t>
            </a:r>
          </a:p>
          <a:p>
            <a:pPr algn="ctr" eaLnBrk="1" hangingPunct="1">
              <a:lnSpc>
                <a:spcPct val="150000"/>
              </a:lnSpc>
              <a:spcBef>
                <a:spcPct val="0"/>
              </a:spcBef>
              <a:buClrTx/>
              <a:buSzTx/>
              <a:buFontTx/>
              <a:buNone/>
            </a:pPr>
            <a:r>
              <a:rPr lang="en-US" altLang="en-US" b="1" i="1" dirty="0"/>
              <a:t>Help us Thy name to sing,</a:t>
            </a:r>
          </a:p>
          <a:p>
            <a:pPr algn="ctr" eaLnBrk="1" hangingPunct="1">
              <a:lnSpc>
                <a:spcPct val="150000"/>
              </a:lnSpc>
              <a:spcBef>
                <a:spcPct val="0"/>
              </a:spcBef>
              <a:buClrTx/>
              <a:buSzTx/>
              <a:buFontTx/>
              <a:buNone/>
            </a:pPr>
            <a:r>
              <a:rPr lang="en-US" altLang="en-US" b="1" i="1" dirty="0"/>
              <a:t>Help us to praise:</a:t>
            </a:r>
          </a:p>
          <a:p>
            <a:pPr algn="ctr" eaLnBrk="1" hangingPunct="1">
              <a:lnSpc>
                <a:spcPct val="150000"/>
              </a:lnSpc>
              <a:spcBef>
                <a:spcPct val="0"/>
              </a:spcBef>
              <a:buClrTx/>
              <a:buSzTx/>
              <a:buFontTx/>
              <a:buNone/>
            </a:pPr>
            <a:r>
              <a:rPr lang="en-US" altLang="en-US" b="1" i="1" dirty="0"/>
              <a:t>Father, all-glorious,</a:t>
            </a:r>
          </a:p>
          <a:p>
            <a:pPr algn="ctr" eaLnBrk="1" hangingPunct="1">
              <a:lnSpc>
                <a:spcPct val="150000"/>
              </a:lnSpc>
              <a:spcBef>
                <a:spcPct val="0"/>
              </a:spcBef>
              <a:buClrTx/>
              <a:buSzTx/>
              <a:buFontTx/>
              <a:buNone/>
            </a:pPr>
            <a:r>
              <a:rPr lang="en-US" altLang="en-US" b="1" i="1" dirty="0"/>
              <a:t>O’er all victorious,</a:t>
            </a:r>
          </a:p>
          <a:p>
            <a:pPr algn="ctr" eaLnBrk="1" hangingPunct="1">
              <a:lnSpc>
                <a:spcPct val="150000"/>
              </a:lnSpc>
              <a:spcBef>
                <a:spcPct val="0"/>
              </a:spcBef>
              <a:buClrTx/>
              <a:buSzTx/>
              <a:buFontTx/>
              <a:buNone/>
            </a:pPr>
            <a:r>
              <a:rPr lang="en-US" altLang="en-US" b="1" i="1" dirty="0"/>
              <a:t>Come, and reign over us,</a:t>
            </a:r>
          </a:p>
          <a:p>
            <a:pPr algn="ctr" eaLnBrk="1" hangingPunct="1">
              <a:lnSpc>
                <a:spcPct val="150000"/>
              </a:lnSpc>
              <a:spcBef>
                <a:spcPct val="0"/>
              </a:spcBef>
              <a:buClrTx/>
              <a:buSzTx/>
              <a:buFontTx/>
              <a:buNone/>
            </a:pPr>
            <a:r>
              <a:rPr lang="en-US" altLang="en-US" b="1" i="1" dirty="0"/>
              <a:t>Ancient of Days.</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5240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i="1" dirty="0"/>
              <a:t>2 </a:t>
            </a:r>
          </a:p>
          <a:p>
            <a:pPr algn="ctr" eaLnBrk="1" hangingPunct="1">
              <a:lnSpc>
                <a:spcPct val="150000"/>
              </a:lnSpc>
              <a:spcBef>
                <a:spcPct val="0"/>
              </a:spcBef>
              <a:buClrTx/>
              <a:buSzTx/>
              <a:buFontTx/>
              <a:buNone/>
            </a:pPr>
            <a:r>
              <a:rPr lang="en-US" altLang="en-US" b="1" i="1" dirty="0"/>
              <a:t>Come, Thou Incarnate Word,</a:t>
            </a:r>
          </a:p>
          <a:p>
            <a:pPr algn="ctr" eaLnBrk="1" hangingPunct="1">
              <a:lnSpc>
                <a:spcPct val="150000"/>
              </a:lnSpc>
              <a:spcBef>
                <a:spcPct val="0"/>
              </a:spcBef>
              <a:buClrTx/>
              <a:buSzTx/>
              <a:buFontTx/>
              <a:buNone/>
            </a:pPr>
            <a:r>
              <a:rPr lang="en-US" altLang="en-US" b="1" i="1" dirty="0"/>
              <a:t>Gird on Thy mighty sword,</a:t>
            </a:r>
          </a:p>
          <a:p>
            <a:pPr algn="ctr" eaLnBrk="1" hangingPunct="1">
              <a:lnSpc>
                <a:spcPct val="150000"/>
              </a:lnSpc>
              <a:spcBef>
                <a:spcPct val="0"/>
              </a:spcBef>
              <a:buClrTx/>
              <a:buSzTx/>
              <a:buFontTx/>
              <a:buNone/>
            </a:pPr>
            <a:r>
              <a:rPr lang="en-US" altLang="en-US" b="1" i="1" dirty="0"/>
              <a:t>Our prayer attend:</a:t>
            </a:r>
          </a:p>
          <a:p>
            <a:pPr algn="ctr" eaLnBrk="1" hangingPunct="1">
              <a:lnSpc>
                <a:spcPct val="150000"/>
              </a:lnSpc>
              <a:spcBef>
                <a:spcPct val="0"/>
              </a:spcBef>
              <a:buClrTx/>
              <a:buSzTx/>
              <a:buFontTx/>
              <a:buNone/>
            </a:pPr>
            <a:r>
              <a:rPr lang="en-US" altLang="en-US" b="1" i="1" dirty="0"/>
              <a:t>Come, and Thy people bless,</a:t>
            </a:r>
          </a:p>
          <a:p>
            <a:pPr algn="ctr" eaLnBrk="1" hangingPunct="1">
              <a:lnSpc>
                <a:spcPct val="150000"/>
              </a:lnSpc>
              <a:spcBef>
                <a:spcPct val="0"/>
              </a:spcBef>
              <a:buClrTx/>
              <a:buSzTx/>
              <a:buFontTx/>
              <a:buNone/>
            </a:pPr>
            <a:r>
              <a:rPr lang="en-US" altLang="en-US" b="1" i="1" dirty="0"/>
              <a:t>And give Thy word success;</a:t>
            </a:r>
          </a:p>
          <a:p>
            <a:pPr algn="ctr" eaLnBrk="1" hangingPunct="1">
              <a:lnSpc>
                <a:spcPct val="150000"/>
              </a:lnSpc>
              <a:spcBef>
                <a:spcPct val="0"/>
              </a:spcBef>
              <a:buClrTx/>
              <a:buSzTx/>
              <a:buFontTx/>
              <a:buNone/>
            </a:pPr>
            <a:r>
              <a:rPr lang="en-US" altLang="en-US" b="1" i="1" dirty="0"/>
              <a:t>Spirit of holiness,</a:t>
            </a:r>
          </a:p>
          <a:p>
            <a:pPr algn="ctr" eaLnBrk="1" hangingPunct="1">
              <a:lnSpc>
                <a:spcPct val="150000"/>
              </a:lnSpc>
              <a:spcBef>
                <a:spcPct val="0"/>
              </a:spcBef>
              <a:buClrTx/>
              <a:buSzTx/>
              <a:buFontTx/>
              <a:buNone/>
            </a:pPr>
            <a:r>
              <a:rPr lang="en-US" altLang="en-US" b="1" i="1" dirty="0"/>
              <a:t>On us descend.</a:t>
            </a:r>
          </a:p>
          <a:p>
            <a:pPr algn="r" eaLnBrk="1" hangingPunct="1">
              <a:lnSpc>
                <a:spcPct val="150000"/>
              </a:lnSpc>
              <a:spcBef>
                <a:spcPct val="0"/>
              </a:spcBef>
              <a:buClrTx/>
              <a:buSzTx/>
              <a:buFontTx/>
              <a:buNone/>
            </a:pPr>
            <a:r>
              <a:rPr lang="en-US" altLang="en-US" b="1" i="1" dirty="0"/>
              <a:t>. . .</a:t>
            </a:r>
          </a:p>
        </p:txBody>
      </p:sp>
    </p:spTree>
    <p:extLst>
      <p:ext uri="{BB962C8B-B14F-4D97-AF65-F5344CB8AC3E}">
        <p14:creationId xmlns:p14="http://schemas.microsoft.com/office/powerpoint/2010/main" val="1827933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E3B0-CB5C-4288-56B2-25EBF7CABED0}"/>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61980CB3-1ABB-0907-172C-CB5250CAFC78}"/>
              </a:ext>
            </a:extLst>
          </p:cNvPr>
          <p:cNvSpPr>
            <a:spLocks noChangeArrowheads="1"/>
          </p:cNvSpPr>
          <p:nvPr/>
        </p:nvSpPr>
        <p:spPr bwMode="auto">
          <a:xfrm>
            <a:off x="0" y="7620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i="1" dirty="0"/>
              <a:t>3 </a:t>
            </a:r>
          </a:p>
          <a:p>
            <a:pPr algn="ctr" eaLnBrk="1" hangingPunct="1">
              <a:lnSpc>
                <a:spcPct val="150000"/>
              </a:lnSpc>
              <a:spcBef>
                <a:spcPct val="0"/>
              </a:spcBef>
              <a:buClrTx/>
              <a:buSzTx/>
              <a:buFontTx/>
              <a:buNone/>
            </a:pPr>
            <a:r>
              <a:rPr lang="en-US" altLang="en-US" b="1" i="1" dirty="0"/>
              <a:t>Come, Holy Comforter,</a:t>
            </a:r>
          </a:p>
          <a:p>
            <a:pPr algn="ctr" eaLnBrk="1" hangingPunct="1">
              <a:lnSpc>
                <a:spcPct val="150000"/>
              </a:lnSpc>
              <a:spcBef>
                <a:spcPct val="0"/>
              </a:spcBef>
              <a:buClrTx/>
              <a:buSzTx/>
              <a:buFontTx/>
              <a:buNone/>
            </a:pPr>
            <a:r>
              <a:rPr lang="en-US" altLang="en-US" b="1" i="1" dirty="0"/>
              <a:t>Thy sacred witness bear</a:t>
            </a:r>
          </a:p>
          <a:p>
            <a:pPr algn="ctr" eaLnBrk="1" hangingPunct="1">
              <a:lnSpc>
                <a:spcPct val="150000"/>
              </a:lnSpc>
              <a:spcBef>
                <a:spcPct val="0"/>
              </a:spcBef>
              <a:buClrTx/>
              <a:buSzTx/>
              <a:buFontTx/>
              <a:buNone/>
            </a:pPr>
            <a:r>
              <a:rPr lang="en-US" altLang="en-US" b="1" i="1" dirty="0"/>
              <a:t>In this glad hour:</a:t>
            </a:r>
          </a:p>
          <a:p>
            <a:pPr algn="ctr" eaLnBrk="1" hangingPunct="1">
              <a:lnSpc>
                <a:spcPct val="150000"/>
              </a:lnSpc>
              <a:spcBef>
                <a:spcPct val="0"/>
              </a:spcBef>
              <a:buClrTx/>
              <a:buSzTx/>
              <a:buFontTx/>
              <a:buNone/>
            </a:pPr>
            <a:r>
              <a:rPr lang="en-US" altLang="en-US" b="1" i="1" dirty="0"/>
              <a:t>Thou who almighty art,</a:t>
            </a:r>
          </a:p>
          <a:p>
            <a:pPr algn="ctr" eaLnBrk="1" hangingPunct="1">
              <a:lnSpc>
                <a:spcPct val="150000"/>
              </a:lnSpc>
              <a:spcBef>
                <a:spcPct val="0"/>
              </a:spcBef>
              <a:buClrTx/>
              <a:buSzTx/>
              <a:buFontTx/>
              <a:buNone/>
            </a:pPr>
            <a:r>
              <a:rPr lang="en-US" altLang="en-US" b="1" i="1" dirty="0"/>
              <a:t>Now rule in every heart,</a:t>
            </a:r>
          </a:p>
          <a:p>
            <a:pPr algn="ctr" eaLnBrk="1" hangingPunct="1">
              <a:lnSpc>
                <a:spcPct val="150000"/>
              </a:lnSpc>
              <a:spcBef>
                <a:spcPct val="0"/>
              </a:spcBef>
              <a:buClrTx/>
              <a:buSzTx/>
              <a:buFontTx/>
              <a:buNone/>
            </a:pPr>
            <a:r>
              <a:rPr lang="en-US" altLang="en-US" b="1" i="1" dirty="0"/>
              <a:t>And ne’er from us depart,</a:t>
            </a:r>
          </a:p>
          <a:p>
            <a:pPr algn="ctr" eaLnBrk="1" hangingPunct="1">
              <a:lnSpc>
                <a:spcPct val="150000"/>
              </a:lnSpc>
              <a:spcBef>
                <a:spcPct val="0"/>
              </a:spcBef>
              <a:buClrTx/>
              <a:buSzTx/>
              <a:buFontTx/>
              <a:buNone/>
            </a:pPr>
            <a:r>
              <a:rPr lang="en-US" altLang="en-US" b="1" i="1" dirty="0"/>
              <a:t>Spirit of power.</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5616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E546-F101-3D09-803F-DBE5065D1D12}"/>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EE7C5E99-BB29-A96B-E0F9-576E9D353B50}"/>
              </a:ext>
            </a:extLst>
          </p:cNvPr>
          <p:cNvSpPr>
            <a:spLocks noChangeArrowheads="1"/>
          </p:cNvSpPr>
          <p:nvPr/>
        </p:nvSpPr>
        <p:spPr bwMode="auto">
          <a:xfrm>
            <a:off x="0" y="7620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i="1" dirty="0"/>
              <a:t>4 </a:t>
            </a:r>
          </a:p>
          <a:p>
            <a:pPr algn="ctr" eaLnBrk="1" hangingPunct="1">
              <a:lnSpc>
                <a:spcPct val="150000"/>
              </a:lnSpc>
              <a:spcBef>
                <a:spcPct val="0"/>
              </a:spcBef>
              <a:buClrTx/>
              <a:buSzTx/>
              <a:buFontTx/>
              <a:buNone/>
            </a:pPr>
            <a:r>
              <a:rPr lang="en-US" altLang="en-US" b="1" i="1" dirty="0"/>
              <a:t>To Thee, great One in Three,</a:t>
            </a:r>
          </a:p>
          <a:p>
            <a:pPr algn="ctr" eaLnBrk="1" hangingPunct="1">
              <a:lnSpc>
                <a:spcPct val="150000"/>
              </a:lnSpc>
              <a:spcBef>
                <a:spcPct val="0"/>
              </a:spcBef>
              <a:buClrTx/>
              <a:buSzTx/>
              <a:buFontTx/>
              <a:buNone/>
            </a:pPr>
            <a:r>
              <a:rPr lang="en-US" altLang="en-US" b="1" i="1" dirty="0"/>
              <a:t>The highest praises be,</a:t>
            </a:r>
          </a:p>
          <a:p>
            <a:pPr algn="ctr" eaLnBrk="1" hangingPunct="1">
              <a:lnSpc>
                <a:spcPct val="150000"/>
              </a:lnSpc>
              <a:spcBef>
                <a:spcPct val="0"/>
              </a:spcBef>
              <a:buClrTx/>
              <a:buSzTx/>
              <a:buFontTx/>
              <a:buNone/>
            </a:pPr>
            <a:r>
              <a:rPr lang="en-US" altLang="en-US" b="1" i="1" dirty="0"/>
              <a:t>Hence evermore!</a:t>
            </a:r>
          </a:p>
          <a:p>
            <a:pPr algn="ctr" eaLnBrk="1" hangingPunct="1">
              <a:lnSpc>
                <a:spcPct val="150000"/>
              </a:lnSpc>
              <a:spcBef>
                <a:spcPct val="0"/>
              </a:spcBef>
              <a:buClrTx/>
              <a:buSzTx/>
              <a:buFontTx/>
              <a:buNone/>
            </a:pPr>
            <a:r>
              <a:rPr lang="en-US" altLang="en-US" b="1" i="1" dirty="0"/>
              <a:t>Thy sovereign majesty</a:t>
            </a:r>
          </a:p>
          <a:p>
            <a:pPr algn="ctr" eaLnBrk="1" hangingPunct="1">
              <a:lnSpc>
                <a:spcPct val="150000"/>
              </a:lnSpc>
              <a:spcBef>
                <a:spcPct val="0"/>
              </a:spcBef>
              <a:buClrTx/>
              <a:buSzTx/>
              <a:buFontTx/>
              <a:buNone/>
            </a:pPr>
            <a:r>
              <a:rPr lang="en-US" altLang="en-US" b="1" i="1" dirty="0"/>
              <a:t>May we in glory see,</a:t>
            </a:r>
          </a:p>
          <a:p>
            <a:pPr algn="ctr" eaLnBrk="1" hangingPunct="1">
              <a:lnSpc>
                <a:spcPct val="150000"/>
              </a:lnSpc>
              <a:spcBef>
                <a:spcPct val="0"/>
              </a:spcBef>
              <a:buClrTx/>
              <a:buSzTx/>
              <a:buFontTx/>
              <a:buNone/>
            </a:pPr>
            <a:r>
              <a:rPr lang="en-US" altLang="en-US" b="1" i="1" dirty="0"/>
              <a:t>And to eternity</a:t>
            </a:r>
          </a:p>
          <a:p>
            <a:pPr algn="ctr" eaLnBrk="1" hangingPunct="1">
              <a:lnSpc>
                <a:spcPct val="150000"/>
              </a:lnSpc>
              <a:spcBef>
                <a:spcPct val="0"/>
              </a:spcBef>
              <a:buClrTx/>
              <a:buSzTx/>
              <a:buFontTx/>
              <a:buNone/>
            </a:pPr>
            <a:r>
              <a:rPr lang="en-US" altLang="en-US" b="1" i="1" dirty="0"/>
              <a:t>Love and adore.</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235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30480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2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Holy, holy, holy! all the saints adore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Casting down their golden crowns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around the glassy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Cherubim and seraphim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falling down before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wert, and art, and evermore shalt be.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D399D-A800-77D6-7A82-C3D8992E3F5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283F7883-F644-C4CC-9BC5-63E5F746BF3E}"/>
              </a:ext>
            </a:extLst>
          </p:cNvPr>
          <p:cNvSpPr txBox="1">
            <a:spLocks noChangeArrowheads="1"/>
          </p:cNvSpPr>
          <p:nvPr/>
        </p:nvSpPr>
        <p:spPr bwMode="auto">
          <a:xfrm>
            <a:off x="-381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3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Holy, holy, holy!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though the darkness hide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Though the eye of sinfulness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glory may not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Only Thou art holy;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there is none beside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Perfect in power, in love, and purity.</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09669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6D25-77F1-6A15-3DF3-E955153334C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D955CD-5875-26E7-3A6B-A1FD3BCBD8C8}"/>
              </a:ext>
            </a:extLst>
          </p:cNvPr>
          <p:cNvSpPr txBox="1">
            <a:spLocks noChangeArrowheads="1"/>
          </p:cNvSpPr>
          <p:nvPr/>
        </p:nvSpPr>
        <p:spPr bwMode="auto">
          <a:xfrm>
            <a:off x="-76200" y="30480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4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Holy, holy, holy! Lord God Almighty!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Thy works shall praise Thy Name,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earth, and sky, and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Holy, holy, holy! merciful and mighty!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in three Persons, </a:t>
            </a:r>
            <a:r>
              <a:rPr lang="en-US" altLang="en-US" b="1" i="1" dirty="0" err="1">
                <a:effectLst>
                  <a:outerShdw blurRad="38100" dist="38100" dir="2700000" algn="tl">
                    <a:srgbClr val="000000">
                      <a:alpha val="43137"/>
                    </a:srgbClr>
                  </a:outerShdw>
                </a:effectLst>
              </a:rPr>
              <a:t>blessèd</a:t>
            </a:r>
            <a:r>
              <a:rPr lang="en-US" altLang="en-US" b="1" i="1" dirty="0">
                <a:effectLst>
                  <a:outerShdw blurRad="38100" dist="38100" dir="2700000" algn="tl">
                    <a:srgbClr val="000000">
                      <a:alpha val="43137"/>
                    </a:srgbClr>
                  </a:outerShdw>
                </a:effectLst>
              </a:rPr>
              <a:t> Trinity!</a:t>
            </a:r>
          </a:p>
        </p:txBody>
      </p:sp>
    </p:spTree>
    <p:extLst>
      <p:ext uri="{BB962C8B-B14F-4D97-AF65-F5344CB8AC3E}">
        <p14:creationId xmlns:p14="http://schemas.microsoft.com/office/powerpoint/2010/main" val="281220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God, King of the Universe, in whom we live, move, and have our being, whose mercy we forget in the blindness of our hearts: Forgive and cleanse us from our offenses, and deliver us from proud thoughts and vain desires, that with reverent and humble hearts,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152400" y="52881"/>
            <a:ext cx="8915400" cy="2946576"/>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may draw near to you, confessing our faults, confiding in your grace, and finding in you our refuge and strength; through King Jesus, your Son, our Savior. Amen.</a:t>
            </a:r>
          </a:p>
        </p:txBody>
      </p:sp>
    </p:spTree>
    <p:extLst>
      <p:ext uri="{BB962C8B-B14F-4D97-AF65-F5344CB8AC3E}">
        <p14:creationId xmlns:p14="http://schemas.microsoft.com/office/powerpoint/2010/main" val="327398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34037</TotalTime>
  <Words>2603</Words>
  <Application>Microsoft Office PowerPoint</Application>
  <PresentationFormat>Letter Paper (8.5x11 in)</PresentationFormat>
  <Paragraphs>260</Paragraphs>
  <Slides>44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1290</cp:revision>
  <cp:lastPrinted>2026-02-06T19:41:13Z</cp:lastPrinted>
  <dcterms:created xsi:type="dcterms:W3CDTF">2009-07-01T23:04:59Z</dcterms:created>
  <dcterms:modified xsi:type="dcterms:W3CDTF">2026-05-28T18:26:40Z</dcterms:modified>
</cp:coreProperties>
</file>