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7103" r:id="rId1"/>
  </p:sldMasterIdLst>
  <p:notesMasterIdLst>
    <p:notesMasterId r:id="rId48"/>
  </p:notesMasterIdLst>
  <p:handoutMasterIdLst>
    <p:handoutMasterId r:id="rId49"/>
  </p:handoutMasterIdLst>
  <p:sldIdLst>
    <p:sldId id="696" r:id="rId2"/>
    <p:sldId id="1231" r:id="rId3"/>
    <p:sldId id="726" r:id="rId4"/>
    <p:sldId id="697" r:id="rId5"/>
    <p:sldId id="320" r:id="rId6"/>
    <p:sldId id="1265" r:id="rId7"/>
    <p:sldId id="477" r:id="rId8"/>
    <p:sldId id="1053" r:id="rId9"/>
    <p:sldId id="1266" r:id="rId10"/>
    <p:sldId id="721" r:id="rId11"/>
    <p:sldId id="1187" r:id="rId12"/>
    <p:sldId id="259" r:id="rId13"/>
    <p:sldId id="1267" r:id="rId14"/>
    <p:sldId id="993" r:id="rId15"/>
    <p:sldId id="1218" r:id="rId16"/>
    <p:sldId id="984" r:id="rId17"/>
    <p:sldId id="1257" r:id="rId18"/>
    <p:sldId id="1232" r:id="rId19"/>
    <p:sldId id="1233" r:id="rId20"/>
    <p:sldId id="1269" r:id="rId21"/>
    <p:sldId id="1270" r:id="rId22"/>
    <p:sldId id="1271" r:id="rId23"/>
    <p:sldId id="1268" r:id="rId24"/>
    <p:sldId id="905" r:id="rId25"/>
    <p:sldId id="1201" r:id="rId26"/>
    <p:sldId id="817" r:id="rId27"/>
    <p:sldId id="1322" r:id="rId28"/>
    <p:sldId id="1260" r:id="rId29"/>
    <p:sldId id="810" r:id="rId30"/>
    <p:sldId id="833" r:id="rId31"/>
    <p:sldId id="835" r:id="rId32"/>
    <p:sldId id="924" r:id="rId33"/>
    <p:sldId id="1323" r:id="rId34"/>
    <p:sldId id="1007" r:id="rId35"/>
    <p:sldId id="1324" r:id="rId36"/>
    <p:sldId id="1326" r:id="rId37"/>
    <p:sldId id="1325" r:id="rId38"/>
    <p:sldId id="1327" r:id="rId39"/>
    <p:sldId id="1328" r:id="rId40"/>
    <p:sldId id="647" r:id="rId41"/>
    <p:sldId id="1276" r:id="rId42"/>
    <p:sldId id="1092" r:id="rId43"/>
    <p:sldId id="1093" r:id="rId44"/>
    <p:sldId id="1094" r:id="rId45"/>
    <p:sldId id="1095" r:id="rId46"/>
    <p:sldId id="531" r:id="rId47"/>
  </p:sldIdLst>
  <p:sldSz cx="9144000" cy="6858000" type="letter"/>
  <p:notesSz cx="9296400" cy="7010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794" autoAdjust="0"/>
    <p:restoredTop sz="98718" autoAdjust="0"/>
  </p:normalViewPr>
  <p:slideViewPr>
    <p:cSldViewPr>
      <p:cViewPr varScale="1">
        <p:scale>
          <a:sx n="101" d="100"/>
          <a:sy n="101" d="100"/>
        </p:scale>
        <p:origin x="1986"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99" d="100"/>
          <a:sy n="99" d="100"/>
        </p:scale>
        <p:origin x="2718" y="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6018" name="Rectangle 2">
            <a:extLst>
              <a:ext uri="{FF2B5EF4-FFF2-40B4-BE49-F238E27FC236}">
                <a16:creationId xmlns:a16="http://schemas.microsoft.com/office/drawing/2014/main" id="{95345409-788C-4CEB-80BF-7FCD2CFF4A10}"/>
              </a:ext>
            </a:extLst>
          </p:cNvPr>
          <p:cNvSpPr>
            <a:spLocks noGrp="1" noChangeArrowheads="1"/>
          </p:cNvSpPr>
          <p:nvPr>
            <p:ph type="hdr" sz="quarter"/>
          </p:nvPr>
        </p:nvSpPr>
        <p:spPr bwMode="auto">
          <a:xfrm>
            <a:off x="0" y="0"/>
            <a:ext cx="4030663"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17" tIns="46009" rIns="92017" bIns="46009" numCol="1" anchor="t" anchorCtr="0" compatLnSpc="1">
            <a:prstTxWarp prst="textNoShape">
              <a:avLst/>
            </a:prstTxWarp>
          </a:bodyPr>
          <a:lstStyle>
            <a:lvl1pPr defTabSz="918784">
              <a:defRPr sz="1300" b="0">
                <a:latin typeface="Arial" charset="0"/>
                <a:cs typeface="Arial" charset="0"/>
              </a:defRPr>
            </a:lvl1pPr>
          </a:lstStyle>
          <a:p>
            <a:pPr>
              <a:defRPr/>
            </a:pPr>
            <a:endParaRPr lang="en-US"/>
          </a:p>
        </p:txBody>
      </p:sp>
      <p:sp>
        <p:nvSpPr>
          <p:cNvPr id="86019" name="Rectangle 3">
            <a:extLst>
              <a:ext uri="{FF2B5EF4-FFF2-40B4-BE49-F238E27FC236}">
                <a16:creationId xmlns:a16="http://schemas.microsoft.com/office/drawing/2014/main" id="{A0EFEBAB-8391-4033-B415-84AA62A3E39B}"/>
              </a:ext>
            </a:extLst>
          </p:cNvPr>
          <p:cNvSpPr>
            <a:spLocks noGrp="1" noChangeArrowheads="1"/>
          </p:cNvSpPr>
          <p:nvPr>
            <p:ph type="dt" sz="quarter" idx="1"/>
          </p:nvPr>
        </p:nvSpPr>
        <p:spPr bwMode="auto">
          <a:xfrm>
            <a:off x="5264150" y="0"/>
            <a:ext cx="4030663"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17" tIns="46009" rIns="92017" bIns="46009" numCol="1" anchor="t" anchorCtr="0" compatLnSpc="1">
            <a:prstTxWarp prst="textNoShape">
              <a:avLst/>
            </a:prstTxWarp>
          </a:bodyPr>
          <a:lstStyle>
            <a:lvl1pPr algn="r" defTabSz="918784">
              <a:defRPr sz="1300" b="0">
                <a:latin typeface="Arial" charset="0"/>
                <a:cs typeface="Arial" charset="0"/>
              </a:defRPr>
            </a:lvl1pPr>
          </a:lstStyle>
          <a:p>
            <a:pPr>
              <a:defRPr/>
            </a:pPr>
            <a:endParaRPr lang="en-US"/>
          </a:p>
        </p:txBody>
      </p:sp>
      <p:sp>
        <p:nvSpPr>
          <p:cNvPr id="86020" name="Rectangle 4">
            <a:extLst>
              <a:ext uri="{FF2B5EF4-FFF2-40B4-BE49-F238E27FC236}">
                <a16:creationId xmlns:a16="http://schemas.microsoft.com/office/drawing/2014/main" id="{7D82E61B-ACBC-4CFB-8D8F-97F24CBE6D77}"/>
              </a:ext>
            </a:extLst>
          </p:cNvPr>
          <p:cNvSpPr>
            <a:spLocks noGrp="1" noChangeArrowheads="1"/>
          </p:cNvSpPr>
          <p:nvPr>
            <p:ph type="ftr" sz="quarter" idx="2"/>
          </p:nvPr>
        </p:nvSpPr>
        <p:spPr bwMode="auto">
          <a:xfrm>
            <a:off x="0" y="6657975"/>
            <a:ext cx="4030663"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17" tIns="46009" rIns="92017" bIns="46009" numCol="1" anchor="b" anchorCtr="0" compatLnSpc="1">
            <a:prstTxWarp prst="textNoShape">
              <a:avLst/>
            </a:prstTxWarp>
          </a:bodyPr>
          <a:lstStyle>
            <a:lvl1pPr defTabSz="918784">
              <a:defRPr sz="1300" b="0">
                <a:latin typeface="Arial" charset="0"/>
                <a:cs typeface="Arial" charset="0"/>
              </a:defRPr>
            </a:lvl1pPr>
          </a:lstStyle>
          <a:p>
            <a:pPr>
              <a:defRPr/>
            </a:pPr>
            <a:endParaRPr lang="en-US"/>
          </a:p>
        </p:txBody>
      </p:sp>
      <p:sp>
        <p:nvSpPr>
          <p:cNvPr id="86021" name="Rectangle 5">
            <a:extLst>
              <a:ext uri="{FF2B5EF4-FFF2-40B4-BE49-F238E27FC236}">
                <a16:creationId xmlns:a16="http://schemas.microsoft.com/office/drawing/2014/main" id="{0CBA459D-143F-42B0-8169-C80439DE9576}"/>
              </a:ext>
            </a:extLst>
          </p:cNvPr>
          <p:cNvSpPr>
            <a:spLocks noGrp="1" noChangeArrowheads="1"/>
          </p:cNvSpPr>
          <p:nvPr>
            <p:ph type="sldNum" sz="quarter" idx="3"/>
          </p:nvPr>
        </p:nvSpPr>
        <p:spPr bwMode="auto">
          <a:xfrm>
            <a:off x="5264150" y="6657975"/>
            <a:ext cx="4030663"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17" tIns="46009" rIns="92017" bIns="46009" numCol="1" anchor="b" anchorCtr="0" compatLnSpc="1">
            <a:prstTxWarp prst="textNoShape">
              <a:avLst/>
            </a:prstTxWarp>
          </a:bodyPr>
          <a:lstStyle>
            <a:lvl1pPr algn="r" defTabSz="917575">
              <a:defRPr sz="1300" b="0">
                <a:latin typeface="Arial" panose="020B0604020202020204" pitchFamily="34" charset="0"/>
              </a:defRPr>
            </a:lvl1pPr>
          </a:lstStyle>
          <a:p>
            <a:fld id="{8949C558-9695-47A0-B5D7-90E8B2F89EBC}" type="slidenum">
              <a:rPr lang="en-US" altLang="en-US"/>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7346" name="Rectangle 2">
            <a:extLst>
              <a:ext uri="{FF2B5EF4-FFF2-40B4-BE49-F238E27FC236}">
                <a16:creationId xmlns:a16="http://schemas.microsoft.com/office/drawing/2014/main" id="{C64A5BE3-ECA7-4A7B-9028-E48DA4087423}"/>
              </a:ext>
            </a:extLst>
          </p:cNvPr>
          <p:cNvSpPr>
            <a:spLocks noGrp="1" noChangeArrowheads="1"/>
          </p:cNvSpPr>
          <p:nvPr>
            <p:ph type="hdr" sz="quarter"/>
          </p:nvPr>
        </p:nvSpPr>
        <p:spPr bwMode="auto">
          <a:xfrm>
            <a:off x="0" y="0"/>
            <a:ext cx="4030663" cy="350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683" tIns="46342" rIns="92683" bIns="46342" numCol="1" anchor="t" anchorCtr="0" compatLnSpc="1">
            <a:prstTxWarp prst="textNoShape">
              <a:avLst/>
            </a:prstTxWarp>
          </a:bodyPr>
          <a:lstStyle>
            <a:lvl1pPr eaLnBrk="0" hangingPunct="0">
              <a:defRPr sz="1200" b="0">
                <a:cs typeface="Arial" charset="0"/>
              </a:defRPr>
            </a:lvl1pPr>
          </a:lstStyle>
          <a:p>
            <a:pPr>
              <a:defRPr/>
            </a:pPr>
            <a:endParaRPr lang="en-US"/>
          </a:p>
        </p:txBody>
      </p:sp>
      <p:sp>
        <p:nvSpPr>
          <p:cNvPr id="57347" name="Rectangle 3">
            <a:extLst>
              <a:ext uri="{FF2B5EF4-FFF2-40B4-BE49-F238E27FC236}">
                <a16:creationId xmlns:a16="http://schemas.microsoft.com/office/drawing/2014/main" id="{E504145B-5023-482A-BB0E-CFF1852B3C9D}"/>
              </a:ext>
            </a:extLst>
          </p:cNvPr>
          <p:cNvSpPr>
            <a:spLocks noGrp="1" noChangeArrowheads="1"/>
          </p:cNvSpPr>
          <p:nvPr>
            <p:ph type="dt" idx="1"/>
          </p:nvPr>
        </p:nvSpPr>
        <p:spPr bwMode="auto">
          <a:xfrm>
            <a:off x="5265738" y="0"/>
            <a:ext cx="4029075" cy="350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683" tIns="46342" rIns="92683" bIns="46342" numCol="1" anchor="t" anchorCtr="0" compatLnSpc="1">
            <a:prstTxWarp prst="textNoShape">
              <a:avLst/>
            </a:prstTxWarp>
          </a:bodyPr>
          <a:lstStyle>
            <a:lvl1pPr algn="r" eaLnBrk="0" hangingPunct="0">
              <a:defRPr sz="1200" b="0">
                <a:cs typeface="Arial" charset="0"/>
              </a:defRPr>
            </a:lvl1pPr>
          </a:lstStyle>
          <a:p>
            <a:pPr>
              <a:defRPr/>
            </a:pPr>
            <a:fld id="{D2560A9F-3D58-4725-A9CC-6CE926D7E376}" type="datetimeFigureOut">
              <a:rPr lang="en-US"/>
              <a:pPr>
                <a:defRPr/>
              </a:pPr>
              <a:t>05/22/2026</a:t>
            </a:fld>
            <a:endParaRPr lang="en-US" dirty="0"/>
          </a:p>
        </p:txBody>
      </p:sp>
      <p:sp>
        <p:nvSpPr>
          <p:cNvPr id="39940" name="Rectangle 4">
            <a:extLst>
              <a:ext uri="{FF2B5EF4-FFF2-40B4-BE49-F238E27FC236}">
                <a16:creationId xmlns:a16="http://schemas.microsoft.com/office/drawing/2014/main" id="{592DE60C-5AB4-4825-8ED3-F1F171847563}"/>
              </a:ext>
            </a:extLst>
          </p:cNvPr>
          <p:cNvSpPr>
            <a:spLocks noGrp="1" noRot="1" noChangeAspect="1" noChangeArrowheads="1" noTextEdit="1"/>
          </p:cNvSpPr>
          <p:nvPr>
            <p:ph type="sldImg" idx="2"/>
          </p:nvPr>
        </p:nvSpPr>
        <p:spPr bwMode="auto">
          <a:xfrm>
            <a:off x="2895600" y="525463"/>
            <a:ext cx="3505200" cy="26289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7349" name="Rectangle 5">
            <a:extLst>
              <a:ext uri="{FF2B5EF4-FFF2-40B4-BE49-F238E27FC236}">
                <a16:creationId xmlns:a16="http://schemas.microsoft.com/office/drawing/2014/main" id="{3C96E1F5-6C78-4069-AE05-0F88114B5BE0}"/>
              </a:ext>
            </a:extLst>
          </p:cNvPr>
          <p:cNvSpPr>
            <a:spLocks noGrp="1" noChangeArrowheads="1"/>
          </p:cNvSpPr>
          <p:nvPr>
            <p:ph type="body" sz="quarter" idx="3"/>
          </p:nvPr>
        </p:nvSpPr>
        <p:spPr bwMode="auto">
          <a:xfrm>
            <a:off x="928688" y="3330575"/>
            <a:ext cx="7439025" cy="3154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683" tIns="46342" rIns="92683" bIns="46342"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7350" name="Rectangle 6">
            <a:extLst>
              <a:ext uri="{FF2B5EF4-FFF2-40B4-BE49-F238E27FC236}">
                <a16:creationId xmlns:a16="http://schemas.microsoft.com/office/drawing/2014/main" id="{C59122AF-A62E-4C94-B22A-9F9A8960E0A2}"/>
              </a:ext>
            </a:extLst>
          </p:cNvPr>
          <p:cNvSpPr>
            <a:spLocks noGrp="1" noChangeArrowheads="1"/>
          </p:cNvSpPr>
          <p:nvPr>
            <p:ph type="ftr" sz="quarter" idx="4"/>
          </p:nvPr>
        </p:nvSpPr>
        <p:spPr bwMode="auto">
          <a:xfrm>
            <a:off x="0" y="6657975"/>
            <a:ext cx="4030663" cy="350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683" tIns="46342" rIns="92683" bIns="46342" numCol="1" anchor="b" anchorCtr="0" compatLnSpc="1">
            <a:prstTxWarp prst="textNoShape">
              <a:avLst/>
            </a:prstTxWarp>
          </a:bodyPr>
          <a:lstStyle>
            <a:lvl1pPr eaLnBrk="0" hangingPunct="0">
              <a:defRPr sz="1200" b="0">
                <a:cs typeface="Arial" charset="0"/>
              </a:defRPr>
            </a:lvl1pPr>
          </a:lstStyle>
          <a:p>
            <a:pPr>
              <a:defRPr/>
            </a:pPr>
            <a:endParaRPr lang="en-US"/>
          </a:p>
        </p:txBody>
      </p:sp>
      <p:sp>
        <p:nvSpPr>
          <p:cNvPr id="57351" name="Rectangle 7">
            <a:extLst>
              <a:ext uri="{FF2B5EF4-FFF2-40B4-BE49-F238E27FC236}">
                <a16:creationId xmlns:a16="http://schemas.microsoft.com/office/drawing/2014/main" id="{3A67A980-A14A-4639-A830-12872F1ACD63}"/>
              </a:ext>
            </a:extLst>
          </p:cNvPr>
          <p:cNvSpPr>
            <a:spLocks noGrp="1" noChangeArrowheads="1"/>
          </p:cNvSpPr>
          <p:nvPr>
            <p:ph type="sldNum" sz="quarter" idx="5"/>
          </p:nvPr>
        </p:nvSpPr>
        <p:spPr bwMode="auto">
          <a:xfrm>
            <a:off x="5265738" y="6657975"/>
            <a:ext cx="4029075" cy="350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683" tIns="46342" rIns="92683" bIns="46342" numCol="1" anchor="b" anchorCtr="0" compatLnSpc="1">
            <a:prstTxWarp prst="textNoShape">
              <a:avLst/>
            </a:prstTxWarp>
          </a:bodyPr>
          <a:lstStyle>
            <a:lvl1pPr algn="r" eaLnBrk="0" hangingPunct="0">
              <a:defRPr sz="1200" b="0"/>
            </a:lvl1pPr>
          </a:lstStyle>
          <a:p>
            <a:fld id="{AB4C82E0-486A-462B-BDD0-4E609807901F}"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a:extLst>
              <a:ext uri="{FF2B5EF4-FFF2-40B4-BE49-F238E27FC236}">
                <a16:creationId xmlns:a16="http://schemas.microsoft.com/office/drawing/2014/main" id="{43FF2536-355F-4D46-9DAB-C26512789BB9}"/>
              </a:ext>
            </a:extLst>
          </p:cNvPr>
          <p:cNvSpPr>
            <a:spLocks noGrp="1" noRot="1" noChangeAspect="1" noTextEdit="1"/>
          </p:cNvSpPr>
          <p:nvPr>
            <p:ph type="sldImg"/>
          </p:nvPr>
        </p:nvSpPr>
        <p:spPr>
          <a:ln/>
        </p:spPr>
      </p:sp>
      <p:sp>
        <p:nvSpPr>
          <p:cNvPr id="40963" name="Notes Placeholder 2">
            <a:extLst>
              <a:ext uri="{FF2B5EF4-FFF2-40B4-BE49-F238E27FC236}">
                <a16:creationId xmlns:a16="http://schemas.microsoft.com/office/drawing/2014/main" id="{06DEAD90-9D01-4AB0-ADA7-AED832E8D66E}"/>
              </a:ext>
            </a:extLst>
          </p:cNvPr>
          <p:cNvSpPr>
            <a:spLocks noGrp="1"/>
          </p:cNvSpPr>
          <p:nvPr>
            <p:ph type="body" idx="1"/>
          </p:nvPr>
        </p:nvSpPr>
        <p:spPr>
          <a:noFill/>
        </p:spPr>
        <p:txBody>
          <a:bodyPr/>
          <a:lstStyle/>
          <a:p>
            <a:endParaRPr lang="en-US" altLang="en-US"/>
          </a:p>
        </p:txBody>
      </p:sp>
      <p:sp>
        <p:nvSpPr>
          <p:cNvPr id="40964" name="Slide Number Placeholder 3">
            <a:extLst>
              <a:ext uri="{FF2B5EF4-FFF2-40B4-BE49-F238E27FC236}">
                <a16:creationId xmlns:a16="http://schemas.microsoft.com/office/drawing/2014/main" id="{9C61861B-A329-45E4-AB6F-551BE9FEA9A8}"/>
              </a:ext>
            </a:extLst>
          </p:cNvPr>
          <p:cNvSpPr>
            <a:spLocks noGrp="1"/>
          </p:cNvSpPr>
          <p:nvPr>
            <p:ph type="sldNum" sz="quarter" idx="5"/>
          </p:nvPr>
        </p:nvSpPr>
        <p:spPr>
          <a:noFill/>
        </p:spPr>
        <p:txBody>
          <a:bodyPr/>
          <a:lstStyle>
            <a:lvl1pPr eaLnBrk="0" hangingPunct="0">
              <a:spcBef>
                <a:spcPct val="30000"/>
              </a:spcBef>
              <a:defRPr sz="1200">
                <a:solidFill>
                  <a:schemeClr val="tx1"/>
                </a:solidFill>
                <a:latin typeface="Calibri" panose="020F0502020204030204" pitchFamily="34" charset="0"/>
              </a:defRPr>
            </a:lvl1pPr>
            <a:lvl2pPr marL="747713" indent="-285750" eaLnBrk="0" hangingPunct="0">
              <a:spcBef>
                <a:spcPct val="30000"/>
              </a:spcBef>
              <a:defRPr sz="1200">
                <a:solidFill>
                  <a:schemeClr val="tx1"/>
                </a:solidFill>
                <a:latin typeface="Calibri" panose="020F0502020204030204" pitchFamily="34" charset="0"/>
              </a:defRPr>
            </a:lvl2pPr>
            <a:lvl3pPr marL="1154113" indent="-227013" eaLnBrk="0" hangingPunct="0">
              <a:spcBef>
                <a:spcPct val="30000"/>
              </a:spcBef>
              <a:defRPr sz="1200">
                <a:solidFill>
                  <a:schemeClr val="tx1"/>
                </a:solidFill>
                <a:latin typeface="Calibri" panose="020F0502020204030204" pitchFamily="34" charset="0"/>
              </a:defRPr>
            </a:lvl3pPr>
            <a:lvl4pPr marL="1617663" indent="-227013" eaLnBrk="0" hangingPunct="0">
              <a:spcBef>
                <a:spcPct val="30000"/>
              </a:spcBef>
              <a:defRPr sz="1200">
                <a:solidFill>
                  <a:schemeClr val="tx1"/>
                </a:solidFill>
                <a:latin typeface="Calibri" panose="020F0502020204030204" pitchFamily="34" charset="0"/>
              </a:defRPr>
            </a:lvl4pPr>
            <a:lvl5pPr marL="2081213" indent="-227013" eaLnBrk="0" hangingPunct="0">
              <a:spcBef>
                <a:spcPct val="30000"/>
              </a:spcBef>
              <a:defRPr sz="1200">
                <a:solidFill>
                  <a:schemeClr val="tx1"/>
                </a:solidFill>
                <a:latin typeface="Calibri" panose="020F0502020204030204" pitchFamily="34" charset="0"/>
              </a:defRPr>
            </a:lvl5pPr>
            <a:lvl6pPr marL="2538413" indent="-227013" eaLnBrk="0" fontAlgn="base" hangingPunct="0">
              <a:spcBef>
                <a:spcPct val="30000"/>
              </a:spcBef>
              <a:spcAft>
                <a:spcPct val="0"/>
              </a:spcAft>
              <a:defRPr sz="1200">
                <a:solidFill>
                  <a:schemeClr val="tx1"/>
                </a:solidFill>
                <a:latin typeface="Calibri" panose="020F0502020204030204" pitchFamily="34" charset="0"/>
              </a:defRPr>
            </a:lvl6pPr>
            <a:lvl7pPr marL="2995613" indent="-227013" eaLnBrk="0" fontAlgn="base" hangingPunct="0">
              <a:spcBef>
                <a:spcPct val="30000"/>
              </a:spcBef>
              <a:spcAft>
                <a:spcPct val="0"/>
              </a:spcAft>
              <a:defRPr sz="1200">
                <a:solidFill>
                  <a:schemeClr val="tx1"/>
                </a:solidFill>
                <a:latin typeface="Calibri" panose="020F0502020204030204" pitchFamily="34" charset="0"/>
              </a:defRPr>
            </a:lvl7pPr>
            <a:lvl8pPr marL="3452813" indent="-227013" eaLnBrk="0" fontAlgn="base" hangingPunct="0">
              <a:spcBef>
                <a:spcPct val="30000"/>
              </a:spcBef>
              <a:spcAft>
                <a:spcPct val="0"/>
              </a:spcAft>
              <a:defRPr sz="1200">
                <a:solidFill>
                  <a:schemeClr val="tx1"/>
                </a:solidFill>
                <a:latin typeface="Calibri" panose="020F0502020204030204" pitchFamily="34" charset="0"/>
              </a:defRPr>
            </a:lvl8pPr>
            <a:lvl9pPr marL="3910013" indent="-22701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3137CE9-E17B-485C-95EB-5B4CEFAE40D4}" type="slidenum">
              <a:rPr lang="en-US" altLang="en-US">
                <a:latin typeface="Tahoma" panose="020B0604030504040204" pitchFamily="34" charset="0"/>
              </a:rPr>
              <a:pPr>
                <a:spcBef>
                  <a:spcPct val="0"/>
                </a:spcBef>
              </a:pPr>
              <a:t>5</a:t>
            </a:fld>
            <a:endParaRPr lang="en-US" altLang="en-US">
              <a:latin typeface="Tahoma" panose="020B060403050404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a:extLst>
              <a:ext uri="{FF2B5EF4-FFF2-40B4-BE49-F238E27FC236}">
                <a16:creationId xmlns:a16="http://schemas.microsoft.com/office/drawing/2014/main" id="{084FFFEE-F266-44A5-B8E0-2F421E1A29FC}"/>
              </a:ext>
            </a:extLst>
          </p:cNvPr>
          <p:cNvSpPr>
            <a:spLocks noGrp="1" noRot="1" noChangeAspect="1" noTextEdit="1"/>
          </p:cNvSpPr>
          <p:nvPr>
            <p:ph type="sldImg"/>
          </p:nvPr>
        </p:nvSpPr>
        <p:spPr>
          <a:ln/>
        </p:spPr>
      </p:sp>
      <p:sp>
        <p:nvSpPr>
          <p:cNvPr id="41987" name="Notes Placeholder 2">
            <a:extLst>
              <a:ext uri="{FF2B5EF4-FFF2-40B4-BE49-F238E27FC236}">
                <a16:creationId xmlns:a16="http://schemas.microsoft.com/office/drawing/2014/main" id="{8B3E2527-C771-4251-B2F1-21F7EEC3C441}"/>
              </a:ext>
            </a:extLst>
          </p:cNvPr>
          <p:cNvSpPr>
            <a:spLocks noGrp="1"/>
          </p:cNvSpPr>
          <p:nvPr>
            <p:ph type="body" idx="1"/>
          </p:nvPr>
        </p:nvSpPr>
        <p:spPr>
          <a:noFill/>
        </p:spPr>
        <p:txBody>
          <a:bodyPr/>
          <a:lstStyle/>
          <a:p>
            <a:endParaRPr lang="en-US" altLang="en-US"/>
          </a:p>
        </p:txBody>
      </p:sp>
      <p:sp>
        <p:nvSpPr>
          <p:cNvPr id="41988" name="Slide Number Placeholder 3">
            <a:extLst>
              <a:ext uri="{FF2B5EF4-FFF2-40B4-BE49-F238E27FC236}">
                <a16:creationId xmlns:a16="http://schemas.microsoft.com/office/drawing/2014/main" id="{2EBB254D-68C5-49C5-921C-E62CC8300C30}"/>
              </a:ext>
            </a:extLst>
          </p:cNvPr>
          <p:cNvSpPr>
            <a:spLocks noGrp="1"/>
          </p:cNvSpPr>
          <p:nvPr>
            <p:ph type="sldNum" sz="quarter" idx="5"/>
          </p:nvPr>
        </p:nvSpPr>
        <p:spPr>
          <a:noFill/>
        </p:spPr>
        <p:txBody>
          <a:bodyPr/>
          <a:lstStyle>
            <a:lvl1pPr eaLnBrk="0" hangingPunct="0">
              <a:spcBef>
                <a:spcPct val="30000"/>
              </a:spcBef>
              <a:defRPr sz="1200">
                <a:solidFill>
                  <a:schemeClr val="tx1"/>
                </a:solidFill>
                <a:latin typeface="Calibri" panose="020F0502020204030204" pitchFamily="34" charset="0"/>
              </a:defRPr>
            </a:lvl1pPr>
            <a:lvl2pPr marL="747713" indent="-285750" eaLnBrk="0" hangingPunct="0">
              <a:spcBef>
                <a:spcPct val="30000"/>
              </a:spcBef>
              <a:defRPr sz="1200">
                <a:solidFill>
                  <a:schemeClr val="tx1"/>
                </a:solidFill>
                <a:latin typeface="Calibri" panose="020F0502020204030204" pitchFamily="34" charset="0"/>
              </a:defRPr>
            </a:lvl2pPr>
            <a:lvl3pPr marL="1154113" indent="-227013" eaLnBrk="0" hangingPunct="0">
              <a:spcBef>
                <a:spcPct val="30000"/>
              </a:spcBef>
              <a:defRPr sz="1200">
                <a:solidFill>
                  <a:schemeClr val="tx1"/>
                </a:solidFill>
                <a:latin typeface="Calibri" panose="020F0502020204030204" pitchFamily="34" charset="0"/>
              </a:defRPr>
            </a:lvl3pPr>
            <a:lvl4pPr marL="1617663" indent="-227013" eaLnBrk="0" hangingPunct="0">
              <a:spcBef>
                <a:spcPct val="30000"/>
              </a:spcBef>
              <a:defRPr sz="1200">
                <a:solidFill>
                  <a:schemeClr val="tx1"/>
                </a:solidFill>
                <a:latin typeface="Calibri" panose="020F0502020204030204" pitchFamily="34" charset="0"/>
              </a:defRPr>
            </a:lvl4pPr>
            <a:lvl5pPr marL="2081213" indent="-227013" eaLnBrk="0" hangingPunct="0">
              <a:spcBef>
                <a:spcPct val="30000"/>
              </a:spcBef>
              <a:defRPr sz="1200">
                <a:solidFill>
                  <a:schemeClr val="tx1"/>
                </a:solidFill>
                <a:latin typeface="Calibri" panose="020F0502020204030204" pitchFamily="34" charset="0"/>
              </a:defRPr>
            </a:lvl5pPr>
            <a:lvl6pPr marL="2538413" indent="-227013" eaLnBrk="0" fontAlgn="base" hangingPunct="0">
              <a:spcBef>
                <a:spcPct val="30000"/>
              </a:spcBef>
              <a:spcAft>
                <a:spcPct val="0"/>
              </a:spcAft>
              <a:defRPr sz="1200">
                <a:solidFill>
                  <a:schemeClr val="tx1"/>
                </a:solidFill>
                <a:latin typeface="Calibri" panose="020F0502020204030204" pitchFamily="34" charset="0"/>
              </a:defRPr>
            </a:lvl6pPr>
            <a:lvl7pPr marL="2995613" indent="-227013" eaLnBrk="0" fontAlgn="base" hangingPunct="0">
              <a:spcBef>
                <a:spcPct val="30000"/>
              </a:spcBef>
              <a:spcAft>
                <a:spcPct val="0"/>
              </a:spcAft>
              <a:defRPr sz="1200">
                <a:solidFill>
                  <a:schemeClr val="tx1"/>
                </a:solidFill>
                <a:latin typeface="Calibri" panose="020F0502020204030204" pitchFamily="34" charset="0"/>
              </a:defRPr>
            </a:lvl7pPr>
            <a:lvl8pPr marL="3452813" indent="-227013" eaLnBrk="0" fontAlgn="base" hangingPunct="0">
              <a:spcBef>
                <a:spcPct val="30000"/>
              </a:spcBef>
              <a:spcAft>
                <a:spcPct val="0"/>
              </a:spcAft>
              <a:defRPr sz="1200">
                <a:solidFill>
                  <a:schemeClr val="tx1"/>
                </a:solidFill>
                <a:latin typeface="Calibri" panose="020F0502020204030204" pitchFamily="34" charset="0"/>
              </a:defRPr>
            </a:lvl8pPr>
            <a:lvl9pPr marL="3910013" indent="-22701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46C1E85-D7E7-4B98-9784-762158582969}" type="slidenum">
              <a:rPr lang="en-US" altLang="en-US">
                <a:latin typeface="Tahoma" panose="020B0604030504040204" pitchFamily="34" charset="0"/>
              </a:rPr>
              <a:pPr>
                <a:spcBef>
                  <a:spcPct val="0"/>
                </a:spcBef>
              </a:pPr>
              <a:t>12</a:t>
            </a:fld>
            <a:endParaRPr lang="en-US" altLang="en-US">
              <a:latin typeface="Tahoma" panose="020B060403050404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a:extLst>
              <a:ext uri="{FF2B5EF4-FFF2-40B4-BE49-F238E27FC236}">
                <a16:creationId xmlns:a16="http://schemas.microsoft.com/office/drawing/2014/main" id="{EDC2492E-0C2F-481C-8848-78D7B6E889B8}"/>
              </a:ext>
            </a:extLst>
          </p:cNvPr>
          <p:cNvSpPr>
            <a:spLocks noGrp="1" noRot="1" noChangeAspect="1" noTextEdit="1"/>
          </p:cNvSpPr>
          <p:nvPr>
            <p:ph type="sldImg"/>
          </p:nvPr>
        </p:nvSpPr>
        <p:spPr>
          <a:ln/>
        </p:spPr>
      </p:sp>
      <p:sp>
        <p:nvSpPr>
          <p:cNvPr id="43011" name="Notes Placeholder 2">
            <a:extLst>
              <a:ext uri="{FF2B5EF4-FFF2-40B4-BE49-F238E27FC236}">
                <a16:creationId xmlns:a16="http://schemas.microsoft.com/office/drawing/2014/main" id="{E74D6452-16BE-4C2F-9780-E35594B195A8}"/>
              </a:ext>
            </a:extLst>
          </p:cNvPr>
          <p:cNvSpPr>
            <a:spLocks noGrp="1"/>
          </p:cNvSpPr>
          <p:nvPr>
            <p:ph type="body" idx="1"/>
          </p:nvPr>
        </p:nvSpPr>
        <p:spPr>
          <a:noFill/>
        </p:spPr>
        <p:txBody>
          <a:bodyPr/>
          <a:lstStyle/>
          <a:p>
            <a:endParaRPr lang="en-US" altLang="en-US"/>
          </a:p>
        </p:txBody>
      </p:sp>
      <p:sp>
        <p:nvSpPr>
          <p:cNvPr id="43012" name="Slide Number Placeholder 3">
            <a:extLst>
              <a:ext uri="{FF2B5EF4-FFF2-40B4-BE49-F238E27FC236}">
                <a16:creationId xmlns:a16="http://schemas.microsoft.com/office/drawing/2014/main" id="{3BA5D3C6-DAAB-406F-9D24-ED79276D6EB0}"/>
              </a:ext>
            </a:extLst>
          </p:cNvPr>
          <p:cNvSpPr>
            <a:spLocks noGrp="1"/>
          </p:cNvSpPr>
          <p:nvPr>
            <p:ph type="sldNum" sz="quarter" idx="5"/>
          </p:nvPr>
        </p:nvSpPr>
        <p:spPr>
          <a:noFill/>
        </p:spPr>
        <p:txBody>
          <a:bodyPr/>
          <a:lstStyle>
            <a:lvl1pPr eaLnBrk="0" hangingPunct="0">
              <a:spcBef>
                <a:spcPct val="30000"/>
              </a:spcBef>
              <a:defRPr sz="1200">
                <a:solidFill>
                  <a:schemeClr val="tx1"/>
                </a:solidFill>
                <a:latin typeface="Calibri" panose="020F0502020204030204" pitchFamily="34" charset="0"/>
              </a:defRPr>
            </a:lvl1pPr>
            <a:lvl2pPr marL="747713" indent="-285750" eaLnBrk="0" hangingPunct="0">
              <a:spcBef>
                <a:spcPct val="30000"/>
              </a:spcBef>
              <a:defRPr sz="1200">
                <a:solidFill>
                  <a:schemeClr val="tx1"/>
                </a:solidFill>
                <a:latin typeface="Calibri" panose="020F0502020204030204" pitchFamily="34" charset="0"/>
              </a:defRPr>
            </a:lvl2pPr>
            <a:lvl3pPr marL="1154113" indent="-227013" eaLnBrk="0" hangingPunct="0">
              <a:spcBef>
                <a:spcPct val="30000"/>
              </a:spcBef>
              <a:defRPr sz="1200">
                <a:solidFill>
                  <a:schemeClr val="tx1"/>
                </a:solidFill>
                <a:latin typeface="Calibri" panose="020F0502020204030204" pitchFamily="34" charset="0"/>
              </a:defRPr>
            </a:lvl3pPr>
            <a:lvl4pPr marL="1617663" indent="-227013" eaLnBrk="0" hangingPunct="0">
              <a:spcBef>
                <a:spcPct val="30000"/>
              </a:spcBef>
              <a:defRPr sz="1200">
                <a:solidFill>
                  <a:schemeClr val="tx1"/>
                </a:solidFill>
                <a:latin typeface="Calibri" panose="020F0502020204030204" pitchFamily="34" charset="0"/>
              </a:defRPr>
            </a:lvl4pPr>
            <a:lvl5pPr marL="2081213" indent="-227013" eaLnBrk="0" hangingPunct="0">
              <a:spcBef>
                <a:spcPct val="30000"/>
              </a:spcBef>
              <a:defRPr sz="1200">
                <a:solidFill>
                  <a:schemeClr val="tx1"/>
                </a:solidFill>
                <a:latin typeface="Calibri" panose="020F0502020204030204" pitchFamily="34" charset="0"/>
              </a:defRPr>
            </a:lvl5pPr>
            <a:lvl6pPr marL="2538413" indent="-227013" eaLnBrk="0" fontAlgn="base" hangingPunct="0">
              <a:spcBef>
                <a:spcPct val="30000"/>
              </a:spcBef>
              <a:spcAft>
                <a:spcPct val="0"/>
              </a:spcAft>
              <a:defRPr sz="1200">
                <a:solidFill>
                  <a:schemeClr val="tx1"/>
                </a:solidFill>
                <a:latin typeface="Calibri" panose="020F0502020204030204" pitchFamily="34" charset="0"/>
              </a:defRPr>
            </a:lvl6pPr>
            <a:lvl7pPr marL="2995613" indent="-227013" eaLnBrk="0" fontAlgn="base" hangingPunct="0">
              <a:spcBef>
                <a:spcPct val="30000"/>
              </a:spcBef>
              <a:spcAft>
                <a:spcPct val="0"/>
              </a:spcAft>
              <a:defRPr sz="1200">
                <a:solidFill>
                  <a:schemeClr val="tx1"/>
                </a:solidFill>
                <a:latin typeface="Calibri" panose="020F0502020204030204" pitchFamily="34" charset="0"/>
              </a:defRPr>
            </a:lvl7pPr>
            <a:lvl8pPr marL="3452813" indent="-227013" eaLnBrk="0" fontAlgn="base" hangingPunct="0">
              <a:spcBef>
                <a:spcPct val="30000"/>
              </a:spcBef>
              <a:spcAft>
                <a:spcPct val="0"/>
              </a:spcAft>
              <a:defRPr sz="1200">
                <a:solidFill>
                  <a:schemeClr val="tx1"/>
                </a:solidFill>
                <a:latin typeface="Calibri" panose="020F0502020204030204" pitchFamily="34" charset="0"/>
              </a:defRPr>
            </a:lvl8pPr>
            <a:lvl9pPr marL="3910013" indent="-22701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535E9DF-0203-4F3E-8065-54CEAE3C53F7}" type="slidenum">
              <a:rPr lang="en-US" altLang="en-US">
                <a:latin typeface="Tahoma" panose="020B0604030504040204" pitchFamily="34" charset="0"/>
              </a:rPr>
              <a:pPr>
                <a:spcBef>
                  <a:spcPct val="0"/>
                </a:spcBef>
              </a:pPr>
              <a:t>13</a:t>
            </a:fld>
            <a:endParaRPr lang="en-US" altLang="en-US">
              <a:latin typeface="Tahoma" panose="020B0604030504040204" pitchFamily="34" charset="0"/>
            </a:endParaRPr>
          </a:p>
        </p:txBody>
      </p:sp>
    </p:spTree>
    <p:extLst>
      <p:ext uri="{BB962C8B-B14F-4D97-AF65-F5344CB8AC3E}">
        <p14:creationId xmlns:p14="http://schemas.microsoft.com/office/powerpoint/2010/main" val="24675716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a:extLst>
              <a:ext uri="{FF2B5EF4-FFF2-40B4-BE49-F238E27FC236}">
                <a16:creationId xmlns:a16="http://schemas.microsoft.com/office/drawing/2014/main" id="{EDC2492E-0C2F-481C-8848-78D7B6E889B8}"/>
              </a:ext>
            </a:extLst>
          </p:cNvPr>
          <p:cNvSpPr>
            <a:spLocks noGrp="1" noRot="1" noChangeAspect="1" noTextEdit="1"/>
          </p:cNvSpPr>
          <p:nvPr>
            <p:ph type="sldImg"/>
          </p:nvPr>
        </p:nvSpPr>
        <p:spPr>
          <a:ln/>
        </p:spPr>
      </p:sp>
      <p:sp>
        <p:nvSpPr>
          <p:cNvPr id="43011" name="Notes Placeholder 2">
            <a:extLst>
              <a:ext uri="{FF2B5EF4-FFF2-40B4-BE49-F238E27FC236}">
                <a16:creationId xmlns:a16="http://schemas.microsoft.com/office/drawing/2014/main" id="{E74D6452-16BE-4C2F-9780-E35594B195A8}"/>
              </a:ext>
            </a:extLst>
          </p:cNvPr>
          <p:cNvSpPr>
            <a:spLocks noGrp="1"/>
          </p:cNvSpPr>
          <p:nvPr>
            <p:ph type="body" idx="1"/>
          </p:nvPr>
        </p:nvSpPr>
        <p:spPr>
          <a:noFill/>
        </p:spPr>
        <p:txBody>
          <a:bodyPr/>
          <a:lstStyle/>
          <a:p>
            <a:endParaRPr lang="en-US" altLang="en-US"/>
          </a:p>
        </p:txBody>
      </p:sp>
      <p:sp>
        <p:nvSpPr>
          <p:cNvPr id="43012" name="Slide Number Placeholder 3">
            <a:extLst>
              <a:ext uri="{FF2B5EF4-FFF2-40B4-BE49-F238E27FC236}">
                <a16:creationId xmlns:a16="http://schemas.microsoft.com/office/drawing/2014/main" id="{3BA5D3C6-DAAB-406F-9D24-ED79276D6EB0}"/>
              </a:ext>
            </a:extLst>
          </p:cNvPr>
          <p:cNvSpPr>
            <a:spLocks noGrp="1"/>
          </p:cNvSpPr>
          <p:nvPr>
            <p:ph type="sldNum" sz="quarter" idx="5"/>
          </p:nvPr>
        </p:nvSpPr>
        <p:spPr>
          <a:noFill/>
        </p:spPr>
        <p:txBody>
          <a:bodyPr/>
          <a:lstStyle>
            <a:lvl1pPr eaLnBrk="0" hangingPunct="0">
              <a:spcBef>
                <a:spcPct val="30000"/>
              </a:spcBef>
              <a:defRPr sz="1200">
                <a:solidFill>
                  <a:schemeClr val="tx1"/>
                </a:solidFill>
                <a:latin typeface="Calibri" panose="020F0502020204030204" pitchFamily="34" charset="0"/>
              </a:defRPr>
            </a:lvl1pPr>
            <a:lvl2pPr marL="747713" indent="-285750" eaLnBrk="0" hangingPunct="0">
              <a:spcBef>
                <a:spcPct val="30000"/>
              </a:spcBef>
              <a:defRPr sz="1200">
                <a:solidFill>
                  <a:schemeClr val="tx1"/>
                </a:solidFill>
                <a:latin typeface="Calibri" panose="020F0502020204030204" pitchFamily="34" charset="0"/>
              </a:defRPr>
            </a:lvl2pPr>
            <a:lvl3pPr marL="1154113" indent="-227013" eaLnBrk="0" hangingPunct="0">
              <a:spcBef>
                <a:spcPct val="30000"/>
              </a:spcBef>
              <a:defRPr sz="1200">
                <a:solidFill>
                  <a:schemeClr val="tx1"/>
                </a:solidFill>
                <a:latin typeface="Calibri" panose="020F0502020204030204" pitchFamily="34" charset="0"/>
              </a:defRPr>
            </a:lvl3pPr>
            <a:lvl4pPr marL="1617663" indent="-227013" eaLnBrk="0" hangingPunct="0">
              <a:spcBef>
                <a:spcPct val="30000"/>
              </a:spcBef>
              <a:defRPr sz="1200">
                <a:solidFill>
                  <a:schemeClr val="tx1"/>
                </a:solidFill>
                <a:latin typeface="Calibri" panose="020F0502020204030204" pitchFamily="34" charset="0"/>
              </a:defRPr>
            </a:lvl4pPr>
            <a:lvl5pPr marL="2081213" indent="-227013" eaLnBrk="0" hangingPunct="0">
              <a:spcBef>
                <a:spcPct val="30000"/>
              </a:spcBef>
              <a:defRPr sz="1200">
                <a:solidFill>
                  <a:schemeClr val="tx1"/>
                </a:solidFill>
                <a:latin typeface="Calibri" panose="020F0502020204030204" pitchFamily="34" charset="0"/>
              </a:defRPr>
            </a:lvl5pPr>
            <a:lvl6pPr marL="2538413" indent="-227013" eaLnBrk="0" fontAlgn="base" hangingPunct="0">
              <a:spcBef>
                <a:spcPct val="30000"/>
              </a:spcBef>
              <a:spcAft>
                <a:spcPct val="0"/>
              </a:spcAft>
              <a:defRPr sz="1200">
                <a:solidFill>
                  <a:schemeClr val="tx1"/>
                </a:solidFill>
                <a:latin typeface="Calibri" panose="020F0502020204030204" pitchFamily="34" charset="0"/>
              </a:defRPr>
            </a:lvl6pPr>
            <a:lvl7pPr marL="2995613" indent="-227013" eaLnBrk="0" fontAlgn="base" hangingPunct="0">
              <a:spcBef>
                <a:spcPct val="30000"/>
              </a:spcBef>
              <a:spcAft>
                <a:spcPct val="0"/>
              </a:spcAft>
              <a:defRPr sz="1200">
                <a:solidFill>
                  <a:schemeClr val="tx1"/>
                </a:solidFill>
                <a:latin typeface="Calibri" panose="020F0502020204030204" pitchFamily="34" charset="0"/>
              </a:defRPr>
            </a:lvl7pPr>
            <a:lvl8pPr marL="3452813" indent="-227013" eaLnBrk="0" fontAlgn="base" hangingPunct="0">
              <a:spcBef>
                <a:spcPct val="30000"/>
              </a:spcBef>
              <a:spcAft>
                <a:spcPct val="0"/>
              </a:spcAft>
              <a:defRPr sz="1200">
                <a:solidFill>
                  <a:schemeClr val="tx1"/>
                </a:solidFill>
                <a:latin typeface="Calibri" panose="020F0502020204030204" pitchFamily="34" charset="0"/>
              </a:defRPr>
            </a:lvl8pPr>
            <a:lvl9pPr marL="3910013" indent="-22701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535E9DF-0203-4F3E-8065-54CEAE3C53F7}" type="slidenum">
              <a:rPr lang="en-US" altLang="en-US">
                <a:latin typeface="Tahoma" panose="020B0604030504040204" pitchFamily="34" charset="0"/>
              </a:rPr>
              <a:pPr>
                <a:spcBef>
                  <a:spcPct val="0"/>
                </a:spcBef>
              </a:pPr>
              <a:t>14</a:t>
            </a:fld>
            <a:endParaRPr lang="en-US" altLang="en-US">
              <a:latin typeface="Tahoma" panose="020B0604030504040204" pitchFamily="34" charset="0"/>
            </a:endParaRPr>
          </a:p>
        </p:txBody>
      </p:sp>
    </p:spTree>
    <p:extLst>
      <p:ext uri="{BB962C8B-B14F-4D97-AF65-F5344CB8AC3E}">
        <p14:creationId xmlns:p14="http://schemas.microsoft.com/office/powerpoint/2010/main" val="32801296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28020" y="1769541"/>
            <a:ext cx="7080026" cy="1828801"/>
          </a:xfrm>
        </p:spPr>
        <p:txBody>
          <a:bodyPr anchor="b">
            <a:normAutofit/>
          </a:bodyPr>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028020" y="3598339"/>
            <a:ext cx="7080026"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BF970814-DA4F-4EA0-B0E1-A845F731E759}" type="slidenum">
              <a:rPr lang="en-US" altLang="en-US" smtClean="0"/>
              <a:pPr/>
              <a:t>‹#›</a:t>
            </a:fld>
            <a:endParaRPr lang="en-US" altLang="en-US"/>
          </a:p>
        </p:txBody>
      </p:sp>
    </p:spTree>
    <p:extLst>
      <p:ext uri="{BB962C8B-B14F-4D97-AF65-F5344CB8AC3E}">
        <p14:creationId xmlns:p14="http://schemas.microsoft.com/office/powerpoint/2010/main" val="36465259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Slate-V2-S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3995" y="540085"/>
            <a:ext cx="7656010" cy="3834374"/>
          </a:xfrm>
          <a:prstGeom prst="rect">
            <a:avLst/>
          </a:prstGeom>
        </p:spPr>
      </p:pic>
      <p:sp>
        <p:nvSpPr>
          <p:cNvPr id="2" name="Title 1"/>
          <p:cNvSpPr>
            <a:spLocks noGrp="1"/>
          </p:cNvSpPr>
          <p:nvPr>
            <p:ph type="title"/>
          </p:nvPr>
        </p:nvSpPr>
        <p:spPr>
          <a:xfrm>
            <a:off x="685354" y="4565255"/>
            <a:ext cx="7766495"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926217" y="695010"/>
            <a:ext cx="7285600"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346" y="5108728"/>
            <a:ext cx="776532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4C83750B-C7EA-4C43-AC23-DA34A6EAD847}" type="slidenum">
              <a:rPr lang="en-US" altLang="en-US" smtClean="0"/>
              <a:pPr/>
              <a:t>‹#›</a:t>
            </a:fld>
            <a:endParaRPr lang="en-US" altLang="en-US"/>
          </a:p>
        </p:txBody>
      </p:sp>
    </p:spTree>
    <p:extLst>
      <p:ext uri="{BB962C8B-B14F-4D97-AF65-F5344CB8AC3E}">
        <p14:creationId xmlns:p14="http://schemas.microsoft.com/office/powerpoint/2010/main" val="3224966713"/>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46" y="608437"/>
            <a:ext cx="7765322"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46" y="4295180"/>
            <a:ext cx="7765322"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4C83750B-C7EA-4C43-AC23-DA34A6EAD847}" type="slidenum">
              <a:rPr lang="en-US" altLang="en-US" smtClean="0"/>
              <a:pPr/>
              <a:t>‹#›</a:t>
            </a:fld>
            <a:endParaRPr lang="en-US" altLang="en-US"/>
          </a:p>
        </p:txBody>
      </p:sp>
    </p:spTree>
    <p:extLst>
      <p:ext uri="{BB962C8B-B14F-4D97-AF65-F5344CB8AC3E}">
        <p14:creationId xmlns:p14="http://schemas.microsoft.com/office/powerpoint/2010/main" val="2540298036"/>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59" y="609600"/>
            <a:ext cx="6977064"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290484" y="3610033"/>
            <a:ext cx="6564224"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5346" y="4304353"/>
            <a:ext cx="7765322"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4C83750B-C7EA-4C43-AC23-DA34A6EAD847}" type="slidenum">
              <a:rPr lang="en-US" altLang="en-US" smtClean="0"/>
              <a:pPr/>
              <a:t>‹#›</a:t>
            </a:fld>
            <a:endParaRPr lang="en-US" altLang="en-US"/>
          </a:p>
        </p:txBody>
      </p:sp>
      <p:sp>
        <p:nvSpPr>
          <p:cNvPr id="11" name="TextBox 10"/>
          <p:cNvSpPr txBox="1"/>
          <p:nvPr/>
        </p:nvSpPr>
        <p:spPr>
          <a:xfrm>
            <a:off x="627459" y="873912"/>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7828359" y="2933245"/>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79721093"/>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346" y="2126943"/>
            <a:ext cx="7765322"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39" y="4650556"/>
            <a:ext cx="776414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4C83750B-C7EA-4C43-AC23-DA34A6EAD847}" type="slidenum">
              <a:rPr lang="en-US" altLang="en-US" smtClean="0"/>
              <a:pPr/>
              <a:t>‹#›</a:t>
            </a:fld>
            <a:endParaRPr lang="en-US" altLang="en-US"/>
          </a:p>
        </p:txBody>
      </p:sp>
    </p:spTree>
    <p:extLst>
      <p:ext uri="{BB962C8B-B14F-4D97-AF65-F5344CB8AC3E}">
        <p14:creationId xmlns:p14="http://schemas.microsoft.com/office/powerpoint/2010/main" val="3649668622"/>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346" y="609600"/>
            <a:ext cx="776532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346" y="1885950"/>
            <a:ext cx="2475738"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346" y="2571750"/>
            <a:ext cx="2475738"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335033" y="1885950"/>
            <a:ext cx="2475738"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331076" y="2571750"/>
            <a:ext cx="2475738"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5974929" y="1885950"/>
            <a:ext cx="2475738"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5974929" y="2571750"/>
            <a:ext cx="2475738"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fld id="{4C83750B-C7EA-4C43-AC23-DA34A6EAD847}" type="slidenum">
              <a:rPr lang="en-US" altLang="en-US" smtClean="0"/>
              <a:pPr/>
              <a:t>‹#›</a:t>
            </a:fld>
            <a:endParaRPr lang="en-US" altLang="en-US"/>
          </a:p>
        </p:txBody>
      </p:sp>
    </p:spTree>
    <p:extLst>
      <p:ext uri="{BB962C8B-B14F-4D97-AF65-F5344CB8AC3E}">
        <p14:creationId xmlns:p14="http://schemas.microsoft.com/office/powerpoint/2010/main" val="1966617487"/>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6" name="Picture 5" descr="Slate-V2-S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9239" y="1826045"/>
            <a:ext cx="2529046" cy="1833558"/>
          </a:xfrm>
          <a:prstGeom prst="rect">
            <a:avLst/>
          </a:prstGeom>
        </p:spPr>
      </p:pic>
      <p:pic>
        <p:nvPicPr>
          <p:cNvPr id="28" name="Picture 27" descr="Slate-V2-S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93813" y="1826045"/>
            <a:ext cx="2529046" cy="1833558"/>
          </a:xfrm>
          <a:prstGeom prst="rect">
            <a:avLst/>
          </a:prstGeom>
        </p:spPr>
      </p:pic>
      <p:pic>
        <p:nvPicPr>
          <p:cNvPr id="29" name="Picture 28" descr="Slate-V2-S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21715" y="1826045"/>
            <a:ext cx="2529046" cy="1833558"/>
          </a:xfrm>
          <a:prstGeom prst="rect">
            <a:avLst/>
          </a:prstGeom>
        </p:spPr>
      </p:pic>
      <p:sp>
        <p:nvSpPr>
          <p:cNvPr id="30" name="Title 1"/>
          <p:cNvSpPr>
            <a:spLocks noGrp="1"/>
          </p:cNvSpPr>
          <p:nvPr>
            <p:ph type="title"/>
          </p:nvPr>
        </p:nvSpPr>
        <p:spPr>
          <a:xfrm>
            <a:off x="685346" y="609600"/>
            <a:ext cx="7765322"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5346" y="3904106"/>
            <a:ext cx="2475738"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763577" y="1938918"/>
            <a:ext cx="2319276"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5346" y="4480369"/>
            <a:ext cx="2475738"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332091" y="3904106"/>
            <a:ext cx="2475738"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409307" y="1939094"/>
            <a:ext cx="2319276"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331075" y="4480368"/>
            <a:ext cx="2476753"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5975023" y="3904106"/>
            <a:ext cx="2475738"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6056774" y="1934432"/>
            <a:ext cx="2319276"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5974929" y="4480366"/>
            <a:ext cx="2475738"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fld id="{4C83750B-C7EA-4C43-AC23-DA34A6EAD847}" type="slidenum">
              <a:rPr lang="en-US" altLang="en-US" smtClean="0"/>
              <a:pPr/>
              <a:t>‹#›</a:t>
            </a:fld>
            <a:endParaRPr lang="en-US" altLang="en-US"/>
          </a:p>
        </p:txBody>
      </p:sp>
    </p:spTree>
    <p:extLst>
      <p:ext uri="{BB962C8B-B14F-4D97-AF65-F5344CB8AC3E}">
        <p14:creationId xmlns:p14="http://schemas.microsoft.com/office/powerpoint/2010/main" val="2594713264"/>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7AF799F6-4855-4E7F-A06A-6E9CC48E1BFF}" type="slidenum">
              <a:rPr lang="en-US" altLang="en-US" smtClean="0"/>
              <a:pPr/>
              <a:t>‹#›</a:t>
            </a:fld>
            <a:endParaRPr lang="en-US" altLang="en-US"/>
          </a:p>
        </p:txBody>
      </p:sp>
    </p:spTree>
    <p:extLst>
      <p:ext uri="{BB962C8B-B14F-4D97-AF65-F5344CB8AC3E}">
        <p14:creationId xmlns:p14="http://schemas.microsoft.com/office/powerpoint/2010/main" val="25897210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37302" y="609600"/>
            <a:ext cx="1713365"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685347" y="609600"/>
            <a:ext cx="5937654" cy="5181601"/>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38417A1A-D0FB-49F2-A5B2-FC2821ADFA7C}" type="slidenum">
              <a:rPr lang="en-US" altLang="en-US" smtClean="0"/>
              <a:pPr/>
              <a:t>‹#›</a:t>
            </a:fld>
            <a:endParaRPr lang="en-US" altLang="en-US"/>
          </a:p>
        </p:txBody>
      </p:sp>
    </p:spTree>
    <p:extLst>
      <p:ext uri="{BB962C8B-B14F-4D97-AF65-F5344CB8AC3E}">
        <p14:creationId xmlns:p14="http://schemas.microsoft.com/office/powerpoint/2010/main" val="17096825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5A15036D-ACD3-482D-A970-93FB802542F3}" type="slidenum">
              <a:rPr lang="en-US" altLang="en-US" smtClean="0"/>
              <a:pPr/>
              <a:t>‹#›</a:t>
            </a:fld>
            <a:endParaRPr lang="en-US" altLang="en-US"/>
          </a:p>
        </p:txBody>
      </p:sp>
    </p:spTree>
    <p:extLst>
      <p:ext uri="{BB962C8B-B14F-4D97-AF65-F5344CB8AC3E}">
        <p14:creationId xmlns:p14="http://schemas.microsoft.com/office/powerpoint/2010/main" val="36229098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71551" y="1761068"/>
            <a:ext cx="7192913"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971551" y="3589879"/>
            <a:ext cx="7192913"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F65459C0-D9F3-4E87-B048-797558306541}" type="slidenum">
              <a:rPr lang="en-US" altLang="en-US" smtClean="0"/>
              <a:pPr/>
              <a:t>‹#›</a:t>
            </a:fld>
            <a:endParaRPr lang="en-US" altLang="en-US"/>
          </a:p>
        </p:txBody>
      </p:sp>
    </p:spTree>
    <p:extLst>
      <p:ext uri="{BB962C8B-B14F-4D97-AF65-F5344CB8AC3E}">
        <p14:creationId xmlns:p14="http://schemas.microsoft.com/office/powerpoint/2010/main" val="17924901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347" y="1732449"/>
            <a:ext cx="3795373" cy="4058750"/>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52169" y="1732450"/>
            <a:ext cx="3798499" cy="4058751"/>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9392680E-76D8-482F-9260-E1CC0BD1EDB5}" type="slidenum">
              <a:rPr lang="en-US" altLang="en-US" smtClean="0"/>
              <a:pPr/>
              <a:t>‹#›</a:t>
            </a:fld>
            <a:endParaRPr lang="en-US" altLang="en-US"/>
          </a:p>
        </p:txBody>
      </p:sp>
    </p:spTree>
    <p:extLst>
      <p:ext uri="{BB962C8B-B14F-4D97-AF65-F5344CB8AC3E}">
        <p14:creationId xmlns:p14="http://schemas.microsoft.com/office/powerpoint/2010/main" val="23850833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Slate-V2-S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345" y="1770323"/>
            <a:ext cx="3787423" cy="4112953"/>
          </a:xfrm>
          <a:prstGeom prst="rect">
            <a:avLst/>
          </a:prstGeom>
        </p:spPr>
      </p:pic>
      <p:pic>
        <p:nvPicPr>
          <p:cNvPr id="14" name="Picture 13" descr="Slate-V2-S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63245" y="1770323"/>
            <a:ext cx="3787423" cy="4112953"/>
          </a:xfrm>
          <a:prstGeom prst="rect">
            <a:avLst/>
          </a:prstGeom>
        </p:spPr>
      </p:pic>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754404" y="1835254"/>
            <a:ext cx="3657258"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54404" y="2380138"/>
            <a:ext cx="3657258"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21225" y="1835255"/>
            <a:ext cx="3671498"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21225" y="2380138"/>
            <a:ext cx="3671498"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fld id="{4C83750B-C7EA-4C43-AC23-DA34A6EAD847}" type="slidenum">
              <a:rPr lang="en-US" altLang="en-US" smtClean="0"/>
              <a:pPr/>
              <a:t>‹#›</a:t>
            </a:fld>
            <a:endParaRPr lang="en-US" altLang="en-US"/>
          </a:p>
        </p:txBody>
      </p:sp>
    </p:spTree>
    <p:extLst>
      <p:ext uri="{BB962C8B-B14F-4D97-AF65-F5344CB8AC3E}">
        <p14:creationId xmlns:p14="http://schemas.microsoft.com/office/powerpoint/2010/main" val="3611038335"/>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fld id="{D2EABE91-2131-4246-91A2-52FC2A22B0D5}" type="slidenum">
              <a:rPr lang="en-US" altLang="en-US" smtClean="0"/>
              <a:pPr/>
              <a:t>‹#›</a:t>
            </a:fld>
            <a:endParaRPr lang="en-US" altLang="en-US"/>
          </a:p>
        </p:txBody>
      </p:sp>
    </p:spTree>
    <p:extLst>
      <p:ext uri="{BB962C8B-B14F-4D97-AF65-F5344CB8AC3E}">
        <p14:creationId xmlns:p14="http://schemas.microsoft.com/office/powerpoint/2010/main" val="16803442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B55EF8-B59A-48DF-A116-AFDAD4B003AB}" type="datetimeFigureOut">
              <a:rPr lang="en-US" smtClean="0"/>
              <a:t>05/22/2026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646BA9F-1FA8-403C-81F1-144344226328}" type="slidenum">
              <a:rPr lang="en-US" altLang="en-US" smtClean="0"/>
              <a:pPr/>
              <a:t>‹#›</a:t>
            </a:fld>
            <a:endParaRPr lang="en-US" altLang="en-US"/>
          </a:p>
        </p:txBody>
      </p:sp>
    </p:spTree>
    <p:extLst>
      <p:ext uri="{BB962C8B-B14F-4D97-AF65-F5344CB8AC3E}">
        <p14:creationId xmlns:p14="http://schemas.microsoft.com/office/powerpoint/2010/main" val="34142907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47" y="609600"/>
            <a:ext cx="2780167" cy="1821918"/>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3641725" y="609600"/>
            <a:ext cx="4808943" cy="51816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347" y="2431518"/>
            <a:ext cx="2780167"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C79BC6B3-BBE4-4E4E-98EA-73569C4C7972}" type="slidenum">
              <a:rPr lang="en-US" altLang="en-US" smtClean="0"/>
              <a:pPr/>
              <a:t>‹#›</a:t>
            </a:fld>
            <a:endParaRPr lang="en-US" altLang="en-US"/>
          </a:p>
        </p:txBody>
      </p:sp>
    </p:spTree>
    <p:extLst>
      <p:ext uri="{BB962C8B-B14F-4D97-AF65-F5344CB8AC3E}">
        <p14:creationId xmlns:p14="http://schemas.microsoft.com/office/powerpoint/2010/main" val="28038698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2" name="Picture 11" descr="Slate-V2-S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44987" y="609923"/>
            <a:ext cx="3428146" cy="5205472"/>
          </a:xfrm>
          <a:prstGeom prst="rect">
            <a:avLst/>
          </a:prstGeom>
        </p:spPr>
      </p:pic>
      <p:sp>
        <p:nvSpPr>
          <p:cNvPr id="2" name="Title 1"/>
          <p:cNvSpPr>
            <a:spLocks noGrp="1"/>
          </p:cNvSpPr>
          <p:nvPr>
            <p:ph type="title"/>
          </p:nvPr>
        </p:nvSpPr>
        <p:spPr>
          <a:xfrm>
            <a:off x="685347" y="609923"/>
            <a:ext cx="3924676" cy="1829338"/>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4976728" y="743989"/>
            <a:ext cx="3165375"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347" y="2439261"/>
            <a:ext cx="3924676"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73CC1B89-FEA8-49D3-85C0-3715582C6414}" type="slidenum">
              <a:rPr lang="en-US" altLang="en-US" smtClean="0"/>
              <a:pPr/>
              <a:t>‹#›</a:t>
            </a:fld>
            <a:endParaRPr lang="en-US" altLang="en-US"/>
          </a:p>
        </p:txBody>
      </p:sp>
    </p:spTree>
    <p:extLst>
      <p:ext uri="{BB962C8B-B14F-4D97-AF65-F5344CB8AC3E}">
        <p14:creationId xmlns:p14="http://schemas.microsoft.com/office/powerpoint/2010/main" val="30674239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346" y="609600"/>
            <a:ext cx="776532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346" y="1732450"/>
            <a:ext cx="776532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759052" y="5883276"/>
            <a:ext cx="20574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pPr>
              <a:defRPr/>
            </a:pPr>
            <a:endParaRPr lang="en-US"/>
          </a:p>
        </p:txBody>
      </p:sp>
      <p:sp>
        <p:nvSpPr>
          <p:cNvPr id="5" name="Footer Placeholder 4"/>
          <p:cNvSpPr>
            <a:spLocks noGrp="1"/>
          </p:cNvSpPr>
          <p:nvPr>
            <p:ph type="ftr" sz="quarter" idx="3"/>
          </p:nvPr>
        </p:nvSpPr>
        <p:spPr>
          <a:xfrm>
            <a:off x="685347" y="5883276"/>
            <a:ext cx="5004649"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pPr>
              <a:defRPr/>
            </a:pPr>
            <a:endParaRPr lang="en-US"/>
          </a:p>
        </p:txBody>
      </p:sp>
      <p:sp>
        <p:nvSpPr>
          <p:cNvPr id="6" name="Slide Number Placeholder 5"/>
          <p:cNvSpPr>
            <a:spLocks noGrp="1"/>
          </p:cNvSpPr>
          <p:nvPr>
            <p:ph type="sldNum" sz="quarter" idx="4"/>
          </p:nvPr>
        </p:nvSpPr>
        <p:spPr>
          <a:xfrm>
            <a:off x="7885509" y="5883276"/>
            <a:ext cx="565159"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4C83750B-C7EA-4C43-AC23-DA34A6EAD847}" type="slidenum">
              <a:rPr lang="en-US" altLang="en-US" smtClean="0"/>
              <a:pPr/>
              <a:t>‹#›</a:t>
            </a:fld>
            <a:endParaRPr lang="en-US" altLang="en-US"/>
          </a:p>
        </p:txBody>
      </p:sp>
    </p:spTree>
    <p:extLst>
      <p:ext uri="{BB962C8B-B14F-4D97-AF65-F5344CB8AC3E}">
        <p14:creationId xmlns:p14="http://schemas.microsoft.com/office/powerpoint/2010/main" val="860918406"/>
      </p:ext>
    </p:extLst>
  </p:cSld>
  <p:clrMap bg1="dk1" tx1="lt1" bg2="dk2" tx2="lt2" accent1="accent1" accent2="accent2" accent3="accent3" accent4="accent4" accent5="accent5" accent6="accent6" hlink="hlink" folHlink="folHlink"/>
  <p:sldLayoutIdLst>
    <p:sldLayoutId id="2147487104" r:id="rId1"/>
    <p:sldLayoutId id="2147487105" r:id="rId2"/>
    <p:sldLayoutId id="2147487106" r:id="rId3"/>
    <p:sldLayoutId id="2147487107" r:id="rId4"/>
    <p:sldLayoutId id="2147487108" r:id="rId5"/>
    <p:sldLayoutId id="2147487109" r:id="rId6"/>
    <p:sldLayoutId id="2147487110" r:id="rId7"/>
    <p:sldLayoutId id="2147487111" r:id="rId8"/>
    <p:sldLayoutId id="2147487112" r:id="rId9"/>
    <p:sldLayoutId id="2147487113" r:id="rId10"/>
    <p:sldLayoutId id="2147487114" r:id="rId11"/>
    <p:sldLayoutId id="2147487115" r:id="rId12"/>
    <p:sldLayoutId id="2147487116" r:id="rId13"/>
    <p:sldLayoutId id="2147487117" r:id="rId14"/>
    <p:sldLayoutId id="2147487118" r:id="rId15"/>
    <p:sldLayoutId id="2147487119" r:id="rId16"/>
    <p:sldLayoutId id="2147487120" r:id="rId17"/>
  </p:sldLayoutIdLst>
  <p:hf hdr="0" ftr="0" dt="0"/>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7.xml"/><Relationship Id="rId5" Type="http://schemas.openxmlformats.org/officeDocument/2006/relationships/image" Target="../media/image15.svg"/><Relationship Id="rId4" Type="http://schemas.openxmlformats.org/officeDocument/2006/relationships/image" Target="../media/image14.svg"/></Relationships>
</file>

<file path=ppt/slides/_rels/slide27.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E170E6D-6822-6D86-F9D1-6D2EAA3CA660}"/>
              </a:ext>
            </a:extLst>
          </p:cNvPr>
          <p:cNvSpPr>
            <a:spLocks noGrp="1"/>
          </p:cNvSpPr>
          <p:nvPr>
            <p:ph type="sldNum" sz="quarter" idx="10"/>
          </p:nvPr>
        </p:nvSpPr>
        <p:spPr/>
        <p:txBody>
          <a:bodyPr/>
          <a:lstStyle>
            <a:lvl1pPr eaLnBrk="0" hangingPunct="0">
              <a:defRPr sz="3200" b="1">
                <a:solidFill>
                  <a:schemeClr val="tx1"/>
                </a:solidFill>
                <a:latin typeface="Tahoma" panose="020B0604030504040204" pitchFamily="34" charset="0"/>
                <a:cs typeface="Arial" panose="020B0604020202020204" pitchFamily="34" charset="0"/>
              </a:defRPr>
            </a:lvl1pPr>
            <a:lvl2pPr marL="742950" indent="-285750" eaLnBrk="0" hangingPunct="0">
              <a:defRPr sz="3200" b="1">
                <a:solidFill>
                  <a:schemeClr val="tx1"/>
                </a:solidFill>
                <a:latin typeface="Tahoma" panose="020B0604030504040204" pitchFamily="34" charset="0"/>
                <a:cs typeface="Arial" panose="020B0604020202020204" pitchFamily="34" charset="0"/>
              </a:defRPr>
            </a:lvl2pPr>
            <a:lvl3pPr marL="1143000" indent="-228600" eaLnBrk="0" hangingPunct="0">
              <a:defRPr sz="3200" b="1">
                <a:solidFill>
                  <a:schemeClr val="tx1"/>
                </a:solidFill>
                <a:latin typeface="Tahoma" panose="020B0604030504040204" pitchFamily="34" charset="0"/>
                <a:cs typeface="Arial" panose="020B0604020202020204" pitchFamily="34" charset="0"/>
              </a:defRPr>
            </a:lvl3pPr>
            <a:lvl4pPr marL="1600200" indent="-228600" eaLnBrk="0" hangingPunct="0">
              <a:defRPr sz="3200" b="1">
                <a:solidFill>
                  <a:schemeClr val="tx1"/>
                </a:solidFill>
                <a:latin typeface="Tahoma" panose="020B0604030504040204" pitchFamily="34" charset="0"/>
                <a:cs typeface="Arial" panose="020B0604020202020204" pitchFamily="34" charset="0"/>
              </a:defRPr>
            </a:lvl4pPr>
            <a:lvl5pPr marL="2057400" indent="-228600" eaLnBrk="0" hangingPunct="0">
              <a:defRPr sz="3200" b="1">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Tahoma" panose="020B0604030504040204" pitchFamily="34" charset="0"/>
                <a:cs typeface="Arial" panose="020B0604020202020204" pitchFamily="34" charset="0"/>
              </a:defRPr>
            </a:lvl9pPr>
          </a:lstStyle>
          <a:p>
            <a:pPr eaLnBrk="1" hangingPunct="1"/>
            <a:fld id="{C9256389-3E10-4793-9CF7-4F05FC2AE883}" type="slidenum">
              <a:rPr lang="en-US" altLang="en-US" sz="1000" b="0"/>
              <a:pPr eaLnBrk="1" hangingPunct="1"/>
              <a:t>1</a:t>
            </a:fld>
            <a:endParaRPr lang="en-US" altLang="en-US" sz="1000" b="0"/>
          </a:p>
        </p:txBody>
      </p:sp>
      <p:pic>
        <p:nvPicPr>
          <p:cNvPr id="5123" name="Picture 2">
            <a:extLst>
              <a:ext uri="{FF2B5EF4-FFF2-40B4-BE49-F238E27FC236}">
                <a16:creationId xmlns:a16="http://schemas.microsoft.com/office/drawing/2014/main" id="{1F7B54D2-CC27-2EDE-B96B-4A186F739A5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2">
            <a:extLst>
              <a:ext uri="{FF2B5EF4-FFF2-40B4-BE49-F238E27FC236}">
                <a16:creationId xmlns:a16="http://schemas.microsoft.com/office/drawing/2014/main" id="{A4557F00-11DA-4FF4-9F86-4F30A6E1B5EE}"/>
              </a:ext>
            </a:extLst>
          </p:cNvPr>
          <p:cNvSpPr>
            <a:spLocks noChangeArrowheads="1"/>
          </p:cNvSpPr>
          <p:nvPr/>
        </p:nvSpPr>
        <p:spPr bwMode="auto">
          <a:xfrm>
            <a:off x="114300" y="5943600"/>
            <a:ext cx="9372600" cy="1020763"/>
          </a:xfrm>
          <a:prstGeom prst="rect">
            <a:avLst/>
          </a:prstGeom>
          <a:noFill/>
          <a:ln>
            <a:noFill/>
          </a:ln>
        </p:spPr>
        <p:txBody>
          <a:bodyPr>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eaLnBrk="1" hangingPunct="1">
              <a:lnSpc>
                <a:spcPts val="3200"/>
              </a:lnSpc>
              <a:spcBef>
                <a:spcPct val="0"/>
              </a:spcBef>
              <a:spcAft>
                <a:spcPts val="0"/>
              </a:spcAft>
              <a:buClrTx/>
              <a:buSzTx/>
              <a:buFontTx/>
              <a:buNone/>
              <a:defRPr/>
            </a:pPr>
            <a:r>
              <a:rPr lang="en-US" altLang="en-US" i="1" dirty="0">
                <a:effectLst>
                  <a:outerShdw blurRad="50800" dist="38100" dir="2700000" algn="tl" rotWithShape="0">
                    <a:prstClr val="black">
                      <a:alpha val="40000"/>
                    </a:prstClr>
                  </a:outerShdw>
                </a:effectLst>
                <a:latin typeface="Bodoni MT" panose="02070603080606020203" pitchFamily="18" charset="0"/>
              </a:rPr>
              <a:t>Enter in SILENCE        Wait with REVERENCE </a:t>
            </a:r>
          </a:p>
          <a:p>
            <a:pPr algn="ctr" eaLnBrk="1" hangingPunct="1">
              <a:spcBef>
                <a:spcPct val="0"/>
              </a:spcBef>
              <a:spcAft>
                <a:spcPts val="0"/>
              </a:spcAft>
              <a:buClrTx/>
              <a:buSzTx/>
              <a:buFontTx/>
              <a:buNone/>
              <a:defRPr/>
            </a:pPr>
            <a:r>
              <a:rPr lang="en-US" altLang="en-US" i="1" dirty="0">
                <a:effectLst>
                  <a:outerShdw blurRad="50800" dist="38100" dir="2700000" algn="tl" rotWithShape="0">
                    <a:prstClr val="black">
                      <a:alpha val="40000"/>
                    </a:prstClr>
                  </a:outerShdw>
                </a:effectLst>
                <a:latin typeface="Bodoni MT" panose="02070603080606020203" pitchFamily="18" charset="0"/>
              </a:rPr>
              <a:t>Worship from</a:t>
            </a:r>
            <a:r>
              <a:rPr lang="en-US" altLang="en-US" dirty="0">
                <a:effectLst>
                  <a:outerShdw blurRad="50800" dist="38100" dir="2700000" algn="tl" rotWithShape="0">
                    <a:prstClr val="black">
                      <a:alpha val="40000"/>
                    </a:prstClr>
                  </a:outerShdw>
                </a:effectLst>
                <a:latin typeface="Bodoni MT" panose="02070603080606020203" pitchFamily="18" charset="0"/>
              </a:rPr>
              <a:t> </a:t>
            </a:r>
            <a:r>
              <a:rPr lang="en-US" altLang="en-US" i="1" dirty="0">
                <a:effectLst>
                  <a:outerShdw blurRad="50800" dist="38100" dir="2700000" algn="tl" rotWithShape="0">
                    <a:prstClr val="black">
                      <a:alpha val="40000"/>
                    </a:prstClr>
                  </a:outerShdw>
                </a:effectLst>
                <a:latin typeface="Bodoni MT" panose="02070603080606020203" pitchFamily="18" charset="0"/>
              </a:rPr>
              <a:t>JOY</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8" name="Rectangle 4">
            <a:extLst>
              <a:ext uri="{FF2B5EF4-FFF2-40B4-BE49-F238E27FC236}">
                <a16:creationId xmlns:a16="http://schemas.microsoft.com/office/drawing/2014/main" id="{4CF610CB-4F8E-432E-8410-39C18A313456}"/>
              </a:ext>
            </a:extLst>
          </p:cNvPr>
          <p:cNvSpPr>
            <a:spLocks noChangeArrowheads="1"/>
          </p:cNvSpPr>
          <p:nvPr/>
        </p:nvSpPr>
        <p:spPr bwMode="auto">
          <a:xfrm>
            <a:off x="152400" y="0"/>
            <a:ext cx="8915400" cy="6516784"/>
          </a:xfrm>
          <a:prstGeom prst="rect">
            <a:avLst/>
          </a:prstGeom>
          <a:noFill/>
          <a:ln w="9525">
            <a:noFill/>
            <a:miter lim="800000"/>
            <a:headEnd/>
            <a:tailEnd/>
          </a:ln>
          <a:effectLst/>
        </p:spPr>
        <p:txBody>
          <a:bodyPr wrap="square">
            <a:spAutoFit/>
          </a:bodyPr>
          <a:lstStyle/>
          <a:p>
            <a:pPr marL="571500" marR="0" indent="-571500" algn="just">
              <a:lnSpc>
                <a:spcPct val="200000"/>
              </a:lnSpc>
              <a:spcBef>
                <a:spcPts val="0"/>
              </a:spcBef>
              <a:spcAft>
                <a:spcPts val="0"/>
              </a:spcAft>
              <a:tabLst>
                <a:tab pos="5486400" algn="r"/>
              </a:tabLst>
            </a:pPr>
            <a:r>
              <a:rPr lang="en-US" sz="2000" b="0" kern="14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PRAYER OF CONFESSION:  </a:t>
            </a:r>
            <a:r>
              <a:rPr lang="en-US" sz="2000" b="0" i="1" kern="14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In silence then in unison</a:t>
            </a:r>
            <a:endParaRPr lang="en-US" sz="2000" b="0" kern="14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pPr marR="0" indent="344488" algn="just">
              <a:lnSpc>
                <a:spcPct val="150000"/>
              </a:lnSpc>
              <a:spcBef>
                <a:spcPts val="0"/>
              </a:spcBef>
              <a:spcAft>
                <a:spcPts val="0"/>
              </a:spcAft>
              <a:tabLst>
                <a:tab pos="5486400" algn="r"/>
              </a:tabLst>
            </a:pPr>
            <a:r>
              <a:rPr lang="en-US" sz="3200" b="1" kern="14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Almighty God, as you poured your Spirit upon gathered disciples creating bold tongues, open ears, dazzled listeners, and a new community, we confess we hold back the force of your Spirit among us. We do not listen for your word of truth, speak the good news of your love, or live as a people made one in Christ. . .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B82A5F-48F4-479A-C99F-69B44FD7027E}"/>
            </a:ext>
          </a:extLst>
        </p:cNvPr>
        <p:cNvGrpSpPr/>
        <p:nvPr/>
      </p:nvGrpSpPr>
      <p:grpSpPr>
        <a:xfrm>
          <a:off x="0" y="0"/>
          <a:ext cx="0" cy="0"/>
          <a:chOff x="0" y="0"/>
          <a:chExt cx="0" cy="0"/>
        </a:xfrm>
      </p:grpSpPr>
      <p:sp>
        <p:nvSpPr>
          <p:cNvPr id="82948" name="Rectangle 4">
            <a:extLst>
              <a:ext uri="{FF2B5EF4-FFF2-40B4-BE49-F238E27FC236}">
                <a16:creationId xmlns:a16="http://schemas.microsoft.com/office/drawing/2014/main" id="{398E00B3-AF19-AFE8-05F2-D28C0BE74F6E}"/>
              </a:ext>
            </a:extLst>
          </p:cNvPr>
          <p:cNvSpPr>
            <a:spLocks noChangeArrowheads="1"/>
          </p:cNvSpPr>
          <p:nvPr/>
        </p:nvSpPr>
        <p:spPr bwMode="auto">
          <a:xfrm>
            <a:off x="152400" y="65705"/>
            <a:ext cx="8915400" cy="6639895"/>
          </a:xfrm>
          <a:prstGeom prst="rect">
            <a:avLst/>
          </a:prstGeom>
          <a:noFill/>
          <a:ln w="9525">
            <a:noFill/>
            <a:miter lim="800000"/>
            <a:headEnd/>
            <a:tailEnd/>
          </a:ln>
          <a:effectLst/>
        </p:spPr>
        <p:txBody>
          <a:bodyPr wrap="square">
            <a:spAutoFit/>
          </a:bodyPr>
          <a:lstStyle/>
          <a:p>
            <a:pPr marR="0" indent="344488" algn="just">
              <a:lnSpc>
                <a:spcPct val="150000"/>
              </a:lnSpc>
              <a:spcBef>
                <a:spcPts val="0"/>
              </a:spcBef>
              <a:spcAft>
                <a:spcPts val="0"/>
              </a:spcAft>
              <a:tabLst>
                <a:tab pos="5486400" algn="r"/>
              </a:tabLst>
            </a:pPr>
            <a:r>
              <a:rPr lang="en-US" sz="3200" b="1" kern="14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Have mercy on us, Lord, Jesus. Transform our rigid minds and timid faith by the power of your Holy Spirit. Empower us to live as wisely and responsibly as stewards of your good news, that we may do your will, walk in your grace, and show your goodness to this broken and at times faithless world; in Jesus’ name and for his sake we pray these things. Amen.</a:t>
            </a:r>
          </a:p>
        </p:txBody>
      </p:sp>
    </p:spTree>
    <p:extLst>
      <p:ext uri="{BB962C8B-B14F-4D97-AF65-F5344CB8AC3E}">
        <p14:creationId xmlns:p14="http://schemas.microsoft.com/office/powerpoint/2010/main" val="12708068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a:extLst>
              <a:ext uri="{FF2B5EF4-FFF2-40B4-BE49-F238E27FC236}">
                <a16:creationId xmlns:a16="http://schemas.microsoft.com/office/drawing/2014/main" id="{BC6D61EA-6048-4BEF-91FB-A3938ABBBFCE}"/>
              </a:ext>
            </a:extLst>
          </p:cNvPr>
          <p:cNvSpPr>
            <a:spLocks noGrp="1" noChangeArrowheads="1"/>
          </p:cNvSpPr>
          <p:nvPr>
            <p:ph type="subTitle" idx="4294967295"/>
          </p:nvPr>
        </p:nvSpPr>
        <p:spPr>
          <a:xfrm>
            <a:off x="457200" y="228600"/>
            <a:ext cx="8382000" cy="50292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a:spcBef>
                <a:spcPts val="0"/>
              </a:spcBef>
              <a:buClr>
                <a:srgbClr val="FFFFCC"/>
              </a:buClr>
              <a:buFont typeface="Wingdings" panose="05000000000000000000" pitchFamily="2" charset="2"/>
              <a:buNone/>
              <a:defRPr/>
            </a:pPr>
            <a:r>
              <a:rPr lang="en-US" sz="2400" dirty="0">
                <a:solidFill>
                  <a:srgbClr val="FFFFFF"/>
                </a:solidFill>
                <a:effectLst/>
                <a:latin typeface="Tahoma" panose="020B0604030504040204" pitchFamily="34" charset="0"/>
                <a:ea typeface="Tahoma" panose="020B0604030504040204" pitchFamily="34" charset="0"/>
                <a:cs typeface="Tahoma" panose="020B0604030504040204" pitchFamily="34" charset="0"/>
              </a:rPr>
              <a:t>ASSURANCE OF CHRIST’S FORGIVENESS:	</a:t>
            </a:r>
            <a:endParaRPr lang="en-US" sz="2400" i="1" dirty="0">
              <a:solidFill>
                <a:srgbClr val="FFFFFF"/>
              </a:solidFill>
              <a:effectLst/>
              <a:latin typeface="Tahoma" panose="020B0604030504040204" pitchFamily="34" charset="0"/>
              <a:ea typeface="Tahoma" panose="020B0604030504040204" pitchFamily="34" charset="0"/>
              <a:cs typeface="Tahoma" panose="020B0604030504040204" pitchFamily="34" charset="0"/>
            </a:endParaRPr>
          </a:p>
          <a:p>
            <a:pPr marL="1714500" indent="-1422400" algn="just">
              <a:spcBef>
                <a:spcPts val="0"/>
              </a:spcBef>
              <a:buClr>
                <a:srgbClr val="FFFFCC"/>
              </a:buClr>
              <a:buFont typeface="Wingdings" panose="05000000000000000000" pitchFamily="2" charset="2"/>
              <a:buNone/>
              <a:defRPr/>
            </a:pPr>
            <a:endParaRPr lang="en-US" sz="2400" dirty="0">
              <a:solidFill>
                <a:srgbClr val="FFFFFF"/>
              </a:solidFill>
              <a:effectLst/>
              <a:latin typeface="Tahoma" panose="020B0604030504040204" pitchFamily="34" charset="0"/>
              <a:ea typeface="Tahoma" panose="020B0604030504040204" pitchFamily="34" charset="0"/>
              <a:cs typeface="Tahoma" panose="020B0604030504040204" pitchFamily="34" charset="0"/>
            </a:endParaRPr>
          </a:p>
          <a:p>
            <a:pPr marL="744538" indent="-452438">
              <a:spcBef>
                <a:spcPts val="0"/>
              </a:spcBef>
              <a:buClr>
                <a:srgbClr val="FFFFCC"/>
              </a:buClr>
              <a:buFont typeface="Wingdings" panose="05000000000000000000" pitchFamily="2" charset="2"/>
              <a:buNone/>
              <a:defRPr/>
            </a:pPr>
            <a:r>
              <a:rPr lang="en-US" sz="2400" dirty="0">
                <a:solidFill>
                  <a:srgbClr val="FFFFFF"/>
                </a:solidFill>
                <a:effectLst/>
                <a:latin typeface="Tahoma" panose="020B0604030504040204" pitchFamily="34" charset="0"/>
                <a:ea typeface="Tahoma" panose="020B0604030504040204" pitchFamily="34" charset="0"/>
                <a:cs typeface="Tahoma" panose="020B0604030504040204" pitchFamily="34" charset="0"/>
              </a:rPr>
              <a:t>Friends — hear, believe, and accept the good news of the gospel of Christ’s love. </a:t>
            </a:r>
          </a:p>
          <a:p>
            <a:pPr marL="914400" indent="-622300" algn="just">
              <a:spcBef>
                <a:spcPts val="0"/>
              </a:spcBef>
              <a:buClr>
                <a:srgbClr val="FFFFCC"/>
              </a:buClr>
              <a:buFont typeface="Wingdings" panose="05000000000000000000" pitchFamily="2" charset="2"/>
              <a:buNone/>
              <a:defRPr/>
            </a:pPr>
            <a:endParaRPr lang="en-US" sz="2400" dirty="0">
              <a:solidFill>
                <a:srgbClr val="FFFFFF"/>
              </a:solidFill>
              <a:effectLst/>
              <a:latin typeface="Tahoma" panose="020B0604030504040204" pitchFamily="34" charset="0"/>
              <a:ea typeface="Tahoma" panose="020B0604030504040204" pitchFamily="34" charset="0"/>
              <a:cs typeface="Tahoma" panose="020B0604030504040204" pitchFamily="34" charset="0"/>
            </a:endParaRPr>
          </a:p>
          <a:p>
            <a:pPr marL="914400" indent="-622300">
              <a:lnSpc>
                <a:spcPct val="150000"/>
              </a:lnSpc>
              <a:spcBef>
                <a:spcPts val="0"/>
              </a:spcBef>
              <a:buClr>
                <a:srgbClr val="FFFFCC"/>
              </a:buClr>
              <a:buFont typeface="Wingdings" panose="05000000000000000000" pitchFamily="2" charset="2"/>
              <a:buNone/>
              <a:defRPr/>
            </a:pPr>
            <a:r>
              <a:rPr lang="en-US" sz="3200" b="1" dirty="0">
                <a:solidFill>
                  <a:srgbClr val="FFFFFF"/>
                </a:solidFill>
                <a:effectLst/>
                <a:latin typeface="Tahoma" panose="020B0604030504040204" pitchFamily="34" charset="0"/>
                <a:ea typeface="Tahoma" panose="020B0604030504040204" pitchFamily="34" charset="0"/>
                <a:cs typeface="Tahoma" panose="020B0604030504040204" pitchFamily="34" charset="0"/>
              </a:rPr>
              <a:t>	In Jesus Christ, we are forgiven!  Let us forgive one another. </a:t>
            </a:r>
          </a:p>
          <a:p>
            <a:pPr marL="0" indent="0">
              <a:spcBef>
                <a:spcPts val="0"/>
              </a:spcBef>
              <a:buClr>
                <a:srgbClr val="FFFFCC"/>
              </a:buClr>
              <a:buFont typeface="Wingdings" panose="05000000000000000000" pitchFamily="2" charset="2"/>
              <a:buNone/>
              <a:defRPr/>
            </a:pPr>
            <a:endParaRPr lang="en-US" sz="2400" dirty="0">
              <a:solidFill>
                <a:srgbClr val="FFFFFF"/>
              </a:solidFill>
              <a:effectLst/>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a:extLst>
              <a:ext uri="{FF2B5EF4-FFF2-40B4-BE49-F238E27FC236}">
                <a16:creationId xmlns:a16="http://schemas.microsoft.com/office/drawing/2014/main" id="{F31512E2-F393-4D44-A63D-55F78F8B5DAA}"/>
              </a:ext>
            </a:extLst>
          </p:cNvPr>
          <p:cNvSpPr>
            <a:spLocks noGrp="1" noChangeArrowheads="1"/>
          </p:cNvSpPr>
          <p:nvPr>
            <p:ph type="subTitle" idx="4294967295"/>
          </p:nvPr>
        </p:nvSpPr>
        <p:spPr>
          <a:xfrm>
            <a:off x="0" y="76200"/>
            <a:ext cx="9144000" cy="67056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marL="0" indent="0">
              <a:lnSpc>
                <a:spcPct val="150000"/>
              </a:lnSpc>
              <a:spcAft>
                <a:spcPts val="0"/>
              </a:spcAft>
              <a:buFont typeface="Wingdings" panose="05000000000000000000" pitchFamily="2" charset="2"/>
              <a:buNone/>
              <a:defRPr/>
            </a:pPr>
            <a:r>
              <a:rPr lang="en-US" sz="2400"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 CELEBRATING CHRIST’S FORGIVENESS: </a:t>
            </a:r>
            <a:r>
              <a:rPr lang="en-US" sz="2400"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No. 582   (GTG)</a:t>
            </a:r>
            <a:endParaRPr lang="en-US" sz="1200"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pPr marL="0" indent="0" algn="ctr">
              <a:lnSpc>
                <a:spcPct val="150000"/>
              </a:lnSpc>
              <a:spcAft>
                <a:spcPts val="0"/>
              </a:spcAft>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Glory to God, whose goodness </a:t>
            </a:r>
          </a:p>
          <a:p>
            <a:pPr marL="0" indent="0" algn="ctr">
              <a:lnSpc>
                <a:spcPct val="150000"/>
              </a:lnSpc>
              <a:spcAft>
                <a:spcPts val="0"/>
              </a:spcAft>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shines on me; and to the Son, </a:t>
            </a:r>
          </a:p>
          <a:p>
            <a:pPr marL="0" indent="0" algn="ctr">
              <a:lnSpc>
                <a:spcPct val="150000"/>
              </a:lnSpc>
              <a:spcAft>
                <a:spcPts val="0"/>
              </a:spcAft>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whose grace has pardoned me; </a:t>
            </a:r>
          </a:p>
          <a:p>
            <a:pPr marL="0" indent="0" algn="ctr">
              <a:lnSpc>
                <a:spcPct val="150000"/>
              </a:lnSpc>
              <a:spcAft>
                <a:spcPts val="0"/>
              </a:spcAft>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and to the Spirit, </a:t>
            </a:r>
          </a:p>
          <a:p>
            <a:pPr marL="0" indent="0" algn="ctr">
              <a:lnSpc>
                <a:spcPct val="150000"/>
              </a:lnSpc>
              <a:spcAft>
                <a:spcPts val="0"/>
              </a:spcAft>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whose love has set me free.</a:t>
            </a:r>
          </a:p>
          <a:p>
            <a:pPr marL="0" indent="0" algn="ctr">
              <a:lnSpc>
                <a:spcPct val="150000"/>
              </a:lnSpc>
              <a:spcAft>
                <a:spcPts val="0"/>
              </a:spcAft>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As it was in the beginning, </a:t>
            </a:r>
          </a:p>
          <a:p>
            <a:pPr marL="0" indent="0" algn="ctr">
              <a:lnSpc>
                <a:spcPct val="150000"/>
              </a:lnSpc>
              <a:spcAft>
                <a:spcPts val="0"/>
              </a:spcAft>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is now, and ever shall be. Amen.</a:t>
            </a:r>
          </a:p>
          <a:p>
            <a:pPr marL="0" indent="0" algn="ctr">
              <a:buFont typeface="Wingdings" panose="05000000000000000000" pitchFamily="2" charset="2"/>
              <a:buNone/>
              <a:defRPr/>
            </a:pPr>
            <a:endPar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7640598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a:extLst>
              <a:ext uri="{FF2B5EF4-FFF2-40B4-BE49-F238E27FC236}">
                <a16:creationId xmlns:a16="http://schemas.microsoft.com/office/drawing/2014/main" id="{F31512E2-F393-4D44-A63D-55F78F8B5DAA}"/>
              </a:ext>
            </a:extLst>
          </p:cNvPr>
          <p:cNvSpPr>
            <a:spLocks noGrp="1" noChangeArrowheads="1"/>
          </p:cNvSpPr>
          <p:nvPr>
            <p:ph type="subTitle" idx="4294967295"/>
          </p:nvPr>
        </p:nvSpPr>
        <p:spPr>
          <a:xfrm>
            <a:off x="1143000" y="76200"/>
            <a:ext cx="8001000" cy="67056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marL="0" indent="0" algn="ctr">
              <a:buFont typeface="Wingdings" panose="05000000000000000000" pitchFamily="2" charset="2"/>
              <a:buNone/>
              <a:defRPr/>
            </a:pPr>
            <a:r>
              <a:rPr lang="en-US" sz="2800" b="1" i="1" dirty="0">
                <a:effectLst>
                  <a:outerShdw blurRad="38100" dist="38100" dir="2700000" algn="tl">
                    <a:srgbClr val="000000">
                      <a:alpha val="43137"/>
                    </a:srgbClr>
                  </a:outerShdw>
                </a:effectLst>
              </a:rPr>
              <a:t> </a:t>
            </a:r>
          </a:p>
          <a:p>
            <a:pPr marL="0" marR="0" indent="0">
              <a:lnSpc>
                <a:spcPct val="115000"/>
              </a:lnSpc>
              <a:spcBef>
                <a:spcPts val="0"/>
              </a:spcBef>
              <a:spcAft>
                <a:spcPts val="0"/>
              </a:spcAft>
              <a:buNone/>
              <a:tabLst>
                <a:tab pos="5429250" algn="r"/>
              </a:tabLst>
            </a:pPr>
            <a:r>
              <a:rPr lang="en-US" sz="2800" kern="1400" dirty="0">
                <a:solidFill>
                  <a:schemeClr val="tx1"/>
                </a:solidFill>
                <a:effectLst/>
                <a:latin typeface="+mj-lt"/>
                <a:ea typeface="Times New Roman" panose="02020603050405020304" pitchFamily="18" charset="0"/>
                <a:cs typeface="Tahoma" panose="020B0604030504040204" pitchFamily="34" charset="0"/>
              </a:rPr>
              <a:t>* EXCHANGE OF CHRIST’S PEACE:</a:t>
            </a:r>
            <a:endParaRPr lang="en-US" sz="2800" kern="1400" dirty="0">
              <a:solidFill>
                <a:schemeClr val="tx1"/>
              </a:solidFill>
              <a:effectLst/>
              <a:latin typeface="+mj-lt"/>
              <a:ea typeface="Times New Roman" panose="02020603050405020304" pitchFamily="18" charset="0"/>
              <a:cs typeface="Times New Roman" panose="02020603050405020304" pitchFamily="18" charset="0"/>
            </a:endParaRPr>
          </a:p>
          <a:p>
            <a:pPr marL="2286000" marR="0" indent="-400050">
              <a:lnSpc>
                <a:spcPct val="115000"/>
              </a:lnSpc>
              <a:spcBef>
                <a:spcPts val="0"/>
              </a:spcBef>
              <a:spcAft>
                <a:spcPts val="0"/>
              </a:spcAft>
              <a:buNone/>
              <a:tabLst>
                <a:tab pos="5429250" algn="r"/>
              </a:tabLst>
            </a:pPr>
            <a:endParaRPr lang="en-US" sz="2400" kern="1400" dirty="0">
              <a:solidFill>
                <a:schemeClr val="tx1"/>
              </a:solidFill>
              <a:effectLst/>
              <a:latin typeface="+mj-lt"/>
              <a:ea typeface="Times New Roman" panose="02020603050405020304" pitchFamily="18" charset="0"/>
              <a:cs typeface="Times New Roman" panose="02020603050405020304" pitchFamily="18" charset="0"/>
            </a:endParaRPr>
          </a:p>
          <a:p>
            <a:pPr marL="2286000" marR="0" indent="-400050">
              <a:lnSpc>
                <a:spcPct val="115000"/>
              </a:lnSpc>
              <a:spcBef>
                <a:spcPts val="0"/>
              </a:spcBef>
              <a:spcAft>
                <a:spcPts val="0"/>
              </a:spcAft>
              <a:buNone/>
              <a:tabLst>
                <a:tab pos="5429250" algn="r"/>
              </a:tabLst>
            </a:pPr>
            <a:r>
              <a:rPr lang="en-US" sz="2400" kern="1400" dirty="0">
                <a:solidFill>
                  <a:schemeClr val="tx1"/>
                </a:solidFill>
                <a:effectLst/>
                <a:latin typeface="+mj-lt"/>
                <a:ea typeface="Times New Roman" panose="02020603050405020304" pitchFamily="18" charset="0"/>
                <a:cs typeface="Times New Roman" panose="02020603050405020304" pitchFamily="18" charset="0"/>
              </a:rPr>
              <a:t>L: 	  The peace of Christ be with you.</a:t>
            </a:r>
          </a:p>
          <a:p>
            <a:pPr marL="2286000" marR="0" indent="-400050">
              <a:lnSpc>
                <a:spcPct val="115000"/>
              </a:lnSpc>
              <a:spcBef>
                <a:spcPts val="0"/>
              </a:spcBef>
              <a:spcAft>
                <a:spcPts val="0"/>
              </a:spcAft>
              <a:buNone/>
              <a:tabLst>
                <a:tab pos="5429250" algn="r"/>
              </a:tabLst>
            </a:pPr>
            <a:endParaRPr lang="en-US" sz="2400" kern="1400" dirty="0">
              <a:solidFill>
                <a:schemeClr val="tx1"/>
              </a:solidFill>
              <a:effectLst/>
              <a:latin typeface="+mj-lt"/>
              <a:ea typeface="Times New Roman" panose="02020603050405020304" pitchFamily="18" charset="0"/>
              <a:cs typeface="Times New Roman" panose="02020603050405020304" pitchFamily="18" charset="0"/>
            </a:endParaRPr>
          </a:p>
          <a:p>
            <a:pPr marL="2286000" marR="0" indent="-400050">
              <a:lnSpc>
                <a:spcPct val="115000"/>
              </a:lnSpc>
              <a:spcBef>
                <a:spcPts val="0"/>
              </a:spcBef>
              <a:spcAft>
                <a:spcPts val="0"/>
              </a:spcAft>
              <a:buNone/>
              <a:tabLst>
                <a:tab pos="5429250" algn="r"/>
              </a:tabLst>
            </a:pPr>
            <a:r>
              <a:rPr lang="en-US" sz="3200" b="1" kern="1400" dirty="0">
                <a:solidFill>
                  <a:schemeClr val="tx1"/>
                </a:solidFill>
                <a:effectLst/>
                <a:latin typeface="+mj-lt"/>
                <a:ea typeface="Times New Roman" panose="02020603050405020304" pitchFamily="18" charset="0"/>
                <a:cs typeface="Times New Roman" panose="02020603050405020304" pitchFamily="18" charset="0"/>
              </a:rPr>
              <a:t>P:   	And also with you. </a:t>
            </a:r>
          </a:p>
          <a:p>
            <a:pPr marL="2286000" marR="0" indent="-400050">
              <a:lnSpc>
                <a:spcPct val="115000"/>
              </a:lnSpc>
              <a:spcBef>
                <a:spcPts val="0"/>
              </a:spcBef>
              <a:spcAft>
                <a:spcPts val="0"/>
              </a:spcAft>
              <a:buNone/>
              <a:tabLst>
                <a:tab pos="5429250" algn="r"/>
              </a:tabLst>
            </a:pPr>
            <a:endParaRPr lang="en-US" sz="2400" b="1" kern="1400" dirty="0">
              <a:solidFill>
                <a:schemeClr val="tx1"/>
              </a:solidFill>
              <a:effectLst/>
              <a:latin typeface="+mj-lt"/>
              <a:ea typeface="Times New Roman" panose="02020603050405020304" pitchFamily="18" charset="0"/>
              <a:cs typeface="Times New Roman" panose="02020603050405020304" pitchFamily="18" charset="0"/>
            </a:endParaRPr>
          </a:p>
          <a:p>
            <a:pPr marL="0" marR="0" indent="0" algn="ctr">
              <a:spcBef>
                <a:spcPts val="0"/>
              </a:spcBef>
              <a:spcAft>
                <a:spcPts val="0"/>
              </a:spcAft>
              <a:buNone/>
            </a:pPr>
            <a:r>
              <a:rPr lang="en-US" sz="2800" i="1" kern="1400" dirty="0">
                <a:solidFill>
                  <a:schemeClr val="tx1"/>
                </a:solidFill>
                <a:effectLst/>
                <a:latin typeface="+mj-lt"/>
                <a:ea typeface="Times New Roman" panose="02020603050405020304" pitchFamily="18" charset="0"/>
                <a:cs typeface="Times New Roman" panose="02020603050405020304" pitchFamily="18" charset="0"/>
              </a:rPr>
              <a:t>   Welcome one another </a:t>
            </a:r>
            <a:br>
              <a:rPr lang="en-US" sz="2800" i="1" kern="1400" dirty="0">
                <a:solidFill>
                  <a:schemeClr val="tx1"/>
                </a:solidFill>
                <a:effectLst/>
                <a:latin typeface="+mj-lt"/>
                <a:ea typeface="Times New Roman" panose="02020603050405020304" pitchFamily="18" charset="0"/>
                <a:cs typeface="Times New Roman" panose="02020603050405020304" pitchFamily="18" charset="0"/>
              </a:rPr>
            </a:br>
            <a:r>
              <a:rPr lang="en-US" sz="2800" i="1" kern="1400" dirty="0">
                <a:solidFill>
                  <a:schemeClr val="tx1"/>
                </a:solidFill>
                <a:effectLst/>
                <a:latin typeface="+mj-lt"/>
                <a:ea typeface="Times New Roman" panose="02020603050405020304" pitchFamily="18" charset="0"/>
                <a:cs typeface="Times New Roman" panose="02020603050405020304" pitchFamily="18" charset="0"/>
              </a:rPr>
              <a:t>with Christ’s peace.</a:t>
            </a:r>
          </a:p>
          <a:p>
            <a:pPr marL="0" marR="0" indent="0" algn="ctr">
              <a:spcBef>
                <a:spcPts val="0"/>
              </a:spcBef>
              <a:spcAft>
                <a:spcPts val="0"/>
              </a:spcAft>
              <a:buNone/>
            </a:pPr>
            <a:endParaRPr lang="en-US" sz="2800" i="1" kern="1400" dirty="0">
              <a:solidFill>
                <a:schemeClr val="tx1"/>
              </a:solidFill>
              <a:effectLst/>
              <a:latin typeface="+mj-lt"/>
              <a:ea typeface="Times New Roman" panose="02020603050405020304" pitchFamily="18" charset="0"/>
              <a:cs typeface="Times New Roman" panose="02020603050405020304" pitchFamily="18" charset="0"/>
            </a:endParaRPr>
          </a:p>
        </p:txBody>
      </p:sp>
      <p:pic>
        <p:nvPicPr>
          <p:cNvPr id="3" name="Picture 2" descr="A logo of a dove and a globe&#10;&#10;Description automatically generated">
            <a:extLst>
              <a:ext uri="{FF2B5EF4-FFF2-40B4-BE49-F238E27FC236}">
                <a16:creationId xmlns:a16="http://schemas.microsoft.com/office/drawing/2014/main" id="{CD432C87-AEDB-256A-CC3D-CDFA2B4681BC}"/>
              </a:ext>
            </a:extLst>
          </p:cNvPr>
          <p:cNvPicPr>
            <a:picLocks noChangeAspect="1"/>
          </p:cNvPicPr>
          <p:nvPr/>
        </p:nvPicPr>
        <p:blipFill>
          <a:blip r:embed="rId3">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533400" y="1524000"/>
            <a:ext cx="2162665" cy="3124200"/>
          </a:xfrm>
          <a:prstGeom prst="rect">
            <a:avLst/>
          </a:prstGeom>
        </p:spPr>
      </p:pic>
    </p:spTree>
    <p:extLst>
      <p:ext uri="{BB962C8B-B14F-4D97-AF65-F5344CB8AC3E}">
        <p14:creationId xmlns:p14="http://schemas.microsoft.com/office/powerpoint/2010/main" val="35053427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4">
            <a:extLst>
              <a:ext uri="{FF2B5EF4-FFF2-40B4-BE49-F238E27FC236}">
                <a16:creationId xmlns:a16="http://schemas.microsoft.com/office/drawing/2014/main" id="{6241354C-3F84-FB44-61EF-E95BD43172DD}"/>
              </a:ext>
            </a:extLst>
          </p:cNvPr>
          <p:cNvSpPr txBox="1">
            <a:spLocks noChangeArrowheads="1"/>
          </p:cNvSpPr>
          <p:nvPr/>
        </p:nvSpPr>
        <p:spPr bwMode="auto">
          <a:xfrm>
            <a:off x="76200" y="858351"/>
            <a:ext cx="8534400" cy="5390049"/>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Autofit/>
          </a:bodyPr>
          <a:lstStyle>
            <a:lvl1pPr eaLnBrk="0" hangingPunct="0">
              <a:spcBef>
                <a:spcPct val="20000"/>
              </a:spcBef>
              <a:buClr>
                <a:schemeClr val="hlink"/>
              </a:buClr>
              <a:buSzPct val="70000"/>
              <a:buFont typeface="Wingdings" pitchFamily="2" charset="2"/>
              <a:buChar char="n"/>
              <a:tabLst>
                <a:tab pos="8636000" algn="r"/>
              </a:tabLst>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tabLst>
                <a:tab pos="8636000" algn="r"/>
              </a:tabLst>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tabLst>
                <a:tab pos="8636000" algn="r"/>
              </a:tabLst>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tabLst>
                <a:tab pos="8636000" algn="r"/>
              </a:tabLst>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tabLst>
                <a:tab pos="8636000" algn="r"/>
              </a:tabLst>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tabLst>
                <a:tab pos="8636000" algn="r"/>
              </a:tabLst>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tabLst>
                <a:tab pos="8636000" algn="r"/>
              </a:tabLst>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tabLst>
                <a:tab pos="8636000" algn="r"/>
              </a:tabLst>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tabLst>
                <a:tab pos="8636000" algn="r"/>
              </a:tabLst>
              <a:defRPr sz="2000">
                <a:solidFill>
                  <a:schemeClr val="tx1"/>
                </a:solidFill>
                <a:latin typeface="Tahoma" pitchFamily="34" charset="0"/>
                <a:cs typeface="Arial" charset="0"/>
              </a:defRPr>
            </a:lvl9pPr>
          </a:lstStyle>
          <a:p>
            <a:pPr algn="ctr" eaLnBrk="1" hangingPunct="1">
              <a:lnSpc>
                <a:spcPct val="90000"/>
              </a:lnSpc>
              <a:spcAft>
                <a:spcPts val="600"/>
              </a:spcAft>
              <a:buClr>
                <a:schemeClr val="tx2"/>
              </a:buClr>
              <a:buFont typeface="Wingdings 2" charset="2"/>
              <a:buNone/>
              <a:defRPr/>
            </a:pPr>
            <a:r>
              <a:rPr lang="en-US" altLang="en-US" sz="2400" b="0"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t>GIVING OF OUR GIFTS &amp; OFFERTORY:</a:t>
            </a:r>
          </a:p>
          <a:p>
            <a:pPr algn="ctr" eaLnBrk="1" hangingPunct="1">
              <a:lnSpc>
                <a:spcPct val="90000"/>
              </a:lnSpc>
              <a:spcAft>
                <a:spcPts val="600"/>
              </a:spcAft>
              <a:buClr>
                <a:schemeClr val="tx2"/>
              </a:buClr>
              <a:buFont typeface="Wingdings 2" charset="2"/>
              <a:buNone/>
              <a:defRPr/>
            </a:pPr>
            <a:r>
              <a:rPr lang="en-US" altLang="en-US" sz="2400" b="0"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t>Our God has blessed us, so let us extend </a:t>
            </a:r>
            <a:br>
              <a:rPr lang="en-US" altLang="en-US" sz="2400" b="0"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br>
            <a:r>
              <a:rPr lang="en-US" altLang="en-US" sz="2400" b="0"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t>God’s Blessing as we present our Tithes and Offerings.</a:t>
            </a:r>
          </a:p>
          <a:p>
            <a:pPr eaLnBrk="1" hangingPunct="1">
              <a:lnSpc>
                <a:spcPct val="90000"/>
              </a:lnSpc>
              <a:spcAft>
                <a:spcPts val="600"/>
              </a:spcAft>
              <a:buClr>
                <a:schemeClr val="tx2"/>
              </a:buClr>
              <a:buFont typeface="Wingdings 2" charset="2"/>
              <a:buNone/>
              <a:defRPr/>
            </a:pPr>
            <a:endParaRPr lang="en-US" altLang="en-US" sz="2000" b="0"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endParaRPr>
          </a:p>
          <a:p>
            <a:pPr eaLnBrk="1" hangingPunct="1">
              <a:lnSpc>
                <a:spcPct val="90000"/>
              </a:lnSpc>
              <a:spcAft>
                <a:spcPts val="600"/>
              </a:spcAft>
              <a:buClr>
                <a:schemeClr val="tx2"/>
              </a:buClr>
              <a:buFont typeface="Wingdings 2" charset="2"/>
              <a:buNone/>
              <a:defRPr/>
            </a:pPr>
            <a:r>
              <a:rPr lang="en-US" altLang="en-US" sz="2000" b="0"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t>     </a:t>
            </a:r>
          </a:p>
          <a:p>
            <a:pPr eaLnBrk="1" hangingPunct="1">
              <a:lnSpc>
                <a:spcPct val="90000"/>
              </a:lnSpc>
              <a:spcAft>
                <a:spcPts val="600"/>
              </a:spcAft>
              <a:buClr>
                <a:schemeClr val="tx2"/>
              </a:buClr>
              <a:buFont typeface="Wingdings 2" charset="2"/>
              <a:buNone/>
              <a:defRPr/>
            </a:pPr>
            <a:r>
              <a:rPr lang="en-US" altLang="en-US" sz="2400" b="0"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t>Thank you for being faithful stewards of your </a:t>
            </a:r>
            <a:br>
              <a:rPr lang="en-US" altLang="en-US" sz="2400" b="0"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br>
            <a:r>
              <a:rPr lang="en-US" altLang="en-US" sz="2400" b="0"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t>church family with your prayers, your time, </a:t>
            </a:r>
            <a:br>
              <a:rPr lang="en-US" altLang="en-US" sz="2400" b="0"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br>
            <a:r>
              <a:rPr lang="en-US" altLang="en-US" sz="2400" b="0"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t>talent, and your financial resources. </a:t>
            </a:r>
          </a:p>
          <a:p>
            <a:pPr eaLnBrk="1" hangingPunct="1">
              <a:lnSpc>
                <a:spcPct val="90000"/>
              </a:lnSpc>
              <a:spcAft>
                <a:spcPts val="600"/>
              </a:spcAft>
              <a:buClr>
                <a:schemeClr val="tx2"/>
              </a:buClr>
              <a:buFont typeface="Wingdings 2" charset="2"/>
              <a:buNone/>
              <a:defRPr/>
            </a:pPr>
            <a:endParaRPr lang="en-US" altLang="en-US" sz="2000" b="0"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endParaRPr>
          </a:p>
          <a:p>
            <a:pPr eaLnBrk="1" hangingPunct="1">
              <a:lnSpc>
                <a:spcPct val="90000"/>
              </a:lnSpc>
              <a:spcAft>
                <a:spcPts val="600"/>
              </a:spcAft>
              <a:buClr>
                <a:schemeClr val="tx2"/>
              </a:buClr>
              <a:buFont typeface="Wingdings 2" charset="2"/>
              <a:buNone/>
              <a:defRPr/>
            </a:pPr>
            <a:r>
              <a:rPr lang="en-US" altLang="en-US" sz="2400" b="0"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t>Contributions may also be made: </a:t>
            </a:r>
          </a:p>
          <a:p>
            <a:pPr marL="233363" indent="-233363" eaLnBrk="1" hangingPunct="1">
              <a:lnSpc>
                <a:spcPct val="90000"/>
              </a:lnSpc>
              <a:spcAft>
                <a:spcPts val="600"/>
              </a:spcAft>
              <a:buClr>
                <a:schemeClr val="tx2"/>
              </a:buClr>
              <a:defRPr/>
            </a:pPr>
            <a:r>
              <a:rPr lang="en-US" altLang="en-US" sz="2400" b="0"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t>Electronically on the church website </a:t>
            </a:r>
            <a:br>
              <a:rPr lang="en-US" altLang="en-US" sz="2400" b="0"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br>
            <a:r>
              <a:rPr lang="en-US" altLang="en-US" sz="2400" b="0"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t>at fpcb-nj.org; </a:t>
            </a:r>
          </a:p>
          <a:p>
            <a:pPr marL="233363" indent="-233363" eaLnBrk="1" hangingPunct="1">
              <a:lnSpc>
                <a:spcPct val="90000"/>
              </a:lnSpc>
              <a:spcAft>
                <a:spcPts val="600"/>
              </a:spcAft>
              <a:buClr>
                <a:schemeClr val="tx2"/>
              </a:buClr>
              <a:defRPr/>
            </a:pPr>
            <a:r>
              <a:rPr lang="en-US" altLang="en-US" sz="2400" b="0"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t>By reoccurring electronic withdrawal; or by</a:t>
            </a:r>
          </a:p>
          <a:p>
            <a:pPr marL="233363" indent="-233363" eaLnBrk="1" hangingPunct="1">
              <a:lnSpc>
                <a:spcPct val="90000"/>
              </a:lnSpc>
              <a:spcAft>
                <a:spcPts val="600"/>
              </a:spcAft>
              <a:buClr>
                <a:schemeClr val="tx2"/>
              </a:buClr>
              <a:defRPr/>
            </a:pPr>
            <a:r>
              <a:rPr lang="en-US" altLang="en-US" sz="2400" b="0"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t>By mailing your offering to the church: </a:t>
            </a:r>
            <a:br>
              <a:rPr lang="en-US" altLang="en-US" sz="2400" b="0"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br>
            <a:r>
              <a:rPr lang="en-US" altLang="en-US" sz="2400" b="0"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t>P.O. Box 385, Blairstown, NJ.</a:t>
            </a:r>
          </a:p>
          <a:p>
            <a:pPr eaLnBrk="1" hangingPunct="1">
              <a:lnSpc>
                <a:spcPct val="90000"/>
              </a:lnSpc>
              <a:spcAft>
                <a:spcPts val="600"/>
              </a:spcAft>
              <a:buClr>
                <a:schemeClr val="tx2"/>
              </a:buClr>
              <a:buFont typeface="Wingdings 2" charset="2"/>
              <a:buNone/>
              <a:defRPr/>
            </a:pPr>
            <a:endParaRPr lang="en-US" altLang="en-US" sz="2000" b="0"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endParaRPr>
          </a:p>
        </p:txBody>
      </p:sp>
      <p:pic>
        <p:nvPicPr>
          <p:cNvPr id="4" name="Picture 3" descr="A heart in a box&#10;&#10;Description automatically generated">
            <a:extLst>
              <a:ext uri="{FF2B5EF4-FFF2-40B4-BE49-F238E27FC236}">
                <a16:creationId xmlns:a16="http://schemas.microsoft.com/office/drawing/2014/main" id="{EF95CC1F-CA82-C492-5551-5FC363F3278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90843" y="2021197"/>
            <a:ext cx="2586991" cy="3979984"/>
          </a:xfrm>
          <a:prstGeom prst="rect">
            <a:avLst/>
          </a:prstGeom>
        </p:spPr>
      </p:pic>
    </p:spTree>
    <p:extLst>
      <p:ext uri="{BB962C8B-B14F-4D97-AF65-F5344CB8AC3E}">
        <p14:creationId xmlns:p14="http://schemas.microsoft.com/office/powerpoint/2010/main" val="33451849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4">
            <a:extLst>
              <a:ext uri="{FF2B5EF4-FFF2-40B4-BE49-F238E27FC236}">
                <a16:creationId xmlns:a16="http://schemas.microsoft.com/office/drawing/2014/main" id="{9DBA1E24-2F05-4D12-9E1A-0F961142E0A9}"/>
              </a:ext>
            </a:extLst>
          </p:cNvPr>
          <p:cNvSpPr txBox="1">
            <a:spLocks noChangeArrowheads="1"/>
          </p:cNvSpPr>
          <p:nvPr/>
        </p:nvSpPr>
        <p:spPr bwMode="auto">
          <a:xfrm>
            <a:off x="0" y="0"/>
            <a:ext cx="9144000" cy="5586145"/>
          </a:xfrm>
          <a:prstGeom prst="rect">
            <a:avLst/>
          </a:prstGeom>
          <a:noFill/>
          <a:ln>
            <a:noFill/>
          </a:ln>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eaLnBrk="1" hangingPunct="1">
              <a:lnSpc>
                <a:spcPct val="150000"/>
              </a:lnSpc>
              <a:spcBef>
                <a:spcPct val="0"/>
              </a:spcBef>
              <a:buClrTx/>
              <a:buSzTx/>
              <a:buFont typeface="Wingdings" pitchFamily="2" charset="2"/>
              <a:buNone/>
              <a:defRPr/>
            </a:pPr>
            <a:r>
              <a:rPr lang="en-US" altLang="en-US" sz="2400" b="0" dirty="0">
                <a:effectLst>
                  <a:outerShdw blurRad="38100" dist="38100" dir="2700000" algn="tl">
                    <a:srgbClr val="000000">
                      <a:alpha val="43137"/>
                    </a:srgbClr>
                  </a:outerShdw>
                </a:effectLst>
              </a:rPr>
              <a:t>* DOXOLOGY: </a:t>
            </a:r>
            <a:r>
              <a:rPr lang="en-US" altLang="en-US" sz="2400" b="0" i="1" dirty="0">
                <a:effectLst>
                  <a:outerShdw blurRad="38100" dist="38100" dir="2700000" algn="tl">
                    <a:srgbClr val="000000">
                      <a:alpha val="43137"/>
                    </a:srgbClr>
                  </a:outerShdw>
                </a:effectLst>
              </a:rPr>
              <a:t>No. 592  	Praise God</a:t>
            </a:r>
          </a:p>
          <a:p>
            <a:pPr eaLnBrk="1" hangingPunct="1">
              <a:lnSpc>
                <a:spcPct val="150000"/>
              </a:lnSpc>
              <a:spcBef>
                <a:spcPct val="0"/>
              </a:spcBef>
              <a:buClrTx/>
              <a:buSzTx/>
              <a:buFont typeface="Wingdings" pitchFamily="2" charset="2"/>
              <a:buNone/>
              <a:defRPr/>
            </a:pPr>
            <a:endParaRPr lang="en-US" altLang="en-US" sz="2400" b="0" i="1" dirty="0">
              <a:effectLst>
                <a:outerShdw blurRad="38100" dist="38100" dir="2700000" algn="tl">
                  <a:srgbClr val="000000">
                    <a:alpha val="43137"/>
                  </a:srgbClr>
                </a:outerShdw>
              </a:effectLst>
            </a:endParaRPr>
          </a:p>
          <a:p>
            <a:pPr algn="ctr" eaLnBrk="1" hangingPunct="1">
              <a:lnSpc>
                <a:spcPct val="150000"/>
              </a:lnSpc>
              <a:spcBef>
                <a:spcPct val="0"/>
              </a:spcBef>
              <a:buClrTx/>
              <a:buSzTx/>
              <a:buFont typeface="Wingdings" pitchFamily="2" charset="2"/>
              <a:buNone/>
              <a:defRPr/>
            </a:pPr>
            <a:r>
              <a:rPr lang="en-US" altLang="en-US" b="1" i="1" dirty="0">
                <a:effectLst>
                  <a:outerShdw blurRad="38100" dist="38100" dir="2700000" algn="tl">
                    <a:srgbClr val="000000">
                      <a:alpha val="43137"/>
                    </a:srgbClr>
                  </a:outerShdw>
                </a:effectLst>
              </a:rPr>
              <a:t>Praise God, from whom all blessings flow;</a:t>
            </a:r>
          </a:p>
          <a:p>
            <a:pPr algn="ctr" eaLnBrk="1" hangingPunct="1">
              <a:lnSpc>
                <a:spcPct val="150000"/>
              </a:lnSpc>
              <a:spcBef>
                <a:spcPct val="0"/>
              </a:spcBef>
              <a:buClrTx/>
              <a:buSzTx/>
              <a:buFont typeface="Wingdings" pitchFamily="2" charset="2"/>
              <a:buNone/>
              <a:defRPr/>
            </a:pPr>
            <a:r>
              <a:rPr lang="en-US" altLang="en-US" b="1" i="1" dirty="0">
                <a:effectLst>
                  <a:outerShdw blurRad="38100" dist="38100" dir="2700000" algn="tl">
                    <a:srgbClr val="000000">
                      <a:alpha val="43137"/>
                    </a:srgbClr>
                  </a:outerShdw>
                </a:effectLst>
              </a:rPr>
              <a:t>Praise Him, all creatures here below;</a:t>
            </a:r>
          </a:p>
          <a:p>
            <a:pPr algn="ctr" eaLnBrk="1" hangingPunct="1">
              <a:lnSpc>
                <a:spcPct val="150000"/>
              </a:lnSpc>
              <a:spcBef>
                <a:spcPct val="0"/>
              </a:spcBef>
              <a:buClrTx/>
              <a:buSzTx/>
              <a:buFont typeface="Wingdings" pitchFamily="2" charset="2"/>
              <a:buNone/>
              <a:defRPr/>
            </a:pPr>
            <a:r>
              <a:rPr lang="en-US" altLang="en-US" b="1" i="1" dirty="0">
                <a:effectLst>
                  <a:outerShdw blurRad="38100" dist="38100" dir="2700000" algn="tl">
                    <a:srgbClr val="000000">
                      <a:alpha val="43137"/>
                    </a:srgbClr>
                  </a:outerShdw>
                </a:effectLst>
              </a:rPr>
              <a:t>Praise Him above, ye heavenly host;</a:t>
            </a:r>
          </a:p>
          <a:p>
            <a:pPr algn="ctr" eaLnBrk="1" hangingPunct="1">
              <a:lnSpc>
                <a:spcPct val="150000"/>
              </a:lnSpc>
              <a:spcBef>
                <a:spcPct val="0"/>
              </a:spcBef>
              <a:buClrTx/>
              <a:buSzTx/>
              <a:buFont typeface="Wingdings" pitchFamily="2" charset="2"/>
              <a:buNone/>
              <a:defRPr/>
            </a:pPr>
            <a:r>
              <a:rPr lang="en-US" altLang="en-US" b="1" i="1" dirty="0">
                <a:effectLst>
                  <a:outerShdw blurRad="38100" dist="38100" dir="2700000" algn="tl">
                    <a:srgbClr val="000000">
                      <a:alpha val="43137"/>
                    </a:srgbClr>
                  </a:outerShdw>
                </a:effectLst>
              </a:rPr>
              <a:t>Praise Father, Son, and Holy Ghost. Amen.</a:t>
            </a:r>
          </a:p>
          <a:p>
            <a:pPr algn="ctr" eaLnBrk="1" hangingPunct="1">
              <a:lnSpc>
                <a:spcPct val="150000"/>
              </a:lnSpc>
              <a:spcBef>
                <a:spcPct val="0"/>
              </a:spcBef>
              <a:buClrTx/>
              <a:buSzTx/>
              <a:buFont typeface="Wingdings" pitchFamily="2" charset="2"/>
              <a:buNone/>
              <a:defRPr/>
            </a:pPr>
            <a:endParaRPr lang="en-US" altLang="en-US" sz="3000" b="1" i="1" dirty="0">
              <a:effectLst>
                <a:outerShdw blurRad="38100" dist="38100" dir="2700000" algn="tl">
                  <a:srgbClr val="000000">
                    <a:alpha val="43137"/>
                  </a:srgbClr>
                </a:outerShdw>
              </a:effectLst>
            </a:endParaRPr>
          </a:p>
          <a:p>
            <a:pPr eaLnBrk="1" hangingPunct="1">
              <a:spcBef>
                <a:spcPct val="0"/>
              </a:spcBef>
              <a:buClrTx/>
              <a:buSzTx/>
              <a:buFontTx/>
              <a:buNone/>
              <a:defRPr/>
            </a:pPr>
            <a:endParaRPr lang="en-US" altLang="en-US" sz="2400" dirty="0">
              <a:effectLst>
                <a:outerShdw blurRad="38100" dist="38100" dir="2700000" algn="tl">
                  <a:srgbClr val="000000">
                    <a:alpha val="43137"/>
                  </a:srgbClr>
                </a:outerShdw>
              </a:effectLst>
            </a:endParaRPr>
          </a:p>
          <a:p>
            <a:pPr eaLnBrk="1" hangingPunct="1">
              <a:spcBef>
                <a:spcPct val="0"/>
              </a:spcBef>
              <a:buClrTx/>
              <a:buSzTx/>
              <a:buFontTx/>
              <a:buNone/>
              <a:defRPr/>
            </a:pPr>
            <a:r>
              <a:rPr lang="en-US" altLang="en-US" sz="2400" dirty="0">
                <a:effectLst>
                  <a:outerShdw blurRad="38100" dist="38100" dir="2700000" algn="tl">
                    <a:srgbClr val="000000">
                      <a:alpha val="43137"/>
                    </a:srgbClr>
                  </a:outerShdw>
                </a:effectLst>
              </a:rPr>
              <a:t>* </a:t>
            </a:r>
            <a:r>
              <a:rPr lang="en-US" altLang="en-US" sz="2400" b="0" dirty="0">
                <a:effectLst>
                  <a:outerShdw blurRad="38100" dist="38100" dir="2700000" algn="tl">
                    <a:srgbClr val="000000">
                      <a:alpha val="43137"/>
                    </a:srgbClr>
                  </a:outerShdw>
                </a:effectLst>
              </a:rPr>
              <a:t>PRAYER OF DEDICATION</a:t>
            </a:r>
            <a:endParaRPr lang="en-US" altLang="en-US" sz="2400" dirty="0">
              <a:effectLst>
                <a:outerShdw blurRad="38100" dist="38100" dir="2700000" algn="tl">
                  <a:srgbClr val="000000">
                    <a:alpha val="43137"/>
                  </a:srgbClr>
                </a:outerShdw>
              </a:effectLst>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n open book on a table&#10;&#10;AI-generated content may be incorrect.">
            <a:extLst>
              <a:ext uri="{FF2B5EF4-FFF2-40B4-BE49-F238E27FC236}">
                <a16:creationId xmlns:a16="http://schemas.microsoft.com/office/drawing/2014/main" id="{7637198C-BF4D-97D9-B1CF-4F2124C3863C}"/>
              </a:ext>
            </a:extLst>
          </p:cNvPr>
          <p:cNvPicPr>
            <a:picLocks noChangeAspect="1"/>
          </p:cNvPicPr>
          <p:nvPr/>
        </p:nvPicPr>
        <p:blipFill>
          <a:blip r:embed="rId2">
            <a:alphaModFix amt="40000"/>
            <a:extLst>
              <a:ext uri="{28A0092B-C50C-407E-A947-70E740481C1C}">
                <a14:useLocalDpi xmlns:a14="http://schemas.microsoft.com/office/drawing/2010/main" val="0"/>
              </a:ext>
            </a:extLst>
          </a:blip>
          <a:srcRect/>
          <a:stretch>
            <a:fillRect/>
          </a:stretch>
        </p:blipFill>
        <p:spPr>
          <a:xfrm>
            <a:off x="20" y="10"/>
            <a:ext cx="9143980" cy="6857990"/>
          </a:xfrm>
          <a:prstGeom prst="rect">
            <a:avLst/>
          </a:prstGeom>
        </p:spPr>
      </p:pic>
      <p:sp>
        <p:nvSpPr>
          <p:cNvPr id="2" name="Title 1">
            <a:extLst>
              <a:ext uri="{FF2B5EF4-FFF2-40B4-BE49-F238E27FC236}">
                <a16:creationId xmlns:a16="http://schemas.microsoft.com/office/drawing/2014/main" id="{1164FD39-DA18-9FAB-A5B5-37CA088B5B4E}"/>
              </a:ext>
            </a:extLst>
          </p:cNvPr>
          <p:cNvSpPr>
            <a:spLocks noGrp="1"/>
          </p:cNvSpPr>
          <p:nvPr>
            <p:ph type="title"/>
          </p:nvPr>
        </p:nvSpPr>
        <p:spPr>
          <a:xfrm>
            <a:off x="1028019" y="1769540"/>
            <a:ext cx="7080026" cy="1828801"/>
          </a:xfrm>
        </p:spPr>
        <p:txBody>
          <a:bodyPr vert="horz" lIns="91440" tIns="45720" rIns="91440" bIns="45720" rtlCol="0" anchor="b">
            <a:normAutofit/>
          </a:bodyPr>
          <a:lstStyle/>
          <a:p>
            <a:r>
              <a:rPr lang="en-US" altLang="en-US" sz="5400" b="1"/>
              <a:t>DECLARING </a:t>
            </a:r>
            <a:br>
              <a:rPr lang="en-US" altLang="en-US" sz="5400" b="1"/>
            </a:br>
            <a:r>
              <a:rPr lang="en-US" altLang="en-US" sz="5400" b="1"/>
              <a:t>GOD‘S  WORD</a:t>
            </a:r>
            <a:endParaRPr lang="en-US" sz="5400"/>
          </a:p>
        </p:txBody>
      </p:sp>
    </p:spTree>
    <p:extLst>
      <p:ext uri="{BB962C8B-B14F-4D97-AF65-F5344CB8AC3E}">
        <p14:creationId xmlns:p14="http://schemas.microsoft.com/office/powerpoint/2010/main" val="6568489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625C60-CB9E-3CB7-ADDA-4F966BAFD62F}"/>
            </a:ext>
          </a:extLst>
        </p:cNvPr>
        <p:cNvGrpSpPr/>
        <p:nvPr/>
      </p:nvGrpSpPr>
      <p:grpSpPr>
        <a:xfrm>
          <a:off x="0" y="0"/>
          <a:ext cx="0" cy="0"/>
          <a:chOff x="0" y="0"/>
          <a:chExt cx="0" cy="0"/>
        </a:xfrm>
      </p:grpSpPr>
      <p:sp>
        <p:nvSpPr>
          <p:cNvPr id="17410" name="TextBox 1">
            <a:extLst>
              <a:ext uri="{FF2B5EF4-FFF2-40B4-BE49-F238E27FC236}">
                <a16:creationId xmlns:a16="http://schemas.microsoft.com/office/drawing/2014/main" id="{28E87763-52C3-46DF-120C-56C0F929318D}"/>
              </a:ext>
            </a:extLst>
          </p:cNvPr>
          <p:cNvSpPr txBox="1">
            <a:spLocks noChangeArrowheads="1"/>
          </p:cNvSpPr>
          <p:nvPr/>
        </p:nvSpPr>
        <p:spPr bwMode="auto">
          <a:xfrm>
            <a:off x="228600" y="0"/>
            <a:ext cx="8610600" cy="64739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eaLnBrk="1" hangingPunct="1">
              <a:spcBef>
                <a:spcPct val="0"/>
              </a:spcBef>
              <a:buClrTx/>
              <a:buSzTx/>
              <a:buFontTx/>
              <a:buNone/>
              <a:defRPr/>
            </a:pPr>
            <a:endParaRPr lang="en-US" altLang="en-US" sz="800" b="0" dirty="0">
              <a:effectLst>
                <a:outerShdw blurRad="38100" dist="38100" dir="2700000" algn="tl">
                  <a:srgbClr val="000000">
                    <a:alpha val="43137"/>
                  </a:srgbClr>
                </a:outerShdw>
              </a:effectLst>
              <a:highlight>
                <a:srgbClr val="FFFF00"/>
              </a:highlight>
            </a:endParaRPr>
          </a:p>
          <a:p>
            <a:pPr>
              <a:buNone/>
              <a:defRPr/>
            </a:pPr>
            <a:r>
              <a:rPr lang="en-US" sz="2400" b="0" dirty="0">
                <a:effectLst>
                  <a:outerShdw blurRad="38100" dist="38100" dir="2700000" algn="tl">
                    <a:srgbClr val="000000">
                      <a:alpha val="43137"/>
                    </a:srgbClr>
                  </a:outerShdw>
                </a:effectLst>
                <a:cs typeface="Arial" pitchFamily="34" charset="0"/>
              </a:rPr>
              <a:t>NEW TESTAMENT: Acts 2: 1–21</a:t>
            </a:r>
            <a:endParaRPr lang="en-US" sz="2400" b="0" i="1" dirty="0">
              <a:effectLst>
                <a:outerShdw blurRad="38100" dist="38100" dir="2700000" algn="tl">
                  <a:srgbClr val="000000">
                    <a:alpha val="43137"/>
                  </a:srgbClr>
                </a:outerShdw>
              </a:effectLst>
              <a:cs typeface="Arial" pitchFamily="34" charset="0"/>
            </a:endParaRPr>
          </a:p>
          <a:p>
            <a:pPr indent="114300" algn="just">
              <a:lnSpc>
                <a:spcPct val="150000"/>
              </a:lnSpc>
              <a:buNone/>
            </a:pPr>
            <a:r>
              <a:rPr lang="en-US" sz="2800" b="1" dirty="0">
                <a:effectLst>
                  <a:outerShdw blurRad="38100" dist="38100" dir="2700000" algn="tl">
                    <a:srgbClr val="000000">
                      <a:alpha val="43137"/>
                    </a:srgbClr>
                  </a:outerShdw>
                </a:effectLst>
              </a:rPr>
              <a:t>2 </a:t>
            </a:r>
            <a:r>
              <a:rPr lang="en-US" sz="2800" dirty="0">
                <a:effectLst>
                  <a:outerShdw blurRad="38100" dist="38100" dir="2700000" algn="tl">
                    <a:srgbClr val="000000">
                      <a:alpha val="43137"/>
                    </a:srgbClr>
                  </a:outerShdw>
                </a:effectLst>
              </a:rPr>
              <a:t>When the day of Pentecost had come, they were all together in one place. </a:t>
            </a:r>
            <a:r>
              <a:rPr lang="en-US" sz="2800" b="1" baseline="30000" dirty="0">
                <a:effectLst>
                  <a:outerShdw blurRad="38100" dist="38100" dir="2700000" algn="tl">
                    <a:srgbClr val="000000">
                      <a:alpha val="43137"/>
                    </a:srgbClr>
                  </a:outerShdw>
                </a:effectLst>
              </a:rPr>
              <a:t>2 </a:t>
            </a:r>
            <a:r>
              <a:rPr lang="en-US" sz="2800" dirty="0">
                <a:effectLst>
                  <a:outerShdw blurRad="38100" dist="38100" dir="2700000" algn="tl">
                    <a:srgbClr val="000000">
                      <a:alpha val="43137"/>
                    </a:srgbClr>
                  </a:outerShdw>
                </a:effectLst>
              </a:rPr>
              <a:t>And suddenly from heaven there came a sound like the rush of a violent wind, and it filled the entire house where they were sitting. </a:t>
            </a:r>
            <a:r>
              <a:rPr lang="en-US" sz="2800" b="1" baseline="30000" dirty="0">
                <a:effectLst>
                  <a:outerShdw blurRad="38100" dist="38100" dir="2700000" algn="tl">
                    <a:srgbClr val="000000">
                      <a:alpha val="43137"/>
                    </a:srgbClr>
                  </a:outerShdw>
                </a:effectLst>
              </a:rPr>
              <a:t>3 </a:t>
            </a:r>
            <a:r>
              <a:rPr lang="en-US" sz="2800" dirty="0">
                <a:effectLst>
                  <a:outerShdw blurRad="38100" dist="38100" dir="2700000" algn="tl">
                    <a:srgbClr val="000000">
                      <a:alpha val="43137"/>
                    </a:srgbClr>
                  </a:outerShdw>
                </a:effectLst>
              </a:rPr>
              <a:t>Divided tongues, as of fire, appeared among them, and a tongue rested on each of them. </a:t>
            </a:r>
            <a:r>
              <a:rPr lang="en-US" sz="2800" b="1" baseline="30000" dirty="0">
                <a:effectLst>
                  <a:outerShdw blurRad="38100" dist="38100" dir="2700000" algn="tl">
                    <a:srgbClr val="000000">
                      <a:alpha val="43137"/>
                    </a:srgbClr>
                  </a:outerShdw>
                </a:effectLst>
              </a:rPr>
              <a:t>4 </a:t>
            </a:r>
            <a:r>
              <a:rPr lang="en-US" sz="2800" dirty="0">
                <a:effectLst>
                  <a:outerShdw blurRad="38100" dist="38100" dir="2700000" algn="tl">
                    <a:srgbClr val="000000">
                      <a:alpha val="43137"/>
                    </a:srgbClr>
                  </a:outerShdw>
                </a:effectLst>
              </a:rPr>
              <a:t>All of them were filled with the Holy Spirit and began to speak in other languages, as the Spirit gave them ability. . . .</a:t>
            </a:r>
          </a:p>
        </p:txBody>
      </p:sp>
    </p:spTree>
    <p:extLst>
      <p:ext uri="{BB962C8B-B14F-4D97-AF65-F5344CB8AC3E}">
        <p14:creationId xmlns:p14="http://schemas.microsoft.com/office/powerpoint/2010/main" val="3944515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AFF663-BEF5-C29B-7329-09327B18E5EF}"/>
            </a:ext>
          </a:extLst>
        </p:cNvPr>
        <p:cNvGrpSpPr/>
        <p:nvPr/>
      </p:nvGrpSpPr>
      <p:grpSpPr>
        <a:xfrm>
          <a:off x="0" y="0"/>
          <a:ext cx="0" cy="0"/>
          <a:chOff x="0" y="0"/>
          <a:chExt cx="0" cy="0"/>
        </a:xfrm>
      </p:grpSpPr>
      <p:sp>
        <p:nvSpPr>
          <p:cNvPr id="17410" name="TextBox 1">
            <a:extLst>
              <a:ext uri="{FF2B5EF4-FFF2-40B4-BE49-F238E27FC236}">
                <a16:creationId xmlns:a16="http://schemas.microsoft.com/office/drawing/2014/main" id="{FA406BF7-77DF-A9BF-90C1-6C4BDF0D30C2}"/>
              </a:ext>
            </a:extLst>
          </p:cNvPr>
          <p:cNvSpPr txBox="1">
            <a:spLocks noChangeArrowheads="1"/>
          </p:cNvSpPr>
          <p:nvPr/>
        </p:nvSpPr>
        <p:spPr bwMode="auto">
          <a:xfrm>
            <a:off x="304800" y="225447"/>
            <a:ext cx="8610600" cy="6467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indent="114300" algn="just">
              <a:lnSpc>
                <a:spcPct val="150000"/>
              </a:lnSpc>
              <a:buNone/>
            </a:pPr>
            <a:r>
              <a:rPr lang="en-US" sz="2800" b="1" baseline="30000" dirty="0">
                <a:effectLst>
                  <a:outerShdw blurRad="38100" dist="38100" dir="2700000" algn="tl">
                    <a:srgbClr val="000000">
                      <a:alpha val="43137"/>
                    </a:srgbClr>
                  </a:outerShdw>
                </a:effectLst>
              </a:rPr>
              <a:t>5 </a:t>
            </a:r>
            <a:r>
              <a:rPr lang="en-US" sz="2800" dirty="0">
                <a:effectLst>
                  <a:outerShdw blurRad="38100" dist="38100" dir="2700000" algn="tl">
                    <a:srgbClr val="000000">
                      <a:alpha val="43137"/>
                    </a:srgbClr>
                  </a:outerShdw>
                </a:effectLst>
              </a:rPr>
              <a:t>Now there were devout Jews from every people under heaven living in Jerusalem. </a:t>
            </a:r>
            <a:r>
              <a:rPr lang="en-US" sz="2800" b="1" baseline="30000" dirty="0">
                <a:effectLst>
                  <a:outerShdw blurRad="38100" dist="38100" dir="2700000" algn="tl">
                    <a:srgbClr val="000000">
                      <a:alpha val="43137"/>
                    </a:srgbClr>
                  </a:outerShdw>
                </a:effectLst>
              </a:rPr>
              <a:t>6 </a:t>
            </a:r>
            <a:r>
              <a:rPr lang="en-US" sz="2800" dirty="0">
                <a:effectLst>
                  <a:outerShdw blurRad="38100" dist="38100" dir="2700000" algn="tl">
                    <a:srgbClr val="000000">
                      <a:alpha val="43137"/>
                    </a:srgbClr>
                  </a:outerShdw>
                </a:effectLst>
              </a:rPr>
              <a:t>And at this sound the crowd gathered and was bewildered, because each one heard them speaking in the native language of each. </a:t>
            </a:r>
            <a:r>
              <a:rPr lang="en-US" sz="2800" b="1" baseline="30000" dirty="0">
                <a:effectLst>
                  <a:outerShdw blurRad="38100" dist="38100" dir="2700000" algn="tl">
                    <a:srgbClr val="000000">
                      <a:alpha val="43137"/>
                    </a:srgbClr>
                  </a:outerShdw>
                </a:effectLst>
              </a:rPr>
              <a:t>7 </a:t>
            </a:r>
            <a:r>
              <a:rPr lang="en-US" sz="2800" dirty="0">
                <a:effectLst>
                  <a:outerShdw blurRad="38100" dist="38100" dir="2700000" algn="tl">
                    <a:srgbClr val="000000">
                      <a:alpha val="43137"/>
                    </a:srgbClr>
                  </a:outerShdw>
                </a:effectLst>
              </a:rPr>
              <a:t>Amazed and astonished, they asked, “Are not all these who are speaking Galileans? </a:t>
            </a:r>
            <a:r>
              <a:rPr lang="en-US" sz="2800" b="1" baseline="30000" dirty="0">
                <a:effectLst>
                  <a:outerShdw blurRad="38100" dist="38100" dir="2700000" algn="tl">
                    <a:srgbClr val="000000">
                      <a:alpha val="43137"/>
                    </a:srgbClr>
                  </a:outerShdw>
                </a:effectLst>
              </a:rPr>
              <a:t>8 </a:t>
            </a:r>
            <a:r>
              <a:rPr lang="en-US" sz="2800" dirty="0">
                <a:effectLst>
                  <a:outerShdw blurRad="38100" dist="38100" dir="2700000" algn="tl">
                    <a:srgbClr val="000000">
                      <a:alpha val="43137"/>
                    </a:srgbClr>
                  </a:outerShdw>
                </a:effectLst>
              </a:rPr>
              <a:t>And how is it that we hear, each of us, in our own native language? </a:t>
            </a:r>
            <a:r>
              <a:rPr lang="en-US" sz="2800" b="1" baseline="30000" dirty="0">
                <a:effectLst>
                  <a:outerShdw blurRad="38100" dist="38100" dir="2700000" algn="tl">
                    <a:srgbClr val="000000">
                      <a:alpha val="43137"/>
                    </a:srgbClr>
                  </a:outerShdw>
                </a:effectLst>
              </a:rPr>
              <a:t>9 </a:t>
            </a:r>
            <a:r>
              <a:rPr lang="en-US" sz="2800" dirty="0">
                <a:effectLst>
                  <a:outerShdw blurRad="38100" dist="38100" dir="2700000" algn="tl">
                    <a:srgbClr val="000000">
                      <a:alpha val="43137"/>
                    </a:srgbClr>
                  </a:outerShdw>
                </a:effectLst>
              </a:rPr>
              <a:t>Parthians, Medes, Elamites, and residents of Mesopotamia, Judea and Cappadocia, Pontus and Asia, </a:t>
            </a:r>
            <a:r>
              <a:rPr lang="en-US" sz="28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 . .</a:t>
            </a:r>
            <a:endParaRPr lang="en-US" sz="26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6593812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3">
            <a:extLst>
              <a:ext uri="{FF2B5EF4-FFF2-40B4-BE49-F238E27FC236}">
                <a16:creationId xmlns:a16="http://schemas.microsoft.com/office/drawing/2014/main" id="{CF3D2530-5B93-AA39-6862-E0E85C7C24F3}"/>
              </a:ext>
            </a:extLst>
          </p:cNvPr>
          <p:cNvSpPr>
            <a:spLocks noChangeArrowheads="1"/>
          </p:cNvSpPr>
          <p:nvPr/>
        </p:nvSpPr>
        <p:spPr bwMode="auto">
          <a:xfrm>
            <a:off x="0" y="176272"/>
            <a:ext cx="9144000" cy="6124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marL="292100" algn="ctr">
              <a:spcBef>
                <a:spcPct val="0"/>
              </a:spcBef>
              <a:buClrTx/>
              <a:buSzTx/>
              <a:buNone/>
              <a:tabLst>
                <a:tab pos="863600" algn="l"/>
                <a:tab pos="8636000" algn="r"/>
              </a:tabLst>
              <a:defRPr/>
            </a:pPr>
            <a:r>
              <a:rPr lang="en-US" altLang="en-US" sz="2800" b="0" dirty="0"/>
              <a:t>PRELUDE</a:t>
            </a:r>
            <a:endParaRPr lang="en-US" altLang="en-US" sz="2800" b="0" i="1" dirty="0"/>
          </a:p>
          <a:p>
            <a:pPr marL="292100" algn="ctr">
              <a:spcBef>
                <a:spcPct val="0"/>
              </a:spcBef>
              <a:buClrTx/>
              <a:buSzTx/>
              <a:buFontTx/>
              <a:buNone/>
              <a:tabLst>
                <a:tab pos="863600" algn="l"/>
                <a:tab pos="8636000" algn="r"/>
              </a:tabLst>
              <a:defRPr/>
            </a:pPr>
            <a:endParaRPr lang="en-US" altLang="en-US" sz="2800" b="0" dirty="0"/>
          </a:p>
          <a:p>
            <a:pPr marL="292100" algn="ctr">
              <a:spcBef>
                <a:spcPct val="0"/>
              </a:spcBef>
              <a:buClrTx/>
              <a:buSzTx/>
              <a:buFontTx/>
              <a:buNone/>
              <a:tabLst>
                <a:tab pos="863600" algn="l"/>
                <a:tab pos="8636000" algn="r"/>
              </a:tabLst>
              <a:defRPr/>
            </a:pPr>
            <a:r>
              <a:rPr lang="en-US" altLang="en-US" sz="2800" b="0" dirty="0"/>
              <a:t>WELCOME &amp; ANNOUNCEMENTS</a:t>
            </a:r>
          </a:p>
          <a:p>
            <a:pPr marL="292100">
              <a:spcBef>
                <a:spcPct val="0"/>
              </a:spcBef>
              <a:buClrTx/>
              <a:buSzTx/>
              <a:buFontTx/>
              <a:buNone/>
              <a:tabLst>
                <a:tab pos="863600" algn="l"/>
                <a:tab pos="8636000" algn="r"/>
              </a:tabLst>
              <a:defRPr/>
            </a:pPr>
            <a:endParaRPr lang="en-US" altLang="en-US" sz="2800" dirty="0"/>
          </a:p>
          <a:p>
            <a:pPr algn="ctr" eaLnBrk="1" hangingPunct="1">
              <a:spcBef>
                <a:spcPct val="0"/>
              </a:spcBef>
              <a:buClrTx/>
              <a:buSzTx/>
              <a:buFontTx/>
              <a:buNone/>
              <a:defRPr/>
            </a:pPr>
            <a:r>
              <a:rPr lang="en-US" altLang="en-US" sz="2800" b="0" dirty="0">
                <a:effectLst>
                  <a:outerShdw blurRad="38100" dist="38100" dir="2700000" algn="tl">
                    <a:srgbClr val="000000">
                      <a:alpha val="43137"/>
                    </a:srgbClr>
                  </a:outerShdw>
                </a:effectLst>
              </a:rPr>
              <a:t>AFFIRMATION OF MISSION STATEMENT </a:t>
            </a:r>
          </a:p>
          <a:p>
            <a:pPr algn="ctr" eaLnBrk="1" hangingPunct="1">
              <a:spcBef>
                <a:spcPct val="0"/>
              </a:spcBef>
              <a:buClrTx/>
              <a:buSzTx/>
              <a:buFontTx/>
              <a:buNone/>
              <a:defRPr/>
            </a:pPr>
            <a:endParaRPr lang="en-US" altLang="en-US" sz="2800" dirty="0">
              <a:effectLst>
                <a:outerShdw blurRad="38100" dist="38100" dir="2700000" algn="tl">
                  <a:srgbClr val="000000">
                    <a:alpha val="43137"/>
                  </a:srgbClr>
                </a:outerShdw>
              </a:effectLst>
            </a:endParaRPr>
          </a:p>
          <a:p>
            <a:pPr algn="ctr" eaLnBrk="1" hangingPunct="1">
              <a:spcBef>
                <a:spcPct val="0"/>
              </a:spcBef>
              <a:buClrTx/>
              <a:buSzTx/>
              <a:buFontTx/>
              <a:buNone/>
              <a:defRPr/>
            </a:pPr>
            <a:endParaRPr lang="en-US" altLang="en-US" sz="2800" dirty="0">
              <a:effectLst>
                <a:outerShdw blurRad="38100" dist="38100" dir="2700000" algn="tl">
                  <a:srgbClr val="000000">
                    <a:alpha val="43137"/>
                  </a:srgbClr>
                </a:outerShdw>
              </a:effectLst>
            </a:endParaRPr>
          </a:p>
          <a:p>
            <a:pPr algn="ctr" eaLnBrk="1" hangingPunct="1">
              <a:spcBef>
                <a:spcPct val="0"/>
              </a:spcBef>
              <a:buClrTx/>
              <a:buSzTx/>
              <a:buFontTx/>
              <a:buNone/>
              <a:defRPr/>
            </a:pPr>
            <a:endParaRPr lang="en-US" altLang="en-US" sz="2800" dirty="0">
              <a:effectLst>
                <a:outerShdw blurRad="38100" dist="38100" dir="2700000" algn="tl">
                  <a:srgbClr val="000000">
                    <a:alpha val="43137"/>
                  </a:srgbClr>
                </a:outerShdw>
              </a:effectLst>
            </a:endParaRPr>
          </a:p>
          <a:p>
            <a:pPr algn="ctr" eaLnBrk="1" hangingPunct="1">
              <a:spcBef>
                <a:spcPct val="0"/>
              </a:spcBef>
              <a:buClrTx/>
              <a:buSzTx/>
              <a:buFontTx/>
              <a:buNone/>
              <a:defRPr/>
            </a:pPr>
            <a:endParaRPr lang="en-US" altLang="en-US" sz="2800" dirty="0">
              <a:effectLst>
                <a:outerShdw blurRad="38100" dist="38100" dir="2700000" algn="tl">
                  <a:srgbClr val="000000">
                    <a:alpha val="43137"/>
                  </a:srgbClr>
                </a:outerShdw>
              </a:effectLst>
            </a:endParaRPr>
          </a:p>
          <a:p>
            <a:pPr algn="ctr" eaLnBrk="1" hangingPunct="1">
              <a:spcBef>
                <a:spcPct val="0"/>
              </a:spcBef>
              <a:buClrTx/>
              <a:buSzTx/>
              <a:buFontTx/>
              <a:buNone/>
              <a:defRPr/>
            </a:pPr>
            <a:endParaRPr lang="en-US" altLang="en-US" sz="2800" dirty="0">
              <a:effectLst>
                <a:outerShdw blurRad="38100" dist="38100" dir="2700000" algn="tl">
                  <a:srgbClr val="000000">
                    <a:alpha val="43137"/>
                  </a:srgbClr>
                </a:outerShdw>
              </a:effectLst>
            </a:endParaRPr>
          </a:p>
          <a:p>
            <a:pPr algn="ctr" eaLnBrk="1" hangingPunct="1">
              <a:spcBef>
                <a:spcPct val="0"/>
              </a:spcBef>
              <a:buClrTx/>
              <a:buSzTx/>
              <a:buFontTx/>
              <a:buNone/>
              <a:defRPr/>
            </a:pPr>
            <a:endParaRPr lang="en-US" altLang="en-US" sz="2800" dirty="0">
              <a:effectLst>
                <a:outerShdw blurRad="38100" dist="38100" dir="2700000" algn="tl">
                  <a:srgbClr val="000000">
                    <a:alpha val="43137"/>
                  </a:srgbClr>
                </a:outerShdw>
              </a:effectLst>
            </a:endParaRPr>
          </a:p>
          <a:p>
            <a:pPr algn="ctr" eaLnBrk="1" hangingPunct="1">
              <a:spcBef>
                <a:spcPct val="0"/>
              </a:spcBef>
              <a:buClrTx/>
              <a:buSzTx/>
              <a:buFontTx/>
              <a:buNone/>
              <a:defRPr/>
            </a:pPr>
            <a:endParaRPr lang="en-US" altLang="en-US" sz="2800" dirty="0">
              <a:effectLst>
                <a:outerShdw blurRad="38100" dist="38100" dir="2700000" algn="tl">
                  <a:srgbClr val="000000">
                    <a:alpha val="43137"/>
                  </a:srgbClr>
                </a:outerShdw>
              </a:effectLst>
            </a:endParaRPr>
          </a:p>
          <a:p>
            <a:pPr algn="ctr" eaLnBrk="1" hangingPunct="1">
              <a:spcBef>
                <a:spcPct val="0"/>
              </a:spcBef>
              <a:buClrTx/>
              <a:buSzTx/>
              <a:buFontTx/>
              <a:buNone/>
              <a:defRPr/>
            </a:pPr>
            <a:endParaRPr lang="en-US" altLang="en-US" sz="2800" dirty="0">
              <a:effectLst>
                <a:outerShdw blurRad="38100" dist="38100" dir="2700000" algn="tl">
                  <a:srgbClr val="000000">
                    <a:alpha val="43137"/>
                  </a:srgbClr>
                </a:outerShdw>
              </a:effectLst>
            </a:endParaRPr>
          </a:p>
          <a:p>
            <a:pPr algn="ctr" eaLnBrk="1" hangingPunct="1">
              <a:spcBef>
                <a:spcPct val="0"/>
              </a:spcBef>
              <a:buClrTx/>
              <a:buSzTx/>
              <a:buNone/>
              <a:defRPr/>
            </a:pPr>
            <a:endParaRPr lang="en-US" altLang="en-US" sz="2800" b="0" dirty="0"/>
          </a:p>
        </p:txBody>
      </p:sp>
      <p:sp>
        <p:nvSpPr>
          <p:cNvPr id="3" name="Plaque 2">
            <a:extLst>
              <a:ext uri="{FF2B5EF4-FFF2-40B4-BE49-F238E27FC236}">
                <a16:creationId xmlns:a16="http://schemas.microsoft.com/office/drawing/2014/main" id="{E78AD04C-07FD-C61B-D46F-357A39F801CC}"/>
              </a:ext>
            </a:extLst>
          </p:cNvPr>
          <p:cNvSpPr/>
          <p:nvPr/>
        </p:nvSpPr>
        <p:spPr>
          <a:xfrm>
            <a:off x="342900" y="2667000"/>
            <a:ext cx="8458200" cy="3124200"/>
          </a:xfrm>
          <a:prstGeom prst="plaqu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 typeface="Wingdings" pitchFamily="2" charset="2"/>
              <a:buNone/>
              <a:defRPr/>
            </a:pPr>
            <a:endParaRPr lang="en-US" altLang="en-US" u="sng" dirty="0">
              <a:solidFill>
                <a:schemeClr val="tx1"/>
              </a:solidFill>
              <a:effectLst>
                <a:outerShdw blurRad="38100" dist="38100" dir="2700000" algn="tl">
                  <a:srgbClr val="000000">
                    <a:alpha val="43137"/>
                  </a:srgbClr>
                </a:outerShdw>
              </a:effectLst>
            </a:endParaRPr>
          </a:p>
          <a:p>
            <a:pPr algn="ctr">
              <a:lnSpc>
                <a:spcPct val="150000"/>
              </a:lnSpc>
              <a:buFont typeface="Wingdings" pitchFamily="2" charset="2"/>
              <a:buNone/>
              <a:defRPr/>
            </a:pPr>
            <a:r>
              <a:rPr lang="en-US" altLang="en-US" sz="3200" u="sng" dirty="0">
                <a:solidFill>
                  <a:schemeClr val="tx1"/>
                </a:solidFill>
                <a:effectLst>
                  <a:outerShdw blurRad="38100" dist="38100" dir="2700000" algn="tl">
                    <a:srgbClr val="000000">
                      <a:alpha val="43137"/>
                    </a:srgbClr>
                  </a:outerShdw>
                </a:effectLst>
              </a:rPr>
              <a:t>Our Mission Statement</a:t>
            </a:r>
            <a:r>
              <a:rPr lang="en-US" altLang="en-US" sz="3200" dirty="0">
                <a:solidFill>
                  <a:schemeClr val="tx1"/>
                </a:solidFill>
                <a:effectLst>
                  <a:outerShdw blurRad="38100" dist="38100" dir="2700000" algn="tl">
                    <a:srgbClr val="000000">
                      <a:alpha val="43137"/>
                    </a:srgbClr>
                  </a:outerShdw>
                </a:effectLst>
              </a:rPr>
              <a:t> </a:t>
            </a:r>
          </a:p>
          <a:p>
            <a:pPr algn="ctr">
              <a:buFont typeface="Wingdings" pitchFamily="2" charset="2"/>
              <a:buNone/>
              <a:defRPr/>
            </a:pPr>
            <a:r>
              <a:rPr lang="en-US" altLang="en-US" sz="2800" b="1" dirty="0">
                <a:solidFill>
                  <a:schemeClr val="tx1"/>
                </a:solidFill>
                <a:effectLst>
                  <a:outerShdw blurRad="38100" dist="38100" dir="2700000" algn="tl">
                    <a:srgbClr val="000000">
                      <a:alpha val="43137"/>
                    </a:srgbClr>
                  </a:outerShdw>
                </a:effectLst>
              </a:rPr>
              <a:t>As disciples of Jesus Christ, </a:t>
            </a:r>
            <a:br>
              <a:rPr lang="en-US" altLang="en-US" sz="2800" b="1" dirty="0">
                <a:solidFill>
                  <a:schemeClr val="tx1"/>
                </a:solidFill>
                <a:effectLst>
                  <a:outerShdw blurRad="38100" dist="38100" dir="2700000" algn="tl">
                    <a:srgbClr val="000000">
                      <a:alpha val="43137"/>
                    </a:srgbClr>
                  </a:outerShdw>
                </a:effectLst>
              </a:rPr>
            </a:br>
            <a:r>
              <a:rPr lang="en-US" altLang="en-US" sz="2800" b="1" dirty="0">
                <a:solidFill>
                  <a:schemeClr val="tx1"/>
                </a:solidFill>
                <a:effectLst>
                  <a:outerShdw blurRad="38100" dist="38100" dir="2700000" algn="tl">
                    <a:srgbClr val="000000">
                      <a:alpha val="43137"/>
                    </a:srgbClr>
                  </a:outerShdw>
                </a:effectLst>
              </a:rPr>
              <a:t>led by the Holy Spirit, </a:t>
            </a:r>
            <a:br>
              <a:rPr lang="en-US" altLang="en-US" sz="2800" b="1" dirty="0">
                <a:solidFill>
                  <a:schemeClr val="tx1"/>
                </a:solidFill>
                <a:effectLst>
                  <a:outerShdw blurRad="38100" dist="38100" dir="2700000" algn="tl">
                    <a:srgbClr val="000000">
                      <a:alpha val="43137"/>
                    </a:srgbClr>
                  </a:outerShdw>
                </a:effectLst>
              </a:rPr>
            </a:br>
            <a:r>
              <a:rPr lang="en-US" altLang="en-US" sz="2800" b="1" dirty="0">
                <a:solidFill>
                  <a:schemeClr val="tx1"/>
                </a:solidFill>
                <a:effectLst>
                  <a:outerShdw blurRad="38100" dist="38100" dir="2700000" algn="tl">
                    <a:srgbClr val="000000">
                      <a:alpha val="43137"/>
                    </a:srgbClr>
                  </a:outerShdw>
                </a:effectLst>
              </a:rPr>
              <a:t>we experience God’s unconditional love, </a:t>
            </a:r>
            <a:br>
              <a:rPr lang="en-US" altLang="en-US" sz="2800" b="1" dirty="0">
                <a:solidFill>
                  <a:schemeClr val="tx1"/>
                </a:solidFill>
                <a:effectLst>
                  <a:outerShdw blurRad="38100" dist="38100" dir="2700000" algn="tl">
                    <a:srgbClr val="000000">
                      <a:alpha val="43137"/>
                    </a:srgbClr>
                  </a:outerShdw>
                </a:effectLst>
              </a:rPr>
            </a:br>
            <a:r>
              <a:rPr lang="en-US" altLang="en-US" sz="2800" b="1" dirty="0">
                <a:solidFill>
                  <a:schemeClr val="tx1"/>
                </a:solidFill>
                <a:effectLst>
                  <a:outerShdw blurRad="38100" dist="38100" dir="2700000" algn="tl">
                    <a:srgbClr val="000000">
                      <a:alpha val="43137"/>
                    </a:srgbClr>
                  </a:outerShdw>
                </a:effectLst>
              </a:rPr>
              <a:t>and we witness to others </a:t>
            </a:r>
            <a:br>
              <a:rPr lang="en-US" altLang="en-US" sz="2800" b="1" dirty="0">
                <a:solidFill>
                  <a:schemeClr val="tx1"/>
                </a:solidFill>
                <a:effectLst>
                  <a:outerShdw blurRad="38100" dist="38100" dir="2700000" algn="tl">
                    <a:srgbClr val="000000">
                      <a:alpha val="43137"/>
                    </a:srgbClr>
                  </a:outerShdw>
                </a:effectLst>
              </a:rPr>
            </a:br>
            <a:r>
              <a:rPr lang="en-US" altLang="en-US" sz="2800" b="1" dirty="0">
                <a:solidFill>
                  <a:schemeClr val="tx1"/>
                </a:solidFill>
                <a:effectLst>
                  <a:outerShdw blurRad="38100" dist="38100" dir="2700000" algn="tl">
                    <a:srgbClr val="000000">
                      <a:alpha val="43137"/>
                    </a:srgbClr>
                  </a:outerShdw>
                </a:effectLst>
              </a:rPr>
              <a:t>by discovering and sharing our gifts.</a:t>
            </a:r>
          </a:p>
          <a:p>
            <a:pPr algn="ctr">
              <a:defRPr/>
            </a:pPr>
            <a:endParaRPr lang="en-US" sz="2000" dirty="0">
              <a:solidFill>
                <a:schemeClr val="tx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1179838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EE9481-1D64-5F02-12EA-1B8E8C73F4F7}"/>
            </a:ext>
          </a:extLst>
        </p:cNvPr>
        <p:cNvGrpSpPr/>
        <p:nvPr/>
      </p:nvGrpSpPr>
      <p:grpSpPr>
        <a:xfrm>
          <a:off x="0" y="0"/>
          <a:ext cx="0" cy="0"/>
          <a:chOff x="0" y="0"/>
          <a:chExt cx="0" cy="0"/>
        </a:xfrm>
      </p:grpSpPr>
      <p:sp>
        <p:nvSpPr>
          <p:cNvPr id="17410" name="TextBox 1">
            <a:extLst>
              <a:ext uri="{FF2B5EF4-FFF2-40B4-BE49-F238E27FC236}">
                <a16:creationId xmlns:a16="http://schemas.microsoft.com/office/drawing/2014/main" id="{B56ED6C6-01EB-B6DD-8656-0428E8BA65F2}"/>
              </a:ext>
            </a:extLst>
          </p:cNvPr>
          <p:cNvSpPr txBox="1">
            <a:spLocks noChangeArrowheads="1"/>
          </p:cNvSpPr>
          <p:nvPr/>
        </p:nvSpPr>
        <p:spPr bwMode="auto">
          <a:xfrm>
            <a:off x="304800" y="225447"/>
            <a:ext cx="8610600" cy="5175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indent="114300" algn="just">
              <a:lnSpc>
                <a:spcPct val="150000"/>
              </a:lnSpc>
              <a:buNone/>
            </a:pPr>
            <a:r>
              <a:rPr lang="en-US" sz="2800" b="1" baseline="30000" dirty="0">
                <a:effectLst>
                  <a:outerShdw blurRad="38100" dist="38100" dir="2700000" algn="tl">
                    <a:srgbClr val="000000">
                      <a:alpha val="43137"/>
                    </a:srgbClr>
                  </a:outerShdw>
                </a:effectLst>
              </a:rPr>
              <a:t>10 </a:t>
            </a:r>
            <a:r>
              <a:rPr lang="en-US" sz="2800" dirty="0">
                <a:effectLst>
                  <a:outerShdw blurRad="38100" dist="38100" dir="2700000" algn="tl">
                    <a:srgbClr val="000000">
                      <a:alpha val="43137"/>
                    </a:srgbClr>
                  </a:outerShdw>
                </a:effectLst>
              </a:rPr>
              <a:t>Phrygia and Pamphylia, Egypt and the parts of Libya belonging to Cyrene, and visitors from Rome, both Jews and proselytes, </a:t>
            </a:r>
            <a:r>
              <a:rPr lang="en-US" sz="2800" b="1" baseline="30000" dirty="0">
                <a:effectLst>
                  <a:outerShdw blurRad="38100" dist="38100" dir="2700000" algn="tl">
                    <a:srgbClr val="000000">
                      <a:alpha val="43137"/>
                    </a:srgbClr>
                  </a:outerShdw>
                </a:effectLst>
              </a:rPr>
              <a:t>11 </a:t>
            </a:r>
            <a:r>
              <a:rPr lang="en-US" sz="2800" dirty="0">
                <a:effectLst>
                  <a:outerShdw blurRad="38100" dist="38100" dir="2700000" algn="tl">
                    <a:srgbClr val="000000">
                      <a:alpha val="43137"/>
                    </a:srgbClr>
                  </a:outerShdw>
                </a:effectLst>
              </a:rPr>
              <a:t>Cretans and Arabs—in our own languages we hear them speaking about God’s deeds of power.” </a:t>
            </a:r>
            <a:r>
              <a:rPr lang="en-US" sz="2800" b="1" baseline="30000" dirty="0">
                <a:effectLst>
                  <a:outerShdw blurRad="38100" dist="38100" dir="2700000" algn="tl">
                    <a:srgbClr val="000000">
                      <a:alpha val="43137"/>
                    </a:srgbClr>
                  </a:outerShdw>
                </a:effectLst>
              </a:rPr>
              <a:t>12 </a:t>
            </a:r>
            <a:r>
              <a:rPr lang="en-US" sz="2800" dirty="0">
                <a:effectLst>
                  <a:outerShdw blurRad="38100" dist="38100" dir="2700000" algn="tl">
                    <a:srgbClr val="000000">
                      <a:alpha val="43137"/>
                    </a:srgbClr>
                  </a:outerShdw>
                </a:effectLst>
              </a:rPr>
              <a:t>All were amazed and perplexed, saying to one another, “What does this mean?” </a:t>
            </a:r>
            <a:r>
              <a:rPr lang="en-US" sz="2800" b="1" baseline="30000" dirty="0">
                <a:effectLst>
                  <a:outerShdw blurRad="38100" dist="38100" dir="2700000" algn="tl">
                    <a:srgbClr val="000000">
                      <a:alpha val="43137"/>
                    </a:srgbClr>
                  </a:outerShdw>
                </a:effectLst>
              </a:rPr>
              <a:t>13 </a:t>
            </a:r>
            <a:r>
              <a:rPr lang="en-US" sz="2800" dirty="0">
                <a:effectLst>
                  <a:outerShdw blurRad="38100" dist="38100" dir="2700000" algn="tl">
                    <a:srgbClr val="000000">
                      <a:alpha val="43137"/>
                    </a:srgbClr>
                  </a:outerShdw>
                </a:effectLst>
              </a:rPr>
              <a:t>But others sneered and said, “They are filled with new wine.” . . .</a:t>
            </a:r>
          </a:p>
        </p:txBody>
      </p:sp>
    </p:spTree>
    <p:extLst>
      <p:ext uri="{BB962C8B-B14F-4D97-AF65-F5344CB8AC3E}">
        <p14:creationId xmlns:p14="http://schemas.microsoft.com/office/powerpoint/2010/main" val="16645254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DAD992-32A1-60F5-E684-B6EAE0876E30}"/>
            </a:ext>
          </a:extLst>
        </p:cNvPr>
        <p:cNvGrpSpPr/>
        <p:nvPr/>
      </p:nvGrpSpPr>
      <p:grpSpPr>
        <a:xfrm>
          <a:off x="0" y="0"/>
          <a:ext cx="0" cy="0"/>
          <a:chOff x="0" y="0"/>
          <a:chExt cx="0" cy="0"/>
        </a:xfrm>
      </p:grpSpPr>
      <p:sp>
        <p:nvSpPr>
          <p:cNvPr id="17410" name="TextBox 1">
            <a:extLst>
              <a:ext uri="{FF2B5EF4-FFF2-40B4-BE49-F238E27FC236}">
                <a16:creationId xmlns:a16="http://schemas.microsoft.com/office/drawing/2014/main" id="{A9FE3040-D3F9-312A-7232-9722DC716AF8}"/>
              </a:ext>
            </a:extLst>
          </p:cNvPr>
          <p:cNvSpPr txBox="1">
            <a:spLocks noChangeArrowheads="1"/>
          </p:cNvSpPr>
          <p:nvPr/>
        </p:nvSpPr>
        <p:spPr bwMode="auto">
          <a:xfrm>
            <a:off x="304800" y="225447"/>
            <a:ext cx="8610600" cy="5907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indent="114300" algn="just">
              <a:lnSpc>
                <a:spcPct val="150000"/>
              </a:lnSpc>
              <a:buNone/>
            </a:pPr>
            <a:r>
              <a:rPr lang="en-US" sz="2800" b="1" baseline="30000" dirty="0">
                <a:effectLst>
                  <a:outerShdw blurRad="38100" dist="38100" dir="2700000" algn="tl">
                    <a:srgbClr val="000000">
                      <a:alpha val="43137"/>
                    </a:srgbClr>
                  </a:outerShdw>
                </a:effectLst>
              </a:rPr>
              <a:t>14 </a:t>
            </a:r>
            <a:r>
              <a:rPr lang="en-US" sz="2800" dirty="0">
                <a:effectLst>
                  <a:outerShdw blurRad="38100" dist="38100" dir="2700000" algn="tl">
                    <a:srgbClr val="000000">
                      <a:alpha val="43137"/>
                    </a:srgbClr>
                  </a:outerShdw>
                </a:effectLst>
              </a:rPr>
              <a:t>But Peter, standing with the eleven, raised his voice and addressed them, “Fellow Jews and all who live in Jerusalem, let this be known to you, and listen to what I say. </a:t>
            </a:r>
            <a:r>
              <a:rPr lang="en-US" sz="2800" b="1" baseline="30000" dirty="0">
                <a:effectLst>
                  <a:outerShdw blurRad="38100" dist="38100" dir="2700000" algn="tl">
                    <a:srgbClr val="000000">
                      <a:alpha val="43137"/>
                    </a:srgbClr>
                  </a:outerShdw>
                </a:effectLst>
              </a:rPr>
              <a:t>15 </a:t>
            </a:r>
            <a:r>
              <a:rPr lang="en-US" sz="2800" dirty="0">
                <a:effectLst>
                  <a:outerShdw blurRad="38100" dist="38100" dir="2700000" algn="tl">
                    <a:srgbClr val="000000">
                      <a:alpha val="43137"/>
                    </a:srgbClr>
                  </a:outerShdw>
                </a:effectLst>
              </a:rPr>
              <a:t>Indeed, these are not drunk, as you suppose, for it is only nine o’clock in the morning. </a:t>
            </a:r>
            <a:r>
              <a:rPr lang="en-US" sz="2800" b="1" baseline="30000" dirty="0">
                <a:effectLst>
                  <a:outerShdw blurRad="38100" dist="38100" dir="2700000" algn="tl">
                    <a:srgbClr val="000000">
                      <a:alpha val="43137"/>
                    </a:srgbClr>
                  </a:outerShdw>
                </a:effectLst>
              </a:rPr>
              <a:t>16 </a:t>
            </a:r>
            <a:r>
              <a:rPr lang="en-US" sz="2800" dirty="0">
                <a:effectLst>
                  <a:outerShdw blurRad="38100" dist="38100" dir="2700000" algn="tl">
                    <a:srgbClr val="000000">
                      <a:alpha val="43137"/>
                    </a:srgbClr>
                  </a:outerShdw>
                </a:effectLst>
              </a:rPr>
              <a:t>No, this is what was spoken through the prophet Joel:</a:t>
            </a:r>
          </a:p>
          <a:p>
            <a:pPr indent="114300">
              <a:lnSpc>
                <a:spcPct val="150000"/>
              </a:lnSpc>
              <a:buNone/>
            </a:pPr>
            <a:r>
              <a:rPr lang="en-US" sz="2800" b="1" baseline="30000" dirty="0">
                <a:effectLst>
                  <a:outerShdw blurRad="38100" dist="38100" dir="2700000" algn="tl">
                    <a:srgbClr val="000000">
                      <a:alpha val="43137"/>
                    </a:srgbClr>
                  </a:outerShdw>
                </a:effectLst>
              </a:rPr>
              <a:t>17 </a:t>
            </a:r>
            <a:r>
              <a:rPr lang="en-US" sz="2800" dirty="0">
                <a:effectLst>
                  <a:outerShdw blurRad="38100" dist="38100" dir="2700000" algn="tl">
                    <a:srgbClr val="000000">
                      <a:alpha val="43137"/>
                    </a:srgbClr>
                  </a:outerShdw>
                </a:effectLst>
              </a:rPr>
              <a:t>‘In the last days it will be, God declares,</a:t>
            </a:r>
            <a:br>
              <a:rPr lang="en-US" sz="2800" dirty="0">
                <a:effectLst>
                  <a:outerShdw blurRad="38100" dist="38100" dir="2700000" algn="tl">
                    <a:srgbClr val="000000">
                      <a:alpha val="43137"/>
                    </a:srgbClr>
                  </a:outerShdw>
                </a:effectLst>
              </a:rPr>
            </a:br>
            <a:r>
              <a:rPr lang="en-US" sz="2800" dirty="0">
                <a:effectLst>
                  <a:outerShdw blurRad="38100" dist="38100" dir="2700000" algn="tl">
                    <a:srgbClr val="000000">
                      <a:alpha val="43137"/>
                    </a:srgbClr>
                  </a:outerShdw>
                </a:effectLst>
              </a:rPr>
              <a:t>that I will pour out my Spirit upon all flesh, . . .</a:t>
            </a:r>
          </a:p>
        </p:txBody>
      </p:sp>
    </p:spTree>
    <p:extLst>
      <p:ext uri="{BB962C8B-B14F-4D97-AF65-F5344CB8AC3E}">
        <p14:creationId xmlns:p14="http://schemas.microsoft.com/office/powerpoint/2010/main" val="26796730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815C34-E004-E0F7-14D8-B1EDD4C20EAA}"/>
            </a:ext>
          </a:extLst>
        </p:cNvPr>
        <p:cNvGrpSpPr/>
        <p:nvPr/>
      </p:nvGrpSpPr>
      <p:grpSpPr>
        <a:xfrm>
          <a:off x="0" y="0"/>
          <a:ext cx="0" cy="0"/>
          <a:chOff x="0" y="0"/>
          <a:chExt cx="0" cy="0"/>
        </a:xfrm>
      </p:grpSpPr>
      <p:sp>
        <p:nvSpPr>
          <p:cNvPr id="17410" name="TextBox 1">
            <a:extLst>
              <a:ext uri="{FF2B5EF4-FFF2-40B4-BE49-F238E27FC236}">
                <a16:creationId xmlns:a16="http://schemas.microsoft.com/office/drawing/2014/main" id="{DA1CB0AB-C6A9-CC56-DC3E-BC26F35E67DB}"/>
              </a:ext>
            </a:extLst>
          </p:cNvPr>
          <p:cNvSpPr txBox="1">
            <a:spLocks noChangeArrowheads="1"/>
          </p:cNvSpPr>
          <p:nvPr/>
        </p:nvSpPr>
        <p:spPr bwMode="auto">
          <a:xfrm>
            <a:off x="304800" y="225447"/>
            <a:ext cx="8610600" cy="6553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indent="114300">
              <a:lnSpc>
                <a:spcPct val="150000"/>
              </a:lnSpc>
              <a:buNone/>
            </a:pPr>
            <a:r>
              <a:rPr lang="en-US" sz="2800" dirty="0">
                <a:effectLst>
                  <a:outerShdw blurRad="38100" dist="38100" dir="2700000" algn="tl">
                    <a:srgbClr val="000000">
                      <a:alpha val="43137"/>
                    </a:srgbClr>
                  </a:outerShdw>
                </a:effectLst>
              </a:rPr>
              <a:t>    and your sons and your daughters shall prophesy,</a:t>
            </a:r>
            <a:br>
              <a:rPr lang="en-US" sz="2800" dirty="0">
                <a:effectLst>
                  <a:outerShdw blurRad="38100" dist="38100" dir="2700000" algn="tl">
                    <a:srgbClr val="000000">
                      <a:alpha val="43137"/>
                    </a:srgbClr>
                  </a:outerShdw>
                </a:effectLst>
              </a:rPr>
            </a:br>
            <a:r>
              <a:rPr lang="en-US" sz="2800" dirty="0">
                <a:effectLst>
                  <a:outerShdw blurRad="38100" dist="38100" dir="2700000" algn="tl">
                    <a:srgbClr val="000000">
                      <a:alpha val="43137"/>
                    </a:srgbClr>
                  </a:outerShdw>
                </a:effectLst>
              </a:rPr>
              <a:t>and your young men shall see visions,</a:t>
            </a:r>
            <a:br>
              <a:rPr lang="en-US" sz="2800" dirty="0">
                <a:effectLst>
                  <a:outerShdw blurRad="38100" dist="38100" dir="2700000" algn="tl">
                    <a:srgbClr val="000000">
                      <a:alpha val="43137"/>
                    </a:srgbClr>
                  </a:outerShdw>
                </a:effectLst>
              </a:rPr>
            </a:br>
            <a:r>
              <a:rPr lang="en-US" sz="2800" dirty="0">
                <a:effectLst>
                  <a:outerShdw blurRad="38100" dist="38100" dir="2700000" algn="tl">
                    <a:srgbClr val="000000">
                      <a:alpha val="43137"/>
                    </a:srgbClr>
                  </a:outerShdw>
                </a:effectLst>
              </a:rPr>
              <a:t>    and your old men shall dream dreams.</a:t>
            </a:r>
            <a:br>
              <a:rPr lang="en-US" sz="2800" dirty="0">
                <a:effectLst>
                  <a:outerShdw blurRad="38100" dist="38100" dir="2700000" algn="tl">
                    <a:srgbClr val="000000">
                      <a:alpha val="43137"/>
                    </a:srgbClr>
                  </a:outerShdw>
                </a:effectLst>
              </a:rPr>
            </a:br>
            <a:r>
              <a:rPr lang="en-US" sz="2800" b="1" baseline="30000" dirty="0">
                <a:effectLst>
                  <a:outerShdw blurRad="38100" dist="38100" dir="2700000" algn="tl">
                    <a:srgbClr val="000000">
                      <a:alpha val="43137"/>
                    </a:srgbClr>
                  </a:outerShdw>
                </a:effectLst>
              </a:rPr>
              <a:t>18 </a:t>
            </a:r>
            <a:r>
              <a:rPr lang="en-US" sz="2800" dirty="0">
                <a:effectLst>
                  <a:outerShdw blurRad="38100" dist="38100" dir="2700000" algn="tl">
                    <a:srgbClr val="000000">
                      <a:alpha val="43137"/>
                    </a:srgbClr>
                  </a:outerShdw>
                </a:effectLst>
              </a:rPr>
              <a:t>Even upon my slaves, both men and women,</a:t>
            </a:r>
            <a:br>
              <a:rPr lang="en-US" sz="2800" dirty="0">
                <a:effectLst>
                  <a:outerShdw blurRad="38100" dist="38100" dir="2700000" algn="tl">
                    <a:srgbClr val="000000">
                      <a:alpha val="43137"/>
                    </a:srgbClr>
                  </a:outerShdw>
                </a:effectLst>
              </a:rPr>
            </a:br>
            <a:r>
              <a:rPr lang="en-US" sz="2800" dirty="0">
                <a:effectLst>
                  <a:outerShdw blurRad="38100" dist="38100" dir="2700000" algn="tl">
                    <a:srgbClr val="000000">
                      <a:alpha val="43137"/>
                    </a:srgbClr>
                  </a:outerShdw>
                </a:effectLst>
              </a:rPr>
              <a:t>    in those days I will pour out my Spirit,</a:t>
            </a:r>
            <a:br>
              <a:rPr lang="en-US" sz="2800" dirty="0">
                <a:effectLst>
                  <a:outerShdw blurRad="38100" dist="38100" dir="2700000" algn="tl">
                    <a:srgbClr val="000000">
                      <a:alpha val="43137"/>
                    </a:srgbClr>
                  </a:outerShdw>
                </a:effectLst>
              </a:rPr>
            </a:br>
            <a:r>
              <a:rPr lang="en-US" sz="2800" dirty="0">
                <a:effectLst>
                  <a:outerShdw blurRad="38100" dist="38100" dir="2700000" algn="tl">
                    <a:srgbClr val="000000">
                      <a:alpha val="43137"/>
                    </a:srgbClr>
                  </a:outerShdw>
                </a:effectLst>
              </a:rPr>
              <a:t>        and they shall prophesy.</a:t>
            </a:r>
            <a:br>
              <a:rPr lang="en-US" sz="2800" dirty="0">
                <a:effectLst>
                  <a:outerShdw blurRad="38100" dist="38100" dir="2700000" algn="tl">
                    <a:srgbClr val="000000">
                      <a:alpha val="43137"/>
                    </a:srgbClr>
                  </a:outerShdw>
                </a:effectLst>
              </a:rPr>
            </a:br>
            <a:r>
              <a:rPr lang="en-US" sz="2800" b="1" baseline="30000" dirty="0">
                <a:effectLst>
                  <a:outerShdw blurRad="38100" dist="38100" dir="2700000" algn="tl">
                    <a:srgbClr val="000000">
                      <a:alpha val="43137"/>
                    </a:srgbClr>
                  </a:outerShdw>
                </a:effectLst>
              </a:rPr>
              <a:t>19 </a:t>
            </a:r>
            <a:r>
              <a:rPr lang="en-US" sz="2800" dirty="0">
                <a:effectLst>
                  <a:outerShdw blurRad="38100" dist="38100" dir="2700000" algn="tl">
                    <a:srgbClr val="000000">
                      <a:alpha val="43137"/>
                    </a:srgbClr>
                  </a:outerShdw>
                </a:effectLst>
              </a:rPr>
              <a:t>And I will show portents in the heaven above</a:t>
            </a:r>
            <a:br>
              <a:rPr lang="en-US" sz="2800" dirty="0">
                <a:effectLst>
                  <a:outerShdw blurRad="38100" dist="38100" dir="2700000" algn="tl">
                    <a:srgbClr val="000000">
                      <a:alpha val="43137"/>
                    </a:srgbClr>
                  </a:outerShdw>
                </a:effectLst>
              </a:rPr>
            </a:br>
            <a:r>
              <a:rPr lang="en-US" sz="2800" dirty="0">
                <a:effectLst>
                  <a:outerShdw blurRad="38100" dist="38100" dir="2700000" algn="tl">
                    <a:srgbClr val="000000">
                      <a:alpha val="43137"/>
                    </a:srgbClr>
                  </a:outerShdw>
                </a:effectLst>
              </a:rPr>
              <a:t>    and signs on the earth below,</a:t>
            </a:r>
            <a:br>
              <a:rPr lang="en-US" sz="2800" dirty="0">
                <a:effectLst>
                  <a:outerShdw blurRad="38100" dist="38100" dir="2700000" algn="tl">
                    <a:srgbClr val="000000">
                      <a:alpha val="43137"/>
                    </a:srgbClr>
                  </a:outerShdw>
                </a:effectLst>
              </a:rPr>
            </a:br>
            <a:r>
              <a:rPr lang="en-US" sz="2800" dirty="0">
                <a:effectLst>
                  <a:outerShdw blurRad="38100" dist="38100" dir="2700000" algn="tl">
                    <a:srgbClr val="000000">
                      <a:alpha val="43137"/>
                    </a:srgbClr>
                  </a:outerShdw>
                </a:effectLst>
              </a:rPr>
              <a:t>        blood, and fire, and smoky mist.</a:t>
            </a:r>
          </a:p>
          <a:p>
            <a:pPr indent="114300" algn="r">
              <a:lnSpc>
                <a:spcPct val="150000"/>
              </a:lnSpc>
              <a:buNone/>
            </a:pPr>
            <a:r>
              <a:rPr lang="en-US" sz="2800" dirty="0">
                <a:effectLst>
                  <a:outerShdw blurRad="38100" dist="38100" dir="2700000" algn="tl">
                    <a:srgbClr val="000000">
                      <a:alpha val="43137"/>
                    </a:srgbClr>
                  </a:outerShdw>
                </a:effectLst>
              </a:rPr>
              <a:t>. . .</a:t>
            </a:r>
          </a:p>
        </p:txBody>
      </p:sp>
    </p:spTree>
    <p:extLst>
      <p:ext uri="{BB962C8B-B14F-4D97-AF65-F5344CB8AC3E}">
        <p14:creationId xmlns:p14="http://schemas.microsoft.com/office/powerpoint/2010/main" val="12157831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3B9369-DAC6-AC34-E091-833D3173E864}"/>
            </a:ext>
          </a:extLst>
        </p:cNvPr>
        <p:cNvGrpSpPr/>
        <p:nvPr/>
      </p:nvGrpSpPr>
      <p:grpSpPr>
        <a:xfrm>
          <a:off x="0" y="0"/>
          <a:ext cx="0" cy="0"/>
          <a:chOff x="0" y="0"/>
          <a:chExt cx="0" cy="0"/>
        </a:xfrm>
      </p:grpSpPr>
      <p:sp>
        <p:nvSpPr>
          <p:cNvPr id="17410" name="TextBox 1">
            <a:extLst>
              <a:ext uri="{FF2B5EF4-FFF2-40B4-BE49-F238E27FC236}">
                <a16:creationId xmlns:a16="http://schemas.microsoft.com/office/drawing/2014/main" id="{46523C38-B5DA-A9E8-9E1D-92EE3ACDB3EA}"/>
              </a:ext>
            </a:extLst>
          </p:cNvPr>
          <p:cNvSpPr txBox="1">
            <a:spLocks noChangeArrowheads="1"/>
          </p:cNvSpPr>
          <p:nvPr/>
        </p:nvSpPr>
        <p:spPr bwMode="auto">
          <a:xfrm>
            <a:off x="304800" y="225447"/>
            <a:ext cx="8610600" cy="38824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indent="114300">
              <a:lnSpc>
                <a:spcPct val="150000"/>
              </a:lnSpc>
              <a:buNone/>
            </a:pPr>
            <a:r>
              <a:rPr lang="en-US" sz="2800" b="1" baseline="30000" dirty="0">
                <a:effectLst>
                  <a:outerShdw blurRad="38100" dist="38100" dir="2700000" algn="tl">
                    <a:srgbClr val="000000">
                      <a:alpha val="43137"/>
                    </a:srgbClr>
                  </a:outerShdw>
                </a:effectLst>
              </a:rPr>
              <a:t>20 </a:t>
            </a:r>
            <a:r>
              <a:rPr lang="en-US" sz="2800" dirty="0">
                <a:effectLst>
                  <a:outerShdw blurRad="38100" dist="38100" dir="2700000" algn="tl">
                    <a:srgbClr val="000000">
                      <a:alpha val="43137"/>
                    </a:srgbClr>
                  </a:outerShdw>
                </a:effectLst>
              </a:rPr>
              <a:t>The sun shall be turned to darkness</a:t>
            </a:r>
            <a:br>
              <a:rPr lang="en-US" sz="2800" dirty="0">
                <a:effectLst>
                  <a:outerShdw blurRad="38100" dist="38100" dir="2700000" algn="tl">
                    <a:srgbClr val="000000">
                      <a:alpha val="43137"/>
                    </a:srgbClr>
                  </a:outerShdw>
                </a:effectLst>
              </a:rPr>
            </a:br>
            <a:r>
              <a:rPr lang="en-US" sz="2800" dirty="0">
                <a:effectLst>
                  <a:outerShdw blurRad="38100" dist="38100" dir="2700000" algn="tl">
                    <a:srgbClr val="000000">
                      <a:alpha val="43137"/>
                    </a:srgbClr>
                  </a:outerShdw>
                </a:effectLst>
              </a:rPr>
              <a:t>    and the moon to blood,</a:t>
            </a:r>
            <a:br>
              <a:rPr lang="en-US" sz="2800" dirty="0">
                <a:effectLst>
                  <a:outerShdw blurRad="38100" dist="38100" dir="2700000" algn="tl">
                    <a:srgbClr val="000000">
                      <a:alpha val="43137"/>
                    </a:srgbClr>
                  </a:outerShdw>
                </a:effectLst>
              </a:rPr>
            </a:br>
            <a:r>
              <a:rPr lang="en-US" sz="2800" dirty="0">
                <a:effectLst>
                  <a:outerShdw blurRad="38100" dist="38100" dir="2700000" algn="tl">
                    <a:srgbClr val="000000">
                      <a:alpha val="43137"/>
                    </a:srgbClr>
                  </a:outerShdw>
                </a:effectLst>
              </a:rPr>
              <a:t>        before the coming of the Lord’s great and glorious day.</a:t>
            </a:r>
            <a:br>
              <a:rPr lang="en-US" sz="2800" dirty="0">
                <a:effectLst>
                  <a:outerShdw blurRad="38100" dist="38100" dir="2700000" algn="tl">
                    <a:srgbClr val="000000">
                      <a:alpha val="43137"/>
                    </a:srgbClr>
                  </a:outerShdw>
                </a:effectLst>
              </a:rPr>
            </a:br>
            <a:r>
              <a:rPr lang="en-US" sz="2800" b="1" baseline="30000" dirty="0">
                <a:effectLst>
                  <a:outerShdw blurRad="38100" dist="38100" dir="2700000" algn="tl">
                    <a:srgbClr val="000000">
                      <a:alpha val="43137"/>
                    </a:srgbClr>
                  </a:outerShdw>
                </a:effectLst>
              </a:rPr>
              <a:t>21 </a:t>
            </a:r>
            <a:r>
              <a:rPr lang="en-US" sz="2800" dirty="0">
                <a:effectLst>
                  <a:outerShdw blurRad="38100" dist="38100" dir="2700000" algn="tl">
                    <a:srgbClr val="000000">
                      <a:alpha val="43137"/>
                    </a:srgbClr>
                  </a:outerShdw>
                </a:effectLst>
              </a:rPr>
              <a:t>Then everyone who calls on the name of the Lord shall be saved.’</a:t>
            </a:r>
          </a:p>
        </p:txBody>
      </p:sp>
    </p:spTree>
    <p:extLst>
      <p:ext uri="{BB962C8B-B14F-4D97-AF65-F5344CB8AC3E}">
        <p14:creationId xmlns:p14="http://schemas.microsoft.com/office/powerpoint/2010/main" val="14242021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Box 1">
            <a:extLst>
              <a:ext uri="{FF2B5EF4-FFF2-40B4-BE49-F238E27FC236}">
                <a16:creationId xmlns:a16="http://schemas.microsoft.com/office/drawing/2014/main" id="{4532FAAA-3A0F-4CF3-BD4A-7E5B879733B0}"/>
              </a:ext>
            </a:extLst>
          </p:cNvPr>
          <p:cNvSpPr txBox="1">
            <a:spLocks noChangeArrowheads="1"/>
          </p:cNvSpPr>
          <p:nvPr/>
        </p:nvSpPr>
        <p:spPr bwMode="auto">
          <a:xfrm>
            <a:off x="228600" y="0"/>
            <a:ext cx="8610600" cy="6184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eaLnBrk="1" hangingPunct="1">
              <a:spcBef>
                <a:spcPct val="0"/>
              </a:spcBef>
              <a:buClrTx/>
              <a:buSzTx/>
              <a:buFontTx/>
              <a:buNone/>
              <a:defRPr/>
            </a:pPr>
            <a:endParaRPr lang="en-US" altLang="en-US" sz="800" b="0" dirty="0">
              <a:effectLst>
                <a:outerShdw blurRad="38100" dist="38100" dir="2700000" algn="tl">
                  <a:srgbClr val="000000">
                    <a:alpha val="43137"/>
                  </a:srgbClr>
                </a:outerShdw>
              </a:effectLst>
              <a:highlight>
                <a:srgbClr val="FFFF00"/>
              </a:highlight>
            </a:endParaRPr>
          </a:p>
          <a:p>
            <a:pPr>
              <a:buNone/>
              <a:defRPr/>
            </a:pPr>
            <a:r>
              <a:rPr lang="en-US" sz="2400" b="0" dirty="0">
                <a:effectLst>
                  <a:outerShdw blurRad="38100" dist="38100" dir="2700000" algn="tl">
                    <a:srgbClr val="000000">
                      <a:alpha val="43137"/>
                    </a:srgbClr>
                  </a:outerShdw>
                </a:effectLst>
                <a:cs typeface="Arial" pitchFamily="34" charset="0"/>
              </a:rPr>
              <a:t>GOSPEL LESSON:	John 14: 1–6</a:t>
            </a:r>
            <a:endParaRPr lang="en-US" sz="2400" b="0" i="1" dirty="0">
              <a:effectLst>
                <a:outerShdw blurRad="38100" dist="38100" dir="2700000" algn="tl">
                  <a:srgbClr val="000000">
                    <a:alpha val="43137"/>
                  </a:srgbClr>
                </a:outerShdw>
              </a:effectLst>
              <a:cs typeface="Arial" pitchFamily="34" charset="0"/>
            </a:endParaRPr>
          </a:p>
          <a:p>
            <a:pPr>
              <a:buNone/>
              <a:defRPr/>
            </a:pPr>
            <a:endParaRPr lang="en-US" sz="2400" b="0" i="1" dirty="0">
              <a:effectLst>
                <a:outerShdw blurRad="38100" dist="38100" dir="2700000" algn="tl">
                  <a:srgbClr val="000000">
                    <a:alpha val="43137"/>
                  </a:srgbClr>
                </a:outerShdw>
              </a:effectLst>
              <a:cs typeface="Arial" pitchFamily="34" charset="0"/>
            </a:endParaRPr>
          </a:p>
          <a:p>
            <a:pPr indent="228600" algn="just">
              <a:lnSpc>
                <a:spcPct val="150000"/>
              </a:lnSpc>
              <a:spcBef>
                <a:spcPts val="0"/>
              </a:spcBef>
              <a:buNone/>
            </a:pPr>
            <a:r>
              <a:rPr lang="en-US" sz="2800" b="1" dirty="0">
                <a:effectLst>
                  <a:outerShdw blurRad="38100" dist="38100" dir="2700000" algn="tl">
                    <a:srgbClr val="000000">
                      <a:alpha val="43137"/>
                    </a:srgbClr>
                  </a:outerShdw>
                </a:effectLst>
              </a:rPr>
              <a:t>14 </a:t>
            </a:r>
            <a:r>
              <a:rPr lang="en-US" sz="2800" dirty="0">
                <a:effectLst>
                  <a:outerShdw blurRad="38100" dist="38100" dir="2700000" algn="tl">
                    <a:srgbClr val="000000">
                      <a:alpha val="43137"/>
                    </a:srgbClr>
                  </a:outerShdw>
                </a:effectLst>
              </a:rPr>
              <a:t>“Do not let your hearts be troubled. Believe in God; believe also in me. </a:t>
            </a:r>
            <a:r>
              <a:rPr lang="en-US" sz="2800" b="1" baseline="30000" dirty="0">
                <a:effectLst>
                  <a:outerShdw blurRad="38100" dist="38100" dir="2700000" algn="tl">
                    <a:srgbClr val="000000">
                      <a:alpha val="43137"/>
                    </a:srgbClr>
                  </a:outerShdw>
                </a:effectLst>
              </a:rPr>
              <a:t>2 </a:t>
            </a:r>
            <a:r>
              <a:rPr lang="en-US" sz="2800" dirty="0">
                <a:effectLst>
                  <a:outerShdw blurRad="38100" dist="38100" dir="2700000" algn="tl">
                    <a:srgbClr val="000000">
                      <a:alpha val="43137"/>
                    </a:srgbClr>
                  </a:outerShdw>
                </a:effectLst>
              </a:rPr>
              <a:t>In my Father’s house there are many dwelling places. If it were not so, would I have told you that I go to prepare a place for you? </a:t>
            </a:r>
            <a:r>
              <a:rPr lang="en-US" sz="2800" b="1" baseline="30000" dirty="0">
                <a:effectLst>
                  <a:outerShdw blurRad="38100" dist="38100" dir="2700000" algn="tl">
                    <a:srgbClr val="000000">
                      <a:alpha val="43137"/>
                    </a:srgbClr>
                  </a:outerShdw>
                </a:effectLst>
              </a:rPr>
              <a:t>3 </a:t>
            </a:r>
            <a:r>
              <a:rPr lang="en-US" sz="2800" dirty="0">
                <a:effectLst>
                  <a:outerShdw blurRad="38100" dist="38100" dir="2700000" algn="tl">
                    <a:srgbClr val="000000">
                      <a:alpha val="43137"/>
                    </a:srgbClr>
                  </a:outerShdw>
                </a:effectLst>
              </a:rPr>
              <a:t>And if I go and prepare a place for you, I will come again and will take you to myself, so that where I am, there you may be also. </a:t>
            </a:r>
            <a:r>
              <a:rPr lang="en-US" sz="2800" b="1" baseline="30000" dirty="0">
                <a:effectLst>
                  <a:outerShdw blurRad="38100" dist="38100" dir="2700000" algn="tl">
                    <a:srgbClr val="000000">
                      <a:alpha val="43137"/>
                    </a:srgbClr>
                  </a:outerShdw>
                </a:effectLst>
              </a:rPr>
              <a:t>4 </a:t>
            </a:r>
            <a:r>
              <a:rPr lang="en-US" sz="2800" dirty="0">
                <a:effectLst>
                  <a:outerShdw blurRad="38100" dist="38100" dir="2700000" algn="tl">
                    <a:srgbClr val="000000">
                      <a:alpha val="43137"/>
                    </a:srgbClr>
                  </a:outerShdw>
                </a:effectLst>
              </a:rPr>
              <a:t>And you know the way to the place where I am going.”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 . .</a:t>
            </a:r>
          </a:p>
        </p:txBody>
      </p:sp>
    </p:spTree>
    <p:extLst>
      <p:ext uri="{BB962C8B-B14F-4D97-AF65-F5344CB8AC3E}">
        <p14:creationId xmlns:p14="http://schemas.microsoft.com/office/powerpoint/2010/main" val="11745587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EE8E99-912A-EAB5-3A90-CA77191D9693}"/>
            </a:ext>
          </a:extLst>
        </p:cNvPr>
        <p:cNvGrpSpPr/>
        <p:nvPr/>
      </p:nvGrpSpPr>
      <p:grpSpPr>
        <a:xfrm>
          <a:off x="0" y="0"/>
          <a:ext cx="0" cy="0"/>
          <a:chOff x="0" y="0"/>
          <a:chExt cx="0" cy="0"/>
        </a:xfrm>
      </p:grpSpPr>
      <p:sp>
        <p:nvSpPr>
          <p:cNvPr id="17410" name="TextBox 1">
            <a:extLst>
              <a:ext uri="{FF2B5EF4-FFF2-40B4-BE49-F238E27FC236}">
                <a16:creationId xmlns:a16="http://schemas.microsoft.com/office/drawing/2014/main" id="{B98098F5-6883-27FA-90CE-275659CBB152}"/>
              </a:ext>
            </a:extLst>
          </p:cNvPr>
          <p:cNvSpPr txBox="1">
            <a:spLocks noChangeArrowheads="1"/>
          </p:cNvSpPr>
          <p:nvPr/>
        </p:nvSpPr>
        <p:spPr bwMode="auto">
          <a:xfrm>
            <a:off x="304800" y="304800"/>
            <a:ext cx="8686800" cy="259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lnSpc>
                <a:spcPct val="150000"/>
              </a:lnSpc>
              <a:spcBef>
                <a:spcPts val="0"/>
              </a:spcBef>
              <a:buNone/>
            </a:pPr>
            <a:r>
              <a:rPr lang="en-US" sz="2800" b="1" baseline="30000" dirty="0">
                <a:effectLst>
                  <a:outerShdw blurRad="38100" dist="38100" dir="2700000" algn="tl">
                    <a:srgbClr val="000000">
                      <a:alpha val="43137"/>
                    </a:srgbClr>
                  </a:outerShdw>
                </a:effectLst>
              </a:rPr>
              <a:t>5 </a:t>
            </a:r>
            <a:r>
              <a:rPr lang="en-US" sz="2800" dirty="0">
                <a:effectLst>
                  <a:outerShdw blurRad="38100" dist="38100" dir="2700000" algn="tl">
                    <a:srgbClr val="000000">
                      <a:alpha val="43137"/>
                    </a:srgbClr>
                  </a:outerShdw>
                </a:effectLst>
              </a:rPr>
              <a:t>Thomas said to him, “Lord, we do not know where you are going. How can we know the way?” </a:t>
            </a:r>
            <a:r>
              <a:rPr lang="en-US" sz="2800" b="1" baseline="30000" dirty="0">
                <a:effectLst>
                  <a:outerShdw blurRad="38100" dist="38100" dir="2700000" algn="tl">
                    <a:srgbClr val="000000">
                      <a:alpha val="43137"/>
                    </a:srgbClr>
                  </a:outerShdw>
                </a:effectLst>
              </a:rPr>
              <a:t>6 </a:t>
            </a:r>
            <a:r>
              <a:rPr lang="en-US" sz="2800" dirty="0">
                <a:effectLst>
                  <a:outerShdw blurRad="38100" dist="38100" dir="2700000" algn="tl">
                    <a:srgbClr val="000000">
                      <a:alpha val="43137"/>
                    </a:srgbClr>
                  </a:outerShdw>
                </a:effectLst>
              </a:rPr>
              <a:t>Jesus said to him, “I am the way and the truth and the life. No one comes to the Father except through me.</a:t>
            </a:r>
            <a:endParaRPr lang="en-US" sz="2600" b="0" i="0" dirty="0">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33504231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C0C116AE-0996-4DDF-B9CB-21C08E2456AC}"/>
              </a:ext>
            </a:extLst>
          </p:cNvPr>
          <p:cNvSpPr>
            <a:spLocks noChangeArrowheads="1"/>
          </p:cNvSpPr>
          <p:nvPr/>
        </p:nvSpPr>
        <p:spPr bwMode="auto">
          <a:xfrm>
            <a:off x="4027080" y="1233378"/>
            <a:ext cx="4080964" cy="4481622"/>
          </a:xfrm>
          <a:prstGeom prst="rect">
            <a:avLst/>
          </a:prstGeom>
        </p:spPr>
        <p:txBody>
          <a:bodyPr vert="horz" lIns="91440" tIns="45720" rIns="91440" bIns="45720" rtlCol="0" anchor="b">
            <a:normAutofit/>
          </a:bodyPr>
          <a:lstStyle>
            <a:lvl1pPr eaLnBrk="0" hangingPunct="0">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eaLnBrk="0" hangingPunct="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eaLnBrk="0" hangingPunct="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eaLnBrk="0" hangingPunct="0">
              <a:spcBef>
                <a:spcPct val="20000"/>
              </a:spcBef>
              <a:buClr>
                <a:schemeClr val="tx1"/>
              </a:buClr>
              <a:buChar char="–"/>
              <a:defRPr sz="2000">
                <a:solidFill>
                  <a:schemeClr val="tx1"/>
                </a:solidFill>
                <a:latin typeface="Tahoma" panose="020B0604030504040204" pitchFamily="34" charset="0"/>
                <a:cs typeface="Arial" panose="020B0604020202020204" pitchFamily="34" charset="0"/>
              </a:defRPr>
            </a:lvl4pPr>
            <a:lvl5pPr marL="2057400" indent="-228600" eaLnBrk="0" hangingPunct="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eaLnBrk="1" hangingPunct="1">
              <a:lnSpc>
                <a:spcPct val="90000"/>
              </a:lnSpc>
              <a:spcBef>
                <a:spcPct val="0"/>
              </a:spcBef>
              <a:spcAft>
                <a:spcPts val="600"/>
              </a:spcAft>
              <a:buClrTx/>
              <a:buSzTx/>
              <a:buNone/>
              <a:defRPr/>
            </a:pPr>
            <a:r>
              <a:rPr lang="en-US" altLang="en-US" b="0" dirty="0">
                <a:ln>
                  <a:solidFill>
                    <a:schemeClr val="bg1">
                      <a:lumMod val="75000"/>
                      <a:lumOff val="25000"/>
                      <a:alpha val="10000"/>
                    </a:schemeClr>
                  </a:solidFill>
                </a:ln>
                <a:effectLst>
                  <a:outerShdw blurRad="9525" dist="25400" dir="14640000" algn="tl" rotWithShape="0">
                    <a:schemeClr val="bg1">
                      <a:alpha val="30000"/>
                    </a:schemeClr>
                  </a:outerShdw>
                </a:effectLst>
                <a:latin typeface="+mj-lt"/>
                <a:ea typeface="+mj-ea"/>
              </a:rPr>
              <a:t>CHANCEL CHOIR ANTHEM: </a:t>
            </a:r>
          </a:p>
          <a:p>
            <a:pPr algn="ctr" eaLnBrk="1" hangingPunct="1">
              <a:lnSpc>
                <a:spcPct val="90000"/>
              </a:lnSpc>
              <a:spcBef>
                <a:spcPct val="0"/>
              </a:spcBef>
              <a:spcAft>
                <a:spcPts val="600"/>
              </a:spcAft>
              <a:buClrTx/>
              <a:buSzTx/>
              <a:buNone/>
              <a:defRPr/>
            </a:pPr>
            <a:endParaRPr lang="en-US" altLang="en-US" b="0" dirty="0">
              <a:ln>
                <a:solidFill>
                  <a:schemeClr val="bg1">
                    <a:lumMod val="75000"/>
                    <a:lumOff val="25000"/>
                    <a:alpha val="10000"/>
                  </a:schemeClr>
                </a:solidFill>
              </a:ln>
              <a:effectLst>
                <a:outerShdw blurRad="9525" dist="25400" dir="14640000" algn="tl" rotWithShape="0">
                  <a:schemeClr val="bg1">
                    <a:alpha val="30000"/>
                  </a:schemeClr>
                </a:outerShdw>
              </a:effectLst>
              <a:latin typeface="+mj-lt"/>
              <a:ea typeface="+mj-ea"/>
            </a:endParaRPr>
          </a:p>
          <a:p>
            <a:pPr algn="ctr" eaLnBrk="1" hangingPunct="1">
              <a:lnSpc>
                <a:spcPct val="90000"/>
              </a:lnSpc>
              <a:spcBef>
                <a:spcPct val="0"/>
              </a:spcBef>
              <a:spcAft>
                <a:spcPts val="600"/>
              </a:spcAft>
              <a:buClrTx/>
              <a:buSzTx/>
              <a:buNone/>
              <a:defRPr/>
            </a:pPr>
            <a:r>
              <a:rPr lang="en-US" altLang="en-US" sz="4000"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j-lt"/>
                <a:ea typeface="+mj-ea"/>
              </a:rPr>
              <a:t>“Spirit Come Down” </a:t>
            </a:r>
          </a:p>
          <a:p>
            <a:pPr algn="ctr" eaLnBrk="1" hangingPunct="1">
              <a:lnSpc>
                <a:spcPct val="90000"/>
              </a:lnSpc>
              <a:spcBef>
                <a:spcPct val="0"/>
              </a:spcBef>
              <a:spcAft>
                <a:spcPts val="600"/>
              </a:spcAft>
              <a:buClrTx/>
              <a:buSzTx/>
              <a:buNone/>
              <a:defRPr/>
            </a:pPr>
            <a:endParaRPr lang="en-US" altLang="en-US"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j-lt"/>
              <a:ea typeface="+mj-ea"/>
            </a:endParaRPr>
          </a:p>
          <a:p>
            <a:pPr algn="ctr" eaLnBrk="1" hangingPunct="1">
              <a:lnSpc>
                <a:spcPct val="90000"/>
              </a:lnSpc>
              <a:spcBef>
                <a:spcPct val="0"/>
              </a:spcBef>
              <a:spcAft>
                <a:spcPts val="600"/>
              </a:spcAft>
              <a:buClrTx/>
              <a:buSzTx/>
              <a:buNone/>
              <a:defRPr/>
            </a:pPr>
            <a:r>
              <a:rPr lang="en-US" altLang="en-US"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j-lt"/>
                <a:ea typeface="+mj-ea"/>
              </a:rPr>
              <a:t>by Mark Hayes</a:t>
            </a:r>
            <a:endParaRPr lang="en-US" altLang="en-US" sz="2400"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j-lt"/>
              <a:ea typeface="+mj-ea"/>
            </a:endParaRPr>
          </a:p>
        </p:txBody>
      </p:sp>
      <p:pic>
        <p:nvPicPr>
          <p:cNvPr id="22535" name="Picture 22534">
            <a:extLst>
              <a:ext uri="{FF2B5EF4-FFF2-40B4-BE49-F238E27FC236}">
                <a16:creationId xmlns:a16="http://schemas.microsoft.com/office/drawing/2014/main" id="{BBFC95FA-585A-433A-8ECF-D85700125B7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964" r="2807" b="1446"/>
          <a:stretch/>
        </p:blipFill>
        <p:spPr>
          <a:xfrm>
            <a:off x="-7986" y="1"/>
            <a:ext cx="3517898" cy="6858000"/>
          </a:xfrm>
          <a:prstGeom prst="rect">
            <a:avLst/>
          </a:prstGeom>
        </p:spPr>
      </p:pic>
      <p:pic>
        <p:nvPicPr>
          <p:cNvPr id="5" name="Graphic 4" descr="Music note with solid fill">
            <a:extLst>
              <a:ext uri="{FF2B5EF4-FFF2-40B4-BE49-F238E27FC236}">
                <a16:creationId xmlns:a16="http://schemas.microsoft.com/office/drawing/2014/main" id="{1DBB3CDC-727A-4CD5-9C2A-A69892183BB2}"/>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40145" y="643464"/>
            <a:ext cx="1748651" cy="1748651"/>
          </a:xfrm>
          <a:prstGeom prst="rect">
            <a:avLst/>
          </a:prstGeom>
        </p:spPr>
      </p:pic>
      <p:pic>
        <p:nvPicPr>
          <p:cNvPr id="7" name="Graphic 6" descr="Music notes with solid fill">
            <a:extLst>
              <a:ext uri="{FF2B5EF4-FFF2-40B4-BE49-F238E27FC236}">
                <a16:creationId xmlns:a16="http://schemas.microsoft.com/office/drawing/2014/main" id="{4D5D5C2D-1E59-427A-88BE-5E4745C111A3}"/>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40144" y="2552982"/>
            <a:ext cx="1748651" cy="1748651"/>
          </a:xfrm>
          <a:prstGeom prst="rect">
            <a:avLst/>
          </a:prstGeom>
        </p:spPr>
      </p:pic>
      <p:pic>
        <p:nvPicPr>
          <p:cNvPr id="3" name="Graphic 2" descr="Music notes with solid fill">
            <a:extLst>
              <a:ext uri="{FF2B5EF4-FFF2-40B4-BE49-F238E27FC236}">
                <a16:creationId xmlns:a16="http://schemas.microsoft.com/office/drawing/2014/main" id="{A53E0B52-CEAB-4668-96F3-52AD0895AA12}"/>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38453" y="4465885"/>
            <a:ext cx="1752036" cy="1752036"/>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6FE5CC3-2944-A64F-A95E-0307C3E422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500" y="0"/>
            <a:ext cx="9207500" cy="6905625"/>
          </a:xfrm>
          <a:prstGeom prst="rect">
            <a:avLst/>
          </a:prstGeom>
        </p:spPr>
      </p:pic>
      <p:sp>
        <p:nvSpPr>
          <p:cNvPr id="20482" name="Rectangle 1">
            <a:extLst>
              <a:ext uri="{FF2B5EF4-FFF2-40B4-BE49-F238E27FC236}">
                <a16:creationId xmlns:a16="http://schemas.microsoft.com/office/drawing/2014/main" id="{C80FA143-5C2D-9F78-FA4B-0A8D485387E3}"/>
              </a:ext>
            </a:extLst>
          </p:cNvPr>
          <p:cNvSpPr>
            <a:spLocks noChangeArrowheads="1"/>
          </p:cNvSpPr>
          <p:nvPr/>
        </p:nvSpPr>
        <p:spPr bwMode="auto">
          <a:xfrm>
            <a:off x="382588" y="2828925"/>
            <a:ext cx="3276600" cy="2114550"/>
          </a:xfrm>
          <a:prstGeom prst="rect">
            <a:avLst/>
          </a:prstGeom>
          <a:solidFill>
            <a:schemeClr val="tx1">
              <a:lumMod val="95000"/>
            </a:schemeClr>
          </a:solidFill>
        </p:spPr>
        <p:txBody>
          <a:bodyPr vert="horz" lIns="91440" tIns="45720" rIns="91440" bIns="45720" rtlCol="0" anchor="ctr">
            <a:normAutofit fontScale="77500" lnSpcReduction="20000"/>
          </a:bodyPr>
          <a:lstStyle>
            <a:lvl1pPr eaLnBrk="0" hangingPunct="0">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eaLnBrk="0" hangingPunct="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eaLnBrk="0" hangingPunct="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eaLnBrk="0" hangingPunct="0">
              <a:spcBef>
                <a:spcPct val="20000"/>
              </a:spcBef>
              <a:buClr>
                <a:schemeClr val="tx1"/>
              </a:buClr>
              <a:buChar char="–"/>
              <a:defRPr sz="2000">
                <a:solidFill>
                  <a:schemeClr val="tx1"/>
                </a:solidFill>
                <a:latin typeface="Tahoma" panose="020B0604030504040204" pitchFamily="34" charset="0"/>
                <a:cs typeface="Arial" panose="020B0604020202020204" pitchFamily="34" charset="0"/>
              </a:defRPr>
            </a:lvl4pPr>
            <a:lvl5pPr marL="2057400" indent="-228600" eaLnBrk="0" hangingPunct="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eaLnBrk="1" hangingPunct="1">
              <a:lnSpc>
                <a:spcPct val="120000"/>
              </a:lnSpc>
              <a:spcAft>
                <a:spcPts val="600"/>
              </a:spcAft>
              <a:buClr>
                <a:schemeClr val="tx2"/>
              </a:buClr>
              <a:buFont typeface="Wingdings 2" charset="2"/>
              <a:buNone/>
              <a:tabLst>
                <a:tab pos="7543800" algn="r"/>
              </a:tabLst>
            </a:pPr>
            <a:r>
              <a:rPr lang="en-US" altLang="en-US" sz="3400" b="1" dirty="0">
                <a:ln w="12700">
                  <a:solidFill>
                    <a:schemeClr val="accent3">
                      <a:lumMod val="50000"/>
                    </a:schemeClr>
                  </a:solidFill>
                  <a:prstDash val="solid"/>
                </a:ln>
                <a:solidFill>
                  <a:schemeClr val="bg1"/>
                </a:solidFill>
                <a:effectLst>
                  <a:innerShdw blurRad="177800">
                    <a:schemeClr val="accent3">
                      <a:lumMod val="50000"/>
                    </a:schemeClr>
                  </a:innerShdw>
                </a:effectLst>
                <a:latin typeface="+mn-lt"/>
                <a:cs typeface="+mn-cs"/>
              </a:rPr>
              <a:t>PASTOR DAVID’S</a:t>
            </a:r>
            <a:br>
              <a:rPr lang="en-US" altLang="en-US" sz="3400" b="1" dirty="0">
                <a:ln w="12700">
                  <a:solidFill>
                    <a:schemeClr val="accent3">
                      <a:lumMod val="50000"/>
                    </a:schemeClr>
                  </a:solidFill>
                  <a:prstDash val="solid"/>
                </a:ln>
                <a:solidFill>
                  <a:schemeClr val="bg1"/>
                </a:solidFill>
                <a:effectLst>
                  <a:innerShdw blurRad="177800">
                    <a:schemeClr val="accent3">
                      <a:lumMod val="50000"/>
                    </a:schemeClr>
                  </a:innerShdw>
                </a:effectLst>
                <a:latin typeface="+mn-lt"/>
                <a:cs typeface="+mn-cs"/>
              </a:rPr>
            </a:br>
            <a:r>
              <a:rPr lang="en-US" altLang="en-US" sz="3400" b="1" dirty="0">
                <a:ln w="12700">
                  <a:solidFill>
                    <a:schemeClr val="accent3">
                      <a:lumMod val="50000"/>
                    </a:schemeClr>
                  </a:solidFill>
                  <a:prstDash val="solid"/>
                </a:ln>
                <a:solidFill>
                  <a:schemeClr val="bg1"/>
                </a:solidFill>
                <a:effectLst>
                  <a:innerShdw blurRad="177800">
                    <a:schemeClr val="accent3">
                      <a:lumMod val="50000"/>
                    </a:schemeClr>
                  </a:innerShdw>
                </a:effectLst>
                <a:latin typeface="+mn-lt"/>
                <a:cs typeface="+mn-cs"/>
              </a:rPr>
              <a:t>SERMON SERIES:</a:t>
            </a:r>
          </a:p>
          <a:p>
            <a:pPr algn="ctr" eaLnBrk="1" hangingPunct="1">
              <a:lnSpc>
                <a:spcPct val="90000"/>
              </a:lnSpc>
              <a:spcAft>
                <a:spcPts val="600"/>
              </a:spcAft>
              <a:buClr>
                <a:schemeClr val="tx2"/>
              </a:buClr>
              <a:buFont typeface="Wingdings 2" charset="2"/>
              <a:buNone/>
              <a:tabLst>
                <a:tab pos="7543800" algn="r"/>
              </a:tabLst>
            </a:pPr>
            <a:r>
              <a:rPr lang="en-US" altLang="en-US" sz="4000" b="1" i="1" dirty="0">
                <a:ln w="12700">
                  <a:solidFill>
                    <a:schemeClr val="accent3">
                      <a:lumMod val="50000"/>
                    </a:schemeClr>
                  </a:solidFill>
                  <a:prstDash val="solid"/>
                </a:ln>
                <a:solidFill>
                  <a:schemeClr val="bg1"/>
                </a:solidFill>
                <a:effectLst>
                  <a:innerShdw blurRad="177800">
                    <a:schemeClr val="accent3">
                      <a:lumMod val="50000"/>
                    </a:schemeClr>
                  </a:innerShdw>
                </a:effectLst>
                <a:latin typeface="+mn-lt"/>
                <a:cs typeface="+mn-cs"/>
              </a:rPr>
              <a:t>“I am” </a:t>
            </a:r>
            <a:br>
              <a:rPr lang="en-US" altLang="en-US" sz="4000" b="1" i="1" dirty="0">
                <a:ln w="12700">
                  <a:solidFill>
                    <a:schemeClr val="accent3">
                      <a:lumMod val="50000"/>
                    </a:schemeClr>
                  </a:solidFill>
                  <a:prstDash val="solid"/>
                </a:ln>
                <a:solidFill>
                  <a:schemeClr val="bg1"/>
                </a:solidFill>
                <a:effectLst>
                  <a:innerShdw blurRad="177800">
                    <a:schemeClr val="accent3">
                      <a:lumMod val="50000"/>
                    </a:schemeClr>
                  </a:innerShdw>
                </a:effectLst>
                <a:latin typeface="+mn-lt"/>
                <a:cs typeface="+mn-cs"/>
              </a:rPr>
            </a:br>
            <a:r>
              <a:rPr lang="en-US" altLang="en-US" sz="4000" b="1" i="1" dirty="0">
                <a:ln w="12700">
                  <a:solidFill>
                    <a:schemeClr val="accent3">
                      <a:lumMod val="50000"/>
                    </a:schemeClr>
                  </a:solidFill>
                  <a:prstDash val="solid"/>
                </a:ln>
                <a:solidFill>
                  <a:schemeClr val="bg1"/>
                </a:solidFill>
                <a:effectLst>
                  <a:innerShdw blurRad="177800">
                    <a:schemeClr val="accent3">
                      <a:lumMod val="50000"/>
                    </a:schemeClr>
                  </a:innerShdw>
                </a:effectLst>
                <a:latin typeface="+mn-lt"/>
                <a:cs typeface="+mn-cs"/>
              </a:rPr>
              <a:t>Sayings of Jesus:</a:t>
            </a:r>
          </a:p>
        </p:txBody>
      </p:sp>
      <p:sp>
        <p:nvSpPr>
          <p:cNvPr id="20484" name="AutoShape 5" descr="data:image/jpeg;base64,/9j/4AAQSkZJRgABAQAAAQABAAD/2wCEAAkGBxMTEhUTEhMVFRUXGBUVFxcVGBgVGBUVFxUXGBcVFRUYHSggGBolHRUVITEhJSkrLi4uFx8zODMsNygtLisBCgoKDg0OGxAQGy0lHyUtKy0tLS0rLS0rLS0tLS0tLS0tLS0tLS0tLS0tLS0tLS0tLS0tLS0tLSstLS0tLS0tLf/AABEIAMcA/QMBIgACEQEDEQH/xAAcAAACAgMBAQAAAAAAAAAAAAAEBQMGAQIHAAj/xABFEAABAwIDBAUJBAcIAwEAAAABAAIDBBESITEFQVFhBnGBkdEHEyIyUlOhorFCcpLBFyNistLh8BQVFkNUgsLxM3OTJP/EABoBAAMBAQEBAAAAAAAAAAAAAAIDBAEFAAb/xAAsEQACAgEDAgUEAgMBAAAAAAAAAQIRAwQSITFRExQyQWEiM0JSI3GBkcGh/9oADAMBAAIRAxEAPwBjJ5TqsH1Ie538SwPKfV+xD3O/iVIlC0AX0HlcX6og8SfcvbfKdV+xD3O/iW36Tqv2Ie538SoZK2CzyuL9Ue8SfcvY8plV7EXc7xW/6S6r3cXc7xVFspGsW+Vxfqj3iT7l4HlKqfdxdzvFbt8pFT7uLud4qkhiIiiQvTYV+KN3z7lzZ5RKn3cfc7xW48oFT7uL5vFVWKnRcVEUEsOH9UapzfuWRnTupP8Alx/N4ohvTOoP+XH83ikVNQlMY6HTekTjhXsGnPuM29Laj3bPm8Vv/iqo9iP4+KEZSWBJ4JUZHyH9WcLNx3nnyUebNgxL6kOx45z6Mf8A+K6j3bPivHpbP7DPm8VVayOeL02PxgZlj7EEcjqCm2x6hlREJGaHIj2SNQVmDUafL6UeniyQ6sNl6azj/LZ83ioT07n91H8fFR1VCOCXTUXJWxhhfsJbmvcZO6fz+6Z83itD5Q5vdR97khmprbkHLCqFp8L9hbnPuWn9Ik3uo+9y9+kSb3Mfe5VAxlYAui8rh/UzfPuW13lJm9zH3u8F4eUqb3Ef4nKmPYtCF7ymH9T3iT7l2PlKm9xH+J3gsfpMm9xH+J3gqO5alb5TD+p7xZ9y9fpMl9wz8TvBY/SfL/p4/wATvBUNxWhcveTw/qZ4s+5fneU+X/Ts/G7wWp8qUv8Ap2fjd4Kgly1c5e8nh/U94s+5f/0py/6Zn43eCsfRPpe+rEhMTWYMIycTfFi5clxq6v8A5Lj6M/XH9HpGo0uKMG0g8eSTfLOfTBaEKWRq1sugxRqGqUMWWMREcKw8aMiRLIlI2JTsjQORqRhsaKhp1LDDdM6alSJ5AkiOmpE0p6FE01HomMcF8lDkzFEYAkVHkjWwcApo6fwU2DDqVLLJYxRKXt3bzmxSWiFhkfTF7YsOg6vihqereWNeGNaHWOZ0Bbfd1JPtc/qpHe0R80rj+SX7M2pIapsBI82IHG3CzB4lcDPKebnsdXHCMFQ2290gdCG+o9rg61r6jLuSrop0tbSvkDm4mPIIANsNjrbq+i16Vx+hCP8A2fWyq7IL8N37hTdK1Fbl1Ayxvhnetm1AnhZK0WDxe3DMi3wW8tNyQvQMXoIOQI7nFWDzC7GPI6s50oUyr1VHfclstHyVykpkHPRBWQzCZQKXLTEbkO+FWeooyl09MVbDJYhqhDLGh3tTmSBCyRJ6AYpfGVGWlMnxIeRiYYAuatC1GOYoHtWmAxWpcpXtWjgtPEa6B5LQcNR1x/R6oBXQPJZ6tR1x/R6m1X22MxeooEjc1u1i3ezNbMYnMFG8caLjaFG1uSmiAQNhIkYAi4IbrFNAm1JSpE50gkrJaWkCb08AXqajyTGGl61z8mUfGJtGBYIhjRxW0UQG9aVIDWOPBpPVYEqSUh6QQ239dSqG0dvT4pSCDGzGN1/Vc4Wy4W370P8A2+QRec89OBZxydGScLsGQw5Z37FFLTtt5tzpSZCQbYSScABN92TVyc+uT4hZbi07XMhVV0Re1sdtW43ekMsDrAN9D9olV2IMhq5nucbsa+JlwCCNM+eW5XYRsL3Br33bhjccAs25xgE31zColeHGWTO5LnHIcHHnkpcMm20Uy6GK+pfM1t7Wbext7RHNCwUriAchcDjnYEH6oyniyLXHLCLZW+1f8lKcmtDdTcX3AZeKddcIFq+Sw9Gul7qanbD5oPwknFitkTluXUNmTediZJpiaHWBva+664cS0N7P+Q+ua6j0C2uyaFkDbh8cbcVxYHO2Wat0+VvhkmfGlyiyuYoHQosw23hR+Z5q5SJGhXNThK6qmVhmgyCXz0qpx5ORUolXqI0I6O6e1NJqUtmgtddDHkJ5RFjo0PJGjpYkO6NURkAAPjUL2I+SJCvjTLPAT2KF4Rr4kNJGtBBlf/Jd6s/XH9HqgOYr95Lm+jP1x/R6n1X2mHi9RSXtUkTVlwF1LEzgmtnkiRjETDFdeijvomNLTJE5pBJE9FTjLJPqWmCHpoRbRNoGDgubly2URiTwxABFRxi+pWrAFmeVsYLjfIbgSc8sgNSo5SHpEO0p/NMxNAJvazjhFrEkk2O4FV2p23USAxtgjLXD1mynFhvmQHNF8ljpD0hhkjfG0SAtbJfzkbmZluEBuLU5lTVtSwR3aQcETtM7ZAZdy5er1Li6iW4cSfLEkri6NrBG/wCwDYB2XnA53qk8EVJUt8+1xDw0CQ3LHDMtaBu+8vT2ZFcD1YOH7PHsR1PA1jWWFi1hJPGzbZ9q5Ka/4WtMT7Oq48Ty5wBfNfM2yaAAc/uqoTOBccOZNzfd6xV4bCCxhdcmwviN73ZfeufOuw3AyyvbnmnYabbR6SaoODAHu5td+6T+YQkT3Oa4sa84SSbAkWO89yJbMC5pvusb8cIyKbdDGj/9I3ujcnXStgtFXp3bziJyuLaDqKtXQXbkdPO50ofZzMNmi5BxNIuL6aqusaLD2tSf9w8US1ga0neA63PPf3BPjPa7QqULVM7zTStka17SbOaHC4sbEX0U3mhZKeij2uo4DiF/Nsva17gAG6ctYNbrpp2rOY1ToFfAh5YExwjrUeAZpidACOppRxSqrpBmrJPEEBUwAqvFkFyiVOohQkkSd1cIS6SILoQmTyQrkjQ74kymiCFkaqE7AAnsCFkYjXtQz2I7MYA5qvnkv9Wfrj+j1SJGhXfyYkAT9cf0ek6v7T/wFi9RTsiiYWBRMajqZi9NhUF0sOlk7ooALXCHoYchknVPEOGi52XL7D4RCKeMDci2sAzso4gAp4zuUEplEVRHPVMjF3uDRe1zlnwS6q25TyERxytc/EMhnbD6Rv8AhWekc2C3Jsru0NAH1KXN2fGQzEA4n1rgG5DTc3tfVczUapRbjRVjw2rZLAGERGwucyePok58dRlyCGiON1QTm1r8LRZtrBo3EZ5lQR05EkgjLmiOwHpne25sHAjSymEToYy/GMJON2Nud3Eb2a8NFynbvktVcEc1LG+Z0WBtgwOObhfETlkbWyWK2INjDjJKA4+asCHXxOw/aHJSU+MSvkLA4vDAAxwJAaDudY6lQ7Qmu2BhY9uGQOfiaQABc69azndQTqiOqZK0EBw9FjrBzbXAaR6zXa25LnwkOKwFybDIb10evqYyySz2m0b943qgxsGMAZAEadidpnw20bNc8MDdRecdmMWfIAEDdcckTQtDSQAADuFgc92QR1PH6VjyHwsg3OsRh1w2Lt/UE/e3wDVBMYa1pBtc3ueGV7LEbgchpc566qY7EElGZT67XtG/QkaoaCEA2DtBnbkOJKxVRjtln6F7Qip6hrpX4GFr2kk5XyIv3FdQodqQTE+aka8i1w03sOY3aLg7gHcbXIAH1yV38llm1M7f2D8r/wCaswZPxI82P8jppcOC19HNSBwWuR3K1EgPJG3rQU8Q4JmbcFFIwJkZAtFdqoAdyU1UQbdWmeIZpTX044K3FkEyiVqRozQUjQm9TBkgZGLoQkmTvgWyNCHnARsrULKFQmCLpFdfJjpP1x/R6p0oCunkyGU/XH9HpOq+0/8AAeP1FVjbcprRQIKmbmmYqmxluK9znZovy7FJnzKKHQg2PKOPRMqdVodJWNzwH/cWs06ygZfKDE3LHCDwDzIe5gXInqIPo7LI4ZUX1irW0XyOEkn9qfE3EdLBoGKwtYXHfvSKXpxO8HzMc7992w4Bln60h0TDarj/AGZjDq50TTzu4E3t1LmazUdFFleDD3NH7PlLXgSGQOAaXYi8gXvk12m9MW1tnDHlYHcW5mw0Jt8VK5/pNy3k6brfzUFXVu8+yMYS0sc51xfQiy5fiObuRbsrgio6rKYm7cT3EXBGVgBmcrZIjb7wYmMH2pIx2B9+3RYioWuJGEsPFhNjfkUG+lxOs2Rr8Dr2JLSHDqOuay75MaGz5iXN3WBP0CFqhiqoW5kNjkcRuzsBcKA1UjHXc13DMXGu4gX71HFVONSZLDD5sNFiLg4rnLVZFNW/g1mvSSECGWwyDBrna7mjIm5G9USON18Q46duV1e+kFUPMS5gf+MZ5ZYrlUj+8Iw6znWOL1dSBcZ2F1Rp923oY6JKef0rnLNpA/3cFHExrDjkcAMwMWQ+KA2jtG1sLJHEaYWnIg5agJcyCaocBU+cDA67bhtgP2he5VccVq3whbyeyL7s2drqGcAg5Ndln/WiSsfwA39psUCYvNjC1pAcc8PogjdcDVMaWA2u7sHC6VtS6BW2Yp/tOP8AVwrV5PqlrKwl1mhzJBdxtmS1wGfUqrTwSSEtY0uOWTeNt/BHS7IqmEPdG5rAMy2ziLtANwNEyEtsk7F5EnFo7k2QHS3WM1sVV/J1KDS2GgkeB1WB/NWcP5LqRdqzmSVOjIPJavPJZLuS8TyRJ0YCSjkgJ2XGibXPBDTC+5NhIXRW6yn5JLOzXJWyrbySOrj5K/DkEziV6VqDfbgmdQwoGoyXQiydiyYK5eTfJs/XH9HKovKuXk6HozdbPo5BqvtsPF6itURzUFfMXusDbG8MFvYabut+E96wJbNJ36DrP9X7FiksZrAZRtt/uf8AyAXy2u1Dao6+kxc2MZYQ4tY4B7XXBDgDuve+/dqhtnROcPOCQRsLniNgAAwtJAud+l8rKbaFVgZI8es1mFvN8hsB8Qt4oWiWCIZiGNzj1kYAf3iuNue1s6ahyNIag4MMuRIsSNCOIsoqilc/zdnizHB9iNbAgC4UkZAeGjQgkjdlp1b158jBIWNxAgBxIGVnXtp1FSrraG17MnZU2dZ/o5ZE5gkncexDUs2OrlIzwMY2/M5qZsptmMQ4i3/SxDBHclrQ1x1I9F2SC9qdoLb2GVKfX7PgP5pRsMHA53tPe75kWyV7GOAGL1rEWvnpcFQbGsyJjHgtcBmHZZ3J10K2/p/0Ztdm9ZOY4JXtyIxEG2hHojXqU0bHOa3HhecIviFs7cQoNuNHmA323xt73gn801a3Oy1zqKAcSs7bgwxF7MTTiDSCbj1v5Kqz1DibXJ7d/AWV16VC1MM7XeL9pKpfq3Oh3csvqrMPpsWROYd+pA057lpGwGxNz26nlyRABdgt7P8AycFNA0AaXNj2ckxyroalZG4AnIZYteWeQUNVtaNgOtw5rSAPVuRa/ittqVPm4nOaLkWNu3RWbbOxmupgxga18vmg51r2LW5E9Vl5NRpy6GSt9CzbCp2RsaxthYAnS9znc703klaMri53cVRdn7EmeWyySYX/AKyKXBdokaLYLcLWBVcmr5w+N2MudHk2+duTkuEeqTFyVuwvpC+ogrC2lLg5xxWDy0ZguJtplhcvbO8pVZE28z8gQCZGh2ZvwsbZJTV1Bme57pC9+Yu3IDCLZHgMwo6ugEsRY8cL8Thtp3ldHHlcEoyESxKXJ0jY/lPjkAxBjj+w7/ic1YabpnTPGZLMwMxv4ZLjdDQsiYPNtaDlnYXJ+uXFNWwFueIk577A5cFvmaYHlk0dvab5rWQ8kH0frBNTRv34QDbc5uR+iPddWKRFJewvqGX1CUVkXJWCVqXVEZ5KrHkoXJFVq4+SU1EatFXTJLWQLpYstiJxK5M1XPybj0ZvvM+hVWqYVbPJ3GQ2b7zPoUzUu8TBx+opDtc9GjEe2/5BbbEjuzzh1kJeeq5A+FlJU7N841zQ/AXCxIF79hKlfC+JliLtAADh3AEbl8PqG2j6TTbVwQytxSQR63e+V3Uy2H5nN7kbswh75pL6uwDqYLZdt0timtJPJuiY2IHmBid8XN7kbsRhbCwHW1z1uNz9VNl4jX9FkFbHFIy7nHmG9w8Sh9lgF80mt5LDqYMNh23W7H4Ii4nQOd9T4KHYbLQMvqQXHrcSfzSHxFmpcjOAem47gAO03PgsbRlA82A3E57sORtlYknTl8VBR3IJO9xPxsPooah2Kpjb7DHu7XZBCu77Hmg6OPPJxB9l2XdfLuUrSRfEPzQ87MVm8XN+t/yRwzPHrWcNGO0Az7ObJh9JwDXBwAdkD237kZDjZwcO4+BQEFQHDEQWZnPUGxIvcaaXz4otxda9w4cRw69O+y84P2BtCzpVK0wssftC44WaTmFRKupwus1rpHm2TGl1u7JdGqHRuPpNDiNxbc/RDVNYxnst5b+xrbn4KjDlaVbWwXBdyiwQ1z22ZSFuvpPe1uRJOmoOajd0NrZf/LUMjbua27gBwGitk22B9kF3yj8yfgl79qSuGWQ5eiD26qmObJ7JL/0Dw4vrYq/wNBFZ0tQ97hYgEhouDwzJCuO2am9PjjOYa4g9WQOaqNU4kAk2ubZantKtG1GtFNYOFhEBe+865oMspva5u+TygldIb9FY/wD8kVySSCTc5m54qi7QjOKVgys54PeV0Lo/Haniz0Y0/mqVtuO1TMP2ie8LMTW5g0UPowHYXA5hsh144bFXCrFnEAagHrxNHck1PHBBG+MzsfI+XzlhcFmRBBTzaUgaI3FzQ10bTe+trtt8Aqs8rnaF441EiZJ6NuIP0v8AmiIDiAcdBbtPUgIg4Xw2PwytcWO8ZfBFUrrDCcrEjlruO9KaoM02j0xq9nYDTOaY3E4mPbcF/EHUXATfZHlwa6zammcOcLsXAeo4A7+arnSKh85BI0atGIcbjMfWyoWwtoNp6iKZ8YlEbg/AThDrG4BOds11NNLdjOfnglKz68b6QB4gHPmN/NQTxqh7I8r2z5recc+ncbXD2lzQbe2wEW11srfR7QhnbjhmZI3I3Y69usDRNtxJ6IqliT1UXUnkzOaVVsWqqxZRc4lcqYlZ/J+z0ZvvN+hVfqGHirJ0CZ6Mv3m/QqzJO4CYL6ip04CNbnlqOCWU8gO9HwOzXxs5H0ix0A1/R+7CyBzWhzsRDrnU3dY65lZnY5gs4WJFm2zB3ZH8k1bIppIw5uEnWxy5aJMueoyM2hHtx/6jANXFrB1G3h8UeDYW3NHwH/SA2hs2oMkdmh7GuxEghpPD0TvREsoItvJDbWtbPP4fRLnGopFEJJthlOch1BDbOdimmduBawdQH80UHDM8M+5C7DjwsvvcS49qX+LMa5GYbdze0/QD6oh7sLHH2QT3BQ0/rE8AB9SfyUG35cNPJbUgAdbiAsh1SFyN6Fn6tn3W/QfzWJIrlp0OIZjI21Iv2KaFlmgcAB3BaSu9JgvxPwt+ZQfkwvYRdMDZ7LcHd9xbJV+KEuF3XJI00sOxP+lRJfHYfZdroPSSakcMNu863OgAV+OX0IXVmIg1oIAzusU8eWemYHfwXnyAE8dwGZOagmqw1pB9Yk25JiVmXRBWlpuNcxyyvfJLaqjYW2IuOBGIdnBSniTmooml7rbtb8uKoiqXUnf1Fq6F7Ql860PkdgcMAadLhuRHDSym6VQuFS7CLlwZYaXcRbXsQFO4RmNxywvYQOV7XPWmvTK3ng4Zfqw6+64cSpm/5LQxKkc2qp3te4OZhGI3Nswd4PijKGuAYYpW+chcblpOYNsnxncfqun7c6PRVcYe2zJS0EO3PFvVd4rlW1tny0shaWEfsnfn6zCrMWaOVV0YiUXFh7IHU9nNd5yB2hGn3T7LuITZtW17btNxbu5daQbKq3i5FnMdk9jh6LuvnzGaMqdmMcxxhc8NOov6UX8Q5rJxjdM9GVdAj+1tuQCdbHUty48FT9q7AlDi5lnNcbjCRlc8OCtvk/6Jxue6WebJhP6tri0u34nkbk827LTY8EIxutmfVDRn9rK+7it8Xwp1Dkxx3x+o5RWbNfE8MdhJNrFpuDfLVfRnQLo2yho2MFi94Ekjhnd5A0O9oyHeub9CuiTKivc6oHnYmxl+FxNi/GA0c2jM2XZWBjGhjGhrW5BoFgBuAG5UZc6pUTbK4MTtvkl1RGDvRskiHnt3Jcc9AShYkqmDPNP+gYGGX7zfoUkqwE+6CD0ZfvN+hV8M+5UTvHTOeQPzTGCS6Rxyo6GSy+emfUuKHDHImJ6VsmRLZjuS2LcBtC4rFbR+cDc7OaSQdc7WzQkUyMiqEDF7WuUINs1Pm4niQFrrWz0Nza4OiL2d6jNLYRmOpPS4G2IA8iAVBUUDXHEz0Dy0PWPBDJJqkGsnPILTPvc8z8MvyQe3pbiNh+1I3tDc0XSiwA679d0ur/SqIh7Ie74WCGHqDaGwm5ZKON/6w8mj4lascVJSi5eedu4fzKVHnk1qiudLnHzjADq0/vJNT5C3DI/1xT7pI28zfuW+KStsAQOKvh6EJI3SW7fFK583udxPXdT1Ul8uvtQbjbTX81TjjQicrInuucIF+I/JOqOnDGi+v5oTZeFrruyNrjq4ncoq3pCwHDEx0ruDGk/FbLdL6YoyNRVsa1EgDSeAB5X60ZtSoEscROrQ9h6siPgq2NibTqsrCCM7iQDbszKsdH0SnbFgNS1zr3uWXtlb2rlLnCEKuSsJOUr44LL0UqscDf2Dh/MJjtOkjlYWSNDmnvB4jmkGxaKSjY7HI2QZE5YMhv1IWlT0zaCMMRc0g2JIaewKXa3JuAXsVPb/AEefA7G3/a8aOHsv5pVBVuLt7JG520sf2Tv612KF8c8QOEOa9t7HmM+1c+6WdFXM9OO5ZqLetH18Qq8WdP6Z9RU4e6FM8DageiMMoBLmDSTi5l9Hfs8yoYquzmh4thy5dvAoGOaxwu9FwzB0xW3g8eSPfOJhhk9F+gk3P5SDcf2lS0Ls2qtv/wBnBkilwTA+jaxuN7SN4KvPQDp7JXHzclMQ4DOVg/V5cb+qVySq2R5uQPwB4a4F0RJ9IA5i43Gy7Z0I6RUlRCG07Wxlg9KG1i024faHNFkUY4vpV/PYS7cueCzPcOCgltopi8cFBLKOC56mN2C+saLZhOeg9sMv3m/QpLU1HJPOhb/RlsPtD91WafJcqFZcdRs47BMmEUhSiJyOinU84ncXQaxylFRzJZFMiWSpMkHtGDagoqKcpVHIp45bFLYDxjyOoJsiBUFJo57IqOpQMW8YwniEgvo7cRr/AD7Unj2XP/aDLeNzcGH7QcbHXgEyjmRMc3NeXHsBta6Cjzp00O8HIjsU9FIcF95JPeSia8sdZrvWN8Nr3HO+4aIGjlsAx2RAHbzvvS3ClaDUt3UQ9Jag+ey1wC54ZuVdklIJGpJ+HBOuk1R+vPDC380gkNyXA6roYUtqEZPg0c7itqWkxHPT49SguXGw/wCynNOMIA1dv4Dj2pk3QEY2HbGfgqY+DvR7NO5WBkYM8kcQMZa1rrjNri++RbuOSpTq5scrHFwvfLPgb/krvsWcOqKl4N7+aA7I7/mUiacVb7BbrfBL/bnsOGRtja+IZgjS4SHanSk4vNwnO2brc7ZKxbTcSyUH3Z+Icubg4ZGHdYj+ghwwT5ZspPoHundICZHl+WQO6++yBid+raLfaz77fmp2SWPIXue3+ar1ftrCXQxtL5C6wtmLk5AAankqseNy4SFTmork6B0I2hgDoCfVJc3q0I+itckpP9fmqD0W6KbSbK2aV0cbT6RabucLjQgaZc1cpnSs9dpA4tzb/LtU2fHUuHYUJqSK10k6LNfd8QFzm5h0N9S3nyVKkDortsSwcfXZyP7K60Zb6JTtvYjZ7ub6Mm42yd94LcOoaW2XQ2eK+UUSGouAx4xstkRrHfeDw/ZOvJDVWxyCJI3lrwcTJW5XI0ufsnl9VPUUToHEYTYE4mHUHe5h39SIpaq+bc2nItO/rH2SFaptcx6CXBPiRb+iXT8S2p6sCOcZBxyZLawBB3OPBWuoqOS47X0LZG31HtfaYeB8eSO2H0smp7RVJL49Gyalo3B3EJWTBGX1Q69j0U4On0OgVE2SsnQZ/oS/fH7v81SHVocAWkEHQjMHerl5PX3il++P3QvaNNZeezD1Mf4r/o4qHqaN/NLsaljemyiWJjhsiJbNkkrZVM2YpHhjoyHsbuaJD0jiqLBFRzXSZQDTVDdrlOyXJKxJkt2yJW0wcxzc0QyfJImPKlEpQ7THH4H5lBFjYg5EHMIKbZgLgWkAbxmbZ7r35oJkx4qdsy8rQuWP4F/SPYMjiXxuxiwGH7Vhe1j9pVumo8WMvcWBlr5encmwACvIqdAhaqijl9YcLkGxNtxtqE7HmcVTFSw27RUKd+HIAvfoGsaXPtuyGh5nJN6TotXT5Ow0se+5xy26hkO0qy0EbIxZjWt+7lfmTvTWGp4onqK5S/2A8UnwLdj9AKKCzvN+efqXzWeb8Q3QKwOoGAksAYTa5aAL24jeg5KvhmvCsPH4pbzSl6mLWKnwB1jnNMrXi12jDbR2TtO9cy2k55wthY6SS+TWAu1G+2i6pU1IdkQCOBzQ9O5sYtG1rBwaAPoix5VF3QThJqjnVF5PNoT51ErYWOzw3xH8AyHert0Y6FUtGQ9rTJKPtyWJaf2Ro1MnVjtxWpqzxRz1c5Kui+AFpubGvnitPPHRLDUHitfPnip9w3wQueka7O2F3tNyJ6xoUNLHI3X0gN7cj2jetZKhy0fVEb158hrG0CV1M2Ztn520O9p/LqKpG2tkvjdfTcHt0dyerrUEOzOvEGx70vqQ4gh1nttmDkezinYsjiwpYbRTIZzfL0XDd+Y4gqSZ7bG9gbZt3Hq4dSl2tRBguDlfI/ab1oTZmzHzOxSghg45F53ZHcrU41uJ3CV7SbovHO15LMoCb+loc/sBdo8m5Pmpf/YP3QubDIWGQGgG4cl0fyZO/Uy/+z/g1bgnvzX8GarHswNfJzA9Aa/3Q/8AozxWzegVf7of/Rn8SyvKhwRP5mZIOg9dviH42fxKQdCa33Q/GzxXl5A4INamZv8A4KrfdD8bP4lNF0OrR/lD8bP4lheQeHE95rIkEt6KVnux+Nn8Slj6L1fux+NnivLyU8MQvOZPgkb0Yqvdj8TPFbf4bqvd/M3xXl5A8MQvOZPg2/w5U+7+Zvist6PVXsfM3xXl5C8MT3nMnwZ/uCp938zfFZbsOpH2Pmb4ry8s8CJvnMnwSM2NU+wPxN8VONl1HsfM3xXl5C8MT3m5/Bq7ZlR7HzN8Vg7In9n5m+K8vLPBib5mXZGp2VUex8zfFY/umo9gfib4ry8heKJq1MuyPDZU+9nzN8Vg7In9n5h4rK8veFE3zM/gz/dU3sfMPFbjZk3s/MPFYXl7w0eWpn8HpNmTez8w8VC7Zs1/V+ZvivLy94aCWokyCXZk3s/M3xQsmzJvZ+ZvivLy9sQ2OaTIHbLm9n4t8VE7ZU3s/MPFZXkVcBbmRDZc3s/M3xXRvJpTPZDKHixMl9QfsN4Ly8qtJ91f0Sa5/wAL/tH/2Q==">
            <a:extLst>
              <a:ext uri="{FF2B5EF4-FFF2-40B4-BE49-F238E27FC236}">
                <a16:creationId xmlns:a16="http://schemas.microsoft.com/office/drawing/2014/main" id="{6F651DD5-F7FB-F340-9570-0A659C803D91}"/>
              </a:ext>
            </a:extLst>
          </p:cNvPr>
          <p:cNvSpPr>
            <a:spLocks noChangeAspect="1" noChangeArrowheads="1"/>
          </p:cNvSpPr>
          <p:nvPr/>
        </p:nvSpPr>
        <p:spPr bwMode="auto">
          <a:xfrm>
            <a:off x="211138" y="-1371600"/>
            <a:ext cx="36195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eaLnBrk="0" hangingPunct="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eaLnBrk="0" hangingPunct="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eaLnBrk="0" hangingPunct="0">
              <a:spcBef>
                <a:spcPct val="20000"/>
              </a:spcBef>
              <a:buClr>
                <a:schemeClr val="tx1"/>
              </a:buClr>
              <a:buChar char="–"/>
              <a:defRPr sz="2000">
                <a:solidFill>
                  <a:schemeClr val="tx1"/>
                </a:solidFill>
                <a:latin typeface="Tahoma" panose="020B0604030504040204" pitchFamily="34" charset="0"/>
                <a:cs typeface="Arial" panose="020B0604020202020204" pitchFamily="34" charset="0"/>
              </a:defRPr>
            </a:lvl4pPr>
            <a:lvl5pPr marL="2057400" indent="-228600" eaLnBrk="0" hangingPunct="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en-US" altLang="en-US"/>
          </a:p>
        </p:txBody>
      </p:sp>
    </p:spTree>
    <p:extLst>
      <p:ext uri="{BB962C8B-B14F-4D97-AF65-F5344CB8AC3E}">
        <p14:creationId xmlns:p14="http://schemas.microsoft.com/office/powerpoint/2010/main" val="6755653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C4DAA9-D125-200A-FCC8-921624B1142A}"/>
            </a:ext>
          </a:extLst>
        </p:cNvPr>
        <p:cNvGrpSpPr/>
        <p:nvPr/>
      </p:nvGrpSpPr>
      <p:grpSpPr>
        <a:xfrm>
          <a:off x="0" y="0"/>
          <a:ext cx="0" cy="0"/>
          <a:chOff x="0" y="0"/>
          <a:chExt cx="0" cy="0"/>
        </a:xfrm>
      </p:grpSpPr>
      <p:pic>
        <p:nvPicPr>
          <p:cNvPr id="6" name="Picture 5" descr="An open book on a table&#10;&#10;AI-generated content may be incorrect.">
            <a:extLst>
              <a:ext uri="{FF2B5EF4-FFF2-40B4-BE49-F238E27FC236}">
                <a16:creationId xmlns:a16="http://schemas.microsoft.com/office/drawing/2014/main" id="{F52FCD6B-7083-DD37-2E95-46DC54C1B770}"/>
              </a:ext>
            </a:extLst>
          </p:cNvPr>
          <p:cNvPicPr>
            <a:picLocks noChangeAspect="1"/>
          </p:cNvPicPr>
          <p:nvPr/>
        </p:nvPicPr>
        <p:blipFill>
          <a:blip r:embed="rId2">
            <a:alphaModFix amt="40000"/>
            <a:extLst>
              <a:ext uri="{28A0092B-C50C-407E-A947-70E740481C1C}">
                <a14:useLocalDpi xmlns:a14="http://schemas.microsoft.com/office/drawing/2010/main" val="0"/>
              </a:ext>
            </a:extLst>
          </a:blip>
          <a:srcRect/>
          <a:stretch>
            <a:fillRect/>
          </a:stretch>
        </p:blipFill>
        <p:spPr>
          <a:xfrm>
            <a:off x="20" y="10"/>
            <a:ext cx="9143980" cy="6857990"/>
          </a:xfrm>
          <a:prstGeom prst="rect">
            <a:avLst/>
          </a:prstGeom>
        </p:spPr>
      </p:pic>
      <p:sp>
        <p:nvSpPr>
          <p:cNvPr id="2" name="Title 1">
            <a:extLst>
              <a:ext uri="{FF2B5EF4-FFF2-40B4-BE49-F238E27FC236}">
                <a16:creationId xmlns:a16="http://schemas.microsoft.com/office/drawing/2014/main" id="{3E8B6187-0492-D8F6-25C1-D36B8A14D2DD}"/>
              </a:ext>
            </a:extLst>
          </p:cNvPr>
          <p:cNvSpPr>
            <a:spLocks noGrp="1"/>
          </p:cNvSpPr>
          <p:nvPr>
            <p:ph type="title"/>
          </p:nvPr>
        </p:nvSpPr>
        <p:spPr>
          <a:xfrm>
            <a:off x="1028019" y="1769540"/>
            <a:ext cx="7080026" cy="1828801"/>
          </a:xfrm>
        </p:spPr>
        <p:txBody>
          <a:bodyPr vert="horz" lIns="91440" tIns="45720" rIns="91440" bIns="45720" rtlCol="0" anchor="b">
            <a:normAutofit/>
          </a:bodyPr>
          <a:lstStyle/>
          <a:p>
            <a:r>
              <a:rPr lang="en-US" altLang="en-US" sz="5400" b="1" dirty="0"/>
              <a:t>RESPONDING TO GOD’S WORD</a:t>
            </a:r>
            <a:endParaRPr lang="en-US" sz="5400" dirty="0"/>
          </a:p>
        </p:txBody>
      </p:sp>
    </p:spTree>
    <p:extLst>
      <p:ext uri="{BB962C8B-B14F-4D97-AF65-F5344CB8AC3E}">
        <p14:creationId xmlns:p14="http://schemas.microsoft.com/office/powerpoint/2010/main" val="22842133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02FA93B-BAF4-47FB-8D2F-693B023BBD2F}"/>
              </a:ext>
            </a:extLst>
          </p:cNvPr>
          <p:cNvSpPr/>
          <p:nvPr/>
        </p:nvSpPr>
        <p:spPr>
          <a:xfrm>
            <a:off x="228600" y="-20638"/>
            <a:ext cx="8458200" cy="6764929"/>
          </a:xfrm>
          <a:prstGeom prst="rect">
            <a:avLst/>
          </a:prstGeom>
        </p:spPr>
        <p:txBody>
          <a:bodyPr wrap="square">
            <a:spAutoFit/>
          </a:bodyPr>
          <a:lstStyle/>
          <a:p>
            <a:pPr eaLnBrk="1" hangingPunct="1">
              <a:defRPr/>
            </a:pPr>
            <a:endParaRPr lang="en-US" sz="1000" b="0" dirty="0">
              <a:cs typeface="Arial" charset="0"/>
            </a:endParaRPr>
          </a:p>
          <a:p>
            <a:pPr marL="0" marR="0" indent="-114300">
              <a:lnSpc>
                <a:spcPct val="115000"/>
              </a:lnSpc>
              <a:spcBef>
                <a:spcPts val="0"/>
              </a:spcBef>
              <a:spcAft>
                <a:spcPts val="0"/>
              </a:spcAft>
              <a:tabLst>
                <a:tab pos="5486400" algn="r"/>
              </a:tabLst>
            </a:pPr>
            <a:r>
              <a:rPr lang="en-US" sz="2400" b="0" kern="1400" dirty="0">
                <a:latin typeface="Tahoma" panose="020B0604030504040204" pitchFamily="34" charset="0"/>
                <a:ea typeface="Tahoma" panose="020B0604030504040204" pitchFamily="34" charset="0"/>
                <a:cs typeface="Tahoma" panose="020B0604030504040204" pitchFamily="34" charset="0"/>
              </a:rPr>
              <a:t>* A LITANY FOR MEMORIAL DAY </a:t>
            </a:r>
          </a:p>
          <a:p>
            <a:pPr marL="628650" marR="0" indent="-628650" algn="just">
              <a:spcBef>
                <a:spcPts val="0"/>
              </a:spcBef>
              <a:spcAft>
                <a:spcPts val="600"/>
              </a:spcAft>
              <a:tabLst>
                <a:tab pos="5486400" algn="r"/>
              </a:tabLst>
            </a:pPr>
            <a:r>
              <a:rPr lang="en-US" sz="2400" b="0" kern="1400" dirty="0">
                <a:latin typeface="Tahoma" panose="020B0604030504040204" pitchFamily="34" charset="0"/>
                <a:ea typeface="Tahoma" panose="020B0604030504040204" pitchFamily="34" charset="0"/>
                <a:cs typeface="Tahoma" panose="020B0604030504040204" pitchFamily="34" charset="0"/>
              </a:rPr>
              <a:t>L:	Let us give thanks to God for the beauty, the bounty, and the blessing of this land with all its chartered liberties and opportunities given to us; for the awesome wonder of America.</a:t>
            </a:r>
          </a:p>
          <a:p>
            <a:pPr marL="914400" marR="0" indent="-914400" algn="just">
              <a:spcBef>
                <a:spcPts val="0"/>
              </a:spcBef>
              <a:spcAft>
                <a:spcPts val="600"/>
              </a:spcAft>
              <a:tabLst>
                <a:tab pos="5486400" algn="r"/>
              </a:tabLst>
            </a:pPr>
            <a:r>
              <a:rPr lang="en-US" sz="3200" b="1" kern="1400" dirty="0">
                <a:latin typeface="Tahoma" panose="020B0604030504040204" pitchFamily="34" charset="0"/>
                <a:ea typeface="Tahoma" panose="020B0604030504040204" pitchFamily="34" charset="0"/>
                <a:cs typeface="Tahoma" panose="020B0604030504040204" pitchFamily="34" charset="0"/>
              </a:rPr>
              <a:t>P: 	We offer our thanks and praise, </a:t>
            </a:r>
            <a:br>
              <a:rPr lang="en-US" sz="3200" b="1" kern="1400" dirty="0">
                <a:latin typeface="Tahoma" panose="020B0604030504040204" pitchFamily="34" charset="0"/>
                <a:ea typeface="Tahoma" panose="020B0604030504040204" pitchFamily="34" charset="0"/>
                <a:cs typeface="Tahoma" panose="020B0604030504040204" pitchFamily="34" charset="0"/>
              </a:rPr>
            </a:br>
            <a:r>
              <a:rPr lang="en-US" sz="3200" b="1" kern="1400" dirty="0">
                <a:latin typeface="Tahoma" panose="020B0604030504040204" pitchFamily="34" charset="0"/>
                <a:ea typeface="Tahoma" panose="020B0604030504040204" pitchFamily="34" charset="0"/>
                <a:cs typeface="Tahoma" panose="020B0604030504040204" pitchFamily="34" charset="0"/>
              </a:rPr>
              <a:t>O God.</a:t>
            </a:r>
          </a:p>
          <a:p>
            <a:pPr marL="628650" marR="0" indent="-628650" algn="just">
              <a:spcBef>
                <a:spcPts val="0"/>
              </a:spcBef>
              <a:spcAft>
                <a:spcPts val="600"/>
              </a:spcAft>
              <a:tabLst>
                <a:tab pos="5486400" algn="r"/>
              </a:tabLst>
            </a:pPr>
            <a:endParaRPr lang="en-US" sz="2400" b="0" kern="1400" dirty="0">
              <a:latin typeface="Tahoma" panose="020B0604030504040204" pitchFamily="34" charset="0"/>
              <a:ea typeface="Tahoma" panose="020B0604030504040204" pitchFamily="34" charset="0"/>
              <a:cs typeface="Tahoma" panose="020B0604030504040204" pitchFamily="34" charset="0"/>
            </a:endParaRPr>
          </a:p>
          <a:p>
            <a:pPr marL="628650" marR="0" indent="-628650" algn="just">
              <a:spcBef>
                <a:spcPts val="0"/>
              </a:spcBef>
              <a:spcAft>
                <a:spcPts val="600"/>
              </a:spcAft>
              <a:tabLst>
                <a:tab pos="5486400" algn="r"/>
              </a:tabLst>
            </a:pPr>
            <a:r>
              <a:rPr lang="en-US" sz="2400" b="0" kern="1400" dirty="0">
                <a:latin typeface="Tahoma" panose="020B0604030504040204" pitchFamily="34" charset="0"/>
                <a:ea typeface="Tahoma" panose="020B0604030504040204" pitchFamily="34" charset="0"/>
                <a:cs typeface="Tahoma" panose="020B0604030504040204" pitchFamily="34" charset="0"/>
              </a:rPr>
              <a:t>L:	For elected leaders who serve us at the federal, the state and the local levels, for their aspirations and inspiration of upholding the ideals that perpetuate our nation’s story, </a:t>
            </a:r>
          </a:p>
          <a:p>
            <a:pPr marL="857250" marR="0" indent="-857250" algn="just">
              <a:spcBef>
                <a:spcPts val="0"/>
              </a:spcBef>
              <a:spcAft>
                <a:spcPts val="0"/>
              </a:spcAft>
              <a:tabLst>
                <a:tab pos="5486400" algn="r"/>
              </a:tabLst>
            </a:pPr>
            <a:r>
              <a:rPr lang="en-US" sz="3200" b="1" kern="1400" dirty="0">
                <a:latin typeface="Tahoma" panose="020B0604030504040204" pitchFamily="34" charset="0"/>
                <a:ea typeface="Tahoma" panose="020B0604030504040204" pitchFamily="34" charset="0"/>
                <a:cs typeface="Tahoma" panose="020B0604030504040204" pitchFamily="34" charset="0"/>
              </a:rPr>
              <a:t>P:	We offer our hearts in thankful praise, O God.</a:t>
            </a:r>
          </a:p>
          <a:p>
            <a:pPr marL="1258888" marR="0" indent="-1258888" algn="r">
              <a:spcBef>
                <a:spcPts val="0"/>
              </a:spcBef>
              <a:spcAft>
                <a:spcPts val="0"/>
              </a:spcAft>
              <a:tabLst>
                <a:tab pos="5486400" algn="r"/>
              </a:tabLst>
            </a:pPr>
            <a:r>
              <a:rPr lang="en-US" sz="3200" b="1" dirty="0">
                <a:cs typeface="Arial" charset="0"/>
              </a:rPr>
              <a:t>. .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FEDBCEA-D2BE-EA89-3763-03D0A8249B9B}"/>
              </a:ext>
            </a:extLst>
          </p:cNvPr>
          <p:cNvSpPr>
            <a:spLocks noGrp="1"/>
          </p:cNvSpPr>
          <p:nvPr>
            <p:ph type="sldNum" sz="quarter" idx="10"/>
          </p:nvPr>
        </p:nvSpPr>
        <p:spPr/>
        <p:txBody>
          <a:bodyPr/>
          <a:lstStyle>
            <a:lvl1pPr eaLnBrk="0" hangingPunct="0">
              <a:defRPr sz="3200" b="1">
                <a:solidFill>
                  <a:schemeClr val="tx1"/>
                </a:solidFill>
                <a:latin typeface="Tahoma" panose="020B0604030504040204" pitchFamily="34" charset="0"/>
                <a:cs typeface="Arial" panose="020B0604020202020204" pitchFamily="34" charset="0"/>
              </a:defRPr>
            </a:lvl1pPr>
            <a:lvl2pPr marL="742950" indent="-285750" eaLnBrk="0" hangingPunct="0">
              <a:defRPr sz="3200" b="1">
                <a:solidFill>
                  <a:schemeClr val="tx1"/>
                </a:solidFill>
                <a:latin typeface="Tahoma" panose="020B0604030504040204" pitchFamily="34" charset="0"/>
                <a:cs typeface="Arial" panose="020B0604020202020204" pitchFamily="34" charset="0"/>
              </a:defRPr>
            </a:lvl2pPr>
            <a:lvl3pPr marL="1143000" indent="-228600" eaLnBrk="0" hangingPunct="0">
              <a:defRPr sz="3200" b="1">
                <a:solidFill>
                  <a:schemeClr val="tx1"/>
                </a:solidFill>
                <a:latin typeface="Tahoma" panose="020B0604030504040204" pitchFamily="34" charset="0"/>
                <a:cs typeface="Arial" panose="020B0604020202020204" pitchFamily="34" charset="0"/>
              </a:defRPr>
            </a:lvl3pPr>
            <a:lvl4pPr marL="1600200" indent="-228600" eaLnBrk="0" hangingPunct="0">
              <a:defRPr sz="3200" b="1">
                <a:solidFill>
                  <a:schemeClr val="tx1"/>
                </a:solidFill>
                <a:latin typeface="Tahoma" panose="020B0604030504040204" pitchFamily="34" charset="0"/>
                <a:cs typeface="Arial" panose="020B0604020202020204" pitchFamily="34" charset="0"/>
              </a:defRPr>
            </a:lvl4pPr>
            <a:lvl5pPr marL="2057400" indent="-228600" eaLnBrk="0" hangingPunct="0">
              <a:defRPr sz="3200" b="1">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Tahoma" panose="020B0604030504040204" pitchFamily="34" charset="0"/>
                <a:cs typeface="Arial" panose="020B0604020202020204" pitchFamily="34" charset="0"/>
              </a:defRPr>
            </a:lvl9pPr>
          </a:lstStyle>
          <a:p>
            <a:pPr eaLnBrk="1" hangingPunct="1"/>
            <a:fld id="{DA726FC9-4508-4A88-B89F-F03182B2D65F}" type="slidenum">
              <a:rPr lang="en-US" altLang="en-US" sz="1000" b="0"/>
              <a:pPr eaLnBrk="1" hangingPunct="1"/>
              <a:t>3</a:t>
            </a:fld>
            <a:endParaRPr lang="en-US" altLang="en-US" sz="1000" b="0"/>
          </a:p>
        </p:txBody>
      </p:sp>
      <p:pic>
        <p:nvPicPr>
          <p:cNvPr id="9219" name="Picture 3">
            <a:extLst>
              <a:ext uri="{FF2B5EF4-FFF2-40B4-BE49-F238E27FC236}">
                <a16:creationId xmlns:a16="http://schemas.microsoft.com/office/drawing/2014/main" id="{91BB52F3-5890-EBA7-3D75-CB1A9A3F7AB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0" name="Rectangle 2">
            <a:extLst>
              <a:ext uri="{FF2B5EF4-FFF2-40B4-BE49-F238E27FC236}">
                <a16:creationId xmlns:a16="http://schemas.microsoft.com/office/drawing/2014/main" id="{8C1C8A2F-6C1A-1C0A-54AA-3A5D11773AFB}"/>
              </a:ext>
            </a:extLst>
          </p:cNvPr>
          <p:cNvSpPr>
            <a:spLocks noChangeArrowheads="1"/>
          </p:cNvSpPr>
          <p:nvPr/>
        </p:nvSpPr>
        <p:spPr bwMode="auto">
          <a:xfrm>
            <a:off x="-9525" y="76200"/>
            <a:ext cx="8686800" cy="523875"/>
          </a:xfrm>
          <a:prstGeom prst="rect">
            <a:avLst/>
          </a:prstGeom>
          <a:solidFill>
            <a:schemeClr val="tx1">
              <a:alpha val="16078"/>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b="1">
                <a:solidFill>
                  <a:schemeClr val="tx1"/>
                </a:solidFill>
                <a:latin typeface="Tahoma" panose="020B0604030504040204" pitchFamily="34" charset="0"/>
                <a:cs typeface="Arial" panose="020B0604020202020204" pitchFamily="34" charset="0"/>
              </a:defRPr>
            </a:lvl1pPr>
            <a:lvl2pPr marL="742950" indent="-285750" eaLnBrk="0" hangingPunct="0">
              <a:defRPr sz="3200" b="1">
                <a:solidFill>
                  <a:schemeClr val="tx1"/>
                </a:solidFill>
                <a:latin typeface="Tahoma" panose="020B0604030504040204" pitchFamily="34" charset="0"/>
                <a:cs typeface="Arial" panose="020B0604020202020204" pitchFamily="34" charset="0"/>
              </a:defRPr>
            </a:lvl2pPr>
            <a:lvl3pPr marL="1143000" indent="-228600" eaLnBrk="0" hangingPunct="0">
              <a:defRPr sz="3200" b="1">
                <a:solidFill>
                  <a:schemeClr val="tx1"/>
                </a:solidFill>
                <a:latin typeface="Tahoma" panose="020B0604030504040204" pitchFamily="34" charset="0"/>
                <a:cs typeface="Arial" panose="020B0604020202020204" pitchFamily="34" charset="0"/>
              </a:defRPr>
            </a:lvl3pPr>
            <a:lvl4pPr marL="1600200" indent="-228600" eaLnBrk="0" hangingPunct="0">
              <a:defRPr sz="3200" b="1">
                <a:solidFill>
                  <a:schemeClr val="tx1"/>
                </a:solidFill>
                <a:latin typeface="Tahoma" panose="020B0604030504040204" pitchFamily="34" charset="0"/>
                <a:cs typeface="Arial" panose="020B0604020202020204" pitchFamily="34" charset="0"/>
              </a:defRPr>
            </a:lvl4pPr>
            <a:lvl5pPr marL="2057400" indent="-228600" eaLnBrk="0" hangingPunct="0">
              <a:defRPr sz="3200" b="1">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Tahoma" panose="020B0604030504040204" pitchFamily="34" charset="0"/>
                <a:cs typeface="Arial" panose="020B0604020202020204" pitchFamily="34" charset="0"/>
              </a:defRPr>
            </a:lvl9pPr>
          </a:lstStyle>
          <a:p>
            <a:pPr algn="ctr" eaLnBrk="1" hangingPunct="1">
              <a:spcBef>
                <a:spcPts val="600"/>
              </a:spcBef>
            </a:pPr>
            <a:r>
              <a:rPr lang="en-US" altLang="en-US" sz="2800"/>
              <a:t>MOMENT FOR MEMORIAL DAY:    	Gail Weber </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02FA93B-BAF4-47FB-8D2F-693B023BBD2F}"/>
              </a:ext>
            </a:extLst>
          </p:cNvPr>
          <p:cNvSpPr/>
          <p:nvPr/>
        </p:nvSpPr>
        <p:spPr>
          <a:xfrm>
            <a:off x="228600" y="81677"/>
            <a:ext cx="8686800" cy="5570756"/>
          </a:xfrm>
          <a:prstGeom prst="rect">
            <a:avLst/>
          </a:prstGeom>
        </p:spPr>
        <p:txBody>
          <a:bodyPr wrap="square">
            <a:spAutoFit/>
          </a:bodyPr>
          <a:lstStyle/>
          <a:p>
            <a:pPr marL="571500" indent="-571500" algn="just">
              <a:spcBef>
                <a:spcPts val="0"/>
              </a:spcBef>
              <a:spcAft>
                <a:spcPts val="600"/>
              </a:spcAft>
              <a:tabLst>
                <a:tab pos="5486400" algn="r"/>
              </a:tabLst>
            </a:pPr>
            <a:r>
              <a:rPr lang="en-US" sz="2400" b="0" kern="14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L:  	For men and women, young and old, who bravely and boldly enlist in our nation’s armed services, placing their lives on the line in our country’s finest hour, and especially those who gave even their lives in service, defending freedom and faith.</a:t>
            </a:r>
          </a:p>
          <a:p>
            <a:pPr marL="914400" marR="0" indent="-914400" algn="just">
              <a:spcBef>
                <a:spcPts val="0"/>
              </a:spcBef>
              <a:spcAft>
                <a:spcPts val="600"/>
              </a:spcAft>
              <a:tabLst>
                <a:tab pos="5486400" algn="r"/>
              </a:tabLst>
            </a:pPr>
            <a:r>
              <a:rPr lang="en-US" sz="3200" b="1" kern="14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P:	We declare our thankful praise, </a:t>
            </a:r>
            <a:br>
              <a:rPr lang="en-US" sz="3200" b="1" kern="14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br>
            <a:r>
              <a:rPr lang="en-US" sz="3200" b="1" kern="14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O God.</a:t>
            </a:r>
          </a:p>
          <a:p>
            <a:pPr marL="571500" marR="0" indent="-571500" algn="just">
              <a:spcBef>
                <a:spcPts val="0"/>
              </a:spcBef>
              <a:spcAft>
                <a:spcPts val="600"/>
              </a:spcAft>
              <a:tabLst>
                <a:tab pos="5486400" algn="r"/>
              </a:tabLst>
            </a:pPr>
            <a:endParaRPr lang="en-US" sz="2400" b="0" kern="14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pPr marL="571500" marR="0" indent="-571500" algn="just">
              <a:spcBef>
                <a:spcPts val="0"/>
              </a:spcBef>
              <a:spcAft>
                <a:spcPts val="600"/>
              </a:spcAft>
              <a:tabLst>
                <a:tab pos="5486400" algn="r"/>
              </a:tabLst>
            </a:pPr>
            <a:r>
              <a:rPr lang="en-US" sz="2400" b="0" kern="14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L: 	Almighty God and merciful Father, as we remember these your servants, remembering with gratitude their courage and compassion, their heroic strength and valor, we also hold before you those who mourn them. </a:t>
            </a:r>
          </a:p>
          <a:p>
            <a:pPr marL="1258888" marR="0" indent="-1258888" algn="r">
              <a:spcBef>
                <a:spcPts val="0"/>
              </a:spcBef>
              <a:spcAft>
                <a:spcPts val="0"/>
              </a:spcAft>
              <a:tabLst>
                <a:tab pos="5486400" algn="r"/>
              </a:tabLst>
            </a:pPr>
            <a:r>
              <a:rPr lang="en-US" sz="3200" b="1" dirty="0">
                <a:cs typeface="Arial" charset="0"/>
              </a:rPr>
              <a:t>. . .</a:t>
            </a:r>
          </a:p>
        </p:txBody>
      </p:sp>
    </p:spTree>
    <p:extLst>
      <p:ext uri="{BB962C8B-B14F-4D97-AF65-F5344CB8AC3E}">
        <p14:creationId xmlns:p14="http://schemas.microsoft.com/office/powerpoint/2010/main" val="379036114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02FA93B-BAF4-47FB-8D2F-693B023BBD2F}"/>
              </a:ext>
            </a:extLst>
          </p:cNvPr>
          <p:cNvSpPr/>
          <p:nvPr/>
        </p:nvSpPr>
        <p:spPr>
          <a:xfrm>
            <a:off x="152400" y="0"/>
            <a:ext cx="8686800" cy="6639895"/>
          </a:xfrm>
          <a:prstGeom prst="rect">
            <a:avLst/>
          </a:prstGeom>
        </p:spPr>
        <p:txBody>
          <a:bodyPr wrap="square">
            <a:spAutoFit/>
          </a:bodyPr>
          <a:lstStyle/>
          <a:p>
            <a:pPr marR="0" algn="just">
              <a:lnSpc>
                <a:spcPct val="150000"/>
              </a:lnSpc>
              <a:spcBef>
                <a:spcPts val="0"/>
              </a:spcBef>
              <a:spcAft>
                <a:spcPts val="600"/>
              </a:spcAft>
              <a:tabLst>
                <a:tab pos="5486400" algn="r"/>
              </a:tabLst>
            </a:pPr>
            <a:r>
              <a:rPr lang="en-US" sz="3200" b="1" kern="14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Look upon your bereaved servants with divine and tender mercy. As we enjoy the freedoms that we do, may we remember with appreciation and gratitude the men and women who have fought and who have died, and who in their dying allow us to live freely and enjoy life abundantly. In Jesus’ name, we pray. Amen.</a:t>
            </a:r>
            <a:endParaRPr lang="en-US" sz="28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31460310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4">
            <a:extLst>
              <a:ext uri="{FF2B5EF4-FFF2-40B4-BE49-F238E27FC236}">
                <a16:creationId xmlns:a16="http://schemas.microsoft.com/office/drawing/2014/main" id="{E04D0EAF-1FA6-B6FF-EDAC-308F48DD72D2}"/>
              </a:ext>
            </a:extLst>
          </p:cNvPr>
          <p:cNvSpPr txBox="1">
            <a:spLocks noChangeArrowheads="1"/>
          </p:cNvSpPr>
          <p:nvPr/>
        </p:nvSpPr>
        <p:spPr bwMode="auto">
          <a:xfrm>
            <a:off x="-76200" y="0"/>
            <a:ext cx="9220200" cy="65783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eaLnBrk="1" hangingPunct="1">
              <a:spcBef>
                <a:spcPct val="0"/>
              </a:spcBef>
              <a:buClrTx/>
              <a:buSzTx/>
              <a:buFontTx/>
              <a:buNone/>
              <a:defRPr/>
            </a:pPr>
            <a:r>
              <a:rPr lang="en-US" altLang="en-US" sz="2000" b="0" dirty="0">
                <a:effectLst>
                  <a:outerShdw blurRad="38100" dist="38100" dir="2700000" algn="tl">
                    <a:srgbClr val="000000">
                      <a:alpha val="43137"/>
                    </a:srgbClr>
                  </a:outerShdw>
                </a:effectLst>
              </a:rPr>
              <a:t>* HYMN:    </a:t>
            </a:r>
            <a:r>
              <a:rPr lang="en-US" altLang="en-US" sz="2200" b="0" i="1" dirty="0">
                <a:effectLst>
                  <a:outerShdw blurRad="38100" dist="38100" dir="2700000" algn="tl">
                    <a:srgbClr val="000000">
                      <a:alpha val="43137"/>
                    </a:srgbClr>
                  </a:outerShdw>
                </a:effectLst>
              </a:rPr>
              <a:t>Battle Hymn of the Republic		No. 804 Celebration Hymnal </a:t>
            </a:r>
          </a:p>
          <a:p>
            <a:pPr algn="r" eaLnBrk="1" hangingPunct="1">
              <a:spcBef>
                <a:spcPct val="0"/>
              </a:spcBef>
              <a:buClrTx/>
              <a:buSzTx/>
              <a:buFontTx/>
              <a:buNone/>
              <a:defRPr/>
            </a:pPr>
            <a:r>
              <a:rPr lang="en-US" altLang="en-US" sz="2200" b="0" i="1" dirty="0">
                <a:effectLst>
                  <a:outerShdw blurRad="38100" dist="38100" dir="2700000" algn="tl">
                    <a:srgbClr val="000000">
                      <a:alpha val="43137"/>
                    </a:srgbClr>
                  </a:outerShdw>
                </a:effectLst>
              </a:rPr>
              <a:t> vv. 1, 3–5</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Mine eyes have seen the glory of the coming of the Lord:  </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He is trampling out the vintage </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where the grapes of wrath are stored; </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He hath loosed the fateful lightning </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of His terrible, swift sword: </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His truth is marching on. </a:t>
            </a:r>
          </a:p>
          <a:p>
            <a:pPr algn="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 . .</a:t>
            </a:r>
          </a:p>
        </p:txBody>
      </p:sp>
    </p:spTree>
    <p:extLst>
      <p:ext uri="{BB962C8B-B14F-4D97-AF65-F5344CB8AC3E}">
        <p14:creationId xmlns:p14="http://schemas.microsoft.com/office/powerpoint/2010/main" val="284085353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B019AB-FA8F-44E7-42E8-FC071A1E2CDF}"/>
            </a:ext>
          </a:extLst>
        </p:cNvPr>
        <p:cNvGrpSpPr/>
        <p:nvPr/>
      </p:nvGrpSpPr>
      <p:grpSpPr>
        <a:xfrm>
          <a:off x="0" y="0"/>
          <a:ext cx="0" cy="0"/>
          <a:chOff x="0" y="0"/>
          <a:chExt cx="0" cy="0"/>
        </a:xfrm>
      </p:grpSpPr>
      <p:sp>
        <p:nvSpPr>
          <p:cNvPr id="14338" name="Text Box 4">
            <a:extLst>
              <a:ext uri="{FF2B5EF4-FFF2-40B4-BE49-F238E27FC236}">
                <a16:creationId xmlns:a16="http://schemas.microsoft.com/office/drawing/2014/main" id="{15AD8E30-AEE0-32A3-5D56-6606357A1A4C}"/>
              </a:ext>
            </a:extLst>
          </p:cNvPr>
          <p:cNvSpPr txBox="1">
            <a:spLocks noChangeArrowheads="1"/>
          </p:cNvSpPr>
          <p:nvPr/>
        </p:nvSpPr>
        <p:spPr bwMode="auto">
          <a:xfrm>
            <a:off x="-76200" y="0"/>
            <a:ext cx="9220200" cy="44239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lgn="ctr" eaLnBrk="1" hangingPunct="1">
              <a:lnSpc>
                <a:spcPct val="150000"/>
              </a:lnSpc>
              <a:spcBef>
                <a:spcPct val="0"/>
              </a:spcBef>
              <a:buClrTx/>
              <a:buSzTx/>
              <a:buFontTx/>
              <a:buNone/>
              <a:defRPr/>
            </a:pPr>
            <a:endParaRPr lang="en-US" altLang="en-US" b="1" i="1" dirty="0">
              <a:effectLst>
                <a:outerShdw blurRad="38100" dist="38100" dir="2700000" algn="tl">
                  <a:srgbClr val="000000">
                    <a:alpha val="43137"/>
                  </a:srgbClr>
                </a:outerShdw>
              </a:effectLst>
            </a:endParaRP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Glory, glory, hallelujah! </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Glory, glory, hallelujah!</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Glory, glory, hallelujah! </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His truth is marching on.</a:t>
            </a:r>
          </a:p>
          <a:p>
            <a:pPr algn="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 . .</a:t>
            </a:r>
          </a:p>
        </p:txBody>
      </p:sp>
    </p:spTree>
    <p:extLst>
      <p:ext uri="{BB962C8B-B14F-4D97-AF65-F5344CB8AC3E}">
        <p14:creationId xmlns:p14="http://schemas.microsoft.com/office/powerpoint/2010/main" val="110638947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502933-D3C4-4C0E-790D-BBF4F78322A5}"/>
            </a:ext>
          </a:extLst>
        </p:cNvPr>
        <p:cNvGrpSpPr/>
        <p:nvPr/>
      </p:nvGrpSpPr>
      <p:grpSpPr>
        <a:xfrm>
          <a:off x="0" y="0"/>
          <a:ext cx="0" cy="0"/>
          <a:chOff x="0" y="0"/>
          <a:chExt cx="0" cy="0"/>
        </a:xfrm>
      </p:grpSpPr>
      <p:sp>
        <p:nvSpPr>
          <p:cNvPr id="14338" name="Text Box 4">
            <a:extLst>
              <a:ext uri="{FF2B5EF4-FFF2-40B4-BE49-F238E27FC236}">
                <a16:creationId xmlns:a16="http://schemas.microsoft.com/office/drawing/2014/main" id="{D698AF32-FEAC-DB05-797A-D8CEB599E7AF}"/>
              </a:ext>
            </a:extLst>
          </p:cNvPr>
          <p:cNvSpPr txBox="1">
            <a:spLocks noChangeArrowheads="1"/>
          </p:cNvSpPr>
          <p:nvPr/>
        </p:nvSpPr>
        <p:spPr bwMode="auto">
          <a:xfrm>
            <a:off x="-76200" y="76200"/>
            <a:ext cx="9220200" cy="70788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lgn="ctr" eaLnBrk="1" hangingPunct="1">
              <a:lnSpc>
                <a:spcPct val="150000"/>
              </a:lnSpc>
              <a:spcBef>
                <a:spcPct val="0"/>
              </a:spcBef>
              <a:buClrTx/>
              <a:buSzTx/>
              <a:buFontTx/>
              <a:buNone/>
              <a:defRPr/>
            </a:pPr>
            <a:r>
              <a:rPr lang="en-US" altLang="en-US" i="1" dirty="0">
                <a:effectLst>
                  <a:outerShdw blurRad="38100" dist="38100" dir="2700000" algn="tl">
                    <a:srgbClr val="000000">
                      <a:alpha val="43137"/>
                    </a:srgbClr>
                  </a:outerShdw>
                </a:effectLst>
              </a:rPr>
              <a:t>3</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He has sounded forth the trumpet </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that shall never call retreat;</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he is sifting out the hearts of men </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before his judgment seat;</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O be swift, my soul, to answer him; </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be jubilant, my feet!</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Our God is marching on.</a:t>
            </a:r>
          </a:p>
          <a:p>
            <a:pPr algn="r" eaLnBrk="1" hangingPunct="1">
              <a:lnSpc>
                <a:spcPct val="150000"/>
              </a:lnSpc>
              <a:spcBef>
                <a:spcPct val="0"/>
              </a:spcBef>
              <a:buClrTx/>
              <a:buSzTx/>
              <a:buFontTx/>
              <a:buNone/>
              <a:defRPr/>
            </a:pPr>
            <a:r>
              <a:rPr lang="en-US" altLang="en-US" sz="2800" b="1" i="1" dirty="0">
                <a:effectLst>
                  <a:outerShdw blurRad="38100" dist="38100" dir="2700000" algn="tl">
                    <a:srgbClr val="000000">
                      <a:alpha val="43137"/>
                    </a:srgbClr>
                  </a:outerShdw>
                </a:effectLst>
              </a:rPr>
              <a:t>. . .</a:t>
            </a:r>
            <a:endParaRPr lang="en-US" altLang="en-US" sz="2800" i="1" dirty="0">
              <a:effectLst>
                <a:outerShdw blurRad="38100" dist="38100" dir="2700000" algn="tl">
                  <a:srgbClr val="000000">
                    <a:alpha val="43137"/>
                  </a:srgbClr>
                </a:outerShdw>
              </a:effectLst>
            </a:endParaRPr>
          </a:p>
          <a:p>
            <a:pPr algn="r" eaLnBrk="1" hangingPunct="1">
              <a:spcBef>
                <a:spcPct val="0"/>
              </a:spcBef>
              <a:buClrTx/>
              <a:buSzTx/>
              <a:buFontTx/>
              <a:buNone/>
              <a:defRPr/>
            </a:pPr>
            <a:endParaRPr lang="en-US" altLang="en-US" sz="2800" b="1"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89079771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1D4A95-D807-4A3D-4C0B-DA7BEA1AF656}"/>
            </a:ext>
          </a:extLst>
        </p:cNvPr>
        <p:cNvGrpSpPr/>
        <p:nvPr/>
      </p:nvGrpSpPr>
      <p:grpSpPr>
        <a:xfrm>
          <a:off x="0" y="0"/>
          <a:ext cx="0" cy="0"/>
          <a:chOff x="0" y="0"/>
          <a:chExt cx="0" cy="0"/>
        </a:xfrm>
      </p:grpSpPr>
      <p:sp>
        <p:nvSpPr>
          <p:cNvPr id="14338" name="Text Box 4">
            <a:extLst>
              <a:ext uri="{FF2B5EF4-FFF2-40B4-BE49-F238E27FC236}">
                <a16:creationId xmlns:a16="http://schemas.microsoft.com/office/drawing/2014/main" id="{0C3D0F94-0E84-1F25-6611-FBF31EB522D7}"/>
              </a:ext>
            </a:extLst>
          </p:cNvPr>
          <p:cNvSpPr txBox="1">
            <a:spLocks noChangeArrowheads="1"/>
          </p:cNvSpPr>
          <p:nvPr/>
        </p:nvSpPr>
        <p:spPr bwMode="auto">
          <a:xfrm>
            <a:off x="-76200" y="0"/>
            <a:ext cx="9220200" cy="44239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lgn="ctr" eaLnBrk="1" hangingPunct="1">
              <a:lnSpc>
                <a:spcPct val="150000"/>
              </a:lnSpc>
              <a:spcBef>
                <a:spcPct val="0"/>
              </a:spcBef>
              <a:buClrTx/>
              <a:buSzTx/>
              <a:buFontTx/>
              <a:buNone/>
              <a:defRPr/>
            </a:pPr>
            <a:endParaRPr lang="en-US" altLang="en-US" b="1" i="1" dirty="0">
              <a:effectLst>
                <a:outerShdw blurRad="38100" dist="38100" dir="2700000" algn="tl">
                  <a:srgbClr val="000000">
                    <a:alpha val="43137"/>
                  </a:srgbClr>
                </a:outerShdw>
              </a:effectLst>
            </a:endParaRP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Glory, glory, hallelujah! </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Glory, glory, hallelujah!</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Glory, glory, hallelujah! </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His truth is marching on.</a:t>
            </a:r>
          </a:p>
          <a:p>
            <a:pPr algn="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 . .</a:t>
            </a:r>
          </a:p>
        </p:txBody>
      </p:sp>
    </p:spTree>
    <p:extLst>
      <p:ext uri="{BB962C8B-B14F-4D97-AF65-F5344CB8AC3E}">
        <p14:creationId xmlns:p14="http://schemas.microsoft.com/office/powerpoint/2010/main" val="189573458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C98BE8-C886-026D-06B2-B063EB9319F5}"/>
            </a:ext>
          </a:extLst>
        </p:cNvPr>
        <p:cNvGrpSpPr/>
        <p:nvPr/>
      </p:nvGrpSpPr>
      <p:grpSpPr>
        <a:xfrm>
          <a:off x="0" y="0"/>
          <a:ext cx="0" cy="0"/>
          <a:chOff x="0" y="0"/>
          <a:chExt cx="0" cy="0"/>
        </a:xfrm>
      </p:grpSpPr>
      <p:sp>
        <p:nvSpPr>
          <p:cNvPr id="14338" name="Text Box 4">
            <a:extLst>
              <a:ext uri="{FF2B5EF4-FFF2-40B4-BE49-F238E27FC236}">
                <a16:creationId xmlns:a16="http://schemas.microsoft.com/office/drawing/2014/main" id="{DA22DA48-969A-3F92-3E66-AB8D0E60A0A2}"/>
              </a:ext>
            </a:extLst>
          </p:cNvPr>
          <p:cNvSpPr txBox="1">
            <a:spLocks noChangeArrowheads="1"/>
          </p:cNvSpPr>
          <p:nvPr/>
        </p:nvSpPr>
        <p:spPr bwMode="auto">
          <a:xfrm>
            <a:off x="-76200" y="76200"/>
            <a:ext cx="9220200" cy="70788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lgn="ctr" eaLnBrk="1" hangingPunct="1">
              <a:lnSpc>
                <a:spcPct val="150000"/>
              </a:lnSpc>
              <a:spcBef>
                <a:spcPct val="0"/>
              </a:spcBef>
              <a:buClrTx/>
              <a:buSzTx/>
              <a:buFontTx/>
              <a:buNone/>
              <a:defRPr/>
            </a:pPr>
            <a:r>
              <a:rPr lang="en-US" altLang="en-US" i="1" dirty="0">
                <a:effectLst>
                  <a:outerShdw blurRad="38100" dist="38100" dir="2700000" algn="tl">
                    <a:srgbClr val="000000">
                      <a:alpha val="43137"/>
                    </a:srgbClr>
                  </a:outerShdw>
                </a:effectLst>
              </a:rPr>
              <a:t>4 </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In the beauty of the lilies </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Christ was born across the sea,</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with a glory in his bosom that </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transfigures you and me;</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as he died to make men holy, </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let us die to make men free,</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while God is marching on.</a:t>
            </a:r>
          </a:p>
          <a:p>
            <a:pPr algn="r" eaLnBrk="1" hangingPunct="1">
              <a:lnSpc>
                <a:spcPct val="150000"/>
              </a:lnSpc>
              <a:spcBef>
                <a:spcPct val="0"/>
              </a:spcBef>
              <a:buClrTx/>
              <a:buSzTx/>
              <a:buFontTx/>
              <a:buNone/>
              <a:defRPr/>
            </a:pPr>
            <a:r>
              <a:rPr lang="en-US" altLang="en-US" sz="2800" b="1" i="1" dirty="0">
                <a:effectLst>
                  <a:outerShdw blurRad="38100" dist="38100" dir="2700000" algn="tl">
                    <a:srgbClr val="000000">
                      <a:alpha val="43137"/>
                    </a:srgbClr>
                  </a:outerShdw>
                </a:effectLst>
              </a:rPr>
              <a:t>. . .</a:t>
            </a:r>
            <a:endParaRPr lang="en-US" altLang="en-US" sz="2800" i="1" dirty="0">
              <a:effectLst>
                <a:outerShdw blurRad="38100" dist="38100" dir="2700000" algn="tl">
                  <a:srgbClr val="000000">
                    <a:alpha val="43137"/>
                  </a:srgbClr>
                </a:outerShdw>
              </a:effectLst>
            </a:endParaRPr>
          </a:p>
          <a:p>
            <a:pPr algn="r" eaLnBrk="1" hangingPunct="1">
              <a:spcBef>
                <a:spcPct val="0"/>
              </a:spcBef>
              <a:buClrTx/>
              <a:buSzTx/>
              <a:buFontTx/>
              <a:buNone/>
              <a:defRPr/>
            </a:pPr>
            <a:endParaRPr lang="en-US" altLang="en-US" sz="2800" b="1"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3051773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A25660-C892-1416-A143-8569A8844390}"/>
            </a:ext>
          </a:extLst>
        </p:cNvPr>
        <p:cNvGrpSpPr/>
        <p:nvPr/>
      </p:nvGrpSpPr>
      <p:grpSpPr>
        <a:xfrm>
          <a:off x="0" y="0"/>
          <a:ext cx="0" cy="0"/>
          <a:chOff x="0" y="0"/>
          <a:chExt cx="0" cy="0"/>
        </a:xfrm>
      </p:grpSpPr>
      <p:sp>
        <p:nvSpPr>
          <p:cNvPr id="14338" name="Text Box 4">
            <a:extLst>
              <a:ext uri="{FF2B5EF4-FFF2-40B4-BE49-F238E27FC236}">
                <a16:creationId xmlns:a16="http://schemas.microsoft.com/office/drawing/2014/main" id="{D64137B3-30D3-EB25-73BD-811238B5AC46}"/>
              </a:ext>
            </a:extLst>
          </p:cNvPr>
          <p:cNvSpPr txBox="1">
            <a:spLocks noChangeArrowheads="1"/>
          </p:cNvSpPr>
          <p:nvPr/>
        </p:nvSpPr>
        <p:spPr bwMode="auto">
          <a:xfrm>
            <a:off x="-76200" y="0"/>
            <a:ext cx="9220200" cy="44239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lgn="ctr" eaLnBrk="1" hangingPunct="1">
              <a:lnSpc>
                <a:spcPct val="150000"/>
              </a:lnSpc>
              <a:spcBef>
                <a:spcPct val="0"/>
              </a:spcBef>
              <a:buClrTx/>
              <a:buSzTx/>
              <a:buFontTx/>
              <a:buNone/>
              <a:defRPr/>
            </a:pPr>
            <a:endParaRPr lang="en-US" altLang="en-US" b="1" i="1" dirty="0">
              <a:effectLst>
                <a:outerShdw blurRad="38100" dist="38100" dir="2700000" algn="tl">
                  <a:srgbClr val="000000">
                    <a:alpha val="43137"/>
                  </a:srgbClr>
                </a:outerShdw>
              </a:effectLst>
            </a:endParaRP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Glory, glory, hallelujah! </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Glory, glory, hallelujah!</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Glory, glory, hallelujah! </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His truth is marching on.</a:t>
            </a:r>
          </a:p>
          <a:p>
            <a:pPr algn="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 . .</a:t>
            </a:r>
          </a:p>
        </p:txBody>
      </p:sp>
    </p:spTree>
    <p:extLst>
      <p:ext uri="{BB962C8B-B14F-4D97-AF65-F5344CB8AC3E}">
        <p14:creationId xmlns:p14="http://schemas.microsoft.com/office/powerpoint/2010/main" val="323436047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115FFB-7C31-593C-9CF5-1A7D23F011C1}"/>
            </a:ext>
          </a:extLst>
        </p:cNvPr>
        <p:cNvGrpSpPr/>
        <p:nvPr/>
      </p:nvGrpSpPr>
      <p:grpSpPr>
        <a:xfrm>
          <a:off x="0" y="0"/>
          <a:ext cx="0" cy="0"/>
          <a:chOff x="0" y="0"/>
          <a:chExt cx="0" cy="0"/>
        </a:xfrm>
      </p:grpSpPr>
      <p:sp>
        <p:nvSpPr>
          <p:cNvPr id="14338" name="Text Box 4">
            <a:extLst>
              <a:ext uri="{FF2B5EF4-FFF2-40B4-BE49-F238E27FC236}">
                <a16:creationId xmlns:a16="http://schemas.microsoft.com/office/drawing/2014/main" id="{231D38DD-806D-369F-C236-AE4CA54788D2}"/>
              </a:ext>
            </a:extLst>
          </p:cNvPr>
          <p:cNvSpPr txBox="1">
            <a:spLocks noChangeArrowheads="1"/>
          </p:cNvSpPr>
          <p:nvPr/>
        </p:nvSpPr>
        <p:spPr bwMode="auto">
          <a:xfrm>
            <a:off x="-76200" y="76200"/>
            <a:ext cx="9220200" cy="70788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lgn="ctr" eaLnBrk="1" hangingPunct="1">
              <a:lnSpc>
                <a:spcPct val="150000"/>
              </a:lnSpc>
              <a:spcBef>
                <a:spcPct val="0"/>
              </a:spcBef>
              <a:buClrTx/>
              <a:buSzTx/>
              <a:buFontTx/>
              <a:buNone/>
              <a:defRPr/>
            </a:pPr>
            <a:r>
              <a:rPr lang="en-US" altLang="en-US" i="1" dirty="0">
                <a:effectLst>
                  <a:outerShdw blurRad="38100" dist="38100" dir="2700000" algn="tl">
                    <a:srgbClr val="000000">
                      <a:alpha val="43137"/>
                    </a:srgbClr>
                  </a:outerShdw>
                </a:effectLst>
              </a:rPr>
              <a:t>5 </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We can almost hear the trumpet sound, </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the Lord’s return is near; </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There are still so many people lost, </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His message they must hear; </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Father, given us one more moment, </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one more day, just one more year—</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With God we’re marching on.</a:t>
            </a:r>
          </a:p>
          <a:p>
            <a:pPr algn="r" eaLnBrk="1" hangingPunct="1">
              <a:lnSpc>
                <a:spcPct val="150000"/>
              </a:lnSpc>
              <a:spcBef>
                <a:spcPct val="0"/>
              </a:spcBef>
              <a:buClrTx/>
              <a:buSzTx/>
              <a:buFontTx/>
              <a:buNone/>
              <a:defRPr/>
            </a:pPr>
            <a:r>
              <a:rPr lang="en-US" altLang="en-US" sz="2800" b="1" i="1" dirty="0">
                <a:effectLst>
                  <a:outerShdw blurRad="38100" dist="38100" dir="2700000" algn="tl">
                    <a:srgbClr val="000000">
                      <a:alpha val="43137"/>
                    </a:srgbClr>
                  </a:outerShdw>
                </a:effectLst>
              </a:rPr>
              <a:t>. . .</a:t>
            </a:r>
            <a:endParaRPr lang="en-US" altLang="en-US" sz="2800" i="1" dirty="0">
              <a:effectLst>
                <a:outerShdw blurRad="38100" dist="38100" dir="2700000" algn="tl">
                  <a:srgbClr val="000000">
                    <a:alpha val="43137"/>
                  </a:srgbClr>
                </a:outerShdw>
              </a:effectLst>
            </a:endParaRPr>
          </a:p>
          <a:p>
            <a:pPr algn="r" eaLnBrk="1" hangingPunct="1">
              <a:spcBef>
                <a:spcPct val="0"/>
              </a:spcBef>
              <a:buClrTx/>
              <a:buSzTx/>
              <a:buFontTx/>
              <a:buNone/>
              <a:defRPr/>
            </a:pPr>
            <a:endParaRPr lang="en-US" altLang="en-US" sz="2800" b="1"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89087614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6BEDD9-4EA0-2655-EA01-CF801040BECF}"/>
            </a:ext>
          </a:extLst>
        </p:cNvPr>
        <p:cNvGrpSpPr/>
        <p:nvPr/>
      </p:nvGrpSpPr>
      <p:grpSpPr>
        <a:xfrm>
          <a:off x="0" y="0"/>
          <a:ext cx="0" cy="0"/>
          <a:chOff x="0" y="0"/>
          <a:chExt cx="0" cy="0"/>
        </a:xfrm>
      </p:grpSpPr>
      <p:sp>
        <p:nvSpPr>
          <p:cNvPr id="14338" name="Text Box 4">
            <a:extLst>
              <a:ext uri="{FF2B5EF4-FFF2-40B4-BE49-F238E27FC236}">
                <a16:creationId xmlns:a16="http://schemas.microsoft.com/office/drawing/2014/main" id="{AF83CAA1-B38B-B1FE-ADC3-4988E546039C}"/>
              </a:ext>
            </a:extLst>
          </p:cNvPr>
          <p:cNvSpPr txBox="1">
            <a:spLocks noChangeArrowheads="1"/>
          </p:cNvSpPr>
          <p:nvPr/>
        </p:nvSpPr>
        <p:spPr bwMode="auto">
          <a:xfrm>
            <a:off x="-76200" y="0"/>
            <a:ext cx="9220200" cy="3685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lgn="ctr" eaLnBrk="1" hangingPunct="1">
              <a:lnSpc>
                <a:spcPct val="150000"/>
              </a:lnSpc>
              <a:spcBef>
                <a:spcPct val="0"/>
              </a:spcBef>
              <a:buClrTx/>
              <a:buSzTx/>
              <a:buFontTx/>
              <a:buNone/>
              <a:defRPr/>
            </a:pPr>
            <a:endParaRPr lang="en-US" altLang="en-US" b="1" i="1" dirty="0">
              <a:effectLst>
                <a:outerShdw blurRad="38100" dist="38100" dir="2700000" algn="tl">
                  <a:srgbClr val="000000">
                    <a:alpha val="43137"/>
                  </a:srgbClr>
                </a:outerShdw>
              </a:effectLst>
            </a:endParaRP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Glory, glory, hallelujah! </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Glory, glory, hallelujah!</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Glory, glory, hallelujah! </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His truth is marching on.</a:t>
            </a:r>
          </a:p>
        </p:txBody>
      </p:sp>
    </p:spTree>
    <p:extLst>
      <p:ext uri="{BB962C8B-B14F-4D97-AF65-F5344CB8AC3E}">
        <p14:creationId xmlns:p14="http://schemas.microsoft.com/office/powerpoint/2010/main" val="10728989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D884F49B-A140-AE7D-EB3C-808A598602F6}"/>
              </a:ext>
            </a:extLst>
          </p:cNvPr>
          <p:cNvSpPr>
            <a:spLocks noChangeArrowheads="1"/>
          </p:cNvSpPr>
          <p:nvPr/>
        </p:nvSpPr>
        <p:spPr bwMode="auto">
          <a:xfrm>
            <a:off x="-9525" y="417493"/>
            <a:ext cx="91440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eaLnBrk="0" hangingPunct="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eaLnBrk="0" hangingPunct="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eaLnBrk="0" hangingPunct="0">
              <a:spcBef>
                <a:spcPct val="20000"/>
              </a:spcBef>
              <a:buClr>
                <a:schemeClr val="tx1"/>
              </a:buClr>
              <a:buChar char="–"/>
              <a:defRPr sz="2000">
                <a:solidFill>
                  <a:schemeClr val="tx1"/>
                </a:solidFill>
                <a:latin typeface="Tahoma" panose="020B0604030504040204" pitchFamily="34" charset="0"/>
                <a:cs typeface="Arial" panose="020B0604020202020204" pitchFamily="34" charset="0"/>
              </a:defRPr>
            </a:lvl4pPr>
            <a:lvl5pPr marL="2057400" indent="-228600" eaLnBrk="0" hangingPunct="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eaLnBrk="1" hangingPunct="1">
              <a:spcBef>
                <a:spcPct val="0"/>
              </a:spcBef>
              <a:buClrTx/>
              <a:buSzTx/>
              <a:buFontTx/>
              <a:buNone/>
            </a:pPr>
            <a:r>
              <a:rPr lang="en-US" altLang="en-US" sz="2800" dirty="0"/>
              <a:t>CHORAL INTROIT</a:t>
            </a:r>
          </a:p>
          <a:p>
            <a:pPr eaLnBrk="1" hangingPunct="1">
              <a:spcBef>
                <a:spcPct val="0"/>
              </a:spcBef>
              <a:buClrTx/>
              <a:buSzTx/>
              <a:buFontTx/>
              <a:buNone/>
            </a:pPr>
            <a:r>
              <a:rPr lang="en-US" altLang="en-US" sz="2800" dirty="0"/>
              <a:t> </a:t>
            </a:r>
          </a:p>
        </p:txBody>
      </p:sp>
      <p:pic>
        <p:nvPicPr>
          <p:cNvPr id="3" name="Picture 2">
            <a:extLst>
              <a:ext uri="{FF2B5EF4-FFF2-40B4-BE49-F238E27FC236}">
                <a16:creationId xmlns:a16="http://schemas.microsoft.com/office/drawing/2014/main" id="{FBF3C66A-0AF9-C03A-3249-0F0968F0A631}"/>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743200" y="2254794"/>
            <a:ext cx="3424825" cy="4151376"/>
          </a:xfrm>
          <a:prstGeom prst="rect">
            <a:avLst/>
          </a:prstGeo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Box 2">
            <a:extLst>
              <a:ext uri="{FF2B5EF4-FFF2-40B4-BE49-F238E27FC236}">
                <a16:creationId xmlns:a16="http://schemas.microsoft.com/office/drawing/2014/main" id="{794A8627-BF5A-E334-82F8-9BD881412D60}"/>
              </a:ext>
            </a:extLst>
          </p:cNvPr>
          <p:cNvSpPr txBox="1">
            <a:spLocks noChangeArrowheads="1"/>
          </p:cNvSpPr>
          <p:nvPr/>
        </p:nvSpPr>
        <p:spPr bwMode="auto">
          <a:xfrm>
            <a:off x="304800" y="0"/>
            <a:ext cx="8534400" cy="659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lgn="ctr">
              <a:buFont typeface="Wingdings" pitchFamily="2" charset="2"/>
              <a:buNone/>
              <a:defRPr/>
            </a:pPr>
            <a:r>
              <a:rPr lang="en-US" altLang="en-US" sz="2800" b="0" dirty="0">
                <a:effectLst>
                  <a:outerShdw blurRad="38100" dist="38100" dir="2700000" algn="tl">
                    <a:srgbClr val="000000">
                      <a:alpha val="43137"/>
                    </a:srgbClr>
                  </a:outerShdw>
                </a:effectLst>
              </a:rPr>
              <a:t>PRAYER OF THANKSGIVING, OF THE PEOPLE, &amp; THE LORD’S PRAYER</a:t>
            </a:r>
          </a:p>
          <a:p>
            <a:pPr algn="ctr">
              <a:buFont typeface="Wingdings" pitchFamily="2" charset="2"/>
              <a:buNone/>
              <a:defRPr/>
            </a:pPr>
            <a:r>
              <a:rPr lang="en-US" altLang="en-US" sz="2800" b="0" dirty="0">
                <a:effectLst>
                  <a:outerShdw blurRad="38100" dist="38100" dir="2700000" algn="tl">
                    <a:srgbClr val="000000">
                      <a:alpha val="43137"/>
                    </a:srgbClr>
                  </a:outerShdw>
                </a:effectLst>
              </a:rPr>
              <a:t> </a:t>
            </a:r>
            <a:endParaRPr lang="en-US" altLang="en-US" sz="2800" dirty="0">
              <a:effectLst>
                <a:outerShdw blurRad="38100" dist="38100" dir="2700000" algn="tl">
                  <a:srgbClr val="000000">
                    <a:alpha val="43137"/>
                  </a:srgbClr>
                </a:outerShdw>
              </a:effectLst>
            </a:endParaRPr>
          </a:p>
          <a:p>
            <a:pPr algn="ctr">
              <a:spcBef>
                <a:spcPct val="0"/>
              </a:spcBef>
              <a:spcAft>
                <a:spcPts val="300"/>
              </a:spcAft>
              <a:buClrTx/>
              <a:buSzTx/>
              <a:buFontTx/>
              <a:buNone/>
              <a:defRPr/>
            </a:pPr>
            <a:r>
              <a:rPr lang="en-US" altLang="en-US" sz="2800" b="1" dirty="0">
                <a:effectLst>
                  <a:outerShdw blurRad="38100" dist="38100" dir="2700000" algn="tl">
                    <a:srgbClr val="000000">
                      <a:alpha val="43137"/>
                    </a:srgbClr>
                  </a:outerShdw>
                </a:effectLst>
              </a:rPr>
              <a:t>Our Father who art in heaven,</a:t>
            </a:r>
          </a:p>
          <a:p>
            <a:pPr algn="ctr">
              <a:spcBef>
                <a:spcPct val="0"/>
              </a:spcBef>
              <a:spcAft>
                <a:spcPts val="300"/>
              </a:spcAft>
              <a:buClrTx/>
              <a:buSzTx/>
              <a:buFontTx/>
              <a:buNone/>
              <a:defRPr/>
            </a:pPr>
            <a:r>
              <a:rPr lang="en-US" altLang="en-US" sz="2800" b="1" dirty="0">
                <a:effectLst>
                  <a:outerShdw blurRad="38100" dist="38100" dir="2700000" algn="tl">
                    <a:srgbClr val="000000">
                      <a:alpha val="43137"/>
                    </a:srgbClr>
                  </a:outerShdw>
                </a:effectLst>
              </a:rPr>
              <a:t>Hallowed be thy name. </a:t>
            </a:r>
          </a:p>
          <a:p>
            <a:pPr algn="ctr">
              <a:spcBef>
                <a:spcPct val="0"/>
              </a:spcBef>
              <a:spcAft>
                <a:spcPts val="300"/>
              </a:spcAft>
              <a:buClrTx/>
              <a:buSzTx/>
              <a:buFontTx/>
              <a:buNone/>
              <a:defRPr/>
            </a:pPr>
            <a:r>
              <a:rPr lang="en-US" altLang="en-US" sz="2800" b="1" dirty="0">
                <a:effectLst>
                  <a:outerShdw blurRad="38100" dist="38100" dir="2700000" algn="tl">
                    <a:srgbClr val="000000">
                      <a:alpha val="43137"/>
                    </a:srgbClr>
                  </a:outerShdw>
                </a:effectLst>
              </a:rPr>
              <a:t>Thy kingdom come, thy will be done; </a:t>
            </a:r>
          </a:p>
          <a:p>
            <a:pPr algn="ctr">
              <a:spcBef>
                <a:spcPct val="0"/>
              </a:spcBef>
              <a:spcAft>
                <a:spcPts val="300"/>
              </a:spcAft>
              <a:buClrTx/>
              <a:buSzTx/>
              <a:buFontTx/>
              <a:buNone/>
              <a:defRPr/>
            </a:pPr>
            <a:r>
              <a:rPr lang="en-US" altLang="en-US" sz="2800" b="1" dirty="0">
                <a:effectLst>
                  <a:outerShdw blurRad="38100" dist="38100" dir="2700000" algn="tl">
                    <a:srgbClr val="000000">
                      <a:alpha val="43137"/>
                    </a:srgbClr>
                  </a:outerShdw>
                </a:effectLst>
              </a:rPr>
              <a:t>On earth as it is in heaven.</a:t>
            </a:r>
          </a:p>
          <a:p>
            <a:pPr algn="ctr">
              <a:spcBef>
                <a:spcPct val="0"/>
              </a:spcBef>
              <a:spcAft>
                <a:spcPts val="300"/>
              </a:spcAft>
              <a:buClrTx/>
              <a:buSzTx/>
              <a:buFontTx/>
              <a:buNone/>
              <a:defRPr/>
            </a:pPr>
            <a:r>
              <a:rPr lang="en-US" altLang="en-US" sz="2800" b="1" dirty="0">
                <a:effectLst>
                  <a:outerShdw blurRad="38100" dist="38100" dir="2700000" algn="tl">
                    <a:srgbClr val="000000">
                      <a:alpha val="43137"/>
                    </a:srgbClr>
                  </a:outerShdw>
                </a:effectLst>
              </a:rPr>
              <a:t>Give us this day our daily bread; </a:t>
            </a:r>
          </a:p>
          <a:p>
            <a:pPr algn="ctr">
              <a:spcBef>
                <a:spcPct val="0"/>
              </a:spcBef>
              <a:spcAft>
                <a:spcPts val="300"/>
              </a:spcAft>
              <a:buClrTx/>
              <a:buSzTx/>
              <a:buFontTx/>
              <a:buNone/>
              <a:defRPr/>
            </a:pPr>
            <a:r>
              <a:rPr lang="en-US" altLang="en-US" sz="2800" b="1" dirty="0">
                <a:effectLst>
                  <a:outerShdw blurRad="38100" dist="38100" dir="2700000" algn="tl">
                    <a:srgbClr val="000000">
                      <a:alpha val="43137"/>
                    </a:srgbClr>
                  </a:outerShdw>
                </a:effectLst>
              </a:rPr>
              <a:t>And forgive us our debts, </a:t>
            </a:r>
          </a:p>
          <a:p>
            <a:pPr algn="ctr">
              <a:spcBef>
                <a:spcPct val="0"/>
              </a:spcBef>
              <a:spcAft>
                <a:spcPts val="300"/>
              </a:spcAft>
              <a:buClrTx/>
              <a:buSzTx/>
              <a:buFontTx/>
              <a:buNone/>
              <a:defRPr/>
            </a:pPr>
            <a:r>
              <a:rPr lang="en-US" altLang="en-US" sz="2800" b="1" dirty="0">
                <a:effectLst>
                  <a:outerShdw blurRad="38100" dist="38100" dir="2700000" algn="tl">
                    <a:srgbClr val="000000">
                      <a:alpha val="43137"/>
                    </a:srgbClr>
                  </a:outerShdw>
                </a:effectLst>
              </a:rPr>
              <a:t>As we forgive our debtors; </a:t>
            </a:r>
          </a:p>
          <a:p>
            <a:pPr algn="ctr">
              <a:spcBef>
                <a:spcPct val="0"/>
              </a:spcBef>
              <a:spcAft>
                <a:spcPts val="300"/>
              </a:spcAft>
              <a:buClrTx/>
              <a:buSzTx/>
              <a:buFontTx/>
              <a:buNone/>
              <a:defRPr/>
            </a:pPr>
            <a:r>
              <a:rPr lang="en-US" altLang="en-US" sz="2800" b="1" dirty="0">
                <a:effectLst>
                  <a:outerShdw blurRad="38100" dist="38100" dir="2700000" algn="tl">
                    <a:srgbClr val="000000">
                      <a:alpha val="43137"/>
                    </a:srgbClr>
                  </a:outerShdw>
                </a:effectLst>
              </a:rPr>
              <a:t>And lead us not into temptation,</a:t>
            </a:r>
          </a:p>
          <a:p>
            <a:pPr algn="ctr">
              <a:spcBef>
                <a:spcPct val="0"/>
              </a:spcBef>
              <a:spcAft>
                <a:spcPts val="300"/>
              </a:spcAft>
              <a:buClrTx/>
              <a:buSzTx/>
              <a:buFontTx/>
              <a:buNone/>
              <a:defRPr/>
            </a:pPr>
            <a:r>
              <a:rPr lang="en-US" altLang="en-US" sz="2800" b="1" dirty="0">
                <a:effectLst>
                  <a:outerShdw blurRad="38100" dist="38100" dir="2700000" algn="tl">
                    <a:srgbClr val="000000">
                      <a:alpha val="43137"/>
                    </a:srgbClr>
                  </a:outerShdw>
                </a:effectLst>
              </a:rPr>
              <a:t>But deliver us from evil, </a:t>
            </a:r>
          </a:p>
          <a:p>
            <a:pPr algn="ctr">
              <a:spcBef>
                <a:spcPct val="0"/>
              </a:spcBef>
              <a:spcAft>
                <a:spcPts val="300"/>
              </a:spcAft>
              <a:buClrTx/>
              <a:buSzTx/>
              <a:buFontTx/>
              <a:buNone/>
              <a:defRPr/>
            </a:pPr>
            <a:r>
              <a:rPr lang="en-US" altLang="en-US" sz="2800" b="1" dirty="0">
                <a:effectLst>
                  <a:outerShdw blurRad="38100" dist="38100" dir="2700000" algn="tl">
                    <a:srgbClr val="000000">
                      <a:alpha val="43137"/>
                    </a:srgbClr>
                  </a:outerShdw>
                </a:effectLst>
              </a:rPr>
              <a:t>For Thine is the kingdom </a:t>
            </a:r>
          </a:p>
          <a:p>
            <a:pPr algn="ctr">
              <a:spcBef>
                <a:spcPct val="0"/>
              </a:spcBef>
              <a:spcAft>
                <a:spcPts val="300"/>
              </a:spcAft>
              <a:buClrTx/>
              <a:buSzTx/>
              <a:buFontTx/>
              <a:buNone/>
              <a:defRPr/>
            </a:pPr>
            <a:r>
              <a:rPr lang="en-US" altLang="en-US" sz="2800" b="1" dirty="0">
                <a:effectLst>
                  <a:outerShdw blurRad="38100" dist="38100" dir="2700000" algn="tl">
                    <a:srgbClr val="000000">
                      <a:alpha val="43137"/>
                    </a:srgbClr>
                  </a:outerShdw>
                </a:effectLst>
              </a:rPr>
              <a:t>And the power and the glory, forever.  Amen.</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6FE9B7-54A2-6B3E-4F9F-77213C494A64}"/>
            </a:ext>
          </a:extLst>
        </p:cNvPr>
        <p:cNvGrpSpPr/>
        <p:nvPr/>
      </p:nvGrpSpPr>
      <p:grpSpPr>
        <a:xfrm>
          <a:off x="0" y="0"/>
          <a:ext cx="0" cy="0"/>
          <a:chOff x="0" y="0"/>
          <a:chExt cx="0" cy="0"/>
        </a:xfrm>
      </p:grpSpPr>
      <p:pic>
        <p:nvPicPr>
          <p:cNvPr id="6" name="Picture 5" descr="An open book on a table&#10;&#10;AI-generated content may be incorrect.">
            <a:extLst>
              <a:ext uri="{FF2B5EF4-FFF2-40B4-BE49-F238E27FC236}">
                <a16:creationId xmlns:a16="http://schemas.microsoft.com/office/drawing/2014/main" id="{EB5A47A3-3CDA-4C15-EB41-5865BE567F91}"/>
              </a:ext>
            </a:extLst>
          </p:cNvPr>
          <p:cNvPicPr>
            <a:picLocks noChangeAspect="1"/>
          </p:cNvPicPr>
          <p:nvPr/>
        </p:nvPicPr>
        <p:blipFill>
          <a:blip r:embed="rId2">
            <a:alphaModFix amt="40000"/>
            <a:extLst>
              <a:ext uri="{28A0092B-C50C-407E-A947-70E740481C1C}">
                <a14:useLocalDpi xmlns:a14="http://schemas.microsoft.com/office/drawing/2010/main" val="0"/>
              </a:ext>
            </a:extLst>
          </a:blip>
          <a:srcRect/>
          <a:stretch>
            <a:fillRect/>
          </a:stretch>
        </p:blipFill>
        <p:spPr>
          <a:xfrm>
            <a:off x="20" y="10"/>
            <a:ext cx="9143980" cy="6857990"/>
          </a:xfrm>
          <a:prstGeom prst="rect">
            <a:avLst/>
          </a:prstGeom>
        </p:spPr>
      </p:pic>
      <p:sp>
        <p:nvSpPr>
          <p:cNvPr id="2" name="Title 1">
            <a:extLst>
              <a:ext uri="{FF2B5EF4-FFF2-40B4-BE49-F238E27FC236}">
                <a16:creationId xmlns:a16="http://schemas.microsoft.com/office/drawing/2014/main" id="{330AAFCE-0312-9125-50EF-D3E39AB7ACBC}"/>
              </a:ext>
            </a:extLst>
          </p:cNvPr>
          <p:cNvSpPr>
            <a:spLocks noGrp="1"/>
          </p:cNvSpPr>
          <p:nvPr>
            <p:ph type="title"/>
          </p:nvPr>
        </p:nvSpPr>
        <p:spPr>
          <a:xfrm>
            <a:off x="1028019" y="1769540"/>
            <a:ext cx="7080026" cy="1828801"/>
          </a:xfrm>
        </p:spPr>
        <p:txBody>
          <a:bodyPr vert="horz" lIns="91440" tIns="45720" rIns="91440" bIns="45720" rtlCol="0" anchor="b">
            <a:normAutofit/>
          </a:bodyPr>
          <a:lstStyle/>
          <a:p>
            <a:r>
              <a:rPr lang="en-US" altLang="en-US" sz="5400" b="1" dirty="0"/>
              <a:t>DEPARTING IN GOD’S NAME</a:t>
            </a:r>
          </a:p>
        </p:txBody>
      </p:sp>
    </p:spTree>
    <p:extLst>
      <p:ext uri="{BB962C8B-B14F-4D97-AF65-F5344CB8AC3E}">
        <p14:creationId xmlns:p14="http://schemas.microsoft.com/office/powerpoint/2010/main" val="83438388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red white and blue flag&#10;&#10;Description automatically generated">
            <a:extLst>
              <a:ext uri="{FF2B5EF4-FFF2-40B4-BE49-F238E27FC236}">
                <a16:creationId xmlns:a16="http://schemas.microsoft.com/office/drawing/2014/main" id="{EAC67439-9089-7355-9C62-E1778A106CC1}"/>
              </a:ext>
            </a:extLst>
          </p:cNvPr>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16329" y="2422071"/>
            <a:ext cx="9176658" cy="4588329"/>
          </a:xfrm>
          <a:prstGeom prst="rect">
            <a:avLst/>
          </a:prstGeom>
          <a:effectLst>
            <a:softEdge rad="635000"/>
          </a:effectLst>
        </p:spPr>
      </p:pic>
      <p:sp>
        <p:nvSpPr>
          <p:cNvPr id="14338" name="Text Box 4">
            <a:extLst>
              <a:ext uri="{FF2B5EF4-FFF2-40B4-BE49-F238E27FC236}">
                <a16:creationId xmlns:a16="http://schemas.microsoft.com/office/drawing/2014/main" id="{D522C88E-8367-8040-CCB7-512F5506FFFD}"/>
              </a:ext>
            </a:extLst>
          </p:cNvPr>
          <p:cNvSpPr txBox="1">
            <a:spLocks noChangeArrowheads="1"/>
          </p:cNvSpPr>
          <p:nvPr/>
        </p:nvSpPr>
        <p:spPr bwMode="auto">
          <a:xfrm>
            <a:off x="-76200" y="0"/>
            <a:ext cx="9220200" cy="71096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lgn="ctr" eaLnBrk="1" hangingPunct="1">
              <a:spcBef>
                <a:spcPct val="0"/>
              </a:spcBef>
              <a:buClrTx/>
              <a:buSzTx/>
              <a:buNone/>
              <a:defRPr/>
            </a:pPr>
            <a:r>
              <a:rPr lang="en-US" b="1" dirty="0">
                <a:effectLst>
                  <a:outerShdw blurRad="38100" dist="38100" dir="2700000" algn="tl">
                    <a:srgbClr val="000000">
                      <a:alpha val="43137"/>
                    </a:srgbClr>
                  </a:outerShdw>
                </a:effectLst>
              </a:rPr>
              <a:t>DEPARTING IN GOD’S NAME</a:t>
            </a:r>
          </a:p>
          <a:p>
            <a:pPr eaLnBrk="1" hangingPunct="1">
              <a:spcBef>
                <a:spcPct val="0"/>
              </a:spcBef>
              <a:buClrTx/>
              <a:buSzTx/>
              <a:buFontTx/>
              <a:buNone/>
              <a:defRPr/>
            </a:pPr>
            <a:endParaRPr lang="en-US" altLang="en-US" sz="2000" b="0" dirty="0">
              <a:effectLst>
                <a:outerShdw blurRad="38100" dist="38100" dir="2700000" algn="tl">
                  <a:srgbClr val="000000">
                    <a:alpha val="43137"/>
                  </a:srgbClr>
                </a:outerShdw>
              </a:effectLst>
            </a:endParaRPr>
          </a:p>
          <a:p>
            <a:pPr eaLnBrk="1" hangingPunct="1">
              <a:spcBef>
                <a:spcPct val="0"/>
              </a:spcBef>
              <a:buClrTx/>
              <a:buSzTx/>
              <a:buFontTx/>
              <a:buNone/>
              <a:defRPr/>
            </a:pPr>
            <a:r>
              <a:rPr lang="en-US" altLang="en-US" sz="2000" b="0" dirty="0">
                <a:effectLst>
                  <a:outerShdw blurRad="38100" dist="38100" dir="2700000" algn="tl">
                    <a:srgbClr val="000000">
                      <a:alpha val="43137"/>
                    </a:srgbClr>
                  </a:outerShdw>
                </a:effectLst>
              </a:rPr>
              <a:t>* HYMN:    </a:t>
            </a:r>
            <a:r>
              <a:rPr lang="en-US" altLang="en-US" sz="2200" b="0" i="1" dirty="0">
                <a:effectLst>
                  <a:outerShdw blurRad="38100" dist="38100" dir="2700000" algn="tl">
                    <a:srgbClr val="000000">
                      <a:alpha val="43137"/>
                    </a:srgbClr>
                  </a:outerShdw>
                </a:effectLst>
              </a:rPr>
              <a:t>No. 564		O Beautiful for Spacious Skies</a:t>
            </a:r>
          </a:p>
          <a:p>
            <a:pPr eaLnBrk="1" hangingPunct="1">
              <a:spcBef>
                <a:spcPct val="0"/>
              </a:spcBef>
              <a:buClrTx/>
              <a:buSzTx/>
              <a:buFontTx/>
              <a:buNone/>
              <a:defRPr/>
            </a:pPr>
            <a:endParaRPr lang="en-US" altLang="en-US" sz="1400" b="0" i="1" dirty="0">
              <a:effectLst>
                <a:outerShdw blurRad="38100" dist="38100" dir="2700000" algn="tl">
                  <a:srgbClr val="000000">
                    <a:alpha val="43137"/>
                  </a:srgbClr>
                </a:outerShdw>
              </a:effectLst>
            </a:endParaRP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O beautiful for spacious skies,</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For amber waves of grain,</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For purple mountain majesties</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Above the fruited plain! America! America!</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God shed His grace on thee,</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And crown thy good with servanthood</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From sea to shining sea!</a:t>
            </a:r>
          </a:p>
          <a:p>
            <a:pPr algn="r" eaLnBrk="1" hangingPunct="1">
              <a:spcBef>
                <a:spcPct val="0"/>
              </a:spcBef>
              <a:buClrTx/>
              <a:buSzTx/>
              <a:buFontTx/>
              <a:buNone/>
              <a:defRPr/>
            </a:pPr>
            <a:r>
              <a:rPr lang="en-US" altLang="en-US" sz="2000" b="1" i="1" dirty="0">
                <a:effectLst>
                  <a:outerShdw blurRad="38100" dist="38100" dir="2700000" algn="tl">
                    <a:srgbClr val="000000">
                      <a:alpha val="43137"/>
                    </a:srgbClr>
                  </a:outerShdw>
                </a:effectLst>
              </a:rPr>
              <a:t>. . .</a:t>
            </a:r>
          </a:p>
        </p:txBody>
      </p:sp>
    </p:spTree>
    <p:extLst>
      <p:ext uri="{BB962C8B-B14F-4D97-AF65-F5344CB8AC3E}">
        <p14:creationId xmlns:p14="http://schemas.microsoft.com/office/powerpoint/2010/main" val="92822551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red white and blue flag&#10;&#10;Description automatically generated">
            <a:extLst>
              <a:ext uri="{FF2B5EF4-FFF2-40B4-BE49-F238E27FC236}">
                <a16:creationId xmlns:a16="http://schemas.microsoft.com/office/drawing/2014/main" id="{2D02FBEE-AF37-8FA4-8D73-55415F716B98}"/>
              </a:ext>
            </a:extLst>
          </p:cNvPr>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16329" y="2422071"/>
            <a:ext cx="9176658" cy="4588329"/>
          </a:xfrm>
          <a:prstGeom prst="rect">
            <a:avLst/>
          </a:prstGeom>
          <a:effectLst>
            <a:softEdge rad="635000"/>
          </a:effectLst>
        </p:spPr>
      </p:pic>
      <p:sp>
        <p:nvSpPr>
          <p:cNvPr id="14338" name="Text Box 4">
            <a:extLst>
              <a:ext uri="{FF2B5EF4-FFF2-40B4-BE49-F238E27FC236}">
                <a16:creationId xmlns:a16="http://schemas.microsoft.com/office/drawing/2014/main" id="{D522C88E-8367-8040-CCB7-512F5506FFFD}"/>
              </a:ext>
            </a:extLst>
          </p:cNvPr>
          <p:cNvSpPr txBox="1">
            <a:spLocks noChangeArrowheads="1"/>
          </p:cNvSpPr>
          <p:nvPr/>
        </p:nvSpPr>
        <p:spPr bwMode="auto">
          <a:xfrm>
            <a:off x="-76200" y="0"/>
            <a:ext cx="9220200" cy="65601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lgn="ctr" eaLnBrk="1" hangingPunct="1">
              <a:lnSpc>
                <a:spcPct val="150000"/>
              </a:lnSpc>
              <a:spcBef>
                <a:spcPct val="0"/>
              </a:spcBef>
              <a:buClrTx/>
              <a:buSzTx/>
              <a:buFontTx/>
              <a:buNone/>
              <a:defRPr/>
            </a:pPr>
            <a:endParaRPr lang="en-US" altLang="en-US" b="1" i="1" dirty="0">
              <a:effectLst>
                <a:outerShdw blurRad="38100" dist="38100" dir="2700000" algn="tl">
                  <a:srgbClr val="000000">
                    <a:alpha val="43137"/>
                  </a:srgbClr>
                </a:outerShdw>
              </a:effectLst>
            </a:endParaRP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O beautiful for pilgrim feet,</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Whose stern, impassioned stress</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A thoroughfare for freedom beat</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Across the wilderness! America! America!</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God mend thine every flaw,</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Confirm thy soul in self-control,</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Thy liberty in law!</a:t>
            </a:r>
            <a:endParaRPr lang="en-US" altLang="en-US" sz="2800" i="1" dirty="0">
              <a:effectLst>
                <a:outerShdw blurRad="38100" dist="38100" dir="2700000" algn="tl">
                  <a:srgbClr val="000000">
                    <a:alpha val="43137"/>
                  </a:srgbClr>
                </a:outerShdw>
              </a:effectLst>
            </a:endParaRPr>
          </a:p>
          <a:p>
            <a:pPr algn="r" eaLnBrk="1" hangingPunct="1">
              <a:lnSpc>
                <a:spcPct val="150000"/>
              </a:lnSpc>
              <a:spcBef>
                <a:spcPct val="0"/>
              </a:spcBef>
              <a:buClrTx/>
              <a:buSzTx/>
              <a:buFontTx/>
              <a:buNone/>
              <a:defRPr/>
            </a:pPr>
            <a:r>
              <a:rPr lang="en-US" altLang="en-US" sz="2800" i="1" dirty="0">
                <a:effectLst>
                  <a:outerShdw blurRad="38100" dist="38100" dir="2700000" algn="tl">
                    <a:srgbClr val="000000">
                      <a:alpha val="43137"/>
                    </a:srgbClr>
                  </a:outerShdw>
                </a:effectLst>
              </a:rPr>
              <a:t>. . .</a:t>
            </a:r>
          </a:p>
        </p:txBody>
      </p:sp>
    </p:spTree>
    <p:extLst>
      <p:ext uri="{BB962C8B-B14F-4D97-AF65-F5344CB8AC3E}">
        <p14:creationId xmlns:p14="http://schemas.microsoft.com/office/powerpoint/2010/main" val="36700399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red white and blue flag&#10;&#10;Description automatically generated">
            <a:extLst>
              <a:ext uri="{FF2B5EF4-FFF2-40B4-BE49-F238E27FC236}">
                <a16:creationId xmlns:a16="http://schemas.microsoft.com/office/drawing/2014/main" id="{49829A03-F56D-6343-3969-E11BF6476149}"/>
              </a:ext>
            </a:extLst>
          </p:cNvPr>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16329" y="2422071"/>
            <a:ext cx="9176658" cy="4588329"/>
          </a:xfrm>
          <a:prstGeom prst="rect">
            <a:avLst/>
          </a:prstGeom>
          <a:effectLst>
            <a:softEdge rad="635000"/>
          </a:effectLst>
        </p:spPr>
      </p:pic>
      <p:sp>
        <p:nvSpPr>
          <p:cNvPr id="14338" name="Text Box 4">
            <a:extLst>
              <a:ext uri="{FF2B5EF4-FFF2-40B4-BE49-F238E27FC236}">
                <a16:creationId xmlns:a16="http://schemas.microsoft.com/office/drawing/2014/main" id="{2AF46759-281A-FDBB-DF79-D21B4DE1C7AF}"/>
              </a:ext>
            </a:extLst>
          </p:cNvPr>
          <p:cNvSpPr txBox="1">
            <a:spLocks noChangeArrowheads="1"/>
          </p:cNvSpPr>
          <p:nvPr/>
        </p:nvSpPr>
        <p:spPr bwMode="auto">
          <a:xfrm>
            <a:off x="-76200" y="0"/>
            <a:ext cx="9220200" cy="66398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O beautiful for heroes proved</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In liberating strife,</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Who more than self their country loved,</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And mercy more than life</a:t>
            </a:r>
            <a:r>
              <a:rPr lang="en-US" altLang="en-US" b="1" i="1">
                <a:effectLst>
                  <a:outerShdw blurRad="38100" dist="38100" dir="2700000" algn="tl">
                    <a:srgbClr val="000000">
                      <a:alpha val="43137"/>
                    </a:srgbClr>
                  </a:outerShdw>
                </a:effectLst>
              </a:rPr>
              <a:t>! </a:t>
            </a:r>
          </a:p>
          <a:p>
            <a:pPr algn="ctr" eaLnBrk="1" hangingPunct="1">
              <a:lnSpc>
                <a:spcPct val="150000"/>
              </a:lnSpc>
              <a:spcBef>
                <a:spcPct val="0"/>
              </a:spcBef>
              <a:buClrTx/>
              <a:buSzTx/>
              <a:buFontTx/>
              <a:buNone/>
              <a:defRPr/>
            </a:pPr>
            <a:r>
              <a:rPr lang="en-US" altLang="en-US" b="1" i="1">
                <a:effectLst>
                  <a:outerShdw blurRad="38100" dist="38100" dir="2700000" algn="tl">
                    <a:srgbClr val="000000">
                      <a:alpha val="43137"/>
                    </a:srgbClr>
                  </a:outerShdw>
                </a:effectLst>
              </a:rPr>
              <a:t>America</a:t>
            </a:r>
            <a:r>
              <a:rPr lang="en-US" altLang="en-US" b="1" i="1" dirty="0">
                <a:effectLst>
                  <a:outerShdw blurRad="38100" dist="38100" dir="2700000" algn="tl">
                    <a:srgbClr val="000000">
                      <a:alpha val="43137"/>
                    </a:srgbClr>
                  </a:outerShdw>
                </a:effectLst>
              </a:rPr>
              <a:t>! America!</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May God thy gold refine</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Till all success be nobleness</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And every gain divine.</a:t>
            </a:r>
          </a:p>
          <a:p>
            <a:pPr algn="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 . .</a:t>
            </a:r>
            <a:endParaRPr lang="en-US" altLang="en-US" sz="2800" b="1"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17783253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red white and blue flag&#10;&#10;Description automatically generated">
            <a:extLst>
              <a:ext uri="{FF2B5EF4-FFF2-40B4-BE49-F238E27FC236}">
                <a16:creationId xmlns:a16="http://schemas.microsoft.com/office/drawing/2014/main" id="{D6301C14-0E1B-8DA6-B8A0-9588D9F62EB2}"/>
              </a:ext>
            </a:extLst>
          </p:cNvPr>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16329" y="2422071"/>
            <a:ext cx="9176658" cy="4588329"/>
          </a:xfrm>
          <a:prstGeom prst="rect">
            <a:avLst/>
          </a:prstGeom>
          <a:effectLst>
            <a:softEdge rad="635000"/>
          </a:effectLst>
        </p:spPr>
      </p:pic>
      <p:sp>
        <p:nvSpPr>
          <p:cNvPr id="14338" name="Text Box 4">
            <a:extLst>
              <a:ext uri="{FF2B5EF4-FFF2-40B4-BE49-F238E27FC236}">
                <a16:creationId xmlns:a16="http://schemas.microsoft.com/office/drawing/2014/main" id="{2AF46759-281A-FDBB-DF79-D21B4DE1C7AF}"/>
              </a:ext>
            </a:extLst>
          </p:cNvPr>
          <p:cNvSpPr txBox="1">
            <a:spLocks noChangeArrowheads="1"/>
          </p:cNvSpPr>
          <p:nvPr/>
        </p:nvSpPr>
        <p:spPr bwMode="auto">
          <a:xfrm>
            <a:off x="-76200" y="0"/>
            <a:ext cx="9220200" cy="5901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O beautiful for patriot dream</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That sees beyond the years</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Thine alabaster cities gleam,</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Undimmed by human tears! </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America! America!</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God shed His grace on thee</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And crown thy good with servanthood</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From sea to shining sea!</a:t>
            </a:r>
            <a:endParaRPr lang="en-US" altLang="en-US" sz="2800" b="1"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94384161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4">
            <a:extLst>
              <a:ext uri="{FF2B5EF4-FFF2-40B4-BE49-F238E27FC236}">
                <a16:creationId xmlns:a16="http://schemas.microsoft.com/office/drawing/2014/main" id="{1DDA04CF-82F4-B929-4A69-DE74947EF39C}"/>
              </a:ext>
            </a:extLst>
          </p:cNvPr>
          <p:cNvSpPr>
            <a:spLocks noChangeArrowheads="1"/>
          </p:cNvSpPr>
          <p:nvPr/>
        </p:nvSpPr>
        <p:spPr bwMode="auto">
          <a:xfrm>
            <a:off x="667195" y="643467"/>
            <a:ext cx="2686838" cy="4562512"/>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t">
            <a:norm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marL="214884" indent="-214884" defTabSz="429768" eaLnBrk="1" hangingPunct="1">
              <a:spcAft>
                <a:spcPts val="564"/>
              </a:spcAft>
              <a:buClr>
                <a:schemeClr val="tx2"/>
              </a:buClr>
              <a:buNone/>
            </a:pPr>
            <a:r>
              <a:rPr lang="en-US" altLang="en-US" sz="2256" b="1" kern="1200"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ea typeface="+mn-ea"/>
                <a:cs typeface="+mn-cs"/>
              </a:rPr>
              <a:t>* CHARGE TO THE PEOPLE &amp; BENEDICTION</a:t>
            </a:r>
          </a:p>
          <a:p>
            <a:pPr marL="214884" indent="-214884" defTabSz="429768" eaLnBrk="1" hangingPunct="1">
              <a:spcAft>
                <a:spcPts val="564"/>
              </a:spcAft>
              <a:buClr>
                <a:schemeClr val="tx2"/>
              </a:buClr>
              <a:buNone/>
            </a:pPr>
            <a:endParaRPr lang="en-US" altLang="en-US" sz="2256" b="1" kern="1200"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ea typeface="+mn-ea"/>
              <a:cs typeface="+mn-cs"/>
            </a:endParaRPr>
          </a:p>
          <a:p>
            <a:pPr marL="214884" indent="-214884" defTabSz="429768" eaLnBrk="1" hangingPunct="1">
              <a:spcAft>
                <a:spcPts val="564"/>
              </a:spcAft>
              <a:buClr>
                <a:schemeClr val="tx2"/>
              </a:buClr>
              <a:buNone/>
            </a:pPr>
            <a:r>
              <a:rPr lang="en-US" altLang="en-US" sz="2256" b="1" kern="1200"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ea typeface="+mn-ea"/>
                <a:cs typeface="+mn-cs"/>
              </a:rPr>
              <a:t>* CHORAL BENEDICTION</a:t>
            </a:r>
            <a:endParaRPr lang="en-US" altLang="en-US" sz="2256" kern="1200"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ea typeface="+mn-ea"/>
              <a:cs typeface="+mn-cs"/>
            </a:endParaRPr>
          </a:p>
          <a:p>
            <a:pPr marL="214884" indent="-214884" defTabSz="429768" eaLnBrk="1" hangingPunct="1">
              <a:spcAft>
                <a:spcPts val="564"/>
              </a:spcAft>
              <a:buClr>
                <a:schemeClr val="tx2"/>
              </a:buClr>
              <a:buNone/>
            </a:pPr>
            <a:endParaRPr lang="en-US" altLang="en-US" sz="2256" b="1" kern="1200"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ea typeface="+mn-ea"/>
              <a:cs typeface="+mn-cs"/>
            </a:endParaRPr>
          </a:p>
          <a:p>
            <a:pPr marL="214884" indent="-214884" defTabSz="429768" eaLnBrk="1" hangingPunct="1">
              <a:spcAft>
                <a:spcPts val="564"/>
              </a:spcAft>
              <a:buClr>
                <a:schemeClr val="tx2"/>
              </a:buClr>
              <a:buNone/>
            </a:pPr>
            <a:r>
              <a:rPr lang="en-US" altLang="en-US" sz="2256" b="1" kern="1200"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ea typeface="+mn-ea"/>
                <a:cs typeface="+mn-cs"/>
              </a:rPr>
              <a:t>    POSTLUDE</a:t>
            </a:r>
            <a:endParaRPr lang="en-US" sz="2256" i="1" kern="1200"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ea typeface="+mn-ea"/>
              <a:cs typeface="+mn-cs"/>
            </a:endParaRPr>
          </a:p>
          <a:p>
            <a:pPr marL="214884" indent="-214884" defTabSz="429768" eaLnBrk="1" hangingPunct="1">
              <a:spcAft>
                <a:spcPts val="564"/>
              </a:spcAft>
              <a:buClr>
                <a:schemeClr val="tx2"/>
              </a:buClr>
              <a:buNone/>
              <a:tabLst>
                <a:tab pos="4821997" algn="r"/>
              </a:tabLst>
              <a:defRPr/>
            </a:pPr>
            <a:endParaRPr lang="en-US" altLang="en-US" sz="2256" i="1" kern="1200"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ea typeface="+mn-ea"/>
              <a:cs typeface="+mn-cs"/>
            </a:endParaRPr>
          </a:p>
          <a:p>
            <a:pPr marL="228600" indent="-228600" eaLnBrk="1" hangingPunct="1">
              <a:spcAft>
                <a:spcPts val="600"/>
              </a:spcAft>
              <a:buClr>
                <a:schemeClr val="tx2"/>
              </a:buClr>
              <a:buFont typeface="Wingdings 2" charset="2"/>
              <a:buNone/>
              <a:defRPr/>
            </a:pPr>
            <a:endParaRPr lang="en-US" altLang="en-US" sz="2400" b="1"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endParaRPr>
          </a:p>
        </p:txBody>
      </p:sp>
      <p:pic>
        <p:nvPicPr>
          <p:cNvPr id="4" name="Picture 3" descr="A red mug on a table&#10;&#10;Description automatically generated">
            <a:extLst>
              <a:ext uri="{FF2B5EF4-FFF2-40B4-BE49-F238E27FC236}">
                <a16:creationId xmlns:a16="http://schemas.microsoft.com/office/drawing/2014/main" id="{38A3961C-A704-55AB-9839-AA12552AD155}"/>
              </a:ext>
            </a:extLst>
          </p:cNvPr>
          <p:cNvPicPr>
            <a:picLocks noChangeAspect="1"/>
          </p:cNvPicPr>
          <p:nvPr/>
        </p:nvPicPr>
        <p:blipFill rotWithShape="1">
          <a:blip r:embed="rId2">
            <a:extLst>
              <a:ext uri="{28A0092B-C50C-407E-A947-70E740481C1C}">
                <a14:useLocalDpi xmlns:a14="http://schemas.microsoft.com/office/drawing/2010/main" val="0"/>
              </a:ext>
            </a:extLst>
          </a:blip>
          <a:srcRect l="12881" r="3866" b="-3"/>
          <a:stretch/>
        </p:blipFill>
        <p:spPr>
          <a:xfrm>
            <a:off x="4153911" y="1090798"/>
            <a:ext cx="4024741" cy="3625911"/>
          </a:xfrm>
          <a:prstGeom prst="rect">
            <a:avLst/>
          </a:prstGeom>
        </p:spPr>
      </p:pic>
      <p:sp>
        <p:nvSpPr>
          <p:cNvPr id="7" name="TextBox 6">
            <a:extLst>
              <a:ext uri="{FF2B5EF4-FFF2-40B4-BE49-F238E27FC236}">
                <a16:creationId xmlns:a16="http://schemas.microsoft.com/office/drawing/2014/main" id="{6B644979-DC75-1607-2100-577B412B0468}"/>
              </a:ext>
            </a:extLst>
          </p:cNvPr>
          <p:cNvSpPr txBox="1"/>
          <p:nvPr/>
        </p:nvSpPr>
        <p:spPr>
          <a:xfrm>
            <a:off x="4030664" y="5105401"/>
            <a:ext cx="4446139" cy="786626"/>
          </a:xfrm>
          <a:prstGeom prst="rect">
            <a:avLst/>
          </a:prstGeom>
          <a:noFill/>
        </p:spPr>
        <p:txBody>
          <a:bodyPr wrap="square">
            <a:spAutoFit/>
          </a:bodyPr>
          <a:lstStyle/>
          <a:p>
            <a:pPr marL="214884" indent="-214884" algn="ctr" defTabSz="429768">
              <a:spcAft>
                <a:spcPts val="564"/>
              </a:spcAft>
              <a:buClr>
                <a:schemeClr val="tx2"/>
              </a:buClr>
              <a:defRPr/>
            </a:pPr>
            <a:r>
              <a:rPr lang="en-US" altLang="en-US" sz="2256" b="1" i="1" kern="1200"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ea typeface="+mn-ea"/>
                <a:cs typeface="+mn-cs"/>
              </a:rPr>
              <a:t>Our worship has ended—our Christian Witness begins!</a:t>
            </a:r>
            <a:endParaRPr lang="en-US" altLang="en-US" sz="2400" b="1"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endParaRPr>
          </a:p>
        </p:txBody>
      </p:sp>
      <p:pic>
        <p:nvPicPr>
          <p:cNvPr id="3" name="Picture 2" descr="A flag and rose with text&#10;&#10;Description automatically generated">
            <a:extLst>
              <a:ext uri="{FF2B5EF4-FFF2-40B4-BE49-F238E27FC236}">
                <a16:creationId xmlns:a16="http://schemas.microsoft.com/office/drawing/2014/main" id="{91A7D713-15FA-4A4D-F4A1-1C68EA58C27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9235" y="4269295"/>
            <a:ext cx="2384965" cy="1945237"/>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6">
            <a:extLst>
              <a:ext uri="{FF2B5EF4-FFF2-40B4-BE49-F238E27FC236}">
                <a16:creationId xmlns:a16="http://schemas.microsoft.com/office/drawing/2014/main" id="{8EF1FF12-5DC1-4FF4-9F10-6F883AD9071E}"/>
              </a:ext>
            </a:extLst>
          </p:cNvPr>
          <p:cNvSpPr txBox="1">
            <a:spLocks noChangeArrowheads="1"/>
          </p:cNvSpPr>
          <p:nvPr/>
        </p:nvSpPr>
        <p:spPr bwMode="auto">
          <a:xfrm>
            <a:off x="76199" y="-76200"/>
            <a:ext cx="8991601" cy="68245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spcBef>
                <a:spcPct val="20000"/>
              </a:spcBef>
              <a:buClr>
                <a:schemeClr val="hlink"/>
              </a:buClr>
              <a:buSzPct val="70000"/>
              <a:buFont typeface="Wingdings" pitchFamily="2" charset="2"/>
              <a:buChar char="n"/>
              <a:tabLst>
                <a:tab pos="1435100" algn="l"/>
              </a:tabLst>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tabLst>
                <a:tab pos="1435100" algn="l"/>
              </a:tabLst>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tabLst>
                <a:tab pos="1435100" algn="l"/>
              </a:tabLst>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tabLst>
                <a:tab pos="1435100" algn="l"/>
              </a:tabLst>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tabLst>
                <a:tab pos="1435100" algn="l"/>
              </a:tabLst>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tabLst>
                <a:tab pos="1435100" algn="l"/>
              </a:tabLst>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tabLst>
                <a:tab pos="1435100" algn="l"/>
              </a:tabLst>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tabLst>
                <a:tab pos="1435100" algn="l"/>
              </a:tabLst>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tabLst>
                <a:tab pos="1435100" algn="l"/>
              </a:tabLst>
              <a:defRPr sz="2000">
                <a:solidFill>
                  <a:schemeClr val="tx1"/>
                </a:solidFill>
                <a:latin typeface="Tahoma" pitchFamily="34" charset="0"/>
                <a:cs typeface="Arial" charset="0"/>
              </a:defRPr>
            </a:lvl9pPr>
          </a:lstStyle>
          <a:p>
            <a:pPr marL="0" indent="0" eaLnBrk="1" hangingPunct="1">
              <a:lnSpc>
                <a:spcPct val="150000"/>
              </a:lnSpc>
              <a:spcBef>
                <a:spcPct val="0"/>
              </a:spcBef>
              <a:buClrTx/>
              <a:buSzTx/>
              <a:buFont typeface="Wingdings" pitchFamily="2" charset="2"/>
              <a:buNone/>
              <a:defRPr/>
            </a:pPr>
            <a:r>
              <a:rPr lang="en-US" altLang="en-US" sz="2400" b="0" dirty="0">
                <a:effectLst>
                  <a:outerShdw blurRad="38100" dist="38100" dir="2700000" algn="tl">
                    <a:srgbClr val="000000">
                      <a:alpha val="43137"/>
                    </a:srgbClr>
                  </a:outerShdw>
                </a:effectLst>
              </a:rPr>
              <a:t>* CALL TO WORSHIP:  </a:t>
            </a:r>
          </a:p>
          <a:p>
            <a:pPr marL="0" indent="0" eaLnBrk="1" hangingPunct="1">
              <a:spcBef>
                <a:spcPct val="0"/>
              </a:spcBef>
              <a:buClrTx/>
              <a:buSzTx/>
              <a:buFont typeface="Wingdings" pitchFamily="2" charset="2"/>
              <a:buNone/>
              <a:defRPr/>
            </a:pPr>
            <a:r>
              <a:rPr lang="en-US" altLang="en-US" sz="1000" b="0" dirty="0">
                <a:effectLst>
                  <a:outerShdw blurRad="38100" dist="38100" dir="2700000" algn="tl">
                    <a:srgbClr val="000000">
                      <a:alpha val="43137"/>
                    </a:srgbClr>
                  </a:outerShdw>
                </a:effectLst>
              </a:rPr>
              <a:t> 	</a:t>
            </a:r>
            <a:endParaRPr lang="en-US" altLang="en-US" sz="1000" b="0" i="1" dirty="0">
              <a:effectLst>
                <a:outerShdw blurRad="38100" dist="38100" dir="2700000" algn="tl">
                  <a:srgbClr val="000000">
                    <a:alpha val="43137"/>
                  </a:srgbClr>
                </a:outerShdw>
              </a:effectLst>
            </a:endParaRPr>
          </a:p>
          <a:p>
            <a:pPr marL="742950" indent="-514350">
              <a:spcBef>
                <a:spcPts val="0"/>
              </a:spcBef>
              <a:spcAft>
                <a:spcPts val="1200"/>
              </a:spcAft>
              <a:buFont typeface="Wingdings" pitchFamily="2" charset="2"/>
              <a:buNone/>
              <a:tabLst/>
              <a:defRPr/>
            </a:pPr>
            <a:r>
              <a:rPr lang="en-US" altLang="en-US" sz="2400" b="0" dirty="0">
                <a:effectLst>
                  <a:outerShdw blurRad="38100" dist="38100" dir="2700000" algn="tl">
                    <a:srgbClr val="000000">
                      <a:alpha val="43137"/>
                    </a:srgbClr>
                  </a:outerShdw>
                </a:effectLst>
              </a:rPr>
              <a:t>From the prophet, Joel, the Lord declares:</a:t>
            </a:r>
          </a:p>
          <a:p>
            <a:pPr marL="742950" indent="-514350">
              <a:spcBef>
                <a:spcPts val="0"/>
              </a:spcBef>
              <a:spcAft>
                <a:spcPts val="1200"/>
              </a:spcAft>
              <a:buFont typeface="Wingdings" pitchFamily="2" charset="2"/>
              <a:buNone/>
              <a:tabLst/>
              <a:defRPr/>
            </a:pPr>
            <a:r>
              <a:rPr lang="en-US" altLang="en-US" sz="2400" b="0" dirty="0">
                <a:effectLst>
                  <a:outerShdw blurRad="38100" dist="38100" dir="2700000" algn="tl">
                    <a:srgbClr val="000000">
                      <a:alpha val="43137"/>
                    </a:srgbClr>
                  </a:outerShdw>
                </a:effectLst>
              </a:rPr>
              <a:t> </a:t>
            </a:r>
            <a:r>
              <a:rPr lang="en-US" altLang="en-US" b="1" dirty="0">
                <a:effectLst>
                  <a:outerShdw blurRad="38100" dist="38100" dir="2700000" algn="tl">
                    <a:srgbClr val="000000">
                      <a:alpha val="43137"/>
                    </a:srgbClr>
                  </a:outerShdw>
                </a:effectLst>
              </a:rPr>
              <a:t>I will pour out my Spirit on all flesh;</a:t>
            </a:r>
          </a:p>
          <a:p>
            <a:pPr marL="228600" indent="0">
              <a:spcBef>
                <a:spcPts val="0"/>
              </a:spcBef>
              <a:spcAft>
                <a:spcPts val="1200"/>
              </a:spcAft>
              <a:buFont typeface="Wingdings" pitchFamily="2" charset="2"/>
              <a:buNone/>
              <a:tabLst/>
              <a:defRPr/>
            </a:pPr>
            <a:endParaRPr lang="en-US" altLang="en-US" sz="2400" b="0" dirty="0">
              <a:effectLst>
                <a:outerShdw blurRad="38100" dist="38100" dir="2700000" algn="tl">
                  <a:srgbClr val="000000">
                    <a:alpha val="43137"/>
                  </a:srgbClr>
                </a:outerShdw>
              </a:effectLst>
            </a:endParaRPr>
          </a:p>
          <a:p>
            <a:pPr marL="228600" indent="0">
              <a:spcBef>
                <a:spcPts val="0"/>
              </a:spcBef>
              <a:spcAft>
                <a:spcPts val="1200"/>
              </a:spcAft>
              <a:buFont typeface="Wingdings" pitchFamily="2" charset="2"/>
              <a:buNone/>
              <a:tabLst/>
              <a:defRPr/>
            </a:pPr>
            <a:r>
              <a:rPr lang="en-US" altLang="en-US" sz="2400" b="0" dirty="0">
                <a:effectLst>
                  <a:outerShdw blurRad="38100" dist="38100" dir="2700000" algn="tl">
                    <a:srgbClr val="000000">
                      <a:alpha val="43137"/>
                    </a:srgbClr>
                  </a:outerShdw>
                </a:effectLst>
              </a:rPr>
              <a:t>Sons and daughters shall prophesy: </a:t>
            </a:r>
            <a:br>
              <a:rPr lang="en-US" altLang="en-US" sz="2400" b="0" dirty="0">
                <a:effectLst>
                  <a:outerShdw blurRad="38100" dist="38100" dir="2700000" algn="tl">
                    <a:srgbClr val="000000">
                      <a:alpha val="43137"/>
                    </a:srgbClr>
                  </a:outerShdw>
                </a:effectLst>
              </a:rPr>
            </a:br>
            <a:r>
              <a:rPr lang="en-US" altLang="en-US" sz="2400" b="0" dirty="0">
                <a:effectLst>
                  <a:outerShdw blurRad="38100" dist="38100" dir="2700000" algn="tl">
                    <a:srgbClr val="000000">
                      <a:alpha val="43137"/>
                    </a:srgbClr>
                  </a:outerShdw>
                </a:effectLst>
              </a:rPr>
              <a:t>your old shall dream dreams;</a:t>
            </a:r>
          </a:p>
          <a:p>
            <a:pPr marL="742950" indent="-514350">
              <a:spcBef>
                <a:spcPts val="0"/>
              </a:spcBef>
              <a:spcAft>
                <a:spcPts val="1200"/>
              </a:spcAft>
              <a:buFont typeface="Wingdings" pitchFamily="2" charset="2"/>
              <a:buNone/>
              <a:tabLst/>
              <a:defRPr/>
            </a:pPr>
            <a:r>
              <a:rPr lang="en-US" altLang="en-US" sz="2400" b="0" dirty="0">
                <a:effectLst>
                  <a:outerShdw blurRad="38100" dist="38100" dir="2700000" algn="tl">
                    <a:srgbClr val="000000">
                      <a:alpha val="43137"/>
                    </a:srgbClr>
                  </a:outerShdw>
                </a:effectLst>
              </a:rPr>
              <a:t> </a:t>
            </a:r>
            <a:r>
              <a:rPr lang="en-US" altLang="en-US" b="1" dirty="0">
                <a:effectLst>
                  <a:outerShdw blurRad="38100" dist="38100" dir="2700000" algn="tl">
                    <a:srgbClr val="000000">
                      <a:alpha val="43137"/>
                    </a:srgbClr>
                  </a:outerShdw>
                </a:effectLst>
              </a:rPr>
              <a:t>Your young shall see visions.</a:t>
            </a:r>
            <a:endParaRPr lang="en-US" altLang="en-US" sz="2400" b="1" dirty="0">
              <a:effectLst>
                <a:outerShdw blurRad="38100" dist="38100" dir="2700000" algn="tl">
                  <a:srgbClr val="000000">
                    <a:alpha val="43137"/>
                  </a:srgbClr>
                </a:outerShdw>
              </a:effectLst>
            </a:endParaRPr>
          </a:p>
          <a:p>
            <a:pPr marL="228600" indent="0">
              <a:spcBef>
                <a:spcPts val="0"/>
              </a:spcBef>
              <a:spcAft>
                <a:spcPts val="1200"/>
              </a:spcAft>
              <a:buFont typeface="Wingdings" pitchFamily="2" charset="2"/>
              <a:buNone/>
              <a:tabLst/>
              <a:defRPr/>
            </a:pPr>
            <a:endParaRPr lang="en-US" altLang="en-US" sz="2400" b="0" dirty="0">
              <a:effectLst>
                <a:outerShdw blurRad="38100" dist="38100" dir="2700000" algn="tl">
                  <a:srgbClr val="000000">
                    <a:alpha val="43137"/>
                  </a:srgbClr>
                </a:outerShdw>
              </a:effectLst>
            </a:endParaRPr>
          </a:p>
          <a:p>
            <a:pPr marL="228600" indent="0">
              <a:spcBef>
                <a:spcPts val="0"/>
              </a:spcBef>
              <a:spcAft>
                <a:spcPts val="1200"/>
              </a:spcAft>
              <a:buFont typeface="Wingdings" pitchFamily="2" charset="2"/>
              <a:buNone/>
              <a:tabLst/>
              <a:defRPr/>
            </a:pPr>
            <a:r>
              <a:rPr lang="en-US" altLang="en-US" sz="2400" dirty="0">
                <a:effectLst>
                  <a:outerShdw blurRad="38100" dist="38100" dir="2700000" algn="tl">
                    <a:srgbClr val="000000">
                      <a:alpha val="43137"/>
                    </a:srgbClr>
                  </a:outerShdw>
                </a:effectLst>
              </a:rPr>
              <a:t>Y</a:t>
            </a:r>
            <a:r>
              <a:rPr lang="en-US" altLang="en-US" sz="2400" b="0" dirty="0">
                <a:effectLst>
                  <a:outerShdw blurRad="38100" dist="38100" dir="2700000" algn="tl">
                    <a:srgbClr val="000000">
                      <a:alpha val="43137"/>
                    </a:srgbClr>
                  </a:outerShdw>
                </a:effectLst>
              </a:rPr>
              <a:t>ou shall know the Lord, your God dwells in Zion, </a:t>
            </a:r>
            <a:br>
              <a:rPr lang="en-US" altLang="en-US" sz="2400" b="0" dirty="0">
                <a:effectLst>
                  <a:outerShdw blurRad="38100" dist="38100" dir="2700000" algn="tl">
                    <a:srgbClr val="000000">
                      <a:alpha val="43137"/>
                    </a:srgbClr>
                  </a:outerShdw>
                </a:effectLst>
              </a:rPr>
            </a:br>
            <a:r>
              <a:rPr lang="en-US" altLang="en-US" sz="2400" b="0" dirty="0">
                <a:effectLst>
                  <a:outerShdw blurRad="38100" dist="38100" dir="2700000" algn="tl">
                    <a:srgbClr val="000000">
                      <a:alpha val="43137"/>
                    </a:srgbClr>
                  </a:outerShdw>
                </a:effectLst>
              </a:rPr>
              <a:t>on God’s holy hill.</a:t>
            </a:r>
          </a:p>
          <a:p>
            <a:pPr marL="742950" indent="-514350">
              <a:lnSpc>
                <a:spcPct val="150000"/>
              </a:lnSpc>
              <a:spcBef>
                <a:spcPts val="0"/>
              </a:spcBef>
              <a:spcAft>
                <a:spcPts val="1200"/>
              </a:spcAft>
              <a:buFont typeface="Wingdings" pitchFamily="2" charset="2"/>
              <a:buNone/>
              <a:tabLst/>
              <a:defRPr/>
            </a:pPr>
            <a:r>
              <a:rPr lang="en-US" altLang="en-US" sz="2400" b="0" dirty="0">
                <a:effectLst>
                  <a:outerShdw blurRad="38100" dist="38100" dir="2700000" algn="tl">
                    <a:srgbClr val="000000">
                      <a:alpha val="43137"/>
                    </a:srgbClr>
                  </a:outerShdw>
                </a:effectLst>
              </a:rPr>
              <a:t> </a:t>
            </a:r>
            <a:r>
              <a:rPr lang="en-US" altLang="en-US" b="1" dirty="0">
                <a:effectLst>
                  <a:outerShdw blurRad="38100" dist="38100" dir="2700000" algn="tl">
                    <a:srgbClr val="000000">
                      <a:alpha val="43137"/>
                    </a:srgbClr>
                  </a:outerShdw>
                </a:effectLst>
              </a:rPr>
              <a:t>With grateful hearts and with lips of praise, let us worship God.</a:t>
            </a:r>
            <a:endParaRPr lang="en-US" sz="4000" b="1" dirty="0">
              <a:effectLst>
                <a:outerShdw blurRad="38100" dist="38100" dir="2700000" algn="tl">
                  <a:srgbClr val="000000">
                    <a:alpha val="43137"/>
                  </a:srgbClr>
                </a:outerShdw>
              </a:effectLst>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8779A4-9008-2C9C-CBE6-DB17684AE8ED}"/>
            </a:ext>
          </a:extLst>
        </p:cNvPr>
        <p:cNvGrpSpPr/>
        <p:nvPr/>
      </p:nvGrpSpPr>
      <p:grpSpPr>
        <a:xfrm>
          <a:off x="0" y="0"/>
          <a:ext cx="0" cy="0"/>
          <a:chOff x="0" y="0"/>
          <a:chExt cx="0" cy="0"/>
        </a:xfrm>
      </p:grpSpPr>
      <p:sp>
        <p:nvSpPr>
          <p:cNvPr id="14338" name="Text Box 4">
            <a:extLst>
              <a:ext uri="{FF2B5EF4-FFF2-40B4-BE49-F238E27FC236}">
                <a16:creationId xmlns:a16="http://schemas.microsoft.com/office/drawing/2014/main" id="{C144A683-EA5A-50E9-316C-189FC0688551}"/>
              </a:ext>
            </a:extLst>
          </p:cNvPr>
          <p:cNvSpPr txBox="1">
            <a:spLocks noChangeArrowheads="1"/>
          </p:cNvSpPr>
          <p:nvPr/>
        </p:nvSpPr>
        <p:spPr bwMode="auto">
          <a:xfrm>
            <a:off x="0" y="0"/>
            <a:ext cx="9144000" cy="47624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eaLnBrk="1" hangingPunct="1">
              <a:spcBef>
                <a:spcPct val="0"/>
              </a:spcBef>
              <a:buClrTx/>
              <a:buSzTx/>
              <a:buFontTx/>
              <a:buNone/>
              <a:defRPr/>
            </a:pPr>
            <a:r>
              <a:rPr lang="en-US" altLang="en-US" sz="2000" b="0" dirty="0">
                <a:effectLst>
                  <a:outerShdw blurRad="38100" dist="38100" dir="2700000" algn="tl">
                    <a:srgbClr val="000000">
                      <a:alpha val="43137"/>
                    </a:srgbClr>
                  </a:outerShdw>
                </a:effectLst>
              </a:rPr>
              <a:t>* HYMN:    </a:t>
            </a:r>
            <a:r>
              <a:rPr lang="en-US" altLang="en-US" sz="2200" b="0" i="1" dirty="0">
                <a:effectLst>
                  <a:outerShdw blurRad="38100" dist="38100" dir="2700000" algn="tl">
                    <a:srgbClr val="000000">
                      <a:alpha val="43137"/>
                    </a:srgbClr>
                  </a:outerShdw>
                </a:effectLst>
              </a:rPr>
              <a:t>No. 210	  Our God, Our Help in Ages Past		vv. 1–4</a:t>
            </a:r>
            <a:endParaRPr lang="en-US" altLang="en-US" sz="1000" b="0" i="1" dirty="0">
              <a:effectLst>
                <a:outerShdw blurRad="38100" dist="38100" dir="2700000" algn="tl">
                  <a:srgbClr val="000000">
                    <a:alpha val="43137"/>
                  </a:srgbClr>
                </a:outerShdw>
              </a:effectLst>
            </a:endParaRPr>
          </a:p>
          <a:p>
            <a:pPr algn="ctr" eaLnBrk="1" hangingPunct="1">
              <a:lnSpc>
                <a:spcPct val="150000"/>
              </a:lnSpc>
              <a:spcBef>
                <a:spcPct val="0"/>
              </a:spcBef>
              <a:buClrTx/>
              <a:buSzTx/>
              <a:buFontTx/>
              <a:buNone/>
              <a:defRPr/>
            </a:pPr>
            <a:endParaRPr lang="en-US" altLang="en-US" b="1" i="1" dirty="0">
              <a:effectLst>
                <a:outerShdw blurRad="38100" dist="38100" dir="2700000" algn="tl">
                  <a:srgbClr val="000000">
                    <a:alpha val="43137"/>
                  </a:srgbClr>
                </a:outerShdw>
              </a:effectLst>
            </a:endParaRP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Our God, our help in ages past,</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Our hope for years to come,</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Our shelter from the stormy blast,</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And our eternal home:</a:t>
            </a:r>
          </a:p>
          <a:p>
            <a:pPr algn="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 . .</a:t>
            </a:r>
            <a:endParaRPr lang="en-US" altLang="en-US" sz="1800" b="0"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1818648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3" name="Rectangle 3">
            <a:extLst>
              <a:ext uri="{FF2B5EF4-FFF2-40B4-BE49-F238E27FC236}">
                <a16:creationId xmlns:a16="http://schemas.microsoft.com/office/drawing/2014/main" id="{3D6E64D2-4B22-C617-2A39-268C64CA7BA4}"/>
              </a:ext>
            </a:extLst>
          </p:cNvPr>
          <p:cNvSpPr>
            <a:spLocks noGrp="1" noChangeArrowheads="1"/>
          </p:cNvSpPr>
          <p:nvPr>
            <p:ph type="body" idx="1"/>
          </p:nvPr>
        </p:nvSpPr>
        <p:spPr>
          <a:xfrm>
            <a:off x="533400" y="-1752600"/>
            <a:ext cx="9144000" cy="762000"/>
          </a:xfrm>
        </p:spPr>
        <p:txBody>
          <a:bodyPr/>
          <a:lstStyle/>
          <a:p>
            <a:pPr eaLnBrk="1" hangingPunct="1">
              <a:lnSpc>
                <a:spcPct val="80000"/>
              </a:lnSpc>
              <a:buFont typeface="Wingdings" panose="05000000000000000000" pitchFamily="2" charset="2"/>
              <a:buNone/>
              <a:defRPr/>
            </a:pPr>
            <a:endParaRPr lang="en-US" sz="500" b="1" dirty="0"/>
          </a:p>
          <a:p>
            <a:pPr>
              <a:buFont typeface="Wingdings" panose="05000000000000000000" pitchFamily="2" charset="2"/>
              <a:buNone/>
              <a:defRPr/>
            </a:pPr>
            <a:r>
              <a:rPr lang="en-US" sz="2200" b="1" dirty="0"/>
              <a:t>     </a:t>
            </a:r>
            <a:endParaRPr lang="en-US" sz="2000" b="1" i="1" dirty="0"/>
          </a:p>
        </p:txBody>
      </p:sp>
      <p:sp>
        <p:nvSpPr>
          <p:cNvPr id="28675" name="Text Box 5">
            <a:extLst>
              <a:ext uri="{FF2B5EF4-FFF2-40B4-BE49-F238E27FC236}">
                <a16:creationId xmlns:a16="http://schemas.microsoft.com/office/drawing/2014/main" id="{E6A53EC6-8F38-BC35-D21F-3F320C41C350}"/>
              </a:ext>
            </a:extLst>
          </p:cNvPr>
          <p:cNvSpPr txBox="1">
            <a:spLocks noChangeArrowheads="1"/>
          </p:cNvSpPr>
          <p:nvPr/>
        </p:nvSpPr>
        <p:spPr bwMode="auto">
          <a:xfrm flipV="1">
            <a:off x="2232025" y="2187575"/>
            <a:ext cx="3787775"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10800000">
            <a:spAutoFit/>
          </a:bodyPr>
          <a:lstStyle>
            <a:lvl1pPr eaLnBrk="0" hangingPunct="0">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eaLnBrk="0" hangingPunct="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eaLnBrk="0" hangingPunct="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eaLnBrk="0" hangingPunct="0">
              <a:spcBef>
                <a:spcPct val="20000"/>
              </a:spcBef>
              <a:buClr>
                <a:schemeClr val="tx1"/>
              </a:buClr>
              <a:buChar char="–"/>
              <a:defRPr sz="2000">
                <a:solidFill>
                  <a:schemeClr val="tx1"/>
                </a:solidFill>
                <a:latin typeface="Tahoma" panose="020B0604030504040204" pitchFamily="34" charset="0"/>
                <a:cs typeface="Arial" panose="020B0604020202020204" pitchFamily="34" charset="0"/>
              </a:defRPr>
            </a:lvl4pPr>
            <a:lvl5pPr marL="2057400" indent="-228600" eaLnBrk="0" hangingPunct="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eaLnBrk="1" hangingPunct="1">
              <a:spcBef>
                <a:spcPct val="50000"/>
              </a:spcBef>
              <a:buClrTx/>
              <a:buSzTx/>
              <a:buFontTx/>
              <a:buNone/>
            </a:pPr>
            <a:endParaRPr lang="en-US" altLang="en-US" sz="800"/>
          </a:p>
        </p:txBody>
      </p:sp>
      <p:sp>
        <p:nvSpPr>
          <p:cNvPr id="28676" name="Text Box 7">
            <a:extLst>
              <a:ext uri="{FF2B5EF4-FFF2-40B4-BE49-F238E27FC236}">
                <a16:creationId xmlns:a16="http://schemas.microsoft.com/office/drawing/2014/main" id="{B3DBA887-1323-F071-C902-42C656302935}"/>
              </a:ext>
            </a:extLst>
          </p:cNvPr>
          <p:cNvSpPr txBox="1">
            <a:spLocks noChangeArrowheads="1"/>
          </p:cNvSpPr>
          <p:nvPr/>
        </p:nvSpPr>
        <p:spPr bwMode="auto">
          <a:xfrm>
            <a:off x="762000" y="2286000"/>
            <a:ext cx="8382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eaLnBrk="0" hangingPunct="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eaLnBrk="0" hangingPunct="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eaLnBrk="0" hangingPunct="0">
              <a:spcBef>
                <a:spcPct val="20000"/>
              </a:spcBef>
              <a:buClr>
                <a:schemeClr val="tx1"/>
              </a:buClr>
              <a:buChar char="–"/>
              <a:defRPr sz="2000">
                <a:solidFill>
                  <a:schemeClr val="tx1"/>
                </a:solidFill>
                <a:latin typeface="Tahoma" panose="020B0604030504040204" pitchFamily="34" charset="0"/>
                <a:cs typeface="Arial" panose="020B0604020202020204" pitchFamily="34" charset="0"/>
              </a:defRPr>
            </a:lvl4pPr>
            <a:lvl5pPr marL="2057400" indent="-228600" eaLnBrk="0" hangingPunct="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eaLnBrk="1" hangingPunct="1">
              <a:spcBef>
                <a:spcPct val="0"/>
              </a:spcBef>
              <a:buClrTx/>
              <a:buSzTx/>
              <a:buFontTx/>
              <a:buNone/>
            </a:pPr>
            <a:endParaRPr lang="en-US" altLang="en-US" sz="2400" i="1"/>
          </a:p>
        </p:txBody>
      </p:sp>
      <p:sp>
        <p:nvSpPr>
          <p:cNvPr id="28677" name="Text Box 6">
            <a:extLst>
              <a:ext uri="{FF2B5EF4-FFF2-40B4-BE49-F238E27FC236}">
                <a16:creationId xmlns:a16="http://schemas.microsoft.com/office/drawing/2014/main" id="{1EC5EAA5-2DF2-BF70-9015-20159E1EB001}"/>
              </a:ext>
            </a:extLst>
          </p:cNvPr>
          <p:cNvSpPr txBox="1">
            <a:spLocks noChangeArrowheads="1"/>
          </p:cNvSpPr>
          <p:nvPr/>
        </p:nvSpPr>
        <p:spPr bwMode="auto">
          <a:xfrm>
            <a:off x="228600" y="1143000"/>
            <a:ext cx="8686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eaLnBrk="0" hangingPunct="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eaLnBrk="0" hangingPunct="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eaLnBrk="0" hangingPunct="0">
              <a:spcBef>
                <a:spcPct val="20000"/>
              </a:spcBef>
              <a:buClr>
                <a:schemeClr val="tx1"/>
              </a:buClr>
              <a:buChar char="–"/>
              <a:defRPr sz="2000">
                <a:solidFill>
                  <a:schemeClr val="tx1"/>
                </a:solidFill>
                <a:latin typeface="Tahoma" panose="020B0604030504040204" pitchFamily="34" charset="0"/>
                <a:cs typeface="Arial" panose="020B0604020202020204" pitchFamily="34" charset="0"/>
              </a:defRPr>
            </a:lvl4pPr>
            <a:lvl5pPr marL="2057400" indent="-228600" eaLnBrk="0" hangingPunct="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eaLnBrk="1" hangingPunct="1">
              <a:spcBef>
                <a:spcPct val="0"/>
              </a:spcBef>
              <a:buClrTx/>
              <a:buSzTx/>
              <a:buFontTx/>
              <a:buNone/>
            </a:pPr>
            <a:endParaRPr lang="en-US" altLang="en-US" sz="2000"/>
          </a:p>
        </p:txBody>
      </p:sp>
      <p:sp>
        <p:nvSpPr>
          <p:cNvPr id="15366" name="Text Box 10">
            <a:extLst>
              <a:ext uri="{FF2B5EF4-FFF2-40B4-BE49-F238E27FC236}">
                <a16:creationId xmlns:a16="http://schemas.microsoft.com/office/drawing/2014/main" id="{8009916E-F9B4-AD66-E523-1BB89503E84A}"/>
              </a:ext>
            </a:extLst>
          </p:cNvPr>
          <p:cNvSpPr txBox="1">
            <a:spLocks noChangeArrowheads="1"/>
          </p:cNvSpPr>
          <p:nvPr/>
        </p:nvSpPr>
        <p:spPr bwMode="auto">
          <a:xfrm>
            <a:off x="66675" y="1123950"/>
            <a:ext cx="9067800" cy="3685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Before the hills in order stood,</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Or earth received its frame,</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From everlasting Thou art God,</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To endless years the same.</a:t>
            </a:r>
          </a:p>
          <a:p>
            <a:pPr algn="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 . .</a:t>
            </a:r>
          </a:p>
        </p:txBody>
      </p:sp>
      <p:sp>
        <p:nvSpPr>
          <p:cNvPr id="28679" name="Rectangle 12">
            <a:extLst>
              <a:ext uri="{FF2B5EF4-FFF2-40B4-BE49-F238E27FC236}">
                <a16:creationId xmlns:a16="http://schemas.microsoft.com/office/drawing/2014/main" id="{E8683337-A306-9735-EE32-F9366BF7D22F}"/>
              </a:ext>
            </a:extLst>
          </p:cNvPr>
          <p:cNvSpPr>
            <a:spLocks noChangeArrowheads="1"/>
          </p:cNvSpPr>
          <p:nvPr/>
        </p:nvSpPr>
        <p:spPr bwMode="auto">
          <a:xfrm>
            <a:off x="266700" y="3840163"/>
            <a:ext cx="8610600"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lvl1pPr eaLnBrk="0" hangingPunct="0">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eaLnBrk="0" hangingPunct="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eaLnBrk="0" hangingPunct="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eaLnBrk="0" hangingPunct="0">
              <a:spcBef>
                <a:spcPct val="20000"/>
              </a:spcBef>
              <a:buClr>
                <a:schemeClr val="tx1"/>
              </a:buClr>
              <a:buChar char="–"/>
              <a:defRPr sz="2000">
                <a:solidFill>
                  <a:schemeClr val="tx1"/>
                </a:solidFill>
                <a:latin typeface="Tahoma" panose="020B0604030504040204" pitchFamily="34" charset="0"/>
                <a:cs typeface="Arial" panose="020B0604020202020204" pitchFamily="34" charset="0"/>
              </a:defRPr>
            </a:lvl4pPr>
            <a:lvl5pPr marL="2057400" indent="-228600" eaLnBrk="0" hangingPunct="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eaLnBrk="1" hangingPunct="1">
              <a:spcBef>
                <a:spcPct val="0"/>
              </a:spcBef>
              <a:buClrTx/>
              <a:buSzTx/>
              <a:buFontTx/>
              <a:buNone/>
            </a:pPr>
            <a:r>
              <a:rPr lang="en-US" altLang="en-US" sz="2200" i="1"/>
              <a:t>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3" name="Rectangle 3">
            <a:extLst>
              <a:ext uri="{FF2B5EF4-FFF2-40B4-BE49-F238E27FC236}">
                <a16:creationId xmlns:a16="http://schemas.microsoft.com/office/drawing/2014/main" id="{3D6E64D2-4B22-C617-2A39-268C64CA7BA4}"/>
              </a:ext>
            </a:extLst>
          </p:cNvPr>
          <p:cNvSpPr>
            <a:spLocks noGrp="1" noChangeArrowheads="1"/>
          </p:cNvSpPr>
          <p:nvPr>
            <p:ph type="body" idx="1"/>
          </p:nvPr>
        </p:nvSpPr>
        <p:spPr>
          <a:xfrm>
            <a:off x="533400" y="-1752600"/>
            <a:ext cx="9144000" cy="762000"/>
          </a:xfrm>
        </p:spPr>
        <p:txBody>
          <a:bodyPr/>
          <a:lstStyle/>
          <a:p>
            <a:pPr eaLnBrk="1" hangingPunct="1">
              <a:lnSpc>
                <a:spcPct val="80000"/>
              </a:lnSpc>
              <a:buFont typeface="Wingdings" panose="05000000000000000000" pitchFamily="2" charset="2"/>
              <a:buNone/>
              <a:defRPr/>
            </a:pPr>
            <a:endParaRPr lang="en-US" sz="500" b="1" dirty="0"/>
          </a:p>
          <a:p>
            <a:pPr>
              <a:buFont typeface="Wingdings" panose="05000000000000000000" pitchFamily="2" charset="2"/>
              <a:buNone/>
              <a:defRPr/>
            </a:pPr>
            <a:r>
              <a:rPr lang="en-US" sz="2200" b="1" dirty="0"/>
              <a:t>     </a:t>
            </a:r>
            <a:endParaRPr lang="en-US" sz="2000" b="1" i="1" dirty="0"/>
          </a:p>
        </p:txBody>
      </p:sp>
      <p:sp>
        <p:nvSpPr>
          <p:cNvPr id="28675" name="Text Box 5">
            <a:extLst>
              <a:ext uri="{FF2B5EF4-FFF2-40B4-BE49-F238E27FC236}">
                <a16:creationId xmlns:a16="http://schemas.microsoft.com/office/drawing/2014/main" id="{E6A53EC6-8F38-BC35-D21F-3F320C41C350}"/>
              </a:ext>
            </a:extLst>
          </p:cNvPr>
          <p:cNvSpPr txBox="1">
            <a:spLocks noChangeArrowheads="1"/>
          </p:cNvSpPr>
          <p:nvPr/>
        </p:nvSpPr>
        <p:spPr bwMode="auto">
          <a:xfrm flipV="1">
            <a:off x="2232025" y="2187575"/>
            <a:ext cx="3787775"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10800000">
            <a:spAutoFit/>
          </a:bodyPr>
          <a:lstStyle>
            <a:lvl1pPr eaLnBrk="0" hangingPunct="0">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eaLnBrk="0" hangingPunct="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eaLnBrk="0" hangingPunct="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eaLnBrk="0" hangingPunct="0">
              <a:spcBef>
                <a:spcPct val="20000"/>
              </a:spcBef>
              <a:buClr>
                <a:schemeClr val="tx1"/>
              </a:buClr>
              <a:buChar char="–"/>
              <a:defRPr sz="2000">
                <a:solidFill>
                  <a:schemeClr val="tx1"/>
                </a:solidFill>
                <a:latin typeface="Tahoma" panose="020B0604030504040204" pitchFamily="34" charset="0"/>
                <a:cs typeface="Arial" panose="020B0604020202020204" pitchFamily="34" charset="0"/>
              </a:defRPr>
            </a:lvl4pPr>
            <a:lvl5pPr marL="2057400" indent="-228600" eaLnBrk="0" hangingPunct="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eaLnBrk="1" hangingPunct="1">
              <a:spcBef>
                <a:spcPct val="50000"/>
              </a:spcBef>
              <a:buClrTx/>
              <a:buSzTx/>
              <a:buFontTx/>
              <a:buNone/>
            </a:pPr>
            <a:endParaRPr lang="en-US" altLang="en-US" sz="800"/>
          </a:p>
        </p:txBody>
      </p:sp>
      <p:sp>
        <p:nvSpPr>
          <p:cNvPr id="28676" name="Text Box 7">
            <a:extLst>
              <a:ext uri="{FF2B5EF4-FFF2-40B4-BE49-F238E27FC236}">
                <a16:creationId xmlns:a16="http://schemas.microsoft.com/office/drawing/2014/main" id="{B3DBA887-1323-F071-C902-42C656302935}"/>
              </a:ext>
            </a:extLst>
          </p:cNvPr>
          <p:cNvSpPr txBox="1">
            <a:spLocks noChangeArrowheads="1"/>
          </p:cNvSpPr>
          <p:nvPr/>
        </p:nvSpPr>
        <p:spPr bwMode="auto">
          <a:xfrm>
            <a:off x="762000" y="2286000"/>
            <a:ext cx="8382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eaLnBrk="0" hangingPunct="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eaLnBrk="0" hangingPunct="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eaLnBrk="0" hangingPunct="0">
              <a:spcBef>
                <a:spcPct val="20000"/>
              </a:spcBef>
              <a:buClr>
                <a:schemeClr val="tx1"/>
              </a:buClr>
              <a:buChar char="–"/>
              <a:defRPr sz="2000">
                <a:solidFill>
                  <a:schemeClr val="tx1"/>
                </a:solidFill>
                <a:latin typeface="Tahoma" panose="020B0604030504040204" pitchFamily="34" charset="0"/>
                <a:cs typeface="Arial" panose="020B0604020202020204" pitchFamily="34" charset="0"/>
              </a:defRPr>
            </a:lvl4pPr>
            <a:lvl5pPr marL="2057400" indent="-228600" eaLnBrk="0" hangingPunct="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eaLnBrk="1" hangingPunct="1">
              <a:spcBef>
                <a:spcPct val="0"/>
              </a:spcBef>
              <a:buClrTx/>
              <a:buSzTx/>
              <a:buFontTx/>
              <a:buNone/>
            </a:pPr>
            <a:endParaRPr lang="en-US" altLang="en-US" sz="2400" i="1"/>
          </a:p>
        </p:txBody>
      </p:sp>
      <p:sp>
        <p:nvSpPr>
          <p:cNvPr id="28677" name="Text Box 6">
            <a:extLst>
              <a:ext uri="{FF2B5EF4-FFF2-40B4-BE49-F238E27FC236}">
                <a16:creationId xmlns:a16="http://schemas.microsoft.com/office/drawing/2014/main" id="{1EC5EAA5-2DF2-BF70-9015-20159E1EB001}"/>
              </a:ext>
            </a:extLst>
          </p:cNvPr>
          <p:cNvSpPr txBox="1">
            <a:spLocks noChangeArrowheads="1"/>
          </p:cNvSpPr>
          <p:nvPr/>
        </p:nvSpPr>
        <p:spPr bwMode="auto">
          <a:xfrm>
            <a:off x="228600" y="1143000"/>
            <a:ext cx="8686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eaLnBrk="0" hangingPunct="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eaLnBrk="0" hangingPunct="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eaLnBrk="0" hangingPunct="0">
              <a:spcBef>
                <a:spcPct val="20000"/>
              </a:spcBef>
              <a:buClr>
                <a:schemeClr val="tx1"/>
              </a:buClr>
              <a:buChar char="–"/>
              <a:defRPr sz="2000">
                <a:solidFill>
                  <a:schemeClr val="tx1"/>
                </a:solidFill>
                <a:latin typeface="Tahoma" panose="020B0604030504040204" pitchFamily="34" charset="0"/>
                <a:cs typeface="Arial" panose="020B0604020202020204" pitchFamily="34" charset="0"/>
              </a:defRPr>
            </a:lvl4pPr>
            <a:lvl5pPr marL="2057400" indent="-228600" eaLnBrk="0" hangingPunct="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eaLnBrk="1" hangingPunct="1">
              <a:spcBef>
                <a:spcPct val="0"/>
              </a:spcBef>
              <a:buClrTx/>
              <a:buSzTx/>
              <a:buFontTx/>
              <a:buNone/>
            </a:pPr>
            <a:endParaRPr lang="en-US" altLang="en-US" sz="2000"/>
          </a:p>
        </p:txBody>
      </p:sp>
      <p:sp>
        <p:nvSpPr>
          <p:cNvPr id="15366" name="Text Box 10">
            <a:extLst>
              <a:ext uri="{FF2B5EF4-FFF2-40B4-BE49-F238E27FC236}">
                <a16:creationId xmlns:a16="http://schemas.microsoft.com/office/drawing/2014/main" id="{8009916E-F9B4-AD66-E523-1BB89503E84A}"/>
              </a:ext>
            </a:extLst>
          </p:cNvPr>
          <p:cNvSpPr txBox="1">
            <a:spLocks noChangeArrowheads="1"/>
          </p:cNvSpPr>
          <p:nvPr/>
        </p:nvSpPr>
        <p:spPr bwMode="auto">
          <a:xfrm>
            <a:off x="0" y="1041312"/>
            <a:ext cx="9067800" cy="3685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A thousand ages in Thy sight</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Are like an evening gone;</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Short as the watch that ends the night</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Before the rising sun.</a:t>
            </a:r>
          </a:p>
          <a:p>
            <a:pPr algn="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 . .</a:t>
            </a:r>
          </a:p>
        </p:txBody>
      </p:sp>
      <p:sp>
        <p:nvSpPr>
          <p:cNvPr id="28679" name="Rectangle 12">
            <a:extLst>
              <a:ext uri="{FF2B5EF4-FFF2-40B4-BE49-F238E27FC236}">
                <a16:creationId xmlns:a16="http://schemas.microsoft.com/office/drawing/2014/main" id="{E8683337-A306-9735-EE32-F9366BF7D22F}"/>
              </a:ext>
            </a:extLst>
          </p:cNvPr>
          <p:cNvSpPr>
            <a:spLocks noChangeArrowheads="1"/>
          </p:cNvSpPr>
          <p:nvPr/>
        </p:nvSpPr>
        <p:spPr bwMode="auto">
          <a:xfrm>
            <a:off x="266700" y="3840163"/>
            <a:ext cx="8610600"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lvl1pPr eaLnBrk="0" hangingPunct="0">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eaLnBrk="0" hangingPunct="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eaLnBrk="0" hangingPunct="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eaLnBrk="0" hangingPunct="0">
              <a:spcBef>
                <a:spcPct val="20000"/>
              </a:spcBef>
              <a:buClr>
                <a:schemeClr val="tx1"/>
              </a:buClr>
              <a:buChar char="–"/>
              <a:defRPr sz="2000">
                <a:solidFill>
                  <a:schemeClr val="tx1"/>
                </a:solidFill>
                <a:latin typeface="Tahoma" panose="020B0604030504040204" pitchFamily="34" charset="0"/>
                <a:cs typeface="Arial" panose="020B0604020202020204" pitchFamily="34" charset="0"/>
              </a:defRPr>
            </a:lvl4pPr>
            <a:lvl5pPr marL="2057400" indent="-228600" eaLnBrk="0" hangingPunct="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eaLnBrk="1" hangingPunct="1">
              <a:spcBef>
                <a:spcPct val="0"/>
              </a:spcBef>
              <a:buClrTx/>
              <a:buSzTx/>
              <a:buFontTx/>
              <a:buNone/>
            </a:pPr>
            <a:r>
              <a:rPr lang="en-US" altLang="en-US" sz="2200" i="1"/>
              <a:t> </a:t>
            </a:r>
          </a:p>
        </p:txBody>
      </p:sp>
    </p:spTree>
    <p:extLst>
      <p:ext uri="{BB962C8B-B14F-4D97-AF65-F5344CB8AC3E}">
        <p14:creationId xmlns:p14="http://schemas.microsoft.com/office/powerpoint/2010/main" val="25904936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36A13A-E90E-FBEA-7243-F62CE68148C5}"/>
            </a:ext>
          </a:extLst>
        </p:cNvPr>
        <p:cNvGrpSpPr/>
        <p:nvPr/>
      </p:nvGrpSpPr>
      <p:grpSpPr>
        <a:xfrm>
          <a:off x="0" y="0"/>
          <a:ext cx="0" cy="0"/>
          <a:chOff x="0" y="0"/>
          <a:chExt cx="0" cy="0"/>
        </a:xfrm>
      </p:grpSpPr>
      <p:sp>
        <p:nvSpPr>
          <p:cNvPr id="66563" name="Rectangle 3">
            <a:extLst>
              <a:ext uri="{FF2B5EF4-FFF2-40B4-BE49-F238E27FC236}">
                <a16:creationId xmlns:a16="http://schemas.microsoft.com/office/drawing/2014/main" id="{A4ABF8B0-5C51-FA65-9F56-E63752EA84EA}"/>
              </a:ext>
            </a:extLst>
          </p:cNvPr>
          <p:cNvSpPr>
            <a:spLocks noGrp="1" noChangeArrowheads="1"/>
          </p:cNvSpPr>
          <p:nvPr>
            <p:ph type="body" idx="1"/>
          </p:nvPr>
        </p:nvSpPr>
        <p:spPr>
          <a:xfrm>
            <a:off x="533400" y="-1752600"/>
            <a:ext cx="9144000" cy="762000"/>
          </a:xfrm>
        </p:spPr>
        <p:txBody>
          <a:bodyPr/>
          <a:lstStyle/>
          <a:p>
            <a:pPr eaLnBrk="1" hangingPunct="1">
              <a:lnSpc>
                <a:spcPct val="80000"/>
              </a:lnSpc>
              <a:buFont typeface="Wingdings" panose="05000000000000000000" pitchFamily="2" charset="2"/>
              <a:buNone/>
              <a:defRPr/>
            </a:pPr>
            <a:endParaRPr lang="en-US" sz="500" b="1" dirty="0"/>
          </a:p>
          <a:p>
            <a:pPr>
              <a:buFont typeface="Wingdings" panose="05000000000000000000" pitchFamily="2" charset="2"/>
              <a:buNone/>
              <a:defRPr/>
            </a:pPr>
            <a:r>
              <a:rPr lang="en-US" sz="2200" b="1" dirty="0"/>
              <a:t>     </a:t>
            </a:r>
            <a:endParaRPr lang="en-US" sz="2000" b="1" i="1" dirty="0"/>
          </a:p>
        </p:txBody>
      </p:sp>
      <p:sp>
        <p:nvSpPr>
          <p:cNvPr id="28675" name="Text Box 5">
            <a:extLst>
              <a:ext uri="{FF2B5EF4-FFF2-40B4-BE49-F238E27FC236}">
                <a16:creationId xmlns:a16="http://schemas.microsoft.com/office/drawing/2014/main" id="{4BBC8588-B67A-3FB9-CEDE-E07716ED7701}"/>
              </a:ext>
            </a:extLst>
          </p:cNvPr>
          <p:cNvSpPr txBox="1">
            <a:spLocks noChangeArrowheads="1"/>
          </p:cNvSpPr>
          <p:nvPr/>
        </p:nvSpPr>
        <p:spPr bwMode="auto">
          <a:xfrm flipV="1">
            <a:off x="2232025" y="2187575"/>
            <a:ext cx="3787775"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10800000">
            <a:spAutoFit/>
          </a:bodyPr>
          <a:lstStyle>
            <a:lvl1pPr eaLnBrk="0" hangingPunct="0">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eaLnBrk="0" hangingPunct="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eaLnBrk="0" hangingPunct="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eaLnBrk="0" hangingPunct="0">
              <a:spcBef>
                <a:spcPct val="20000"/>
              </a:spcBef>
              <a:buClr>
                <a:schemeClr val="tx1"/>
              </a:buClr>
              <a:buChar char="–"/>
              <a:defRPr sz="2000">
                <a:solidFill>
                  <a:schemeClr val="tx1"/>
                </a:solidFill>
                <a:latin typeface="Tahoma" panose="020B0604030504040204" pitchFamily="34" charset="0"/>
                <a:cs typeface="Arial" panose="020B0604020202020204" pitchFamily="34" charset="0"/>
              </a:defRPr>
            </a:lvl4pPr>
            <a:lvl5pPr marL="2057400" indent="-228600" eaLnBrk="0" hangingPunct="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eaLnBrk="1" hangingPunct="1">
              <a:spcBef>
                <a:spcPct val="50000"/>
              </a:spcBef>
              <a:buClrTx/>
              <a:buSzTx/>
              <a:buFontTx/>
              <a:buNone/>
            </a:pPr>
            <a:endParaRPr lang="en-US" altLang="en-US" sz="800"/>
          </a:p>
        </p:txBody>
      </p:sp>
      <p:sp>
        <p:nvSpPr>
          <p:cNvPr id="28676" name="Text Box 7">
            <a:extLst>
              <a:ext uri="{FF2B5EF4-FFF2-40B4-BE49-F238E27FC236}">
                <a16:creationId xmlns:a16="http://schemas.microsoft.com/office/drawing/2014/main" id="{BA835DA4-D7ED-B648-7BAD-3385F1525804}"/>
              </a:ext>
            </a:extLst>
          </p:cNvPr>
          <p:cNvSpPr txBox="1">
            <a:spLocks noChangeArrowheads="1"/>
          </p:cNvSpPr>
          <p:nvPr/>
        </p:nvSpPr>
        <p:spPr bwMode="auto">
          <a:xfrm>
            <a:off x="762000" y="2286000"/>
            <a:ext cx="8382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eaLnBrk="0" hangingPunct="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eaLnBrk="0" hangingPunct="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eaLnBrk="0" hangingPunct="0">
              <a:spcBef>
                <a:spcPct val="20000"/>
              </a:spcBef>
              <a:buClr>
                <a:schemeClr val="tx1"/>
              </a:buClr>
              <a:buChar char="–"/>
              <a:defRPr sz="2000">
                <a:solidFill>
                  <a:schemeClr val="tx1"/>
                </a:solidFill>
                <a:latin typeface="Tahoma" panose="020B0604030504040204" pitchFamily="34" charset="0"/>
                <a:cs typeface="Arial" panose="020B0604020202020204" pitchFamily="34" charset="0"/>
              </a:defRPr>
            </a:lvl4pPr>
            <a:lvl5pPr marL="2057400" indent="-228600" eaLnBrk="0" hangingPunct="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eaLnBrk="1" hangingPunct="1">
              <a:spcBef>
                <a:spcPct val="0"/>
              </a:spcBef>
              <a:buClrTx/>
              <a:buSzTx/>
              <a:buFontTx/>
              <a:buNone/>
            </a:pPr>
            <a:endParaRPr lang="en-US" altLang="en-US" sz="2400" i="1"/>
          </a:p>
        </p:txBody>
      </p:sp>
      <p:sp>
        <p:nvSpPr>
          <p:cNvPr id="28677" name="Text Box 6">
            <a:extLst>
              <a:ext uri="{FF2B5EF4-FFF2-40B4-BE49-F238E27FC236}">
                <a16:creationId xmlns:a16="http://schemas.microsoft.com/office/drawing/2014/main" id="{1D976715-989F-9264-84FC-D11454FFA3EB}"/>
              </a:ext>
            </a:extLst>
          </p:cNvPr>
          <p:cNvSpPr txBox="1">
            <a:spLocks noChangeArrowheads="1"/>
          </p:cNvSpPr>
          <p:nvPr/>
        </p:nvSpPr>
        <p:spPr bwMode="auto">
          <a:xfrm>
            <a:off x="228600" y="1143000"/>
            <a:ext cx="8686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eaLnBrk="0" hangingPunct="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eaLnBrk="0" hangingPunct="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eaLnBrk="0" hangingPunct="0">
              <a:spcBef>
                <a:spcPct val="20000"/>
              </a:spcBef>
              <a:buClr>
                <a:schemeClr val="tx1"/>
              </a:buClr>
              <a:buChar char="–"/>
              <a:defRPr sz="2000">
                <a:solidFill>
                  <a:schemeClr val="tx1"/>
                </a:solidFill>
                <a:latin typeface="Tahoma" panose="020B0604030504040204" pitchFamily="34" charset="0"/>
                <a:cs typeface="Arial" panose="020B0604020202020204" pitchFamily="34" charset="0"/>
              </a:defRPr>
            </a:lvl4pPr>
            <a:lvl5pPr marL="2057400" indent="-228600" eaLnBrk="0" hangingPunct="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eaLnBrk="1" hangingPunct="1">
              <a:spcBef>
                <a:spcPct val="0"/>
              </a:spcBef>
              <a:buClrTx/>
              <a:buSzTx/>
              <a:buFontTx/>
              <a:buNone/>
            </a:pPr>
            <a:endParaRPr lang="en-US" altLang="en-US" sz="2000"/>
          </a:p>
        </p:txBody>
      </p:sp>
      <p:sp>
        <p:nvSpPr>
          <p:cNvPr id="15366" name="Text Box 10">
            <a:extLst>
              <a:ext uri="{FF2B5EF4-FFF2-40B4-BE49-F238E27FC236}">
                <a16:creationId xmlns:a16="http://schemas.microsoft.com/office/drawing/2014/main" id="{142C77E3-5F6A-D1CD-D0B1-52A3EF12042C}"/>
              </a:ext>
            </a:extLst>
          </p:cNvPr>
          <p:cNvSpPr txBox="1">
            <a:spLocks noChangeArrowheads="1"/>
          </p:cNvSpPr>
          <p:nvPr/>
        </p:nvSpPr>
        <p:spPr bwMode="auto">
          <a:xfrm>
            <a:off x="0" y="381000"/>
            <a:ext cx="9067800" cy="3685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lgn="ctr" eaLnBrk="1" hangingPunct="1">
              <a:lnSpc>
                <a:spcPct val="150000"/>
              </a:lnSpc>
              <a:spcBef>
                <a:spcPct val="0"/>
              </a:spcBef>
              <a:buClrTx/>
              <a:buSzTx/>
              <a:buFontTx/>
              <a:buNone/>
              <a:defRPr/>
            </a:pPr>
            <a:endParaRPr lang="en-US" altLang="en-US" i="1" dirty="0">
              <a:effectLst>
                <a:outerShdw blurRad="38100" dist="38100" dir="2700000" algn="tl">
                  <a:srgbClr val="000000">
                    <a:alpha val="43137"/>
                  </a:srgbClr>
                </a:outerShdw>
              </a:effectLst>
            </a:endParaRP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Time, like an ever rolling stream,</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Soon bears us all away;</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We fly forgotten, as a dream</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Dies at the opening day.</a:t>
            </a:r>
          </a:p>
        </p:txBody>
      </p:sp>
      <p:sp>
        <p:nvSpPr>
          <p:cNvPr id="28679" name="Rectangle 12">
            <a:extLst>
              <a:ext uri="{FF2B5EF4-FFF2-40B4-BE49-F238E27FC236}">
                <a16:creationId xmlns:a16="http://schemas.microsoft.com/office/drawing/2014/main" id="{69220C94-E553-428B-158F-F9F552CE661E}"/>
              </a:ext>
            </a:extLst>
          </p:cNvPr>
          <p:cNvSpPr>
            <a:spLocks noChangeArrowheads="1"/>
          </p:cNvSpPr>
          <p:nvPr/>
        </p:nvSpPr>
        <p:spPr bwMode="auto">
          <a:xfrm>
            <a:off x="266700" y="3840163"/>
            <a:ext cx="8610600"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lvl1pPr eaLnBrk="0" hangingPunct="0">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eaLnBrk="0" hangingPunct="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eaLnBrk="0" hangingPunct="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eaLnBrk="0" hangingPunct="0">
              <a:spcBef>
                <a:spcPct val="20000"/>
              </a:spcBef>
              <a:buClr>
                <a:schemeClr val="tx1"/>
              </a:buClr>
              <a:buChar char="–"/>
              <a:defRPr sz="2000">
                <a:solidFill>
                  <a:schemeClr val="tx1"/>
                </a:solidFill>
                <a:latin typeface="Tahoma" panose="020B0604030504040204" pitchFamily="34" charset="0"/>
                <a:cs typeface="Arial" panose="020B0604020202020204" pitchFamily="34" charset="0"/>
              </a:defRPr>
            </a:lvl4pPr>
            <a:lvl5pPr marL="2057400" indent="-228600" eaLnBrk="0" hangingPunct="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eaLnBrk="1" hangingPunct="1">
              <a:spcBef>
                <a:spcPct val="0"/>
              </a:spcBef>
              <a:buClrTx/>
              <a:buSzTx/>
              <a:buFontTx/>
              <a:buNone/>
            </a:pPr>
            <a:r>
              <a:rPr lang="en-US" altLang="en-US" sz="2200" i="1"/>
              <a:t> </a:t>
            </a:r>
          </a:p>
        </p:txBody>
      </p:sp>
    </p:spTree>
    <p:extLst>
      <p:ext uri="{BB962C8B-B14F-4D97-AF65-F5344CB8AC3E}">
        <p14:creationId xmlns:p14="http://schemas.microsoft.com/office/powerpoint/2010/main" val="222354107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
  <a:themeElements>
    <a:clrScheme name="Slate">
      <a:dk1>
        <a:sysClr val="windowText" lastClr="000000"/>
      </a:dk1>
      <a:lt1>
        <a:sysClr val="window" lastClr="FFFFFF"/>
      </a:lt1>
      <a:dk2>
        <a:srgbClr val="212123"/>
      </a:dk2>
      <a:lt2>
        <a:srgbClr val="DADADA"/>
      </a:lt2>
      <a:accent1>
        <a:srgbClr val="3EC26C"/>
      </a:accent1>
      <a:accent2>
        <a:srgbClr val="B3D463"/>
      </a:accent2>
      <a:accent3>
        <a:srgbClr val="3BBC9D"/>
      </a:accent3>
      <a:accent4>
        <a:srgbClr val="97AF75"/>
      </a:accent4>
      <a:accent5>
        <a:srgbClr val="6BA841"/>
      </a:accent5>
      <a:accent6>
        <a:srgbClr val="79AE90"/>
      </a:accent6>
      <a:hlink>
        <a:srgbClr val="85E4A6"/>
      </a:hlink>
      <a:folHlink>
        <a:srgbClr val="BDF3D0"/>
      </a:folHlink>
    </a:clrScheme>
    <a:fontScheme name="Slate">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43372978-11FE-4814-AC26-BC300187D8C7}"/>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Slate</Template>
  <TotalTime>32963</TotalTime>
  <Words>2388</Words>
  <Application>Microsoft Office PowerPoint</Application>
  <PresentationFormat>Letter Paper (8.5x11 in)</PresentationFormat>
  <Paragraphs>265</Paragraphs>
  <Slides>46</Slides>
  <Notes>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46</vt:i4>
      </vt:variant>
    </vt:vector>
  </HeadingPairs>
  <TitlesOfParts>
    <vt:vector size="54" baseType="lpstr">
      <vt:lpstr>Arial</vt:lpstr>
      <vt:lpstr>Bodoni MT</vt:lpstr>
      <vt:lpstr>Calibri</vt:lpstr>
      <vt:lpstr>Calisto MT</vt:lpstr>
      <vt:lpstr>Tahoma</vt:lpstr>
      <vt:lpstr>Wingdings</vt:lpstr>
      <vt:lpstr>Wingdings 2</vt:lpstr>
      <vt:lpstr>Slate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DECLARING  GOD‘S  WORD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RESPONDING TO GOD’S WORD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DEPARTING IN GOD’S NAME</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ORDER OF WORSHIP    9:00 AM          July 5, 2009</dc:title>
  <dc:creator>Office</dc:creator>
  <cp:lastModifiedBy>First Presbyterian Church, Blairstown, NJ</cp:lastModifiedBy>
  <cp:revision>1285</cp:revision>
  <cp:lastPrinted>2025-05-23T17:46:46Z</cp:lastPrinted>
  <dcterms:created xsi:type="dcterms:W3CDTF">2009-07-01T23:04:59Z</dcterms:created>
  <dcterms:modified xsi:type="dcterms:W3CDTF">2026-05-22T15:07:55Z</dcterms:modified>
</cp:coreProperties>
</file>