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049" r:id="rId1"/>
  </p:sldMasterIdLst>
  <p:notesMasterIdLst>
    <p:notesMasterId r:id="rId48"/>
  </p:notesMasterIdLst>
  <p:handoutMasterIdLst>
    <p:handoutMasterId r:id="rId49"/>
  </p:handoutMasterIdLst>
  <p:sldIdLst>
    <p:sldId id="1318" r:id="rId2"/>
    <p:sldId id="1162" r:id="rId3"/>
    <p:sldId id="1189" r:id="rId4"/>
    <p:sldId id="704" r:id="rId5"/>
    <p:sldId id="1059" r:id="rId6"/>
    <p:sldId id="1060" r:id="rId7"/>
    <p:sldId id="721" r:id="rId8"/>
    <p:sldId id="1291" r:id="rId9"/>
    <p:sldId id="259" r:id="rId10"/>
    <p:sldId id="1319" r:id="rId11"/>
    <p:sldId id="993" r:id="rId12"/>
    <p:sldId id="1310" r:id="rId13"/>
    <p:sldId id="1320" r:id="rId14"/>
    <p:sldId id="1257" r:id="rId15"/>
    <p:sldId id="905" r:id="rId16"/>
    <p:sldId id="1321" r:id="rId17"/>
    <p:sldId id="920" r:id="rId18"/>
    <p:sldId id="921" r:id="rId19"/>
    <p:sldId id="1280" r:id="rId20"/>
    <p:sldId id="1133" r:id="rId21"/>
    <p:sldId id="1322" r:id="rId22"/>
    <p:sldId id="1260" r:id="rId23"/>
    <p:sldId id="750" r:id="rId24"/>
    <p:sldId id="1282" r:id="rId25"/>
    <p:sldId id="1040" r:id="rId26"/>
    <p:sldId id="998" r:id="rId27"/>
    <p:sldId id="999" r:id="rId28"/>
    <p:sldId id="1000" r:id="rId29"/>
    <p:sldId id="1001" r:id="rId30"/>
    <p:sldId id="1004" r:id="rId31"/>
    <p:sldId id="1140" r:id="rId32"/>
    <p:sldId id="1141" r:id="rId33"/>
    <p:sldId id="1301" r:id="rId34"/>
    <p:sldId id="1142" r:id="rId35"/>
    <p:sldId id="1303" r:id="rId36"/>
    <p:sldId id="1145" r:id="rId37"/>
    <p:sldId id="1146" r:id="rId38"/>
    <p:sldId id="863" r:id="rId39"/>
    <p:sldId id="1276" r:id="rId40"/>
    <p:sldId id="1138" r:id="rId41"/>
    <p:sldId id="1286" r:id="rId42"/>
    <p:sldId id="1287" r:id="rId43"/>
    <p:sldId id="995" r:id="rId44"/>
    <p:sldId id="1288" r:id="rId45"/>
    <p:sldId id="1104" r:id="rId46"/>
    <p:sldId id="531" r:id="rId47"/>
  </p:sldIdLst>
  <p:sldSz cx="9144000" cy="6858000" type="letter"/>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9C6E"/>
    <a:srgbClr val="FDE151"/>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C43C32-96CD-4AA6-94E1-C196D4885052}" v="34" dt="2026-05-08T18:21:48.3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4" autoAdjust="0"/>
    <p:restoredTop sz="98718" autoAdjust="0"/>
  </p:normalViewPr>
  <p:slideViewPr>
    <p:cSldViewPr>
      <p:cViewPr varScale="1">
        <p:scale>
          <a:sx n="74" d="100"/>
          <a:sy n="74" d="100"/>
        </p:scale>
        <p:origin x="1771" y="1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27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rst Presbyterian Church, Blairstown, NJ" userId="96d466b960cbaa79" providerId="LiveId" clId="{08259469-EA37-4589-94DB-D43DC49C6094}"/>
    <pc:docChg chg="undo custSel addSld delSld modSld">
      <pc:chgData name="First Presbyterian Church, Blairstown, NJ" userId="96d466b960cbaa79" providerId="LiveId" clId="{08259469-EA37-4589-94DB-D43DC49C6094}" dt="2026-05-08T21:26:54.866" v="306" actId="20577"/>
      <pc:docMkLst>
        <pc:docMk/>
      </pc:docMkLst>
      <pc:sldChg chg="modSp mod">
        <pc:chgData name="First Presbyterian Church, Blairstown, NJ" userId="96d466b960cbaa79" providerId="LiveId" clId="{08259469-EA37-4589-94DB-D43DC49C6094}" dt="2026-05-08T17:59:15.204" v="32"/>
        <pc:sldMkLst>
          <pc:docMk/>
          <pc:sldMk cId="0" sldId="259"/>
        </pc:sldMkLst>
        <pc:spChg chg="mod">
          <ac:chgData name="First Presbyterian Church, Blairstown, NJ" userId="96d466b960cbaa79" providerId="LiveId" clId="{08259469-EA37-4589-94DB-D43DC49C6094}" dt="2026-05-08T17:59:15.204" v="32"/>
          <ac:spMkLst>
            <pc:docMk/>
            <pc:sldMk cId="0" sldId="259"/>
            <ac:spMk id="8194" creationId="{BC6D61EA-6048-4BEF-91FB-A3938ABBBFCE}"/>
          </ac:spMkLst>
        </pc:spChg>
      </pc:sldChg>
      <pc:sldChg chg="modSp add mod">
        <pc:chgData name="First Presbyterian Church, Blairstown, NJ" userId="96d466b960cbaa79" providerId="LiveId" clId="{08259469-EA37-4589-94DB-D43DC49C6094}" dt="2026-05-08T21:26:54.866" v="306" actId="20577"/>
        <pc:sldMkLst>
          <pc:docMk/>
          <pc:sldMk cId="0" sldId="704"/>
        </pc:sldMkLst>
        <pc:spChg chg="mod">
          <ac:chgData name="First Presbyterian Church, Blairstown, NJ" userId="96d466b960cbaa79" providerId="LiveId" clId="{08259469-EA37-4589-94DB-D43DC49C6094}" dt="2026-05-08T21:26:54.866" v="306" actId="20577"/>
          <ac:spMkLst>
            <pc:docMk/>
            <pc:sldMk cId="0" sldId="704"/>
            <ac:spMk id="19458" creationId="{5D7F9985-0473-9648-70DE-D4F109A99C6B}"/>
          </ac:spMkLst>
        </pc:spChg>
      </pc:sldChg>
      <pc:sldChg chg="modSp mod">
        <pc:chgData name="First Presbyterian Church, Blairstown, NJ" userId="96d466b960cbaa79" providerId="LiveId" clId="{08259469-EA37-4589-94DB-D43DC49C6094}" dt="2026-05-08T17:58:41.997" v="25" actId="20577"/>
        <pc:sldMkLst>
          <pc:docMk/>
          <pc:sldMk cId="0" sldId="721"/>
        </pc:sldMkLst>
        <pc:spChg chg="mod">
          <ac:chgData name="First Presbyterian Church, Blairstown, NJ" userId="96d466b960cbaa79" providerId="LiveId" clId="{08259469-EA37-4589-94DB-D43DC49C6094}" dt="2026-05-08T17:58:41.997" v="25" actId="20577"/>
          <ac:spMkLst>
            <pc:docMk/>
            <pc:sldMk cId="0" sldId="721"/>
            <ac:spMk id="82948" creationId="{4CF610CB-4F8E-432E-8410-39C18A313456}"/>
          </ac:spMkLst>
        </pc:spChg>
      </pc:sldChg>
      <pc:sldChg chg="modSp mod">
        <pc:chgData name="First Presbyterian Church, Blairstown, NJ" userId="96d466b960cbaa79" providerId="LiveId" clId="{08259469-EA37-4589-94DB-D43DC49C6094}" dt="2026-05-08T18:10:38.837" v="146" actId="6549"/>
        <pc:sldMkLst>
          <pc:docMk/>
          <pc:sldMk cId="0" sldId="750"/>
        </pc:sldMkLst>
        <pc:spChg chg="mod">
          <ac:chgData name="First Presbyterian Church, Blairstown, NJ" userId="96d466b960cbaa79" providerId="LiveId" clId="{08259469-EA37-4589-94DB-D43DC49C6094}" dt="2026-05-08T18:10:38.837" v="146" actId="6549"/>
          <ac:spMkLst>
            <pc:docMk/>
            <pc:sldMk cId="0" sldId="750"/>
            <ac:spMk id="14338" creationId="{D522C88E-8367-8040-CCB7-512F5506FFFD}"/>
          </ac:spMkLst>
        </pc:spChg>
      </pc:sldChg>
      <pc:sldChg chg="del">
        <pc:chgData name="First Presbyterian Church, Blairstown, NJ" userId="96d466b960cbaa79" providerId="LiveId" clId="{08259469-EA37-4589-94DB-D43DC49C6094}" dt="2026-05-08T18:00:49.952" v="38" actId="47"/>
        <pc:sldMkLst>
          <pc:docMk/>
          <pc:sldMk cId="3009477860" sldId="792"/>
        </pc:sldMkLst>
      </pc:sldChg>
      <pc:sldChg chg="del">
        <pc:chgData name="First Presbyterian Church, Blairstown, NJ" userId="96d466b960cbaa79" providerId="LiveId" clId="{08259469-EA37-4589-94DB-D43DC49C6094}" dt="2026-05-08T18:12:18.700" v="152" actId="47"/>
        <pc:sldMkLst>
          <pc:docMk/>
          <pc:sldMk cId="0" sldId="863"/>
        </pc:sldMkLst>
      </pc:sldChg>
      <pc:sldChg chg="add">
        <pc:chgData name="First Presbyterian Church, Blairstown, NJ" userId="96d466b960cbaa79" providerId="LiveId" clId="{08259469-EA37-4589-94DB-D43DC49C6094}" dt="2026-05-08T18:12:21.397" v="154"/>
        <pc:sldMkLst>
          <pc:docMk/>
          <pc:sldMk cId="1700059107" sldId="863"/>
        </pc:sldMkLst>
      </pc:sldChg>
      <pc:sldChg chg="modSp mod">
        <pc:chgData name="First Presbyterian Church, Blairstown, NJ" userId="96d466b960cbaa79" providerId="LiveId" clId="{08259469-EA37-4589-94DB-D43DC49C6094}" dt="2026-05-08T18:03:09.811" v="51" actId="21"/>
        <pc:sldMkLst>
          <pc:docMk/>
          <pc:sldMk cId="1174558784" sldId="905"/>
        </pc:sldMkLst>
        <pc:spChg chg="mod">
          <ac:chgData name="First Presbyterian Church, Blairstown, NJ" userId="96d466b960cbaa79" providerId="LiveId" clId="{08259469-EA37-4589-94DB-D43DC49C6094}" dt="2026-05-08T18:03:09.811" v="51" actId="21"/>
          <ac:spMkLst>
            <pc:docMk/>
            <pc:sldMk cId="1174558784" sldId="905"/>
            <ac:spMk id="17410" creationId="{4532FAAA-3A0F-4CF3-BD4A-7E5B879733B0}"/>
          </ac:spMkLst>
        </pc:spChg>
      </pc:sldChg>
      <pc:sldChg chg="modSp mod">
        <pc:chgData name="First Presbyterian Church, Blairstown, NJ" userId="96d466b960cbaa79" providerId="LiveId" clId="{08259469-EA37-4589-94DB-D43DC49C6094}" dt="2026-05-08T18:03:37.979" v="65" actId="1076"/>
        <pc:sldMkLst>
          <pc:docMk/>
          <pc:sldMk cId="533685851" sldId="920"/>
        </pc:sldMkLst>
        <pc:spChg chg="mod">
          <ac:chgData name="First Presbyterian Church, Blairstown, NJ" userId="96d466b960cbaa79" providerId="LiveId" clId="{08259469-EA37-4589-94DB-D43DC49C6094}" dt="2026-05-08T18:03:37.979" v="65" actId="1076"/>
          <ac:spMkLst>
            <pc:docMk/>
            <pc:sldMk cId="533685851" sldId="920"/>
            <ac:spMk id="17410" creationId="{4532FAAA-3A0F-4CF3-BD4A-7E5B879733B0}"/>
          </ac:spMkLst>
        </pc:spChg>
      </pc:sldChg>
      <pc:sldChg chg="modSp mod">
        <pc:chgData name="First Presbyterian Church, Blairstown, NJ" userId="96d466b960cbaa79" providerId="LiveId" clId="{08259469-EA37-4589-94DB-D43DC49C6094}" dt="2026-05-08T18:04:55.257" v="75" actId="21"/>
        <pc:sldMkLst>
          <pc:docMk/>
          <pc:sldMk cId="2704173309" sldId="921"/>
        </pc:sldMkLst>
        <pc:spChg chg="mod">
          <ac:chgData name="First Presbyterian Church, Blairstown, NJ" userId="96d466b960cbaa79" providerId="LiveId" clId="{08259469-EA37-4589-94DB-D43DC49C6094}" dt="2026-05-08T18:04:55.257" v="75" actId="21"/>
          <ac:spMkLst>
            <pc:docMk/>
            <pc:sldMk cId="2704173309" sldId="921"/>
            <ac:spMk id="17410" creationId="{4532FAAA-3A0F-4CF3-BD4A-7E5B879733B0}"/>
          </ac:spMkLst>
        </pc:spChg>
      </pc:sldChg>
      <pc:sldChg chg="del">
        <pc:chgData name="First Presbyterian Church, Blairstown, NJ" userId="96d466b960cbaa79" providerId="LiveId" clId="{08259469-EA37-4589-94DB-D43DC49C6094}" dt="2026-05-08T18:12:18.700" v="152" actId="47"/>
        <pc:sldMkLst>
          <pc:docMk/>
          <pc:sldMk cId="0" sldId="924"/>
        </pc:sldMkLst>
      </pc:sldChg>
      <pc:sldChg chg="del">
        <pc:chgData name="First Presbyterian Church, Blairstown, NJ" userId="96d466b960cbaa79" providerId="LiveId" clId="{08259469-EA37-4589-94DB-D43DC49C6094}" dt="2026-05-08T18:12:18.700" v="152" actId="47"/>
        <pc:sldMkLst>
          <pc:docMk/>
          <pc:sldMk cId="0" sldId="925"/>
        </pc:sldMkLst>
      </pc:sldChg>
      <pc:sldChg chg="modSp add mod">
        <pc:chgData name="First Presbyterian Church, Blairstown, NJ" userId="96d466b960cbaa79" providerId="LiveId" clId="{08259469-EA37-4589-94DB-D43DC49C6094}" dt="2026-05-08T18:22:29.877" v="264" actId="20577"/>
        <pc:sldMkLst>
          <pc:docMk/>
          <pc:sldMk cId="3099346118" sldId="995"/>
        </pc:sldMkLst>
        <pc:spChg chg="mod">
          <ac:chgData name="First Presbyterian Church, Blairstown, NJ" userId="96d466b960cbaa79" providerId="LiveId" clId="{08259469-EA37-4589-94DB-D43DC49C6094}" dt="2026-05-08T18:22:29.877" v="264" actId="20577"/>
          <ac:spMkLst>
            <pc:docMk/>
            <pc:sldMk cId="3099346118" sldId="995"/>
            <ac:spMk id="11266" creationId="{7128D5BA-6C50-3F24-4E23-9D9E1E086003}"/>
          </ac:spMkLst>
        </pc:spChg>
      </pc:sldChg>
      <pc:sldChg chg="delSp modSp add mod setBg delDesignElem">
        <pc:chgData name="First Presbyterian Church, Blairstown, NJ" userId="96d466b960cbaa79" providerId="LiveId" clId="{08259469-EA37-4589-94DB-D43DC49C6094}" dt="2026-05-08T18:13:03.427" v="200" actId="1076"/>
        <pc:sldMkLst>
          <pc:docMk/>
          <pc:sldMk cId="1006248829" sldId="998"/>
        </pc:sldMkLst>
        <pc:spChg chg="mod">
          <ac:chgData name="First Presbyterian Church, Blairstown, NJ" userId="96d466b960cbaa79" providerId="LiveId" clId="{08259469-EA37-4589-94DB-D43DC49C6094}" dt="2026-05-08T18:12:57.967" v="198" actId="6549"/>
          <ac:spMkLst>
            <pc:docMk/>
            <pc:sldMk cId="1006248829" sldId="998"/>
            <ac:spMk id="4" creationId="{3A83EDF5-8626-E1F6-58E2-61C2F5CC982B}"/>
          </ac:spMkLst>
        </pc:spChg>
        <pc:spChg chg="del">
          <ac:chgData name="First Presbyterian Church, Blairstown, NJ" userId="96d466b960cbaa79" providerId="LiveId" clId="{08259469-EA37-4589-94DB-D43DC49C6094}" dt="2026-05-08T18:12:21.397" v="154"/>
          <ac:spMkLst>
            <pc:docMk/>
            <pc:sldMk cId="1006248829" sldId="998"/>
            <ac:spMk id="32" creationId="{9D2718A5-232C-4A73-A0ED-3BFBA944493A}"/>
          </ac:spMkLst>
        </pc:spChg>
        <pc:picChg chg="mod">
          <ac:chgData name="First Presbyterian Church, Blairstown, NJ" userId="96d466b960cbaa79" providerId="LiveId" clId="{08259469-EA37-4589-94DB-D43DC49C6094}" dt="2026-05-08T18:13:03.427" v="200" actId="1076"/>
          <ac:picMkLst>
            <pc:docMk/>
            <pc:sldMk cId="1006248829" sldId="998"/>
            <ac:picMk id="5" creationId="{BC8C14F7-C67C-9058-1D2C-6EF47A6E3985}"/>
          </ac:picMkLst>
        </pc:picChg>
        <pc:picChg chg="del">
          <ac:chgData name="First Presbyterian Church, Blairstown, NJ" userId="96d466b960cbaa79" providerId="LiveId" clId="{08259469-EA37-4589-94DB-D43DC49C6094}" dt="2026-05-08T18:13:00.917" v="199" actId="478"/>
          <ac:picMkLst>
            <pc:docMk/>
            <pc:sldMk cId="1006248829" sldId="998"/>
            <ac:picMk id="7" creationId="{67A3CCE7-6358-AB68-6A4D-5FDB23A9C546}"/>
          </ac:picMkLst>
        </pc:picChg>
        <pc:picChg chg="del">
          <ac:chgData name="First Presbyterian Church, Blairstown, NJ" userId="96d466b960cbaa79" providerId="LiveId" clId="{08259469-EA37-4589-94DB-D43DC49C6094}" dt="2026-05-08T18:12:21.397" v="154"/>
          <ac:picMkLst>
            <pc:docMk/>
            <pc:sldMk cId="1006248829" sldId="998"/>
            <ac:picMk id="31" creationId="{944D8009-EB1A-4025-AF9D-8039BE1BC119}"/>
          </ac:picMkLst>
        </pc:picChg>
      </pc:sldChg>
      <pc:sldChg chg="add">
        <pc:chgData name="First Presbyterian Church, Blairstown, NJ" userId="96d466b960cbaa79" providerId="LiveId" clId="{08259469-EA37-4589-94DB-D43DC49C6094}" dt="2026-05-08T18:12:21.397" v="154"/>
        <pc:sldMkLst>
          <pc:docMk/>
          <pc:sldMk cId="2408121837" sldId="999"/>
        </pc:sldMkLst>
      </pc:sldChg>
      <pc:sldChg chg="add">
        <pc:chgData name="First Presbyterian Church, Blairstown, NJ" userId="96d466b960cbaa79" providerId="LiveId" clId="{08259469-EA37-4589-94DB-D43DC49C6094}" dt="2026-05-08T18:12:21.397" v="154"/>
        <pc:sldMkLst>
          <pc:docMk/>
          <pc:sldMk cId="850120149" sldId="1000"/>
        </pc:sldMkLst>
      </pc:sldChg>
      <pc:sldChg chg="modSp add mod">
        <pc:chgData name="First Presbyterian Church, Blairstown, NJ" userId="96d466b960cbaa79" providerId="LiveId" clId="{08259469-EA37-4589-94DB-D43DC49C6094}" dt="2026-05-08T18:15:42.032" v="217"/>
        <pc:sldMkLst>
          <pc:docMk/>
          <pc:sldMk cId="4045116737" sldId="1001"/>
        </pc:sldMkLst>
        <pc:spChg chg="mod">
          <ac:chgData name="First Presbyterian Church, Blairstown, NJ" userId="96d466b960cbaa79" providerId="LiveId" clId="{08259469-EA37-4589-94DB-D43DC49C6094}" dt="2026-05-08T18:15:42.032" v="217"/>
          <ac:spMkLst>
            <pc:docMk/>
            <pc:sldMk cId="4045116737" sldId="1001"/>
            <ac:spMk id="4" creationId="{8DD29EC0-A1D6-A52E-8CDA-1C1CFB93343B}"/>
          </ac:spMkLst>
        </pc:spChg>
      </pc:sldChg>
      <pc:sldChg chg="modSp add del mod">
        <pc:chgData name="First Presbyterian Church, Blairstown, NJ" userId="96d466b960cbaa79" providerId="LiveId" clId="{08259469-EA37-4589-94DB-D43DC49C6094}" dt="2026-05-08T18:16:00.547" v="225" actId="20577"/>
        <pc:sldMkLst>
          <pc:docMk/>
          <pc:sldMk cId="2995565528" sldId="1004"/>
        </pc:sldMkLst>
        <pc:spChg chg="mod">
          <ac:chgData name="First Presbyterian Church, Blairstown, NJ" userId="96d466b960cbaa79" providerId="LiveId" clId="{08259469-EA37-4589-94DB-D43DC49C6094}" dt="2026-05-08T18:16:00.547" v="225" actId="20577"/>
          <ac:spMkLst>
            <pc:docMk/>
            <pc:sldMk cId="2995565528" sldId="1004"/>
            <ac:spMk id="4" creationId="{3068DC81-02C0-AF1B-A233-1D920A17D643}"/>
          </ac:spMkLst>
        </pc:spChg>
      </pc:sldChg>
      <pc:sldChg chg="modSp">
        <pc:chgData name="First Presbyterian Church, Blairstown, NJ" userId="96d466b960cbaa79" providerId="LiveId" clId="{08259469-EA37-4589-94DB-D43DC49C6094}" dt="2026-05-08T18:10:56.678" v="151"/>
        <pc:sldMkLst>
          <pc:docMk/>
          <pc:sldMk cId="541476239" sldId="1040"/>
        </pc:sldMkLst>
        <pc:spChg chg="mod">
          <ac:chgData name="First Presbyterian Church, Blairstown, NJ" userId="96d466b960cbaa79" providerId="LiveId" clId="{08259469-EA37-4589-94DB-D43DC49C6094}" dt="2026-05-08T18:10:56.678" v="151"/>
          <ac:spMkLst>
            <pc:docMk/>
            <pc:sldMk cId="541476239" sldId="1040"/>
            <ac:spMk id="14338" creationId="{D522C88E-8367-8040-CCB7-512F5506FFFD}"/>
          </ac:spMkLst>
        </pc:spChg>
      </pc:sldChg>
      <pc:sldChg chg="add">
        <pc:chgData name="First Presbyterian Church, Blairstown, NJ" userId="96d466b960cbaa79" providerId="LiveId" clId="{08259469-EA37-4589-94DB-D43DC49C6094}" dt="2026-05-08T17:57:37.873" v="20"/>
        <pc:sldMkLst>
          <pc:docMk/>
          <pc:sldMk cId="3319086001" sldId="1059"/>
        </pc:sldMkLst>
      </pc:sldChg>
      <pc:sldChg chg="add">
        <pc:chgData name="First Presbyterian Church, Blairstown, NJ" userId="96d466b960cbaa79" providerId="LiveId" clId="{08259469-EA37-4589-94DB-D43DC49C6094}" dt="2026-05-08T17:57:37.873" v="20"/>
        <pc:sldMkLst>
          <pc:docMk/>
          <pc:sldMk cId="69669321" sldId="1060"/>
        </pc:sldMkLst>
      </pc:sldChg>
      <pc:sldChg chg="del">
        <pc:chgData name="First Presbyterian Church, Blairstown, NJ" userId="96d466b960cbaa79" providerId="LiveId" clId="{08259469-EA37-4589-94DB-D43DC49C6094}" dt="2026-05-08T18:20:43.152" v="249" actId="47"/>
        <pc:sldMkLst>
          <pc:docMk/>
          <pc:sldMk cId="0" sldId="1098"/>
        </pc:sldMkLst>
      </pc:sldChg>
      <pc:sldChg chg="add">
        <pc:chgData name="First Presbyterian Church, Blairstown, NJ" userId="96d466b960cbaa79" providerId="LiveId" clId="{08259469-EA37-4589-94DB-D43DC49C6094}" dt="2026-05-08T18:20:29.639" v="248"/>
        <pc:sldMkLst>
          <pc:docMk/>
          <pc:sldMk cId="828248375" sldId="1104"/>
        </pc:sldMkLst>
      </pc:sldChg>
      <pc:sldChg chg="modSp mod">
        <pc:chgData name="First Presbyterian Church, Blairstown, NJ" userId="96d466b960cbaa79" providerId="LiveId" clId="{08259469-EA37-4589-94DB-D43DC49C6094}" dt="2026-05-08T18:06:07.152" v="104" actId="6549"/>
        <pc:sldMkLst>
          <pc:docMk/>
          <pc:sldMk cId="949462407" sldId="1133"/>
        </pc:sldMkLst>
        <pc:spChg chg="mod">
          <ac:chgData name="First Presbyterian Church, Blairstown, NJ" userId="96d466b960cbaa79" providerId="LiveId" clId="{08259469-EA37-4589-94DB-D43DC49C6094}" dt="2026-05-08T18:06:07.152" v="104" actId="6549"/>
          <ac:spMkLst>
            <pc:docMk/>
            <pc:sldMk cId="949462407" sldId="1133"/>
            <ac:spMk id="4" creationId="{CFC89C4D-D273-C32D-F82B-B270049DFDB9}"/>
          </ac:spMkLst>
        </pc:spChg>
      </pc:sldChg>
      <pc:sldChg chg="modSp add del mod">
        <pc:chgData name="First Presbyterian Church, Blairstown, NJ" userId="96d466b960cbaa79" providerId="LiveId" clId="{08259469-EA37-4589-94DB-D43DC49C6094}" dt="2026-05-08T21:25:45.505" v="303" actId="20577"/>
        <pc:sldMkLst>
          <pc:docMk/>
          <pc:sldMk cId="0" sldId="1138"/>
        </pc:sldMkLst>
        <pc:spChg chg="mod">
          <ac:chgData name="First Presbyterian Church, Blairstown, NJ" userId="96d466b960cbaa79" providerId="LiveId" clId="{08259469-EA37-4589-94DB-D43DC49C6094}" dt="2026-05-08T21:25:45.505" v="303" actId="20577"/>
          <ac:spMkLst>
            <pc:docMk/>
            <pc:sldMk cId="0" sldId="1138"/>
            <ac:spMk id="11266" creationId="{7128D5BA-6C50-3F24-4E23-9D9E1E086003}"/>
          </ac:spMkLst>
        </pc:spChg>
      </pc:sldChg>
      <pc:sldChg chg="modSp add mod">
        <pc:chgData name="First Presbyterian Church, Blairstown, NJ" userId="96d466b960cbaa79" providerId="LiveId" clId="{08259469-EA37-4589-94DB-D43DC49C6094}" dt="2026-05-08T18:16:33.769" v="230" actId="6549"/>
        <pc:sldMkLst>
          <pc:docMk/>
          <pc:sldMk cId="1339031504" sldId="1140"/>
        </pc:sldMkLst>
        <pc:spChg chg="mod">
          <ac:chgData name="First Presbyterian Church, Blairstown, NJ" userId="96d466b960cbaa79" providerId="LiveId" clId="{08259469-EA37-4589-94DB-D43DC49C6094}" dt="2026-05-08T18:16:33.769" v="230" actId="6549"/>
          <ac:spMkLst>
            <pc:docMk/>
            <pc:sldMk cId="1339031504" sldId="1140"/>
            <ac:spMk id="4" creationId="{A126F6AB-D841-15EC-BD33-DED68B9A0564}"/>
          </ac:spMkLst>
        </pc:spChg>
      </pc:sldChg>
      <pc:sldChg chg="modSp add mod">
        <pc:chgData name="First Presbyterian Church, Blairstown, NJ" userId="96d466b960cbaa79" providerId="LiveId" clId="{08259469-EA37-4589-94DB-D43DC49C6094}" dt="2026-05-08T18:17:01.344" v="244" actId="20577"/>
        <pc:sldMkLst>
          <pc:docMk/>
          <pc:sldMk cId="882376174" sldId="1141"/>
        </pc:sldMkLst>
        <pc:spChg chg="mod">
          <ac:chgData name="First Presbyterian Church, Blairstown, NJ" userId="96d466b960cbaa79" providerId="LiveId" clId="{08259469-EA37-4589-94DB-D43DC49C6094}" dt="2026-05-08T18:17:01.344" v="244" actId="20577"/>
          <ac:spMkLst>
            <pc:docMk/>
            <pc:sldMk cId="882376174" sldId="1141"/>
            <ac:spMk id="14338" creationId="{E04D0EAF-1FA6-B6FF-EDAC-308F48DD72D2}"/>
          </ac:spMkLst>
        </pc:spChg>
      </pc:sldChg>
      <pc:sldChg chg="add">
        <pc:chgData name="First Presbyterian Church, Blairstown, NJ" userId="96d466b960cbaa79" providerId="LiveId" clId="{08259469-EA37-4589-94DB-D43DC49C6094}" dt="2026-05-08T18:12:21.397" v="154"/>
        <pc:sldMkLst>
          <pc:docMk/>
          <pc:sldMk cId="396718700" sldId="1142"/>
        </pc:sldMkLst>
      </pc:sldChg>
      <pc:sldChg chg="add del">
        <pc:chgData name="First Presbyterian Church, Blairstown, NJ" userId="96d466b960cbaa79" providerId="LiveId" clId="{08259469-EA37-4589-94DB-D43DC49C6094}" dt="2026-05-08T18:19:44.437" v="245" actId="47"/>
        <pc:sldMkLst>
          <pc:docMk/>
          <pc:sldMk cId="697636604" sldId="1143"/>
        </pc:sldMkLst>
      </pc:sldChg>
      <pc:sldChg chg="add del">
        <pc:chgData name="First Presbyterian Church, Blairstown, NJ" userId="96d466b960cbaa79" providerId="LiveId" clId="{08259469-EA37-4589-94DB-D43DC49C6094}" dt="2026-05-08T18:19:44.437" v="245" actId="47"/>
        <pc:sldMkLst>
          <pc:docMk/>
          <pc:sldMk cId="3799394273" sldId="1144"/>
        </pc:sldMkLst>
      </pc:sldChg>
      <pc:sldChg chg="add">
        <pc:chgData name="First Presbyterian Church, Blairstown, NJ" userId="96d466b960cbaa79" providerId="LiveId" clId="{08259469-EA37-4589-94DB-D43DC49C6094}" dt="2026-05-08T18:12:21.397" v="154"/>
        <pc:sldMkLst>
          <pc:docMk/>
          <pc:sldMk cId="3387454761" sldId="1145"/>
        </pc:sldMkLst>
      </pc:sldChg>
      <pc:sldChg chg="add">
        <pc:chgData name="First Presbyterian Church, Blairstown, NJ" userId="96d466b960cbaa79" providerId="LiveId" clId="{08259469-EA37-4589-94DB-D43DC49C6094}" dt="2026-05-08T18:12:21.397" v="154"/>
        <pc:sldMkLst>
          <pc:docMk/>
          <pc:sldMk cId="959190072" sldId="1146"/>
        </pc:sldMkLst>
      </pc:sldChg>
      <pc:sldChg chg="del">
        <pc:chgData name="First Presbyterian Church, Blairstown, NJ" userId="96d466b960cbaa79" providerId="LiveId" clId="{08259469-EA37-4589-94DB-D43DC49C6094}" dt="2026-05-08T17:55:46.262" v="1" actId="47"/>
        <pc:sldMkLst>
          <pc:docMk/>
          <pc:sldMk cId="0" sldId="1149"/>
        </pc:sldMkLst>
      </pc:sldChg>
      <pc:sldChg chg="del">
        <pc:chgData name="First Presbyterian Church, Blairstown, NJ" userId="96d466b960cbaa79" providerId="LiveId" clId="{08259469-EA37-4589-94DB-D43DC49C6094}" dt="2026-05-08T18:00:27.659" v="36" actId="47"/>
        <pc:sldMkLst>
          <pc:docMk/>
          <pc:sldMk cId="0" sldId="1150"/>
        </pc:sldMkLst>
      </pc:sldChg>
      <pc:sldChg chg="del">
        <pc:chgData name="First Presbyterian Church, Blairstown, NJ" userId="96d466b960cbaa79" providerId="LiveId" clId="{08259469-EA37-4589-94DB-D43DC49C6094}" dt="2026-05-08T18:06:41.117" v="107" actId="47"/>
        <pc:sldMkLst>
          <pc:docMk/>
          <pc:sldMk cId="1739444612" sldId="1154"/>
        </pc:sldMkLst>
      </pc:sldChg>
      <pc:sldChg chg="del">
        <pc:chgData name="First Presbyterian Church, Blairstown, NJ" userId="96d466b960cbaa79" providerId="LiveId" clId="{08259469-EA37-4589-94DB-D43DC49C6094}" dt="2026-05-08T18:20:43.152" v="249" actId="47"/>
        <pc:sldMkLst>
          <pc:docMk/>
          <pc:sldMk cId="753076663" sldId="1177"/>
        </pc:sldMkLst>
      </pc:sldChg>
      <pc:sldChg chg="del">
        <pc:chgData name="First Presbyterian Church, Blairstown, NJ" userId="96d466b960cbaa79" providerId="LiveId" clId="{08259469-EA37-4589-94DB-D43DC49C6094}" dt="2026-05-08T17:59:34.402" v="34" actId="47"/>
        <pc:sldMkLst>
          <pc:docMk/>
          <pc:sldMk cId="2875730563" sldId="1180"/>
        </pc:sldMkLst>
      </pc:sldChg>
      <pc:sldChg chg="modSp mod">
        <pc:chgData name="First Presbyterian Church, Blairstown, NJ" userId="96d466b960cbaa79" providerId="LiveId" clId="{08259469-EA37-4589-94DB-D43DC49C6094}" dt="2026-05-08T17:57:14.232" v="18" actId="6549"/>
        <pc:sldMkLst>
          <pc:docMk/>
          <pc:sldMk cId="4287854711" sldId="1189"/>
        </pc:sldMkLst>
        <pc:spChg chg="mod">
          <ac:chgData name="First Presbyterian Church, Blairstown, NJ" userId="96d466b960cbaa79" providerId="LiveId" clId="{08259469-EA37-4589-94DB-D43DC49C6094}" dt="2026-05-08T17:57:14.232" v="18" actId="6549"/>
          <ac:spMkLst>
            <pc:docMk/>
            <pc:sldMk cId="4287854711" sldId="1189"/>
            <ac:spMk id="7170" creationId="{7C95B34A-5BAC-6D45-5618-40D47EF7122F}"/>
          </ac:spMkLst>
        </pc:spChg>
      </pc:sldChg>
      <pc:sldChg chg="del">
        <pc:chgData name="First Presbyterian Church, Blairstown, NJ" userId="96d466b960cbaa79" providerId="LiveId" clId="{08259469-EA37-4589-94DB-D43DC49C6094}" dt="2026-05-08T18:20:43.152" v="249" actId="47"/>
        <pc:sldMkLst>
          <pc:docMk/>
          <pc:sldMk cId="1403486108" sldId="1192"/>
        </pc:sldMkLst>
      </pc:sldChg>
      <pc:sldChg chg="del">
        <pc:chgData name="First Presbyterian Church, Blairstown, NJ" userId="96d466b960cbaa79" providerId="LiveId" clId="{08259469-EA37-4589-94DB-D43DC49C6094}" dt="2026-05-08T18:20:43.152" v="249" actId="47"/>
        <pc:sldMkLst>
          <pc:docMk/>
          <pc:sldMk cId="2242754811" sldId="1197"/>
        </pc:sldMkLst>
      </pc:sldChg>
      <pc:sldChg chg="modSp mod">
        <pc:chgData name="First Presbyterian Church, Blairstown, NJ" userId="96d466b960cbaa79" providerId="LiveId" clId="{08259469-EA37-4589-94DB-D43DC49C6094}" dt="2026-05-08T18:05:03.912" v="77" actId="2711"/>
        <pc:sldMkLst>
          <pc:docMk/>
          <pc:sldMk cId="2390828971" sldId="1280"/>
        </pc:sldMkLst>
        <pc:spChg chg="mod">
          <ac:chgData name="First Presbyterian Church, Blairstown, NJ" userId="96d466b960cbaa79" providerId="LiveId" clId="{08259469-EA37-4589-94DB-D43DC49C6094}" dt="2026-05-08T18:05:03.912" v="77" actId="2711"/>
          <ac:spMkLst>
            <pc:docMk/>
            <pc:sldMk cId="2390828971" sldId="1280"/>
            <ac:spMk id="4" creationId="{C74D5CC8-AF65-D8F7-3C0F-CFD479125F9C}"/>
          </ac:spMkLst>
        </pc:spChg>
      </pc:sldChg>
      <pc:sldChg chg="del">
        <pc:chgData name="First Presbyterian Church, Blairstown, NJ" userId="96d466b960cbaa79" providerId="LiveId" clId="{08259469-EA37-4589-94DB-D43DC49C6094}" dt="2026-05-08T18:05:07.997" v="78" actId="47"/>
        <pc:sldMkLst>
          <pc:docMk/>
          <pc:sldMk cId="706024395" sldId="1281"/>
        </pc:sldMkLst>
      </pc:sldChg>
      <pc:sldChg chg="modSp mod">
        <pc:chgData name="First Presbyterian Church, Blairstown, NJ" userId="96d466b960cbaa79" providerId="LiveId" clId="{08259469-EA37-4589-94DB-D43DC49C6094}" dt="2026-05-08T18:10:54.344" v="150" actId="20577"/>
        <pc:sldMkLst>
          <pc:docMk/>
          <pc:sldMk cId="248024497" sldId="1282"/>
        </pc:sldMkLst>
        <pc:spChg chg="mod">
          <ac:chgData name="First Presbyterian Church, Blairstown, NJ" userId="96d466b960cbaa79" providerId="LiveId" clId="{08259469-EA37-4589-94DB-D43DC49C6094}" dt="2026-05-08T18:10:54.344" v="150" actId="20577"/>
          <ac:spMkLst>
            <pc:docMk/>
            <pc:sldMk cId="248024497" sldId="1282"/>
            <ac:spMk id="14338" creationId="{37B1EA31-3869-17B6-6A9C-EA7506ED30EC}"/>
          </ac:spMkLst>
        </pc:spChg>
      </pc:sldChg>
      <pc:sldChg chg="modSp add mod">
        <pc:chgData name="First Presbyterian Church, Blairstown, NJ" userId="96d466b960cbaa79" providerId="LiveId" clId="{08259469-EA37-4589-94DB-D43DC49C6094}" dt="2026-05-08T18:22:17.345" v="261" actId="6549"/>
        <pc:sldMkLst>
          <pc:docMk/>
          <pc:sldMk cId="3876278251" sldId="1286"/>
        </pc:sldMkLst>
        <pc:spChg chg="mod">
          <ac:chgData name="First Presbyterian Church, Blairstown, NJ" userId="96d466b960cbaa79" providerId="LiveId" clId="{08259469-EA37-4589-94DB-D43DC49C6094}" dt="2026-05-08T18:22:17.345" v="261" actId="6549"/>
          <ac:spMkLst>
            <pc:docMk/>
            <pc:sldMk cId="3876278251" sldId="1286"/>
            <ac:spMk id="11266" creationId="{AC792314-12E9-FE8D-C128-FDECB1F6D77F}"/>
          </ac:spMkLst>
        </pc:spChg>
      </pc:sldChg>
      <pc:sldChg chg="modSp add mod">
        <pc:chgData name="First Presbyterian Church, Blairstown, NJ" userId="96d466b960cbaa79" providerId="LiveId" clId="{08259469-EA37-4589-94DB-D43DC49C6094}" dt="2026-05-08T18:22:23.737" v="263" actId="20577"/>
        <pc:sldMkLst>
          <pc:docMk/>
          <pc:sldMk cId="1350638985" sldId="1287"/>
        </pc:sldMkLst>
        <pc:spChg chg="mod">
          <ac:chgData name="First Presbyterian Church, Blairstown, NJ" userId="96d466b960cbaa79" providerId="LiveId" clId="{08259469-EA37-4589-94DB-D43DC49C6094}" dt="2026-05-08T18:22:23.737" v="263" actId="20577"/>
          <ac:spMkLst>
            <pc:docMk/>
            <pc:sldMk cId="1350638985" sldId="1287"/>
            <ac:spMk id="11266" creationId="{00B5D1B0-D17B-6ED9-9037-9B996A467965}"/>
          </ac:spMkLst>
        </pc:spChg>
      </pc:sldChg>
      <pc:sldChg chg="del">
        <pc:chgData name="First Presbyterian Church, Blairstown, NJ" userId="96d466b960cbaa79" providerId="LiveId" clId="{08259469-EA37-4589-94DB-D43DC49C6094}" dt="2026-05-08T17:57:18.429" v="19" actId="47"/>
        <pc:sldMkLst>
          <pc:docMk/>
          <pc:sldMk cId="2417638071" sldId="1287"/>
        </pc:sldMkLst>
      </pc:sldChg>
      <pc:sldChg chg="modSp add mod">
        <pc:chgData name="First Presbyterian Church, Blairstown, NJ" userId="96d466b960cbaa79" providerId="LiveId" clId="{08259469-EA37-4589-94DB-D43DC49C6094}" dt="2026-05-08T18:22:57.890" v="274" actId="404"/>
        <pc:sldMkLst>
          <pc:docMk/>
          <pc:sldMk cId="3671360484" sldId="1288"/>
        </pc:sldMkLst>
        <pc:spChg chg="mod">
          <ac:chgData name="First Presbyterian Church, Blairstown, NJ" userId="96d466b960cbaa79" providerId="LiveId" clId="{08259469-EA37-4589-94DB-D43DC49C6094}" dt="2026-05-08T18:22:57.890" v="274" actId="404"/>
          <ac:spMkLst>
            <pc:docMk/>
            <pc:sldMk cId="3671360484" sldId="1288"/>
            <ac:spMk id="11266" creationId="{8B994824-33AB-18B3-7632-42FB76F002A8}"/>
          </ac:spMkLst>
        </pc:spChg>
      </pc:sldChg>
      <pc:sldChg chg="del">
        <pc:chgData name="First Presbyterian Church, Blairstown, NJ" userId="96d466b960cbaa79" providerId="LiveId" clId="{08259469-EA37-4589-94DB-D43DC49C6094}" dt="2026-05-08T17:57:44.707" v="21" actId="47"/>
        <pc:sldMkLst>
          <pc:docMk/>
          <pc:sldMk cId="3876278251" sldId="1288"/>
        </pc:sldMkLst>
      </pc:sldChg>
      <pc:sldChg chg="modSp add del mod">
        <pc:chgData name="First Presbyterian Church, Blairstown, NJ" userId="96d466b960cbaa79" providerId="LiveId" clId="{08259469-EA37-4589-94DB-D43DC49C6094}" dt="2026-05-08T21:25:51.461" v="304" actId="47"/>
        <pc:sldMkLst>
          <pc:docMk/>
          <pc:sldMk cId="1317001665" sldId="1289"/>
        </pc:sldMkLst>
        <pc:spChg chg="mod">
          <ac:chgData name="First Presbyterian Church, Blairstown, NJ" userId="96d466b960cbaa79" providerId="LiveId" clId="{08259469-EA37-4589-94DB-D43DC49C6094}" dt="2026-05-08T18:35:53.207" v="280" actId="6549"/>
          <ac:spMkLst>
            <pc:docMk/>
            <pc:sldMk cId="1317001665" sldId="1289"/>
            <ac:spMk id="11266" creationId="{A2085A13-7A99-F790-9721-0402172DDF85}"/>
          </ac:spMkLst>
        </pc:spChg>
      </pc:sldChg>
      <pc:sldChg chg="del">
        <pc:chgData name="First Presbyterian Church, Blairstown, NJ" userId="96d466b960cbaa79" providerId="LiveId" clId="{08259469-EA37-4589-94DB-D43DC49C6094}" dt="2026-05-08T17:57:44.707" v="21" actId="47"/>
        <pc:sldMkLst>
          <pc:docMk/>
          <pc:sldMk cId="1350638985" sldId="1289"/>
        </pc:sldMkLst>
      </pc:sldChg>
      <pc:sldChg chg="add del">
        <pc:chgData name="First Presbyterian Church, Blairstown, NJ" userId="96d466b960cbaa79" providerId="LiveId" clId="{08259469-EA37-4589-94DB-D43DC49C6094}" dt="2026-05-08T21:25:51.461" v="304" actId="47"/>
        <pc:sldMkLst>
          <pc:docMk/>
          <pc:sldMk cId="2076518858" sldId="1290"/>
        </pc:sldMkLst>
      </pc:sldChg>
      <pc:sldChg chg="modSp mod">
        <pc:chgData name="First Presbyterian Church, Blairstown, NJ" userId="96d466b960cbaa79" providerId="LiveId" clId="{08259469-EA37-4589-94DB-D43DC49C6094}" dt="2026-05-08T17:58:47.074" v="27" actId="20577"/>
        <pc:sldMkLst>
          <pc:docMk/>
          <pc:sldMk cId="327398095" sldId="1291"/>
        </pc:sldMkLst>
        <pc:spChg chg="mod">
          <ac:chgData name="First Presbyterian Church, Blairstown, NJ" userId="96d466b960cbaa79" providerId="LiveId" clId="{08259469-EA37-4589-94DB-D43DC49C6094}" dt="2026-05-08T17:58:47.074" v="27" actId="20577"/>
          <ac:spMkLst>
            <pc:docMk/>
            <pc:sldMk cId="327398095" sldId="1291"/>
            <ac:spMk id="82948" creationId="{730A46FC-133B-FC34-BEA4-FB6FF6913C03}"/>
          </ac:spMkLst>
        </pc:spChg>
      </pc:sldChg>
      <pc:sldChg chg="add">
        <pc:chgData name="First Presbyterian Church, Blairstown, NJ" userId="96d466b960cbaa79" providerId="LiveId" clId="{08259469-EA37-4589-94DB-D43DC49C6094}" dt="2026-05-08T18:12:21.397" v="154"/>
        <pc:sldMkLst>
          <pc:docMk/>
          <pc:sldMk cId="756960295" sldId="1301"/>
        </pc:sldMkLst>
      </pc:sldChg>
      <pc:sldChg chg="add del">
        <pc:chgData name="First Presbyterian Church, Blairstown, NJ" userId="96d466b960cbaa79" providerId="LiveId" clId="{08259469-EA37-4589-94DB-D43DC49C6094}" dt="2026-05-08T18:19:44.437" v="245" actId="47"/>
        <pc:sldMkLst>
          <pc:docMk/>
          <pc:sldMk cId="4256102200" sldId="1302"/>
        </pc:sldMkLst>
      </pc:sldChg>
      <pc:sldChg chg="modSp add mod">
        <pc:chgData name="First Presbyterian Church, Blairstown, NJ" userId="96d466b960cbaa79" providerId="LiveId" clId="{08259469-EA37-4589-94DB-D43DC49C6094}" dt="2026-05-08T18:19:49.558" v="247" actId="113"/>
        <pc:sldMkLst>
          <pc:docMk/>
          <pc:sldMk cId="1801303750" sldId="1303"/>
        </pc:sldMkLst>
        <pc:spChg chg="mod">
          <ac:chgData name="First Presbyterian Church, Blairstown, NJ" userId="96d466b960cbaa79" providerId="LiveId" clId="{08259469-EA37-4589-94DB-D43DC49C6094}" dt="2026-05-08T18:19:49.558" v="247" actId="113"/>
          <ac:spMkLst>
            <pc:docMk/>
            <pc:sldMk cId="1801303750" sldId="1303"/>
            <ac:spMk id="14338" creationId="{6DFBF9DA-7FE6-8BBC-047D-E9723153C04A}"/>
          </ac:spMkLst>
        </pc:spChg>
      </pc:sldChg>
      <pc:sldChg chg="add">
        <pc:chgData name="First Presbyterian Church, Blairstown, NJ" userId="96d466b960cbaa79" providerId="LiveId" clId="{08259469-EA37-4589-94DB-D43DC49C6094}" dt="2026-05-08T18:00:47.357" v="37"/>
        <pc:sldMkLst>
          <pc:docMk/>
          <pc:sldMk cId="602606606" sldId="1310"/>
        </pc:sldMkLst>
      </pc:sldChg>
      <pc:sldChg chg="add">
        <pc:chgData name="First Presbyterian Church, Blairstown, NJ" userId="96d466b960cbaa79" providerId="LiveId" clId="{08259469-EA37-4589-94DB-D43DC49C6094}" dt="2026-05-08T17:55:44.862" v="0"/>
        <pc:sldMkLst>
          <pc:docMk/>
          <pc:sldMk cId="0" sldId="1318"/>
        </pc:sldMkLst>
      </pc:sldChg>
      <pc:sldChg chg="add">
        <pc:chgData name="First Presbyterian Church, Blairstown, NJ" userId="96d466b960cbaa79" providerId="LiveId" clId="{08259469-EA37-4589-94DB-D43DC49C6094}" dt="2026-05-08T17:59:32.487" v="33"/>
        <pc:sldMkLst>
          <pc:docMk/>
          <pc:sldMk cId="0" sldId="1319"/>
        </pc:sldMkLst>
      </pc:sldChg>
      <pc:sldChg chg="add">
        <pc:chgData name="First Presbyterian Church, Blairstown, NJ" userId="96d466b960cbaa79" providerId="LiveId" clId="{08259469-EA37-4589-94DB-D43DC49C6094}" dt="2026-05-08T18:00:26.209" v="35"/>
        <pc:sldMkLst>
          <pc:docMk/>
          <pc:sldMk cId="0" sldId="1320"/>
        </pc:sldMkLst>
      </pc:sldChg>
      <pc:sldChg chg="modSp add mod">
        <pc:chgData name="First Presbyterian Church, Blairstown, NJ" userId="96d466b960cbaa79" providerId="LiveId" clId="{08259469-EA37-4589-94DB-D43DC49C6094}" dt="2026-05-08T18:03:44.955" v="67" actId="14100"/>
        <pc:sldMkLst>
          <pc:docMk/>
          <pc:sldMk cId="2056635261" sldId="1321"/>
        </pc:sldMkLst>
        <pc:spChg chg="mod">
          <ac:chgData name="First Presbyterian Church, Blairstown, NJ" userId="96d466b960cbaa79" providerId="LiveId" clId="{08259469-EA37-4589-94DB-D43DC49C6094}" dt="2026-05-08T18:03:44.955" v="67" actId="14100"/>
          <ac:spMkLst>
            <pc:docMk/>
            <pc:sldMk cId="2056635261" sldId="1321"/>
            <ac:spMk id="17410" creationId="{5C589539-71E6-A6F6-F177-2B92958005CB}"/>
          </ac:spMkLst>
        </pc:spChg>
      </pc:sldChg>
      <pc:sldChg chg="addSp delSp modSp add mod setBg delDesignElem">
        <pc:chgData name="First Presbyterian Church, Blairstown, NJ" userId="96d466b960cbaa79" providerId="LiveId" clId="{08259469-EA37-4589-94DB-D43DC49C6094}" dt="2026-05-08T18:09:47.639" v="140" actId="27636"/>
        <pc:sldMkLst>
          <pc:docMk/>
          <pc:sldMk cId="675565397" sldId="1322"/>
        </pc:sldMkLst>
        <pc:spChg chg="mod">
          <ac:chgData name="First Presbyterian Church, Blairstown, NJ" userId="96d466b960cbaa79" providerId="LiveId" clId="{08259469-EA37-4589-94DB-D43DC49C6094}" dt="2026-05-08T18:09:47.639" v="140" actId="27636"/>
          <ac:spMkLst>
            <pc:docMk/>
            <pc:sldMk cId="675565397" sldId="1322"/>
            <ac:spMk id="20482" creationId="{C80FA143-5C2D-9F78-FA4B-0A8D485387E3}"/>
          </ac:spMkLst>
        </pc:spChg>
        <pc:picChg chg="mod ord">
          <ac:chgData name="First Presbyterian Church, Blairstown, NJ" userId="96d466b960cbaa79" providerId="LiveId" clId="{08259469-EA37-4589-94DB-D43DC49C6094}" dt="2026-05-08T18:09:27.384" v="129" actId="26606"/>
          <ac:picMkLst>
            <pc:docMk/>
            <pc:sldMk cId="675565397" sldId="1322"/>
            <ac:picMk id="3" creationId="{DFBF53F6-C9AD-3E78-336D-E9E6EFBD7F3D}"/>
          </ac:picMkLst>
        </pc:picChg>
        <pc:picChg chg="add del">
          <ac:chgData name="First Presbyterian Church, Blairstown, NJ" userId="96d466b960cbaa79" providerId="LiveId" clId="{08259469-EA37-4589-94DB-D43DC49C6094}" dt="2026-05-08T18:09:27.384" v="129" actId="26606"/>
          <ac:picMkLst>
            <pc:docMk/>
            <pc:sldMk cId="675565397" sldId="1322"/>
            <ac:picMk id="20489" creationId="{216C5BFD-68CB-4D38-8260-03F9792288D6}"/>
          </ac:picMkLst>
        </pc:picChg>
        <pc:picChg chg="add del">
          <ac:chgData name="First Presbyterian Church, Blairstown, NJ" userId="96d466b960cbaa79" providerId="LiveId" clId="{08259469-EA37-4589-94DB-D43DC49C6094}" dt="2026-05-08T18:09:22.977" v="126" actId="26606"/>
          <ac:picMkLst>
            <pc:docMk/>
            <pc:sldMk cId="675565397" sldId="1322"/>
            <ac:picMk id="20491" creationId="{A24B5DC4-4339-43EA-8D2B-7AE86A9DD466}"/>
          </ac:picMkLst>
        </pc:picChg>
        <pc:picChg chg="add del">
          <ac:chgData name="First Presbyterian Church, Blairstown, NJ" userId="96d466b960cbaa79" providerId="LiveId" clId="{08259469-EA37-4589-94DB-D43DC49C6094}" dt="2026-05-08T18:09:27.379" v="128" actId="26606"/>
          <ac:picMkLst>
            <pc:docMk/>
            <pc:sldMk cId="675565397" sldId="1322"/>
            <ac:picMk id="20493" creationId="{B536FA4E-0152-4E27-91DA-0FC22D1846BB}"/>
          </ac:picMkLst>
        </pc:picChg>
        <pc:picChg chg="add del">
          <ac:chgData name="First Presbyterian Church, Blairstown, NJ" userId="96d466b960cbaa79" providerId="LiveId" clId="{08259469-EA37-4589-94DB-D43DC49C6094}" dt="2026-05-08T18:08:57.917" v="118" actId="26606"/>
          <ac:picMkLst>
            <pc:docMk/>
            <pc:sldMk cId="675565397" sldId="1322"/>
            <ac:picMk id="20494" creationId="{216C5BFD-68CB-4D38-8260-03F9792288D6}"/>
          </ac:picMkLst>
        </pc:picChg>
        <pc:picChg chg="add">
          <ac:chgData name="First Presbyterian Church, Blairstown, NJ" userId="96d466b960cbaa79" providerId="LiveId" clId="{08259469-EA37-4589-94DB-D43DC49C6094}" dt="2026-05-08T18:09:27.384" v="129" actId="26606"/>
          <ac:picMkLst>
            <pc:docMk/>
            <pc:sldMk cId="675565397" sldId="1322"/>
            <ac:picMk id="20495" creationId="{8371DE0A-DF01-4D24-A882-91D5937AD8E6}"/>
          </ac:picMkLst>
        </pc:picChg>
        <pc:picChg chg="add del">
          <ac:chgData name="First Presbyterian Church, Blairstown, NJ" userId="96d466b960cbaa79" providerId="LiveId" clId="{08259469-EA37-4589-94DB-D43DC49C6094}" dt="2026-05-08T18:09:01.447" v="120" actId="26606"/>
          <ac:picMkLst>
            <pc:docMk/>
            <pc:sldMk cId="675565397" sldId="1322"/>
            <ac:picMk id="20496" creationId="{B536FA4E-0152-4E27-91DA-0FC22D1846BB}"/>
          </ac:picMkLst>
        </pc:picChg>
        <pc:picChg chg="add del">
          <ac:chgData name="First Presbyterian Church, Blairstown, NJ" userId="96d466b960cbaa79" providerId="LiveId" clId="{08259469-EA37-4589-94DB-D43DC49C6094}" dt="2026-05-08T18:09:03.149" v="122" actId="26606"/>
          <ac:picMkLst>
            <pc:docMk/>
            <pc:sldMk cId="675565397" sldId="1322"/>
            <ac:picMk id="20498" creationId="{5D1BC6E4-DB3A-4398-8E56-4002F0E0BA4C}"/>
          </ac:picMkLst>
        </pc:picChg>
        <pc:picChg chg="del">
          <ac:chgData name="First Presbyterian Church, Blairstown, NJ" userId="96d466b960cbaa79" providerId="LiveId" clId="{08259469-EA37-4589-94DB-D43DC49C6094}" dt="2026-05-08T18:06:38.767" v="106"/>
          <ac:picMkLst>
            <pc:docMk/>
            <pc:sldMk cId="675565397" sldId="1322"/>
            <ac:picMk id="20526" creationId="{5D1BC6E4-DB3A-4398-8E56-4002F0E0BA4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5345409-788C-4CEB-80BF-7FCD2CFF4A10}"/>
              </a:ext>
            </a:extLst>
          </p:cNvPr>
          <p:cNvSpPr>
            <a:spLocks noGrp="1" noChangeArrowheads="1"/>
          </p:cNvSpPr>
          <p:nvPr>
            <p:ph type="hdr" sz="quarter"/>
          </p:nvPr>
        </p:nvSpPr>
        <p:spPr bwMode="auto">
          <a:xfrm>
            <a:off x="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19" name="Rectangle 3">
            <a:extLst>
              <a:ext uri="{FF2B5EF4-FFF2-40B4-BE49-F238E27FC236}">
                <a16:creationId xmlns:a16="http://schemas.microsoft.com/office/drawing/2014/main" id="{A0EFEBAB-8391-4033-B415-84AA62A3E39B}"/>
              </a:ext>
            </a:extLst>
          </p:cNvPr>
          <p:cNvSpPr>
            <a:spLocks noGrp="1" noChangeArrowheads="1"/>
          </p:cNvSpPr>
          <p:nvPr>
            <p:ph type="dt" sz="quarter" idx="1"/>
          </p:nvPr>
        </p:nvSpPr>
        <p:spPr bwMode="auto">
          <a:xfrm>
            <a:off x="526415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algn="r" defTabSz="918784">
              <a:defRPr sz="1300" b="0">
                <a:latin typeface="Arial" charset="0"/>
                <a:cs typeface="Arial" charset="0"/>
              </a:defRPr>
            </a:lvl1pPr>
          </a:lstStyle>
          <a:p>
            <a:pPr>
              <a:defRPr/>
            </a:pPr>
            <a:endParaRPr lang="en-US"/>
          </a:p>
        </p:txBody>
      </p:sp>
      <p:sp>
        <p:nvSpPr>
          <p:cNvPr id="86020" name="Rectangle 4">
            <a:extLst>
              <a:ext uri="{FF2B5EF4-FFF2-40B4-BE49-F238E27FC236}">
                <a16:creationId xmlns:a16="http://schemas.microsoft.com/office/drawing/2014/main" id="{7D82E61B-ACBC-4CFB-8D8F-97F24CBE6D77}"/>
              </a:ext>
            </a:extLst>
          </p:cNvPr>
          <p:cNvSpPr>
            <a:spLocks noGrp="1" noChangeArrowheads="1"/>
          </p:cNvSpPr>
          <p:nvPr>
            <p:ph type="ftr" sz="quarter" idx="2"/>
          </p:nvPr>
        </p:nvSpPr>
        <p:spPr bwMode="auto">
          <a:xfrm>
            <a:off x="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21" name="Rectangle 5">
            <a:extLst>
              <a:ext uri="{FF2B5EF4-FFF2-40B4-BE49-F238E27FC236}">
                <a16:creationId xmlns:a16="http://schemas.microsoft.com/office/drawing/2014/main" id="{0CBA459D-143F-42B0-8169-C80439DE9576}"/>
              </a:ext>
            </a:extLst>
          </p:cNvPr>
          <p:cNvSpPr>
            <a:spLocks noGrp="1" noChangeArrowheads="1"/>
          </p:cNvSpPr>
          <p:nvPr>
            <p:ph type="sldNum" sz="quarter" idx="3"/>
          </p:nvPr>
        </p:nvSpPr>
        <p:spPr bwMode="auto">
          <a:xfrm>
            <a:off x="526415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algn="r" defTabSz="917575">
              <a:defRPr sz="1300" b="0">
                <a:latin typeface="Arial" panose="020B0604020202020204" pitchFamily="34" charset="0"/>
              </a:defRPr>
            </a:lvl1pPr>
          </a:lstStyle>
          <a:p>
            <a:fld id="{8949C558-9695-47A0-B5D7-90E8B2F89EB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64A5BE3-ECA7-4A7B-9028-E48DA4087423}"/>
              </a:ext>
            </a:extLst>
          </p:cNvPr>
          <p:cNvSpPr>
            <a:spLocks noGrp="1" noChangeArrowheads="1"/>
          </p:cNvSpPr>
          <p:nvPr>
            <p:ph type="hdr" sz="quarter"/>
          </p:nvPr>
        </p:nvSpPr>
        <p:spPr bwMode="auto">
          <a:xfrm>
            <a:off x="0" y="0"/>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eaLnBrk="0" hangingPunct="0">
              <a:defRPr sz="1200" b="0">
                <a:cs typeface="Arial" charset="0"/>
              </a:defRPr>
            </a:lvl1pPr>
          </a:lstStyle>
          <a:p>
            <a:pPr>
              <a:defRPr/>
            </a:pPr>
            <a:endParaRPr lang="en-US"/>
          </a:p>
        </p:txBody>
      </p:sp>
      <p:sp>
        <p:nvSpPr>
          <p:cNvPr id="57347" name="Rectangle 3">
            <a:extLst>
              <a:ext uri="{FF2B5EF4-FFF2-40B4-BE49-F238E27FC236}">
                <a16:creationId xmlns:a16="http://schemas.microsoft.com/office/drawing/2014/main" id="{E504145B-5023-482A-BB0E-CFF1852B3C9D}"/>
              </a:ext>
            </a:extLst>
          </p:cNvPr>
          <p:cNvSpPr>
            <a:spLocks noGrp="1" noChangeArrowheads="1"/>
          </p:cNvSpPr>
          <p:nvPr>
            <p:ph type="dt" idx="1"/>
          </p:nvPr>
        </p:nvSpPr>
        <p:spPr bwMode="auto">
          <a:xfrm>
            <a:off x="5265738"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algn="r" eaLnBrk="0" hangingPunct="0">
              <a:defRPr sz="1200" b="0">
                <a:cs typeface="Arial" charset="0"/>
              </a:defRPr>
            </a:lvl1pPr>
          </a:lstStyle>
          <a:p>
            <a:pPr>
              <a:defRPr/>
            </a:pPr>
            <a:fld id="{D2560A9F-3D58-4725-A9CC-6CE926D7E376}" type="datetimeFigureOut">
              <a:rPr lang="en-US"/>
              <a:pPr>
                <a:defRPr/>
              </a:pPr>
              <a:t>5/14/2026</a:t>
            </a:fld>
            <a:endParaRPr lang="en-US" dirty="0"/>
          </a:p>
        </p:txBody>
      </p:sp>
      <p:sp>
        <p:nvSpPr>
          <p:cNvPr id="39940" name="Rectangle 4">
            <a:extLst>
              <a:ext uri="{FF2B5EF4-FFF2-40B4-BE49-F238E27FC236}">
                <a16:creationId xmlns:a16="http://schemas.microsoft.com/office/drawing/2014/main" id="{592DE60C-5AB4-4825-8ED3-F1F171847563}"/>
              </a:ext>
            </a:extLst>
          </p:cNvPr>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a:extLst>
              <a:ext uri="{FF2B5EF4-FFF2-40B4-BE49-F238E27FC236}">
                <a16:creationId xmlns:a16="http://schemas.microsoft.com/office/drawing/2014/main" id="{3C96E1F5-6C78-4069-AE05-0F88114B5BE0}"/>
              </a:ext>
            </a:extLst>
          </p:cNvPr>
          <p:cNvSpPr>
            <a:spLocks noGrp="1" noChangeArrowheads="1"/>
          </p:cNvSpPr>
          <p:nvPr>
            <p:ph type="body" sz="quarter" idx="3"/>
          </p:nvPr>
        </p:nvSpPr>
        <p:spPr bwMode="auto">
          <a:xfrm>
            <a:off x="928688" y="3330575"/>
            <a:ext cx="743902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a:extLst>
              <a:ext uri="{FF2B5EF4-FFF2-40B4-BE49-F238E27FC236}">
                <a16:creationId xmlns:a16="http://schemas.microsoft.com/office/drawing/2014/main" id="{C59122AF-A62E-4C94-B22A-9F9A8960E0A2}"/>
              </a:ext>
            </a:extLst>
          </p:cNvPr>
          <p:cNvSpPr>
            <a:spLocks noGrp="1" noChangeArrowheads="1"/>
          </p:cNvSpPr>
          <p:nvPr>
            <p:ph type="ftr" sz="quarter" idx="4"/>
          </p:nvPr>
        </p:nvSpPr>
        <p:spPr bwMode="auto">
          <a:xfrm>
            <a:off x="0" y="6657975"/>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eaLnBrk="0" hangingPunct="0">
              <a:defRPr sz="1200" b="0">
                <a:cs typeface="Arial" charset="0"/>
              </a:defRPr>
            </a:lvl1pPr>
          </a:lstStyle>
          <a:p>
            <a:pPr>
              <a:defRPr/>
            </a:pPr>
            <a:endParaRPr lang="en-US"/>
          </a:p>
        </p:txBody>
      </p:sp>
      <p:sp>
        <p:nvSpPr>
          <p:cNvPr id="57351" name="Rectangle 7">
            <a:extLst>
              <a:ext uri="{FF2B5EF4-FFF2-40B4-BE49-F238E27FC236}">
                <a16:creationId xmlns:a16="http://schemas.microsoft.com/office/drawing/2014/main" id="{3A67A980-A14A-4639-A830-12872F1ACD63}"/>
              </a:ext>
            </a:extLst>
          </p:cNvPr>
          <p:cNvSpPr>
            <a:spLocks noGrp="1" noChangeArrowheads="1"/>
          </p:cNvSpPr>
          <p:nvPr>
            <p:ph type="sldNum" sz="quarter" idx="5"/>
          </p:nvPr>
        </p:nvSpPr>
        <p:spPr bwMode="auto">
          <a:xfrm>
            <a:off x="5265738"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algn="r" eaLnBrk="0" hangingPunct="0">
              <a:defRPr sz="1200" b="0"/>
            </a:lvl1pPr>
          </a:lstStyle>
          <a:p>
            <a:fld id="{AB4C82E0-486A-462B-BDD0-4E609807901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D00B8-0244-FC8A-23FB-ECF37BF752AB}"/>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DEE575D-180D-2D55-2704-FC543C2D49D5}"/>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038E352E-7D41-1B55-9729-8D00E1FE0D08}"/>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47C67253-CFA3-512E-488D-A9A3E8C1088E}"/>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3</a:t>
            </a:fld>
            <a:endParaRPr lang="en-US" altLang="en-US">
              <a:latin typeface="Tahoma" panose="020B0604030504040204" pitchFamily="34" charset="0"/>
            </a:endParaRPr>
          </a:p>
        </p:txBody>
      </p:sp>
    </p:spTree>
    <p:extLst>
      <p:ext uri="{BB962C8B-B14F-4D97-AF65-F5344CB8AC3E}">
        <p14:creationId xmlns:p14="http://schemas.microsoft.com/office/powerpoint/2010/main" val="3621289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84FFFEE-F266-44A5-B8E0-2F421E1A29FC}"/>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8B3E2527-C771-4251-B2F1-21F7EEC3C441}"/>
              </a:ext>
            </a:extLst>
          </p:cNvPr>
          <p:cNvSpPr>
            <a:spLocks noGrp="1"/>
          </p:cNvSpPr>
          <p:nvPr>
            <p:ph type="body" idx="1"/>
          </p:nvPr>
        </p:nvSpPr>
        <p:spPr>
          <a:noFill/>
        </p:spPr>
        <p:txBody>
          <a:bodyPr/>
          <a:lstStyle/>
          <a:p>
            <a:endParaRPr lang="en-US" altLang="en-US"/>
          </a:p>
        </p:txBody>
      </p:sp>
      <p:sp>
        <p:nvSpPr>
          <p:cNvPr id="41988" name="Slide Number Placeholder 3">
            <a:extLst>
              <a:ext uri="{FF2B5EF4-FFF2-40B4-BE49-F238E27FC236}">
                <a16:creationId xmlns:a16="http://schemas.microsoft.com/office/drawing/2014/main" id="{2EBB254D-68C5-49C5-921C-E62CC8300C3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6C1E85-D7E7-4B98-9784-762158582969}" type="slidenum">
              <a:rPr lang="en-US" altLang="en-US">
                <a:latin typeface="Tahoma" panose="020B0604030504040204" pitchFamily="34" charset="0"/>
              </a:rPr>
              <a:pPr>
                <a:spcBef>
                  <a:spcPct val="0"/>
                </a:spcBef>
              </a:pPr>
              <a:t>9</a:t>
            </a:fld>
            <a:endParaRPr lang="en-US" altLang="en-US">
              <a:latin typeface="Tahoma" panose="020B060403050404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10</a:t>
            </a:fld>
            <a:endParaRPr lang="en-US" altLang="en-US">
              <a:latin typeface="Tahoma" panose="020B060403050404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11</a:t>
            </a:fld>
            <a:endParaRPr lang="en-US" altLang="en-US">
              <a:latin typeface="Tahoma" panose="020B0604030504040204" pitchFamily="34" charset="0"/>
            </a:endParaRPr>
          </a:p>
        </p:txBody>
      </p:sp>
    </p:spTree>
    <p:extLst>
      <p:ext uri="{BB962C8B-B14F-4D97-AF65-F5344CB8AC3E}">
        <p14:creationId xmlns:p14="http://schemas.microsoft.com/office/powerpoint/2010/main" val="3280129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F970814-DA4F-4EA0-B0E1-A845F731E759}" type="slidenum">
              <a:rPr lang="en-US" altLang="en-US" smtClean="0"/>
              <a:pPr/>
              <a:t>‹#›</a:t>
            </a:fld>
            <a:endParaRPr lang="en-US" altLang="en-US"/>
          </a:p>
        </p:txBody>
      </p:sp>
    </p:spTree>
    <p:extLst>
      <p:ext uri="{BB962C8B-B14F-4D97-AF65-F5344CB8AC3E}">
        <p14:creationId xmlns:p14="http://schemas.microsoft.com/office/powerpoint/2010/main" val="92838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58121951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15541383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8509596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24115838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44901991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32030543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AF799F6-4855-4E7F-A06A-6E9CC48E1BFF}" type="slidenum">
              <a:rPr lang="en-US" altLang="en-US" smtClean="0"/>
              <a:pPr/>
              <a:t>‹#›</a:t>
            </a:fld>
            <a:endParaRPr lang="en-US" altLang="en-US"/>
          </a:p>
        </p:txBody>
      </p:sp>
    </p:spTree>
    <p:extLst>
      <p:ext uri="{BB962C8B-B14F-4D97-AF65-F5344CB8AC3E}">
        <p14:creationId xmlns:p14="http://schemas.microsoft.com/office/powerpoint/2010/main" val="183137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8417A1A-D0FB-49F2-A5B2-FC2821ADFA7C}" type="slidenum">
              <a:rPr lang="en-US" altLang="en-US" smtClean="0"/>
              <a:pPr/>
              <a:t>‹#›</a:t>
            </a:fld>
            <a:endParaRPr lang="en-US" altLang="en-US"/>
          </a:p>
        </p:txBody>
      </p:sp>
    </p:spTree>
    <p:extLst>
      <p:ext uri="{BB962C8B-B14F-4D97-AF65-F5344CB8AC3E}">
        <p14:creationId xmlns:p14="http://schemas.microsoft.com/office/powerpoint/2010/main" val="352166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A15036D-ACD3-482D-A970-93FB802542F3}" type="slidenum">
              <a:rPr lang="en-US" altLang="en-US" smtClean="0"/>
              <a:pPr/>
              <a:t>‹#›</a:t>
            </a:fld>
            <a:endParaRPr lang="en-US" altLang="en-US"/>
          </a:p>
        </p:txBody>
      </p:sp>
    </p:spTree>
    <p:extLst>
      <p:ext uri="{BB962C8B-B14F-4D97-AF65-F5344CB8AC3E}">
        <p14:creationId xmlns:p14="http://schemas.microsoft.com/office/powerpoint/2010/main" val="428370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5459C0-D9F3-4E87-B048-797558306541}" type="slidenum">
              <a:rPr lang="en-US" altLang="en-US" smtClean="0"/>
              <a:pPr/>
              <a:t>‹#›</a:t>
            </a:fld>
            <a:endParaRPr lang="en-US" altLang="en-US"/>
          </a:p>
        </p:txBody>
      </p:sp>
    </p:spTree>
    <p:extLst>
      <p:ext uri="{BB962C8B-B14F-4D97-AF65-F5344CB8AC3E}">
        <p14:creationId xmlns:p14="http://schemas.microsoft.com/office/powerpoint/2010/main" val="285714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392680E-76D8-482F-9260-E1CC0BD1EDB5}" type="slidenum">
              <a:rPr lang="en-US" altLang="en-US" smtClean="0"/>
              <a:pPr/>
              <a:t>‹#›</a:t>
            </a:fld>
            <a:endParaRPr lang="en-US" altLang="en-US"/>
          </a:p>
        </p:txBody>
      </p:sp>
    </p:spTree>
    <p:extLst>
      <p:ext uri="{BB962C8B-B14F-4D97-AF65-F5344CB8AC3E}">
        <p14:creationId xmlns:p14="http://schemas.microsoft.com/office/powerpoint/2010/main" val="4013125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12845469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2EABE91-2131-4246-91A2-52FC2A22B0D5}" type="slidenum">
              <a:rPr lang="en-US" altLang="en-US" smtClean="0"/>
              <a:pPr/>
              <a:t>‹#›</a:t>
            </a:fld>
            <a:endParaRPr lang="en-US" altLang="en-US"/>
          </a:p>
        </p:txBody>
      </p:sp>
    </p:spTree>
    <p:extLst>
      <p:ext uri="{BB962C8B-B14F-4D97-AF65-F5344CB8AC3E}">
        <p14:creationId xmlns:p14="http://schemas.microsoft.com/office/powerpoint/2010/main" val="390223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55EF8-B59A-48DF-A116-AFDAD4B003AB}" type="datetimeFigureOut">
              <a:rPr lang="en-US" smtClean="0"/>
              <a:t>5/14/2026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46BA9F-1FA8-403C-81F1-144344226328}" type="slidenum">
              <a:rPr lang="en-US" altLang="en-US" smtClean="0"/>
              <a:pPr/>
              <a:t>‹#›</a:t>
            </a:fld>
            <a:endParaRPr lang="en-US" altLang="en-US"/>
          </a:p>
        </p:txBody>
      </p:sp>
    </p:spTree>
    <p:extLst>
      <p:ext uri="{BB962C8B-B14F-4D97-AF65-F5344CB8AC3E}">
        <p14:creationId xmlns:p14="http://schemas.microsoft.com/office/powerpoint/2010/main" val="202957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79BC6B3-BBE4-4E4E-98EA-73569C4C7972}" type="slidenum">
              <a:rPr lang="en-US" altLang="en-US" smtClean="0"/>
              <a:pPr/>
              <a:t>‹#›</a:t>
            </a:fld>
            <a:endParaRPr lang="en-US" altLang="en-US"/>
          </a:p>
        </p:txBody>
      </p:sp>
    </p:spTree>
    <p:extLst>
      <p:ext uri="{BB962C8B-B14F-4D97-AF65-F5344CB8AC3E}">
        <p14:creationId xmlns:p14="http://schemas.microsoft.com/office/powerpoint/2010/main" val="253915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3CC1B89-FEA8-49D3-85C0-3715582C6414}" type="slidenum">
              <a:rPr lang="en-US" altLang="en-US" smtClean="0"/>
              <a:pPr/>
              <a:t>‹#›</a:t>
            </a:fld>
            <a:endParaRPr lang="en-US" altLang="en-US"/>
          </a:p>
        </p:txBody>
      </p:sp>
    </p:spTree>
    <p:extLst>
      <p:ext uri="{BB962C8B-B14F-4D97-AF65-F5344CB8AC3E}">
        <p14:creationId xmlns:p14="http://schemas.microsoft.com/office/powerpoint/2010/main" val="386532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625571683"/>
      </p:ext>
    </p:extLst>
  </p:cSld>
  <p:clrMap bg1="dk1" tx1="lt1" bg2="dk2" tx2="lt2" accent1="accent1" accent2="accent2" accent3="accent3" accent4="accent4" accent5="accent5" accent6="accent6" hlink="hlink" folHlink="folHlink"/>
  <p:sldLayoutIdLst>
    <p:sldLayoutId id="2147487050" r:id="rId1"/>
    <p:sldLayoutId id="2147487051" r:id="rId2"/>
    <p:sldLayoutId id="2147487052" r:id="rId3"/>
    <p:sldLayoutId id="2147487053" r:id="rId4"/>
    <p:sldLayoutId id="2147487054" r:id="rId5"/>
    <p:sldLayoutId id="2147487055" r:id="rId6"/>
    <p:sldLayoutId id="2147487056" r:id="rId7"/>
    <p:sldLayoutId id="2147487057" r:id="rId8"/>
    <p:sldLayoutId id="2147487058" r:id="rId9"/>
    <p:sldLayoutId id="2147487059" r:id="rId10"/>
    <p:sldLayoutId id="2147487060" r:id="rId11"/>
    <p:sldLayoutId id="2147487061" r:id="rId12"/>
    <p:sldLayoutId id="2147487062" r:id="rId13"/>
    <p:sldLayoutId id="2147487063" r:id="rId14"/>
    <p:sldLayoutId id="2147487064" r:id="rId15"/>
    <p:sldLayoutId id="2147487065" r:id="rId16"/>
    <p:sldLayoutId id="2147487066"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FD44F327-2A15-454B-A27E-69C97CB71A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39337" y="495119"/>
            <a:ext cx="8865324" cy="4986745"/>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94D11649-850C-3AF5-058B-1A9C66D5AB47}"/>
              </a:ext>
            </a:extLst>
          </p:cNvPr>
          <p:cNvGrpSpPr/>
          <p:nvPr/>
        </p:nvGrpSpPr>
        <p:grpSpPr>
          <a:xfrm>
            <a:off x="304800" y="5916418"/>
            <a:ext cx="8229600" cy="941582"/>
            <a:chOff x="495300" y="123825"/>
            <a:chExt cx="8229600" cy="941582"/>
          </a:xfrm>
        </p:grpSpPr>
        <p:sp>
          <p:nvSpPr>
            <p:cNvPr id="3" name="Rectangle 2">
              <a:extLst>
                <a:ext uri="{FF2B5EF4-FFF2-40B4-BE49-F238E27FC236}">
                  <a16:creationId xmlns:a16="http://schemas.microsoft.com/office/drawing/2014/main" id="{396A5DCA-E938-15D1-FA01-F1AA3B6C5479}"/>
                </a:ext>
              </a:extLst>
            </p:cNvPr>
            <p:cNvSpPr>
              <a:spLocks noChangeArrowheads="1"/>
            </p:cNvSpPr>
            <p:nvPr/>
          </p:nvSpPr>
          <p:spPr bwMode="auto">
            <a:xfrm>
              <a:off x="495300" y="123826"/>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Enter in</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SILENCE</a:t>
              </a:r>
            </a:p>
          </p:txBody>
        </p:sp>
        <p:sp>
          <p:nvSpPr>
            <p:cNvPr id="4" name="Rectangle 2">
              <a:extLst>
                <a:ext uri="{FF2B5EF4-FFF2-40B4-BE49-F238E27FC236}">
                  <a16:creationId xmlns:a16="http://schemas.microsoft.com/office/drawing/2014/main" id="{7126F1BF-8F30-5816-B3F9-05017FEFA6D4}"/>
                </a:ext>
              </a:extLst>
            </p:cNvPr>
            <p:cNvSpPr>
              <a:spLocks noChangeArrowheads="1"/>
            </p:cNvSpPr>
            <p:nvPr/>
          </p:nvSpPr>
          <p:spPr bwMode="auto">
            <a:xfrm>
              <a:off x="3429000" y="123825"/>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Wait with </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REVERENCE </a:t>
              </a:r>
            </a:p>
          </p:txBody>
        </p:sp>
        <p:sp>
          <p:nvSpPr>
            <p:cNvPr id="5" name="Rectangle 4">
              <a:extLst>
                <a:ext uri="{FF2B5EF4-FFF2-40B4-BE49-F238E27FC236}">
                  <a16:creationId xmlns:a16="http://schemas.microsoft.com/office/drawing/2014/main" id="{B4A9C6DE-DAA8-EC23-90EB-FE661950C383}"/>
                </a:ext>
              </a:extLst>
            </p:cNvPr>
            <p:cNvSpPr>
              <a:spLocks noChangeArrowheads="1"/>
            </p:cNvSpPr>
            <p:nvPr/>
          </p:nvSpPr>
          <p:spPr bwMode="auto">
            <a:xfrm>
              <a:off x="6057900" y="123826"/>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Worship from</a:t>
              </a:r>
              <a: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a:t>
              </a:r>
              <a:b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JOY</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CELEBRATING CHRIST’S FORGIVENESS:  </a:t>
            </a:r>
            <a:r>
              <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466        v. 1</a:t>
            </a:r>
          </a:p>
          <a:p>
            <a:pPr marL="0" indent="0" algn="ctr">
              <a:buFont typeface="Wingdings" panose="05000000000000000000" pitchFamily="2" charset="2"/>
              <a:buNone/>
              <a:defRPr/>
            </a:pPr>
            <a:r>
              <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O For a Thousand Tongues to Sing</a:t>
            </a:r>
          </a:p>
          <a:p>
            <a:pPr marL="0" indent="0" algn="ctr">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 for a thousand tongues to sing</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My dear Redeemer’s praise,</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glories of my God and King,</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triumphs of God's grace!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1143000" y="76200"/>
            <a:ext cx="8001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2800" b="1" i="1" dirty="0">
                <a:effectLst>
                  <a:outerShdw blurRad="38100" dist="38100" dir="2700000" algn="tl">
                    <a:srgbClr val="000000">
                      <a:alpha val="43137"/>
                    </a:srgbClr>
                  </a:outerShdw>
                </a:effectLst>
              </a:rPr>
              <a:t> </a:t>
            </a:r>
          </a:p>
          <a:p>
            <a:pPr marL="0" marR="0" indent="0">
              <a:lnSpc>
                <a:spcPct val="115000"/>
              </a:lnSpc>
              <a:spcBef>
                <a:spcPts val="0"/>
              </a:spcBef>
              <a:spcAft>
                <a:spcPts val="0"/>
              </a:spcAft>
              <a:buNone/>
              <a:tabLst>
                <a:tab pos="5429250" algn="r"/>
              </a:tabLst>
            </a:pPr>
            <a:r>
              <a:rPr lang="en-US" sz="2800" kern="1400" dirty="0">
                <a:solidFill>
                  <a:schemeClr val="tx1"/>
                </a:solidFill>
                <a:effectLst/>
                <a:latin typeface="+mj-lt"/>
                <a:ea typeface="Times New Roman" panose="02020603050405020304" pitchFamily="18" charset="0"/>
                <a:cs typeface="Tahoma" panose="020B0604030504040204" pitchFamily="34" charset="0"/>
              </a:rPr>
              <a:t>* EXCHANGE OF CHRIST’S PEACE:</a:t>
            </a:r>
            <a:endParaRPr lang="en-US" sz="28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2400" kern="1400" dirty="0">
                <a:solidFill>
                  <a:schemeClr val="tx1"/>
                </a:solidFill>
                <a:effectLst/>
                <a:latin typeface="+mj-lt"/>
                <a:ea typeface="Times New Roman" panose="02020603050405020304" pitchFamily="18" charset="0"/>
                <a:cs typeface="Times New Roman" panose="02020603050405020304" pitchFamily="18" charset="0"/>
              </a:rPr>
              <a:t>Pastor:   	The peace of Christ be with you.</a:t>
            </a: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3200" b="1" kern="1400" dirty="0">
                <a:solidFill>
                  <a:schemeClr val="tx1"/>
                </a:solidFill>
                <a:effectLst/>
                <a:latin typeface="+mj-lt"/>
                <a:ea typeface="Times New Roman" panose="02020603050405020304" pitchFamily="18" charset="0"/>
                <a:cs typeface="Times New Roman" panose="02020603050405020304" pitchFamily="18" charset="0"/>
              </a:rPr>
              <a:t>People: 	  And also with you.      </a:t>
            </a: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a:t>
            </a: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Welcome one another </a:t>
            </a:r>
            <a:br>
              <a:rPr lang="en-US" sz="2800" i="1" kern="1400" dirty="0">
                <a:solidFill>
                  <a:schemeClr val="tx1"/>
                </a:solidFill>
                <a:effectLst/>
                <a:latin typeface="+mj-lt"/>
                <a:ea typeface="Times New Roman" panose="02020603050405020304" pitchFamily="18" charset="0"/>
                <a:cs typeface="Times New Roman" panose="02020603050405020304" pitchFamily="18" charset="0"/>
              </a:rPr>
            </a:b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with the peace of Christ.</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p:txBody>
      </p:sp>
      <p:pic>
        <p:nvPicPr>
          <p:cNvPr id="3" name="Picture 2" descr="A logo of a dove and a globe&#10;&#10;Description automatically generated">
            <a:extLst>
              <a:ext uri="{FF2B5EF4-FFF2-40B4-BE49-F238E27FC236}">
                <a16:creationId xmlns:a16="http://schemas.microsoft.com/office/drawing/2014/main" id="{CD432C87-AEDB-256A-CC3D-CDFA2B4681BC}"/>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33400" y="1524000"/>
            <a:ext cx="2162665" cy="3124200"/>
          </a:xfrm>
          <a:prstGeom prst="rect">
            <a:avLst/>
          </a:prstGeom>
        </p:spPr>
      </p:pic>
    </p:spTree>
    <p:extLst>
      <p:ext uri="{BB962C8B-B14F-4D97-AF65-F5344CB8AC3E}">
        <p14:creationId xmlns:p14="http://schemas.microsoft.com/office/powerpoint/2010/main" val="3505342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241354C-3F84-FB44-61EF-E95BD43172DD}"/>
              </a:ext>
            </a:extLst>
          </p:cNvPr>
          <p:cNvSpPr txBox="1">
            <a:spLocks noChangeArrowheads="1"/>
          </p:cNvSpPr>
          <p:nvPr/>
        </p:nvSpPr>
        <p:spPr bwMode="auto">
          <a:xfrm>
            <a:off x="457199" y="381000"/>
            <a:ext cx="4591581" cy="63246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fontScale="92500"/>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eaLnBrk="1" hangingPunct="1">
              <a:lnSpc>
                <a:spcPct val="90000"/>
              </a:lnSpc>
              <a:spcAft>
                <a:spcPts val="600"/>
              </a:spcAft>
              <a:buClr>
                <a:schemeClr val="tx2"/>
              </a:buClr>
              <a:buFont typeface="Wingdings 2" charset="2"/>
              <a:buNone/>
              <a:defRPr/>
            </a:pPr>
            <a:r>
              <a:rPr lang="en-US" altLang="en-US" sz="3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GIVING OF OUR GIFTS &amp; OFFERTORY:</a:t>
            </a:r>
          </a:p>
          <a:p>
            <a:pPr eaLnBrk="1" hangingPunct="1">
              <a:lnSpc>
                <a:spcPct val="90000"/>
              </a:lnSpc>
              <a:spcAft>
                <a:spcPts val="600"/>
              </a:spcAft>
              <a:buClr>
                <a:schemeClr val="tx2"/>
              </a:buClr>
              <a:buFont typeface="Wingdings 2" charset="2"/>
              <a:buNone/>
              <a:defRPr/>
            </a:pPr>
            <a:r>
              <a:rPr lang="en-US" altLang="en-US" sz="22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Our God has blessed us, so let us extend </a:t>
            </a:r>
            <a:br>
              <a:rPr lang="en-US" altLang="en-US" sz="22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2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God’s Blessing as we present our Tithes and Offerings.</a:t>
            </a:r>
          </a:p>
          <a:p>
            <a:pPr eaLnBrk="1" hangingPunct="1">
              <a:lnSpc>
                <a:spcPct val="90000"/>
              </a:lnSpc>
              <a:spcAft>
                <a:spcPts val="600"/>
              </a:spcAft>
              <a:buClr>
                <a:schemeClr val="tx2"/>
              </a:buClr>
              <a:buFont typeface="Wingdings 2" charset="2"/>
              <a:buNone/>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a:t>
            </a:r>
          </a:p>
          <a:p>
            <a:pPr eaLnBrk="1" hangingPunct="1">
              <a:lnSpc>
                <a:spcPct val="90000"/>
              </a:lnSpc>
              <a:spcAft>
                <a:spcPts val="600"/>
              </a:spcAft>
              <a:buClr>
                <a:schemeClr val="tx2"/>
              </a:buClr>
              <a:buFont typeface="Wingdings 2" charset="2"/>
              <a:buNone/>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Thank you for being faithful stewards of your </a:t>
            </a:r>
            <a:b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church family with your prayers, your time, </a:t>
            </a:r>
            <a:b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talent, and your financial resources. </a:t>
            </a:r>
          </a:p>
          <a:p>
            <a:pPr eaLnBrk="1" hangingPunct="1">
              <a:lnSpc>
                <a:spcPct val="90000"/>
              </a:lnSpc>
              <a:spcAft>
                <a:spcPts val="600"/>
              </a:spcAft>
              <a:buClr>
                <a:schemeClr val="tx2"/>
              </a:buClr>
              <a:buFont typeface="Wingdings 2" charset="2"/>
              <a:buNone/>
              <a:defRPr/>
            </a:pPr>
            <a:endPar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Contributions may also be made: </a:t>
            </a:r>
          </a:p>
          <a:p>
            <a:pPr marL="342900" indent="-342900" eaLnBrk="1" hangingPunct="1">
              <a:lnSpc>
                <a:spcPct val="90000"/>
              </a:lnSpc>
              <a:spcAft>
                <a:spcPts val="600"/>
              </a:spcAft>
              <a:buClr>
                <a:schemeClr val="tx2"/>
              </a:buClr>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Electronically on the church website </a:t>
            </a:r>
            <a:b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at fpcb-nj.org; </a:t>
            </a:r>
          </a:p>
          <a:p>
            <a:pPr marL="342900" indent="-342900" eaLnBrk="1" hangingPunct="1">
              <a:lnSpc>
                <a:spcPct val="90000"/>
              </a:lnSpc>
              <a:spcAft>
                <a:spcPts val="600"/>
              </a:spcAft>
              <a:buClr>
                <a:schemeClr val="tx2"/>
              </a:buClr>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By reoccurring electronic withdrawal; or </a:t>
            </a:r>
          </a:p>
          <a:p>
            <a:pPr marL="342900" indent="-342900" eaLnBrk="1" hangingPunct="1">
              <a:lnSpc>
                <a:spcPct val="90000"/>
              </a:lnSpc>
              <a:spcAft>
                <a:spcPts val="600"/>
              </a:spcAft>
              <a:buClr>
                <a:schemeClr val="tx2"/>
              </a:buClr>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By mailing your offering to the church: </a:t>
            </a:r>
            <a:b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P.O. Box 385, Blairstown, NJ.</a:t>
            </a:r>
          </a:p>
        </p:txBody>
      </p:sp>
      <p:pic>
        <p:nvPicPr>
          <p:cNvPr id="3" name="Picture 2">
            <a:extLst>
              <a:ext uri="{FF2B5EF4-FFF2-40B4-BE49-F238E27FC236}">
                <a16:creationId xmlns:a16="http://schemas.microsoft.com/office/drawing/2014/main" id="{5637AAFB-A6C7-F3D6-53C3-F86CD11DF2FE}"/>
              </a:ext>
            </a:extLst>
          </p:cNvPr>
          <p:cNvPicPr>
            <a:picLocks noChangeAspect="1"/>
          </p:cNvPicPr>
          <p:nvPr/>
        </p:nvPicPr>
        <p:blipFill>
          <a:blip r:embed="rId2">
            <a:extLst>
              <a:ext uri="{28A0092B-C50C-407E-A947-70E740481C1C}">
                <a14:useLocalDpi xmlns:a14="http://schemas.microsoft.com/office/drawing/2010/main" val="0"/>
              </a:ext>
            </a:extLst>
          </a:blip>
          <a:srcRect b="25473"/>
          <a:stretch>
            <a:fillRect/>
          </a:stretch>
        </p:blipFill>
        <p:spPr>
          <a:xfrm>
            <a:off x="5876639" y="3542720"/>
            <a:ext cx="2384010" cy="2253261"/>
          </a:xfrm>
          <a:prstGeom prst="rect">
            <a:avLst/>
          </a:prstGeom>
        </p:spPr>
      </p:pic>
      <p:pic>
        <p:nvPicPr>
          <p:cNvPr id="4" name="Picture 3" descr="A heart in a box&#10;&#10;Description automatically generated">
            <a:extLst>
              <a:ext uri="{FF2B5EF4-FFF2-40B4-BE49-F238E27FC236}">
                <a16:creationId xmlns:a16="http://schemas.microsoft.com/office/drawing/2014/main" id="{EF95CC1F-CA82-C492-5551-5FC363F327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6334" y="1148458"/>
            <a:ext cx="1464620" cy="2253261"/>
          </a:xfrm>
          <a:prstGeom prst="rect">
            <a:avLst/>
          </a:prstGeom>
        </p:spPr>
      </p:pic>
    </p:spTree>
    <p:extLst>
      <p:ext uri="{BB962C8B-B14F-4D97-AF65-F5344CB8AC3E}">
        <p14:creationId xmlns:p14="http://schemas.microsoft.com/office/powerpoint/2010/main" val="602606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C1CF077-8A5F-4010-AF46-0919BC272DA2}"/>
              </a:ext>
            </a:extLst>
          </p:cNvPr>
          <p:cNvSpPr>
            <a:spLocks noChangeArrowheads="1"/>
          </p:cNvSpPr>
          <p:nvPr/>
        </p:nvSpPr>
        <p:spPr bwMode="auto">
          <a:xfrm>
            <a:off x="28353" y="-228600"/>
            <a:ext cx="9144000" cy="7188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spcBef>
                <a:spcPct val="0"/>
              </a:spcBef>
              <a:buFont typeface="Wingdings" pitchFamily="2" charset="2"/>
              <a:buNone/>
              <a:defRPr/>
            </a:pPr>
            <a:endParaRPr lang="en-US" sz="1000" dirty="0">
              <a:effectLst>
                <a:outerShdw blurRad="38100" dist="38100" dir="2700000" algn="tl">
                  <a:srgbClr val="000000">
                    <a:alpha val="43137"/>
                  </a:srgbClr>
                </a:outerShdw>
              </a:effectLst>
            </a:endParaRPr>
          </a:p>
          <a:p>
            <a:pPr>
              <a:lnSpc>
                <a:spcPct val="150000"/>
              </a:lnSpc>
              <a:spcBef>
                <a:spcPct val="0"/>
              </a:spcBef>
              <a:buFont typeface="Wingdings" pitchFamily="2" charset="2"/>
              <a:buNone/>
              <a:defRPr/>
            </a:pPr>
            <a:r>
              <a:rPr lang="en-US" altLang="en-US" sz="2400" b="0" dirty="0">
                <a:effectLst>
                  <a:outerShdw blurRad="38100" dist="38100" dir="2700000" algn="tl">
                    <a:srgbClr val="000000">
                      <a:alpha val="43137"/>
                    </a:srgbClr>
                  </a:outerShdw>
                </a:effectLst>
              </a:rPr>
              <a:t>* </a:t>
            </a:r>
            <a:r>
              <a:rPr lang="en-US" altLang="en-US" sz="2400" b="0" dirty="0"/>
              <a:t>DOXOLOGY: </a:t>
            </a:r>
            <a:r>
              <a:rPr lang="en-US" altLang="en-US" sz="2400" b="0" i="1" dirty="0"/>
              <a:t>No. 577  Glory Be to the Father</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Glory be to the Father, and the Son,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and the Holy Ghost; As it was in the beginning, is now, and ever shall be,</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world without end. Amen.</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As it was in the beginning, is now,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and ever shall be, world without end. Amen. Amen. Amen.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Amen. Amen. Amen. Amen. Amen.</a:t>
            </a:r>
          </a:p>
          <a:p>
            <a:pPr>
              <a:lnSpc>
                <a:spcPct val="150000"/>
              </a:lnSpc>
              <a:spcBef>
                <a:spcPct val="0"/>
              </a:spcBef>
              <a:buFont typeface="Wingdings" pitchFamily="2" charset="2"/>
              <a:buNone/>
              <a:defRPr/>
            </a:pPr>
            <a:r>
              <a:rPr lang="en-US" altLang="en-US" sz="2400" b="0" dirty="0"/>
              <a:t>* PRAYER OF DEDICATION</a:t>
            </a:r>
            <a:endParaRPr lang="en-US" altLang="en-US" sz="2400" b="1" i="1" dirty="0">
              <a:effectLst>
                <a:outerShdw blurRad="38100" dist="38100" dir="2700000" algn="tl">
                  <a:srgbClr val="000000">
                    <a:alpha val="43137"/>
                  </a:srgbClr>
                </a:outerShdw>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n open book on a table&#10;&#10;AI-generated content may be incorrect.">
            <a:extLst>
              <a:ext uri="{FF2B5EF4-FFF2-40B4-BE49-F238E27FC236}">
                <a16:creationId xmlns:a16="http://schemas.microsoft.com/office/drawing/2014/main" id="{7637198C-BF4D-97D9-B1CF-4F2124C3863C}"/>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1164FD39-DA18-9FAB-A5B5-37CA088B5B4E}"/>
              </a:ext>
            </a:extLst>
          </p:cNvPr>
          <p:cNvSpPr>
            <a:spLocks noGrp="1"/>
          </p:cNvSpPr>
          <p:nvPr>
            <p:ph type="title"/>
          </p:nvPr>
        </p:nvSpPr>
        <p:spPr>
          <a:xfrm>
            <a:off x="1028019" y="1769540"/>
            <a:ext cx="7080026" cy="1828801"/>
          </a:xfrm>
        </p:spPr>
        <p:txBody>
          <a:bodyPr vert="horz" lIns="91440" tIns="45720" rIns="91440" bIns="45720" rtlCol="0" anchor="b">
            <a:normAutofit/>
          </a:bodyPr>
          <a:lstStyle/>
          <a:p>
            <a:r>
              <a:rPr lang="en-US" altLang="en-US" sz="5400" b="1"/>
              <a:t>DECLARING </a:t>
            </a:r>
            <a:br>
              <a:rPr lang="en-US" altLang="en-US" sz="5400" b="1"/>
            </a:br>
            <a:r>
              <a:rPr lang="en-US" altLang="en-US" sz="5400" b="1"/>
              <a:t>GOD‘S  WORD</a:t>
            </a:r>
            <a:endParaRPr lang="en-US" sz="5400"/>
          </a:p>
        </p:txBody>
      </p:sp>
    </p:spTree>
    <p:extLst>
      <p:ext uri="{BB962C8B-B14F-4D97-AF65-F5344CB8AC3E}">
        <p14:creationId xmlns:p14="http://schemas.microsoft.com/office/powerpoint/2010/main" val="656848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35879"/>
            <a:ext cx="8534400" cy="672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buNone/>
              <a:defRPr/>
            </a:pPr>
            <a:r>
              <a:rPr lang="en-US" sz="2400" b="0" dirty="0">
                <a:cs typeface="Arial" pitchFamily="34" charset="0"/>
              </a:rPr>
              <a:t>EPISTLE LESSON: 	1 Corinthians 15: 50–58</a:t>
            </a:r>
          </a:p>
          <a:p>
            <a:pPr algn="ctr">
              <a:buNone/>
              <a:defRPr/>
            </a:pPr>
            <a:r>
              <a:rPr lang="en-US" sz="2400" b="0" i="1" dirty="0">
                <a:cs typeface="Arial" pitchFamily="34" charset="0"/>
              </a:rPr>
              <a:t>St. Paul commends the power of Christ’s resurrection.</a:t>
            </a:r>
          </a:p>
          <a:p>
            <a:pPr indent="228600" algn="just">
              <a:lnSpc>
                <a:spcPct val="150000"/>
              </a:lnSpc>
              <a:buNone/>
            </a:pPr>
            <a:r>
              <a:rPr lang="en-US" sz="2800" b="1" baseline="30000" dirty="0">
                <a:effectLst>
                  <a:outerShdw blurRad="38100" dist="38100" dir="2700000" algn="tl">
                    <a:srgbClr val="000000">
                      <a:alpha val="43137"/>
                    </a:srgbClr>
                  </a:outerShdw>
                </a:effectLst>
              </a:rPr>
              <a:t>50 </a:t>
            </a:r>
            <a:r>
              <a:rPr lang="en-US" sz="2800" dirty="0">
                <a:effectLst>
                  <a:outerShdw blurRad="38100" dist="38100" dir="2700000" algn="tl">
                    <a:srgbClr val="000000">
                      <a:alpha val="43137"/>
                    </a:srgbClr>
                  </a:outerShdw>
                </a:effectLst>
              </a:rPr>
              <a:t>What I am saying, brothers and sisters, is this: flesh and blood cannot inherit the kingdom of God, nor does the perishable inherit the imperishable. </a:t>
            </a:r>
            <a:r>
              <a:rPr lang="en-US" sz="2800" b="1" baseline="30000" dirty="0">
                <a:effectLst>
                  <a:outerShdw blurRad="38100" dist="38100" dir="2700000" algn="tl">
                    <a:srgbClr val="000000">
                      <a:alpha val="43137"/>
                    </a:srgbClr>
                  </a:outerShdw>
                </a:effectLst>
              </a:rPr>
              <a:t>51 </a:t>
            </a:r>
            <a:r>
              <a:rPr lang="en-US" sz="2800" dirty="0">
                <a:effectLst>
                  <a:outerShdw blurRad="38100" dist="38100" dir="2700000" algn="tl">
                    <a:srgbClr val="000000">
                      <a:alpha val="43137"/>
                    </a:srgbClr>
                  </a:outerShdw>
                </a:effectLst>
              </a:rPr>
              <a:t>Look, I will tell you a mystery! We will not all die, but we will all be changed, </a:t>
            </a:r>
            <a:r>
              <a:rPr lang="en-US" sz="2800" b="1" baseline="30000" dirty="0">
                <a:effectLst>
                  <a:outerShdw blurRad="38100" dist="38100" dir="2700000" algn="tl">
                    <a:srgbClr val="000000">
                      <a:alpha val="43137"/>
                    </a:srgbClr>
                  </a:outerShdw>
                </a:effectLst>
              </a:rPr>
              <a:t>52 </a:t>
            </a:r>
            <a:r>
              <a:rPr lang="en-US" sz="2800" dirty="0">
                <a:effectLst>
                  <a:outerShdw blurRad="38100" dist="38100" dir="2700000" algn="tl">
                    <a:srgbClr val="000000">
                      <a:alpha val="43137"/>
                    </a:srgbClr>
                  </a:outerShdw>
                </a:effectLst>
              </a:rPr>
              <a:t>in a moment, in the twinkling of an eye, at the last trumpet. For the trumpet will sound, and the dead will be raised imperishable, and we will be changed. </a:t>
            </a:r>
            <a:r>
              <a:rPr lang="en-US" sz="2800" b="0" i="0" dirty="0">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1174558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CD039-2F57-FF46-B59A-0BF8419B0208}"/>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5C589539-71E6-A6F6-F177-2B92958005CB}"/>
              </a:ext>
            </a:extLst>
          </p:cNvPr>
          <p:cNvSpPr txBox="1">
            <a:spLocks noChangeArrowheads="1"/>
          </p:cNvSpPr>
          <p:nvPr/>
        </p:nvSpPr>
        <p:spPr bwMode="auto">
          <a:xfrm>
            <a:off x="304800" y="76200"/>
            <a:ext cx="8534400" cy="6640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228600" algn="just">
              <a:lnSpc>
                <a:spcPct val="150000"/>
              </a:lnSpc>
              <a:buNone/>
            </a:pPr>
            <a:r>
              <a:rPr lang="en-US" sz="2800" b="1" baseline="30000" dirty="0">
                <a:effectLst>
                  <a:outerShdw blurRad="38100" dist="38100" dir="2700000" algn="tl">
                    <a:srgbClr val="000000">
                      <a:alpha val="43137"/>
                    </a:srgbClr>
                  </a:outerShdw>
                </a:effectLst>
              </a:rPr>
              <a:t>53 </a:t>
            </a:r>
            <a:r>
              <a:rPr lang="en-US" sz="2800" dirty="0">
                <a:effectLst>
                  <a:outerShdw blurRad="38100" dist="38100" dir="2700000" algn="tl">
                    <a:srgbClr val="000000">
                      <a:alpha val="43137"/>
                    </a:srgbClr>
                  </a:outerShdw>
                </a:effectLst>
              </a:rPr>
              <a:t>For this perishable body must put on imperishability, and this mortal body must put on immortality. </a:t>
            </a:r>
            <a:r>
              <a:rPr lang="en-US" sz="2800" b="1" baseline="30000" dirty="0">
                <a:effectLst>
                  <a:outerShdw blurRad="38100" dist="38100" dir="2700000" algn="tl">
                    <a:srgbClr val="000000">
                      <a:alpha val="43137"/>
                    </a:srgbClr>
                  </a:outerShdw>
                </a:effectLst>
              </a:rPr>
              <a:t>54 </a:t>
            </a:r>
            <a:r>
              <a:rPr lang="en-US" sz="2800" dirty="0">
                <a:effectLst>
                  <a:outerShdw blurRad="38100" dist="38100" dir="2700000" algn="tl">
                    <a:srgbClr val="000000">
                      <a:alpha val="43137"/>
                    </a:srgbClr>
                  </a:outerShdw>
                </a:effectLst>
              </a:rPr>
              <a:t>When this perishable body puts on imperishability and this mortal body puts on immortality, then the saying that is written will be fulfilled:</a:t>
            </a:r>
          </a:p>
          <a:p>
            <a:pPr indent="228600">
              <a:lnSpc>
                <a:spcPct val="150000"/>
              </a:lnSpc>
              <a:buNone/>
            </a:pPr>
            <a:r>
              <a:rPr lang="en-US" sz="2800" dirty="0">
                <a:effectLst>
                  <a:outerShdw blurRad="38100" dist="38100" dir="2700000" algn="tl">
                    <a:srgbClr val="000000">
                      <a:alpha val="43137"/>
                    </a:srgbClr>
                  </a:outerShdw>
                </a:effectLst>
              </a:rPr>
              <a:t>“Death has been swallowed up in victory.”</a:t>
            </a:r>
            <a:br>
              <a:rPr lang="en-US" sz="2800" dirty="0">
                <a:effectLst>
                  <a:outerShdw blurRad="38100" dist="38100" dir="2700000" algn="tl">
                    <a:srgbClr val="000000">
                      <a:alpha val="43137"/>
                    </a:srgbClr>
                  </a:outerShdw>
                </a:effectLst>
              </a:rPr>
            </a:br>
            <a:r>
              <a:rPr lang="en-US" sz="2800" b="1" baseline="30000" dirty="0">
                <a:effectLst>
                  <a:outerShdw blurRad="38100" dist="38100" dir="2700000" algn="tl">
                    <a:srgbClr val="000000">
                      <a:alpha val="43137"/>
                    </a:srgbClr>
                  </a:outerShdw>
                </a:effectLst>
              </a:rPr>
              <a:t>55 </a:t>
            </a:r>
            <a:r>
              <a:rPr lang="en-US" sz="2800" dirty="0">
                <a:effectLst>
                  <a:outerShdw blurRad="38100" dist="38100" dir="2700000" algn="tl">
                    <a:srgbClr val="000000">
                      <a:alpha val="43137"/>
                    </a:srgbClr>
                  </a:outerShdw>
                </a:effectLst>
              </a:rPr>
              <a:t>“Where, O death, is your victory?</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Where, O death, is your sting?”</a:t>
            </a:r>
          </a:p>
          <a:p>
            <a:pPr indent="228600" algn="r">
              <a:lnSpc>
                <a:spcPct val="150000"/>
              </a:lnSpc>
              <a:buNone/>
            </a:pPr>
            <a:r>
              <a:rPr lang="en-US" sz="2800"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2056635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152400"/>
            <a:ext cx="8534400" cy="4614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228600" algn="just">
              <a:lnSpc>
                <a:spcPct val="150000"/>
              </a:lnSpc>
              <a:buNone/>
            </a:pPr>
            <a:r>
              <a:rPr lang="en-US" sz="2800" b="1" baseline="30000" dirty="0">
                <a:effectLst>
                  <a:outerShdw blurRad="38100" dist="38100" dir="2700000" algn="tl">
                    <a:srgbClr val="000000">
                      <a:alpha val="43137"/>
                    </a:srgbClr>
                  </a:outerShdw>
                </a:effectLst>
              </a:rPr>
              <a:t>56 </a:t>
            </a:r>
            <a:r>
              <a:rPr lang="en-US" sz="2800" dirty="0">
                <a:effectLst>
                  <a:outerShdw blurRad="38100" dist="38100" dir="2700000" algn="tl">
                    <a:srgbClr val="000000">
                      <a:alpha val="43137"/>
                    </a:srgbClr>
                  </a:outerShdw>
                </a:effectLst>
              </a:rPr>
              <a:t>The sting of death is sin, and the power of sin is the law. </a:t>
            </a:r>
            <a:r>
              <a:rPr lang="en-US" sz="2800" b="1" baseline="30000" dirty="0">
                <a:effectLst>
                  <a:outerShdw blurRad="38100" dist="38100" dir="2700000" algn="tl">
                    <a:srgbClr val="000000">
                      <a:alpha val="43137"/>
                    </a:srgbClr>
                  </a:outerShdw>
                </a:effectLst>
              </a:rPr>
              <a:t>57 </a:t>
            </a:r>
            <a:r>
              <a:rPr lang="en-US" sz="2800" dirty="0">
                <a:effectLst>
                  <a:outerShdw blurRad="38100" dist="38100" dir="2700000" algn="tl">
                    <a:srgbClr val="000000">
                      <a:alpha val="43137"/>
                    </a:srgbClr>
                  </a:outerShdw>
                </a:effectLst>
              </a:rPr>
              <a:t>But thanks be to God, who gives us the victory through our Lord Jesus Christ.</a:t>
            </a:r>
          </a:p>
          <a:p>
            <a:pPr indent="228600" algn="just">
              <a:lnSpc>
                <a:spcPct val="150000"/>
              </a:lnSpc>
              <a:buNone/>
            </a:pPr>
            <a:r>
              <a:rPr lang="en-US" sz="2800" b="1" baseline="30000" dirty="0">
                <a:effectLst>
                  <a:outerShdw blurRad="38100" dist="38100" dir="2700000" algn="tl">
                    <a:srgbClr val="000000">
                      <a:alpha val="43137"/>
                    </a:srgbClr>
                  </a:outerShdw>
                </a:effectLst>
              </a:rPr>
              <a:t>58 </a:t>
            </a:r>
            <a:r>
              <a:rPr lang="en-US" sz="2800" dirty="0">
                <a:effectLst>
                  <a:outerShdw blurRad="38100" dist="38100" dir="2700000" algn="tl">
                    <a:srgbClr val="000000">
                      <a:alpha val="43137"/>
                    </a:srgbClr>
                  </a:outerShdw>
                </a:effectLst>
              </a:rPr>
              <a:t>Therefore, my beloved brothers and sisters, be steadfast, immovable, always excelling in the work of the Lord because you know that in the Lord your labor is not in vain.</a:t>
            </a:r>
          </a:p>
        </p:txBody>
      </p:sp>
    </p:spTree>
    <p:extLst>
      <p:ext uri="{BB962C8B-B14F-4D97-AF65-F5344CB8AC3E}">
        <p14:creationId xmlns:p14="http://schemas.microsoft.com/office/powerpoint/2010/main" val="533685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76225" y="152400"/>
            <a:ext cx="8591550" cy="599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342900">
              <a:spcBef>
                <a:spcPts val="0"/>
              </a:spcBef>
              <a:spcAft>
                <a:spcPts val="0"/>
              </a:spcAft>
              <a:buNone/>
            </a:pPr>
            <a: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GOSPEL LESSON:	 John 11: 21–27</a:t>
            </a:r>
          </a:p>
          <a:p>
            <a:pPr marR="0" indent="342900">
              <a:spcBef>
                <a:spcPts val="0"/>
              </a:spcBef>
              <a:spcAft>
                <a:spcPts val="0"/>
              </a:spcAft>
              <a:buNone/>
            </a:pPr>
            <a:r>
              <a:rPr lang="en-US" sz="2400" b="0"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Jesus declares himself the resurrection and the life</a:t>
            </a:r>
            <a:r>
              <a:rPr lang="en-US" sz="2200" b="0"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t>
            </a:r>
          </a:p>
          <a:p>
            <a:pPr indent="287338" algn="just">
              <a:lnSpc>
                <a:spcPct val="150000"/>
              </a:lnSpc>
              <a:buNone/>
            </a:pPr>
            <a:r>
              <a:rPr lang="en-US" sz="2800" b="1" baseline="30000" dirty="0">
                <a:effectLst>
                  <a:outerShdw blurRad="38100" dist="38100" dir="2700000" algn="tl">
                    <a:srgbClr val="000000">
                      <a:alpha val="43137"/>
                    </a:srgbClr>
                  </a:outerShdw>
                </a:effectLst>
              </a:rPr>
              <a:t>21 </a:t>
            </a:r>
            <a:r>
              <a:rPr lang="en-US" sz="2800" dirty="0">
                <a:effectLst>
                  <a:outerShdw blurRad="38100" dist="38100" dir="2700000" algn="tl">
                    <a:srgbClr val="000000">
                      <a:alpha val="43137"/>
                    </a:srgbClr>
                  </a:outerShdw>
                </a:effectLst>
              </a:rPr>
              <a:t>Martha said to Jesus, “Lord, if you had been here, my brother would not have died. </a:t>
            </a:r>
            <a:r>
              <a:rPr lang="en-US" sz="2800" b="1" baseline="30000" dirty="0">
                <a:effectLst>
                  <a:outerShdw blurRad="38100" dist="38100" dir="2700000" algn="tl">
                    <a:srgbClr val="000000">
                      <a:alpha val="43137"/>
                    </a:srgbClr>
                  </a:outerShdw>
                </a:effectLst>
              </a:rPr>
              <a:t>22 </a:t>
            </a:r>
            <a:r>
              <a:rPr lang="en-US" sz="2800" dirty="0">
                <a:effectLst>
                  <a:outerShdw blurRad="38100" dist="38100" dir="2700000" algn="tl">
                    <a:srgbClr val="000000">
                      <a:alpha val="43137"/>
                    </a:srgbClr>
                  </a:outerShdw>
                </a:effectLst>
              </a:rPr>
              <a:t>But even now I know that God will give you whatever you ask of him.” </a:t>
            </a:r>
            <a:r>
              <a:rPr lang="en-US" sz="2800" b="1" baseline="30000" dirty="0">
                <a:effectLst>
                  <a:outerShdw blurRad="38100" dist="38100" dir="2700000" algn="tl">
                    <a:srgbClr val="000000">
                      <a:alpha val="43137"/>
                    </a:srgbClr>
                  </a:outerShdw>
                </a:effectLst>
              </a:rPr>
              <a:t>23 </a:t>
            </a:r>
            <a:r>
              <a:rPr lang="en-US" sz="2800" dirty="0">
                <a:effectLst>
                  <a:outerShdw blurRad="38100" dist="38100" dir="2700000" algn="tl">
                    <a:srgbClr val="000000">
                      <a:alpha val="43137"/>
                    </a:srgbClr>
                  </a:outerShdw>
                </a:effectLst>
              </a:rPr>
              <a:t>Jesus said to her, “Your brother will rise again.” </a:t>
            </a:r>
            <a:r>
              <a:rPr lang="en-US" sz="2800" b="1" baseline="30000" dirty="0">
                <a:effectLst>
                  <a:outerShdw blurRad="38100" dist="38100" dir="2700000" algn="tl">
                    <a:srgbClr val="000000">
                      <a:alpha val="43137"/>
                    </a:srgbClr>
                  </a:outerShdw>
                </a:effectLst>
              </a:rPr>
              <a:t>24 </a:t>
            </a:r>
            <a:r>
              <a:rPr lang="en-US" sz="2800" dirty="0">
                <a:effectLst>
                  <a:outerShdw blurRad="38100" dist="38100" dir="2700000" algn="tl">
                    <a:srgbClr val="000000">
                      <a:alpha val="43137"/>
                    </a:srgbClr>
                  </a:outerShdw>
                </a:effectLst>
              </a:rPr>
              <a:t>Martha said to him, “I know that he will rise again in the resurrection on the last day.” </a:t>
            </a:r>
            <a:r>
              <a:rPr lang="en-US" sz="2800" b="1" baseline="30000" dirty="0">
                <a:effectLst>
                  <a:outerShdw blurRad="38100" dist="38100" dir="2700000" algn="tl">
                    <a:srgbClr val="000000">
                      <a:alpha val="43137"/>
                    </a:srgbClr>
                  </a:outerShdw>
                </a:effectLst>
              </a:rPr>
              <a:t>25 </a:t>
            </a:r>
            <a:r>
              <a:rPr lang="en-US" sz="2800" dirty="0">
                <a:effectLst>
                  <a:outerShdw blurRad="38100" dist="38100" dir="2700000" algn="tl">
                    <a:srgbClr val="000000">
                      <a:alpha val="43137"/>
                    </a:srgbClr>
                  </a:outerShdw>
                </a:effectLst>
              </a:rPr>
              <a:t>Jesus said to her, “I am the resurrection and the life.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2704173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A079D-F150-54E5-026D-3616ACDE5DE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74D5CC8-AF65-D8F7-3C0F-CFD479125F9C}"/>
              </a:ext>
            </a:extLst>
          </p:cNvPr>
          <p:cNvSpPr txBox="1"/>
          <p:nvPr/>
        </p:nvSpPr>
        <p:spPr>
          <a:xfrm>
            <a:off x="323850" y="152400"/>
            <a:ext cx="8496300" cy="3882473"/>
          </a:xfrm>
          <a:prstGeom prst="rect">
            <a:avLst/>
          </a:prstGeom>
          <a:noFill/>
        </p:spPr>
        <p:txBody>
          <a:bodyPr wrap="square">
            <a:spAutoFit/>
          </a:bodyPr>
          <a:lstStyle/>
          <a:p>
            <a:pPr indent="287338" algn="just">
              <a:lnSpc>
                <a:spcPct val="150000"/>
              </a:lnSpc>
              <a:buNone/>
            </a:pP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Those who believe in me, even though they die, will live,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26 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everyone who lives and believes in me will never die. Do you believe this?”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27 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She said to him, “Yes, Lord, I believe that you are the Messiah, the Son of God, the one coming into the world.”</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90828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176272"/>
            <a:ext cx="914400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spcBef>
                <a:spcPct val="0"/>
              </a:spcBef>
              <a:buClrTx/>
              <a:buSzTx/>
              <a:buNone/>
              <a:tabLst>
                <a:tab pos="863600" algn="l"/>
                <a:tab pos="8636000" algn="r"/>
              </a:tabLst>
              <a:defRPr/>
            </a:pPr>
            <a:r>
              <a:rPr lang="en-US" altLang="en-US" sz="2800" b="0" dirty="0"/>
              <a:t>PRELUDE</a:t>
            </a:r>
            <a:endParaRPr lang="en-US" altLang="en-US" sz="2800" b="0" i="1" dirty="0"/>
          </a:p>
          <a:p>
            <a:pPr marL="292100" algn="ctr">
              <a:spcBef>
                <a:spcPct val="0"/>
              </a:spcBef>
              <a:buClrTx/>
              <a:buSzTx/>
              <a:buFontTx/>
              <a:buNone/>
              <a:tabLst>
                <a:tab pos="863600" algn="l"/>
                <a:tab pos="8636000" algn="r"/>
              </a:tabLst>
              <a:defRPr/>
            </a:pPr>
            <a:endParaRPr lang="en-US" altLang="en-US" sz="2800" b="0" dirty="0"/>
          </a:p>
          <a:p>
            <a:pPr marL="292100" algn="ctr">
              <a:spcBef>
                <a:spcPct val="0"/>
              </a:spcBef>
              <a:buClrTx/>
              <a:buSzTx/>
              <a:buFontTx/>
              <a:buNone/>
              <a:tabLst>
                <a:tab pos="863600" algn="l"/>
                <a:tab pos="8636000" algn="r"/>
              </a:tabLst>
              <a:defRPr/>
            </a:pPr>
            <a:r>
              <a:rPr lang="en-US" altLang="en-US" sz="2800" b="0" dirty="0"/>
              <a:t>WELCOME &amp; ANNOUNCEMENTS</a:t>
            </a:r>
          </a:p>
          <a:p>
            <a:pPr marL="292100">
              <a:spcBef>
                <a:spcPct val="0"/>
              </a:spcBef>
              <a:buClrTx/>
              <a:buSzTx/>
              <a:buFontTx/>
              <a:buNone/>
              <a:tabLst>
                <a:tab pos="863600" algn="l"/>
                <a:tab pos="8636000" algn="r"/>
              </a:tabLst>
              <a:defRPr/>
            </a:pPr>
            <a:endParaRPr lang="en-US" altLang="en-US" sz="2800" dirty="0"/>
          </a:p>
          <a:p>
            <a:pPr algn="ctr" eaLnBrk="1" hangingPunct="1">
              <a:spcBef>
                <a:spcPct val="0"/>
              </a:spcBef>
              <a:buClrTx/>
              <a:buSzTx/>
              <a:buFontTx/>
              <a:buNone/>
              <a:defRPr/>
            </a:pPr>
            <a:r>
              <a:rPr lang="en-US" altLang="en-US" sz="2800" b="0" dirty="0">
                <a:effectLst>
                  <a:outerShdw blurRad="38100" dist="38100" dir="2700000" algn="tl">
                    <a:srgbClr val="000000">
                      <a:alpha val="43137"/>
                    </a:srgbClr>
                  </a:outerShdw>
                </a:effectLst>
              </a:rPr>
              <a:t>AFFIRMATION OF MISSION STATEMENT </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800" dirty="0">
                <a:effectLst>
                  <a:outerShdw blurRad="38100" dist="38100" dir="2700000" algn="tl">
                    <a:srgbClr val="000000">
                      <a:alpha val="43137"/>
                    </a:srgbClr>
                  </a:outerShdw>
                </a:effectLst>
              </a:rPr>
              <a:t>CHORAL INTROIT</a:t>
            </a:r>
          </a:p>
        </p:txBody>
      </p:sp>
      <p:sp>
        <p:nvSpPr>
          <p:cNvPr id="3" name="Plaque 2">
            <a:extLst>
              <a:ext uri="{FF2B5EF4-FFF2-40B4-BE49-F238E27FC236}">
                <a16:creationId xmlns:a16="http://schemas.microsoft.com/office/drawing/2014/main" id="{E78AD04C-07FD-C61B-D46F-357A39F801CC}"/>
              </a:ext>
            </a:extLst>
          </p:cNvPr>
          <p:cNvSpPr/>
          <p:nvPr/>
        </p:nvSpPr>
        <p:spPr>
          <a:xfrm>
            <a:off x="342900" y="2667000"/>
            <a:ext cx="8458200" cy="3124200"/>
          </a:xfrm>
          <a:prstGeom prst="plaqu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endParaRPr lang="en-US" altLang="en-US" u="sng" dirty="0">
              <a:solidFill>
                <a:schemeClr val="tx1"/>
              </a:solidFill>
              <a:effectLst>
                <a:outerShdw blurRad="38100" dist="38100" dir="2700000" algn="tl">
                  <a:srgbClr val="000000">
                    <a:alpha val="43137"/>
                  </a:srgbClr>
                </a:outerShdw>
              </a:effectLst>
            </a:endParaRPr>
          </a:p>
          <a:p>
            <a:pPr algn="ctr">
              <a:lnSpc>
                <a:spcPct val="150000"/>
              </a:lnSpc>
              <a:buFont typeface="Wingdings" pitchFamily="2" charset="2"/>
              <a:buNone/>
              <a:defRPr/>
            </a:pPr>
            <a:r>
              <a:rPr lang="en-US" altLang="en-US" sz="3200" u="sng" dirty="0">
                <a:solidFill>
                  <a:schemeClr val="tx1"/>
                </a:solidFill>
                <a:effectLst>
                  <a:outerShdw blurRad="38100" dist="38100" dir="2700000" algn="tl">
                    <a:srgbClr val="000000">
                      <a:alpha val="43137"/>
                    </a:srgbClr>
                  </a:outerShdw>
                </a:effectLst>
              </a:rPr>
              <a:t>Our Mission Statement</a:t>
            </a:r>
            <a:r>
              <a:rPr lang="en-US" altLang="en-US" sz="3200" dirty="0">
                <a:solidFill>
                  <a:schemeClr val="tx1"/>
                </a:solidFill>
                <a:effectLst>
                  <a:outerShdw blurRad="38100" dist="38100" dir="2700000" algn="tl">
                    <a:srgbClr val="000000">
                      <a:alpha val="43137"/>
                    </a:srgbClr>
                  </a:outerShdw>
                </a:effectLst>
              </a:rPr>
              <a:t> </a:t>
            </a:r>
          </a:p>
          <a:p>
            <a:pPr algn="ctr">
              <a:buFont typeface="Wingdings" pitchFamily="2" charset="2"/>
              <a:buNone/>
              <a:defRPr/>
            </a:pPr>
            <a:r>
              <a:rPr lang="en-US" altLang="en-US" sz="2800" b="1" dirty="0">
                <a:solidFill>
                  <a:schemeClr val="tx1"/>
                </a:solidFill>
                <a:effectLst>
                  <a:outerShdw blurRad="38100" dist="38100" dir="2700000" algn="tl">
                    <a:srgbClr val="000000">
                      <a:alpha val="43137"/>
                    </a:srgbClr>
                  </a:outerShdw>
                </a:effectLst>
              </a:rPr>
              <a:t>As disciples of Jesus Christ,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led by the Holy Spirit,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we experience God’s unconditional love,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and we witness to others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by discovering and sharing our gifts.</a:t>
            </a:r>
          </a:p>
          <a:p>
            <a:pPr algn="ctr">
              <a:defRPr/>
            </a:pPr>
            <a:endParaRPr 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9214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lose-up of sheet music">
            <a:extLst>
              <a:ext uri="{FF2B5EF4-FFF2-40B4-BE49-F238E27FC236}">
                <a16:creationId xmlns:a16="http://schemas.microsoft.com/office/drawing/2014/main" id="{9A0E7569-DFE9-EB74-6A22-4AB47FBC90FB}"/>
              </a:ext>
            </a:extLst>
          </p:cNvPr>
          <p:cNvPicPr>
            <a:picLocks noChangeAspect="1"/>
          </p:cNvPicPr>
          <p:nvPr/>
        </p:nvPicPr>
        <p:blipFill>
          <a:blip r:embed="rId2"/>
          <a:srcRect l="36596" r="30032" b="-2"/>
          <a:stretch/>
        </p:blipFill>
        <p:spPr>
          <a:xfrm>
            <a:off x="-7986" y="1"/>
            <a:ext cx="3428736" cy="6858000"/>
          </a:xfrm>
          <a:prstGeom prst="rect">
            <a:avLst/>
          </a:prstGeom>
        </p:spPr>
      </p:pic>
      <p:sp>
        <p:nvSpPr>
          <p:cNvPr id="4" name="TextBox 3">
            <a:extLst>
              <a:ext uri="{FF2B5EF4-FFF2-40B4-BE49-F238E27FC236}">
                <a16:creationId xmlns:a16="http://schemas.microsoft.com/office/drawing/2014/main" id="{CFC89C4D-D273-C32D-F82B-B270049DFDB9}"/>
              </a:ext>
            </a:extLst>
          </p:cNvPr>
          <p:cNvSpPr txBox="1"/>
          <p:nvPr/>
        </p:nvSpPr>
        <p:spPr>
          <a:xfrm>
            <a:off x="4114800" y="381000"/>
            <a:ext cx="4483554" cy="5715000"/>
          </a:xfrm>
          <a:prstGeom prst="rect">
            <a:avLst/>
          </a:prstGeom>
        </p:spPr>
        <p:txBody>
          <a:bodyPr vert="horz" lIns="91440" tIns="45720" rIns="91440" bIns="45720" rtlCol="0" anchor="ctr">
            <a:normAutofit fontScale="70000" lnSpcReduction="20000"/>
          </a:bodyPr>
          <a:lstStyle/>
          <a:p>
            <a:pPr algn="ctr">
              <a:spcBef>
                <a:spcPct val="20000"/>
              </a:spcBef>
              <a:spcAft>
                <a:spcPts val="600"/>
              </a:spcAft>
              <a:buClr>
                <a:schemeClr val="tx2"/>
              </a:buClr>
              <a:buSzPct val="70000"/>
              <a:buFont typeface="Wingdings 2" charset="2"/>
            </a:pPr>
            <a:r>
              <a:rPr lang="en-US" sz="3600" dirty="0">
                <a:ln>
                  <a:solidFill>
                    <a:schemeClr val="bg1">
                      <a:lumMod val="75000"/>
                      <a:lumOff val="25000"/>
                      <a:alpha val="10000"/>
                    </a:schemeClr>
                  </a:solidFill>
                </a:ln>
                <a:effectLst>
                  <a:outerShdw blurRad="9525" dist="25400" dir="14640000" algn="tl" rotWithShape="0">
                    <a:schemeClr val="bg1">
                      <a:alpha val="30000"/>
                    </a:schemeClr>
                  </a:outerShdw>
                </a:effectLst>
              </a:rPr>
              <a:t>CHANCEL CHOIR ANTHEM/DUET: </a:t>
            </a:r>
          </a:p>
          <a:p>
            <a:pPr algn="ctr">
              <a:spcBef>
                <a:spcPct val="20000"/>
              </a:spcBef>
              <a:spcAft>
                <a:spcPts val="600"/>
              </a:spcAft>
              <a:buClr>
                <a:schemeClr val="tx2"/>
              </a:buClr>
              <a:buSzPct val="70000"/>
              <a:buFont typeface="Wingdings 2" charset="2"/>
            </a:pPr>
            <a:endParaRPr lang="en-US" sz="3600" i="1" dirty="0">
              <a:ln>
                <a:solidFill>
                  <a:schemeClr val="bg1">
                    <a:lumMod val="75000"/>
                    <a:lumOff val="25000"/>
                    <a:alpha val="10000"/>
                  </a:schemeClr>
                </a:solidFill>
              </a:ln>
              <a:effectLst>
                <a:outerShdw blurRad="9525" dist="25400" dir="14640000" algn="tl" rotWithShape="0">
                  <a:schemeClr val="bg1">
                    <a:alpha val="30000"/>
                  </a:schemeClr>
                </a:outerShdw>
              </a:effectLst>
            </a:endParaRPr>
          </a:p>
          <a:p>
            <a:pPr algn="ctr">
              <a:spcBef>
                <a:spcPct val="20000"/>
              </a:spcBef>
              <a:spcAft>
                <a:spcPts val="600"/>
              </a:spcAft>
              <a:buClr>
                <a:schemeClr val="tx2"/>
              </a:buClr>
              <a:buSzPct val="70000"/>
              <a:buFont typeface="Wingdings 2" charset="2"/>
            </a:pPr>
            <a:r>
              <a:rPr lang="en-US" sz="6400" i="1" dirty="0">
                <a:ln>
                  <a:solidFill>
                    <a:schemeClr val="bg1">
                      <a:lumMod val="75000"/>
                      <a:lumOff val="25000"/>
                      <a:alpha val="10000"/>
                    </a:schemeClr>
                  </a:solidFill>
                </a:ln>
                <a:effectLst>
                  <a:outerShdw blurRad="9525" dist="25400" dir="14640000" algn="tl" rotWithShape="0">
                    <a:schemeClr val="bg1">
                      <a:alpha val="30000"/>
                    </a:schemeClr>
                  </a:outerShdw>
                </a:effectLst>
              </a:rPr>
              <a:t>“My Prayer” </a:t>
            </a:r>
          </a:p>
          <a:p>
            <a:pPr algn="ctr">
              <a:spcBef>
                <a:spcPct val="20000"/>
              </a:spcBef>
              <a:spcAft>
                <a:spcPts val="600"/>
              </a:spcAft>
              <a:buClr>
                <a:schemeClr val="tx2"/>
              </a:buClr>
              <a:buSzPct val="70000"/>
              <a:buFont typeface="Wingdings 2" charset="2"/>
            </a:pPr>
            <a:r>
              <a:rPr lang="en-US" sz="4300" i="1" dirty="0">
                <a:ln>
                  <a:solidFill>
                    <a:schemeClr val="bg1">
                      <a:lumMod val="75000"/>
                      <a:lumOff val="25000"/>
                      <a:alpha val="10000"/>
                    </a:schemeClr>
                  </a:solidFill>
                </a:ln>
                <a:effectLst>
                  <a:outerShdw blurRad="9525" dist="25400" dir="14640000" algn="tl" rotWithShape="0">
                    <a:schemeClr val="bg1">
                      <a:alpha val="30000"/>
                    </a:schemeClr>
                  </a:outerShdw>
                </a:effectLst>
              </a:rPr>
              <a:t>by Penny Rodriguez</a:t>
            </a:r>
          </a:p>
          <a:p>
            <a:pPr algn="ctr">
              <a:spcBef>
                <a:spcPct val="20000"/>
              </a:spcBef>
              <a:spcAft>
                <a:spcPts val="600"/>
              </a:spcAft>
              <a:buClr>
                <a:schemeClr val="tx2"/>
              </a:buClr>
              <a:buSzPct val="70000"/>
              <a:buFont typeface="Wingdings 2" charset="2"/>
            </a:pPr>
            <a:endParaRPr lang="en-US" sz="4300" i="1" dirty="0">
              <a:ln>
                <a:solidFill>
                  <a:schemeClr val="bg1">
                    <a:lumMod val="75000"/>
                    <a:lumOff val="25000"/>
                    <a:alpha val="10000"/>
                  </a:schemeClr>
                </a:solidFill>
              </a:ln>
              <a:effectLst>
                <a:outerShdw blurRad="9525" dist="25400" dir="14640000" algn="tl" rotWithShape="0">
                  <a:schemeClr val="bg1">
                    <a:alpha val="30000"/>
                  </a:schemeClr>
                </a:outerShdw>
              </a:effectLst>
            </a:endParaRPr>
          </a:p>
          <a:p>
            <a:pPr algn="ctr">
              <a:spcBef>
                <a:spcPct val="20000"/>
              </a:spcBef>
              <a:spcAft>
                <a:spcPts val="600"/>
              </a:spcAft>
              <a:buClr>
                <a:schemeClr val="tx2"/>
              </a:buClr>
              <a:buSzPct val="70000"/>
              <a:buFont typeface="Wingdings 2" charset="2"/>
            </a:pPr>
            <a:r>
              <a:rPr lang="en-US" sz="4300" i="1" dirty="0">
                <a:ln>
                  <a:solidFill>
                    <a:schemeClr val="bg1">
                      <a:lumMod val="75000"/>
                      <a:lumOff val="25000"/>
                      <a:alpha val="10000"/>
                    </a:schemeClr>
                  </a:solidFill>
                </a:ln>
                <a:effectLst>
                  <a:outerShdw blurRad="9525" dist="25400" dir="14640000" algn="tl" rotWithShape="0">
                    <a:schemeClr val="bg1">
                      <a:alpha val="30000"/>
                    </a:schemeClr>
                  </a:outerShdw>
                </a:effectLst>
              </a:rPr>
              <a:t> (revised selection)</a:t>
            </a:r>
          </a:p>
          <a:p>
            <a:pPr algn="ctr">
              <a:spcBef>
                <a:spcPct val="20000"/>
              </a:spcBef>
              <a:spcAft>
                <a:spcPts val="600"/>
              </a:spcAft>
              <a:buClr>
                <a:schemeClr val="tx2"/>
              </a:buClr>
              <a:buSzPct val="70000"/>
              <a:buFont typeface="Wingdings 2" charset="2"/>
            </a:pPr>
            <a:endParaRPr lang="en-US" sz="4300" i="1" dirty="0">
              <a:ln>
                <a:solidFill>
                  <a:schemeClr val="bg1">
                    <a:lumMod val="75000"/>
                    <a:lumOff val="25000"/>
                    <a:alpha val="10000"/>
                  </a:schemeClr>
                </a:solidFill>
              </a:ln>
              <a:effectLst>
                <a:outerShdw blurRad="9525" dist="25400" dir="14640000" algn="tl" rotWithShape="0">
                  <a:schemeClr val="bg1">
                    <a:alpha val="30000"/>
                  </a:schemeClr>
                </a:outerShdw>
              </a:effectLst>
            </a:endParaRPr>
          </a:p>
          <a:p>
            <a:pPr algn="ctr">
              <a:spcBef>
                <a:spcPct val="20000"/>
              </a:spcBef>
              <a:spcAft>
                <a:spcPts val="600"/>
              </a:spcAft>
              <a:buClr>
                <a:schemeClr val="tx2"/>
              </a:buClr>
              <a:buSzPct val="70000"/>
              <a:buFont typeface="Wingdings 2" charset="2"/>
            </a:pPr>
            <a:r>
              <a:rPr lang="en-US" sz="4300" i="1" strike="sngStrike" dirty="0">
                <a:ln>
                  <a:solidFill>
                    <a:schemeClr val="bg1">
                      <a:lumMod val="75000"/>
                      <a:lumOff val="25000"/>
                      <a:alpha val="10000"/>
                    </a:schemeClr>
                  </a:solidFill>
                </a:ln>
                <a:effectLst>
                  <a:outerShdw blurRad="9525" dist="25400" dir="14640000" algn="tl" rotWithShape="0">
                    <a:schemeClr val="bg1">
                      <a:alpha val="30000"/>
                    </a:schemeClr>
                  </a:outerShdw>
                </a:effectLst>
              </a:rPr>
              <a:t>“O Lovely Peace”  </a:t>
            </a:r>
          </a:p>
          <a:p>
            <a:pPr algn="ctr">
              <a:spcBef>
                <a:spcPct val="20000"/>
              </a:spcBef>
              <a:spcAft>
                <a:spcPts val="600"/>
              </a:spcAft>
              <a:buClr>
                <a:schemeClr val="tx2"/>
              </a:buClr>
              <a:buSzPct val="70000"/>
              <a:buFont typeface="Wingdings 2" charset="2"/>
            </a:pPr>
            <a:r>
              <a:rPr lang="en-US" sz="3600" i="1" strike="sngStrike" dirty="0">
                <a:ln>
                  <a:solidFill>
                    <a:schemeClr val="bg1">
                      <a:lumMod val="75000"/>
                      <a:lumOff val="25000"/>
                      <a:alpha val="10000"/>
                    </a:schemeClr>
                  </a:solidFill>
                </a:ln>
                <a:effectLst>
                  <a:outerShdw blurRad="9525" dist="25400" dir="14640000" algn="tl" rotWithShape="0">
                    <a:schemeClr val="bg1">
                      <a:alpha val="30000"/>
                    </a:schemeClr>
                  </a:outerShdw>
                </a:effectLst>
              </a:rPr>
              <a:t>by G.F. Handel from </a:t>
            </a:r>
            <a:r>
              <a:rPr lang="en-US" sz="3600" i="1" strike="sngStrike">
                <a:ln>
                  <a:solidFill>
                    <a:schemeClr val="bg1">
                      <a:lumMod val="75000"/>
                      <a:lumOff val="25000"/>
                      <a:alpha val="10000"/>
                    </a:schemeClr>
                  </a:solidFill>
                </a:ln>
                <a:effectLst>
                  <a:outerShdw blurRad="9525" dist="25400" dir="14640000" algn="tl" rotWithShape="0">
                    <a:schemeClr val="bg1">
                      <a:alpha val="30000"/>
                    </a:schemeClr>
                  </a:outerShdw>
                </a:effectLst>
              </a:rPr>
              <a:t>Judas Maccabeus</a:t>
            </a:r>
            <a:endParaRPr lang="en-US" sz="3600" i="1" strike="sngStrike" dirty="0">
              <a:ln>
                <a:solidFill>
                  <a:schemeClr val="bg1">
                    <a:lumMod val="75000"/>
                    <a:lumOff val="25000"/>
                    <a:alpha val="10000"/>
                  </a:schemeClr>
                </a:solidFill>
              </a:ln>
              <a:effectLst>
                <a:outerShdw blurRad="9525" dist="25400" dir="14640000" algn="tl" rotWithShape="0">
                  <a:schemeClr val="bg1">
                    <a:alpha val="30000"/>
                  </a:schemeClr>
                </a:outerShdw>
              </a:effectLst>
            </a:endParaRPr>
          </a:p>
        </p:txBody>
      </p:sp>
    </p:spTree>
    <p:extLst>
      <p:ext uri="{BB962C8B-B14F-4D97-AF65-F5344CB8AC3E}">
        <p14:creationId xmlns:p14="http://schemas.microsoft.com/office/powerpoint/2010/main" val="949462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0495" name="Picture 20494">
            <a:extLst>
              <a:ext uri="{FF2B5EF4-FFF2-40B4-BE49-F238E27FC236}">
                <a16:creationId xmlns:a16="http://schemas.microsoft.com/office/drawing/2014/main" id="{8371DE0A-DF01-4D24-A882-91D5937AD8E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987" y="1"/>
            <a:ext cx="3725022" cy="6858000"/>
          </a:xfrm>
          <a:prstGeom prst="rect">
            <a:avLst/>
          </a:prstGeom>
        </p:spPr>
      </p:pic>
      <p:pic>
        <p:nvPicPr>
          <p:cNvPr id="3" name="Picture 2">
            <a:extLst>
              <a:ext uri="{FF2B5EF4-FFF2-40B4-BE49-F238E27FC236}">
                <a16:creationId xmlns:a16="http://schemas.microsoft.com/office/drawing/2014/main" id="{DFBF53F6-C9AD-3E78-336D-E9E6EFBD7F3D}"/>
              </a:ext>
            </a:extLst>
          </p:cNvPr>
          <p:cNvPicPr>
            <a:picLocks noChangeAspect="1"/>
          </p:cNvPicPr>
          <p:nvPr/>
        </p:nvPicPr>
        <p:blipFill>
          <a:blip r:embed="rId4">
            <a:extLst>
              <a:ext uri="{28A0092B-C50C-407E-A947-70E740481C1C}">
                <a14:useLocalDpi xmlns:a14="http://schemas.microsoft.com/office/drawing/2010/main" val="0"/>
              </a:ext>
            </a:extLst>
          </a:blip>
          <a:srcRect l="10545" r="10545"/>
          <a:stretch/>
        </p:blipFill>
        <p:spPr>
          <a:xfrm>
            <a:off x="476839" y="643465"/>
            <a:ext cx="3000166" cy="5103372"/>
          </a:xfrm>
          <a:prstGeom prst="rect">
            <a:avLst/>
          </a:prstGeom>
        </p:spPr>
      </p:pic>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3917110" y="1066800"/>
            <a:ext cx="4383570" cy="386604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fontScale="92500" lnSpcReduction="10000"/>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90000"/>
              </a:lnSpc>
              <a:spcAft>
                <a:spcPts val="600"/>
              </a:spcAft>
              <a:buClr>
                <a:schemeClr val="tx2"/>
              </a:buClr>
              <a:buFont typeface="Wingdings 2" charset="2"/>
              <a:buNone/>
              <a:tabLst>
                <a:tab pos="7543800" algn="r"/>
              </a:tabLst>
            </a:pPr>
            <a:r>
              <a:rPr lang="en-US" altLang="en-US" sz="27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PASTOR DAVID’S</a:t>
            </a:r>
            <a:br>
              <a:rPr lang="en-US" altLang="en-US" sz="27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7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SERMON SERIES:</a:t>
            </a:r>
          </a:p>
          <a:p>
            <a:pPr algn="ctr" eaLnBrk="1" hangingPunct="1">
              <a:lnSpc>
                <a:spcPct val="90000"/>
              </a:lnSpc>
              <a:spcAft>
                <a:spcPts val="600"/>
              </a:spcAft>
              <a:buClr>
                <a:schemeClr val="tx2"/>
              </a:buClr>
              <a:buFont typeface="Wingdings 2" charset="2"/>
              <a:buNone/>
              <a:tabLst>
                <a:tab pos="7543800" algn="r"/>
              </a:tabLst>
            </a:pPr>
            <a:endParaRPr lang="en-US" altLang="en-US" sz="27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algn="ctr" eaLnBrk="1" hangingPunct="1">
              <a:lnSpc>
                <a:spcPct val="90000"/>
              </a:lnSpc>
              <a:spcAft>
                <a:spcPts val="600"/>
              </a:spcAft>
              <a:buClr>
                <a:schemeClr val="tx2"/>
              </a:buClr>
              <a:buFont typeface="Wingdings 2" charset="2"/>
              <a:buNone/>
              <a:tabLst>
                <a:tab pos="7543800" algn="r"/>
              </a:tabLst>
            </a:pPr>
            <a:r>
              <a:rPr lang="en-US" altLang="en-US" sz="40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“I am” </a:t>
            </a:r>
            <a:br>
              <a:rPr lang="en-US" altLang="en-US" sz="40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40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Sayings of Jesus:</a:t>
            </a:r>
          </a:p>
          <a:p>
            <a:pPr algn="ctr" eaLnBrk="1" hangingPunct="1">
              <a:lnSpc>
                <a:spcPct val="90000"/>
              </a:lnSpc>
              <a:spcAft>
                <a:spcPts val="600"/>
              </a:spcAft>
              <a:buClr>
                <a:schemeClr val="tx2"/>
              </a:buClr>
              <a:buFont typeface="Wingdings 2" charset="2"/>
              <a:buNone/>
              <a:tabLst>
                <a:tab pos="7543800" algn="r"/>
              </a:tabLst>
            </a:pPr>
            <a:endParaRPr lang="en-US" altLang="en-US" sz="27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algn="ctr" eaLnBrk="1" hangingPunct="1">
              <a:lnSpc>
                <a:spcPct val="90000"/>
              </a:lnSpc>
              <a:spcAft>
                <a:spcPts val="600"/>
              </a:spcAft>
              <a:buClr>
                <a:schemeClr val="tx2"/>
              </a:buClr>
              <a:buFont typeface="Wingdings 2" charset="2"/>
              <a:buNone/>
              <a:tabLst>
                <a:tab pos="7543800" algn="r"/>
              </a:tabLst>
            </a:pPr>
            <a:r>
              <a:rPr lang="en-US" altLang="en-US" sz="27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IV. </a:t>
            </a:r>
            <a:r>
              <a:rPr lang="en-US" altLang="en-US"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“I am the Resurrection and the Life”</a:t>
            </a:r>
            <a:endParaRPr lang="en-US" altLang="en-US" sz="27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p:txBody>
      </p:sp>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675565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4DAA9-D125-200A-FCC8-921624B1142A}"/>
            </a:ext>
          </a:extLst>
        </p:cNvPr>
        <p:cNvGrpSpPr/>
        <p:nvPr/>
      </p:nvGrpSpPr>
      <p:grpSpPr>
        <a:xfrm>
          <a:off x="0" y="0"/>
          <a:ext cx="0" cy="0"/>
          <a:chOff x="0" y="0"/>
          <a:chExt cx="0" cy="0"/>
        </a:xfrm>
      </p:grpSpPr>
      <p:pic>
        <p:nvPicPr>
          <p:cNvPr id="6" name="Picture 5" descr="An open book on a table&#10;&#10;AI-generated content may be incorrect.">
            <a:extLst>
              <a:ext uri="{FF2B5EF4-FFF2-40B4-BE49-F238E27FC236}">
                <a16:creationId xmlns:a16="http://schemas.microsoft.com/office/drawing/2014/main" id="{F52FCD6B-7083-DD37-2E95-46DC54C1B770}"/>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3E8B6187-0492-D8F6-25C1-D36B8A14D2DD}"/>
              </a:ext>
            </a:extLst>
          </p:cNvPr>
          <p:cNvSpPr>
            <a:spLocks noGrp="1"/>
          </p:cNvSpPr>
          <p:nvPr>
            <p:ph type="title"/>
          </p:nvPr>
        </p:nvSpPr>
        <p:spPr>
          <a:xfrm>
            <a:off x="1028019" y="1769540"/>
            <a:ext cx="7080026" cy="1828801"/>
          </a:xfrm>
        </p:spPr>
        <p:txBody>
          <a:bodyPr vert="horz" lIns="91440" tIns="45720" rIns="91440" bIns="45720" rtlCol="0" anchor="b">
            <a:normAutofit/>
          </a:bodyPr>
          <a:lstStyle/>
          <a:p>
            <a:r>
              <a:rPr lang="en-US" altLang="en-US" sz="5400" b="1" dirty="0"/>
              <a:t>RESPONDING TO GOD’S WORD</a:t>
            </a:r>
            <a:endParaRPr lang="en-US" sz="5400" dirty="0"/>
          </a:p>
        </p:txBody>
      </p:sp>
    </p:spTree>
    <p:extLst>
      <p:ext uri="{BB962C8B-B14F-4D97-AF65-F5344CB8AC3E}">
        <p14:creationId xmlns:p14="http://schemas.microsoft.com/office/powerpoint/2010/main" val="2284213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190500" y="152400"/>
            <a:ext cx="8763000" cy="627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None/>
              <a:defRPr/>
            </a:pPr>
            <a:r>
              <a:rPr lang="en-US" altLang="en-US" sz="2400" b="0" dirty="0">
                <a:effectLst>
                  <a:outerShdw blurRad="38100" dist="38100" dir="2700000" algn="tl">
                    <a:srgbClr val="000000">
                      <a:alpha val="43137"/>
                    </a:srgbClr>
                  </a:outerShdw>
                </a:effectLst>
              </a:rPr>
              <a:t>* AFFIRMATION OF FAITH: </a:t>
            </a:r>
            <a:r>
              <a:rPr lang="en-US" altLang="en-US" sz="2400" b="0" i="1" dirty="0">
                <a:effectLst>
                  <a:outerShdw blurRad="38100" dist="38100" dir="2700000" algn="tl">
                    <a:srgbClr val="000000">
                      <a:alpha val="43137"/>
                    </a:srgbClr>
                  </a:outerShdw>
                </a:effectLst>
              </a:rPr>
              <a:t>Contemporary Apostles’ Creed</a:t>
            </a:r>
          </a:p>
          <a:p>
            <a:pPr marR="0" indent="171450" algn="just">
              <a:lnSpc>
                <a:spcPct val="150000"/>
              </a:lnSpc>
              <a:spcBef>
                <a:spcPts val="0"/>
              </a:spcBef>
              <a:buNone/>
            </a:pPr>
            <a:r>
              <a:rPr lang="en-US" b="1" kern="1400" dirty="0">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rPr>
              <a:t>I believe in God who places joy in our souls, dancing in our toes and songs in our hearts. I believe God wanted gladness to flow like a river, so the Good Lord created a bountiful earth with plenty for all to share. </a:t>
            </a:r>
          </a:p>
          <a:p>
            <a:pPr marR="0" indent="171450" algn="just">
              <a:lnSpc>
                <a:spcPct val="150000"/>
              </a:lnSpc>
              <a:spcBef>
                <a:spcPts val="0"/>
              </a:spcBef>
              <a:buNone/>
            </a:pPr>
            <a:r>
              <a:rPr lang="en-US" b="1" kern="1400" dirty="0">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rPr>
              <a:t>I believe in Jesus, who turned water into wine, </a:t>
            </a:r>
            <a:r>
              <a:rPr lang="en-US" b="1" kern="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endParaRPr lang="en-US" b="1" kern="140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3767B-C843-AFAD-6112-16F3E181C181}"/>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37B1EA31-3869-17B6-6A9C-EA7506ED30EC}"/>
              </a:ext>
            </a:extLst>
          </p:cNvPr>
          <p:cNvSpPr txBox="1">
            <a:spLocks noChangeArrowheads="1"/>
          </p:cNvSpPr>
          <p:nvPr/>
        </p:nvSpPr>
        <p:spPr bwMode="auto">
          <a:xfrm>
            <a:off x="209550" y="152400"/>
            <a:ext cx="8724900" cy="590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171450" algn="just">
              <a:lnSpc>
                <a:spcPct val="150000"/>
              </a:lnSpc>
              <a:spcBef>
                <a:spcPts val="0"/>
              </a:spcBef>
              <a:buNone/>
            </a:pPr>
            <a:r>
              <a:rPr lang="en-US" b="1" kern="1400" dirty="0">
                <a:effectLst>
                  <a:outerShdw blurRad="38100" dist="38100" dir="2700000" algn="tl">
                    <a:srgbClr val="000000">
                      <a:alpha val="43137"/>
                    </a:srgbClr>
                  </a:outerShdw>
                </a:effectLst>
                <a:ea typeface="Times New Roman" panose="02020603050405020304" pitchFamily="18" charset="0"/>
              </a:rPr>
              <a:t>partied with outcasts and sinners, and touched the broken so they could leap and dance. I believe Jesus opened the doors and set an extra place so we could feast. </a:t>
            </a:r>
          </a:p>
          <a:p>
            <a:pPr marR="0" indent="171450" algn="just">
              <a:lnSpc>
                <a:spcPct val="150000"/>
              </a:lnSpc>
              <a:spcBef>
                <a:spcPts val="0"/>
              </a:spcBef>
              <a:buNone/>
            </a:pPr>
            <a:r>
              <a:rPr lang="en-US" b="1" kern="1400" dirty="0">
                <a:effectLst>
                  <a:outerShdw blurRad="38100" dist="38100" dir="2700000" algn="tl">
                    <a:srgbClr val="000000">
                      <a:alpha val="43137"/>
                    </a:srgbClr>
                  </a:outerShdw>
                </a:effectLst>
                <a:ea typeface="Times New Roman" panose="02020603050405020304" pitchFamily="18" charset="0"/>
              </a:rPr>
              <a:t>I believe in the Holy Spirit, who prompts us to smile, who sends us invitations to come and dine, . . .</a:t>
            </a:r>
          </a:p>
        </p:txBody>
      </p:sp>
    </p:spTree>
    <p:extLst>
      <p:ext uri="{BB962C8B-B14F-4D97-AF65-F5344CB8AC3E}">
        <p14:creationId xmlns:p14="http://schemas.microsoft.com/office/powerpoint/2010/main" val="248024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209550" y="381000"/>
            <a:ext cx="8724900" cy="590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171450" algn="just">
              <a:lnSpc>
                <a:spcPct val="150000"/>
              </a:lnSpc>
              <a:spcBef>
                <a:spcPts val="0"/>
              </a:spcBef>
              <a:buNone/>
            </a:pPr>
            <a:r>
              <a:rPr lang="en-US" b="1" kern="1400" dirty="0">
                <a:effectLst>
                  <a:outerShdw blurRad="38100" dist="38100" dir="2700000" algn="tl">
                    <a:srgbClr val="000000">
                      <a:alpha val="43137"/>
                    </a:srgbClr>
                  </a:outerShdw>
                </a:effectLst>
                <a:ea typeface="Times New Roman" panose="02020603050405020304" pitchFamily="18" charset="0"/>
              </a:rPr>
              <a:t>who nudges us to openness and tenderness. I believe the Spirit is present every time we gather to break bread and stirs within us the desire to live joyfully, to walk hopefully, and to enact justice boldly. Forever, I will live in the embrace of God and be a witness to Christ’s resurrection joy. Amen.</a:t>
            </a:r>
          </a:p>
        </p:txBody>
      </p:sp>
    </p:spTree>
    <p:extLst>
      <p:ext uri="{BB962C8B-B14F-4D97-AF65-F5344CB8AC3E}">
        <p14:creationId xmlns:p14="http://schemas.microsoft.com/office/powerpoint/2010/main" val="541476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8C14F7-C67C-9058-1D2C-6EF47A6E3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762000"/>
            <a:ext cx="2418914" cy="2128644"/>
          </a:xfrm>
          <a:prstGeom prst="rect">
            <a:avLst/>
          </a:prstGeom>
        </p:spPr>
      </p:pic>
      <p:sp>
        <p:nvSpPr>
          <p:cNvPr id="4" name="TextBox 3">
            <a:extLst>
              <a:ext uri="{FF2B5EF4-FFF2-40B4-BE49-F238E27FC236}">
                <a16:creationId xmlns:a16="http://schemas.microsoft.com/office/drawing/2014/main" id="{3A83EDF5-8626-E1F6-58E2-61C2F5CC982B}"/>
              </a:ext>
            </a:extLst>
          </p:cNvPr>
          <p:cNvSpPr txBox="1"/>
          <p:nvPr/>
        </p:nvSpPr>
        <p:spPr>
          <a:xfrm>
            <a:off x="3765948" y="580845"/>
            <a:ext cx="4732909" cy="4953000"/>
          </a:xfrm>
          <a:prstGeom prst="rect">
            <a:avLst/>
          </a:prstGeom>
        </p:spPr>
        <p:txBody>
          <a:bodyPr vert="horz" lIns="91440" tIns="45720" rIns="91440" bIns="45720" rtlCol="0" anchor="t">
            <a:normAutofit/>
          </a:bodyPr>
          <a:lstStyle/>
          <a:p>
            <a:pPr marL="0" marR="0">
              <a:spcBef>
                <a:spcPct val="20000"/>
              </a:spcBef>
              <a:spcAft>
                <a:spcPts val="600"/>
              </a:spcAft>
              <a:buClr>
                <a:schemeClr val="tx2"/>
              </a:buClr>
              <a:buSzPct val="70000"/>
              <a:buFont typeface="Wingdings 2" charset="2"/>
            </a:pPr>
            <a:r>
              <a:rPr lang="en-US" sz="2800" b="1" dirty="0">
                <a:ln>
                  <a:solidFill>
                    <a:schemeClr val="bg1">
                      <a:lumMod val="75000"/>
                      <a:lumOff val="25000"/>
                      <a:alpha val="10000"/>
                    </a:schemeClr>
                  </a:solidFill>
                </a:ln>
                <a:effectLst>
                  <a:outerShdw blurRad="9525" dist="25400" dir="14640000" algn="tl" rotWithShape="0">
                    <a:schemeClr val="bg1">
                      <a:alpha val="30000"/>
                    </a:schemeClr>
                  </a:outerShdw>
                </a:effectLst>
              </a:rPr>
              <a:t>INSTALLATION </a:t>
            </a:r>
            <a:br>
              <a:rPr lang="en-US" sz="2800" b="1" dirty="0">
                <a:ln>
                  <a:solidFill>
                    <a:schemeClr val="bg1">
                      <a:lumMod val="75000"/>
                      <a:lumOff val="25000"/>
                      <a:alpha val="10000"/>
                    </a:schemeClr>
                  </a:solidFill>
                </a:ln>
                <a:effectLst>
                  <a:outerShdw blurRad="9525" dist="25400" dir="14640000" algn="tl" rotWithShape="0">
                    <a:schemeClr val="bg1">
                      <a:alpha val="30000"/>
                    </a:schemeClr>
                  </a:outerShdw>
                </a:effectLst>
              </a:rPr>
            </a:br>
            <a:r>
              <a:rPr lang="en-US" sz="2800" b="1" dirty="0">
                <a:ln>
                  <a:solidFill>
                    <a:schemeClr val="bg1">
                      <a:lumMod val="75000"/>
                      <a:lumOff val="25000"/>
                      <a:alpha val="10000"/>
                    </a:schemeClr>
                  </a:solidFill>
                </a:ln>
                <a:effectLst>
                  <a:outerShdw blurRad="9525" dist="25400" dir="14640000" algn="tl" rotWithShape="0">
                    <a:schemeClr val="bg1">
                      <a:alpha val="30000"/>
                    </a:schemeClr>
                  </a:outerShdw>
                </a:effectLst>
              </a:rPr>
              <a:t>OF CHURCH OFFICERS</a:t>
            </a:r>
          </a:p>
          <a:p>
            <a:pPr marL="0" marR="0">
              <a:spcBef>
                <a:spcPct val="20000"/>
              </a:spcBef>
              <a:spcAft>
                <a:spcPts val="600"/>
              </a:spcAft>
              <a:buClr>
                <a:schemeClr val="tx2"/>
              </a:buClr>
              <a:buSzPct val="70000"/>
              <a:buFont typeface="Wingdings 2" charset="2"/>
            </a:pPr>
            <a:endParaRPr lang="en-US" sz="2800" dirty="0">
              <a:ln>
                <a:solidFill>
                  <a:schemeClr val="bg1">
                    <a:lumMod val="75000"/>
                    <a:lumOff val="25000"/>
                    <a:alpha val="10000"/>
                  </a:schemeClr>
                </a:solidFill>
              </a:ln>
              <a:effectLst>
                <a:outerShdw blurRad="9525" dist="25400" dir="14640000" algn="tl" rotWithShape="0">
                  <a:schemeClr val="bg1">
                    <a:alpha val="30000"/>
                  </a:schemeClr>
                </a:outerShdw>
              </a:effectLst>
            </a:endParaRPr>
          </a:p>
          <a:p>
            <a:pPr marL="0" marR="0">
              <a:spcBef>
                <a:spcPct val="20000"/>
              </a:spcBef>
              <a:spcAft>
                <a:spcPts val="600"/>
              </a:spcAft>
              <a:buClr>
                <a:schemeClr val="tx2"/>
              </a:buClr>
              <a:buSzPct val="70000"/>
              <a:buFont typeface="Wingdings 2" charset="2"/>
            </a:pPr>
            <a:r>
              <a:rPr lang="en-US" sz="2800" b="1" i="1" dirty="0">
                <a:ln>
                  <a:solidFill>
                    <a:schemeClr val="bg1">
                      <a:lumMod val="75000"/>
                      <a:lumOff val="25000"/>
                      <a:alpha val="10000"/>
                    </a:schemeClr>
                  </a:solidFill>
                </a:ln>
                <a:effectLst>
                  <a:outerShdw blurRad="9525" dist="25400" dir="14640000" algn="tl" rotWithShape="0">
                    <a:schemeClr val="bg1">
                      <a:alpha val="30000"/>
                    </a:schemeClr>
                  </a:outerShdw>
                </a:effectLst>
              </a:rPr>
              <a:t>Being installed as deacons are Kelly McElroy &amp; Judy Trigg</a:t>
            </a:r>
          </a:p>
        </p:txBody>
      </p:sp>
    </p:spTree>
    <p:extLst>
      <p:ext uri="{BB962C8B-B14F-4D97-AF65-F5344CB8AC3E}">
        <p14:creationId xmlns:p14="http://schemas.microsoft.com/office/powerpoint/2010/main" val="10062488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6D5C95-8E23-FB47-7907-322BE59C6B7A}"/>
              </a:ext>
            </a:extLst>
          </p:cNvPr>
          <p:cNvSpPr txBox="1"/>
          <p:nvPr/>
        </p:nvSpPr>
        <p:spPr>
          <a:xfrm>
            <a:off x="228600" y="152400"/>
            <a:ext cx="8686800" cy="4191019"/>
          </a:xfrm>
          <a:prstGeom prst="rect">
            <a:avLst/>
          </a:prstGeom>
          <a:noFill/>
        </p:spPr>
        <p:txBody>
          <a:bodyPr wrap="square">
            <a:spAutoFit/>
          </a:bodyPr>
          <a:lstStyle/>
          <a:p>
            <a:pPr marL="0" marR="0" algn="just">
              <a:lnSpc>
                <a:spcPct val="115000"/>
              </a:lnSpc>
              <a:spcBef>
                <a:spcPts val="0"/>
              </a:spcBef>
              <a:spcAft>
                <a:spcPts val="0"/>
              </a:spcAft>
              <a:tabLst>
                <a:tab pos="5486400" algn="r"/>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SENTENCES OF SCRIPTURE:  </a:t>
            </a:r>
            <a:r>
              <a:rPr lang="en-US" sz="2400" i="1" kern="1400" dirty="0">
                <a:effectLst/>
                <a:latin typeface="Tahoma" panose="020B0604030504040204" pitchFamily="34" charset="0"/>
                <a:ea typeface="Tahoma" panose="020B0604030504040204" pitchFamily="34" charset="0"/>
                <a:cs typeface="Tahoma" panose="020B0604030504040204" pitchFamily="34" charset="0"/>
              </a:rPr>
              <a:t>1 Corinthians 12: 4–7, 27	</a:t>
            </a:r>
          </a:p>
          <a:p>
            <a:pPr marL="0" marR="0" algn="ctr">
              <a:lnSpc>
                <a:spcPct val="115000"/>
              </a:lnSpc>
              <a:spcBef>
                <a:spcPts val="0"/>
              </a:spcBef>
              <a:spcAft>
                <a:spcPts val="0"/>
              </a:spcAft>
              <a:tabLst>
                <a:tab pos="5486400" algn="r"/>
              </a:tabLst>
            </a:pPr>
            <a:endParaRPr lang="en-US" sz="2400" kern="1400" dirty="0">
              <a:effectLst/>
              <a:latin typeface="Tahoma" panose="020B0604030504040204" pitchFamily="34" charset="0"/>
              <a:ea typeface="Tahoma" panose="020B0604030504040204" pitchFamily="34" charset="0"/>
              <a:cs typeface="Tahoma" panose="020B0604030504040204" pitchFamily="34" charset="0"/>
            </a:endParaRPr>
          </a:p>
          <a:p>
            <a:pPr marR="0">
              <a:spcBef>
                <a:spcPts val="0"/>
              </a:spcBef>
              <a:spcAft>
                <a:spcPts val="100"/>
              </a:spcAft>
              <a:tabLst>
                <a:tab pos="5486400" algn="r"/>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There are varieties of gifts, but it is the same </a:t>
            </a:r>
            <a:br>
              <a:rPr lang="en-US" sz="2400" kern="1400" dirty="0">
                <a:effectLst/>
                <a:latin typeface="Tahoma" panose="020B0604030504040204" pitchFamily="34" charset="0"/>
                <a:ea typeface="Tahoma" panose="020B0604030504040204" pitchFamily="34" charset="0"/>
                <a:cs typeface="Tahoma" panose="020B0604030504040204" pitchFamily="34" charset="0"/>
              </a:rPr>
            </a:br>
            <a:r>
              <a:rPr lang="en-US" sz="2400" kern="1400" dirty="0">
                <a:effectLst/>
                <a:latin typeface="Tahoma" panose="020B0604030504040204" pitchFamily="34" charset="0"/>
                <a:ea typeface="Tahoma" panose="020B0604030504040204" pitchFamily="34" charset="0"/>
                <a:cs typeface="Tahoma" panose="020B0604030504040204" pitchFamily="34" charset="0"/>
              </a:rPr>
              <a:t>Spirit who gives them.</a:t>
            </a:r>
          </a:p>
          <a:p>
            <a:pPr marR="0">
              <a:spcBef>
                <a:spcPts val="0"/>
              </a:spcBef>
              <a:spcAft>
                <a:spcPts val="100"/>
              </a:spcAft>
              <a:tabLst>
                <a:tab pos="5486400" algn="r"/>
              </a:tabLst>
            </a:pPr>
            <a:endParaRPr lang="en-US" sz="2400" kern="1400" dirty="0">
              <a:effectLst/>
              <a:latin typeface="Tahoma" panose="020B0604030504040204" pitchFamily="34" charset="0"/>
              <a:ea typeface="Tahoma" panose="020B0604030504040204" pitchFamily="34" charset="0"/>
              <a:cs typeface="Tahoma" panose="020B0604030504040204" pitchFamily="34" charset="0"/>
            </a:endParaRPr>
          </a:p>
          <a:p>
            <a:pPr marL="457200" marR="0" indent="1588">
              <a:lnSpc>
                <a:spcPct val="150000"/>
              </a:lnSpc>
              <a:spcBef>
                <a:spcPts val="0"/>
              </a:spcBef>
              <a:spcAft>
                <a:spcPts val="100"/>
              </a:spcAft>
              <a:tabLst>
                <a:tab pos="685800" algn="l"/>
              </a:tabLst>
            </a:pPr>
            <a:r>
              <a:rPr lang="en-US" sz="3200" b="1" kern="1400" dirty="0">
                <a:effectLst/>
                <a:latin typeface="Tahoma" panose="020B0604030504040204" pitchFamily="34" charset="0"/>
                <a:ea typeface="Tahoma" panose="020B0604030504040204" pitchFamily="34" charset="0"/>
                <a:cs typeface="Tahoma" panose="020B0604030504040204" pitchFamily="34" charset="0"/>
              </a:rPr>
              <a:t>There are different ways of serving God, but it is the same Lord who is served. . . .</a:t>
            </a:r>
            <a:endParaRPr lang="en-US" sz="3200" kern="14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08121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2D3BA-0D90-FE6C-1CDD-89104920985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9A70CBE-3D53-1431-102C-C7E5EE7D5DBD}"/>
              </a:ext>
            </a:extLst>
          </p:cNvPr>
          <p:cNvSpPr txBox="1"/>
          <p:nvPr/>
        </p:nvSpPr>
        <p:spPr>
          <a:xfrm>
            <a:off x="228600" y="152400"/>
            <a:ext cx="8610600" cy="6678367"/>
          </a:xfrm>
          <a:prstGeom prst="rect">
            <a:avLst/>
          </a:prstGeom>
          <a:noFill/>
        </p:spPr>
        <p:txBody>
          <a:bodyPr wrap="square">
            <a:spAutoFit/>
          </a:bodyPr>
          <a:lstStyle/>
          <a:p>
            <a:pPr marR="0">
              <a:spcBef>
                <a:spcPts val="0"/>
              </a:spcBef>
              <a:spcAft>
                <a:spcPts val="100"/>
              </a:spcAft>
              <a:tabLst>
                <a:tab pos="685800" algn="l"/>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God works through each person in a unique way, but it is God’s purpose that is accomplished.</a:t>
            </a:r>
          </a:p>
          <a:p>
            <a:pPr marR="0">
              <a:spcBef>
                <a:spcPts val="0"/>
              </a:spcBef>
              <a:spcAft>
                <a:spcPts val="100"/>
              </a:spcAft>
              <a:tabLst>
                <a:tab pos="685800" algn="l"/>
              </a:tabLst>
            </a:pPr>
            <a:endParaRPr lang="en-US" sz="2400" kern="1400" dirty="0">
              <a:effectLst/>
              <a:latin typeface="Tahoma" panose="020B0604030504040204" pitchFamily="34" charset="0"/>
              <a:ea typeface="Tahoma" panose="020B0604030504040204" pitchFamily="34" charset="0"/>
              <a:cs typeface="Tahoma" panose="020B0604030504040204" pitchFamily="34" charset="0"/>
            </a:endParaRPr>
          </a:p>
          <a:p>
            <a:pPr marL="396875" marR="0" indent="1588" algn="just">
              <a:lnSpc>
                <a:spcPct val="150000"/>
              </a:lnSpc>
              <a:spcBef>
                <a:spcPts val="0"/>
              </a:spcBef>
              <a:spcAft>
                <a:spcPts val="100"/>
              </a:spcAft>
              <a:tabLst>
                <a:tab pos="685800" algn="l"/>
              </a:tabLst>
            </a:pPr>
            <a:r>
              <a:rPr lang="en-US" sz="3200" b="1" kern="1400" dirty="0">
                <a:effectLst/>
                <a:latin typeface="Tahoma" panose="020B0604030504040204" pitchFamily="34" charset="0"/>
                <a:ea typeface="Tahoma" panose="020B0604030504040204" pitchFamily="34" charset="0"/>
                <a:cs typeface="Tahoma" panose="020B0604030504040204" pitchFamily="34" charset="0"/>
              </a:rPr>
              <a:t>To each is given a gift of the Spirit to be used for the common good.</a:t>
            </a:r>
            <a:endParaRPr lang="en-US" sz="3200" kern="1400" dirty="0">
              <a:effectLst/>
              <a:latin typeface="Tahoma" panose="020B0604030504040204" pitchFamily="34" charset="0"/>
              <a:ea typeface="Tahoma" panose="020B0604030504040204" pitchFamily="34" charset="0"/>
              <a:cs typeface="Tahoma" panose="020B0604030504040204" pitchFamily="34" charset="0"/>
            </a:endParaRPr>
          </a:p>
          <a:p>
            <a:pPr marR="0" algn="just">
              <a:spcBef>
                <a:spcPts val="0"/>
              </a:spcBef>
              <a:spcAft>
                <a:spcPts val="0"/>
              </a:spcAft>
            </a:pPr>
            <a:endParaRPr lang="en-US" sz="2400" kern="1400" dirty="0">
              <a:effectLst/>
              <a:latin typeface="Tahoma" panose="020B0604030504040204" pitchFamily="34" charset="0"/>
              <a:ea typeface="Tahoma" panose="020B0604030504040204" pitchFamily="34" charset="0"/>
              <a:cs typeface="Tahoma" panose="020B0604030504040204" pitchFamily="34" charset="0"/>
            </a:endParaRPr>
          </a:p>
          <a:p>
            <a:pPr marR="0">
              <a:spcBef>
                <a:spcPts val="0"/>
              </a:spcBef>
              <a:spcAft>
                <a:spcPts val="0"/>
              </a:spcAft>
            </a:pPr>
            <a:r>
              <a:rPr lang="en-US" sz="2400" kern="1400" dirty="0">
                <a:effectLst/>
                <a:latin typeface="Tahoma" panose="020B0604030504040204" pitchFamily="34" charset="0"/>
                <a:ea typeface="Tahoma" panose="020B0604030504040204" pitchFamily="34" charset="0"/>
                <a:cs typeface="Tahoma" panose="020B0604030504040204" pitchFamily="34" charset="0"/>
              </a:rPr>
              <a:t>Together we are the body of Christ, and </a:t>
            </a:r>
            <a:br>
              <a:rPr lang="en-US" sz="2400" kern="1400" dirty="0">
                <a:effectLst/>
                <a:latin typeface="Tahoma" panose="020B0604030504040204" pitchFamily="34" charset="0"/>
                <a:ea typeface="Tahoma" panose="020B0604030504040204" pitchFamily="34" charset="0"/>
                <a:cs typeface="Tahoma" panose="020B0604030504040204" pitchFamily="34" charset="0"/>
              </a:rPr>
            </a:br>
            <a:r>
              <a:rPr lang="en-US" sz="2400" kern="1400" dirty="0">
                <a:effectLst/>
                <a:latin typeface="Tahoma" panose="020B0604030504040204" pitchFamily="34" charset="0"/>
                <a:ea typeface="Tahoma" panose="020B0604030504040204" pitchFamily="34" charset="0"/>
                <a:cs typeface="Tahoma" panose="020B0604030504040204" pitchFamily="34" charset="0"/>
              </a:rPr>
              <a:t>individually members of it.</a:t>
            </a:r>
          </a:p>
          <a:p>
            <a:pPr marL="457200" marR="0" indent="11113" algn="just">
              <a:lnSpc>
                <a:spcPct val="150000"/>
              </a:lnSpc>
              <a:spcBef>
                <a:spcPts val="0"/>
              </a:spcBef>
              <a:spcAft>
                <a:spcPts val="0"/>
              </a:spcAft>
            </a:pPr>
            <a:r>
              <a:rPr lang="en-US" sz="3200" b="1" kern="1400" dirty="0">
                <a:effectLst/>
                <a:latin typeface="Tahoma" panose="020B0604030504040204" pitchFamily="34" charset="0"/>
                <a:ea typeface="Tahoma" panose="020B0604030504040204" pitchFamily="34" charset="0"/>
                <a:cs typeface="Tahoma" panose="020B0604030504040204" pitchFamily="34" charset="0"/>
              </a:rPr>
              <a:t>By the power and might of your Spirit, O Christ, may we too, seek not to be served but to serve, in your name.  Amen.</a:t>
            </a:r>
            <a:endParaRPr lang="en-US" sz="3200" kern="14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50120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54B06-6FBF-3227-41D1-961E925B410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DD29EC0-A1D6-A52E-8CDA-1C1CFB93343B}"/>
              </a:ext>
            </a:extLst>
          </p:cNvPr>
          <p:cNvSpPr txBox="1"/>
          <p:nvPr/>
        </p:nvSpPr>
        <p:spPr>
          <a:xfrm>
            <a:off x="228600" y="152400"/>
            <a:ext cx="8610600" cy="4626908"/>
          </a:xfrm>
          <a:prstGeom prst="rect">
            <a:avLst/>
          </a:prstGeom>
          <a:noFill/>
        </p:spPr>
        <p:txBody>
          <a:bodyPr wrap="square">
            <a:spAutoFit/>
          </a:bodyPr>
          <a:lstStyle/>
          <a:p>
            <a:pPr marR="0">
              <a:spcBef>
                <a:spcPts val="0"/>
              </a:spcBef>
              <a:spcAft>
                <a:spcPts val="100"/>
              </a:spcAft>
              <a:tabLst>
                <a:tab pos="685800" algn="l"/>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STATEMENT ON THE GIFT OF </a:t>
            </a:r>
            <a:br>
              <a:rPr lang="en-US" sz="2400" kern="1400" dirty="0">
                <a:effectLst/>
                <a:latin typeface="Tahoma" panose="020B0604030504040204" pitchFamily="34" charset="0"/>
                <a:ea typeface="Tahoma" panose="020B0604030504040204" pitchFamily="34" charset="0"/>
                <a:cs typeface="Tahoma" panose="020B0604030504040204" pitchFamily="34" charset="0"/>
              </a:rPr>
            </a:br>
            <a:r>
              <a:rPr lang="en-US" sz="2400" kern="1400" dirty="0">
                <a:effectLst/>
                <a:latin typeface="Tahoma" panose="020B0604030504040204" pitchFamily="34" charset="0"/>
                <a:ea typeface="Tahoma" panose="020B0604030504040204" pitchFamily="34" charset="0"/>
                <a:cs typeface="Tahoma" panose="020B0604030504040204" pitchFamily="34" charset="0"/>
              </a:rPr>
              <a:t>ORDINATION &amp; INSTALLATION: 			Pastor David Harvey</a:t>
            </a:r>
          </a:p>
          <a:p>
            <a:pPr marR="0">
              <a:spcBef>
                <a:spcPts val="0"/>
              </a:spcBef>
              <a:spcAft>
                <a:spcPts val="100"/>
              </a:spcAft>
              <a:tabLst>
                <a:tab pos="685800" algn="l"/>
              </a:tabLst>
            </a:pPr>
            <a:endParaRPr lang="en-US" sz="2400" kern="1400" dirty="0">
              <a:effectLst/>
              <a:latin typeface="Tahoma" panose="020B0604030504040204" pitchFamily="34" charset="0"/>
              <a:ea typeface="Tahoma" panose="020B0604030504040204" pitchFamily="34" charset="0"/>
              <a:cs typeface="Tahoma" panose="020B0604030504040204" pitchFamily="34" charset="0"/>
            </a:endParaRPr>
          </a:p>
          <a:p>
            <a:pPr marR="0">
              <a:spcBef>
                <a:spcPts val="0"/>
              </a:spcBef>
              <a:spcAft>
                <a:spcPts val="100"/>
              </a:spcAft>
              <a:tabLst>
                <a:tab pos="685800" algn="l"/>
              </a:tabLst>
            </a:pPr>
            <a:endParaRPr lang="en-US" sz="2400" kern="1400" dirty="0">
              <a:effectLst/>
              <a:latin typeface="Tahoma" panose="020B0604030504040204" pitchFamily="34" charset="0"/>
              <a:ea typeface="Tahoma" panose="020B0604030504040204" pitchFamily="34" charset="0"/>
              <a:cs typeface="Tahoma" panose="020B0604030504040204" pitchFamily="34" charset="0"/>
            </a:endParaRPr>
          </a:p>
          <a:p>
            <a:pPr marR="0">
              <a:spcBef>
                <a:spcPts val="0"/>
              </a:spcBef>
              <a:spcAft>
                <a:spcPts val="100"/>
              </a:spcAft>
              <a:tabLst>
                <a:tab pos="685800" algn="l"/>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PRESENTATION OF DEACONS TO BE INSTALLED:	</a:t>
            </a:r>
          </a:p>
          <a:p>
            <a:pPr marR="0">
              <a:spcBef>
                <a:spcPts val="0"/>
              </a:spcBef>
              <a:spcAft>
                <a:spcPts val="100"/>
              </a:spcAft>
              <a:tabLst>
                <a:tab pos="685800" algn="l"/>
              </a:tabLst>
            </a:pPr>
            <a:endParaRPr lang="en-US" sz="2400" kern="1400" dirty="0">
              <a:effectLst/>
              <a:latin typeface="Tahoma" panose="020B0604030504040204" pitchFamily="34" charset="0"/>
              <a:ea typeface="Tahoma" panose="020B0604030504040204" pitchFamily="34" charset="0"/>
              <a:cs typeface="Tahoma" panose="020B0604030504040204" pitchFamily="34" charset="0"/>
            </a:endParaRPr>
          </a:p>
          <a:p>
            <a:pPr marL="974725" marR="0" indent="-974725" algn="just">
              <a:spcBef>
                <a:spcPts val="0"/>
              </a:spcBef>
              <a:spcAft>
                <a:spcPts val="100"/>
              </a:spcAft>
              <a:tabLst>
                <a:tab pos="685800" algn="l"/>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Elder:	Mr. Moderator, Deacons Kelly McElroy and Judy Trigg, having been elected again to active service by the vote of this congregation, may now be installed to office.</a:t>
            </a:r>
          </a:p>
          <a:p>
            <a:pPr marL="974725" marR="0" indent="-974725">
              <a:spcBef>
                <a:spcPts val="0"/>
              </a:spcBef>
              <a:spcAft>
                <a:spcPts val="100"/>
              </a:spcAft>
              <a:tabLst>
                <a:tab pos="685800" algn="l"/>
              </a:tabLst>
            </a:pPr>
            <a:endParaRPr lang="en-US" sz="2400" kern="1400" dirty="0">
              <a:latin typeface="Tahoma" panose="020B0604030504040204" pitchFamily="34" charset="0"/>
              <a:ea typeface="Tahoma" panose="020B0604030504040204" pitchFamily="34" charset="0"/>
              <a:cs typeface="Tahoma" panose="020B0604030504040204" pitchFamily="34" charset="0"/>
            </a:endParaRPr>
          </a:p>
          <a:p>
            <a:pPr marL="974725" marR="0" indent="-974725">
              <a:spcBef>
                <a:spcPts val="0"/>
              </a:spcBef>
              <a:spcAft>
                <a:spcPts val="100"/>
              </a:spcAft>
              <a:tabLst>
                <a:tab pos="685800" algn="l"/>
              </a:tabLst>
            </a:pPr>
            <a:endParaRPr lang="en-US" sz="2400" kern="1400">
              <a:latin typeface="Tahoma" panose="020B0604030504040204" pitchFamily="34" charset="0"/>
              <a:ea typeface="Tahoma" panose="020B0604030504040204" pitchFamily="34" charset="0"/>
              <a:cs typeface="Tahoma" panose="020B0604030504040204" pitchFamily="34" charset="0"/>
            </a:endParaRPr>
          </a:p>
          <a:p>
            <a:pPr marL="974725" marR="0" indent="-974725">
              <a:spcBef>
                <a:spcPts val="0"/>
              </a:spcBef>
              <a:spcAft>
                <a:spcPts val="100"/>
              </a:spcAft>
              <a:tabLst>
                <a:tab pos="685800" algn="l"/>
              </a:tabLst>
            </a:pPr>
            <a:endParaRPr lang="en-US" sz="2400" kern="14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45116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BD42C-0540-D6CC-9832-3FDBDAE8B187}"/>
            </a:ext>
          </a:extLst>
        </p:cNvPr>
        <p:cNvGrpSpPr/>
        <p:nvPr/>
      </p:nvGrpSpPr>
      <p:grpSpPr>
        <a:xfrm>
          <a:off x="0" y="0"/>
          <a:ext cx="0" cy="0"/>
          <a:chOff x="0" y="0"/>
          <a:chExt cx="0" cy="0"/>
        </a:xfrm>
      </p:grpSpPr>
      <p:sp>
        <p:nvSpPr>
          <p:cNvPr id="7170" name="Text Box 6">
            <a:extLst>
              <a:ext uri="{FF2B5EF4-FFF2-40B4-BE49-F238E27FC236}">
                <a16:creationId xmlns:a16="http://schemas.microsoft.com/office/drawing/2014/main" id="{7C95B34A-5BAC-6D45-5618-40D47EF7122F}"/>
              </a:ext>
            </a:extLst>
          </p:cNvPr>
          <p:cNvSpPr txBox="1">
            <a:spLocks noChangeArrowheads="1"/>
          </p:cNvSpPr>
          <p:nvPr/>
        </p:nvSpPr>
        <p:spPr bwMode="auto">
          <a:xfrm>
            <a:off x="152400" y="304800"/>
            <a:ext cx="8915400" cy="5232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0" indent="0" eaLnBrk="1" hangingPunct="1">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CALL TO WORSHIP:  </a:t>
            </a:r>
          </a:p>
          <a:p>
            <a:pPr marL="0" indent="0" eaLnBrk="1" hangingPunct="1">
              <a:spcBef>
                <a:spcPct val="0"/>
              </a:spcBef>
              <a:buClrTx/>
              <a:buSzTx/>
              <a:buFont typeface="Wingdings" pitchFamily="2" charset="2"/>
              <a:buNone/>
              <a:defRPr/>
            </a:pPr>
            <a:r>
              <a:rPr lang="en-US" altLang="en-US" sz="1000" b="0" dirty="0">
                <a:effectLst>
                  <a:outerShdw blurRad="38100" dist="38100" dir="2700000" algn="tl">
                    <a:srgbClr val="000000">
                      <a:alpha val="43137"/>
                    </a:srgbClr>
                  </a:outerShdw>
                </a:effectLst>
              </a:rPr>
              <a:t> 	</a:t>
            </a:r>
            <a:endParaRPr lang="en-US" altLang="en-US" sz="1000" b="0" i="1" dirty="0">
              <a:effectLst>
                <a:outerShdw blurRad="38100" dist="38100" dir="2700000" algn="tl">
                  <a:srgbClr val="000000">
                    <a:alpha val="43137"/>
                  </a:srgbClr>
                </a:outerShdw>
              </a:effectLst>
            </a:endParaRPr>
          </a:p>
          <a:p>
            <a:pPr marL="742950" indent="-514350">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Those who wait upon the Lord shall renew their strength.</a:t>
            </a:r>
          </a:p>
          <a:p>
            <a:pPr marL="742950" indent="-514350">
              <a:lnSpc>
                <a:spcPct val="150000"/>
              </a:lnSpc>
              <a:spcBef>
                <a:spcPts val="0"/>
              </a:spcBef>
              <a:spcAft>
                <a:spcPts val="1200"/>
              </a:spcAft>
              <a:buFont typeface="Wingdings" pitchFamily="2" charset="2"/>
              <a:buNone/>
              <a:tabLst/>
              <a:defRPr/>
            </a:pPr>
            <a:r>
              <a:rPr lang="en-US" altLang="en-US" b="1" dirty="0">
                <a:effectLst>
                  <a:outerShdw blurRad="38100" dist="38100" dir="2700000" algn="tl">
                    <a:srgbClr val="000000">
                      <a:alpha val="43137"/>
                    </a:srgbClr>
                  </a:outerShdw>
                </a:effectLst>
              </a:rPr>
              <a:t> They shall mount upon wings as eagles.</a:t>
            </a:r>
          </a:p>
          <a:p>
            <a:pPr marL="742950" indent="-514350">
              <a:spcBef>
                <a:spcPts val="0"/>
              </a:spcBef>
              <a:spcAft>
                <a:spcPts val="1200"/>
              </a:spcAft>
              <a:buFont typeface="Wingdings" pitchFamily="2" charset="2"/>
              <a:buNone/>
              <a:tabLst/>
              <a:defRPr/>
            </a:pPr>
            <a:endParaRPr lang="en-US" altLang="en-US" sz="2400" b="0" dirty="0">
              <a:effectLst>
                <a:outerShdw blurRad="38100" dist="38100" dir="2700000" algn="tl">
                  <a:srgbClr val="000000">
                    <a:alpha val="43137"/>
                  </a:srgbClr>
                </a:outerShdw>
              </a:effectLst>
            </a:endParaRPr>
          </a:p>
          <a:p>
            <a:pPr marL="742950" indent="-514350">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They shall run and not be weary;</a:t>
            </a:r>
          </a:p>
          <a:p>
            <a:pPr marL="742950" indent="-514350">
              <a:lnSpc>
                <a:spcPct val="150000"/>
              </a:lnSpc>
              <a:spcBef>
                <a:spcPts val="0"/>
              </a:spcBef>
              <a:spcAft>
                <a:spcPts val="1200"/>
              </a:spcAft>
              <a:buFont typeface="Wingdings" pitchFamily="2" charset="2"/>
              <a:buNone/>
              <a:tabLst/>
              <a:defRPr/>
            </a:pPr>
            <a:r>
              <a:rPr lang="en-US" altLang="en-US" b="1" dirty="0">
                <a:effectLst>
                  <a:outerShdw blurRad="38100" dist="38100" dir="2700000" algn="tl">
                    <a:srgbClr val="000000">
                      <a:alpha val="43137"/>
                    </a:srgbClr>
                  </a:outerShdw>
                </a:effectLst>
              </a:rPr>
              <a:t> They shall walk and faint.</a:t>
            </a:r>
          </a:p>
          <a:p>
            <a:pPr marL="742950" indent="-514350">
              <a:spcBef>
                <a:spcPts val="0"/>
              </a:spcBef>
              <a:spcAft>
                <a:spcPts val="1200"/>
              </a:spcAft>
              <a:buFont typeface="Wingdings" pitchFamily="2" charset="2"/>
              <a:buNone/>
              <a:tabLst/>
              <a:defRPr/>
            </a:pPr>
            <a:endParaRPr lang="en-US" altLang="en-US" sz="2400" b="0" dirty="0">
              <a:effectLst>
                <a:outerShdw blurRad="38100" dist="38100" dir="2700000" algn="tl">
                  <a:srgbClr val="000000">
                    <a:alpha val="43137"/>
                  </a:srgbClr>
                </a:outerShdw>
              </a:effectLst>
            </a:endParaRPr>
          </a:p>
          <a:p>
            <a:pPr marL="742950" indent="-514350">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With grateful hearts and with lips of praise, </a:t>
            </a:r>
            <a:br>
              <a:rPr lang="en-US" altLang="en-US" sz="2400" b="0" dirty="0">
                <a:effectLst>
                  <a:outerShdw blurRad="38100" dist="38100" dir="2700000" algn="tl">
                    <a:srgbClr val="000000">
                      <a:alpha val="43137"/>
                    </a:srgbClr>
                  </a:outerShdw>
                </a:effectLst>
              </a:rPr>
            </a:br>
            <a:r>
              <a:rPr lang="en-US" altLang="en-US" sz="2400" b="0" dirty="0">
                <a:effectLst>
                  <a:outerShdw blurRad="38100" dist="38100" dir="2700000" algn="tl">
                    <a:srgbClr val="000000">
                      <a:alpha val="43137"/>
                    </a:srgbClr>
                  </a:outerShdw>
                </a:effectLst>
              </a:rPr>
              <a:t>let us worship God.</a:t>
            </a:r>
            <a:endParaRPr lang="en-US" alt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87854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4F814-48E2-0306-3D18-38326435B17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068DC81-02C0-AF1B-A233-1D920A17D643}"/>
              </a:ext>
            </a:extLst>
          </p:cNvPr>
          <p:cNvSpPr txBox="1"/>
          <p:nvPr/>
        </p:nvSpPr>
        <p:spPr>
          <a:xfrm>
            <a:off x="266700" y="152400"/>
            <a:ext cx="8610600" cy="5221942"/>
          </a:xfrm>
          <a:prstGeom prst="rect">
            <a:avLst/>
          </a:prstGeom>
          <a:noFill/>
        </p:spPr>
        <p:txBody>
          <a:bodyPr wrap="square">
            <a:spAutoFit/>
          </a:bodyPr>
          <a:lstStyle/>
          <a:p>
            <a:pPr marR="0" algn="ctr">
              <a:spcBef>
                <a:spcPts val="1000"/>
              </a:spcBef>
              <a:spcAft>
                <a:spcPts val="100"/>
              </a:spcAft>
              <a:tabLst>
                <a:tab pos="685800" algn="l"/>
              </a:tabLst>
            </a:pPr>
            <a:endParaRPr lang="en-US" sz="2400" kern="1400" dirty="0">
              <a:latin typeface="Tahoma" panose="020B0604030504040204" pitchFamily="34" charset="0"/>
              <a:ea typeface="Tahoma" panose="020B0604030504040204" pitchFamily="34" charset="0"/>
              <a:cs typeface="Tahoma" panose="020B0604030504040204" pitchFamily="34" charset="0"/>
            </a:endParaRPr>
          </a:p>
          <a:p>
            <a:pPr marR="0" algn="ctr">
              <a:spcBef>
                <a:spcPts val="1000"/>
              </a:spcBef>
              <a:spcAft>
                <a:spcPts val="100"/>
              </a:spcAft>
              <a:tabLst>
                <a:tab pos="685800" algn="l"/>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QUESTIONS OF AFFIRMATION FOR OFFICERS </a:t>
            </a:r>
            <a:br>
              <a:rPr lang="en-US" sz="2400" kern="1400" dirty="0">
                <a:effectLst/>
                <a:latin typeface="Tahoma" panose="020B0604030504040204" pitchFamily="34" charset="0"/>
                <a:ea typeface="Tahoma" panose="020B0604030504040204" pitchFamily="34" charset="0"/>
                <a:cs typeface="Tahoma" panose="020B0604030504040204" pitchFamily="34" charset="0"/>
              </a:rPr>
            </a:br>
            <a:r>
              <a:rPr lang="en-US" sz="2400" kern="1400" dirty="0">
                <a:effectLst/>
                <a:latin typeface="Tahoma" panose="020B0604030504040204" pitchFamily="34" charset="0"/>
                <a:ea typeface="Tahoma" panose="020B0604030504040204" pitchFamily="34" charset="0"/>
                <a:cs typeface="Tahoma" panose="020B0604030504040204" pitchFamily="34" charset="0"/>
              </a:rPr>
              <a:t>ALREADY ORDAINED</a:t>
            </a:r>
          </a:p>
          <a:p>
            <a:pPr marR="0" algn="ctr">
              <a:spcBef>
                <a:spcPts val="0"/>
              </a:spcBef>
              <a:spcAft>
                <a:spcPts val="100"/>
              </a:spcAft>
              <a:tabLst>
                <a:tab pos="685800" algn="l"/>
              </a:tabLst>
            </a:pPr>
            <a:endParaRPr lang="en-US" sz="2400" kern="1400" dirty="0">
              <a:latin typeface="Tahoma" panose="020B0604030504040204" pitchFamily="34" charset="0"/>
              <a:ea typeface="Tahoma" panose="020B0604030504040204" pitchFamily="34" charset="0"/>
              <a:cs typeface="Tahoma" panose="020B0604030504040204" pitchFamily="34" charset="0"/>
            </a:endParaRPr>
          </a:p>
          <a:p>
            <a:pPr marR="0" algn="just">
              <a:spcBef>
                <a:spcPts val="0"/>
              </a:spcBef>
              <a:spcAft>
                <a:spcPts val="100"/>
              </a:spcAft>
              <a:tabLst>
                <a:tab pos="685800" algn="l"/>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Kelly and Judy, you have been called again to the position of servant leadership in and for this church. Do you welcome the work for which you have been chosen, and will you serve the people with energy, intelligence, imagination, and love, relying on God’s mercy and rejoicing in God’s promises through and in the name of Jesus, our Lord?</a:t>
            </a:r>
          </a:p>
          <a:p>
            <a:pPr marR="0" algn="just">
              <a:spcBef>
                <a:spcPts val="0"/>
              </a:spcBef>
              <a:spcAft>
                <a:spcPts val="100"/>
              </a:spcAft>
              <a:tabLst>
                <a:tab pos="685800" algn="l"/>
              </a:tabLst>
            </a:pPr>
            <a:endParaRPr lang="en-US" sz="2400" kern="1400" dirty="0">
              <a:effectLst/>
              <a:latin typeface="Tahoma" panose="020B0604030504040204" pitchFamily="34" charset="0"/>
              <a:ea typeface="Tahoma" panose="020B0604030504040204" pitchFamily="34" charset="0"/>
              <a:cs typeface="Tahoma" panose="020B0604030504040204" pitchFamily="34" charset="0"/>
            </a:endParaRPr>
          </a:p>
          <a:p>
            <a:pPr marL="974725" marR="0" indent="-974725">
              <a:spcBef>
                <a:spcPts val="0"/>
              </a:spcBef>
              <a:spcAft>
                <a:spcPts val="100"/>
              </a:spcAft>
              <a:tabLst>
                <a:tab pos="685800" algn="l"/>
              </a:tabLst>
            </a:pPr>
            <a:r>
              <a:rPr lang="en-US" sz="3200" b="1" kern="1400" dirty="0">
                <a:effectLst/>
                <a:latin typeface="Tahoma" panose="020B0604030504040204" pitchFamily="34" charset="0"/>
                <a:ea typeface="Tahoma" panose="020B0604030504040204" pitchFamily="34" charset="0"/>
                <a:cs typeface="Tahoma" panose="020B0604030504040204" pitchFamily="34" charset="0"/>
              </a:rPr>
              <a:t>Officers:   I do and I will.</a:t>
            </a:r>
          </a:p>
          <a:p>
            <a:pPr marL="974725" marR="0" indent="-974725">
              <a:spcBef>
                <a:spcPts val="0"/>
              </a:spcBef>
              <a:spcAft>
                <a:spcPts val="100"/>
              </a:spcAft>
              <a:tabLst>
                <a:tab pos="685800" algn="l"/>
              </a:tabLst>
            </a:pPr>
            <a:endParaRPr lang="en-US" sz="2400" kern="14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955655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126F6AB-D841-15EC-BD33-DED68B9A0564}"/>
              </a:ext>
            </a:extLst>
          </p:cNvPr>
          <p:cNvSpPr txBox="1"/>
          <p:nvPr/>
        </p:nvSpPr>
        <p:spPr>
          <a:xfrm>
            <a:off x="114300" y="76200"/>
            <a:ext cx="8915400" cy="6172524"/>
          </a:xfrm>
          <a:prstGeom prst="rect">
            <a:avLst/>
          </a:prstGeom>
          <a:noFill/>
        </p:spPr>
        <p:txBody>
          <a:bodyPr wrap="square">
            <a:spAutoFit/>
          </a:bodyPr>
          <a:lstStyle/>
          <a:p>
            <a:pPr marL="0" marR="0" algn="ctr">
              <a:lnSpc>
                <a:spcPct val="200000"/>
              </a:lnSpc>
              <a:tabLst>
                <a:tab pos="4114800" algn="r"/>
              </a:tabLst>
            </a:pPr>
            <a:r>
              <a:rPr lang="en-US" sz="2400" u="sng" kern="1400" dirty="0">
                <a:effectLst/>
                <a:latin typeface="Tahoma" panose="020B0604030504040204" pitchFamily="34" charset="0"/>
                <a:ea typeface="Tahoma" panose="020B0604030504040204" pitchFamily="34" charset="0"/>
                <a:cs typeface="Tahoma" panose="020B0604030504040204" pitchFamily="34" charset="0"/>
              </a:rPr>
              <a:t>QUESTIONS OF AFFIRMATION TO THE CONGREGATION</a:t>
            </a:r>
            <a:r>
              <a:rPr lang="en-US" sz="2400" kern="1400" dirty="0">
                <a:effectLst/>
                <a:latin typeface="Tahoma" panose="020B0604030504040204" pitchFamily="34" charset="0"/>
                <a:ea typeface="Tahoma" panose="020B0604030504040204" pitchFamily="34" charset="0"/>
                <a:cs typeface="Tahoma" panose="020B0604030504040204" pitchFamily="34" charset="0"/>
              </a:rPr>
              <a:t>: </a:t>
            </a:r>
          </a:p>
          <a:p>
            <a:pPr marR="0" algn="just"/>
            <a:r>
              <a:rPr lang="en-US" sz="2400" kern="1400" dirty="0">
                <a:effectLst/>
                <a:latin typeface="Tahoma" panose="020B0604030504040204" pitchFamily="34" charset="0"/>
                <a:ea typeface="Tahoma" panose="020B0604030504040204" pitchFamily="34" charset="0"/>
                <a:cs typeface="Tahoma" panose="020B0604030504040204" pitchFamily="34" charset="0"/>
              </a:rPr>
              <a:t>Do we, the members of the Church, accept these women as deacons, chosen by God through the voice of the congregation to lead us in the ways of Jesus Christ?</a:t>
            </a:r>
          </a:p>
          <a:p>
            <a:pPr marL="631190" marR="0" indent="-631190">
              <a:lnSpc>
                <a:spcPct val="150000"/>
              </a:lnSpc>
              <a:tabLst>
                <a:tab pos="742950" algn="l"/>
              </a:tabLst>
            </a:pPr>
            <a:r>
              <a:rPr lang="en-US" sz="3200" b="1" kern="1400" dirty="0">
                <a:effectLst/>
                <a:latin typeface="Tahoma" panose="020B0604030504040204" pitchFamily="34" charset="0"/>
                <a:ea typeface="Tahoma" panose="020B0604030504040204" pitchFamily="34" charset="0"/>
                <a:cs typeface="Tahoma" panose="020B0604030504040204" pitchFamily="34" charset="0"/>
              </a:rPr>
              <a:t>		We do.</a:t>
            </a:r>
            <a:endParaRPr lang="en-US" sz="3200" kern="1400" dirty="0">
              <a:effectLst/>
              <a:latin typeface="Tahoma" panose="020B0604030504040204" pitchFamily="34" charset="0"/>
              <a:ea typeface="Tahoma" panose="020B0604030504040204" pitchFamily="34" charset="0"/>
              <a:cs typeface="Tahoma" panose="020B0604030504040204" pitchFamily="34" charset="0"/>
            </a:endParaRPr>
          </a:p>
          <a:p>
            <a:pPr marL="631190" marR="0" indent="-631190">
              <a:tabLst>
                <a:tab pos="742950" algn="l"/>
              </a:tabLst>
            </a:pPr>
            <a:r>
              <a:rPr lang="en-US" sz="2800" kern="1400" dirty="0">
                <a:effectLst/>
                <a:latin typeface="Tahoma" panose="020B0604030504040204" pitchFamily="34" charset="0"/>
                <a:ea typeface="Tahoma" panose="020B0604030504040204" pitchFamily="34" charset="0"/>
                <a:cs typeface="Tahoma" panose="020B0604030504040204" pitchFamily="34" charset="0"/>
              </a:rPr>
              <a:t> </a:t>
            </a:r>
          </a:p>
          <a:p>
            <a:pPr marR="0" algn="just">
              <a:tabLst>
                <a:tab pos="742950" algn="l"/>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Do we agree to encourage them, to respect their decisions, and to follow as they guide us serving Jesus Christ, who alone is Head of the Church?</a:t>
            </a:r>
          </a:p>
          <a:p>
            <a:pPr marL="628650" marR="0" indent="-628650">
              <a:lnSpc>
                <a:spcPct val="150000"/>
              </a:lnSpc>
              <a:tabLst>
                <a:tab pos="742950" algn="l"/>
              </a:tabLst>
            </a:pPr>
            <a:r>
              <a:rPr lang="en-US" sz="3200" b="1" kern="1400" dirty="0">
                <a:effectLst/>
                <a:latin typeface="Tahoma" panose="020B0604030504040204" pitchFamily="34" charset="0"/>
                <a:ea typeface="Tahoma" panose="020B0604030504040204" pitchFamily="34" charset="0"/>
                <a:cs typeface="Tahoma" panose="020B0604030504040204" pitchFamily="34" charset="0"/>
              </a:rPr>
              <a:t>		We do.</a:t>
            </a:r>
          </a:p>
          <a:p>
            <a:pPr marL="628650" marR="0" indent="-628650">
              <a:lnSpc>
                <a:spcPct val="150000"/>
              </a:lnSpc>
              <a:tabLst>
                <a:tab pos="742950" algn="l"/>
              </a:tabLst>
            </a:pPr>
            <a:endParaRPr lang="en-US" sz="3200" b="1" kern="1400" dirty="0">
              <a:latin typeface="Tahoma" panose="020B0604030504040204" pitchFamily="34" charset="0"/>
              <a:ea typeface="Tahoma" panose="020B0604030504040204" pitchFamily="34" charset="0"/>
              <a:cs typeface="Tahoma" panose="020B0604030504040204" pitchFamily="34" charset="0"/>
            </a:endParaRPr>
          </a:p>
          <a:p>
            <a:pPr marL="628650" marR="0" indent="-628650" algn="ctr">
              <a:lnSpc>
                <a:spcPct val="150000"/>
              </a:lnSpc>
              <a:tabLst>
                <a:tab pos="742950" algn="l"/>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INSTALLATION BLESSING</a:t>
            </a:r>
          </a:p>
        </p:txBody>
      </p:sp>
    </p:spTree>
    <p:extLst>
      <p:ext uri="{BB962C8B-B14F-4D97-AF65-F5344CB8AC3E}">
        <p14:creationId xmlns:p14="http://schemas.microsoft.com/office/powerpoint/2010/main" val="13390315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E04D0EAF-1FA6-B6FF-EDAC-308F48DD72D2}"/>
              </a:ext>
            </a:extLst>
          </p:cNvPr>
          <p:cNvSpPr txBox="1">
            <a:spLocks noChangeArrowheads="1"/>
          </p:cNvSpPr>
          <p:nvPr/>
        </p:nvSpPr>
        <p:spPr bwMode="auto">
          <a:xfrm>
            <a:off x="-76200" y="0"/>
            <a:ext cx="9220200" cy="5109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endParaRPr lang="en-US" altLang="en-US" sz="2000" b="0" dirty="0">
              <a:effectLst>
                <a:outerShdw blurRad="38100" dist="38100" dir="2700000" algn="tl">
                  <a:srgbClr val="000000">
                    <a:alpha val="43137"/>
                  </a:srgbClr>
                </a:outerShdw>
              </a:effectLst>
            </a:endParaRPr>
          </a:p>
          <a:p>
            <a:pPr eaLnBrk="1" hangingPunct="1">
              <a:spcBef>
                <a:spcPct val="0"/>
              </a:spcBef>
              <a:buClrTx/>
              <a:buSzTx/>
              <a:buFontTx/>
              <a:buNone/>
              <a:defRPr/>
            </a:pPr>
            <a:r>
              <a:rPr lang="en-US" altLang="en-US" sz="2000" b="0" dirty="0">
                <a:effectLst>
                  <a:outerShdw blurRad="38100" dist="38100" dir="2700000" algn="tl">
                    <a:srgbClr val="000000">
                      <a:alpha val="43137"/>
                    </a:srgbClr>
                  </a:outerShdw>
                </a:effectLst>
              </a:rPr>
              <a:t>* HYMN:    </a:t>
            </a:r>
            <a:r>
              <a:rPr lang="en-US" altLang="en-US" sz="2200" b="0" i="1" dirty="0">
                <a:effectLst>
                  <a:outerShdw blurRad="38100" dist="38100" dir="2700000" algn="tl">
                    <a:srgbClr val="000000">
                      <a:alpha val="43137"/>
                    </a:srgbClr>
                  </a:outerShdw>
                </a:effectLst>
              </a:rPr>
              <a:t>No. 525	    Here I Am, Lord		vv. 1 &amp; 3</a:t>
            </a:r>
          </a:p>
          <a:p>
            <a:pPr eaLnBrk="1" hangingPunct="1">
              <a:spcBef>
                <a:spcPct val="0"/>
              </a:spcBef>
              <a:buClrTx/>
              <a:buSzTx/>
              <a:buFontTx/>
              <a:buNone/>
              <a:defRPr/>
            </a:pPr>
            <a:endParaRPr lang="en-US" altLang="en-US" sz="2200" b="0" i="1" dirty="0">
              <a:effectLst>
                <a:outerShdw blurRad="38100" dist="38100" dir="2700000" algn="tl">
                  <a:srgbClr val="000000">
                    <a:alpha val="43137"/>
                  </a:srgbClr>
                </a:outerShdw>
              </a:effectLst>
            </a:endParaRPr>
          </a:p>
          <a:p>
            <a:pPr eaLnBrk="1" hangingPunct="1">
              <a:spcBef>
                <a:spcPct val="0"/>
              </a:spcBef>
              <a:buClrTx/>
              <a:buSzTx/>
              <a:buFontTx/>
              <a:buNone/>
              <a:defRPr/>
            </a:pPr>
            <a:endParaRPr lang="en-US" altLang="en-US" sz="10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I, the Lord of sea and sky, </a:t>
            </a:r>
          </a:p>
          <a:p>
            <a:pPr algn="ct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I have heard My people cry.</a:t>
            </a:r>
          </a:p>
          <a:p>
            <a:pPr algn="ct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All who dwell in deepest sin </a:t>
            </a:r>
          </a:p>
          <a:p>
            <a:pPr algn="ct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my hand will save.</a:t>
            </a:r>
          </a:p>
          <a:p>
            <a:pPr algn="r" eaLnBrk="1" hangingPunct="1">
              <a:spcBef>
                <a:spcPct val="0"/>
              </a:spcBef>
              <a:buClrTx/>
              <a:buSzTx/>
              <a:buFontTx/>
              <a:buNone/>
              <a:defRPr/>
            </a:pPr>
            <a:r>
              <a:rPr lang="en-US" altLang="en-US" sz="3600" b="1" i="1" dirty="0">
                <a:effectLst>
                  <a:outerShdw blurRad="38100" dist="38100" dir="2700000" algn="tl">
                    <a:srgbClr val="000000">
                      <a:alpha val="43137"/>
                    </a:srgbClr>
                  </a:outerShdw>
                </a:effectLst>
              </a:rPr>
              <a:t>. . .</a:t>
            </a:r>
            <a:endParaRPr lang="en-US" altLang="en-US"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823761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83D93-2372-14C9-32E9-F40465A9103D}"/>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9B3886DD-9965-2E08-91E2-E49BC9CCA441}"/>
              </a:ext>
            </a:extLst>
          </p:cNvPr>
          <p:cNvSpPr txBox="1">
            <a:spLocks noChangeArrowheads="1"/>
          </p:cNvSpPr>
          <p:nvPr/>
        </p:nvSpPr>
        <p:spPr bwMode="auto">
          <a:xfrm>
            <a:off x="-76200" y="0"/>
            <a:ext cx="9220200"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endParaRPr lang="en-US" altLang="en-US" sz="3600"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I who made the stars of night, </a:t>
            </a:r>
          </a:p>
          <a:p>
            <a:pPr algn="ct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I will make their darkness bright.</a:t>
            </a:r>
          </a:p>
          <a:p>
            <a:pPr algn="ct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Who will bear My light to them?  </a:t>
            </a:r>
          </a:p>
          <a:p>
            <a:pPr algn="ct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Whom shall I send?</a:t>
            </a:r>
          </a:p>
          <a:p>
            <a:pPr algn="r" eaLnBrk="1" hangingPunct="1">
              <a:spcBef>
                <a:spcPct val="0"/>
              </a:spcBef>
              <a:buClrTx/>
              <a:buSzTx/>
              <a:buFontTx/>
              <a:buNone/>
              <a:defRPr/>
            </a:pPr>
            <a:r>
              <a:rPr lang="en-US" altLang="en-US" sz="3600"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7569602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9818D-1DE8-42A8-3064-3E19880ABF46}"/>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F4BB6259-B2D4-0138-20C8-1D4E14188C0B}"/>
              </a:ext>
            </a:extLst>
          </p:cNvPr>
          <p:cNvSpPr txBox="1">
            <a:spLocks noChangeArrowheads="1"/>
          </p:cNvSpPr>
          <p:nvPr/>
        </p:nvSpPr>
        <p:spPr bwMode="auto">
          <a:xfrm>
            <a:off x="76200" y="0"/>
            <a:ext cx="8763000" cy="4985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endParaRPr lang="en-US" altLang="en-US" sz="2800"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Here I am, Lord.  Is it I, Lord?  </a:t>
            </a:r>
          </a:p>
          <a:p>
            <a:pPr algn="ct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I have heard You calling in the night.</a:t>
            </a:r>
          </a:p>
          <a:p>
            <a:pPr algn="ct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I will go, Lord, if you lead me.</a:t>
            </a:r>
          </a:p>
          <a:p>
            <a:pPr algn="ct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I will hold Your people in my heart.</a:t>
            </a:r>
          </a:p>
          <a:p>
            <a:pPr algn="ctr" eaLnBrk="1" hangingPunct="1">
              <a:spcBef>
                <a:spcPct val="0"/>
              </a:spcBef>
              <a:buClrTx/>
              <a:buSzTx/>
              <a:buFontTx/>
              <a:buNone/>
              <a:defRPr/>
            </a:pPr>
            <a:endParaRPr lang="en-US" altLang="en-US" sz="2800" i="1" dirty="0">
              <a:effectLst>
                <a:outerShdw blurRad="38100" dist="38100" dir="2700000" algn="tl">
                  <a:srgbClr val="000000">
                    <a:alpha val="43137"/>
                  </a:srgbClr>
                </a:outerShdw>
              </a:effectLst>
            </a:endParaRPr>
          </a:p>
          <a:p>
            <a:pPr algn="r" eaLnBrk="1" hangingPunct="1">
              <a:spcBef>
                <a:spcPct val="0"/>
              </a:spcBef>
              <a:buClrTx/>
              <a:buSzTx/>
              <a:buFontTx/>
              <a:buNone/>
              <a:defRPr/>
            </a:pPr>
            <a:r>
              <a:rPr lang="en-US" altLang="en-US" b="1" i="1" dirty="0">
                <a:effectLst>
                  <a:outerShdw blurRad="38100" dist="38100" dir="2700000" algn="tl">
                    <a:srgbClr val="000000">
                      <a:alpha val="43137"/>
                    </a:srgbClr>
                  </a:outerShdw>
                </a:effectLst>
              </a:rPr>
              <a:t>. . .</a:t>
            </a:r>
            <a:endParaRPr lang="en-US" altLang="en-US"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67187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0ACC3-6756-940F-6098-34DF61A76B5A}"/>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6DFBF9DA-7FE6-8BBC-047D-E9723153C04A}"/>
              </a:ext>
            </a:extLst>
          </p:cNvPr>
          <p:cNvSpPr txBox="1">
            <a:spLocks noChangeArrowheads="1"/>
          </p:cNvSpPr>
          <p:nvPr/>
        </p:nvSpPr>
        <p:spPr bwMode="auto">
          <a:xfrm>
            <a:off x="-76200" y="0"/>
            <a:ext cx="9220200" cy="4965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sz="3600" i="1" dirty="0">
                <a:effectLst>
                  <a:outerShdw blurRad="38100" dist="38100" dir="2700000" algn="tl">
                    <a:srgbClr val="000000">
                      <a:alpha val="43137"/>
                    </a:srgbClr>
                  </a:outerShdw>
                </a:effectLst>
              </a:rPr>
              <a:t>3</a:t>
            </a:r>
          </a:p>
          <a:p>
            <a:pPr algn="ct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I, the Lord of wind and flame, </a:t>
            </a:r>
          </a:p>
          <a:p>
            <a:pPr algn="ct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I will tend the poor and lame.</a:t>
            </a:r>
          </a:p>
          <a:p>
            <a:pPr algn="ct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I will set a feast for them, </a:t>
            </a:r>
          </a:p>
          <a:p>
            <a:pPr algn="ct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My hand will save.</a:t>
            </a:r>
          </a:p>
          <a:p>
            <a:pPr algn="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18013037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6C0AB2E5-FEFC-EB51-E332-6199741099DC}"/>
              </a:ext>
            </a:extLst>
          </p:cNvPr>
          <p:cNvSpPr txBox="1">
            <a:spLocks noChangeArrowheads="1"/>
          </p:cNvSpPr>
          <p:nvPr/>
        </p:nvSpPr>
        <p:spPr bwMode="auto">
          <a:xfrm>
            <a:off x="-76200" y="0"/>
            <a:ext cx="9220200" cy="4965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endParaRPr lang="en-US" altLang="en-US" sz="3600"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Finest bread I will provide </a:t>
            </a:r>
          </a:p>
          <a:p>
            <a:pPr algn="ct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Till their hearts be satisfied.</a:t>
            </a:r>
          </a:p>
          <a:p>
            <a:pPr algn="ct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I will give My life to them.  </a:t>
            </a:r>
          </a:p>
          <a:p>
            <a:pPr algn="ct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Whom shall I send?</a:t>
            </a:r>
          </a:p>
          <a:p>
            <a:pPr algn="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33874547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D9BCB-A336-1326-A7C6-0E20EF32D80B}"/>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9209D256-EDE6-E3AE-21EE-E6CEF0F880B7}"/>
              </a:ext>
            </a:extLst>
          </p:cNvPr>
          <p:cNvSpPr txBox="1">
            <a:spLocks noChangeArrowheads="1"/>
          </p:cNvSpPr>
          <p:nvPr/>
        </p:nvSpPr>
        <p:spPr bwMode="auto">
          <a:xfrm>
            <a:off x="-76200" y="0"/>
            <a:ext cx="9220200" cy="5439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endParaRPr lang="en-US" altLang="en-US" sz="2800"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Here I am, Lord.  Is it I, Lord?  </a:t>
            </a:r>
          </a:p>
          <a:p>
            <a:pPr algn="ct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I have heard You calling in the night</a:t>
            </a:r>
          </a:p>
          <a:p>
            <a:pPr algn="ct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I will go, Lord, if you lead me.</a:t>
            </a:r>
          </a:p>
          <a:p>
            <a:pPr algn="ct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I will hold Your people in my heart.</a:t>
            </a:r>
          </a:p>
          <a:p>
            <a:pPr algn="ctr" eaLnBrk="1" hangingPunct="1">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591900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2">
            <a:extLst>
              <a:ext uri="{FF2B5EF4-FFF2-40B4-BE49-F238E27FC236}">
                <a16:creationId xmlns:a16="http://schemas.microsoft.com/office/drawing/2014/main" id="{C77F867B-27C4-4CE6-9DFA-AED2D3BD78C1}"/>
              </a:ext>
            </a:extLst>
          </p:cNvPr>
          <p:cNvSpPr txBox="1">
            <a:spLocks noChangeArrowheads="1"/>
          </p:cNvSpPr>
          <p:nvPr/>
        </p:nvSpPr>
        <p:spPr bwMode="auto">
          <a:xfrm>
            <a:off x="76200" y="13996"/>
            <a:ext cx="9144000" cy="647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buFont typeface="Wingdings" panose="05000000000000000000" pitchFamily="2" charset="2"/>
              <a:buNone/>
            </a:pPr>
            <a:r>
              <a:rPr lang="en-US" sz="2400" b="0" kern="1400" dirty="0">
                <a:effectLst/>
                <a:latin typeface="Tahoma" panose="020B0604030504040204" pitchFamily="34" charset="0"/>
                <a:ea typeface="Times New Roman" panose="02020603050405020304" pitchFamily="18" charset="0"/>
              </a:rPr>
              <a:t>PRAYER OF THANKSGIVING, OF THE PEOPLE, </a:t>
            </a:r>
            <a:br>
              <a:rPr lang="en-US" sz="2400" b="0" kern="1400" dirty="0">
                <a:effectLst/>
                <a:latin typeface="Tahoma" panose="020B0604030504040204" pitchFamily="34" charset="0"/>
                <a:ea typeface="Times New Roman" panose="02020603050405020304" pitchFamily="18" charset="0"/>
              </a:rPr>
            </a:br>
            <a:r>
              <a:rPr lang="en-US" sz="2400" b="0" kern="1400" dirty="0">
                <a:effectLst/>
                <a:latin typeface="Tahoma" panose="020B0604030504040204" pitchFamily="34" charset="0"/>
                <a:ea typeface="Times New Roman" panose="02020603050405020304" pitchFamily="18" charset="0"/>
              </a:rPr>
              <a:t>&amp; THE LORD’S PRAYER</a:t>
            </a:r>
          </a:p>
          <a:p>
            <a:pPr algn="ctr">
              <a:buFont typeface="Wingdings" panose="05000000000000000000" pitchFamily="2" charset="2"/>
              <a:buNone/>
            </a:pPr>
            <a:endParaRPr lang="en-US" altLang="en-US" sz="2800" b="0" dirty="0"/>
          </a:p>
          <a:p>
            <a:pPr algn="ctr">
              <a:spcBef>
                <a:spcPct val="0"/>
              </a:spcBef>
              <a:spcAft>
                <a:spcPts val="300"/>
              </a:spcAft>
              <a:buClrTx/>
              <a:buSzTx/>
              <a:buFontTx/>
              <a:buNone/>
            </a:pPr>
            <a:r>
              <a:rPr lang="en-US" altLang="en-US" sz="2800" b="1" dirty="0"/>
              <a:t>Our Father who art in heaven,</a:t>
            </a:r>
          </a:p>
          <a:p>
            <a:pPr algn="ctr">
              <a:spcBef>
                <a:spcPct val="0"/>
              </a:spcBef>
              <a:spcAft>
                <a:spcPts val="300"/>
              </a:spcAft>
              <a:buClrTx/>
              <a:buSzTx/>
              <a:buFontTx/>
              <a:buNone/>
            </a:pPr>
            <a:r>
              <a:rPr lang="en-US" altLang="en-US" sz="2800" b="1" dirty="0"/>
              <a:t>Hallowed be thy name. </a:t>
            </a:r>
          </a:p>
          <a:p>
            <a:pPr algn="ctr">
              <a:spcBef>
                <a:spcPct val="0"/>
              </a:spcBef>
              <a:spcAft>
                <a:spcPts val="300"/>
              </a:spcAft>
              <a:buClrTx/>
              <a:buSzTx/>
              <a:buFontTx/>
              <a:buNone/>
            </a:pPr>
            <a:r>
              <a:rPr lang="en-US" altLang="en-US" sz="2800" b="1" dirty="0"/>
              <a:t>Thy kingdom come, thy will be done; </a:t>
            </a:r>
          </a:p>
          <a:p>
            <a:pPr algn="ctr">
              <a:spcBef>
                <a:spcPct val="0"/>
              </a:spcBef>
              <a:spcAft>
                <a:spcPts val="300"/>
              </a:spcAft>
              <a:buClrTx/>
              <a:buSzTx/>
              <a:buFontTx/>
              <a:buNone/>
            </a:pPr>
            <a:r>
              <a:rPr lang="en-US" altLang="en-US" sz="2800" b="1" dirty="0"/>
              <a:t>On earth as it is in heaven.</a:t>
            </a:r>
          </a:p>
          <a:p>
            <a:pPr algn="ctr">
              <a:spcBef>
                <a:spcPct val="0"/>
              </a:spcBef>
              <a:spcAft>
                <a:spcPts val="300"/>
              </a:spcAft>
              <a:buClrTx/>
              <a:buSzTx/>
              <a:buFontTx/>
              <a:buNone/>
            </a:pPr>
            <a:r>
              <a:rPr lang="en-US" altLang="en-US" sz="2800" b="1" dirty="0"/>
              <a:t>Give us this day our daily bread; </a:t>
            </a:r>
          </a:p>
          <a:p>
            <a:pPr algn="ctr">
              <a:spcBef>
                <a:spcPct val="0"/>
              </a:spcBef>
              <a:spcAft>
                <a:spcPts val="300"/>
              </a:spcAft>
              <a:buClrTx/>
              <a:buSzTx/>
              <a:buFontTx/>
              <a:buNone/>
            </a:pPr>
            <a:r>
              <a:rPr lang="en-US" altLang="en-US" sz="2800" b="1" dirty="0"/>
              <a:t>And forgive us our debts, </a:t>
            </a:r>
          </a:p>
          <a:p>
            <a:pPr algn="ctr">
              <a:spcBef>
                <a:spcPct val="0"/>
              </a:spcBef>
              <a:spcAft>
                <a:spcPts val="300"/>
              </a:spcAft>
              <a:buClrTx/>
              <a:buSzTx/>
              <a:buFontTx/>
              <a:buNone/>
            </a:pPr>
            <a:r>
              <a:rPr lang="en-US" altLang="en-US" sz="2800" b="1" dirty="0"/>
              <a:t>As we forgive our debtors; </a:t>
            </a:r>
          </a:p>
          <a:p>
            <a:pPr algn="ctr">
              <a:spcBef>
                <a:spcPct val="0"/>
              </a:spcBef>
              <a:spcAft>
                <a:spcPts val="300"/>
              </a:spcAft>
              <a:buClrTx/>
              <a:buSzTx/>
              <a:buFontTx/>
              <a:buNone/>
            </a:pPr>
            <a:r>
              <a:rPr lang="en-US" altLang="en-US" sz="2800" b="1" dirty="0"/>
              <a:t>And lead us not into temptation,</a:t>
            </a:r>
          </a:p>
          <a:p>
            <a:pPr algn="ctr">
              <a:spcBef>
                <a:spcPct val="0"/>
              </a:spcBef>
              <a:spcAft>
                <a:spcPts val="300"/>
              </a:spcAft>
              <a:buClrTx/>
              <a:buSzTx/>
              <a:buFontTx/>
              <a:buNone/>
            </a:pPr>
            <a:r>
              <a:rPr lang="en-US" altLang="en-US" sz="2800" b="1" dirty="0"/>
              <a:t>But deliver us from evil, </a:t>
            </a:r>
          </a:p>
          <a:p>
            <a:pPr algn="ctr">
              <a:spcBef>
                <a:spcPct val="0"/>
              </a:spcBef>
              <a:spcAft>
                <a:spcPts val="300"/>
              </a:spcAft>
              <a:buClrTx/>
              <a:buSzTx/>
              <a:buFontTx/>
              <a:buNone/>
            </a:pPr>
            <a:r>
              <a:rPr lang="en-US" altLang="en-US" sz="2800" b="1" dirty="0"/>
              <a:t>For Thine is the kingdom </a:t>
            </a:r>
          </a:p>
          <a:p>
            <a:pPr algn="ctr">
              <a:spcBef>
                <a:spcPct val="0"/>
              </a:spcBef>
              <a:spcAft>
                <a:spcPts val="300"/>
              </a:spcAft>
              <a:buClrTx/>
              <a:buSzTx/>
              <a:buFontTx/>
              <a:buNone/>
            </a:pPr>
            <a:r>
              <a:rPr lang="en-US" altLang="en-US" sz="2800" b="1" dirty="0"/>
              <a:t>And the power and the glory, forever.  Amen.</a:t>
            </a:r>
            <a:endParaRPr lang="en-US" altLang="en-US" sz="2600" b="1" dirty="0"/>
          </a:p>
        </p:txBody>
      </p:sp>
    </p:spTree>
    <p:extLst>
      <p:ext uri="{BB962C8B-B14F-4D97-AF65-F5344CB8AC3E}">
        <p14:creationId xmlns:p14="http://schemas.microsoft.com/office/powerpoint/2010/main" val="17000591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FE9B7-54A2-6B3E-4F9F-77213C494A64}"/>
            </a:ext>
          </a:extLst>
        </p:cNvPr>
        <p:cNvGrpSpPr/>
        <p:nvPr/>
      </p:nvGrpSpPr>
      <p:grpSpPr>
        <a:xfrm>
          <a:off x="0" y="0"/>
          <a:ext cx="0" cy="0"/>
          <a:chOff x="0" y="0"/>
          <a:chExt cx="0" cy="0"/>
        </a:xfrm>
      </p:grpSpPr>
      <p:pic>
        <p:nvPicPr>
          <p:cNvPr id="6" name="Picture 5" descr="An open book on a table&#10;&#10;AI-generated content may be incorrect.">
            <a:extLst>
              <a:ext uri="{FF2B5EF4-FFF2-40B4-BE49-F238E27FC236}">
                <a16:creationId xmlns:a16="http://schemas.microsoft.com/office/drawing/2014/main" id="{EB5A47A3-3CDA-4C15-EB41-5865BE567F91}"/>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330AAFCE-0312-9125-50EF-D3E39AB7ACBC}"/>
              </a:ext>
            </a:extLst>
          </p:cNvPr>
          <p:cNvSpPr>
            <a:spLocks noGrp="1"/>
          </p:cNvSpPr>
          <p:nvPr>
            <p:ph type="title"/>
          </p:nvPr>
        </p:nvSpPr>
        <p:spPr>
          <a:xfrm>
            <a:off x="1028019" y="1769540"/>
            <a:ext cx="7080026" cy="1828801"/>
          </a:xfrm>
        </p:spPr>
        <p:txBody>
          <a:bodyPr vert="horz" lIns="91440" tIns="45720" rIns="91440" bIns="45720" rtlCol="0" anchor="b">
            <a:normAutofit/>
          </a:bodyPr>
          <a:lstStyle/>
          <a:p>
            <a:r>
              <a:rPr lang="en-US" altLang="en-US" sz="5400" b="1" dirty="0"/>
              <a:t>DEPARTING IN GOD’S NAME</a:t>
            </a:r>
          </a:p>
        </p:txBody>
      </p:sp>
    </p:spTree>
    <p:extLst>
      <p:ext uri="{BB962C8B-B14F-4D97-AF65-F5344CB8AC3E}">
        <p14:creationId xmlns:p14="http://schemas.microsoft.com/office/powerpoint/2010/main" val="834383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a:extLst>
              <a:ext uri="{FF2B5EF4-FFF2-40B4-BE49-F238E27FC236}">
                <a16:creationId xmlns:a16="http://schemas.microsoft.com/office/drawing/2014/main" id="{5D7F9985-0473-9648-70DE-D4F109A99C6B}"/>
              </a:ext>
            </a:extLst>
          </p:cNvPr>
          <p:cNvSpPr txBox="1">
            <a:spLocks noChangeArrowheads="1"/>
          </p:cNvSpPr>
          <p:nvPr/>
        </p:nvSpPr>
        <p:spPr bwMode="auto">
          <a:xfrm>
            <a:off x="0" y="0"/>
            <a:ext cx="9144000" cy="6824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endParaRPr lang="en-US" altLang="en-US" sz="1000" b="0" dirty="0">
              <a:effectLst>
                <a:outerShdw blurRad="38100" dist="38100" dir="2700000" algn="tl">
                  <a:srgbClr val="000000">
                    <a:alpha val="43137"/>
                  </a:srgbClr>
                </a:outerShdw>
              </a:effectLst>
            </a:endParaRPr>
          </a:p>
          <a:p>
            <a:pPr eaLnBrk="1" hangingPunct="1">
              <a:spcBef>
                <a:spcPct val="0"/>
              </a:spcBef>
              <a:buClrTx/>
              <a:buSzTx/>
              <a:buFontTx/>
              <a:buNone/>
              <a:defRPr/>
            </a:pPr>
            <a:r>
              <a:rPr lang="en-US" altLang="en-US" sz="2200" b="0" dirty="0">
                <a:effectLst>
                  <a:outerShdw blurRad="38100" dist="38100" dir="2700000" algn="tl">
                    <a:srgbClr val="000000">
                      <a:alpha val="43137"/>
                    </a:srgbClr>
                  </a:outerShdw>
                </a:effectLst>
              </a:rPr>
              <a:t> *  HYMN OF PRAISE:    </a:t>
            </a:r>
            <a:r>
              <a:rPr lang="en-US" altLang="en-US" sz="2200" b="0" i="1" dirty="0">
                <a:effectLst>
                  <a:outerShdw blurRad="38100" dist="38100" dir="2700000" algn="tl">
                    <a:srgbClr val="000000">
                      <a:alpha val="43137"/>
                    </a:srgbClr>
                  </a:outerShdw>
                </a:effectLst>
              </a:rPr>
              <a:t> No.  267	All Things Bright and Beautiful </a:t>
            </a:r>
          </a:p>
          <a:p>
            <a:pPr algn="ctr" eaLnBrk="1" hangingPunct="1">
              <a:spcBef>
                <a:spcPct val="0"/>
              </a:spcBef>
              <a:buClrTx/>
              <a:buSzTx/>
              <a:buFontTx/>
              <a:buNone/>
              <a:defRPr/>
            </a:pPr>
            <a:endParaRPr lang="en-US" altLang="en-US" sz="1200" b="0" i="1" dirty="0">
              <a:effectLst>
                <a:outerShdw blurRad="38100" dist="38100" dir="2700000" algn="tl">
                  <a:srgbClr val="000000">
                    <a:alpha val="43137"/>
                  </a:srgbClr>
                </a:outerShdw>
              </a:effectLst>
            </a:endParaRPr>
          </a:p>
          <a:p>
            <a:pPr algn="ctr" eaLnBrk="1" hangingPunct="1">
              <a:lnSpc>
                <a:spcPct val="150000"/>
              </a:lnSpc>
              <a:spcBef>
                <a:spcPct val="0"/>
              </a:spcBef>
              <a:spcAft>
                <a:spcPts val="0"/>
              </a:spcAft>
              <a:buClrTx/>
              <a:buSzTx/>
              <a:buFont typeface="Wingdings" pitchFamily="2" charset="2"/>
              <a:buNone/>
              <a:defRPr/>
            </a:pPr>
            <a:r>
              <a:rPr lang="en-US" altLang="en-US" sz="2200" b="1" dirty="0">
                <a:effectLst>
                  <a:outerShdw blurRad="38100" dist="38100" dir="2700000" algn="tl">
                    <a:srgbClr val="000000">
                      <a:alpha val="43137"/>
                    </a:srgbClr>
                  </a:outerShdw>
                </a:effectLst>
              </a:rPr>
              <a:t> </a:t>
            </a:r>
            <a:r>
              <a:rPr lang="en-US" altLang="en-US" b="1" i="1" dirty="0">
                <a:solidFill>
                  <a:srgbClr val="FFFFFF"/>
                </a:solidFill>
                <a:effectLst>
                  <a:outerShdw blurRad="38100" dist="38100" dir="2700000" algn="tl">
                    <a:srgbClr val="000000">
                      <a:alpha val="43137"/>
                    </a:srgbClr>
                  </a:outerShdw>
                </a:effectLst>
              </a:rPr>
              <a:t>All things bright and beautiful, </a:t>
            </a:r>
          </a:p>
          <a:p>
            <a:pPr algn="ctr" eaLnBrk="1" hangingPunct="1">
              <a:lnSpc>
                <a:spcPct val="150000"/>
              </a:lnSpc>
              <a:spcBef>
                <a:spcPct val="0"/>
              </a:spcBef>
              <a:spcAft>
                <a:spcPts val="0"/>
              </a:spcAft>
              <a:buClrTx/>
              <a:buSzTx/>
              <a:buFont typeface="Wingdings" pitchFamily="2" charset="2"/>
              <a:buNone/>
              <a:defRPr/>
            </a:pPr>
            <a:r>
              <a:rPr lang="en-US" altLang="en-US" b="1" i="1" dirty="0">
                <a:solidFill>
                  <a:srgbClr val="FFFFFF"/>
                </a:solidFill>
                <a:effectLst>
                  <a:outerShdw blurRad="38100" dist="38100" dir="2700000" algn="tl">
                    <a:srgbClr val="000000">
                      <a:alpha val="43137"/>
                    </a:srgbClr>
                  </a:outerShdw>
                </a:effectLst>
              </a:rPr>
              <a:t>all creatures great and small,</a:t>
            </a:r>
            <a:br>
              <a:rPr lang="en-US" altLang="en-US" b="1" i="1" dirty="0">
                <a:solidFill>
                  <a:srgbClr val="FFFFFF"/>
                </a:solidFill>
                <a:effectLst>
                  <a:outerShdw blurRad="38100" dist="38100" dir="2700000" algn="tl">
                    <a:srgbClr val="000000">
                      <a:alpha val="43137"/>
                    </a:srgbClr>
                  </a:outerShdw>
                </a:effectLst>
              </a:rPr>
            </a:br>
            <a:r>
              <a:rPr lang="en-US" altLang="en-US" b="1" i="1" dirty="0">
                <a:solidFill>
                  <a:srgbClr val="FFFFFF"/>
                </a:solidFill>
                <a:effectLst>
                  <a:outerShdw blurRad="38100" dist="38100" dir="2700000" algn="tl">
                    <a:srgbClr val="000000">
                      <a:alpha val="43137"/>
                    </a:srgbClr>
                  </a:outerShdw>
                </a:effectLst>
              </a:rPr>
              <a:t>All things wise and wonderful:  </a:t>
            </a:r>
          </a:p>
          <a:p>
            <a:pPr algn="ctr" eaLnBrk="1" hangingPunct="1">
              <a:lnSpc>
                <a:spcPct val="150000"/>
              </a:lnSpc>
              <a:spcBef>
                <a:spcPct val="0"/>
              </a:spcBef>
              <a:spcAft>
                <a:spcPts val="0"/>
              </a:spcAft>
              <a:buClrTx/>
              <a:buSzTx/>
              <a:buFont typeface="Wingdings" pitchFamily="2" charset="2"/>
              <a:buNone/>
              <a:defRPr/>
            </a:pPr>
            <a:r>
              <a:rPr lang="en-US" altLang="en-US" b="1" i="1" dirty="0">
                <a:solidFill>
                  <a:srgbClr val="FFFFFF"/>
                </a:solidFill>
                <a:effectLst>
                  <a:outerShdw blurRad="38100" dist="38100" dir="2700000" algn="tl">
                    <a:srgbClr val="000000">
                      <a:alpha val="43137"/>
                    </a:srgbClr>
                  </a:outerShdw>
                </a:effectLst>
              </a:rPr>
              <a:t>The Lord God made them all.</a:t>
            </a:r>
          </a:p>
          <a:p>
            <a:pPr algn="ctr" eaLnBrk="1" hangingPunct="1">
              <a:spcBef>
                <a:spcPct val="0"/>
              </a:spcBef>
              <a:spcAft>
                <a:spcPts val="0"/>
              </a:spcAft>
              <a:buClrTx/>
              <a:buSzTx/>
              <a:buFont typeface="Wingdings" pitchFamily="2" charset="2"/>
              <a:buNone/>
              <a:defRPr/>
            </a:pPr>
            <a:endParaRPr lang="en-US" altLang="en-US" sz="2000" b="1" i="1" dirty="0">
              <a:solidFill>
                <a:srgbClr val="FFFFFF"/>
              </a:solidFill>
              <a:effectLst>
                <a:outerShdw blurRad="38100" dist="38100" dir="2700000" algn="tl">
                  <a:srgbClr val="000000">
                    <a:alpha val="43137"/>
                  </a:srgbClr>
                </a:outerShdw>
              </a:effectLst>
            </a:endParaRPr>
          </a:p>
          <a:p>
            <a:pPr algn="ctr" eaLnBrk="1" hangingPunct="1">
              <a:lnSpc>
                <a:spcPct val="150000"/>
              </a:lnSpc>
              <a:spcBef>
                <a:spcPct val="0"/>
              </a:spcBef>
              <a:spcAft>
                <a:spcPts val="0"/>
              </a:spcAft>
              <a:buClrTx/>
              <a:buSzTx/>
              <a:buFont typeface="Wingdings" pitchFamily="2" charset="2"/>
              <a:buNone/>
              <a:defRPr/>
            </a:pPr>
            <a:r>
              <a:rPr lang="en-US" altLang="en-US" b="1" i="1" dirty="0">
                <a:solidFill>
                  <a:srgbClr val="FFFFFF"/>
                </a:solidFill>
                <a:effectLst>
                  <a:outerShdw blurRad="38100" dist="38100" dir="2700000" algn="tl">
                    <a:srgbClr val="000000">
                      <a:alpha val="43137"/>
                    </a:srgbClr>
                  </a:outerShdw>
                </a:effectLst>
              </a:rPr>
              <a:t>Each little flower that opens, </a:t>
            </a:r>
          </a:p>
          <a:p>
            <a:pPr algn="ctr" eaLnBrk="1" hangingPunct="1">
              <a:lnSpc>
                <a:spcPct val="150000"/>
              </a:lnSpc>
              <a:spcBef>
                <a:spcPct val="0"/>
              </a:spcBef>
              <a:spcAft>
                <a:spcPts val="0"/>
              </a:spcAft>
              <a:buClrTx/>
              <a:buSzTx/>
              <a:buFont typeface="Wingdings" pitchFamily="2" charset="2"/>
              <a:buNone/>
              <a:defRPr/>
            </a:pPr>
            <a:r>
              <a:rPr lang="en-US" altLang="en-US" b="1" i="1" dirty="0">
                <a:solidFill>
                  <a:srgbClr val="FFFFFF"/>
                </a:solidFill>
                <a:effectLst>
                  <a:outerShdw blurRad="38100" dist="38100" dir="2700000" algn="tl">
                    <a:srgbClr val="000000">
                      <a:alpha val="43137"/>
                    </a:srgbClr>
                  </a:outerShdw>
                </a:effectLst>
              </a:rPr>
              <a:t>each little bird that sings:</a:t>
            </a:r>
          </a:p>
          <a:p>
            <a:pPr algn="ctr" eaLnBrk="1" hangingPunct="1">
              <a:lnSpc>
                <a:spcPct val="150000"/>
              </a:lnSpc>
              <a:spcBef>
                <a:spcPct val="0"/>
              </a:spcBef>
              <a:spcAft>
                <a:spcPts val="0"/>
              </a:spcAft>
              <a:buClrTx/>
              <a:buSzTx/>
              <a:buFont typeface="Wingdings" pitchFamily="2" charset="2"/>
              <a:buNone/>
              <a:defRPr/>
            </a:pPr>
            <a:r>
              <a:rPr lang="en-US" altLang="en-US" b="1" i="1" dirty="0">
                <a:solidFill>
                  <a:srgbClr val="FFFFFF"/>
                </a:solidFill>
                <a:effectLst>
                  <a:outerShdw blurRad="38100" dist="38100" dir="2700000" algn="tl">
                    <a:srgbClr val="000000">
                      <a:alpha val="43137"/>
                    </a:srgbClr>
                  </a:outerShdw>
                </a:effectLst>
              </a:rPr>
              <a:t>God made their glowing colors, </a:t>
            </a:r>
          </a:p>
          <a:p>
            <a:pPr algn="r" eaLnBrk="1" hangingPunct="1">
              <a:lnSpc>
                <a:spcPct val="150000"/>
              </a:lnSpc>
              <a:spcBef>
                <a:spcPct val="0"/>
              </a:spcBef>
              <a:spcAft>
                <a:spcPts val="0"/>
              </a:spcAft>
              <a:buClrTx/>
              <a:buSzTx/>
              <a:buFont typeface="Wingdings" pitchFamily="2" charset="2"/>
              <a:buNone/>
              <a:defRPr/>
            </a:pPr>
            <a:r>
              <a:rPr lang="en-US" altLang="en-US" b="1" i="1" dirty="0">
                <a:solidFill>
                  <a:srgbClr val="FFFFFF"/>
                </a:solidFill>
                <a:effectLst>
                  <a:outerShdw blurRad="38100" dist="38100" dir="2700000" algn="tl">
                    <a:srgbClr val="000000">
                      <a:alpha val="43137"/>
                    </a:srgbClr>
                  </a:outerShdw>
                </a:effectLst>
              </a:rPr>
              <a:t>God made their tiny wings.       </a:t>
            </a:r>
            <a:r>
              <a:rPr lang="en-US" altLang="en-US" sz="2000" b="0" i="1" dirty="0">
                <a:solidFill>
                  <a:srgbClr val="FFFFFF"/>
                </a:solidFill>
                <a:effectLst>
                  <a:outerShdw blurRad="38100" dist="38100" dir="2700000" algn="tl">
                    <a:srgbClr val="000000">
                      <a:alpha val="43137"/>
                    </a:srgbClr>
                  </a:outerShdw>
                </a:effectLst>
              </a:rPr>
              <a:t>Cont’d.</a:t>
            </a:r>
          </a:p>
        </p:txBody>
      </p:sp>
      <p:sp>
        <p:nvSpPr>
          <p:cNvPr id="8195" name="Rectangle 1">
            <a:extLst>
              <a:ext uri="{FF2B5EF4-FFF2-40B4-BE49-F238E27FC236}">
                <a16:creationId xmlns:a16="http://schemas.microsoft.com/office/drawing/2014/main" id="{A976C147-4740-054F-6A14-8765E7C3C0B2}"/>
              </a:ext>
            </a:extLst>
          </p:cNvPr>
          <p:cNvSpPr>
            <a:spLocks noChangeArrowheads="1"/>
          </p:cNvSpPr>
          <p:nvPr/>
        </p:nvSpPr>
        <p:spPr bwMode="auto">
          <a:xfrm>
            <a:off x="2286000" y="2828925"/>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7128D5BA-6C50-3F24-4E23-9D9E1E086003}"/>
              </a:ext>
            </a:extLst>
          </p:cNvPr>
          <p:cNvSpPr txBox="1">
            <a:spLocks noChangeArrowheads="1"/>
          </p:cNvSpPr>
          <p:nvPr/>
        </p:nvSpPr>
        <p:spPr bwMode="auto">
          <a:xfrm>
            <a:off x="0" y="0"/>
            <a:ext cx="9144000" cy="5747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eaLnBrk="1" hangingPunct="1">
              <a:spcBef>
                <a:spcPct val="0"/>
              </a:spcBef>
              <a:buClrTx/>
              <a:buSzTx/>
              <a:buFontTx/>
              <a:buNone/>
              <a:defRPr/>
            </a:pPr>
            <a:endParaRPr lang="en-US" altLang="en-US" sz="2000" b="0" dirty="0">
              <a:effectLst>
                <a:outerShdw blurRad="38100" dist="38100" dir="2700000" algn="tl">
                  <a:srgbClr val="000000">
                    <a:alpha val="43137"/>
                  </a:srgbClr>
                </a:outerShdw>
              </a:effectLst>
            </a:endParaRPr>
          </a:p>
          <a:p>
            <a:pPr eaLnBrk="1" hangingPunct="1">
              <a:spcBef>
                <a:spcPct val="0"/>
              </a:spcBef>
              <a:buClrTx/>
              <a:buSzTx/>
              <a:buFontTx/>
              <a:buNone/>
              <a:defRPr/>
            </a:pPr>
            <a:r>
              <a:rPr lang="en-US" altLang="en-US" sz="1800" b="0" dirty="0">
                <a:effectLst>
                  <a:outerShdw blurRad="38100" dist="38100" dir="2700000" algn="tl">
                    <a:srgbClr val="000000">
                      <a:alpha val="43137"/>
                    </a:srgbClr>
                  </a:outerShdw>
                </a:effectLst>
              </a:rPr>
              <a:t>* HYMN: </a:t>
            </a:r>
            <a:r>
              <a:rPr lang="en-US" altLang="en-US" sz="2000" b="0" i="1" dirty="0">
                <a:effectLst>
                  <a:outerShdw blurRad="38100" dist="38100" dir="2700000" algn="tl">
                    <a:srgbClr val="000000">
                      <a:alpha val="43137"/>
                    </a:srgbClr>
                  </a:outerShdw>
                </a:effectLst>
              </a:rPr>
              <a:t>No. 343   Called as Partners in Christ’s Service          vv. 1, 2, 4	</a:t>
            </a:r>
            <a:endParaRPr lang="en-US" altLang="en-US" sz="10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endParaRPr lang="en-US" altLang="en-US" sz="3600"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Called as partners in Christ’s service, </a:t>
            </a:r>
          </a:p>
          <a:p>
            <a:pPr algn="ct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Called to ministries of grace,</a:t>
            </a:r>
          </a:p>
          <a:p>
            <a:pPr algn="ct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We respond with deep commitment  </a:t>
            </a:r>
          </a:p>
          <a:p>
            <a:pPr algn="ct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Fresh new lines of faith to trace.</a:t>
            </a:r>
          </a:p>
          <a:p>
            <a:pPr algn="r" eaLnBrk="1" hangingPunct="1">
              <a:spcBef>
                <a:spcPct val="0"/>
              </a:spcBef>
              <a:buClrTx/>
              <a:buSzTx/>
              <a:buFontTx/>
              <a:buNone/>
              <a:defRPr/>
            </a:pPr>
            <a:endParaRPr lang="en-US" altLang="en-US" sz="1600" b="0" i="1" dirty="0">
              <a:effectLst>
                <a:outerShdw blurRad="38100" dist="38100" dir="2700000" algn="tl">
                  <a:srgbClr val="000000">
                    <a:alpha val="43137"/>
                  </a:srgbClr>
                </a:outerShdw>
              </a:effectLst>
            </a:endParaRP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F1CB3-9CC2-1EC4-F52E-77D47861475E}"/>
            </a:ext>
          </a:extLst>
        </p:cNvPr>
        <p:cNvGrpSpPr/>
        <p:nvPr/>
      </p:nvGrpSpPr>
      <p:grpSpPr>
        <a:xfrm>
          <a:off x="0" y="0"/>
          <a:ext cx="0" cy="0"/>
          <a:chOff x="0" y="0"/>
          <a:chExt cx="0" cy="0"/>
        </a:xfrm>
      </p:grpSpPr>
      <p:sp>
        <p:nvSpPr>
          <p:cNvPr id="11266" name="Text Box 4">
            <a:extLst>
              <a:ext uri="{FF2B5EF4-FFF2-40B4-BE49-F238E27FC236}">
                <a16:creationId xmlns:a16="http://schemas.microsoft.com/office/drawing/2014/main" id="{AC792314-12E9-FE8D-C128-FDECB1F6D77F}"/>
              </a:ext>
            </a:extLst>
          </p:cNvPr>
          <p:cNvSpPr txBox="1">
            <a:spLocks noChangeArrowheads="1"/>
          </p:cNvSpPr>
          <p:nvPr/>
        </p:nvSpPr>
        <p:spPr bwMode="auto">
          <a:xfrm>
            <a:off x="0" y="0"/>
            <a:ext cx="9144000" cy="604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algn="r" eaLnBrk="1" hangingPunct="1">
              <a:spcBef>
                <a:spcPct val="0"/>
              </a:spcBef>
              <a:buClrTx/>
              <a:buSzTx/>
              <a:buFontTx/>
              <a:buNone/>
              <a:defRPr/>
            </a:pPr>
            <a:endParaRPr lang="en-US" altLang="en-US" sz="16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endParaRPr lang="en-US" altLang="en-US" sz="360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May we learn the art of sharing,  </a:t>
            </a:r>
          </a:p>
          <a:p>
            <a:pPr algn="ct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Side by side and friend with friend,</a:t>
            </a:r>
          </a:p>
          <a:p>
            <a:pPr algn="ct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Equal partners in our caring  </a:t>
            </a:r>
          </a:p>
          <a:p>
            <a:pPr algn="ct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To fulfill God’s chosen end. </a:t>
            </a:r>
          </a:p>
          <a:p>
            <a:pPr algn="r" eaLnBrk="1" hangingPunct="1">
              <a:lnSpc>
                <a:spcPct val="150000"/>
              </a:lnSpc>
              <a:spcBef>
                <a:spcPct val="0"/>
              </a:spcBef>
              <a:buClrTx/>
              <a:buSzTx/>
              <a:buFontTx/>
              <a:buNone/>
              <a:defRPr/>
            </a:pPr>
            <a:endParaRPr lang="en-US" altLang="en-US" sz="3600" b="1" i="1" dirty="0">
              <a:effectLst>
                <a:outerShdw blurRad="38100" dist="38100" dir="2700000" algn="tl">
                  <a:srgbClr val="000000">
                    <a:alpha val="43137"/>
                  </a:srgbClr>
                </a:outerShdw>
              </a:effectLst>
            </a:endParaRPr>
          </a:p>
          <a:p>
            <a:pPr algn="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         </a:t>
            </a:r>
            <a:r>
              <a:rPr lang="en-US" altLang="en-US"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38762782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3C415-05DB-4AC5-F0F0-8884F329AEA2}"/>
            </a:ext>
          </a:extLst>
        </p:cNvPr>
        <p:cNvGrpSpPr/>
        <p:nvPr/>
      </p:nvGrpSpPr>
      <p:grpSpPr>
        <a:xfrm>
          <a:off x="0" y="0"/>
          <a:ext cx="0" cy="0"/>
          <a:chOff x="0" y="0"/>
          <a:chExt cx="0" cy="0"/>
        </a:xfrm>
      </p:grpSpPr>
      <p:sp>
        <p:nvSpPr>
          <p:cNvPr id="11266" name="Text Box 4">
            <a:extLst>
              <a:ext uri="{FF2B5EF4-FFF2-40B4-BE49-F238E27FC236}">
                <a16:creationId xmlns:a16="http://schemas.microsoft.com/office/drawing/2014/main" id="{00B5D1B0-D17B-6ED9-9037-9B996A467965}"/>
              </a:ext>
            </a:extLst>
          </p:cNvPr>
          <p:cNvSpPr txBox="1">
            <a:spLocks noChangeArrowheads="1"/>
          </p:cNvSpPr>
          <p:nvPr/>
        </p:nvSpPr>
        <p:spPr bwMode="auto">
          <a:xfrm>
            <a:off x="0" y="0"/>
            <a:ext cx="914400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i="1" dirty="0">
                <a:effectLst>
                  <a:outerShdw blurRad="38100" dist="38100" dir="2700000" algn="tl">
                    <a:srgbClr val="000000">
                      <a:alpha val="43137"/>
                    </a:srgbClr>
                  </a:outerShdw>
                </a:effectLst>
              </a:rPr>
              <a:t>2</a:t>
            </a:r>
            <a:endParaRPr lang="en-US" altLang="en-US" sz="3600"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Christ’s example, Christ’s inspiring,  </a:t>
            </a:r>
          </a:p>
          <a:p>
            <a:pPr algn="ct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Christ’s clear call to work and worth,</a:t>
            </a:r>
          </a:p>
          <a:p>
            <a:pPr algn="ct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Let us follow, never faltering,  </a:t>
            </a:r>
          </a:p>
          <a:p>
            <a:pPr algn="ct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Reconciling folk on earth.</a:t>
            </a:r>
          </a:p>
          <a:p>
            <a:pPr algn="r" eaLnBrk="1" hangingPunct="1">
              <a:spcBef>
                <a:spcPct val="0"/>
              </a:spcBef>
              <a:buClrTx/>
              <a:buSzTx/>
              <a:buFontTx/>
              <a:buNone/>
              <a:defRPr/>
            </a:pPr>
            <a:r>
              <a:rPr lang="en-US" altLang="en-US"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13506389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7128D5BA-6C50-3F24-4E23-9D9E1E086003}"/>
              </a:ext>
            </a:extLst>
          </p:cNvPr>
          <p:cNvSpPr txBox="1">
            <a:spLocks noChangeArrowheads="1"/>
          </p:cNvSpPr>
          <p:nvPr/>
        </p:nvSpPr>
        <p:spPr bwMode="auto">
          <a:xfrm>
            <a:off x="0" y="0"/>
            <a:ext cx="914400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endParaRPr lang="en-US" altLang="en-US" sz="360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Men and women, richer, poorer,  </a:t>
            </a:r>
          </a:p>
          <a:p>
            <a:pPr algn="ct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All God’s people, young and old,</a:t>
            </a:r>
          </a:p>
          <a:p>
            <a:pPr algn="ct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Blending human skills together,  </a:t>
            </a:r>
          </a:p>
          <a:p>
            <a:pPr algn="ct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Gracious gifts from God unfold. </a:t>
            </a:r>
          </a:p>
          <a:p>
            <a:pPr algn="r" eaLnBrk="1" hangingPunct="1">
              <a:spcBef>
                <a:spcPct val="0"/>
              </a:spcBef>
              <a:buClrTx/>
              <a:buSzTx/>
              <a:buFontTx/>
              <a:buNone/>
              <a:defRPr/>
            </a:pPr>
            <a:r>
              <a:rPr lang="en-US" altLang="en-US"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30993461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BFDB9-4AF6-94B5-6F4F-92B1FCFCD286}"/>
            </a:ext>
          </a:extLst>
        </p:cNvPr>
        <p:cNvGrpSpPr/>
        <p:nvPr/>
      </p:nvGrpSpPr>
      <p:grpSpPr>
        <a:xfrm>
          <a:off x="0" y="0"/>
          <a:ext cx="0" cy="0"/>
          <a:chOff x="0" y="0"/>
          <a:chExt cx="0" cy="0"/>
        </a:xfrm>
      </p:grpSpPr>
      <p:sp>
        <p:nvSpPr>
          <p:cNvPr id="11266" name="Text Box 4">
            <a:extLst>
              <a:ext uri="{FF2B5EF4-FFF2-40B4-BE49-F238E27FC236}">
                <a16:creationId xmlns:a16="http://schemas.microsoft.com/office/drawing/2014/main" id="{8B994824-33AB-18B3-7632-42FB76F002A8}"/>
              </a:ext>
            </a:extLst>
          </p:cNvPr>
          <p:cNvSpPr txBox="1">
            <a:spLocks noChangeArrowheads="1"/>
          </p:cNvSpPr>
          <p:nvPr/>
        </p:nvSpPr>
        <p:spPr bwMode="auto">
          <a:xfrm>
            <a:off x="0" y="0"/>
            <a:ext cx="9144000" cy="505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dirty="0">
                <a:effectLst>
                  <a:outerShdw blurRad="38100" dist="38100" dir="2700000" algn="tl">
                    <a:srgbClr val="000000">
                      <a:alpha val="43137"/>
                    </a:srgbClr>
                  </a:outerShdw>
                </a:effectLst>
              </a:rPr>
              <a:t>4</a:t>
            </a:r>
            <a:endParaRPr lang="en-US" altLang="en-US" sz="3600"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So God grant us for tomorrow,  </a:t>
            </a:r>
          </a:p>
          <a:p>
            <a:pPr algn="ct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Ways to order human life</a:t>
            </a:r>
          </a:p>
          <a:p>
            <a:pPr algn="ct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That surround each person’s sorrow  </a:t>
            </a:r>
          </a:p>
          <a:p>
            <a:pPr algn="ct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With a calm that conquers strife.</a:t>
            </a:r>
          </a:p>
          <a:p>
            <a:pPr algn="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36713604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7128D5BA-6C50-3F24-4E23-9D9E1E086003}"/>
              </a:ext>
            </a:extLst>
          </p:cNvPr>
          <p:cNvSpPr txBox="1">
            <a:spLocks noChangeArrowheads="1"/>
          </p:cNvSpPr>
          <p:nvPr/>
        </p:nvSpPr>
        <p:spPr bwMode="auto">
          <a:xfrm>
            <a:off x="0" y="0"/>
            <a:ext cx="9144000" cy="4042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Make us partners in our living,  </a:t>
            </a:r>
          </a:p>
          <a:p>
            <a:pPr algn="ct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Our compassion to increase,</a:t>
            </a:r>
          </a:p>
          <a:p>
            <a:pPr algn="ct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Messengers of faith, thus giving  </a:t>
            </a:r>
          </a:p>
          <a:p>
            <a:pPr algn="ctr" eaLnBrk="1" hangingPunct="1">
              <a:lnSpc>
                <a:spcPct val="150000"/>
              </a:lnSpc>
              <a:spcBef>
                <a:spcPct val="0"/>
              </a:spcBef>
              <a:buClrTx/>
              <a:buSzTx/>
              <a:buFontTx/>
              <a:buNone/>
              <a:defRPr/>
            </a:pPr>
            <a:r>
              <a:rPr lang="en-US" altLang="en-US" sz="3600" b="1" i="1" dirty="0">
                <a:effectLst>
                  <a:outerShdw blurRad="38100" dist="38100" dir="2700000" algn="tl">
                    <a:srgbClr val="000000">
                      <a:alpha val="43137"/>
                    </a:srgbClr>
                  </a:outerShdw>
                </a:effectLst>
              </a:rPr>
              <a:t>Hope and confidence and peace.</a:t>
            </a:r>
          </a:p>
        </p:txBody>
      </p:sp>
    </p:spTree>
    <p:extLst>
      <p:ext uri="{BB962C8B-B14F-4D97-AF65-F5344CB8AC3E}">
        <p14:creationId xmlns:p14="http://schemas.microsoft.com/office/powerpoint/2010/main" val="8282483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38914" name="Rectangle 4">
            <a:extLst>
              <a:ext uri="{FF2B5EF4-FFF2-40B4-BE49-F238E27FC236}">
                <a16:creationId xmlns:a16="http://schemas.microsoft.com/office/drawing/2014/main" id="{1DDA04CF-82F4-B929-4A69-DE74947EF39C}"/>
              </a:ext>
            </a:extLst>
          </p:cNvPr>
          <p:cNvSpPr>
            <a:spLocks noChangeArrowheads="1"/>
          </p:cNvSpPr>
          <p:nvPr/>
        </p:nvSpPr>
        <p:spPr bwMode="auto">
          <a:xfrm>
            <a:off x="646343" y="835383"/>
            <a:ext cx="2537124" cy="349954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14884" indent="-214884" eaLnBrk="1" hangingPunct="1">
              <a:lnSpc>
                <a:spcPct val="90000"/>
              </a:lnSpc>
              <a:spcBef>
                <a:spcPct val="0"/>
              </a:spcBef>
              <a:spcAft>
                <a:spcPts val="564"/>
              </a:spcAft>
              <a:buClr>
                <a:schemeClr val="tx2"/>
              </a:buClr>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 CHARGE TO THE PEOPLE &amp; BENEDICTION</a:t>
            </a:r>
          </a:p>
          <a:p>
            <a:pPr marL="214884" indent="-214884" eaLnBrk="1" hangingPunct="1">
              <a:lnSpc>
                <a:spcPct val="90000"/>
              </a:lnSpc>
              <a:spcBef>
                <a:spcPct val="0"/>
              </a:spcBef>
              <a:spcAft>
                <a:spcPts val="564"/>
              </a:spcAft>
              <a:buClr>
                <a:schemeClr val="tx2"/>
              </a:buClr>
              <a:buNone/>
            </a:pPr>
            <a:endPar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14884" indent="-214884" eaLnBrk="1" hangingPunct="1">
              <a:lnSpc>
                <a:spcPct val="90000"/>
              </a:lnSpc>
              <a:spcBef>
                <a:spcPct val="0"/>
              </a:spcBef>
              <a:spcAft>
                <a:spcPts val="564"/>
              </a:spcAft>
              <a:buClr>
                <a:schemeClr val="tx2"/>
              </a:buClr>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 CHORAL BENEDICTION</a:t>
            </a:r>
          </a:p>
          <a:p>
            <a:pPr marL="214884" indent="-214884" eaLnBrk="1" hangingPunct="1">
              <a:lnSpc>
                <a:spcPct val="90000"/>
              </a:lnSpc>
              <a:spcBef>
                <a:spcPct val="0"/>
              </a:spcBef>
              <a:spcAft>
                <a:spcPts val="564"/>
              </a:spcAft>
              <a:buClr>
                <a:schemeClr val="tx2"/>
              </a:buClr>
              <a:buNone/>
            </a:pPr>
            <a:endPar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14884" indent="-214884" eaLnBrk="1" hangingPunct="1">
              <a:lnSpc>
                <a:spcPct val="90000"/>
              </a:lnSpc>
              <a:spcBef>
                <a:spcPct val="0"/>
              </a:spcBef>
              <a:spcAft>
                <a:spcPts val="564"/>
              </a:spcAft>
              <a:buClr>
                <a:schemeClr val="tx2"/>
              </a:buClr>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    POSTLUDE</a:t>
            </a:r>
            <a:endParaRPr lang="en-US" sz="20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14884" indent="-214884" eaLnBrk="1" hangingPunct="1">
              <a:lnSpc>
                <a:spcPct val="90000"/>
              </a:lnSpc>
              <a:spcBef>
                <a:spcPct val="0"/>
              </a:spcBef>
              <a:spcAft>
                <a:spcPts val="564"/>
              </a:spcAft>
              <a:buClr>
                <a:schemeClr val="tx2"/>
              </a:buClr>
              <a:buNone/>
              <a:tabLst>
                <a:tab pos="4821997" algn="r"/>
              </a:tabLst>
              <a:defRPr/>
            </a:pPr>
            <a:endParaRPr lang="en-US" altLang="en-US" sz="20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28600" indent="-228600" eaLnBrk="1" hangingPunct="1">
              <a:lnSpc>
                <a:spcPct val="90000"/>
              </a:lnSpc>
              <a:spcBef>
                <a:spcPct val="0"/>
              </a:spcBef>
              <a:spcAft>
                <a:spcPts val="600"/>
              </a:spcAft>
              <a:buClr>
                <a:schemeClr val="tx2"/>
              </a:buClr>
              <a:buNone/>
              <a:defRPr/>
            </a:pPr>
            <a:endParaRPr lang="en-US" altLang="en-US" sz="20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p:txBody>
      </p:sp>
      <p:sp>
        <p:nvSpPr>
          <p:cNvPr id="7" name="TextBox 6">
            <a:extLst>
              <a:ext uri="{FF2B5EF4-FFF2-40B4-BE49-F238E27FC236}">
                <a16:creationId xmlns:a16="http://schemas.microsoft.com/office/drawing/2014/main" id="{6B644979-DC75-1607-2100-577B412B0468}"/>
              </a:ext>
            </a:extLst>
          </p:cNvPr>
          <p:cNvSpPr txBox="1"/>
          <p:nvPr/>
        </p:nvSpPr>
        <p:spPr>
          <a:xfrm>
            <a:off x="646343" y="5672667"/>
            <a:ext cx="7507057" cy="728133"/>
          </a:xfrm>
          <a:prstGeom prst="rect">
            <a:avLst/>
          </a:prstGeom>
        </p:spPr>
        <p:txBody>
          <a:bodyPr vert="horz" lIns="91440" tIns="45720" rIns="91440" bIns="45720" rtlCol="0" anchor="t">
            <a:normAutofit/>
          </a:bodyPr>
          <a:lstStyle/>
          <a:p>
            <a:pPr>
              <a:spcBef>
                <a:spcPct val="20000"/>
              </a:spcBef>
              <a:spcAft>
                <a:spcPts val="600"/>
              </a:spcAft>
              <a:buClr>
                <a:schemeClr val="tx2"/>
              </a:buClr>
              <a:buSzPct val="70000"/>
              <a:defRPr/>
            </a:pPr>
            <a:r>
              <a:rPr lang="en-US" altLang="en-US" sz="2400" b="1" i="1" dirty="0">
                <a:ln>
                  <a:solidFill>
                    <a:schemeClr val="bg1">
                      <a:lumMod val="75000"/>
                      <a:lumOff val="25000"/>
                      <a:alpha val="10000"/>
                    </a:schemeClr>
                  </a:solidFill>
                </a:ln>
                <a:effectLst>
                  <a:outerShdw blurRad="9525" dist="25400" dir="14640000" algn="tl" rotWithShape="0">
                    <a:schemeClr val="bg1">
                      <a:alpha val="30000"/>
                    </a:schemeClr>
                  </a:outerShdw>
                </a:effectLst>
              </a:rPr>
              <a:t>Our worship has ended—our Christian Witness begins!</a:t>
            </a:r>
          </a:p>
        </p:txBody>
      </p:sp>
      <p:pic>
        <p:nvPicPr>
          <p:cNvPr id="38924" name="Picture 38923">
            <a:extLst>
              <a:ext uri="{FF2B5EF4-FFF2-40B4-BE49-F238E27FC236}">
                <a16:creationId xmlns:a16="http://schemas.microsoft.com/office/drawing/2014/main" id="{08187575-5CB4-477B-AA47-020C6D2A786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3414712" y="1"/>
            <a:ext cx="5729288" cy="6858000"/>
          </a:xfrm>
          <a:prstGeom prst="rect">
            <a:avLst/>
          </a:prstGeom>
        </p:spPr>
      </p:pic>
      <p:pic>
        <p:nvPicPr>
          <p:cNvPr id="38926" name="Picture 38925">
            <a:extLst>
              <a:ext uri="{FF2B5EF4-FFF2-40B4-BE49-F238E27FC236}">
                <a16:creationId xmlns:a16="http://schemas.microsoft.com/office/drawing/2014/main" id="{EE585F70-7C5D-424E-A182-39507AF48A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5626101" y="1"/>
            <a:ext cx="3517899" cy="6858000"/>
          </a:xfrm>
          <a:prstGeom prst="rect">
            <a:avLst/>
          </a:prstGeom>
        </p:spPr>
      </p:pic>
      <p:pic>
        <p:nvPicPr>
          <p:cNvPr id="4" name="Picture 3" descr="A group of cards from a line&#10;&#10;Description automatically generated">
            <a:extLst>
              <a:ext uri="{FF2B5EF4-FFF2-40B4-BE49-F238E27FC236}">
                <a16:creationId xmlns:a16="http://schemas.microsoft.com/office/drawing/2014/main" id="{38A3961C-A704-55AB-9839-AA12552AD155}"/>
              </a:ext>
            </a:extLst>
          </p:cNvPr>
          <p:cNvPicPr>
            <a:picLocks noChangeAspect="1"/>
          </p:cNvPicPr>
          <p:nvPr/>
        </p:nvPicPr>
        <p:blipFill>
          <a:blip r:embed="rId4">
            <a:extLst>
              <a:ext uri="{28A0092B-C50C-407E-A947-70E740481C1C}">
                <a14:useLocalDpi xmlns:a14="http://schemas.microsoft.com/office/drawing/2010/main" val="0"/>
              </a:ext>
            </a:extLst>
          </a:blip>
          <a:srcRect l="12588" r="5804"/>
          <a:stretch/>
        </p:blipFill>
        <p:spPr>
          <a:xfrm>
            <a:off x="4246942" y="609600"/>
            <a:ext cx="4250715" cy="390655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a:extLst>
              <a:ext uri="{FF2B5EF4-FFF2-40B4-BE49-F238E27FC236}">
                <a16:creationId xmlns:a16="http://schemas.microsoft.com/office/drawing/2014/main" id="{5D7F9985-0473-9648-70DE-D4F109A99C6B}"/>
              </a:ext>
            </a:extLst>
          </p:cNvPr>
          <p:cNvSpPr txBox="1">
            <a:spLocks noChangeArrowheads="1"/>
          </p:cNvSpPr>
          <p:nvPr/>
        </p:nvSpPr>
        <p:spPr bwMode="auto">
          <a:xfrm>
            <a:off x="0" y="0"/>
            <a:ext cx="9144000" cy="680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spcAft>
                <a:spcPts val="0"/>
              </a:spcAft>
              <a:buClrTx/>
              <a:buSzTx/>
              <a:buFont typeface="Wingdings" pitchFamily="2" charset="2"/>
              <a:buNone/>
              <a:defRPr/>
            </a:pPr>
            <a:r>
              <a:rPr lang="en-US" altLang="en-US" b="1" i="1" dirty="0">
                <a:solidFill>
                  <a:srgbClr val="FFFFFF"/>
                </a:solidFill>
                <a:effectLst>
                  <a:outerShdw blurRad="38100" dist="38100" dir="2700000" algn="tl">
                    <a:srgbClr val="000000">
                      <a:alpha val="43137"/>
                    </a:srgbClr>
                  </a:outerShdw>
                </a:effectLst>
              </a:rPr>
              <a:t>The purple-headed mountain, </a:t>
            </a:r>
          </a:p>
          <a:p>
            <a:pPr algn="ctr" eaLnBrk="1" hangingPunct="1">
              <a:lnSpc>
                <a:spcPct val="150000"/>
              </a:lnSpc>
              <a:spcBef>
                <a:spcPct val="0"/>
              </a:spcBef>
              <a:spcAft>
                <a:spcPts val="0"/>
              </a:spcAft>
              <a:buClrTx/>
              <a:buSzTx/>
              <a:buFont typeface="Wingdings" pitchFamily="2" charset="2"/>
              <a:buNone/>
              <a:defRPr/>
            </a:pPr>
            <a:r>
              <a:rPr lang="en-US" altLang="en-US" b="1" i="1" dirty="0">
                <a:solidFill>
                  <a:srgbClr val="FFFFFF"/>
                </a:solidFill>
                <a:effectLst>
                  <a:outerShdw blurRad="38100" dist="38100" dir="2700000" algn="tl">
                    <a:srgbClr val="000000">
                      <a:alpha val="43137"/>
                    </a:srgbClr>
                  </a:outerShdw>
                </a:effectLst>
              </a:rPr>
              <a:t>the river running by,</a:t>
            </a:r>
            <a:br>
              <a:rPr lang="en-US" altLang="en-US" b="1" i="1" dirty="0">
                <a:solidFill>
                  <a:srgbClr val="FFFFFF"/>
                </a:solidFill>
                <a:effectLst>
                  <a:outerShdw blurRad="38100" dist="38100" dir="2700000" algn="tl">
                    <a:srgbClr val="000000">
                      <a:alpha val="43137"/>
                    </a:srgbClr>
                  </a:outerShdw>
                </a:effectLst>
              </a:rPr>
            </a:br>
            <a:r>
              <a:rPr lang="en-US" altLang="en-US" b="1" i="1" dirty="0">
                <a:solidFill>
                  <a:srgbClr val="FFFFFF"/>
                </a:solidFill>
                <a:effectLst>
                  <a:outerShdw blurRad="38100" dist="38100" dir="2700000" algn="tl">
                    <a:srgbClr val="000000">
                      <a:alpha val="43137"/>
                    </a:srgbClr>
                  </a:outerShdw>
                </a:effectLst>
              </a:rPr>
              <a:t>The sunset, and the morning </a:t>
            </a:r>
          </a:p>
          <a:p>
            <a:pPr algn="ctr" eaLnBrk="1" hangingPunct="1">
              <a:lnSpc>
                <a:spcPct val="150000"/>
              </a:lnSpc>
              <a:spcBef>
                <a:spcPct val="0"/>
              </a:spcBef>
              <a:spcAft>
                <a:spcPts val="0"/>
              </a:spcAft>
              <a:buClrTx/>
              <a:buSzTx/>
              <a:buFont typeface="Wingdings" pitchFamily="2" charset="2"/>
              <a:buNone/>
              <a:defRPr/>
            </a:pPr>
            <a:r>
              <a:rPr lang="en-US" altLang="en-US" b="1" i="1" dirty="0">
                <a:solidFill>
                  <a:srgbClr val="FFFFFF"/>
                </a:solidFill>
                <a:effectLst>
                  <a:outerShdw blurRad="38100" dist="38100" dir="2700000" algn="tl">
                    <a:srgbClr val="000000">
                      <a:alpha val="43137"/>
                    </a:srgbClr>
                  </a:outerShdw>
                </a:effectLst>
              </a:rPr>
              <a:t>that brightens up the sky.</a:t>
            </a:r>
          </a:p>
          <a:p>
            <a:pPr algn="ctr" eaLnBrk="1" hangingPunct="1">
              <a:spcBef>
                <a:spcPct val="0"/>
              </a:spcBef>
              <a:spcAft>
                <a:spcPts val="0"/>
              </a:spcAft>
              <a:buClrTx/>
              <a:buSzTx/>
              <a:buFont typeface="Wingdings" pitchFamily="2" charset="2"/>
              <a:buNone/>
              <a:defRPr/>
            </a:pPr>
            <a:endParaRPr lang="en-US" altLang="en-US" b="1" i="1" dirty="0">
              <a:solidFill>
                <a:srgbClr val="FFFFFF"/>
              </a:solidFill>
              <a:effectLst>
                <a:outerShdw blurRad="38100" dist="38100" dir="2700000" algn="tl">
                  <a:srgbClr val="000000">
                    <a:alpha val="43137"/>
                  </a:srgbClr>
                </a:outerShdw>
              </a:effectLst>
            </a:endParaRPr>
          </a:p>
          <a:p>
            <a:pPr algn="ctr" eaLnBrk="1" hangingPunct="1">
              <a:lnSpc>
                <a:spcPct val="150000"/>
              </a:lnSpc>
              <a:spcBef>
                <a:spcPct val="0"/>
              </a:spcBef>
              <a:spcAft>
                <a:spcPts val="0"/>
              </a:spcAft>
              <a:buClrTx/>
              <a:buSzTx/>
              <a:buFont typeface="Wingdings" pitchFamily="2" charset="2"/>
              <a:buNone/>
              <a:defRPr/>
            </a:pPr>
            <a:r>
              <a:rPr lang="en-US" altLang="en-US" b="1" i="1" dirty="0">
                <a:solidFill>
                  <a:srgbClr val="FFFFFF"/>
                </a:solidFill>
                <a:effectLst>
                  <a:outerShdw blurRad="38100" dist="38100" dir="2700000" algn="tl">
                    <a:srgbClr val="000000">
                      <a:alpha val="43137"/>
                    </a:srgbClr>
                  </a:outerShdw>
                </a:effectLst>
              </a:rPr>
              <a:t>The cold wind in the winter, </a:t>
            </a:r>
          </a:p>
          <a:p>
            <a:pPr algn="ctr" eaLnBrk="1" hangingPunct="1">
              <a:lnSpc>
                <a:spcPct val="150000"/>
              </a:lnSpc>
              <a:spcBef>
                <a:spcPct val="0"/>
              </a:spcBef>
              <a:spcAft>
                <a:spcPts val="0"/>
              </a:spcAft>
              <a:buClrTx/>
              <a:buSzTx/>
              <a:buFont typeface="Wingdings" pitchFamily="2" charset="2"/>
              <a:buNone/>
              <a:defRPr/>
            </a:pPr>
            <a:r>
              <a:rPr lang="en-US" altLang="en-US" b="1" i="1" dirty="0">
                <a:solidFill>
                  <a:srgbClr val="FFFFFF"/>
                </a:solidFill>
                <a:effectLst>
                  <a:outerShdw blurRad="38100" dist="38100" dir="2700000" algn="tl">
                    <a:srgbClr val="000000">
                      <a:alpha val="43137"/>
                    </a:srgbClr>
                  </a:outerShdw>
                </a:effectLst>
              </a:rPr>
              <a:t>the pleasant summer sun,</a:t>
            </a:r>
            <a:br>
              <a:rPr lang="en-US" altLang="en-US" b="1" i="1" dirty="0">
                <a:solidFill>
                  <a:srgbClr val="FFFFFF"/>
                </a:solidFill>
                <a:effectLst>
                  <a:outerShdw blurRad="38100" dist="38100" dir="2700000" algn="tl">
                    <a:srgbClr val="000000">
                      <a:alpha val="43137"/>
                    </a:srgbClr>
                  </a:outerShdw>
                </a:effectLst>
              </a:rPr>
            </a:br>
            <a:r>
              <a:rPr lang="en-US" altLang="en-US" b="1" i="1" dirty="0">
                <a:solidFill>
                  <a:srgbClr val="FFFFFF"/>
                </a:solidFill>
                <a:effectLst>
                  <a:outerShdw blurRad="38100" dist="38100" dir="2700000" algn="tl">
                    <a:srgbClr val="000000">
                      <a:alpha val="43137"/>
                    </a:srgbClr>
                  </a:outerShdw>
                </a:effectLst>
              </a:rPr>
              <a:t>The ripe fruits in the garden: </a:t>
            </a:r>
          </a:p>
          <a:p>
            <a:pPr algn="ctr" eaLnBrk="1" hangingPunct="1">
              <a:lnSpc>
                <a:spcPct val="150000"/>
              </a:lnSpc>
              <a:spcBef>
                <a:spcPct val="0"/>
              </a:spcBef>
              <a:spcAft>
                <a:spcPts val="0"/>
              </a:spcAft>
              <a:buClrTx/>
              <a:buSzTx/>
              <a:buFont typeface="Wingdings" pitchFamily="2" charset="2"/>
              <a:buNone/>
              <a:defRPr/>
            </a:pPr>
            <a:r>
              <a:rPr lang="en-US" altLang="en-US" b="1" i="1" dirty="0">
                <a:solidFill>
                  <a:srgbClr val="FFFFFF"/>
                </a:solidFill>
                <a:effectLst>
                  <a:outerShdw blurRad="38100" dist="38100" dir="2700000" algn="tl">
                    <a:srgbClr val="000000">
                      <a:alpha val="43137"/>
                    </a:srgbClr>
                  </a:outerShdw>
                </a:effectLst>
              </a:rPr>
              <a:t>God made them every one.</a:t>
            </a:r>
            <a:endParaRPr lang="en-US" altLang="en-US" sz="2000" b="0" i="1" dirty="0">
              <a:solidFill>
                <a:srgbClr val="FFFFFF"/>
              </a:solidFill>
              <a:effectLst>
                <a:outerShdw blurRad="38100" dist="38100" dir="2700000" algn="tl">
                  <a:srgbClr val="000000">
                    <a:alpha val="43137"/>
                  </a:srgbClr>
                </a:outerShdw>
              </a:effectLst>
            </a:endParaRPr>
          </a:p>
          <a:p>
            <a:pPr algn="r" eaLnBrk="1" hangingPunct="1">
              <a:spcBef>
                <a:spcPct val="0"/>
              </a:spcBef>
              <a:spcAft>
                <a:spcPts val="0"/>
              </a:spcAft>
              <a:buClrTx/>
              <a:buSzTx/>
              <a:buFont typeface="Wingdings" pitchFamily="2" charset="2"/>
              <a:buNone/>
              <a:defRPr/>
            </a:pPr>
            <a:r>
              <a:rPr lang="en-US" altLang="en-US" sz="2000" b="0" i="1" dirty="0">
                <a:solidFill>
                  <a:srgbClr val="FFFFFF"/>
                </a:solidFill>
                <a:effectLst>
                  <a:outerShdw blurRad="38100" dist="38100" dir="2700000" algn="tl">
                    <a:srgbClr val="000000">
                      <a:alpha val="43137"/>
                    </a:srgbClr>
                  </a:outerShdw>
                </a:effectLst>
              </a:rPr>
              <a:t>Cont’d.</a:t>
            </a:r>
          </a:p>
        </p:txBody>
      </p:sp>
      <p:sp>
        <p:nvSpPr>
          <p:cNvPr id="8195" name="Rectangle 1">
            <a:extLst>
              <a:ext uri="{FF2B5EF4-FFF2-40B4-BE49-F238E27FC236}">
                <a16:creationId xmlns:a16="http://schemas.microsoft.com/office/drawing/2014/main" id="{A976C147-4740-054F-6A14-8765E7C3C0B2}"/>
              </a:ext>
            </a:extLst>
          </p:cNvPr>
          <p:cNvSpPr>
            <a:spLocks noChangeArrowheads="1"/>
          </p:cNvSpPr>
          <p:nvPr/>
        </p:nvSpPr>
        <p:spPr bwMode="auto">
          <a:xfrm>
            <a:off x="2286000" y="2828925"/>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a:t> </a:t>
            </a:r>
          </a:p>
        </p:txBody>
      </p:sp>
    </p:spTree>
    <p:extLst>
      <p:ext uri="{BB962C8B-B14F-4D97-AF65-F5344CB8AC3E}">
        <p14:creationId xmlns:p14="http://schemas.microsoft.com/office/powerpoint/2010/main" val="3319086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a:extLst>
              <a:ext uri="{FF2B5EF4-FFF2-40B4-BE49-F238E27FC236}">
                <a16:creationId xmlns:a16="http://schemas.microsoft.com/office/drawing/2014/main" id="{5D7F9985-0473-9648-70DE-D4F109A99C6B}"/>
              </a:ext>
            </a:extLst>
          </p:cNvPr>
          <p:cNvSpPr txBox="1">
            <a:spLocks noChangeArrowheads="1"/>
          </p:cNvSpPr>
          <p:nvPr/>
        </p:nvSpPr>
        <p:spPr bwMode="auto">
          <a:xfrm>
            <a:off x="0" y="0"/>
            <a:ext cx="9144000" cy="6393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spcAft>
                <a:spcPts val="0"/>
              </a:spcAft>
              <a:buClrTx/>
              <a:buSzTx/>
              <a:buFont typeface="Wingdings" pitchFamily="2" charset="2"/>
              <a:buNone/>
              <a:defRPr/>
            </a:pPr>
            <a:r>
              <a:rPr lang="en-US" altLang="en-US" b="1" i="1" dirty="0">
                <a:solidFill>
                  <a:srgbClr val="FFFFFF"/>
                </a:solidFill>
                <a:effectLst>
                  <a:outerShdw blurRad="38100" dist="38100" dir="2700000" algn="tl">
                    <a:srgbClr val="000000">
                      <a:alpha val="43137"/>
                    </a:srgbClr>
                  </a:outerShdw>
                </a:effectLst>
              </a:rPr>
              <a:t>God gave us eyes to see them, </a:t>
            </a:r>
          </a:p>
          <a:p>
            <a:pPr algn="ctr" eaLnBrk="1" hangingPunct="1">
              <a:lnSpc>
                <a:spcPct val="150000"/>
              </a:lnSpc>
              <a:spcBef>
                <a:spcPct val="0"/>
              </a:spcBef>
              <a:spcAft>
                <a:spcPts val="0"/>
              </a:spcAft>
              <a:buClrTx/>
              <a:buSzTx/>
              <a:buFont typeface="Wingdings" pitchFamily="2" charset="2"/>
              <a:buNone/>
              <a:defRPr/>
            </a:pPr>
            <a:r>
              <a:rPr lang="en-US" altLang="en-US" b="1" i="1" dirty="0">
                <a:solidFill>
                  <a:srgbClr val="FFFFFF"/>
                </a:solidFill>
                <a:effectLst>
                  <a:outerShdw blurRad="38100" dist="38100" dir="2700000" algn="tl">
                    <a:srgbClr val="000000">
                      <a:alpha val="43137"/>
                    </a:srgbClr>
                  </a:outerShdw>
                </a:effectLst>
              </a:rPr>
              <a:t>and lips that we might tell</a:t>
            </a:r>
            <a:br>
              <a:rPr lang="en-US" altLang="en-US" b="1" i="1" dirty="0">
                <a:solidFill>
                  <a:srgbClr val="FFFFFF"/>
                </a:solidFill>
                <a:effectLst>
                  <a:outerShdw blurRad="38100" dist="38100" dir="2700000" algn="tl">
                    <a:srgbClr val="000000">
                      <a:alpha val="43137"/>
                    </a:srgbClr>
                  </a:outerShdw>
                </a:effectLst>
              </a:rPr>
            </a:br>
            <a:r>
              <a:rPr lang="en-US" altLang="en-US" b="1" i="1" dirty="0">
                <a:solidFill>
                  <a:srgbClr val="FFFFFF"/>
                </a:solidFill>
                <a:effectLst>
                  <a:outerShdw blurRad="38100" dist="38100" dir="2700000" algn="tl">
                    <a:srgbClr val="000000">
                      <a:alpha val="43137"/>
                    </a:srgbClr>
                  </a:outerShdw>
                </a:effectLst>
              </a:rPr>
              <a:t>How great is God Almighty, </a:t>
            </a:r>
          </a:p>
          <a:p>
            <a:pPr algn="ctr" eaLnBrk="1" hangingPunct="1">
              <a:lnSpc>
                <a:spcPct val="150000"/>
              </a:lnSpc>
              <a:spcBef>
                <a:spcPct val="0"/>
              </a:spcBef>
              <a:spcAft>
                <a:spcPts val="0"/>
              </a:spcAft>
              <a:buClrTx/>
              <a:buSzTx/>
              <a:buFont typeface="Wingdings" pitchFamily="2" charset="2"/>
              <a:buNone/>
              <a:defRPr/>
            </a:pPr>
            <a:r>
              <a:rPr lang="en-US" altLang="en-US" b="1" i="1" dirty="0">
                <a:solidFill>
                  <a:srgbClr val="FFFFFF"/>
                </a:solidFill>
                <a:effectLst>
                  <a:outerShdw blurRad="38100" dist="38100" dir="2700000" algn="tl">
                    <a:srgbClr val="000000">
                      <a:alpha val="43137"/>
                    </a:srgbClr>
                  </a:outerShdw>
                </a:effectLst>
              </a:rPr>
              <a:t>who has made all things well.</a:t>
            </a:r>
          </a:p>
          <a:p>
            <a:pPr algn="ctr" eaLnBrk="1" hangingPunct="1">
              <a:spcBef>
                <a:spcPct val="0"/>
              </a:spcBef>
              <a:spcAft>
                <a:spcPts val="0"/>
              </a:spcAft>
              <a:buClrTx/>
              <a:buSzTx/>
              <a:buFont typeface="Wingdings" pitchFamily="2" charset="2"/>
              <a:buNone/>
              <a:defRPr/>
            </a:pPr>
            <a:endParaRPr lang="en-US" altLang="en-US" b="1" i="1" dirty="0">
              <a:solidFill>
                <a:srgbClr val="FFFFFF"/>
              </a:solidFill>
              <a:effectLst>
                <a:outerShdw blurRad="38100" dist="38100" dir="2700000" algn="tl">
                  <a:srgbClr val="000000">
                    <a:alpha val="43137"/>
                  </a:srgbClr>
                </a:outerShdw>
              </a:effectLst>
            </a:endParaRPr>
          </a:p>
          <a:p>
            <a:pPr algn="ctr" eaLnBrk="1" hangingPunct="1">
              <a:lnSpc>
                <a:spcPct val="150000"/>
              </a:lnSpc>
              <a:spcBef>
                <a:spcPct val="0"/>
              </a:spcBef>
              <a:spcAft>
                <a:spcPts val="0"/>
              </a:spcAft>
              <a:buClrTx/>
              <a:buSzTx/>
              <a:buFont typeface="Wingdings" pitchFamily="2" charset="2"/>
              <a:buNone/>
              <a:defRPr/>
            </a:pPr>
            <a:r>
              <a:rPr lang="en-US" altLang="en-US" b="1" i="1" dirty="0">
                <a:solidFill>
                  <a:srgbClr val="FFFFFF"/>
                </a:solidFill>
                <a:effectLst>
                  <a:outerShdw blurRad="38100" dist="38100" dir="2700000" algn="tl">
                    <a:srgbClr val="000000">
                      <a:alpha val="43137"/>
                    </a:srgbClr>
                  </a:outerShdw>
                </a:effectLst>
              </a:rPr>
              <a:t>All things bright and beautiful, </a:t>
            </a:r>
          </a:p>
          <a:p>
            <a:pPr algn="ctr" eaLnBrk="1" hangingPunct="1">
              <a:lnSpc>
                <a:spcPct val="150000"/>
              </a:lnSpc>
              <a:spcBef>
                <a:spcPct val="0"/>
              </a:spcBef>
              <a:spcAft>
                <a:spcPts val="0"/>
              </a:spcAft>
              <a:buClrTx/>
              <a:buSzTx/>
              <a:buFont typeface="Wingdings" pitchFamily="2" charset="2"/>
              <a:buNone/>
              <a:defRPr/>
            </a:pPr>
            <a:r>
              <a:rPr lang="en-US" altLang="en-US" b="1" i="1" dirty="0">
                <a:solidFill>
                  <a:srgbClr val="FFFFFF"/>
                </a:solidFill>
                <a:effectLst>
                  <a:outerShdw blurRad="38100" dist="38100" dir="2700000" algn="tl">
                    <a:srgbClr val="000000">
                      <a:alpha val="43137"/>
                    </a:srgbClr>
                  </a:outerShdw>
                </a:effectLst>
              </a:rPr>
              <a:t>all creatures great and small,</a:t>
            </a:r>
            <a:br>
              <a:rPr lang="en-US" altLang="en-US" b="1" i="1" dirty="0">
                <a:solidFill>
                  <a:srgbClr val="FFFFFF"/>
                </a:solidFill>
                <a:effectLst>
                  <a:outerShdw blurRad="38100" dist="38100" dir="2700000" algn="tl">
                    <a:srgbClr val="000000">
                      <a:alpha val="43137"/>
                    </a:srgbClr>
                  </a:outerShdw>
                </a:effectLst>
              </a:rPr>
            </a:br>
            <a:r>
              <a:rPr lang="en-US" altLang="en-US" b="1" i="1" dirty="0">
                <a:solidFill>
                  <a:srgbClr val="FFFFFF"/>
                </a:solidFill>
                <a:effectLst>
                  <a:outerShdw blurRad="38100" dist="38100" dir="2700000" algn="tl">
                    <a:srgbClr val="000000">
                      <a:alpha val="43137"/>
                    </a:srgbClr>
                  </a:outerShdw>
                </a:effectLst>
              </a:rPr>
              <a:t>All things wise and wonderful:  </a:t>
            </a:r>
          </a:p>
          <a:p>
            <a:pPr algn="ctr" eaLnBrk="1" hangingPunct="1">
              <a:lnSpc>
                <a:spcPct val="150000"/>
              </a:lnSpc>
              <a:spcBef>
                <a:spcPct val="0"/>
              </a:spcBef>
              <a:spcAft>
                <a:spcPts val="0"/>
              </a:spcAft>
              <a:buClrTx/>
              <a:buSzTx/>
              <a:buFont typeface="Wingdings" pitchFamily="2" charset="2"/>
              <a:buNone/>
              <a:defRPr/>
            </a:pPr>
            <a:r>
              <a:rPr lang="en-US" altLang="en-US" b="1" i="1" dirty="0">
                <a:solidFill>
                  <a:srgbClr val="FFFFFF"/>
                </a:solidFill>
                <a:effectLst>
                  <a:outerShdw blurRad="38100" dist="38100" dir="2700000" algn="tl">
                    <a:srgbClr val="000000">
                      <a:alpha val="43137"/>
                    </a:srgbClr>
                  </a:outerShdw>
                </a:effectLst>
              </a:rPr>
              <a:t>The Lord God made them all.</a:t>
            </a:r>
            <a:endParaRPr lang="en-US" altLang="en-US" sz="2400" b="0" i="1" dirty="0">
              <a:solidFill>
                <a:srgbClr val="FFFFFF"/>
              </a:solidFill>
              <a:effectLst>
                <a:outerShdw blurRad="38100" dist="38100" dir="2700000" algn="tl">
                  <a:srgbClr val="000000">
                    <a:alpha val="43137"/>
                  </a:srgbClr>
                </a:outerShdw>
              </a:effectLst>
            </a:endParaRPr>
          </a:p>
        </p:txBody>
      </p:sp>
      <p:sp>
        <p:nvSpPr>
          <p:cNvPr id="8195" name="Rectangle 1">
            <a:extLst>
              <a:ext uri="{FF2B5EF4-FFF2-40B4-BE49-F238E27FC236}">
                <a16:creationId xmlns:a16="http://schemas.microsoft.com/office/drawing/2014/main" id="{A976C147-4740-054F-6A14-8765E7C3C0B2}"/>
              </a:ext>
            </a:extLst>
          </p:cNvPr>
          <p:cNvSpPr>
            <a:spLocks noChangeArrowheads="1"/>
          </p:cNvSpPr>
          <p:nvPr/>
        </p:nvSpPr>
        <p:spPr bwMode="auto">
          <a:xfrm>
            <a:off x="2286000" y="2828925"/>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a:t> </a:t>
            </a:r>
          </a:p>
        </p:txBody>
      </p:sp>
    </p:spTree>
    <p:extLst>
      <p:ext uri="{BB962C8B-B14F-4D97-AF65-F5344CB8AC3E}">
        <p14:creationId xmlns:p14="http://schemas.microsoft.com/office/powerpoint/2010/main" val="69669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419100" y="76200"/>
            <a:ext cx="8496300" cy="6516784"/>
          </a:xfrm>
          <a:prstGeom prst="rect">
            <a:avLst/>
          </a:prstGeom>
          <a:noFill/>
          <a:ln w="9525">
            <a:noFill/>
            <a:miter lim="800000"/>
            <a:headEnd/>
            <a:tailEnd/>
          </a:ln>
          <a:effectLst/>
        </p:spPr>
        <p:txBody>
          <a:bodyPr wrap="square">
            <a:spAutoFit/>
          </a:bodyPr>
          <a:lstStyle/>
          <a:p>
            <a:pPr marL="571500" marR="0" indent="-571500" algn="just">
              <a:lnSpc>
                <a:spcPct val="200000"/>
              </a:lnSpc>
              <a:spcBef>
                <a:spcPts val="0"/>
              </a:spcBef>
              <a:spcAft>
                <a:spcPts val="0"/>
              </a:spcAft>
              <a:tabLst>
                <a:tab pos="5486400" algn="r"/>
              </a:tabLst>
            </a:pPr>
            <a:r>
              <a:rPr lang="en-US" sz="2000" b="0" kern="1400" dirty="0">
                <a:latin typeface="Tahoma" panose="020B0604030504040204" pitchFamily="34" charset="0"/>
                <a:ea typeface="Tahoma" panose="020B0604030504040204" pitchFamily="34" charset="0"/>
                <a:cs typeface="Tahoma" panose="020B0604030504040204" pitchFamily="34" charset="0"/>
              </a:rPr>
              <a:t>PRAYER OF CONFESSION:  </a:t>
            </a:r>
            <a:r>
              <a:rPr lang="en-US" sz="2000" b="0" i="1" kern="1400" dirty="0">
                <a:latin typeface="Tahoma" panose="020B0604030504040204" pitchFamily="34" charset="0"/>
                <a:ea typeface="Tahoma" panose="020B0604030504040204" pitchFamily="34" charset="0"/>
                <a:cs typeface="Tahoma" panose="020B0604030504040204" pitchFamily="34" charset="0"/>
              </a:rPr>
              <a:t>(in silence then in unison)</a:t>
            </a:r>
            <a:endParaRPr lang="en-US" sz="2000" b="0" kern="1400" dirty="0">
              <a:latin typeface="Tahoma" panose="020B0604030504040204" pitchFamily="34" charset="0"/>
              <a:ea typeface="Tahoma" panose="020B0604030504040204" pitchFamily="34" charset="0"/>
              <a:cs typeface="Tahoma" panose="020B0604030504040204" pitchFamily="34" charset="0"/>
            </a:endParaRPr>
          </a:p>
          <a:p>
            <a:pPr indent="228600" algn="just">
              <a:lnSpc>
                <a:spcPct val="150000"/>
              </a:lnSpc>
              <a:spcAft>
                <a:spcPts val="1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Merciful and loving God, you pardon all who truly repent and turn to you. We humbly confess our sins and seek your mercy. We have neither loved you with a pure heart, nor loved our neighbor as ourselves. We have viewed our neighbor as the ‘other’, thus neglecting to do justice, failing to love kindness, </a:t>
            </a:r>
            <a:r>
              <a:rPr lang="en-US" sz="31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7F877-5A53-F786-5CE7-B1072FD9B383}"/>
            </a:ext>
          </a:extLst>
        </p:cNvPr>
        <p:cNvGrpSpPr/>
        <p:nvPr/>
      </p:nvGrpSpPr>
      <p:grpSpPr>
        <a:xfrm>
          <a:off x="0" y="0"/>
          <a:ext cx="0" cy="0"/>
          <a:chOff x="0" y="0"/>
          <a:chExt cx="0" cy="0"/>
        </a:xfrm>
      </p:grpSpPr>
      <p:sp>
        <p:nvSpPr>
          <p:cNvPr id="82948" name="Rectangle 4">
            <a:extLst>
              <a:ext uri="{FF2B5EF4-FFF2-40B4-BE49-F238E27FC236}">
                <a16:creationId xmlns:a16="http://schemas.microsoft.com/office/drawing/2014/main" id="{730A46FC-133B-FC34-BEA4-FB6FF6913C03}"/>
              </a:ext>
            </a:extLst>
          </p:cNvPr>
          <p:cNvSpPr>
            <a:spLocks noChangeArrowheads="1"/>
          </p:cNvSpPr>
          <p:nvPr/>
        </p:nvSpPr>
        <p:spPr bwMode="auto">
          <a:xfrm>
            <a:off x="152400" y="52881"/>
            <a:ext cx="8915400" cy="5914055"/>
          </a:xfrm>
          <a:prstGeom prst="rect">
            <a:avLst/>
          </a:prstGeom>
          <a:noFill/>
          <a:ln w="9525">
            <a:noFill/>
            <a:miter lim="800000"/>
            <a:headEnd/>
            <a:tailEnd/>
          </a:ln>
          <a:effectLst/>
        </p:spPr>
        <p:txBody>
          <a:bodyPr wrap="square">
            <a:spAutoFit/>
          </a:bodyPr>
          <a:lstStyle/>
          <a:p>
            <a:pPr indent="228600" algn="just">
              <a:lnSpc>
                <a:spcPct val="150000"/>
              </a:lnSpc>
              <a:spcAft>
                <a:spcPts val="1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denying your call to walk humbly with you, our God.</a:t>
            </a:r>
          </a:p>
          <a:p>
            <a:pPr indent="228600" algn="just">
              <a:lnSpc>
                <a:spcPct val="150000"/>
              </a:lnSpc>
              <a:spcAft>
                <a:spcPts val="1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Forgive our sin, O God. Create within us a clean heart and renew a right spirit within us. Do not cast us from your presence, or take your Holy Spirit from us, only restore us to the joy of your salvation; through Jesus Christ, our Lord, we pray. Amen.</a:t>
            </a:r>
          </a:p>
        </p:txBody>
      </p:sp>
    </p:spTree>
    <p:extLst>
      <p:ext uri="{BB962C8B-B14F-4D97-AF65-F5344CB8AC3E}">
        <p14:creationId xmlns:p14="http://schemas.microsoft.com/office/powerpoint/2010/main" val="327398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BC6D61EA-6048-4BEF-91FB-A3938ABBBFCE}"/>
              </a:ext>
            </a:extLst>
          </p:cNvPr>
          <p:cNvSpPr>
            <a:spLocks noGrp="1" noChangeArrowheads="1"/>
          </p:cNvSpPr>
          <p:nvPr>
            <p:ph type="subTitle" idx="4294967295"/>
          </p:nvPr>
        </p:nvSpPr>
        <p:spPr>
          <a:xfrm>
            <a:off x="381000" y="76200"/>
            <a:ext cx="82296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ASSURANCE OF CHRIST’S FORGIVENESS:	</a:t>
            </a:r>
            <a:endParaRPr lang="en-US" sz="2400" i="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714500" indent="-14224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287338" indent="4763" algn="just">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Friends — hear, believe, and accept the good news of the gospel of Christ’s love.  </a:t>
            </a:r>
          </a:p>
          <a:p>
            <a:pPr marL="914400" indent="-6223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lnSpc>
                <a:spcPct val="150000"/>
              </a:lnSpc>
              <a:spcBef>
                <a:spcPts val="0"/>
              </a:spcBef>
              <a:buClr>
                <a:srgbClr val="FFFFCC"/>
              </a:buClr>
              <a:buFont typeface="Wingdings" panose="05000000000000000000" pitchFamily="2" charset="2"/>
              <a:buNone/>
              <a:defRPr/>
            </a:pPr>
            <a: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In Jesus Christ, we are forgiven!  Let us forgive one another. </a:t>
            </a:r>
          </a:p>
          <a:p>
            <a:pPr marL="0" indent="0">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33659</TotalTime>
  <Words>2358</Words>
  <Application>Microsoft Office PowerPoint</Application>
  <PresentationFormat>Letter Paper (8.5x11 in)</PresentationFormat>
  <Paragraphs>274</Paragraphs>
  <Slides>46</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Bodoni MT</vt:lpstr>
      <vt:lpstr>Calibri</vt:lpstr>
      <vt:lpstr>Calisto MT</vt:lpstr>
      <vt:lpstr>Tahoma</vt:lpstr>
      <vt:lpstr>Times New Roman</vt:lpstr>
      <vt:lpstr>Wingdings</vt:lpstr>
      <vt:lpstr>Wingdings 2</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DECLARING  GOD‘S  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RESPONDING TO GOD’S 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DEPARTING IN GOD’S NAME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OF WORSHIP    9:00 AM          July 5, 2009</dc:title>
  <dc:creator>Office</dc:creator>
  <cp:lastModifiedBy>Jennifer Plut</cp:lastModifiedBy>
  <cp:revision>1290</cp:revision>
  <cp:lastPrinted>2026-02-06T19:41:13Z</cp:lastPrinted>
  <dcterms:created xsi:type="dcterms:W3CDTF">2009-07-01T23:04:59Z</dcterms:created>
  <dcterms:modified xsi:type="dcterms:W3CDTF">2026-05-14T12:57:45Z</dcterms:modified>
</cp:coreProperties>
</file>