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0"/>
  </p:notesMasterIdLst>
  <p:handoutMasterIdLst>
    <p:handoutMasterId r:id="rId41"/>
  </p:handoutMasterIdLst>
  <p:sldIdLst>
    <p:sldId id="1318" r:id="rId2"/>
    <p:sldId id="1162" r:id="rId3"/>
    <p:sldId id="1319" r:id="rId4"/>
    <p:sldId id="1297" r:id="rId5"/>
    <p:sldId id="891" r:id="rId6"/>
    <p:sldId id="1203" r:id="rId7"/>
    <p:sldId id="1217" r:id="rId8"/>
    <p:sldId id="721" r:id="rId9"/>
    <p:sldId id="1291" r:id="rId10"/>
    <p:sldId id="259" r:id="rId11"/>
    <p:sldId id="1098" r:id="rId12"/>
    <p:sldId id="993" r:id="rId13"/>
    <p:sldId id="1310" r:id="rId14"/>
    <p:sldId id="1249" r:id="rId15"/>
    <p:sldId id="1257" r:id="rId16"/>
    <p:sldId id="905" r:id="rId17"/>
    <p:sldId id="1326" r:id="rId18"/>
    <p:sldId id="921" r:id="rId19"/>
    <p:sldId id="1280" r:id="rId20"/>
    <p:sldId id="1293" r:id="rId21"/>
    <p:sldId id="1133" r:id="rId22"/>
    <p:sldId id="1154" r:id="rId23"/>
    <p:sldId id="1260" r:id="rId24"/>
    <p:sldId id="750" r:id="rId25"/>
    <p:sldId id="1329" r:id="rId26"/>
    <p:sldId id="1315" r:id="rId27"/>
    <p:sldId id="1330" r:id="rId28"/>
    <p:sldId id="1179" r:id="rId29"/>
    <p:sldId id="1177" r:id="rId30"/>
    <p:sldId id="1180" r:id="rId31"/>
    <p:sldId id="1178" r:id="rId32"/>
    <p:sldId id="1181" r:id="rId33"/>
    <p:sldId id="863" r:id="rId34"/>
    <p:sldId id="1276" r:id="rId35"/>
    <p:sldId id="874" r:id="rId36"/>
    <p:sldId id="1331" r:id="rId37"/>
    <p:sldId id="1060" r:id="rId38"/>
    <p:sldId id="531" r:id="rId39"/>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A1A86-2B9E-42D4-8F26-FF21E4624393}" v="24" dt="2026-05-06T19:03:28.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5-06T19:03:30.701" v="199" actId="47"/>
      <pc:docMkLst>
        <pc:docMk/>
      </pc:docMkLst>
      <pc:sldChg chg="modSp mod">
        <pc:chgData name="First Presbyterian Church, Blairstown, NJ" userId="96d466b960cbaa79" providerId="LiveId" clId="{08259469-EA37-4589-94DB-D43DC49C6094}" dt="2026-05-06T17:58:23.426" v="44"/>
        <pc:sldMkLst>
          <pc:docMk/>
          <pc:sldMk cId="0" sldId="259"/>
        </pc:sldMkLst>
        <pc:spChg chg="mod">
          <ac:chgData name="First Presbyterian Church, Blairstown, NJ" userId="96d466b960cbaa79" providerId="LiveId" clId="{08259469-EA37-4589-94DB-D43DC49C6094}" dt="2026-05-06T17:58:23.426" v="44"/>
          <ac:spMkLst>
            <pc:docMk/>
            <pc:sldMk cId="0" sldId="259"/>
            <ac:spMk id="8194" creationId="{BC6D61EA-6048-4BEF-91FB-A3938ABBBFCE}"/>
          </ac:spMkLst>
        </pc:spChg>
      </pc:sldChg>
      <pc:sldChg chg="del">
        <pc:chgData name="First Presbyterian Church, Blairstown, NJ" userId="96d466b960cbaa79" providerId="LiveId" clId="{08259469-EA37-4589-94DB-D43DC49C6094}" dt="2026-05-06T19:02:16.851" v="197" actId="47"/>
        <pc:sldMkLst>
          <pc:docMk/>
          <pc:sldMk cId="0" sldId="694"/>
        </pc:sldMkLst>
      </pc:sldChg>
      <pc:sldChg chg="modSp mod">
        <pc:chgData name="First Presbyterian Church, Blairstown, NJ" userId="96d466b960cbaa79" providerId="LiveId" clId="{08259469-EA37-4589-94DB-D43DC49C6094}" dt="2026-05-06T17:57:43.193" v="31" actId="6549"/>
        <pc:sldMkLst>
          <pc:docMk/>
          <pc:sldMk cId="0" sldId="721"/>
        </pc:sldMkLst>
        <pc:spChg chg="mod">
          <ac:chgData name="First Presbyterian Church, Blairstown, NJ" userId="96d466b960cbaa79" providerId="LiveId" clId="{08259469-EA37-4589-94DB-D43DC49C6094}" dt="2026-05-06T17:57:43.193" v="31" actId="6549"/>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5-06T19:00:55.936" v="183" actId="6549"/>
        <pc:sldMkLst>
          <pc:docMk/>
          <pc:sldMk cId="0" sldId="750"/>
        </pc:sldMkLst>
        <pc:spChg chg="mod">
          <ac:chgData name="First Presbyterian Church, Blairstown, NJ" userId="96d466b960cbaa79" providerId="LiveId" clId="{08259469-EA37-4589-94DB-D43DC49C6094}" dt="2026-05-06T19:00:55.936" v="183" actId="6549"/>
          <ac:spMkLst>
            <pc:docMk/>
            <pc:sldMk cId="0" sldId="750"/>
            <ac:spMk id="14338" creationId="{D522C88E-8367-8040-CCB7-512F5506FFFD}"/>
          </ac:spMkLst>
        </pc:spChg>
      </pc:sldChg>
      <pc:sldChg chg="del">
        <pc:chgData name="First Presbyterian Church, Blairstown, NJ" userId="96d466b960cbaa79" providerId="LiveId" clId="{08259469-EA37-4589-94DB-D43DC49C6094}" dt="2026-05-06T17:56:34.623" v="25" actId="47"/>
        <pc:sldMkLst>
          <pc:docMk/>
          <pc:sldMk cId="0" sldId="766"/>
        </pc:sldMkLst>
      </pc:sldChg>
      <pc:sldChg chg="del">
        <pc:chgData name="First Presbyterian Church, Blairstown, NJ" userId="96d466b960cbaa79" providerId="LiveId" clId="{08259469-EA37-4589-94DB-D43DC49C6094}" dt="2026-05-06T19:01:42.901" v="195" actId="47"/>
        <pc:sldMkLst>
          <pc:docMk/>
          <pc:sldMk cId="0" sldId="797"/>
        </pc:sldMkLst>
      </pc:sldChg>
      <pc:sldChg chg="add">
        <pc:chgData name="First Presbyterian Church, Blairstown, NJ" userId="96d466b960cbaa79" providerId="LiveId" clId="{08259469-EA37-4589-94DB-D43DC49C6094}" dt="2026-05-06T19:02:13.071" v="196"/>
        <pc:sldMkLst>
          <pc:docMk/>
          <pc:sldMk cId="0" sldId="874"/>
        </pc:sldMkLst>
      </pc:sldChg>
      <pc:sldChg chg="add">
        <pc:chgData name="First Presbyterian Church, Blairstown, NJ" userId="96d466b960cbaa79" providerId="LiveId" clId="{08259469-EA37-4589-94DB-D43DC49C6094}" dt="2026-05-06T17:56:29.183" v="24"/>
        <pc:sldMkLst>
          <pc:docMk/>
          <pc:sldMk cId="4289900238" sldId="891"/>
        </pc:sldMkLst>
      </pc:sldChg>
      <pc:sldChg chg="modSp mod">
        <pc:chgData name="First Presbyterian Church, Blairstown, NJ" userId="96d466b960cbaa79" providerId="LiveId" clId="{08259469-EA37-4589-94DB-D43DC49C6094}" dt="2026-05-06T18:01:16.072" v="66" actId="121"/>
        <pc:sldMkLst>
          <pc:docMk/>
          <pc:sldMk cId="1174558784" sldId="905"/>
        </pc:sldMkLst>
        <pc:spChg chg="mod">
          <ac:chgData name="First Presbyterian Church, Blairstown, NJ" userId="96d466b960cbaa79" providerId="LiveId" clId="{08259469-EA37-4589-94DB-D43DC49C6094}" dt="2026-05-06T18:01:16.072" v="66" actId="121"/>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5-06T18:03:18.901" v="103" actId="6549"/>
        <pc:sldMkLst>
          <pc:docMk/>
          <pc:sldMk cId="2704173309" sldId="921"/>
        </pc:sldMkLst>
        <pc:spChg chg="mod">
          <ac:chgData name="First Presbyterian Church, Blairstown, NJ" userId="96d466b960cbaa79" providerId="LiveId" clId="{08259469-EA37-4589-94DB-D43DC49C6094}" dt="2026-05-06T18:03:18.901" v="103" actId="6549"/>
          <ac:spMkLst>
            <pc:docMk/>
            <pc:sldMk cId="2704173309" sldId="921"/>
            <ac:spMk id="17410" creationId="{4532FAAA-3A0F-4CF3-BD4A-7E5B879733B0}"/>
          </ac:spMkLst>
        </pc:spChg>
      </pc:sldChg>
      <pc:sldChg chg="del">
        <pc:chgData name="First Presbyterian Church, Blairstown, NJ" userId="96d466b960cbaa79" providerId="LiveId" clId="{08259469-EA37-4589-94DB-D43DC49C6094}" dt="2026-05-06T19:02:16.851" v="197" actId="47"/>
        <pc:sldMkLst>
          <pc:docMk/>
          <pc:sldMk cId="1408542105" sldId="953"/>
        </pc:sldMkLst>
      </pc:sldChg>
      <pc:sldChg chg="del">
        <pc:chgData name="First Presbyterian Church, Blairstown, NJ" userId="96d466b960cbaa79" providerId="LiveId" clId="{08259469-EA37-4589-94DB-D43DC49C6094}" dt="2026-05-06T19:02:16.851" v="197" actId="47"/>
        <pc:sldMkLst>
          <pc:docMk/>
          <pc:sldMk cId="3010514642" sldId="954"/>
        </pc:sldMkLst>
      </pc:sldChg>
      <pc:sldChg chg="add del">
        <pc:chgData name="First Presbyterian Church, Blairstown, NJ" userId="96d466b960cbaa79" providerId="LiveId" clId="{08259469-EA37-4589-94DB-D43DC49C6094}" dt="2026-05-06T19:03:30.701" v="199" actId="47"/>
        <pc:sldMkLst>
          <pc:docMk/>
          <pc:sldMk cId="3319086001" sldId="1059"/>
        </pc:sldMkLst>
      </pc:sldChg>
      <pc:sldChg chg="add">
        <pc:chgData name="First Presbyterian Church, Blairstown, NJ" userId="96d466b960cbaa79" providerId="LiveId" clId="{08259469-EA37-4589-94DB-D43DC49C6094}" dt="2026-05-06T19:03:28.721" v="198"/>
        <pc:sldMkLst>
          <pc:docMk/>
          <pc:sldMk cId="2602179379" sldId="1060"/>
        </pc:sldMkLst>
      </pc:sldChg>
      <pc:sldChg chg="add">
        <pc:chgData name="First Presbyterian Church, Blairstown, NJ" userId="96d466b960cbaa79" providerId="LiveId" clId="{08259469-EA37-4589-94DB-D43DC49C6094}" dt="2026-05-06T17:58:53.681" v="45"/>
        <pc:sldMkLst>
          <pc:docMk/>
          <pc:sldMk cId="0" sldId="1098"/>
        </pc:sldMkLst>
      </pc:sldChg>
      <pc:sldChg chg="modSp mod">
        <pc:chgData name="First Presbyterian Church, Blairstown, NJ" userId="96d466b960cbaa79" providerId="LiveId" clId="{08259469-EA37-4589-94DB-D43DC49C6094}" dt="2026-05-06T18:04:21.241" v="125" actId="6549"/>
        <pc:sldMkLst>
          <pc:docMk/>
          <pc:sldMk cId="949462407" sldId="1133"/>
        </pc:sldMkLst>
        <pc:spChg chg="mod">
          <ac:chgData name="First Presbyterian Church, Blairstown, NJ" userId="96d466b960cbaa79" providerId="LiveId" clId="{08259469-EA37-4589-94DB-D43DC49C6094}" dt="2026-05-06T18:04:21.241" v="125" actId="6549"/>
          <ac:spMkLst>
            <pc:docMk/>
            <pc:sldMk cId="949462407" sldId="1133"/>
            <ac:spMk id="4" creationId="{CFC89C4D-D273-C32D-F82B-B270049DFDB9}"/>
          </ac:spMkLst>
        </pc:spChg>
      </pc:sldChg>
      <pc:sldChg chg="addSp delSp modSp mod">
        <pc:chgData name="First Presbyterian Church, Blairstown, NJ" userId="96d466b960cbaa79" providerId="LiveId" clId="{08259469-EA37-4589-94DB-D43DC49C6094}" dt="2026-05-06T18:07:21.996" v="178" actId="207"/>
        <pc:sldMkLst>
          <pc:docMk/>
          <pc:sldMk cId="1739444612" sldId="1154"/>
        </pc:sldMkLst>
        <pc:spChg chg="mod ord">
          <ac:chgData name="First Presbyterian Church, Blairstown, NJ" userId="96d466b960cbaa79" providerId="LiveId" clId="{08259469-EA37-4589-94DB-D43DC49C6094}" dt="2026-05-06T18:07:21.996" v="178" actId="207"/>
          <ac:spMkLst>
            <pc:docMk/>
            <pc:sldMk cId="1739444612" sldId="1154"/>
            <ac:spMk id="20482" creationId="{C80FA143-5C2D-9F78-FA4B-0A8D485387E3}"/>
          </ac:spMkLst>
        </pc:spChg>
        <pc:spChg chg="add del">
          <ac:chgData name="First Presbyterian Church, Blairstown, NJ" userId="96d466b960cbaa79" providerId="LiveId" clId="{08259469-EA37-4589-94DB-D43DC49C6094}" dt="2026-05-06T18:07:16.181" v="177" actId="26606"/>
          <ac:spMkLst>
            <pc:docMk/>
            <pc:sldMk cId="1739444612" sldId="1154"/>
            <ac:spMk id="20519" creationId="{1C1B294F-C3D6-4F3B-AD68-8BE7F5F5FAEC}"/>
          </ac:spMkLst>
        </pc:spChg>
        <pc:picChg chg="mod">
          <ac:chgData name="First Presbyterian Church, Blairstown, NJ" userId="96d466b960cbaa79" providerId="LiveId" clId="{08259469-EA37-4589-94DB-D43DC49C6094}" dt="2026-05-06T18:07:16.181" v="177" actId="26606"/>
          <ac:picMkLst>
            <pc:docMk/>
            <pc:sldMk cId="1739444612" sldId="1154"/>
            <ac:picMk id="3" creationId="{DFBF53F6-C9AD-3E78-336D-E9E6EFBD7F3D}"/>
          </ac:picMkLst>
        </pc:picChg>
        <pc:picChg chg="add del">
          <ac:chgData name="First Presbyterian Church, Blairstown, NJ" userId="96d466b960cbaa79" providerId="LiveId" clId="{08259469-EA37-4589-94DB-D43DC49C6094}" dt="2026-05-06T18:07:16.175" v="176" actId="26606"/>
          <ac:picMkLst>
            <pc:docMk/>
            <pc:sldMk cId="1739444612" sldId="1154"/>
            <ac:picMk id="20524" creationId="{216C5BFD-68CB-4D38-8260-03F9792288D6}"/>
          </ac:picMkLst>
        </pc:picChg>
        <pc:picChg chg="add">
          <ac:chgData name="First Presbyterian Church, Blairstown, NJ" userId="96d466b960cbaa79" providerId="LiveId" clId="{08259469-EA37-4589-94DB-D43DC49C6094}" dt="2026-05-06T18:07:16.181" v="177" actId="26606"/>
          <ac:picMkLst>
            <pc:docMk/>
            <pc:sldMk cId="1739444612" sldId="1154"/>
            <ac:picMk id="20526" creationId="{5D1BC6E4-DB3A-4398-8E56-4002F0E0BA4C}"/>
          </ac:picMkLst>
        </pc:picChg>
      </pc:sldChg>
      <pc:sldChg chg="add">
        <pc:chgData name="First Presbyterian Church, Blairstown, NJ" userId="96d466b960cbaa79" providerId="LiveId" clId="{08259469-EA37-4589-94DB-D43DC49C6094}" dt="2026-05-06T19:01:35.633" v="194"/>
        <pc:sldMkLst>
          <pc:docMk/>
          <pc:sldMk cId="753076663" sldId="1177"/>
        </pc:sldMkLst>
      </pc:sldChg>
      <pc:sldChg chg="add">
        <pc:chgData name="First Presbyterian Church, Blairstown, NJ" userId="96d466b960cbaa79" providerId="LiveId" clId="{08259469-EA37-4589-94DB-D43DC49C6094}" dt="2026-05-06T19:01:35.633" v="194"/>
        <pc:sldMkLst>
          <pc:docMk/>
          <pc:sldMk cId="238106061" sldId="1178"/>
        </pc:sldMkLst>
      </pc:sldChg>
      <pc:sldChg chg="add">
        <pc:chgData name="First Presbyterian Church, Blairstown, NJ" userId="96d466b960cbaa79" providerId="LiveId" clId="{08259469-EA37-4589-94DB-D43DC49C6094}" dt="2026-05-06T19:01:35.633" v="194"/>
        <pc:sldMkLst>
          <pc:docMk/>
          <pc:sldMk cId="981020521" sldId="1179"/>
        </pc:sldMkLst>
      </pc:sldChg>
      <pc:sldChg chg="add">
        <pc:chgData name="First Presbyterian Church, Blairstown, NJ" userId="96d466b960cbaa79" providerId="LiveId" clId="{08259469-EA37-4589-94DB-D43DC49C6094}" dt="2026-05-06T19:01:35.633" v="194"/>
        <pc:sldMkLst>
          <pc:docMk/>
          <pc:sldMk cId="3466640952" sldId="1180"/>
        </pc:sldMkLst>
      </pc:sldChg>
      <pc:sldChg chg="add">
        <pc:chgData name="First Presbyterian Church, Blairstown, NJ" userId="96d466b960cbaa79" providerId="LiveId" clId="{08259469-EA37-4589-94DB-D43DC49C6094}" dt="2026-05-06T19:01:35.633" v="194"/>
        <pc:sldMkLst>
          <pc:docMk/>
          <pc:sldMk cId="2790452853" sldId="1181"/>
        </pc:sldMkLst>
      </pc:sldChg>
      <pc:sldChg chg="add">
        <pc:chgData name="First Presbyterian Church, Blairstown, NJ" userId="96d466b960cbaa79" providerId="LiveId" clId="{08259469-EA37-4589-94DB-D43DC49C6094}" dt="2026-05-06T17:56:29.183" v="24"/>
        <pc:sldMkLst>
          <pc:docMk/>
          <pc:sldMk cId="4277881834" sldId="1203"/>
        </pc:sldMkLst>
      </pc:sldChg>
      <pc:sldChg chg="add">
        <pc:chgData name="First Presbyterian Church, Blairstown, NJ" userId="96d466b960cbaa79" providerId="LiveId" clId="{08259469-EA37-4589-94DB-D43DC49C6094}" dt="2026-05-06T17:56:29.183" v="24"/>
        <pc:sldMkLst>
          <pc:docMk/>
          <pc:sldMk cId="4280387213" sldId="1217"/>
        </pc:sldMkLst>
      </pc:sldChg>
      <pc:sldChg chg="del">
        <pc:chgData name="First Presbyterian Church, Blairstown, NJ" userId="96d466b960cbaa79" providerId="LiveId" clId="{08259469-EA37-4589-94DB-D43DC49C6094}" dt="2026-05-06T17:56:34.623" v="25" actId="47"/>
        <pc:sldMkLst>
          <pc:docMk/>
          <pc:sldMk cId="2079817303" sldId="1221"/>
        </pc:sldMkLst>
      </pc:sldChg>
      <pc:sldChg chg="del">
        <pc:chgData name="First Presbyterian Church, Blairstown, NJ" userId="96d466b960cbaa79" providerId="LiveId" clId="{08259469-EA37-4589-94DB-D43DC49C6094}" dt="2026-05-06T17:58:57.246" v="46" actId="47"/>
        <pc:sldMkLst>
          <pc:docMk/>
          <pc:sldMk cId="4150508613" sldId="1261"/>
        </pc:sldMkLst>
      </pc:sldChg>
      <pc:sldChg chg="modSp mod">
        <pc:chgData name="First Presbyterian Church, Blairstown, NJ" userId="96d466b960cbaa79" providerId="LiveId" clId="{08259469-EA37-4589-94DB-D43DC49C6094}" dt="2026-05-06T18:03:50.011" v="111" actId="20577"/>
        <pc:sldMkLst>
          <pc:docMk/>
          <pc:sldMk cId="2390828971" sldId="1280"/>
        </pc:sldMkLst>
        <pc:spChg chg="mod">
          <ac:chgData name="First Presbyterian Church, Blairstown, NJ" userId="96d466b960cbaa79" providerId="LiveId" clId="{08259469-EA37-4589-94DB-D43DC49C6094}" dt="2026-05-06T18:03:50.011" v="111" actId="20577"/>
          <ac:spMkLst>
            <pc:docMk/>
            <pc:sldMk cId="2390828971" sldId="1280"/>
            <ac:spMk id="4" creationId="{C74D5CC8-AF65-D8F7-3C0F-CFD479125F9C}"/>
          </ac:spMkLst>
        </pc:spChg>
      </pc:sldChg>
      <pc:sldChg chg="modSp mod">
        <pc:chgData name="First Presbyterian Church, Blairstown, NJ" userId="96d466b960cbaa79" providerId="LiveId" clId="{08259469-EA37-4589-94DB-D43DC49C6094}" dt="2026-05-06T17:57:46.701" v="33" actId="20577"/>
        <pc:sldMkLst>
          <pc:docMk/>
          <pc:sldMk cId="327398095" sldId="1291"/>
        </pc:sldMkLst>
        <pc:spChg chg="mod">
          <ac:chgData name="First Presbyterian Church, Blairstown, NJ" userId="96d466b960cbaa79" providerId="LiveId" clId="{08259469-EA37-4589-94DB-D43DC49C6094}" dt="2026-05-06T17:57:46.701" v="33" actId="20577"/>
          <ac:spMkLst>
            <pc:docMk/>
            <pc:sldMk cId="327398095" sldId="1291"/>
            <ac:spMk id="82948" creationId="{730A46FC-133B-FC34-BEA4-FB6FF6913C03}"/>
          </ac:spMkLst>
        </pc:spChg>
      </pc:sldChg>
      <pc:sldChg chg="del">
        <pc:chgData name="First Presbyterian Church, Blairstown, NJ" userId="96d466b960cbaa79" providerId="LiveId" clId="{08259469-EA37-4589-94DB-D43DC49C6094}" dt="2026-05-06T18:01:39.691" v="80" actId="47"/>
        <pc:sldMkLst>
          <pc:docMk/>
          <pc:sldMk cId="883977692" sldId="1292"/>
        </pc:sldMkLst>
      </pc:sldChg>
      <pc:sldChg chg="modSp mod">
        <pc:chgData name="First Presbyterian Church, Blairstown, NJ" userId="96d466b960cbaa79" providerId="LiveId" clId="{08259469-EA37-4589-94DB-D43DC49C6094}" dt="2026-05-06T18:03:55.201" v="113" actId="6549"/>
        <pc:sldMkLst>
          <pc:docMk/>
          <pc:sldMk cId="3247201632" sldId="1293"/>
        </pc:sldMkLst>
        <pc:spChg chg="mod">
          <ac:chgData name="First Presbyterian Church, Blairstown, NJ" userId="96d466b960cbaa79" providerId="LiveId" clId="{08259469-EA37-4589-94DB-D43DC49C6094}" dt="2026-05-06T18:03:55.201" v="113" actId="6549"/>
          <ac:spMkLst>
            <pc:docMk/>
            <pc:sldMk cId="3247201632" sldId="1293"/>
            <ac:spMk id="4" creationId="{FDB61A74-ABBC-EBE5-523B-6C652AB2AC16}"/>
          </ac:spMkLst>
        </pc:spChg>
      </pc:sldChg>
      <pc:sldChg chg="modSp mod">
        <pc:chgData name="First Presbyterian Church, Blairstown, NJ" userId="96d466b960cbaa79" providerId="LiveId" clId="{08259469-EA37-4589-94DB-D43DC49C6094}" dt="2026-05-06T17:55:18.791" v="23" actId="20577"/>
        <pc:sldMkLst>
          <pc:docMk/>
          <pc:sldMk cId="2259649906" sldId="1297"/>
        </pc:sldMkLst>
        <pc:spChg chg="mod">
          <ac:chgData name="First Presbyterian Church, Blairstown, NJ" userId="96d466b960cbaa79" providerId="LiveId" clId="{08259469-EA37-4589-94DB-D43DC49C6094}" dt="2026-05-06T17:55:18.791" v="23" actId="20577"/>
          <ac:spMkLst>
            <pc:docMk/>
            <pc:sldMk cId="2259649906" sldId="1297"/>
            <ac:spMk id="7170" creationId="{BD3F2DB8-12B6-8E3E-E807-752198450D59}"/>
          </ac:spMkLst>
        </pc:spChg>
      </pc:sldChg>
      <pc:sldChg chg="modSp mod">
        <pc:chgData name="First Presbyterian Church, Blairstown, NJ" userId="96d466b960cbaa79" providerId="LiveId" clId="{08259469-EA37-4589-94DB-D43DC49C6094}" dt="2026-05-06T19:01:22.231" v="193" actId="20577"/>
        <pc:sldMkLst>
          <pc:docMk/>
          <pc:sldMk cId="3298647740" sldId="1315"/>
        </pc:sldMkLst>
        <pc:spChg chg="mod">
          <ac:chgData name="First Presbyterian Church, Blairstown, NJ" userId="96d466b960cbaa79" providerId="LiveId" clId="{08259469-EA37-4589-94DB-D43DC49C6094}" dt="2026-05-06T19:01:22.231" v="193" actId="20577"/>
          <ac:spMkLst>
            <pc:docMk/>
            <pc:sldMk cId="3298647740" sldId="1315"/>
            <ac:spMk id="14338" creationId="{3575C546-499D-B7FD-D650-96E64244CAE3}"/>
          </ac:spMkLst>
        </pc:spChg>
      </pc:sldChg>
      <pc:sldChg chg="del">
        <pc:chgData name="First Presbyterian Church, Blairstown, NJ" userId="96d466b960cbaa79" providerId="LiveId" clId="{08259469-EA37-4589-94DB-D43DC49C6094}" dt="2026-05-06T19:01:42.901" v="195" actId="47"/>
        <pc:sldMkLst>
          <pc:docMk/>
          <pc:sldMk cId="2941822097" sldId="1316"/>
        </pc:sldMkLst>
      </pc:sldChg>
      <pc:sldChg chg="modSp mod">
        <pc:chgData name="First Presbyterian Church, Blairstown, NJ" userId="96d466b960cbaa79" providerId="LiveId" clId="{08259469-EA37-4589-94DB-D43DC49C6094}" dt="2026-05-06T17:54:52.151" v="14" actId="21"/>
        <pc:sldMkLst>
          <pc:docMk/>
          <pc:sldMk cId="3123788554" sldId="1319"/>
        </pc:sldMkLst>
        <pc:spChg chg="mod">
          <ac:chgData name="First Presbyterian Church, Blairstown, NJ" userId="96d466b960cbaa79" providerId="LiveId" clId="{08259469-EA37-4589-94DB-D43DC49C6094}" dt="2026-05-06T17:54:52.151" v="14" actId="21"/>
          <ac:spMkLst>
            <pc:docMk/>
            <pc:sldMk cId="3123788554" sldId="1319"/>
            <ac:spMk id="7170" creationId="{6378B389-E64C-3F91-C7B1-DDBDAE7CEFA1}"/>
          </ac:spMkLst>
        </pc:spChg>
      </pc:sldChg>
      <pc:sldChg chg="del">
        <pc:chgData name="First Presbyterian Church, Blairstown, NJ" userId="96d466b960cbaa79" providerId="LiveId" clId="{08259469-EA37-4589-94DB-D43DC49C6094}" dt="2026-05-06T18:03:58.562" v="114" actId="47"/>
        <pc:sldMkLst>
          <pc:docMk/>
          <pc:sldMk cId="4023514640" sldId="1324"/>
        </pc:sldMkLst>
      </pc:sldChg>
      <pc:sldChg chg="modSp mod">
        <pc:chgData name="First Presbyterian Church, Blairstown, NJ" userId="96d466b960cbaa79" providerId="LiveId" clId="{08259469-EA37-4589-94DB-D43DC49C6094}" dt="2026-05-06T18:01:35.201" v="79" actId="6549"/>
        <pc:sldMkLst>
          <pc:docMk/>
          <pc:sldMk cId="3737285767" sldId="1326"/>
        </pc:sldMkLst>
        <pc:spChg chg="mod">
          <ac:chgData name="First Presbyterian Church, Blairstown, NJ" userId="96d466b960cbaa79" providerId="LiveId" clId="{08259469-EA37-4589-94DB-D43DC49C6094}" dt="2026-05-06T18:01:35.201" v="79" actId="6549"/>
          <ac:spMkLst>
            <pc:docMk/>
            <pc:sldMk cId="3737285767" sldId="1326"/>
            <ac:spMk id="17410" creationId="{E4CCFC4B-EA24-6F4F-0C4A-778463F42345}"/>
          </ac:spMkLst>
        </pc:spChg>
      </pc:sldChg>
      <pc:sldChg chg="del">
        <pc:chgData name="First Presbyterian Church, Blairstown, NJ" userId="96d466b960cbaa79" providerId="LiveId" clId="{08259469-EA37-4589-94DB-D43DC49C6094}" dt="2026-05-06T19:01:42.901" v="195" actId="47"/>
        <pc:sldMkLst>
          <pc:docMk/>
          <pc:sldMk cId="3999396696" sldId="1327"/>
        </pc:sldMkLst>
      </pc:sldChg>
      <pc:sldChg chg="del">
        <pc:chgData name="First Presbyterian Church, Blairstown, NJ" userId="96d466b960cbaa79" providerId="LiveId" clId="{08259469-EA37-4589-94DB-D43DC49C6094}" dt="2026-05-06T19:01:42.901" v="195" actId="47"/>
        <pc:sldMkLst>
          <pc:docMk/>
          <pc:sldMk cId="4172336852" sldId="1328"/>
        </pc:sldMkLst>
      </pc:sldChg>
      <pc:sldChg chg="modSp add mod">
        <pc:chgData name="First Presbyterian Church, Blairstown, NJ" userId="96d466b960cbaa79" providerId="LiveId" clId="{08259469-EA37-4589-94DB-D43DC49C6094}" dt="2026-05-06T19:01:14.596" v="191" actId="20577"/>
        <pc:sldMkLst>
          <pc:docMk/>
          <pc:sldMk cId="3919288762" sldId="1329"/>
        </pc:sldMkLst>
        <pc:spChg chg="mod">
          <ac:chgData name="First Presbyterian Church, Blairstown, NJ" userId="96d466b960cbaa79" providerId="LiveId" clId="{08259469-EA37-4589-94DB-D43DC49C6094}" dt="2026-05-06T19:01:14.596" v="191" actId="20577"/>
          <ac:spMkLst>
            <pc:docMk/>
            <pc:sldMk cId="3919288762" sldId="1329"/>
            <ac:spMk id="14338" creationId="{50386E08-966A-E972-7D5F-88B744F022A2}"/>
          </ac:spMkLst>
        </pc:spChg>
      </pc:sldChg>
      <pc:sldChg chg="add">
        <pc:chgData name="First Presbyterian Church, Blairstown, NJ" userId="96d466b960cbaa79" providerId="LiveId" clId="{08259469-EA37-4589-94DB-D43DC49C6094}" dt="2026-05-06T19:01:35.633" v="194"/>
        <pc:sldMkLst>
          <pc:docMk/>
          <pc:sldMk cId="0" sldId="1330"/>
        </pc:sldMkLst>
      </pc:sldChg>
      <pc:sldChg chg="add">
        <pc:chgData name="First Presbyterian Church, Blairstown, NJ" userId="96d466b960cbaa79" providerId="LiveId" clId="{08259469-EA37-4589-94DB-D43DC49C6094}" dt="2026-05-06T19:03:28.721" v="198"/>
        <pc:sldMkLst>
          <pc:docMk/>
          <pc:sldMk cId="2284633024" sldId="1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05/08/2026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2EE6-F28C-E6BD-85D2-A9853E82CFC4}"/>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48CF545-3BE7-E2B3-D724-D2F7CC6D324F}"/>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1A4ED8A-001F-B8DF-83F0-8A58C4441537}"/>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B0A8FE53-4FA2-B708-5A13-6253D65C3673}"/>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76960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3372A-6456-1450-67D1-6B9E6ECD73EF}"/>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0E0661A-9D1B-AE33-8759-2EB6ABDEDD5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675F67F-EDCB-0088-95B2-9163091B55F6}"/>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860A294C-D09B-D282-A782-142B69C23DD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31</a:t>
            </a:fld>
            <a:endParaRPr lang="en-US" altLang="en-US">
              <a:latin typeface="Tahoma" panose="020B0604030504040204" pitchFamily="34" charset="0"/>
            </a:endParaRPr>
          </a:p>
        </p:txBody>
      </p:sp>
    </p:spTree>
    <p:extLst>
      <p:ext uri="{BB962C8B-B14F-4D97-AF65-F5344CB8AC3E}">
        <p14:creationId xmlns:p14="http://schemas.microsoft.com/office/powerpoint/2010/main" val="178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4D94-3D8C-CD1A-C362-6BA14599FB73}"/>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1087286-E24A-6E9F-1BC1-33CA643F0A8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C2FF336-1610-3EE9-AFF9-A54A18DE8CCC}"/>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E22EDEBE-1564-22DB-8731-710CFE752FDA}"/>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32</a:t>
            </a:fld>
            <a:endParaRPr lang="en-US" altLang="en-US">
              <a:latin typeface="Tahoma" panose="020B0604030504040204" pitchFamily="34" charset="0"/>
            </a:endParaRPr>
          </a:p>
        </p:txBody>
      </p:sp>
    </p:spTree>
    <p:extLst>
      <p:ext uri="{BB962C8B-B14F-4D97-AF65-F5344CB8AC3E}">
        <p14:creationId xmlns:p14="http://schemas.microsoft.com/office/powerpoint/2010/main" val="178242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9F10-40AB-5950-62A4-E7FE20B8E17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52A8A90-8A16-0973-48B7-C69EF89EE60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44A275B-3617-4D04-7AA1-2ED903B72BAC}"/>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79C8889C-29B6-A54E-EB54-F9C518B6CC7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28551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27</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3CB76-4D09-41EC-EFC2-4DCF3D710605}"/>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F6A8DE0-0CA9-348E-726E-B95507164EE2}"/>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9F559E6-2AFA-59DB-EC9F-FA28D2234D30}"/>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DEEB5FAA-CC4B-6E6F-2325-34D6F8212E6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Tree>
    <p:extLst>
      <p:ext uri="{BB962C8B-B14F-4D97-AF65-F5344CB8AC3E}">
        <p14:creationId xmlns:p14="http://schemas.microsoft.com/office/powerpoint/2010/main" val="113797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29</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63A7E-3579-5D14-7A34-80628D940F0D}"/>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C823581-D0C6-2EBF-C2A3-F76024AC1496}"/>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79E5AFD3-CDD1-49F9-EE69-06AA4695B84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FEC822FA-AE15-CFB7-D232-A20F240A1764}"/>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30</a:t>
            </a:fld>
            <a:endParaRPr lang="en-US" altLang="en-US">
              <a:latin typeface="Tahoma" panose="020B0604030504040204" pitchFamily="34" charset="0"/>
            </a:endParaRPr>
          </a:p>
        </p:txBody>
      </p:sp>
    </p:spTree>
    <p:extLst>
      <p:ext uri="{BB962C8B-B14F-4D97-AF65-F5344CB8AC3E}">
        <p14:creationId xmlns:p14="http://schemas.microsoft.com/office/powerpoint/2010/main" val="73737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05/08/2026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Hear and accept the good news! … Believe that you are forgiven and live in peace.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466        v. 1</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 For a Thousand Tongues to Sing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dear Redeemer’s praise,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glories of my God and King,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triumphs of God's grace!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685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   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200025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lgn="ctr">
              <a:spcBef>
                <a:spcPts val="0"/>
              </a:spcBef>
              <a:spcAft>
                <a:spcPts val="0"/>
              </a:spcAft>
              <a:buNone/>
            </a:pPr>
            <a:endParaRPr lang="en-US" sz="2800" dirty="0">
              <a:effectLst/>
            </a:endParaRPr>
          </a:p>
          <a:p>
            <a:pPr marL="0" indent="0" algn="ctr">
              <a:spcBef>
                <a:spcPts val="0"/>
              </a:spcBef>
              <a:spcAft>
                <a:spcPts val="0"/>
              </a:spcAft>
              <a:buNone/>
            </a:pPr>
            <a:endParaRPr lang="en-US" sz="2800" dirty="0">
              <a:effectLst/>
            </a:endParaRPr>
          </a:p>
          <a:p>
            <a:pPr marL="0" indent="0" algn="ctr">
              <a:spcBef>
                <a:spcPts val="0"/>
              </a:spcBef>
              <a:spcAft>
                <a:spcPts val="0"/>
              </a:spcAft>
              <a:buNone/>
            </a:pPr>
            <a:r>
              <a:rPr lang="en-US" sz="2800" dirty="0">
                <a:effectLst/>
              </a:rPr>
              <a:t>~ Children may go downstairs for Sunday School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8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HEBREW LESSON: 	Psalm 4  	NRSVUE</a:t>
            </a:r>
          </a:p>
          <a:p>
            <a:pPr algn="ctr">
              <a:buNone/>
              <a:defRPr/>
            </a:pPr>
            <a:r>
              <a:rPr lang="en-US" sz="2400" i="1" dirty="0">
                <a:cs typeface="Arial" pitchFamily="34" charset="0"/>
              </a:rPr>
              <a:t>Our goodness reflects God’s light.</a:t>
            </a:r>
            <a:endParaRPr lang="en-US" sz="2400" b="0" i="1" dirty="0">
              <a:cs typeface="Arial" pitchFamily="34" charset="0"/>
            </a:endParaRPr>
          </a:p>
          <a:p>
            <a:pPr>
              <a:lnSpc>
                <a:spcPct val="150000"/>
              </a:lnSpc>
              <a:buNone/>
            </a:pPr>
            <a:r>
              <a:rPr lang="en-US" sz="2800" b="1" baseline="30000" dirty="0">
                <a:effectLst>
                  <a:outerShdw blurRad="38100" dist="38100" dir="2700000" algn="tl">
                    <a:srgbClr val="000000">
                      <a:alpha val="43137"/>
                    </a:srgbClr>
                  </a:outerShdw>
                </a:effectLst>
              </a:rPr>
              <a:t>1 </a:t>
            </a:r>
            <a:r>
              <a:rPr lang="en-US" sz="2800" dirty="0">
                <a:effectLst>
                  <a:outerShdw blurRad="38100" dist="38100" dir="2700000" algn="tl">
                    <a:srgbClr val="000000">
                      <a:alpha val="43137"/>
                    </a:srgbClr>
                  </a:outerShdw>
                </a:effectLst>
              </a:rPr>
              <a:t>Answer me when I call, O God of my right!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You gave me room when I was in distress.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Be gracious to me, and hear my prayer.</a:t>
            </a:r>
          </a:p>
          <a:p>
            <a:pPr>
              <a:lnSpc>
                <a:spcPct val="150000"/>
              </a:lnSpc>
              <a:buNone/>
            </a:pP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How long, you people, shall my honor suffer shame?     How long will you love vain words and seek after lies? </a:t>
            </a:r>
            <a:r>
              <a:rPr lang="en-US" sz="2800" i="1" dirty="0">
                <a:effectLst>
                  <a:outerShdw blurRad="38100" dist="38100" dir="2700000" algn="tl">
                    <a:srgbClr val="000000">
                      <a:alpha val="43137"/>
                    </a:srgbClr>
                  </a:outerShdw>
                </a:effectLst>
              </a:rPr>
              <a:t>Selah</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But know that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has set apart the faithful for himself;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hears when I call to him.</a:t>
            </a:r>
          </a:p>
          <a:p>
            <a:pPr indent="171450" algn="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9B81-98F2-CA9E-C5D3-B3FF88AE2467}"/>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4CCFC4B-EA24-6F4F-0C4A-778463F42345}"/>
              </a:ext>
            </a:extLst>
          </p:cNvPr>
          <p:cNvSpPr txBox="1">
            <a:spLocks noChangeArrowheads="1"/>
          </p:cNvSpPr>
          <p:nvPr/>
        </p:nvSpPr>
        <p:spPr bwMode="auto">
          <a:xfrm>
            <a:off x="152400" y="76200"/>
            <a:ext cx="8839200" cy="59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When you are disturbed, do not sin;</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ponder it on your beds, and be silent. </a:t>
            </a:r>
            <a:r>
              <a:rPr lang="en-US" sz="2800" i="1" dirty="0">
                <a:effectLst>
                  <a:outerShdw blurRad="38100" dist="38100" dir="2700000" algn="tl">
                    <a:srgbClr val="000000">
                      <a:alpha val="43137"/>
                    </a:srgbClr>
                  </a:outerShdw>
                </a:effectLst>
              </a:rPr>
              <a:t>Selah</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Offer right sacrifices, and put your trust in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a:t>
            </a:r>
          </a:p>
          <a:p>
            <a:pPr>
              <a:lnSpc>
                <a:spcPct val="150000"/>
              </a:lnSpc>
              <a:buNone/>
            </a:pP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There are many who say, “O that we might see some good!  Let the light of your face shine on us, O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You have put gladness in my heart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more than when their grain and wine abound.</a:t>
            </a:r>
          </a:p>
          <a:p>
            <a:pPr>
              <a:lnSpc>
                <a:spcPct val="150000"/>
              </a:lnSpc>
              <a:buNone/>
            </a:pP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I will both lie down and sleep in peace,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for you alone, O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make me lie down in safety.</a:t>
            </a:r>
          </a:p>
        </p:txBody>
      </p:sp>
    </p:spTree>
    <p:extLst>
      <p:ext uri="{BB962C8B-B14F-4D97-AF65-F5344CB8AC3E}">
        <p14:creationId xmlns:p14="http://schemas.microsoft.com/office/powerpoint/2010/main" val="373728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599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8: 12–16, 53–58 NRSVUE</a:t>
            </a:r>
          </a:p>
          <a:p>
            <a:pPr marR="0" indent="342900">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claims himself as “I am the light of the world.”</a:t>
            </a:r>
            <a:endPar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114300" algn="just">
              <a:lnSpc>
                <a:spcPct val="150000"/>
              </a:lnSpc>
              <a:buNone/>
            </a:pPr>
            <a:r>
              <a:rPr lang="en-US" sz="2800" b="1"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Again Jesus spoke to them, saying, “I am the light of the world. Whoever follows me will never walk in darkness but will have the light of life.” </a:t>
            </a:r>
            <a:r>
              <a:rPr lang="en-US" sz="2800" b="1"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Then the Pharisees said to him, “You are testifying on your own behalf; your testimony is not valid.” </a:t>
            </a:r>
            <a:r>
              <a:rPr lang="en-US" sz="2800" b="1"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Jesus answered, “Even if I testify on my own behalf, my testimony is valid because I know where I have come from and where I am going,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6467796"/>
          </a:xfrm>
          <a:prstGeom prst="rect">
            <a:avLst/>
          </a:prstGeom>
          <a:noFill/>
        </p:spPr>
        <p:txBody>
          <a:bodyPr wrap="square">
            <a:spAutoFit/>
          </a:bodyPr>
          <a:lstStyle/>
          <a:p>
            <a:pPr indent="114300"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you do not know where I come from or where I am going.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judge by human standards; I judge no one.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Yet even if I do judge, my judgment is valid, for it is not I alone who judge but I and the Father who sent me.</a:t>
            </a:r>
          </a:p>
          <a:p>
            <a:pPr indent="114300" algn="ctr">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John 8:53-58</a:t>
            </a:r>
          </a:p>
          <a:p>
            <a:pPr indent="11430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you greater than our father Abraham, who died? The prophets also died. Who do you claim to be?”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answered, “If I glorify myself, my glory is nothing. It is my Father who glorifies me, </a:t>
            </a:r>
            <a:r>
              <a:rPr lang="en-US" sz="28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39082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28FA-AC84-48BD-2D4F-1743907C08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B61A74-ABBC-EBE5-523B-6C652AB2AC16}"/>
              </a:ext>
            </a:extLst>
          </p:cNvPr>
          <p:cNvSpPr txBox="1"/>
          <p:nvPr/>
        </p:nvSpPr>
        <p:spPr>
          <a:xfrm>
            <a:off x="323850" y="152400"/>
            <a:ext cx="8496300" cy="5821465"/>
          </a:xfrm>
          <a:prstGeom prst="rect">
            <a:avLst/>
          </a:prstGeom>
          <a:noFill/>
        </p:spPr>
        <p:txBody>
          <a:bodyPr wrap="square">
            <a:spAutoFit/>
          </a:bodyPr>
          <a:lstStyle/>
          <a:p>
            <a:pPr indent="228600" algn="just">
              <a:lnSpc>
                <a:spcPct val="150000"/>
              </a:lnSpc>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of whom you say, ‘He is our God,’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though you do not know him. But I know him; if I would say that I do not know him, I would be a liar like you. But I do know him, and I keep his word.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Your ancestor Abraham rejoiced that he would see my day; he saw it and was glad.”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 Jews said to him, “You are not yet fifty years old, and have you seen Abraham?”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them, “Very truly, I tell you, before Abraham was, I am.”</a:t>
            </a:r>
          </a:p>
        </p:txBody>
      </p:sp>
    </p:spTree>
    <p:extLst>
      <p:ext uri="{BB962C8B-B14F-4D97-AF65-F5344CB8AC3E}">
        <p14:creationId xmlns:p14="http://schemas.microsoft.com/office/powerpoint/2010/main" val="324720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038600" y="381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endParaRPr lang="en-US" i="1" dirty="0"/>
          </a:p>
          <a:p>
            <a:pPr algn="ctr">
              <a:spcBef>
                <a:spcPct val="20000"/>
              </a:spcBef>
              <a:spcAft>
                <a:spcPts val="600"/>
              </a:spcAft>
              <a:buClr>
                <a:schemeClr val="tx2"/>
              </a:buClr>
              <a:buSzPct val="70000"/>
              <a:buFont typeface="Wingdings 2" charset="2"/>
            </a:pPr>
            <a:r>
              <a:rPr lang="en-US" sz="4000" i="1" dirty="0"/>
              <a:t>“Flowers of My World” </a:t>
            </a:r>
          </a:p>
          <a:p>
            <a:pPr algn="ctr">
              <a:spcBef>
                <a:spcPct val="20000"/>
              </a:spcBef>
              <a:spcAft>
                <a:spcPts val="600"/>
              </a:spcAft>
              <a:buClr>
                <a:schemeClr val="tx2"/>
              </a:buClr>
              <a:buSzPct val="70000"/>
              <a:buFont typeface="Wingdings 2" charset="2"/>
            </a:pPr>
            <a:endParaRPr lang="en-US" sz="4000" i="1" dirty="0"/>
          </a:p>
          <a:p>
            <a:pPr algn="ctr">
              <a:spcBef>
                <a:spcPct val="20000"/>
              </a:spcBef>
              <a:spcAft>
                <a:spcPts val="600"/>
              </a:spcAft>
              <a:buClr>
                <a:schemeClr val="tx2"/>
              </a:buClr>
              <a:buSzPct val="70000"/>
              <a:buFont typeface="Wingdings 2" charset="2"/>
            </a:pPr>
            <a:r>
              <a:rPr lang="en-US" sz="2800" i="1" dirty="0"/>
              <a:t>by Loonis McGlohon</a:t>
            </a:r>
            <a:r>
              <a:rPr lang="it-IT" sz="2800" i="1" dirty="0"/>
              <a:t> </a:t>
            </a:r>
          </a:p>
        </p:txBody>
      </p:sp>
    </p:spTree>
    <p:extLst>
      <p:ext uri="{BB962C8B-B14F-4D97-AF65-F5344CB8AC3E}">
        <p14:creationId xmlns:p14="http://schemas.microsoft.com/office/powerpoint/2010/main" val="9494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F53F6-C9AD-3E78-336D-E9E6EFBD7F3D}"/>
              </a:ext>
            </a:extLst>
          </p:cNvPr>
          <p:cNvPicPr>
            <a:picLocks noChangeAspect="1"/>
          </p:cNvPicPr>
          <p:nvPr/>
        </p:nvPicPr>
        <p:blipFill>
          <a:blip r:embed="rId3">
            <a:extLst>
              <a:ext uri="{28A0092B-C50C-407E-A947-70E740481C1C}">
                <a14:useLocalDpi xmlns:a14="http://schemas.microsoft.com/office/drawing/2010/main" val="0"/>
              </a:ext>
            </a:extLst>
          </a:blip>
          <a:srcRect l="8591" r="9111"/>
          <a:stretch>
            <a:fillRect/>
          </a:stretch>
        </p:blipFill>
        <p:spPr>
          <a:xfrm>
            <a:off x="-7986" y="1"/>
            <a:ext cx="3428736" cy="6858000"/>
          </a:xfrm>
          <a:prstGeom prst="rect">
            <a:avLst/>
          </a:prstGeom>
        </p:spPr>
      </p:pic>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59620" y="1828801"/>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Aft>
                <a:spcPts val="600"/>
              </a:spcAft>
              <a:buClr>
                <a:schemeClr val="tx2"/>
              </a:buClr>
              <a:buFont typeface="Wingdings 2" charset="2"/>
              <a:buNone/>
              <a:tabLst>
                <a:tab pos="7543800" algn="r"/>
              </a:tabLst>
            </a:pPr>
            <a: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 SERIES:</a:t>
            </a:r>
          </a:p>
          <a:p>
            <a:pPr eaLnBrk="1" hangingPunct="1">
              <a:lnSpc>
                <a:spcPct val="90000"/>
              </a:lnSpc>
              <a:spcAft>
                <a:spcPts val="600"/>
              </a:spcAft>
              <a:buClr>
                <a:schemeClr val="tx2"/>
              </a:buClr>
              <a:buFont typeface="Wingdings 2" charset="2"/>
              <a:buNone/>
              <a:tabLst>
                <a:tab pos="7543800" algn="r"/>
              </a:tabLst>
            </a:pPr>
            <a:endPar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lnSpc>
                <a:spcPct val="110000"/>
              </a:lnSpc>
              <a:spcAft>
                <a:spcPts val="600"/>
              </a:spcAft>
              <a:buClr>
                <a:schemeClr val="tx2"/>
              </a:buClr>
              <a:buFont typeface="Wingdings 2" charset="2"/>
              <a:buNone/>
              <a:tabLst>
                <a:tab pos="7543800" algn="r"/>
              </a:tabLst>
            </a:pP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Rounded MT Bold" panose="020F0704030504030204" pitchFamily="34" charset="0"/>
                <a:cs typeface="+mn-cs"/>
              </a:rPr>
              <a:t>“I am” </a:t>
            </a:r>
            <a:b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Rounded MT Bold" panose="020F0704030504030204" pitchFamily="34" charset="0"/>
                <a:cs typeface="+mn-cs"/>
              </a:rPr>
            </a:b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Rounded MT Bold" panose="020F0704030504030204" pitchFamily="34" charset="0"/>
                <a:cs typeface="+mn-cs"/>
              </a:rPr>
              <a:t>Sayings of Jesus:</a:t>
            </a:r>
          </a:p>
          <a:p>
            <a:pPr eaLnBrk="1" hangingPunct="1">
              <a:lnSpc>
                <a:spcPct val="90000"/>
              </a:lnSpc>
              <a:spcAft>
                <a:spcPts val="600"/>
              </a:spcAft>
              <a:buClr>
                <a:schemeClr val="tx2"/>
              </a:buClr>
              <a:buFont typeface="Wingdings 2" charset="2"/>
              <a:buNone/>
              <a:tabLst>
                <a:tab pos="7543800" algn="r"/>
              </a:tabLst>
            </a:pPr>
            <a:endParaRPr lang="en-US" altLang="en-US" sz="27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lnSpc>
                <a:spcPct val="110000"/>
              </a:lnSpc>
              <a:spcAft>
                <a:spcPts val="600"/>
              </a:spcAft>
              <a:buClr>
                <a:schemeClr val="tx2"/>
              </a:buClr>
              <a:buFont typeface="Wingdings 2" charset="2"/>
              <a:buNone/>
              <a:tabLst>
                <a:tab pos="7543800" algn="r"/>
              </a:tabLst>
            </a:pPr>
            <a: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III. </a:t>
            </a: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“The Light of</a:t>
            </a:r>
            <a:b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the World”</a:t>
            </a:r>
            <a:endParaRPr lang="en-US" altLang="en-US" sz="27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0526" name="Picture 20525">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152400"/>
            <a:ext cx="8572500" cy="62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 (1 Corinthians 13: 4–13)	</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Love is patient; love is kind; love is not envious or boastful or arrogant or rude. It does not insist on its own way; it is not irritable or resentful; it does not rejoice in wrongdoing but rejoices in the truth. It bears all things, believes all things, hopes all things, endures all things. . </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8A6C1-792B-72A4-EB80-4EFA39546D9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50386E08-966A-E972-7D5F-88B744F022A2}"/>
              </a:ext>
            </a:extLst>
          </p:cNvPr>
          <p:cNvSpPr txBox="1">
            <a:spLocks noChangeArrowheads="1"/>
          </p:cNvSpPr>
          <p:nvPr/>
        </p:nvSpPr>
        <p:spPr bwMode="auto">
          <a:xfrm>
            <a:off x="209550" y="76200"/>
            <a:ext cx="87249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Love never ends. But as for prophecies, they will come to an end; as for tongues, they will cease; as for knowledge, it will come to an end. For we know only in part, and we prophesy only in part; but when the complete comes, the partial will come to an end. When I was a child, I spoke like a child, I thought like a child, I reasoned like a child; . . .</a:t>
            </a:r>
          </a:p>
        </p:txBody>
      </p:sp>
    </p:spTree>
    <p:extLst>
      <p:ext uri="{BB962C8B-B14F-4D97-AF65-F5344CB8AC3E}">
        <p14:creationId xmlns:p14="http://schemas.microsoft.com/office/powerpoint/2010/main" val="3919288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B6F3-3066-3AC4-4267-D56583C8DD89}"/>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575C546-499D-B7FD-D650-96E64244CAE3}"/>
              </a:ext>
            </a:extLst>
          </p:cNvPr>
          <p:cNvSpPr txBox="1">
            <a:spLocks noChangeArrowheads="1"/>
          </p:cNvSpPr>
          <p:nvPr/>
        </p:nvSpPr>
        <p:spPr bwMode="auto">
          <a:xfrm>
            <a:off x="209550" y="76200"/>
            <a:ext cx="87249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when I became an adult, I put an end to childish ways. For now we see in a mirror, dimly, but then we will see face to face. Now I know only in part; then I will know fully, even as I have been fully known. And now faith, hope, and love abide, these three; and the greatest of these is love. Amen.</a:t>
            </a:r>
          </a:p>
        </p:txBody>
      </p:sp>
    </p:spTree>
    <p:extLst>
      <p:ext uri="{BB962C8B-B14F-4D97-AF65-F5344CB8AC3E}">
        <p14:creationId xmlns:p14="http://schemas.microsoft.com/office/powerpoint/2010/main" val="329864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the Light of Your Love Is Shining!	(No. 192 GTG)</a:t>
            </a:r>
          </a:p>
          <a:p>
            <a:pPr marL="0" indent="0" algn="ctr">
              <a:lnSpc>
                <a:spcPct val="150000"/>
              </a:lnSpc>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the light of your love is shining,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midst of the darkness, shining;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Light of the World, shine upon us;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set us free by the truth you now bring us.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on me; shine on me. </a:t>
            </a:r>
          </a:p>
          <a:p>
            <a:pPr marL="0" indent="0" algn="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A3D04-CEC8-90C3-EE04-211E21BEF153}"/>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868B448C-9ADB-13FD-ED9D-C5BECB2781D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Jesus, shine;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this land with the Father’s glory.</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Blaze, Spirit, blaze; set our hearts on fire.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Flow, river, flow;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flood the nations with grace and mercy.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Send forth your word, Lord,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let there be light.</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98102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I come to your awesome presence,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from the shadows into your radiance;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the blood I may enter your brightness.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Search me; try me;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consume all my darkness;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on me; shine on me.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75307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7D4F0-FBAA-A258-523C-748A708BA180}"/>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6378B389-E64C-3F91-C7B1-DDBDAE7CEFA1}"/>
              </a:ext>
            </a:extLst>
          </p:cNvPr>
          <p:cNvSpPr txBox="1">
            <a:spLocks noChangeArrowheads="1"/>
          </p:cNvSpPr>
          <p:nvPr/>
        </p:nvSpPr>
        <p:spPr bwMode="auto">
          <a:xfrm>
            <a:off x="533400" y="304800"/>
            <a:ext cx="8153400"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The Lord is our light and our salvation,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whom shall we fear?</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The Lord is the stronghold of our lives; of whom shall we be afraid?</a:t>
            </a: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Jesus said, “</a:t>
            </a:r>
            <a:r>
              <a:rPr lang="en-US" altLang="en-US" sz="2400" b="0" i="1" dirty="0">
                <a:effectLst>
                  <a:outerShdw blurRad="38100" dist="38100" dir="2700000" algn="tl">
                    <a:srgbClr val="000000">
                      <a:alpha val="43137"/>
                    </a:srgbClr>
                  </a:outerShdw>
                </a:effectLst>
              </a:rPr>
              <a:t>I am light of the world</a:t>
            </a:r>
            <a:r>
              <a:rPr lang="en-US" altLang="en-US" sz="2400" b="0" dirty="0">
                <a:effectLst>
                  <a:outerShdw blurRad="38100" dist="38100" dir="2700000" algn="tl">
                    <a:srgbClr val="000000">
                      <a:alpha val="43137"/>
                    </a:srgbClr>
                  </a:outerShdw>
                </a:effectLst>
              </a:rPr>
              <a:t>.”</a:t>
            </a:r>
          </a:p>
          <a:p>
            <a:pPr indent="0">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Whoever follows him will never walk in darkness but will have the light of life.</a:t>
            </a:r>
          </a:p>
          <a:p>
            <a:pPr indent="-4763" algn="r">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 .</a:t>
            </a:r>
            <a:endParaRPr lang="en-US" altLang="en-US"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3788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01F2-5BD6-068C-D46E-E7ADFA953C6E}"/>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6EE37025-2204-E5A9-D2B8-A983EFFD017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Jesus, shine;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this land with the Father’s glory.</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Blaze, Spirit, blaze; set our hearts on fire.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Flow, river, flow;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flood the nations with grace and mercy.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Send forth your word, Lord,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let there be light.</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3466640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D04E6-8D89-F89F-4BCD-80C447200301}"/>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0E0CFBB3-B93B-45C7-F984-86E88512B178}"/>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we gaze on your kingly brightness,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our faces display your likeness;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 changing from glory to glory,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mirrored here may our lives tell your story.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on me; shine on me.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38106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02F8D-4B8B-89D1-82E6-2EEDC62564F5}"/>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CB2292C3-CEB5-1627-AA69-65ED58BCCAFB}"/>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Jesus, shine;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this land with the Father’s glory.</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Blaze, Spirit, blaze; set our hearts on fire.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Flow, river, flow;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flood the nations with grace and mercy.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Send forth your word, Lord,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let there be light.</a:t>
            </a:r>
          </a:p>
        </p:txBody>
      </p:sp>
    </p:spTree>
    <p:extLst>
      <p:ext uri="{BB962C8B-B14F-4D97-AF65-F5344CB8AC3E}">
        <p14:creationId xmlns:p14="http://schemas.microsoft.com/office/powerpoint/2010/main" val="2790452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0"/>
            <a:ext cx="8826500" cy="5715000"/>
          </a:xfrm>
        </p:spPr>
        <p:txBody>
          <a:bodyPr>
            <a:normAutofit fontScale="92500" lnSpcReduction="20000"/>
          </a:bodyPr>
          <a:lstStyle/>
          <a:p>
            <a:pPr marL="0" indent="0">
              <a:lnSpc>
                <a:spcPct val="120000"/>
              </a:lnSpc>
              <a:spcBef>
                <a:spcPts val="0"/>
              </a:spcBef>
              <a:spcAft>
                <a:spcPts val="0"/>
              </a:spcAft>
              <a:buFont typeface="Wingdings" panose="05000000000000000000" pitchFamily="2" charset="2"/>
              <a:buNone/>
              <a:defRPr/>
            </a:pPr>
            <a:r>
              <a:rPr lang="en-US" sz="20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  </a:t>
            </a:r>
            <a:r>
              <a:rPr lang="en-US" sz="20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339	Be Thou My Vision	vv. 1 &amp; 3</a:t>
            </a:r>
            <a:endParaRPr lang="en-US" sz="1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Font typeface="Wingdings" panose="05000000000000000000" pitchFamily="2" charset="2"/>
              <a:buNone/>
              <a:defRPr/>
            </a:pPr>
            <a:endParaRPr lang="en-US" sz="11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Thou my vision, O Lord of my heart;</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Naught be all else to me,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save that Thou art--</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my best thought,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day or by night,</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Waking or sleeping,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presence my light.</a:t>
            </a:r>
          </a:p>
          <a:p>
            <a:pPr algn="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152400" y="-4437"/>
            <a:ext cx="8915400" cy="582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70000"/>
              </a:lnSpc>
              <a:spcBef>
                <a:spcPts val="0"/>
              </a:spcBef>
              <a:spcAft>
                <a:spcPts val="0"/>
              </a:spcAft>
              <a:buFont typeface="Wingdings" panose="05000000000000000000" pitchFamily="2" charset="2"/>
              <a:buNone/>
              <a:defRPr/>
            </a:pPr>
            <a:r>
              <a:rPr lang="en-US" sz="3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Riches I heed not, nor vain empty praise,</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mine inheritance, now and always:</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and Thou only, first in my heart,</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God of heaven, </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treasure Thou art.</a:t>
            </a:r>
          </a:p>
          <a:p>
            <a:pPr algn="r">
              <a:lnSpc>
                <a:spcPct val="170000"/>
              </a:lnSpc>
              <a:spcBef>
                <a:spcPts val="0"/>
              </a:spcBef>
              <a:spcAft>
                <a:spcPts val="0"/>
              </a:spcAft>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2284633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4C20B-4D82-D953-5538-85AFFF19E950}"/>
            </a:ext>
          </a:extLst>
        </p:cNvPr>
        <p:cNvGrpSpPr/>
        <p:nvPr/>
      </p:nvGrpSpPr>
      <p:grpSpPr>
        <a:xfrm>
          <a:off x="0" y="0"/>
          <a:ext cx="0" cy="0"/>
          <a:chOff x="0" y="0"/>
          <a:chExt cx="0" cy="0"/>
        </a:xfrm>
      </p:grpSpPr>
      <p:sp>
        <p:nvSpPr>
          <p:cNvPr id="19458" name="Text Box 4">
            <a:extLst>
              <a:ext uri="{FF2B5EF4-FFF2-40B4-BE49-F238E27FC236}">
                <a16:creationId xmlns:a16="http://schemas.microsoft.com/office/drawing/2014/main" id="{BB9667AE-E690-814D-74CD-5E9FC823BBF8}"/>
              </a:ext>
            </a:extLst>
          </p:cNvPr>
          <p:cNvSpPr txBox="1">
            <a:spLocks noChangeArrowheads="1"/>
          </p:cNvSpPr>
          <p:nvPr/>
        </p:nvSpPr>
        <p:spPr bwMode="auto">
          <a:xfrm>
            <a:off x="152400" y="-4437"/>
            <a:ext cx="9144000" cy="499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70000"/>
              </a:lnSpc>
              <a:spcBef>
                <a:spcPts val="0"/>
              </a:spcBef>
              <a:spcAft>
                <a:spcPts val="0"/>
              </a:spcAft>
              <a:buFont typeface="Wingdings" panose="05000000000000000000" pitchFamily="2" charset="2"/>
              <a:buNone/>
              <a:defRPr/>
            </a:pPr>
            <a:r>
              <a:rPr lang="en-US" sz="3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Thou my wisdom, </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Thou my true word;</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ever with Thee and Thou with me, Lord;</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Heart of my own heart, whatever befall,</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Still be my vision, O Ruler of all.</a:t>
            </a:r>
          </a:p>
        </p:txBody>
      </p:sp>
      <p:sp>
        <p:nvSpPr>
          <p:cNvPr id="8195" name="Rectangle 1">
            <a:extLst>
              <a:ext uri="{FF2B5EF4-FFF2-40B4-BE49-F238E27FC236}">
                <a16:creationId xmlns:a16="http://schemas.microsoft.com/office/drawing/2014/main" id="{6E5B5527-B361-70C6-4CA3-99CE44C3B46C}"/>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2602179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5170-5E33-F388-5676-43A51286CA7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BD3F2DB8-12B6-8E3E-E807-752198450D59}"/>
              </a:ext>
            </a:extLst>
          </p:cNvPr>
          <p:cNvSpPr txBox="1">
            <a:spLocks noChangeArrowheads="1"/>
          </p:cNvSpPr>
          <p:nvPr/>
        </p:nvSpPr>
        <p:spPr bwMode="auto">
          <a:xfrm>
            <a:off x="685800" y="533400"/>
            <a:ext cx="7772400" cy="236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Step out of the shadows and into the radiance of God’s gracious light.</a:t>
            </a:r>
          </a:p>
          <a:p>
            <a:pPr marL="233363" indent="-4763">
              <a:lnSpc>
                <a:spcPct val="150000"/>
              </a:lnSpc>
              <a:spcBef>
                <a:spcPts val="0"/>
              </a:spcBef>
              <a:spcAft>
                <a:spcPts val="1200"/>
              </a:spcAft>
              <a:buNone/>
              <a:tabLst/>
              <a:defRPr/>
            </a:pPr>
            <a:r>
              <a:rPr lang="en-US" altLang="en-US" b="1" dirty="0">
                <a:effectLst>
                  <a:outerShdw blurRad="38100" dist="38100" dir="2700000" algn="tl">
                    <a:srgbClr val="000000">
                      <a:alpha val="43137"/>
                    </a:srgbClr>
                  </a:outerShdw>
                </a:effectLst>
              </a:rPr>
              <a:t>With gratitude and with gladness, let us worship God.</a:t>
            </a:r>
            <a:r>
              <a:rPr lang="en-US" altLang="en-US" sz="24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5964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31092"/>
            <a:ext cx="8915400" cy="697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OF PRAISE:</a:t>
            </a:r>
            <a:r>
              <a:rPr lang="en-US" altLang="en-US" sz="2200" b="0" i="1" dirty="0">
                <a:effectLst>
                  <a:outerShdw blurRad="38100" dist="38100" dir="2700000" algn="tl">
                    <a:srgbClr val="000000">
                      <a:alpha val="43137"/>
                    </a:srgbClr>
                  </a:outerShdw>
                </a:effectLst>
              </a:rPr>
              <a:t> No. 464	Joyful, Joyful, We Adore Thee</a:t>
            </a:r>
            <a:endParaRPr lang="en-US" altLang="en-US" sz="1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Joyful, joyful, we adore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of glory, Lord of love;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Hearts unfold like flowers before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Opening to the sun above.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Melt the clouds of sin and sadness;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Drive the gloom of doubt away;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Giver of immortal gladness,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Fill us with the light of day.</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428990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71ED-9CDF-BFB1-522B-71B5DA8662F4}"/>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8E0A28C8-D799-7872-2DF2-814769D0B059}"/>
              </a:ext>
            </a:extLst>
          </p:cNvPr>
          <p:cNvSpPr txBox="1">
            <a:spLocks noChangeArrowheads="1"/>
          </p:cNvSpPr>
          <p:nvPr/>
        </p:nvSpPr>
        <p:spPr bwMode="auto">
          <a:xfrm>
            <a:off x="76200" y="152400"/>
            <a:ext cx="8991600" cy="71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All Thy works with joy surround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Earth and heaven reflect Thy rays,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Stars and angels sing around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Center of unbroken praise.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Field and forest, vale and mountain,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Flowery meadow, flashing sea,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Chanting bird and flowing fountain,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 us to rejoice in Thee.</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88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A66CD-1835-5B04-5E08-762993626EAF}"/>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1752CE4-4A84-452F-34D1-1C1DEC187BDD}"/>
              </a:ext>
            </a:extLst>
          </p:cNvPr>
          <p:cNvSpPr txBox="1">
            <a:spLocks noChangeArrowheads="1"/>
          </p:cNvSpPr>
          <p:nvPr/>
        </p:nvSpPr>
        <p:spPr bwMode="auto">
          <a:xfrm>
            <a:off x="76200" y="152400"/>
            <a:ext cx="89916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Mortals, join the happy chorus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Which the morning stars began;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Love divine is reigning o’er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Joining all in heaven's plan.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Ever singing, march we onward,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Victors in the midst of strife,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Joyful music leads us sunward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triumph song of life.</a:t>
            </a:r>
          </a:p>
        </p:txBody>
      </p:sp>
    </p:spTree>
    <p:extLst>
      <p:ext uri="{BB962C8B-B14F-4D97-AF65-F5344CB8AC3E}">
        <p14:creationId xmlns:p14="http://schemas.microsoft.com/office/powerpoint/2010/main" val="428038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57200" y="76200"/>
            <a:ext cx="84582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Morning Star and Midday Sun, we confess that we often prefer the shadows by hiding from you and from one another. Too often, we have squinted at your truth. We follow too closely the lights of the world’s influences. We live in the world and become worldly by it.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228600" y="52881"/>
            <a:ext cx="8686800" cy="4423903"/>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sins and help us live as children of Christ’s light. Remove the cataracts of our souls and the glaucoma that clouds us from seeing you clearly and loving you dearly. In Jesus’ name, we pray. Amen.</a:t>
            </a:r>
          </a:p>
        </p:txBody>
      </p:sp>
    </p:spTree>
    <p:extLst>
      <p:ext uri="{BB962C8B-B14F-4D97-AF65-F5344CB8AC3E}">
        <p14:creationId xmlns:p14="http://schemas.microsoft.com/office/powerpoint/2010/main" val="327398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35065</TotalTime>
  <Words>2224</Words>
  <Application>Microsoft Office PowerPoint</Application>
  <PresentationFormat>Letter Paper (8.5x11 in)</PresentationFormat>
  <Paragraphs>212</Paragraphs>
  <Slides>38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Rounded MT Bold</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1295</cp:revision>
  <cp:lastPrinted>2026-02-06T19:41:13Z</cp:lastPrinted>
  <dcterms:created xsi:type="dcterms:W3CDTF">2009-07-01T23:04:59Z</dcterms:created>
  <dcterms:modified xsi:type="dcterms:W3CDTF">2026-05-08T15:10:48Z</dcterms:modified>
</cp:coreProperties>
</file>