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049" r:id="rId1"/>
  </p:sldMasterIdLst>
  <p:notesMasterIdLst>
    <p:notesMasterId r:id="rId51"/>
  </p:notesMasterIdLst>
  <p:handoutMasterIdLst>
    <p:handoutMasterId r:id="rId52"/>
  </p:handoutMasterIdLst>
  <p:sldIdLst>
    <p:sldId id="1318" r:id="rId2"/>
    <p:sldId id="1162" r:id="rId3"/>
    <p:sldId id="1204" r:id="rId4"/>
    <p:sldId id="1279" r:id="rId5"/>
    <p:sldId id="331" r:id="rId6"/>
    <p:sldId id="929" r:id="rId7"/>
    <p:sldId id="721" r:id="rId8"/>
    <p:sldId id="1147" r:id="rId9"/>
    <p:sldId id="1287" r:id="rId10"/>
    <p:sldId id="259" r:id="rId11"/>
    <p:sldId id="1098" r:id="rId12"/>
    <p:sldId id="993" r:id="rId13"/>
    <p:sldId id="1310" r:id="rId14"/>
    <p:sldId id="1249" r:id="rId15"/>
    <p:sldId id="1257" r:id="rId16"/>
    <p:sldId id="905" r:id="rId17"/>
    <p:sldId id="1319" r:id="rId18"/>
    <p:sldId id="920" r:id="rId19"/>
    <p:sldId id="1320" r:id="rId20"/>
    <p:sldId id="1187" r:id="rId21"/>
    <p:sldId id="1206" r:id="rId22"/>
    <p:sldId id="1280" r:id="rId23"/>
    <p:sldId id="1133" r:id="rId24"/>
    <p:sldId id="1154" r:id="rId25"/>
    <p:sldId id="1260" r:id="rId26"/>
    <p:sldId id="750" r:id="rId27"/>
    <p:sldId id="1322" r:id="rId28"/>
    <p:sldId id="1040" r:id="rId29"/>
    <p:sldId id="1266" r:id="rId30"/>
    <p:sldId id="1267" r:id="rId31"/>
    <p:sldId id="931" r:id="rId32"/>
    <p:sldId id="932" r:id="rId33"/>
    <p:sldId id="1034" r:id="rId34"/>
    <p:sldId id="1003" r:id="rId35"/>
    <p:sldId id="1134" r:id="rId36"/>
    <p:sldId id="1282" r:id="rId37"/>
    <p:sldId id="1005" r:id="rId38"/>
    <p:sldId id="1283" r:id="rId39"/>
    <p:sldId id="1007" r:id="rId40"/>
    <p:sldId id="803" r:id="rId41"/>
    <p:sldId id="1002" r:id="rId42"/>
    <p:sldId id="918" r:id="rId43"/>
    <p:sldId id="1321" r:id="rId44"/>
    <p:sldId id="804" r:id="rId45"/>
    <p:sldId id="1276" r:id="rId46"/>
    <p:sldId id="1311" r:id="rId47"/>
    <p:sldId id="1177" r:id="rId48"/>
    <p:sldId id="1192" r:id="rId49"/>
    <p:sldId id="1201" r:id="rId50"/>
  </p:sldIdLst>
  <p:sldSz cx="9144000" cy="6858000" type="letter"/>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Rg st="1" end="9"/>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9C6E"/>
    <a:srgbClr val="FDE151"/>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E52A91-3B78-405F-A0B2-32134F941A5C}" v="41" dt="2026-05-01T17:34:17.9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94" autoAdjust="0"/>
    <p:restoredTop sz="98718" autoAdjust="0"/>
  </p:normalViewPr>
  <p:slideViewPr>
    <p:cSldViewPr>
      <p:cViewPr varScale="1">
        <p:scale>
          <a:sx n="101" d="100"/>
          <a:sy n="101" d="100"/>
        </p:scale>
        <p:origin x="198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9" d="100"/>
          <a:sy n="99" d="100"/>
        </p:scale>
        <p:origin x="271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6/11/relationships/changesInfo" Target="changesInfos/changesInfo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rst Presbyterian Church, Blairstown, NJ" userId="96d466b960cbaa79" providerId="LiveId" clId="{08259469-EA37-4589-94DB-D43DC49C6094}"/>
    <pc:docChg chg="undo custSel addSld delSld modSld">
      <pc:chgData name="First Presbyterian Church, Blairstown, NJ" userId="96d466b960cbaa79" providerId="LiveId" clId="{08259469-EA37-4589-94DB-D43DC49C6094}" dt="2026-05-01T17:38:13.887" v="351" actId="6549"/>
      <pc:docMkLst>
        <pc:docMk/>
      </pc:docMkLst>
      <pc:sldChg chg="modSp mod">
        <pc:chgData name="First Presbyterian Church, Blairstown, NJ" userId="96d466b960cbaa79" providerId="LiveId" clId="{08259469-EA37-4589-94DB-D43DC49C6094}" dt="2026-05-01T17:30:57.587" v="313" actId="6549"/>
        <pc:sldMkLst>
          <pc:docMk/>
          <pc:sldMk cId="0" sldId="259"/>
        </pc:sldMkLst>
        <pc:spChg chg="mod">
          <ac:chgData name="First Presbyterian Church, Blairstown, NJ" userId="96d466b960cbaa79" providerId="LiveId" clId="{08259469-EA37-4589-94DB-D43DC49C6094}" dt="2026-05-01T17:30:57.587" v="313" actId="6549"/>
          <ac:spMkLst>
            <pc:docMk/>
            <pc:sldMk cId="0" sldId="259"/>
            <ac:spMk id="8194" creationId="{BC6D61EA-6048-4BEF-91FB-A3938ABBBFCE}"/>
          </ac:spMkLst>
        </pc:spChg>
      </pc:sldChg>
      <pc:sldChg chg="modSp add mod">
        <pc:chgData name="First Presbyterian Church, Blairstown, NJ" userId="96d466b960cbaa79" providerId="LiveId" clId="{08259469-EA37-4589-94DB-D43DC49C6094}" dt="2026-05-01T15:27:35.163" v="49" actId="20577"/>
        <pc:sldMkLst>
          <pc:docMk/>
          <pc:sldMk cId="0" sldId="331"/>
        </pc:sldMkLst>
        <pc:spChg chg="mod">
          <ac:chgData name="First Presbyterian Church, Blairstown, NJ" userId="96d466b960cbaa79" providerId="LiveId" clId="{08259469-EA37-4589-94DB-D43DC49C6094}" dt="2026-05-01T15:27:35.163" v="49" actId="20577"/>
          <ac:spMkLst>
            <pc:docMk/>
            <pc:sldMk cId="0" sldId="331"/>
            <ac:spMk id="66563" creationId="{062664F7-ADEA-4839-0D92-F44B66176060}"/>
          </ac:spMkLst>
        </pc:spChg>
      </pc:sldChg>
      <pc:sldChg chg="del">
        <pc:chgData name="First Presbyterian Church, Blairstown, NJ" userId="96d466b960cbaa79" providerId="LiveId" clId="{08259469-EA37-4589-94DB-D43DC49C6094}" dt="2026-05-01T15:26:42.868" v="22" actId="47"/>
        <pc:sldMkLst>
          <pc:docMk/>
          <pc:sldMk cId="0" sldId="704"/>
        </pc:sldMkLst>
      </pc:sldChg>
      <pc:sldChg chg="modSp mod">
        <pc:chgData name="First Presbyterian Church, Blairstown, NJ" userId="96d466b960cbaa79" providerId="LiveId" clId="{08259469-EA37-4589-94DB-D43DC49C6094}" dt="2026-05-01T15:29:41.681" v="73" actId="14100"/>
        <pc:sldMkLst>
          <pc:docMk/>
          <pc:sldMk cId="0" sldId="721"/>
        </pc:sldMkLst>
        <pc:spChg chg="mod">
          <ac:chgData name="First Presbyterian Church, Blairstown, NJ" userId="96d466b960cbaa79" providerId="LiveId" clId="{08259469-EA37-4589-94DB-D43DC49C6094}" dt="2026-05-01T15:29:41.681" v="73" actId="14100"/>
          <ac:spMkLst>
            <pc:docMk/>
            <pc:sldMk cId="0" sldId="721"/>
            <ac:spMk id="82948" creationId="{4CF610CB-4F8E-432E-8410-39C18A313456}"/>
          </ac:spMkLst>
        </pc:spChg>
      </pc:sldChg>
      <pc:sldChg chg="modSp mod">
        <pc:chgData name="First Presbyterian Church, Blairstown, NJ" userId="96d466b960cbaa79" providerId="LiveId" clId="{08259469-EA37-4589-94DB-D43DC49C6094}" dt="2026-05-01T16:59:35.455" v="266" actId="20577"/>
        <pc:sldMkLst>
          <pc:docMk/>
          <pc:sldMk cId="0" sldId="750"/>
        </pc:sldMkLst>
        <pc:spChg chg="mod">
          <ac:chgData name="First Presbyterian Church, Blairstown, NJ" userId="96d466b960cbaa79" providerId="LiveId" clId="{08259469-EA37-4589-94DB-D43DC49C6094}" dt="2026-05-01T16:59:35.455" v="266" actId="20577"/>
          <ac:spMkLst>
            <pc:docMk/>
            <pc:sldMk cId="0" sldId="750"/>
            <ac:spMk id="14338" creationId="{D522C88E-8367-8040-CCB7-512F5506FFFD}"/>
          </ac:spMkLst>
        </pc:spChg>
      </pc:sldChg>
      <pc:sldChg chg="del">
        <pc:chgData name="First Presbyterian Church, Blairstown, NJ" userId="96d466b960cbaa79" providerId="LiveId" clId="{08259469-EA37-4589-94DB-D43DC49C6094}" dt="2026-05-01T15:32:16.764" v="118" actId="47"/>
        <pc:sldMkLst>
          <pc:docMk/>
          <pc:sldMk cId="3009477860" sldId="792"/>
        </pc:sldMkLst>
      </pc:sldChg>
      <pc:sldChg chg="modSp mod">
        <pc:chgData name="First Presbyterian Church, Blairstown, NJ" userId="96d466b960cbaa79" providerId="LiveId" clId="{08259469-EA37-4589-94DB-D43DC49C6094}" dt="2026-05-01T16:45:48.659" v="198" actId="123"/>
        <pc:sldMkLst>
          <pc:docMk/>
          <pc:sldMk cId="0" sldId="804"/>
        </pc:sldMkLst>
        <pc:spChg chg="mod">
          <ac:chgData name="First Presbyterian Church, Blairstown, NJ" userId="96d466b960cbaa79" providerId="LiveId" clId="{08259469-EA37-4589-94DB-D43DC49C6094}" dt="2026-05-01T16:45:48.659" v="198" actId="123"/>
          <ac:spMkLst>
            <pc:docMk/>
            <pc:sldMk cId="0" sldId="804"/>
            <ac:spMk id="25602" creationId="{2D821541-CF73-4BF4-8C45-1701997279AA}"/>
          </ac:spMkLst>
        </pc:spChg>
      </pc:sldChg>
      <pc:sldChg chg="modSp mod">
        <pc:chgData name="First Presbyterian Church, Blairstown, NJ" userId="96d466b960cbaa79" providerId="LiveId" clId="{08259469-EA37-4589-94DB-D43DC49C6094}" dt="2026-05-01T16:08:42.383" v="154" actId="20577"/>
        <pc:sldMkLst>
          <pc:docMk/>
          <pc:sldMk cId="1174558784" sldId="905"/>
        </pc:sldMkLst>
        <pc:spChg chg="mod">
          <ac:chgData name="First Presbyterian Church, Blairstown, NJ" userId="96d466b960cbaa79" providerId="LiveId" clId="{08259469-EA37-4589-94DB-D43DC49C6094}" dt="2026-05-01T16:08:42.383" v="154" actId="20577"/>
          <ac:spMkLst>
            <pc:docMk/>
            <pc:sldMk cId="1174558784" sldId="905"/>
            <ac:spMk id="17410" creationId="{4532FAAA-3A0F-4CF3-BD4A-7E5B879733B0}"/>
          </ac:spMkLst>
        </pc:spChg>
      </pc:sldChg>
      <pc:sldChg chg="modSp mod">
        <pc:chgData name="First Presbyterian Church, Blairstown, NJ" userId="96d466b960cbaa79" providerId="LiveId" clId="{08259469-EA37-4589-94DB-D43DC49C6094}" dt="2026-05-01T17:06:09.137" v="305" actId="207"/>
        <pc:sldMkLst>
          <pc:docMk/>
          <pc:sldMk cId="1788216668" sldId="918"/>
        </pc:sldMkLst>
        <pc:spChg chg="mod">
          <ac:chgData name="First Presbyterian Church, Blairstown, NJ" userId="96d466b960cbaa79" providerId="LiveId" clId="{08259469-EA37-4589-94DB-D43DC49C6094}" dt="2026-05-01T17:06:09.137" v="305" actId="207"/>
          <ac:spMkLst>
            <pc:docMk/>
            <pc:sldMk cId="1788216668" sldId="918"/>
            <ac:spMk id="25602" creationId="{200459F0-0372-4226-BBB2-8B90B6B2504C}"/>
          </ac:spMkLst>
        </pc:spChg>
      </pc:sldChg>
      <pc:sldChg chg="modSp mod">
        <pc:chgData name="First Presbyterian Church, Blairstown, NJ" userId="96d466b960cbaa79" providerId="LiveId" clId="{08259469-EA37-4589-94DB-D43DC49C6094}" dt="2026-05-01T16:14:13.668" v="176" actId="20577"/>
        <pc:sldMkLst>
          <pc:docMk/>
          <pc:sldMk cId="533685851" sldId="920"/>
        </pc:sldMkLst>
        <pc:spChg chg="mod">
          <ac:chgData name="First Presbyterian Church, Blairstown, NJ" userId="96d466b960cbaa79" providerId="LiveId" clId="{08259469-EA37-4589-94DB-D43DC49C6094}" dt="2026-05-01T16:14:13.668" v="176" actId="20577"/>
          <ac:spMkLst>
            <pc:docMk/>
            <pc:sldMk cId="533685851" sldId="920"/>
            <ac:spMk id="17410" creationId="{4532FAAA-3A0F-4CF3-BD4A-7E5B879733B0}"/>
          </ac:spMkLst>
        </pc:spChg>
      </pc:sldChg>
      <pc:sldChg chg="modSp add mod">
        <pc:chgData name="First Presbyterian Church, Blairstown, NJ" userId="96d466b960cbaa79" providerId="LiveId" clId="{08259469-EA37-4589-94DB-D43DC49C6094}" dt="2026-05-01T15:26:36.604" v="21" actId="20577"/>
        <pc:sldMkLst>
          <pc:docMk/>
          <pc:sldMk cId="2187465108" sldId="929"/>
        </pc:sldMkLst>
        <pc:spChg chg="mod">
          <ac:chgData name="First Presbyterian Church, Blairstown, NJ" userId="96d466b960cbaa79" providerId="LiveId" clId="{08259469-EA37-4589-94DB-D43DC49C6094}" dt="2026-05-01T15:26:36.604" v="21" actId="20577"/>
          <ac:spMkLst>
            <pc:docMk/>
            <pc:sldMk cId="2187465108" sldId="929"/>
            <ac:spMk id="66563" creationId="{A546807D-49DB-CA03-4004-9B145380A23A}"/>
          </ac:spMkLst>
        </pc:spChg>
      </pc:sldChg>
      <pc:sldChg chg="del">
        <pc:chgData name="First Presbyterian Church, Blairstown, NJ" userId="96d466b960cbaa79" providerId="LiveId" clId="{08259469-EA37-4589-94DB-D43DC49C6094}" dt="2026-05-01T17:04:46.037" v="302" actId="47"/>
        <pc:sldMkLst>
          <pc:docMk/>
          <pc:sldMk cId="0" sldId="1004"/>
        </pc:sldMkLst>
      </pc:sldChg>
      <pc:sldChg chg="modSp mod">
        <pc:chgData name="First Presbyterian Church, Blairstown, NJ" userId="96d466b960cbaa79" providerId="LiveId" clId="{08259469-EA37-4589-94DB-D43DC49C6094}" dt="2026-05-01T17:00:49.387" v="288" actId="404"/>
        <pc:sldMkLst>
          <pc:docMk/>
          <pc:sldMk cId="541476239" sldId="1040"/>
        </pc:sldMkLst>
        <pc:spChg chg="mod">
          <ac:chgData name="First Presbyterian Church, Blairstown, NJ" userId="96d466b960cbaa79" providerId="LiveId" clId="{08259469-EA37-4589-94DB-D43DC49C6094}" dt="2026-05-01T17:00:49.387" v="288" actId="404"/>
          <ac:spMkLst>
            <pc:docMk/>
            <pc:sldMk cId="541476239" sldId="1040"/>
            <ac:spMk id="14338" creationId="{D522C88E-8367-8040-CCB7-512F5506FFFD}"/>
          </ac:spMkLst>
        </pc:spChg>
      </pc:sldChg>
      <pc:sldChg chg="del">
        <pc:chgData name="First Presbyterian Church, Blairstown, NJ" userId="96d466b960cbaa79" providerId="LiveId" clId="{08259469-EA37-4589-94DB-D43DC49C6094}" dt="2026-05-01T15:26:42.868" v="22" actId="47"/>
        <pc:sldMkLst>
          <pc:docMk/>
          <pc:sldMk cId="3319086001" sldId="1059"/>
        </pc:sldMkLst>
      </pc:sldChg>
      <pc:sldChg chg="del">
        <pc:chgData name="First Presbyterian Church, Blairstown, NJ" userId="96d466b960cbaa79" providerId="LiveId" clId="{08259469-EA37-4589-94DB-D43DC49C6094}" dt="2026-05-01T15:26:42.868" v="22" actId="47"/>
        <pc:sldMkLst>
          <pc:docMk/>
          <pc:sldMk cId="4070206781" sldId="1088"/>
        </pc:sldMkLst>
      </pc:sldChg>
      <pc:sldChg chg="modSp add mod">
        <pc:chgData name="First Presbyterian Church, Blairstown, NJ" userId="96d466b960cbaa79" providerId="LiveId" clId="{08259469-EA37-4589-94DB-D43DC49C6094}" dt="2026-05-01T15:31:36.905" v="112" actId="20577"/>
        <pc:sldMkLst>
          <pc:docMk/>
          <pc:sldMk cId="0" sldId="1098"/>
        </pc:sldMkLst>
        <pc:spChg chg="mod">
          <ac:chgData name="First Presbyterian Church, Blairstown, NJ" userId="96d466b960cbaa79" providerId="LiveId" clId="{08259469-EA37-4589-94DB-D43DC49C6094}" dt="2026-05-01T15:31:36.905" v="112" actId="20577"/>
          <ac:spMkLst>
            <pc:docMk/>
            <pc:sldMk cId="0" sldId="1098"/>
            <ac:spMk id="8194" creationId="{F31512E2-F393-4D44-A63D-55F78F8B5DAA}"/>
          </ac:spMkLst>
        </pc:spChg>
      </pc:sldChg>
      <pc:sldChg chg="del">
        <pc:chgData name="First Presbyterian Church, Blairstown, NJ" userId="96d466b960cbaa79" providerId="LiveId" clId="{08259469-EA37-4589-94DB-D43DC49C6094}" dt="2026-05-01T15:26:42.868" v="22" actId="47"/>
        <pc:sldMkLst>
          <pc:docMk/>
          <pc:sldMk cId="71780588" sldId="1121"/>
        </pc:sldMkLst>
      </pc:sldChg>
      <pc:sldChg chg="add del">
        <pc:chgData name="First Presbyterian Church, Blairstown, NJ" userId="96d466b960cbaa79" providerId="LiveId" clId="{08259469-EA37-4589-94DB-D43DC49C6094}" dt="2026-05-01T16:05:25.388" v="126" actId="47"/>
        <pc:sldMkLst>
          <pc:docMk/>
          <pc:sldMk cId="3676023922" sldId="1122"/>
        </pc:sldMkLst>
      </pc:sldChg>
      <pc:sldChg chg="del">
        <pc:chgData name="First Presbyterian Church, Blairstown, NJ" userId="96d466b960cbaa79" providerId="LiveId" clId="{08259469-EA37-4589-94DB-D43DC49C6094}" dt="2026-05-01T17:05:13.719" v="304" actId="47"/>
        <pc:sldMkLst>
          <pc:docMk/>
          <pc:sldMk cId="11859096" sldId="1123"/>
        </pc:sldMkLst>
      </pc:sldChg>
      <pc:sldChg chg="modSp mod">
        <pc:chgData name="First Presbyterian Church, Blairstown, NJ" userId="96d466b960cbaa79" providerId="LiveId" clId="{08259469-EA37-4589-94DB-D43DC49C6094}" dt="2026-05-01T16:50:03.234" v="230" actId="20577"/>
        <pc:sldMkLst>
          <pc:docMk/>
          <pc:sldMk cId="949462407" sldId="1133"/>
        </pc:sldMkLst>
        <pc:spChg chg="mod">
          <ac:chgData name="First Presbyterian Church, Blairstown, NJ" userId="96d466b960cbaa79" providerId="LiveId" clId="{08259469-EA37-4589-94DB-D43DC49C6094}" dt="2026-05-01T16:50:03.234" v="230" actId="20577"/>
          <ac:spMkLst>
            <pc:docMk/>
            <pc:sldMk cId="949462407" sldId="1133"/>
            <ac:spMk id="4" creationId="{CFC89C4D-D273-C32D-F82B-B270049DFDB9}"/>
          </ac:spMkLst>
        </pc:spChg>
      </pc:sldChg>
      <pc:sldChg chg="modSp mod">
        <pc:chgData name="First Presbyterian Church, Blairstown, NJ" userId="96d466b960cbaa79" providerId="LiveId" clId="{08259469-EA37-4589-94DB-D43DC49C6094}" dt="2026-05-01T17:04:00.625" v="289"/>
        <pc:sldMkLst>
          <pc:docMk/>
          <pc:sldMk cId="1857892735" sldId="1134"/>
        </pc:sldMkLst>
        <pc:spChg chg="mod">
          <ac:chgData name="First Presbyterian Church, Blairstown, NJ" userId="96d466b960cbaa79" providerId="LiveId" clId="{08259469-EA37-4589-94DB-D43DC49C6094}" dt="2026-05-01T17:04:00.625" v="289"/>
          <ac:spMkLst>
            <pc:docMk/>
            <pc:sldMk cId="1857892735" sldId="1134"/>
            <ac:spMk id="26627" creationId="{4F99F17B-AFE4-4506-A13F-D60606D05B6C}"/>
          </ac:spMkLst>
        </pc:spChg>
      </pc:sldChg>
      <pc:sldChg chg="modSp mod">
        <pc:chgData name="First Presbyterian Church, Blairstown, NJ" userId="96d466b960cbaa79" providerId="LiveId" clId="{08259469-EA37-4589-94DB-D43DC49C6094}" dt="2026-05-01T15:30:13.665" v="83" actId="20577"/>
        <pc:sldMkLst>
          <pc:docMk/>
          <pc:sldMk cId="1755340662" sldId="1147"/>
        </pc:sldMkLst>
        <pc:spChg chg="mod">
          <ac:chgData name="First Presbyterian Church, Blairstown, NJ" userId="96d466b960cbaa79" providerId="LiveId" clId="{08259469-EA37-4589-94DB-D43DC49C6094}" dt="2026-05-01T15:30:13.665" v="83" actId="20577"/>
          <ac:spMkLst>
            <pc:docMk/>
            <pc:sldMk cId="1755340662" sldId="1147"/>
            <ac:spMk id="82948" creationId="{4CF610CB-4F8E-432E-8410-39C18A313456}"/>
          </ac:spMkLst>
        </pc:spChg>
      </pc:sldChg>
      <pc:sldChg chg="del">
        <pc:chgData name="First Presbyterian Church, Blairstown, NJ" userId="96d466b960cbaa79" providerId="LiveId" clId="{08259469-EA37-4589-94DB-D43DC49C6094}" dt="2026-05-01T16:05:49.322" v="128" actId="47"/>
        <pc:sldMkLst>
          <pc:docMk/>
          <pc:sldMk cId="0" sldId="1149"/>
        </pc:sldMkLst>
      </pc:sldChg>
      <pc:sldChg chg="del">
        <pc:chgData name="First Presbyterian Church, Blairstown, NJ" userId="96d466b960cbaa79" providerId="LiveId" clId="{08259469-EA37-4589-94DB-D43DC49C6094}" dt="2026-05-01T15:32:33.603" v="120" actId="47"/>
        <pc:sldMkLst>
          <pc:docMk/>
          <pc:sldMk cId="0" sldId="1150"/>
        </pc:sldMkLst>
      </pc:sldChg>
      <pc:sldChg chg="addSp delSp modSp mod">
        <pc:chgData name="First Presbyterian Church, Blairstown, NJ" userId="96d466b960cbaa79" providerId="LiveId" clId="{08259469-EA37-4589-94DB-D43DC49C6094}" dt="2026-05-01T17:34:21.006" v="350" actId="27636"/>
        <pc:sldMkLst>
          <pc:docMk/>
          <pc:sldMk cId="1739444612" sldId="1154"/>
        </pc:sldMkLst>
        <pc:spChg chg="mod">
          <ac:chgData name="First Presbyterian Church, Blairstown, NJ" userId="96d466b960cbaa79" providerId="LiveId" clId="{08259469-EA37-4589-94DB-D43DC49C6094}" dt="2026-05-01T17:34:21.006" v="350" actId="27636"/>
          <ac:spMkLst>
            <pc:docMk/>
            <pc:sldMk cId="1739444612" sldId="1154"/>
            <ac:spMk id="20482" creationId="{C80FA143-5C2D-9F78-FA4B-0A8D485387E3}"/>
          </ac:spMkLst>
        </pc:spChg>
        <pc:spChg chg="add del">
          <ac:chgData name="First Presbyterian Church, Blairstown, NJ" userId="96d466b960cbaa79" providerId="LiveId" clId="{08259469-EA37-4589-94DB-D43DC49C6094}" dt="2026-05-01T16:53:46.245" v="238" actId="26606"/>
          <ac:spMkLst>
            <pc:docMk/>
            <pc:sldMk cId="1739444612" sldId="1154"/>
            <ac:spMk id="20513" creationId="{822F50EE-F19F-4D89-A39D-4F3345F16FA5}"/>
          </ac:spMkLst>
        </pc:spChg>
        <pc:spChg chg="add">
          <ac:chgData name="First Presbyterian Church, Blairstown, NJ" userId="96d466b960cbaa79" providerId="LiveId" clId="{08259469-EA37-4589-94DB-D43DC49C6094}" dt="2026-05-01T16:53:46.245" v="238" actId="26606"/>
          <ac:spMkLst>
            <pc:docMk/>
            <pc:sldMk cId="1739444612" sldId="1154"/>
            <ac:spMk id="20522" creationId="{1C1B294F-C3D6-4F3B-AD68-8BE7F5F5FAEC}"/>
          </ac:spMkLst>
        </pc:spChg>
        <pc:picChg chg="mod">
          <ac:chgData name="First Presbyterian Church, Blairstown, NJ" userId="96d466b960cbaa79" providerId="LiveId" clId="{08259469-EA37-4589-94DB-D43DC49C6094}" dt="2026-05-01T16:53:46.245" v="238" actId="26606"/>
          <ac:picMkLst>
            <pc:docMk/>
            <pc:sldMk cId="1739444612" sldId="1154"/>
            <ac:picMk id="3" creationId="{B127D48D-AB2B-A55D-33F8-68C70D85DBC4}"/>
          </ac:picMkLst>
        </pc:picChg>
        <pc:picChg chg="add del">
          <ac:chgData name="First Presbyterian Church, Blairstown, NJ" userId="96d466b960cbaa79" providerId="LiveId" clId="{08259469-EA37-4589-94DB-D43DC49C6094}" dt="2026-05-01T16:53:46.242" v="237" actId="26606"/>
          <ac:picMkLst>
            <pc:docMk/>
            <pc:sldMk cId="1739444612" sldId="1154"/>
            <ac:picMk id="20518" creationId="{08187575-5CB4-477B-AA47-020C6D2A786E}"/>
          </ac:picMkLst>
        </pc:picChg>
        <pc:picChg chg="add del">
          <ac:chgData name="First Presbyterian Church, Blairstown, NJ" userId="96d466b960cbaa79" providerId="LiveId" clId="{08259469-EA37-4589-94DB-D43DC49C6094}" dt="2026-05-01T16:53:46.242" v="237" actId="26606"/>
          <ac:picMkLst>
            <pc:docMk/>
            <pc:sldMk cId="1739444612" sldId="1154"/>
            <ac:picMk id="20520" creationId="{EE585F70-7C5D-424E-A182-39507AF48A0C}"/>
          </ac:picMkLst>
        </pc:picChg>
      </pc:sldChg>
      <pc:sldChg chg="add">
        <pc:chgData name="First Presbyterian Church, Blairstown, NJ" userId="96d466b960cbaa79" providerId="LiveId" clId="{08259469-EA37-4589-94DB-D43DC49C6094}" dt="2026-05-01T16:05:21.848" v="125"/>
        <pc:sldMkLst>
          <pc:docMk/>
          <pc:sldMk cId="753076663" sldId="1177"/>
        </pc:sldMkLst>
      </pc:sldChg>
      <pc:sldChg chg="del">
        <pc:chgData name="First Presbyterian Church, Blairstown, NJ" userId="96d466b960cbaa79" providerId="LiveId" clId="{08259469-EA37-4589-94DB-D43DC49C6094}" dt="2026-05-01T15:31:24.101" v="87" actId="47"/>
        <pc:sldMkLst>
          <pc:docMk/>
          <pc:sldMk cId="2875730563" sldId="1180"/>
        </pc:sldMkLst>
      </pc:sldChg>
      <pc:sldChg chg="modSp mod">
        <pc:chgData name="First Presbyterian Church, Blairstown, NJ" userId="96d466b960cbaa79" providerId="LiveId" clId="{08259469-EA37-4589-94DB-D43DC49C6094}" dt="2026-05-01T16:48:20.250" v="213" actId="20577"/>
        <pc:sldMkLst>
          <pc:docMk/>
          <pc:sldMk cId="1453418716" sldId="1187"/>
        </pc:sldMkLst>
        <pc:spChg chg="mod">
          <ac:chgData name="First Presbyterian Church, Blairstown, NJ" userId="96d466b960cbaa79" providerId="LiveId" clId="{08259469-EA37-4589-94DB-D43DC49C6094}" dt="2026-05-01T16:48:20.250" v="213" actId="20577"/>
          <ac:spMkLst>
            <pc:docMk/>
            <pc:sldMk cId="1453418716" sldId="1187"/>
            <ac:spMk id="4" creationId="{3B03A723-FA31-2647-5E80-D485C57CB087}"/>
          </ac:spMkLst>
        </pc:spChg>
      </pc:sldChg>
      <pc:sldChg chg="del">
        <pc:chgData name="First Presbyterian Church, Blairstown, NJ" userId="96d466b960cbaa79" providerId="LiveId" clId="{08259469-EA37-4589-94DB-D43DC49C6094}" dt="2026-05-01T16:48:44.610" v="218" actId="47"/>
        <pc:sldMkLst>
          <pc:docMk/>
          <pc:sldMk cId="3295690867" sldId="1188"/>
        </pc:sldMkLst>
      </pc:sldChg>
      <pc:sldChg chg="add">
        <pc:chgData name="First Presbyterian Church, Blairstown, NJ" userId="96d466b960cbaa79" providerId="LiveId" clId="{08259469-EA37-4589-94DB-D43DC49C6094}" dt="2026-05-01T16:05:21.848" v="125"/>
        <pc:sldMkLst>
          <pc:docMk/>
          <pc:sldMk cId="1403486108" sldId="1192"/>
        </pc:sldMkLst>
      </pc:sldChg>
      <pc:sldChg chg="modSp mod">
        <pc:chgData name="First Presbyterian Church, Blairstown, NJ" userId="96d466b960cbaa79" providerId="LiveId" clId="{08259469-EA37-4589-94DB-D43DC49C6094}" dt="2026-05-01T15:27:20.890" v="37" actId="121"/>
        <pc:sldMkLst>
          <pc:docMk/>
          <pc:sldMk cId="2068611877" sldId="1204"/>
        </pc:sldMkLst>
        <pc:spChg chg="mod">
          <ac:chgData name="First Presbyterian Church, Blairstown, NJ" userId="96d466b960cbaa79" providerId="LiveId" clId="{08259469-EA37-4589-94DB-D43DC49C6094}" dt="2026-05-01T15:27:20.890" v="37" actId="121"/>
          <ac:spMkLst>
            <pc:docMk/>
            <pc:sldMk cId="2068611877" sldId="1204"/>
            <ac:spMk id="7170" creationId="{F61A0DBF-E009-FCE1-FBEC-A9067D7AB3D3}"/>
          </ac:spMkLst>
        </pc:spChg>
      </pc:sldChg>
      <pc:sldChg chg="modSp mod">
        <pc:chgData name="First Presbyterian Church, Blairstown, NJ" userId="96d466b960cbaa79" providerId="LiveId" clId="{08259469-EA37-4589-94DB-D43DC49C6094}" dt="2026-05-01T16:48:36.367" v="216" actId="21"/>
        <pc:sldMkLst>
          <pc:docMk/>
          <pc:sldMk cId="3713374792" sldId="1206"/>
        </pc:sldMkLst>
        <pc:spChg chg="mod">
          <ac:chgData name="First Presbyterian Church, Blairstown, NJ" userId="96d466b960cbaa79" providerId="LiveId" clId="{08259469-EA37-4589-94DB-D43DC49C6094}" dt="2026-05-01T16:48:36.367" v="216" actId="21"/>
          <ac:spMkLst>
            <pc:docMk/>
            <pc:sldMk cId="3713374792" sldId="1206"/>
            <ac:spMk id="4" creationId="{0E8D44AF-7388-80EE-ED92-01BF66417E52}"/>
          </ac:spMkLst>
        </pc:spChg>
      </pc:sldChg>
      <pc:sldChg chg="add">
        <pc:chgData name="First Presbyterian Church, Blairstown, NJ" userId="96d466b960cbaa79" providerId="LiveId" clId="{08259469-EA37-4589-94DB-D43DC49C6094}" dt="2026-05-01T15:32:32.084" v="119"/>
        <pc:sldMkLst>
          <pc:docMk/>
          <pc:sldMk cId="0" sldId="1249"/>
        </pc:sldMkLst>
      </pc:sldChg>
      <pc:sldChg chg="modSp mod">
        <pc:chgData name="First Presbyterian Church, Blairstown, NJ" userId="96d466b960cbaa79" providerId="LiveId" clId="{08259469-EA37-4589-94DB-D43DC49C6094}" dt="2026-05-01T17:26:02.431" v="308" actId="20577"/>
        <pc:sldMkLst>
          <pc:docMk/>
          <pc:sldMk cId="4087977557" sldId="1279"/>
        </pc:sldMkLst>
        <pc:spChg chg="mod">
          <ac:chgData name="First Presbyterian Church, Blairstown, NJ" userId="96d466b960cbaa79" providerId="LiveId" clId="{08259469-EA37-4589-94DB-D43DC49C6094}" dt="2026-05-01T17:26:02.431" v="308" actId="20577"/>
          <ac:spMkLst>
            <pc:docMk/>
            <pc:sldMk cId="4087977557" sldId="1279"/>
            <ac:spMk id="7170" creationId="{4F7846C2-5ED4-F808-1307-6AE510AA84C4}"/>
          </ac:spMkLst>
        </pc:spChg>
      </pc:sldChg>
      <pc:sldChg chg="modSp">
        <pc:chgData name="First Presbyterian Church, Blairstown, NJ" userId="96d466b960cbaa79" providerId="LiveId" clId="{08259469-EA37-4589-94DB-D43DC49C6094}" dt="2026-05-01T16:48:39.157" v="217"/>
        <pc:sldMkLst>
          <pc:docMk/>
          <pc:sldMk cId="2753224301" sldId="1280"/>
        </pc:sldMkLst>
        <pc:spChg chg="mod">
          <ac:chgData name="First Presbyterian Church, Blairstown, NJ" userId="96d466b960cbaa79" providerId="LiveId" clId="{08259469-EA37-4589-94DB-D43DC49C6094}" dt="2026-05-01T16:48:39.157" v="217"/>
          <ac:spMkLst>
            <pc:docMk/>
            <pc:sldMk cId="2753224301" sldId="1280"/>
            <ac:spMk id="4" creationId="{2CEE68C8-5F99-7434-9FA3-0778C7732EF0}"/>
          </ac:spMkLst>
        </pc:spChg>
      </pc:sldChg>
      <pc:sldChg chg="del">
        <pc:chgData name="First Presbyterian Church, Blairstown, NJ" userId="96d466b960cbaa79" providerId="LiveId" clId="{08259469-EA37-4589-94DB-D43DC49C6094}" dt="2026-05-01T16:48:44.610" v="218" actId="47"/>
        <pc:sldMkLst>
          <pc:docMk/>
          <pc:sldMk cId="1396823979" sldId="1281"/>
        </pc:sldMkLst>
      </pc:sldChg>
      <pc:sldChg chg="modSp mod">
        <pc:chgData name="First Presbyterian Church, Blairstown, NJ" userId="96d466b960cbaa79" providerId="LiveId" clId="{08259469-EA37-4589-94DB-D43DC49C6094}" dt="2026-05-01T17:04:42.517" v="301" actId="6549"/>
        <pc:sldMkLst>
          <pc:docMk/>
          <pc:sldMk cId="2321390280" sldId="1282"/>
        </pc:sldMkLst>
        <pc:spChg chg="mod">
          <ac:chgData name="First Presbyterian Church, Blairstown, NJ" userId="96d466b960cbaa79" providerId="LiveId" clId="{08259469-EA37-4589-94DB-D43DC49C6094}" dt="2026-05-01T17:04:42.517" v="301" actId="6549"/>
          <ac:spMkLst>
            <pc:docMk/>
            <pc:sldMk cId="2321390280" sldId="1282"/>
            <ac:spMk id="26627" creationId="{CA31BD5D-E1C0-DB98-6084-0745F709BDC2}"/>
          </ac:spMkLst>
        </pc:spChg>
      </pc:sldChg>
      <pc:sldChg chg="modSp mod">
        <pc:chgData name="First Presbyterian Church, Blairstown, NJ" userId="96d466b960cbaa79" providerId="LiveId" clId="{08259469-EA37-4589-94DB-D43DC49C6094}" dt="2026-05-01T17:05:06.905" v="303"/>
        <pc:sldMkLst>
          <pc:docMk/>
          <pc:sldMk cId="76231723" sldId="1283"/>
        </pc:sldMkLst>
        <pc:spChg chg="mod">
          <ac:chgData name="First Presbyterian Church, Blairstown, NJ" userId="96d466b960cbaa79" providerId="LiveId" clId="{08259469-EA37-4589-94DB-D43DC49C6094}" dt="2026-05-01T17:05:06.905" v="303"/>
          <ac:spMkLst>
            <pc:docMk/>
            <pc:sldMk cId="76231723" sldId="1283"/>
            <ac:spMk id="29699" creationId="{96A91C00-D4EE-01C3-9044-58AFD1D2DF5D}"/>
          </ac:spMkLst>
        </pc:spChg>
      </pc:sldChg>
      <pc:sldChg chg="add del">
        <pc:chgData name="First Presbyterian Church, Blairstown, NJ" userId="96d466b960cbaa79" providerId="LiveId" clId="{08259469-EA37-4589-94DB-D43DC49C6094}" dt="2026-05-01T16:05:25.388" v="126" actId="47"/>
        <pc:sldMkLst>
          <pc:docMk/>
          <pc:sldMk cId="0" sldId="1284"/>
        </pc:sldMkLst>
      </pc:sldChg>
      <pc:sldChg chg="add del">
        <pc:chgData name="First Presbyterian Church, Blairstown, NJ" userId="96d466b960cbaa79" providerId="LiveId" clId="{08259469-EA37-4589-94DB-D43DC49C6094}" dt="2026-05-01T16:05:25.388" v="126" actId="47"/>
        <pc:sldMkLst>
          <pc:docMk/>
          <pc:sldMk cId="1275319862" sldId="1285"/>
        </pc:sldMkLst>
      </pc:sldChg>
      <pc:sldChg chg="add del">
        <pc:chgData name="First Presbyterian Church, Blairstown, NJ" userId="96d466b960cbaa79" providerId="LiveId" clId="{08259469-EA37-4589-94DB-D43DC49C6094}" dt="2026-05-01T16:05:25.388" v="126" actId="47"/>
        <pc:sldMkLst>
          <pc:docMk/>
          <pc:sldMk cId="2108705807" sldId="1286"/>
        </pc:sldMkLst>
      </pc:sldChg>
      <pc:sldChg chg="modSp add mod">
        <pc:chgData name="First Presbyterian Church, Blairstown, NJ" userId="96d466b960cbaa79" providerId="LiveId" clId="{08259469-EA37-4589-94DB-D43DC49C6094}" dt="2026-05-01T15:30:18.865" v="84" actId="6549"/>
        <pc:sldMkLst>
          <pc:docMk/>
          <pc:sldMk cId="897314967" sldId="1287"/>
        </pc:sldMkLst>
        <pc:spChg chg="mod">
          <ac:chgData name="First Presbyterian Church, Blairstown, NJ" userId="96d466b960cbaa79" providerId="LiveId" clId="{08259469-EA37-4589-94DB-D43DC49C6094}" dt="2026-05-01T15:30:18.865" v="84" actId="6549"/>
          <ac:spMkLst>
            <pc:docMk/>
            <pc:sldMk cId="897314967" sldId="1287"/>
            <ac:spMk id="82948" creationId="{79963EC5-56DF-83FF-DC35-D2ED8658F990}"/>
          </ac:spMkLst>
        </pc:spChg>
      </pc:sldChg>
      <pc:sldChg chg="add">
        <pc:chgData name="First Presbyterian Church, Blairstown, NJ" userId="96d466b960cbaa79" providerId="LiveId" clId="{08259469-EA37-4589-94DB-D43DC49C6094}" dt="2026-05-01T15:32:15.064" v="117"/>
        <pc:sldMkLst>
          <pc:docMk/>
          <pc:sldMk cId="602606606" sldId="1310"/>
        </pc:sldMkLst>
      </pc:sldChg>
      <pc:sldChg chg="add del">
        <pc:chgData name="First Presbyterian Church, Blairstown, NJ" userId="96d466b960cbaa79" providerId="LiveId" clId="{08259469-EA37-4589-94DB-D43DC49C6094}" dt="2026-05-01T16:05:21.848" v="125"/>
        <pc:sldMkLst>
          <pc:docMk/>
          <pc:sldMk cId="0" sldId="1311"/>
        </pc:sldMkLst>
      </pc:sldChg>
      <pc:sldChg chg="add del">
        <pc:chgData name="First Presbyterian Church, Blairstown, NJ" userId="96d466b960cbaa79" providerId="LiveId" clId="{08259469-EA37-4589-94DB-D43DC49C6094}" dt="2026-05-01T16:04:44.928" v="124" actId="47"/>
        <pc:sldMkLst>
          <pc:docMk/>
          <pc:sldMk cId="0" sldId="1312"/>
        </pc:sldMkLst>
      </pc:sldChg>
      <pc:sldChg chg="add del">
        <pc:chgData name="First Presbyterian Church, Blairstown, NJ" userId="96d466b960cbaa79" providerId="LiveId" clId="{08259469-EA37-4589-94DB-D43DC49C6094}" dt="2026-05-01T16:04:44.928" v="124" actId="47"/>
        <pc:sldMkLst>
          <pc:docMk/>
          <pc:sldMk cId="0" sldId="1313"/>
        </pc:sldMkLst>
      </pc:sldChg>
      <pc:sldChg chg="add del">
        <pc:chgData name="First Presbyterian Church, Blairstown, NJ" userId="96d466b960cbaa79" providerId="LiveId" clId="{08259469-EA37-4589-94DB-D43DC49C6094}" dt="2026-05-01T16:04:44.928" v="124" actId="47"/>
        <pc:sldMkLst>
          <pc:docMk/>
          <pc:sldMk cId="0" sldId="1314"/>
        </pc:sldMkLst>
      </pc:sldChg>
      <pc:sldChg chg="add del">
        <pc:chgData name="First Presbyterian Church, Blairstown, NJ" userId="96d466b960cbaa79" providerId="LiveId" clId="{08259469-EA37-4589-94DB-D43DC49C6094}" dt="2026-05-01T16:05:47.508" v="127"/>
        <pc:sldMkLst>
          <pc:docMk/>
          <pc:sldMk cId="0" sldId="1318"/>
        </pc:sldMkLst>
      </pc:sldChg>
      <pc:sldChg chg="modSp add mod">
        <pc:chgData name="First Presbyterian Church, Blairstown, NJ" userId="96d466b960cbaa79" providerId="LiveId" clId="{08259469-EA37-4589-94DB-D43DC49C6094}" dt="2026-05-01T16:09:48.188" v="162" actId="20577"/>
        <pc:sldMkLst>
          <pc:docMk/>
          <pc:sldMk cId="4207667950" sldId="1319"/>
        </pc:sldMkLst>
        <pc:spChg chg="mod">
          <ac:chgData name="First Presbyterian Church, Blairstown, NJ" userId="96d466b960cbaa79" providerId="LiveId" clId="{08259469-EA37-4589-94DB-D43DC49C6094}" dt="2026-05-01T16:09:48.188" v="162" actId="20577"/>
          <ac:spMkLst>
            <pc:docMk/>
            <pc:sldMk cId="4207667950" sldId="1319"/>
            <ac:spMk id="17410" creationId="{16C45788-DFB5-57AA-3B70-71700068DDAA}"/>
          </ac:spMkLst>
        </pc:spChg>
      </pc:sldChg>
      <pc:sldChg chg="modSp add mod">
        <pc:chgData name="First Presbyterian Church, Blairstown, NJ" userId="96d466b960cbaa79" providerId="LiveId" clId="{08259469-EA37-4589-94DB-D43DC49C6094}" dt="2026-05-01T16:14:17.224" v="177" actId="6549"/>
        <pc:sldMkLst>
          <pc:docMk/>
          <pc:sldMk cId="840030717" sldId="1320"/>
        </pc:sldMkLst>
        <pc:spChg chg="mod">
          <ac:chgData name="First Presbyterian Church, Blairstown, NJ" userId="96d466b960cbaa79" providerId="LiveId" clId="{08259469-EA37-4589-94DB-D43DC49C6094}" dt="2026-05-01T16:14:17.224" v="177" actId="6549"/>
          <ac:spMkLst>
            <pc:docMk/>
            <pc:sldMk cId="840030717" sldId="1320"/>
            <ac:spMk id="17410" creationId="{EC4541D2-844D-72B0-1F69-C7C8FFAF5489}"/>
          </ac:spMkLst>
        </pc:spChg>
      </pc:sldChg>
      <pc:sldChg chg="modSp add mod">
        <pc:chgData name="First Presbyterian Church, Blairstown, NJ" userId="96d466b960cbaa79" providerId="LiveId" clId="{08259469-EA37-4589-94DB-D43DC49C6094}" dt="2026-05-01T17:38:13.887" v="351" actId="6549"/>
        <pc:sldMkLst>
          <pc:docMk/>
          <pc:sldMk cId="3371172092" sldId="1321"/>
        </pc:sldMkLst>
        <pc:spChg chg="mod">
          <ac:chgData name="First Presbyterian Church, Blairstown, NJ" userId="96d466b960cbaa79" providerId="LiveId" clId="{08259469-EA37-4589-94DB-D43DC49C6094}" dt="2026-05-01T17:38:13.887" v="351" actId="6549"/>
          <ac:spMkLst>
            <pc:docMk/>
            <pc:sldMk cId="3371172092" sldId="1321"/>
            <ac:spMk id="25602" creationId="{7821D2BE-0BB2-F55D-2E64-07837D55298C}"/>
          </ac:spMkLst>
        </pc:spChg>
      </pc:sldChg>
      <pc:sldChg chg="modSp add mod">
        <pc:chgData name="First Presbyterian Church, Blairstown, NJ" userId="96d466b960cbaa79" providerId="LiveId" clId="{08259469-EA37-4589-94DB-D43DC49C6094}" dt="2026-05-01T17:00:28.832" v="279" actId="14100"/>
        <pc:sldMkLst>
          <pc:docMk/>
          <pc:sldMk cId="781496823" sldId="1322"/>
        </pc:sldMkLst>
        <pc:spChg chg="mod">
          <ac:chgData name="First Presbyterian Church, Blairstown, NJ" userId="96d466b960cbaa79" providerId="LiveId" clId="{08259469-EA37-4589-94DB-D43DC49C6094}" dt="2026-05-01T17:00:28.832" v="279" actId="14100"/>
          <ac:spMkLst>
            <pc:docMk/>
            <pc:sldMk cId="781496823" sldId="1322"/>
            <ac:spMk id="14338" creationId="{652171FE-6621-7442-D33F-B619A990D2D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95345409-788C-4CEB-80BF-7FCD2CFF4A10}"/>
              </a:ext>
            </a:extLst>
          </p:cNvPr>
          <p:cNvSpPr>
            <a:spLocks noGrp="1" noChangeArrowheads="1"/>
          </p:cNvSpPr>
          <p:nvPr>
            <p:ph type="hdr" sz="quarter"/>
          </p:nvPr>
        </p:nvSpPr>
        <p:spPr bwMode="auto">
          <a:xfrm>
            <a:off x="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19" name="Rectangle 3">
            <a:extLst>
              <a:ext uri="{FF2B5EF4-FFF2-40B4-BE49-F238E27FC236}">
                <a16:creationId xmlns:a16="http://schemas.microsoft.com/office/drawing/2014/main" id="{A0EFEBAB-8391-4033-B415-84AA62A3E39B}"/>
              </a:ext>
            </a:extLst>
          </p:cNvPr>
          <p:cNvSpPr>
            <a:spLocks noGrp="1" noChangeArrowheads="1"/>
          </p:cNvSpPr>
          <p:nvPr>
            <p:ph type="dt" sz="quarter" idx="1"/>
          </p:nvPr>
        </p:nvSpPr>
        <p:spPr bwMode="auto">
          <a:xfrm>
            <a:off x="526415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algn="r" defTabSz="918784">
              <a:defRPr sz="1300" b="0">
                <a:latin typeface="Arial" charset="0"/>
                <a:cs typeface="Arial" charset="0"/>
              </a:defRPr>
            </a:lvl1pPr>
          </a:lstStyle>
          <a:p>
            <a:pPr>
              <a:defRPr/>
            </a:pPr>
            <a:endParaRPr lang="en-US"/>
          </a:p>
        </p:txBody>
      </p:sp>
      <p:sp>
        <p:nvSpPr>
          <p:cNvPr id="86020" name="Rectangle 4">
            <a:extLst>
              <a:ext uri="{FF2B5EF4-FFF2-40B4-BE49-F238E27FC236}">
                <a16:creationId xmlns:a16="http://schemas.microsoft.com/office/drawing/2014/main" id="{7D82E61B-ACBC-4CFB-8D8F-97F24CBE6D77}"/>
              </a:ext>
            </a:extLst>
          </p:cNvPr>
          <p:cNvSpPr>
            <a:spLocks noGrp="1" noChangeArrowheads="1"/>
          </p:cNvSpPr>
          <p:nvPr>
            <p:ph type="ftr" sz="quarter" idx="2"/>
          </p:nvPr>
        </p:nvSpPr>
        <p:spPr bwMode="auto">
          <a:xfrm>
            <a:off x="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21" name="Rectangle 5">
            <a:extLst>
              <a:ext uri="{FF2B5EF4-FFF2-40B4-BE49-F238E27FC236}">
                <a16:creationId xmlns:a16="http://schemas.microsoft.com/office/drawing/2014/main" id="{0CBA459D-143F-42B0-8169-C80439DE9576}"/>
              </a:ext>
            </a:extLst>
          </p:cNvPr>
          <p:cNvSpPr>
            <a:spLocks noGrp="1" noChangeArrowheads="1"/>
          </p:cNvSpPr>
          <p:nvPr>
            <p:ph type="sldNum" sz="quarter" idx="3"/>
          </p:nvPr>
        </p:nvSpPr>
        <p:spPr bwMode="auto">
          <a:xfrm>
            <a:off x="526415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algn="r" defTabSz="917575">
              <a:defRPr sz="1300" b="0">
                <a:latin typeface="Arial" panose="020B0604020202020204" pitchFamily="34" charset="0"/>
              </a:defRPr>
            </a:lvl1pPr>
          </a:lstStyle>
          <a:p>
            <a:fld id="{8949C558-9695-47A0-B5D7-90E8B2F89EB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C64A5BE3-ECA7-4A7B-9028-E48DA4087423}"/>
              </a:ext>
            </a:extLst>
          </p:cNvPr>
          <p:cNvSpPr>
            <a:spLocks noGrp="1" noChangeArrowheads="1"/>
          </p:cNvSpPr>
          <p:nvPr>
            <p:ph type="hdr" sz="quarter"/>
          </p:nvPr>
        </p:nvSpPr>
        <p:spPr bwMode="auto">
          <a:xfrm>
            <a:off x="0" y="0"/>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eaLnBrk="0" hangingPunct="0">
              <a:defRPr sz="1200" b="0">
                <a:cs typeface="Arial" charset="0"/>
              </a:defRPr>
            </a:lvl1pPr>
          </a:lstStyle>
          <a:p>
            <a:pPr>
              <a:defRPr/>
            </a:pPr>
            <a:endParaRPr lang="en-US"/>
          </a:p>
        </p:txBody>
      </p:sp>
      <p:sp>
        <p:nvSpPr>
          <p:cNvPr id="57347" name="Rectangle 3">
            <a:extLst>
              <a:ext uri="{FF2B5EF4-FFF2-40B4-BE49-F238E27FC236}">
                <a16:creationId xmlns:a16="http://schemas.microsoft.com/office/drawing/2014/main" id="{E504145B-5023-482A-BB0E-CFF1852B3C9D}"/>
              </a:ext>
            </a:extLst>
          </p:cNvPr>
          <p:cNvSpPr>
            <a:spLocks noGrp="1" noChangeArrowheads="1"/>
          </p:cNvSpPr>
          <p:nvPr>
            <p:ph type="dt" idx="1"/>
          </p:nvPr>
        </p:nvSpPr>
        <p:spPr bwMode="auto">
          <a:xfrm>
            <a:off x="5265738" y="0"/>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algn="r" eaLnBrk="0" hangingPunct="0">
              <a:defRPr sz="1200" b="0">
                <a:cs typeface="Arial" charset="0"/>
              </a:defRPr>
            </a:lvl1pPr>
          </a:lstStyle>
          <a:p>
            <a:pPr>
              <a:defRPr/>
            </a:pPr>
            <a:fld id="{D2560A9F-3D58-4725-A9CC-6CE926D7E376}" type="datetimeFigureOut">
              <a:rPr lang="en-US"/>
              <a:pPr>
                <a:defRPr/>
              </a:pPr>
              <a:t>05/01/2026</a:t>
            </a:fld>
            <a:endParaRPr lang="en-US" dirty="0"/>
          </a:p>
        </p:txBody>
      </p:sp>
      <p:sp>
        <p:nvSpPr>
          <p:cNvPr id="39940" name="Rectangle 4">
            <a:extLst>
              <a:ext uri="{FF2B5EF4-FFF2-40B4-BE49-F238E27FC236}">
                <a16:creationId xmlns:a16="http://schemas.microsoft.com/office/drawing/2014/main" id="{592DE60C-5AB4-4825-8ED3-F1F171847563}"/>
              </a:ext>
            </a:extLst>
          </p:cNvPr>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7349" name="Rectangle 5">
            <a:extLst>
              <a:ext uri="{FF2B5EF4-FFF2-40B4-BE49-F238E27FC236}">
                <a16:creationId xmlns:a16="http://schemas.microsoft.com/office/drawing/2014/main" id="{3C96E1F5-6C78-4069-AE05-0F88114B5BE0}"/>
              </a:ext>
            </a:extLst>
          </p:cNvPr>
          <p:cNvSpPr>
            <a:spLocks noGrp="1" noChangeArrowheads="1"/>
          </p:cNvSpPr>
          <p:nvPr>
            <p:ph type="body" sz="quarter" idx="3"/>
          </p:nvPr>
        </p:nvSpPr>
        <p:spPr bwMode="auto">
          <a:xfrm>
            <a:off x="928688" y="3330575"/>
            <a:ext cx="7439025" cy="315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7350" name="Rectangle 6">
            <a:extLst>
              <a:ext uri="{FF2B5EF4-FFF2-40B4-BE49-F238E27FC236}">
                <a16:creationId xmlns:a16="http://schemas.microsoft.com/office/drawing/2014/main" id="{C59122AF-A62E-4C94-B22A-9F9A8960E0A2}"/>
              </a:ext>
            </a:extLst>
          </p:cNvPr>
          <p:cNvSpPr>
            <a:spLocks noGrp="1" noChangeArrowheads="1"/>
          </p:cNvSpPr>
          <p:nvPr>
            <p:ph type="ftr" sz="quarter" idx="4"/>
          </p:nvPr>
        </p:nvSpPr>
        <p:spPr bwMode="auto">
          <a:xfrm>
            <a:off x="0" y="6657975"/>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eaLnBrk="0" hangingPunct="0">
              <a:defRPr sz="1200" b="0">
                <a:cs typeface="Arial" charset="0"/>
              </a:defRPr>
            </a:lvl1pPr>
          </a:lstStyle>
          <a:p>
            <a:pPr>
              <a:defRPr/>
            </a:pPr>
            <a:endParaRPr lang="en-US"/>
          </a:p>
        </p:txBody>
      </p:sp>
      <p:sp>
        <p:nvSpPr>
          <p:cNvPr id="57351" name="Rectangle 7">
            <a:extLst>
              <a:ext uri="{FF2B5EF4-FFF2-40B4-BE49-F238E27FC236}">
                <a16:creationId xmlns:a16="http://schemas.microsoft.com/office/drawing/2014/main" id="{3A67A980-A14A-4639-A830-12872F1ACD63}"/>
              </a:ext>
            </a:extLst>
          </p:cNvPr>
          <p:cNvSpPr>
            <a:spLocks noGrp="1" noChangeArrowheads="1"/>
          </p:cNvSpPr>
          <p:nvPr>
            <p:ph type="sldNum" sz="quarter" idx="5"/>
          </p:nvPr>
        </p:nvSpPr>
        <p:spPr bwMode="auto">
          <a:xfrm>
            <a:off x="5265738" y="6657975"/>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algn="r" eaLnBrk="0" hangingPunct="0">
              <a:defRPr sz="1200" b="0"/>
            </a:lvl1pPr>
          </a:lstStyle>
          <a:p>
            <a:fld id="{AB4C82E0-486A-462B-BDD0-4E609807901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33C6B-C1E5-C5DA-656E-960EB5AD6E88}"/>
            </a:ext>
          </a:extLst>
        </p:cNvPr>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3AFFDA88-93BB-649C-83FA-37A1A663F140}"/>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73669408-39CF-40BD-4808-290F99B11B44}"/>
              </a:ext>
            </a:extLst>
          </p:cNvPr>
          <p:cNvSpPr>
            <a:spLocks noGrp="1"/>
          </p:cNvSpPr>
          <p:nvPr>
            <p:ph type="body" idx="1"/>
          </p:nvPr>
        </p:nvSpPr>
        <p:spPr>
          <a:noFill/>
        </p:spPr>
        <p:txBody>
          <a:bodyPr/>
          <a:lstStyle/>
          <a:p>
            <a:endParaRPr lang="en-US" altLang="en-US"/>
          </a:p>
        </p:txBody>
      </p:sp>
      <p:sp>
        <p:nvSpPr>
          <p:cNvPr id="40964" name="Slide Number Placeholder 3">
            <a:extLst>
              <a:ext uri="{FF2B5EF4-FFF2-40B4-BE49-F238E27FC236}">
                <a16:creationId xmlns:a16="http://schemas.microsoft.com/office/drawing/2014/main" id="{878C9EEC-564B-2234-8B6D-12F575B31419}"/>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137CE9-E17B-485C-95EB-5B4CEFAE40D4}" type="slidenum">
              <a:rPr lang="en-US" altLang="en-US">
                <a:latin typeface="Tahoma" panose="020B0604030504040204" pitchFamily="34" charset="0"/>
              </a:rPr>
              <a:pPr>
                <a:spcBef>
                  <a:spcPct val="0"/>
                </a:spcBef>
              </a:pPr>
              <a:t>3</a:t>
            </a:fld>
            <a:endParaRPr lang="en-US" altLang="en-US">
              <a:latin typeface="Tahoma" panose="020B0604030504040204" pitchFamily="34" charset="0"/>
            </a:endParaRPr>
          </a:p>
        </p:txBody>
      </p:sp>
    </p:spTree>
    <p:extLst>
      <p:ext uri="{BB962C8B-B14F-4D97-AF65-F5344CB8AC3E}">
        <p14:creationId xmlns:p14="http://schemas.microsoft.com/office/powerpoint/2010/main" val="2323415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3FCFDC-A74C-62B2-0149-417F0349710A}"/>
            </a:ext>
          </a:extLst>
        </p:cNvPr>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C1EE094F-1AF0-3AA0-DC3F-96BF60B4CA43}"/>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E338351D-01B7-0A45-A527-60603F210AFA}"/>
              </a:ext>
            </a:extLst>
          </p:cNvPr>
          <p:cNvSpPr>
            <a:spLocks noGrp="1"/>
          </p:cNvSpPr>
          <p:nvPr>
            <p:ph type="body" idx="1"/>
          </p:nvPr>
        </p:nvSpPr>
        <p:spPr>
          <a:noFill/>
        </p:spPr>
        <p:txBody>
          <a:bodyPr/>
          <a:lstStyle/>
          <a:p>
            <a:endParaRPr lang="en-US" altLang="en-US"/>
          </a:p>
        </p:txBody>
      </p:sp>
      <p:sp>
        <p:nvSpPr>
          <p:cNvPr id="40964" name="Slide Number Placeholder 3">
            <a:extLst>
              <a:ext uri="{FF2B5EF4-FFF2-40B4-BE49-F238E27FC236}">
                <a16:creationId xmlns:a16="http://schemas.microsoft.com/office/drawing/2014/main" id="{F359E0BA-BEC1-635F-530B-9FA2C520D5E1}"/>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137CE9-E17B-485C-95EB-5B4CEFAE40D4}" type="slidenum">
              <a:rPr lang="en-US" altLang="en-US">
                <a:latin typeface="Tahoma" panose="020B0604030504040204" pitchFamily="34" charset="0"/>
              </a:rPr>
              <a:pPr>
                <a:spcBef>
                  <a:spcPct val="0"/>
                </a:spcBef>
              </a:pPr>
              <a:t>4</a:t>
            </a:fld>
            <a:endParaRPr lang="en-US" altLang="en-US">
              <a:latin typeface="Tahoma" panose="020B0604030504040204" pitchFamily="34" charset="0"/>
            </a:endParaRPr>
          </a:p>
        </p:txBody>
      </p:sp>
    </p:spTree>
    <p:extLst>
      <p:ext uri="{BB962C8B-B14F-4D97-AF65-F5344CB8AC3E}">
        <p14:creationId xmlns:p14="http://schemas.microsoft.com/office/powerpoint/2010/main" val="4255280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084FFFEE-F266-44A5-B8E0-2F421E1A29FC}"/>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8B3E2527-C771-4251-B2F1-21F7EEC3C441}"/>
              </a:ext>
            </a:extLst>
          </p:cNvPr>
          <p:cNvSpPr>
            <a:spLocks noGrp="1"/>
          </p:cNvSpPr>
          <p:nvPr>
            <p:ph type="body" idx="1"/>
          </p:nvPr>
        </p:nvSpPr>
        <p:spPr>
          <a:noFill/>
        </p:spPr>
        <p:txBody>
          <a:bodyPr/>
          <a:lstStyle/>
          <a:p>
            <a:endParaRPr lang="en-US" altLang="en-US"/>
          </a:p>
        </p:txBody>
      </p:sp>
      <p:sp>
        <p:nvSpPr>
          <p:cNvPr id="41988" name="Slide Number Placeholder 3">
            <a:extLst>
              <a:ext uri="{FF2B5EF4-FFF2-40B4-BE49-F238E27FC236}">
                <a16:creationId xmlns:a16="http://schemas.microsoft.com/office/drawing/2014/main" id="{2EBB254D-68C5-49C5-921C-E62CC8300C3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46C1E85-D7E7-4B98-9784-762158582969}" type="slidenum">
              <a:rPr lang="en-US" altLang="en-US">
                <a:latin typeface="Tahoma" panose="020B0604030504040204" pitchFamily="34" charset="0"/>
              </a:rPr>
              <a:pPr>
                <a:spcBef>
                  <a:spcPct val="0"/>
                </a:spcBef>
              </a:pPr>
              <a:t>10</a:t>
            </a:fld>
            <a:endParaRPr lang="en-US" altLang="en-US">
              <a:latin typeface="Tahoma" panose="020B060403050404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11</a:t>
            </a:fld>
            <a:endParaRPr lang="en-US" altLang="en-US">
              <a:latin typeface="Tahoma" panose="020B060403050404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12</a:t>
            </a:fld>
            <a:endParaRPr lang="en-US" altLang="en-US">
              <a:latin typeface="Tahoma" panose="020B0604030504040204" pitchFamily="34" charset="0"/>
            </a:endParaRPr>
          </a:p>
        </p:txBody>
      </p:sp>
    </p:spTree>
    <p:extLst>
      <p:ext uri="{BB962C8B-B14F-4D97-AF65-F5344CB8AC3E}">
        <p14:creationId xmlns:p14="http://schemas.microsoft.com/office/powerpoint/2010/main" val="3280129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46</a:t>
            </a:fld>
            <a:endParaRPr lang="en-US" altLang="en-US">
              <a:latin typeface="Tahoma" panose="020B060403050404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13361-2F12-689A-B77D-506341F1ADEE}"/>
            </a:ext>
          </a:extLst>
        </p:cNvPr>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F5315BD0-DCD9-4782-8726-3871AEF83225}"/>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9E3AC2A6-AFEB-5969-9D7E-66C7653CDE3E}"/>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218E77F0-DC7A-C5C9-87A7-B154D167FFC6}"/>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47</a:t>
            </a:fld>
            <a:endParaRPr lang="en-US" altLang="en-US">
              <a:latin typeface="Tahoma" panose="020B0604030504040204" pitchFamily="34" charset="0"/>
            </a:endParaRPr>
          </a:p>
        </p:txBody>
      </p:sp>
    </p:spTree>
    <p:extLst>
      <p:ext uri="{BB962C8B-B14F-4D97-AF65-F5344CB8AC3E}">
        <p14:creationId xmlns:p14="http://schemas.microsoft.com/office/powerpoint/2010/main" val="773281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7026D-D83B-947E-D1F1-6B4207768A84}"/>
            </a:ext>
          </a:extLst>
        </p:cNvPr>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CD3003FD-8A59-4C3F-7973-44C651FED25C}"/>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1B28C33A-2A75-1B1F-AF76-C8495743EA6B}"/>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D2BF0CA-5B20-112B-747D-41DA038E2F4D}"/>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48</a:t>
            </a:fld>
            <a:endParaRPr lang="en-US" altLang="en-US">
              <a:latin typeface="Tahoma" panose="020B0604030504040204" pitchFamily="34" charset="0"/>
            </a:endParaRPr>
          </a:p>
        </p:txBody>
      </p:sp>
    </p:spTree>
    <p:extLst>
      <p:ext uri="{BB962C8B-B14F-4D97-AF65-F5344CB8AC3E}">
        <p14:creationId xmlns:p14="http://schemas.microsoft.com/office/powerpoint/2010/main" val="82421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F970814-DA4F-4EA0-B0E1-A845F731E759}" type="slidenum">
              <a:rPr lang="en-US" altLang="en-US" smtClean="0"/>
              <a:pPr/>
              <a:t>‹#›</a:t>
            </a:fld>
            <a:endParaRPr lang="en-US" altLang="en-US"/>
          </a:p>
        </p:txBody>
      </p:sp>
    </p:spTree>
    <p:extLst>
      <p:ext uri="{BB962C8B-B14F-4D97-AF65-F5344CB8AC3E}">
        <p14:creationId xmlns:p14="http://schemas.microsoft.com/office/powerpoint/2010/main" val="928381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58121951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215541383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8509596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24115838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44901991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32030543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AF799F6-4855-4E7F-A06A-6E9CC48E1BFF}" type="slidenum">
              <a:rPr lang="en-US" altLang="en-US" smtClean="0"/>
              <a:pPr/>
              <a:t>‹#›</a:t>
            </a:fld>
            <a:endParaRPr lang="en-US" altLang="en-US"/>
          </a:p>
        </p:txBody>
      </p:sp>
    </p:spTree>
    <p:extLst>
      <p:ext uri="{BB962C8B-B14F-4D97-AF65-F5344CB8AC3E}">
        <p14:creationId xmlns:p14="http://schemas.microsoft.com/office/powerpoint/2010/main" val="183137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8417A1A-D0FB-49F2-A5B2-FC2821ADFA7C}" type="slidenum">
              <a:rPr lang="en-US" altLang="en-US" smtClean="0"/>
              <a:pPr/>
              <a:t>‹#›</a:t>
            </a:fld>
            <a:endParaRPr lang="en-US" altLang="en-US"/>
          </a:p>
        </p:txBody>
      </p:sp>
    </p:spTree>
    <p:extLst>
      <p:ext uri="{BB962C8B-B14F-4D97-AF65-F5344CB8AC3E}">
        <p14:creationId xmlns:p14="http://schemas.microsoft.com/office/powerpoint/2010/main" val="3521665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A15036D-ACD3-482D-A970-93FB802542F3}" type="slidenum">
              <a:rPr lang="en-US" altLang="en-US" smtClean="0"/>
              <a:pPr/>
              <a:t>‹#›</a:t>
            </a:fld>
            <a:endParaRPr lang="en-US" altLang="en-US"/>
          </a:p>
        </p:txBody>
      </p:sp>
    </p:spTree>
    <p:extLst>
      <p:ext uri="{BB962C8B-B14F-4D97-AF65-F5344CB8AC3E}">
        <p14:creationId xmlns:p14="http://schemas.microsoft.com/office/powerpoint/2010/main" val="4283708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65459C0-D9F3-4E87-B048-797558306541}" type="slidenum">
              <a:rPr lang="en-US" altLang="en-US" smtClean="0"/>
              <a:pPr/>
              <a:t>‹#›</a:t>
            </a:fld>
            <a:endParaRPr lang="en-US" altLang="en-US"/>
          </a:p>
        </p:txBody>
      </p:sp>
    </p:spTree>
    <p:extLst>
      <p:ext uri="{BB962C8B-B14F-4D97-AF65-F5344CB8AC3E}">
        <p14:creationId xmlns:p14="http://schemas.microsoft.com/office/powerpoint/2010/main" val="2857142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392680E-76D8-482F-9260-E1CC0BD1EDB5}" type="slidenum">
              <a:rPr lang="en-US" altLang="en-US" smtClean="0"/>
              <a:pPr/>
              <a:t>‹#›</a:t>
            </a:fld>
            <a:endParaRPr lang="en-US" altLang="en-US"/>
          </a:p>
        </p:txBody>
      </p:sp>
    </p:spTree>
    <p:extLst>
      <p:ext uri="{BB962C8B-B14F-4D97-AF65-F5344CB8AC3E}">
        <p14:creationId xmlns:p14="http://schemas.microsoft.com/office/powerpoint/2010/main" val="4013125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12845469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D2EABE91-2131-4246-91A2-52FC2A22B0D5}" type="slidenum">
              <a:rPr lang="en-US" altLang="en-US" smtClean="0"/>
              <a:pPr/>
              <a:t>‹#›</a:t>
            </a:fld>
            <a:endParaRPr lang="en-US" altLang="en-US"/>
          </a:p>
        </p:txBody>
      </p:sp>
    </p:spTree>
    <p:extLst>
      <p:ext uri="{BB962C8B-B14F-4D97-AF65-F5344CB8AC3E}">
        <p14:creationId xmlns:p14="http://schemas.microsoft.com/office/powerpoint/2010/main" val="3902237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B55EF8-B59A-48DF-A116-AFDAD4B003AB}" type="datetimeFigureOut">
              <a:rPr lang="en-US" smtClean="0"/>
              <a:t>05/01/2026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46BA9F-1FA8-403C-81F1-144344226328}" type="slidenum">
              <a:rPr lang="en-US" altLang="en-US" smtClean="0"/>
              <a:pPr/>
              <a:t>‹#›</a:t>
            </a:fld>
            <a:endParaRPr lang="en-US" altLang="en-US"/>
          </a:p>
        </p:txBody>
      </p:sp>
    </p:spTree>
    <p:extLst>
      <p:ext uri="{BB962C8B-B14F-4D97-AF65-F5344CB8AC3E}">
        <p14:creationId xmlns:p14="http://schemas.microsoft.com/office/powerpoint/2010/main" val="2029572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79BC6B3-BBE4-4E4E-98EA-73569C4C7972}" type="slidenum">
              <a:rPr lang="en-US" altLang="en-US" smtClean="0"/>
              <a:pPr/>
              <a:t>‹#›</a:t>
            </a:fld>
            <a:endParaRPr lang="en-US" altLang="en-US"/>
          </a:p>
        </p:txBody>
      </p:sp>
    </p:spTree>
    <p:extLst>
      <p:ext uri="{BB962C8B-B14F-4D97-AF65-F5344CB8AC3E}">
        <p14:creationId xmlns:p14="http://schemas.microsoft.com/office/powerpoint/2010/main" val="253915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3CC1B89-FEA8-49D3-85C0-3715582C6414}" type="slidenum">
              <a:rPr lang="en-US" altLang="en-US" smtClean="0"/>
              <a:pPr/>
              <a:t>‹#›</a:t>
            </a:fld>
            <a:endParaRPr lang="en-US" altLang="en-US"/>
          </a:p>
        </p:txBody>
      </p:sp>
    </p:spTree>
    <p:extLst>
      <p:ext uri="{BB962C8B-B14F-4D97-AF65-F5344CB8AC3E}">
        <p14:creationId xmlns:p14="http://schemas.microsoft.com/office/powerpoint/2010/main" val="3865321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625571683"/>
      </p:ext>
    </p:extLst>
  </p:cSld>
  <p:clrMap bg1="dk1" tx1="lt1" bg2="dk2" tx2="lt2" accent1="accent1" accent2="accent2" accent3="accent3" accent4="accent4" accent5="accent5" accent6="accent6" hlink="hlink" folHlink="folHlink"/>
  <p:sldLayoutIdLst>
    <p:sldLayoutId id="2147487050" r:id="rId1"/>
    <p:sldLayoutId id="2147487051" r:id="rId2"/>
    <p:sldLayoutId id="2147487052" r:id="rId3"/>
    <p:sldLayoutId id="2147487053" r:id="rId4"/>
    <p:sldLayoutId id="2147487054" r:id="rId5"/>
    <p:sldLayoutId id="2147487055" r:id="rId6"/>
    <p:sldLayoutId id="2147487056" r:id="rId7"/>
    <p:sldLayoutId id="2147487057" r:id="rId8"/>
    <p:sldLayoutId id="2147487058" r:id="rId9"/>
    <p:sldLayoutId id="2147487059" r:id="rId10"/>
    <p:sldLayoutId id="2147487060" r:id="rId11"/>
    <p:sldLayoutId id="2147487061" r:id="rId12"/>
    <p:sldLayoutId id="2147487062" r:id="rId13"/>
    <p:sldLayoutId id="2147487063" r:id="rId14"/>
    <p:sldLayoutId id="2147487064" r:id="rId15"/>
    <p:sldLayoutId id="2147487065" r:id="rId16"/>
    <p:sldLayoutId id="2147487066" r:id="rId17"/>
  </p:sldLayoutIdLst>
  <p:hf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2.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FD44F327-2A15-454B-A27E-69C97CB71A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39337" y="495119"/>
            <a:ext cx="8865324" cy="4986745"/>
          </a:xfrm>
          <a:prstGeom prst="rect">
            <a:avLst/>
          </a:prstGeom>
          <a:noFill/>
          <a:ln>
            <a:noFill/>
          </a:ln>
          <a:effectLst>
            <a:softEdge rad="317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94D11649-850C-3AF5-058B-1A9C66D5AB47}"/>
              </a:ext>
            </a:extLst>
          </p:cNvPr>
          <p:cNvGrpSpPr/>
          <p:nvPr/>
        </p:nvGrpSpPr>
        <p:grpSpPr>
          <a:xfrm>
            <a:off x="304800" y="5916418"/>
            <a:ext cx="8229600" cy="941582"/>
            <a:chOff x="495300" y="123825"/>
            <a:chExt cx="8229600" cy="941582"/>
          </a:xfrm>
        </p:grpSpPr>
        <p:sp>
          <p:nvSpPr>
            <p:cNvPr id="3" name="Rectangle 2">
              <a:extLst>
                <a:ext uri="{FF2B5EF4-FFF2-40B4-BE49-F238E27FC236}">
                  <a16:creationId xmlns:a16="http://schemas.microsoft.com/office/drawing/2014/main" id="{396A5DCA-E938-15D1-FA01-F1AA3B6C5479}"/>
                </a:ext>
              </a:extLst>
            </p:cNvPr>
            <p:cNvSpPr>
              <a:spLocks noChangeArrowheads="1"/>
            </p:cNvSpPr>
            <p:nvPr/>
          </p:nvSpPr>
          <p:spPr bwMode="auto">
            <a:xfrm>
              <a:off x="495300" y="123826"/>
              <a:ext cx="2667000" cy="941581"/>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40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Enter in</a:t>
              </a:r>
              <a:b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 SILENCE</a:t>
              </a:r>
            </a:p>
          </p:txBody>
        </p:sp>
        <p:sp>
          <p:nvSpPr>
            <p:cNvPr id="4" name="Rectangle 2">
              <a:extLst>
                <a:ext uri="{FF2B5EF4-FFF2-40B4-BE49-F238E27FC236}">
                  <a16:creationId xmlns:a16="http://schemas.microsoft.com/office/drawing/2014/main" id="{7126F1BF-8F30-5816-B3F9-05017FEFA6D4}"/>
                </a:ext>
              </a:extLst>
            </p:cNvPr>
            <p:cNvSpPr>
              <a:spLocks noChangeArrowheads="1"/>
            </p:cNvSpPr>
            <p:nvPr/>
          </p:nvSpPr>
          <p:spPr bwMode="auto">
            <a:xfrm>
              <a:off x="3429000" y="123825"/>
              <a:ext cx="2667000" cy="941581"/>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40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Wait with </a:t>
              </a:r>
              <a:b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REVERENCE </a:t>
              </a:r>
            </a:p>
          </p:txBody>
        </p:sp>
        <p:sp>
          <p:nvSpPr>
            <p:cNvPr id="5" name="Rectangle 4">
              <a:extLst>
                <a:ext uri="{FF2B5EF4-FFF2-40B4-BE49-F238E27FC236}">
                  <a16:creationId xmlns:a16="http://schemas.microsoft.com/office/drawing/2014/main" id="{B4A9C6DE-DAA8-EC23-90EB-FE661950C383}"/>
                </a:ext>
              </a:extLst>
            </p:cNvPr>
            <p:cNvSpPr>
              <a:spLocks noChangeArrowheads="1"/>
            </p:cNvSpPr>
            <p:nvPr/>
          </p:nvSpPr>
          <p:spPr bwMode="auto">
            <a:xfrm>
              <a:off x="6057900" y="123826"/>
              <a:ext cx="2667000" cy="941581"/>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Worship from</a:t>
              </a:r>
              <a:r>
                <a:rPr lang="en-US" altLang="en-US" sz="2800"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 </a:t>
              </a:r>
              <a:br>
                <a:rPr lang="en-US" altLang="en-US" sz="2800"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JOY</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BC6D61EA-6048-4BEF-91FB-A3938ABBBFCE}"/>
              </a:ext>
            </a:extLst>
          </p:cNvPr>
          <p:cNvSpPr>
            <a:spLocks noGrp="1" noChangeArrowheads="1"/>
          </p:cNvSpPr>
          <p:nvPr>
            <p:ph type="subTitle" idx="4294967295"/>
          </p:nvPr>
        </p:nvSpPr>
        <p:spPr>
          <a:xfrm>
            <a:off x="381000" y="76200"/>
            <a:ext cx="82296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ASSURANCE OF CHRIST’S FORGIVENESS:	</a:t>
            </a:r>
            <a:endParaRPr lang="en-US" sz="2400" i="1"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1714500" indent="-14224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285750" indent="6350" algn="just">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Baptized in Jesus’ name and forgiven by Jesus, be ready to forgive to live and forgive as freely as Christ has first freely loved and forgiven us.  </a:t>
            </a:r>
          </a:p>
          <a:p>
            <a:pPr marL="914400" indent="-6223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914400" indent="-622300">
              <a:lnSpc>
                <a:spcPct val="150000"/>
              </a:lnSpc>
              <a:spcBef>
                <a:spcPts val="0"/>
              </a:spcBef>
              <a:buClr>
                <a:srgbClr val="FFFFCC"/>
              </a:buClr>
              <a:buFont typeface="Wingdings" panose="05000000000000000000" pitchFamily="2" charset="2"/>
              <a:buNone/>
              <a:defRPr/>
            </a:pPr>
            <a:r>
              <a:rPr lang="en-US" sz="32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	In Jesus Christ, we are forgiven!  Let us forgive one another. </a:t>
            </a:r>
          </a:p>
          <a:p>
            <a:pPr marL="0" indent="0">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0" y="76200"/>
            <a:ext cx="9144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buFont typeface="Wingdings" panose="05000000000000000000" pitchFamily="2" charset="2"/>
              <a:buNone/>
              <a:defRPr/>
            </a:pPr>
            <a:r>
              <a:rPr lang="en-US"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CELEBRATING CHRIST’S FORGIVENESS:  </a:t>
            </a:r>
            <a:r>
              <a:rPr lang="en-US"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 304    Jesus Loves Me  v. 1</a:t>
            </a:r>
            <a:endPar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Jesus loves me! This I know,</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For the Bible tells me so;</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Little ones to Him belong;</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They are weak, but He is strong.</a:t>
            </a:r>
          </a:p>
          <a:p>
            <a:pPr marL="0" indent="0" algn="ctr">
              <a:buFont typeface="Wingdings" panose="05000000000000000000" pitchFamily="2" charset="2"/>
              <a:buNone/>
              <a:defRPr/>
            </a:pPr>
            <a:endPar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Yes, Jesus loves me!</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Yes, Jesus loves me! </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Yes, Jesus loves me!</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Bible tells me so.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1143000" y="76200"/>
            <a:ext cx="8001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buFont typeface="Wingdings" panose="05000000000000000000" pitchFamily="2" charset="2"/>
              <a:buNone/>
              <a:defRPr/>
            </a:pPr>
            <a:r>
              <a:rPr lang="en-US" sz="2800" b="1" i="1" dirty="0">
                <a:effectLst>
                  <a:outerShdw blurRad="38100" dist="38100" dir="2700000" algn="tl">
                    <a:srgbClr val="000000">
                      <a:alpha val="43137"/>
                    </a:srgbClr>
                  </a:outerShdw>
                </a:effectLst>
              </a:rPr>
              <a:t> </a:t>
            </a:r>
          </a:p>
          <a:p>
            <a:pPr marL="0" marR="0" indent="0">
              <a:lnSpc>
                <a:spcPct val="115000"/>
              </a:lnSpc>
              <a:spcBef>
                <a:spcPts val="0"/>
              </a:spcBef>
              <a:spcAft>
                <a:spcPts val="0"/>
              </a:spcAft>
              <a:buNone/>
              <a:tabLst>
                <a:tab pos="5429250" algn="r"/>
              </a:tabLst>
            </a:pPr>
            <a:r>
              <a:rPr lang="en-US" sz="2800" kern="1400" dirty="0">
                <a:solidFill>
                  <a:schemeClr val="tx1"/>
                </a:solidFill>
                <a:effectLst/>
                <a:latin typeface="+mj-lt"/>
                <a:ea typeface="Times New Roman" panose="02020603050405020304" pitchFamily="18" charset="0"/>
                <a:cs typeface="Tahoma" panose="020B0604030504040204" pitchFamily="34" charset="0"/>
              </a:rPr>
              <a:t>* EXCHANGE OF CHRIST’S PEACE:</a:t>
            </a:r>
            <a:endParaRPr lang="en-US" sz="2800"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endParaRPr lang="en-US" sz="2400" b="1"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r>
              <a:rPr lang="en-US" sz="2400" kern="1400" dirty="0">
                <a:solidFill>
                  <a:schemeClr val="tx1"/>
                </a:solidFill>
                <a:effectLst/>
                <a:latin typeface="+mj-lt"/>
                <a:ea typeface="Times New Roman" panose="02020603050405020304" pitchFamily="18" charset="0"/>
                <a:cs typeface="Times New Roman" panose="02020603050405020304" pitchFamily="18" charset="0"/>
              </a:rPr>
              <a:t>Pastor:   	The peace of Christ be with you.</a:t>
            </a:r>
          </a:p>
          <a:p>
            <a:pPr marL="2286000" marR="0" indent="-400050">
              <a:lnSpc>
                <a:spcPct val="115000"/>
              </a:lnSpc>
              <a:spcBef>
                <a:spcPts val="0"/>
              </a:spcBef>
              <a:spcAft>
                <a:spcPts val="0"/>
              </a:spcAft>
              <a:buNone/>
              <a:tabLst>
                <a:tab pos="5429250" algn="r"/>
              </a:tabLst>
            </a:pPr>
            <a:endParaRPr lang="en-US" sz="2400" b="1"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r>
              <a:rPr lang="en-US" sz="3200" b="1" kern="1400" dirty="0">
                <a:solidFill>
                  <a:schemeClr val="tx1"/>
                </a:solidFill>
                <a:effectLst/>
                <a:latin typeface="+mj-lt"/>
                <a:ea typeface="Times New Roman" panose="02020603050405020304" pitchFamily="18" charset="0"/>
                <a:cs typeface="Times New Roman" panose="02020603050405020304" pitchFamily="18" charset="0"/>
              </a:rPr>
              <a:t>People: 	  And also with you.      </a:t>
            </a:r>
          </a:p>
          <a:p>
            <a:pPr marL="0" marR="0" indent="0" algn="ctr">
              <a:spcBef>
                <a:spcPts val="0"/>
              </a:spcBef>
              <a:spcAft>
                <a:spcPts val="0"/>
              </a:spcAft>
              <a:buNone/>
            </a:pPr>
            <a:r>
              <a:rPr lang="en-US" sz="2800" i="1" kern="1400" dirty="0">
                <a:solidFill>
                  <a:schemeClr val="tx1"/>
                </a:solidFill>
                <a:effectLst/>
                <a:latin typeface="+mj-lt"/>
                <a:ea typeface="Times New Roman" panose="02020603050405020304" pitchFamily="18" charset="0"/>
                <a:cs typeface="Times New Roman" panose="02020603050405020304" pitchFamily="18" charset="0"/>
              </a:rPr>
              <a:t>   </a:t>
            </a:r>
          </a:p>
          <a:p>
            <a:pPr marL="0" marR="0" indent="0" algn="ctr">
              <a:spcBef>
                <a:spcPts val="0"/>
              </a:spcBef>
              <a:spcAft>
                <a:spcPts val="0"/>
              </a:spcAft>
              <a:buNone/>
            </a:pPr>
            <a:r>
              <a:rPr lang="en-US" sz="2800" i="1" kern="1400" dirty="0">
                <a:solidFill>
                  <a:schemeClr val="tx1"/>
                </a:solidFill>
                <a:effectLst/>
                <a:latin typeface="+mj-lt"/>
                <a:ea typeface="Times New Roman" panose="02020603050405020304" pitchFamily="18" charset="0"/>
                <a:cs typeface="Times New Roman" panose="02020603050405020304" pitchFamily="18" charset="0"/>
              </a:rPr>
              <a:t>Welcome one another </a:t>
            </a:r>
            <a:br>
              <a:rPr lang="en-US" sz="2800" i="1" kern="1400" dirty="0">
                <a:solidFill>
                  <a:schemeClr val="tx1"/>
                </a:solidFill>
                <a:effectLst/>
                <a:latin typeface="+mj-lt"/>
                <a:ea typeface="Times New Roman" panose="02020603050405020304" pitchFamily="18" charset="0"/>
                <a:cs typeface="Times New Roman" panose="02020603050405020304" pitchFamily="18" charset="0"/>
              </a:rPr>
            </a:br>
            <a:r>
              <a:rPr lang="en-US" sz="2800" i="1" kern="1400" dirty="0">
                <a:solidFill>
                  <a:schemeClr val="tx1"/>
                </a:solidFill>
                <a:effectLst/>
                <a:latin typeface="+mj-lt"/>
                <a:ea typeface="Times New Roman" panose="02020603050405020304" pitchFamily="18" charset="0"/>
                <a:cs typeface="Times New Roman" panose="02020603050405020304" pitchFamily="18" charset="0"/>
              </a:rPr>
              <a:t>with the peace of Christ.</a:t>
            </a: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r>
              <a:rPr lang="en-US" sz="2800" i="1" kern="1400" dirty="0">
                <a:solidFill>
                  <a:schemeClr val="tx1"/>
                </a:solidFill>
                <a:effectLst/>
                <a:latin typeface="+mj-lt"/>
                <a:ea typeface="Times New Roman" panose="02020603050405020304" pitchFamily="18" charset="0"/>
                <a:cs typeface="Times New Roman" panose="02020603050405020304" pitchFamily="18" charset="0"/>
              </a:rPr>
              <a:t>~ Children may go downstairs for Sunday School ~ </a:t>
            </a:r>
          </a:p>
        </p:txBody>
      </p:sp>
      <p:pic>
        <p:nvPicPr>
          <p:cNvPr id="3" name="Picture 2" descr="A logo of a dove and a globe&#10;&#10;Description automatically generated">
            <a:extLst>
              <a:ext uri="{FF2B5EF4-FFF2-40B4-BE49-F238E27FC236}">
                <a16:creationId xmlns:a16="http://schemas.microsoft.com/office/drawing/2014/main" id="{CD432C87-AEDB-256A-CC3D-CDFA2B4681BC}"/>
              </a:ext>
            </a:extLst>
          </p:cNvPr>
          <p:cNvPicPr>
            <a:picLocks noChangeAspect="1"/>
          </p:cNvPicPr>
          <p:nvPr/>
        </p:nvPicPr>
        <p:blipFill>
          <a:blip r:embed="rId3">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33400" y="1524000"/>
            <a:ext cx="2162665" cy="3124200"/>
          </a:xfrm>
          <a:prstGeom prst="rect">
            <a:avLst/>
          </a:prstGeom>
        </p:spPr>
      </p:pic>
    </p:spTree>
    <p:extLst>
      <p:ext uri="{BB962C8B-B14F-4D97-AF65-F5344CB8AC3E}">
        <p14:creationId xmlns:p14="http://schemas.microsoft.com/office/powerpoint/2010/main" val="3505342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6241354C-3F84-FB44-61EF-E95BD43172DD}"/>
              </a:ext>
            </a:extLst>
          </p:cNvPr>
          <p:cNvSpPr txBox="1">
            <a:spLocks noChangeArrowheads="1"/>
          </p:cNvSpPr>
          <p:nvPr/>
        </p:nvSpPr>
        <p:spPr bwMode="auto">
          <a:xfrm>
            <a:off x="457199" y="381000"/>
            <a:ext cx="4591581" cy="63246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fontScale="92500"/>
          </a:bodyPr>
          <a:lstStyle>
            <a:lvl1pPr eaLnBrk="0" hangingPunct="0">
              <a:spcBef>
                <a:spcPct val="20000"/>
              </a:spcBef>
              <a:buClr>
                <a:schemeClr val="hlink"/>
              </a:buClr>
              <a:buSzPct val="70000"/>
              <a:buFont typeface="Wingdings" pitchFamily="2" charset="2"/>
              <a:buChar char="n"/>
              <a:tabLst>
                <a:tab pos="8636000" algn="r"/>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8636000" algn="r"/>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8636000" algn="r"/>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8636000" algn="r"/>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9pPr>
          </a:lstStyle>
          <a:p>
            <a:pPr eaLnBrk="1" hangingPunct="1">
              <a:lnSpc>
                <a:spcPct val="90000"/>
              </a:lnSpc>
              <a:spcAft>
                <a:spcPts val="600"/>
              </a:spcAft>
              <a:buClr>
                <a:schemeClr val="tx2"/>
              </a:buClr>
              <a:buFont typeface="Wingdings 2" charset="2"/>
              <a:buNone/>
              <a:defRPr/>
            </a:pPr>
            <a:r>
              <a:rPr lang="en-US" altLang="en-US" sz="3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GIVING OF OUR GIFTS &amp; OFFERTORY:</a:t>
            </a:r>
          </a:p>
          <a:p>
            <a:pPr eaLnBrk="1" hangingPunct="1">
              <a:lnSpc>
                <a:spcPct val="90000"/>
              </a:lnSpc>
              <a:spcAft>
                <a:spcPts val="600"/>
              </a:spcAft>
              <a:buClr>
                <a:schemeClr val="tx2"/>
              </a:buClr>
              <a:buFont typeface="Wingdings 2" charset="2"/>
              <a:buNone/>
              <a:defRPr/>
            </a:pPr>
            <a:r>
              <a:rPr lang="en-US" altLang="en-US" sz="22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Our God has blessed us, so let us extend </a:t>
            </a:r>
            <a:br>
              <a:rPr lang="en-US" altLang="en-US" sz="22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2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God’s Blessing as we present our Tithes and Offerings.</a:t>
            </a:r>
          </a:p>
          <a:p>
            <a:pPr eaLnBrk="1" hangingPunct="1">
              <a:lnSpc>
                <a:spcPct val="90000"/>
              </a:lnSpc>
              <a:spcAft>
                <a:spcPts val="600"/>
              </a:spcAft>
              <a:buClr>
                <a:schemeClr val="tx2"/>
              </a:buClr>
              <a:buFont typeface="Wingdings 2" charset="2"/>
              <a:buNone/>
              <a:defRPr/>
            </a:pP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     </a:t>
            </a:r>
          </a:p>
          <a:p>
            <a:pPr eaLnBrk="1" hangingPunct="1">
              <a:lnSpc>
                <a:spcPct val="90000"/>
              </a:lnSpc>
              <a:spcAft>
                <a:spcPts val="600"/>
              </a:spcAft>
              <a:buClr>
                <a:schemeClr val="tx2"/>
              </a:buClr>
              <a:buFont typeface="Wingdings 2" charset="2"/>
              <a:buNone/>
              <a:defRPr/>
            </a:pP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Thank you for being faithful stewards of your </a:t>
            </a:r>
            <a:b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church family with your prayers, your time, </a:t>
            </a:r>
            <a:b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talent, and your financial resources. </a:t>
            </a:r>
          </a:p>
          <a:p>
            <a:pPr eaLnBrk="1" hangingPunct="1">
              <a:lnSpc>
                <a:spcPct val="90000"/>
              </a:lnSpc>
              <a:spcAft>
                <a:spcPts val="600"/>
              </a:spcAft>
              <a:buClr>
                <a:schemeClr val="tx2"/>
              </a:buClr>
              <a:buFont typeface="Wingdings 2" charset="2"/>
              <a:buNone/>
              <a:defRPr/>
            </a:pPr>
            <a:endPar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eaLnBrk="1" hangingPunct="1">
              <a:lnSpc>
                <a:spcPct val="90000"/>
              </a:lnSpc>
              <a:spcAft>
                <a:spcPts val="600"/>
              </a:spcAft>
              <a:buClr>
                <a:schemeClr val="tx2"/>
              </a:buClr>
              <a:buFont typeface="Wingdings 2" charset="2"/>
              <a:buNone/>
              <a:defRPr/>
            </a:pP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Contributions may also be made: </a:t>
            </a:r>
          </a:p>
          <a:p>
            <a:pPr marL="342900" indent="-342900" eaLnBrk="1" hangingPunct="1">
              <a:lnSpc>
                <a:spcPct val="90000"/>
              </a:lnSpc>
              <a:spcAft>
                <a:spcPts val="600"/>
              </a:spcAft>
              <a:buClr>
                <a:schemeClr val="tx2"/>
              </a:buClr>
              <a:defRPr/>
            </a:pP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Electronically on the church website </a:t>
            </a:r>
            <a:b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at fpcb-nj.org; </a:t>
            </a:r>
          </a:p>
          <a:p>
            <a:pPr marL="342900" indent="-342900" eaLnBrk="1" hangingPunct="1">
              <a:lnSpc>
                <a:spcPct val="90000"/>
              </a:lnSpc>
              <a:spcAft>
                <a:spcPts val="600"/>
              </a:spcAft>
              <a:buClr>
                <a:schemeClr val="tx2"/>
              </a:buClr>
              <a:defRPr/>
            </a:pP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By reoccurring electronic withdrawal; or </a:t>
            </a:r>
          </a:p>
          <a:p>
            <a:pPr marL="342900" indent="-342900" eaLnBrk="1" hangingPunct="1">
              <a:lnSpc>
                <a:spcPct val="90000"/>
              </a:lnSpc>
              <a:spcAft>
                <a:spcPts val="600"/>
              </a:spcAft>
              <a:buClr>
                <a:schemeClr val="tx2"/>
              </a:buClr>
              <a:defRPr/>
            </a:pP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By mailing your offering to the church: </a:t>
            </a:r>
            <a:b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2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P.O. Box 385, Blairstown, NJ.</a:t>
            </a:r>
          </a:p>
        </p:txBody>
      </p:sp>
      <p:pic>
        <p:nvPicPr>
          <p:cNvPr id="3" name="Picture 2">
            <a:extLst>
              <a:ext uri="{FF2B5EF4-FFF2-40B4-BE49-F238E27FC236}">
                <a16:creationId xmlns:a16="http://schemas.microsoft.com/office/drawing/2014/main" id="{5637AAFB-A6C7-F3D6-53C3-F86CD11DF2FE}"/>
              </a:ext>
            </a:extLst>
          </p:cNvPr>
          <p:cNvPicPr>
            <a:picLocks noChangeAspect="1"/>
          </p:cNvPicPr>
          <p:nvPr/>
        </p:nvPicPr>
        <p:blipFill>
          <a:blip r:embed="rId2">
            <a:extLst>
              <a:ext uri="{28A0092B-C50C-407E-A947-70E740481C1C}">
                <a14:useLocalDpi xmlns:a14="http://schemas.microsoft.com/office/drawing/2010/main" val="0"/>
              </a:ext>
            </a:extLst>
          </a:blip>
          <a:srcRect b="25473"/>
          <a:stretch>
            <a:fillRect/>
          </a:stretch>
        </p:blipFill>
        <p:spPr>
          <a:xfrm>
            <a:off x="5876639" y="3542720"/>
            <a:ext cx="2384010" cy="2253261"/>
          </a:xfrm>
          <a:prstGeom prst="rect">
            <a:avLst/>
          </a:prstGeom>
        </p:spPr>
      </p:pic>
      <p:pic>
        <p:nvPicPr>
          <p:cNvPr id="4" name="Picture 3" descr="A heart in a box&#10;&#10;Description automatically generated">
            <a:extLst>
              <a:ext uri="{FF2B5EF4-FFF2-40B4-BE49-F238E27FC236}">
                <a16:creationId xmlns:a16="http://schemas.microsoft.com/office/drawing/2014/main" id="{EF95CC1F-CA82-C492-5551-5FC363F327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6334" y="1148458"/>
            <a:ext cx="1464620" cy="2253261"/>
          </a:xfrm>
          <a:prstGeom prst="rect">
            <a:avLst/>
          </a:prstGeom>
        </p:spPr>
      </p:pic>
    </p:spTree>
    <p:extLst>
      <p:ext uri="{BB962C8B-B14F-4D97-AF65-F5344CB8AC3E}">
        <p14:creationId xmlns:p14="http://schemas.microsoft.com/office/powerpoint/2010/main" val="602606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9DBA1E24-2F05-4D12-9E1A-0F961142E0A9}"/>
              </a:ext>
            </a:extLst>
          </p:cNvPr>
          <p:cNvSpPr txBox="1">
            <a:spLocks noChangeArrowheads="1"/>
          </p:cNvSpPr>
          <p:nvPr/>
        </p:nvSpPr>
        <p:spPr bwMode="auto">
          <a:xfrm>
            <a:off x="0" y="0"/>
            <a:ext cx="9144000" cy="5586145"/>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lnSpc>
                <a:spcPct val="150000"/>
              </a:lnSpc>
              <a:spcBef>
                <a:spcPct val="0"/>
              </a:spcBef>
              <a:buClrTx/>
              <a:buSzTx/>
              <a:buFont typeface="Wingdings" pitchFamily="2" charset="2"/>
              <a:buNone/>
              <a:defRPr/>
            </a:pPr>
            <a:r>
              <a:rPr lang="en-US" altLang="en-US" sz="2400" b="0" dirty="0">
                <a:effectLst>
                  <a:outerShdw blurRad="38100" dist="38100" dir="2700000" algn="tl">
                    <a:srgbClr val="000000">
                      <a:alpha val="43137"/>
                    </a:srgbClr>
                  </a:outerShdw>
                </a:effectLst>
              </a:rPr>
              <a:t>* DOXOLOGY: </a:t>
            </a:r>
            <a:r>
              <a:rPr lang="en-US" altLang="en-US" sz="2400" b="0" i="1" dirty="0">
                <a:effectLst>
                  <a:outerShdw blurRad="38100" dist="38100" dir="2700000" algn="tl">
                    <a:srgbClr val="000000">
                      <a:alpha val="43137"/>
                    </a:srgbClr>
                  </a:outerShdw>
                </a:effectLst>
              </a:rPr>
              <a:t>No. 592  	Praise God</a:t>
            </a:r>
          </a:p>
          <a:p>
            <a:pPr eaLnBrk="1" hangingPunct="1">
              <a:lnSpc>
                <a:spcPct val="150000"/>
              </a:lnSpc>
              <a:spcBef>
                <a:spcPct val="0"/>
              </a:spcBef>
              <a:buClrTx/>
              <a:buSzTx/>
              <a:buFont typeface="Wingdings" pitchFamily="2" charset="2"/>
              <a:buNone/>
              <a:defRPr/>
            </a:pPr>
            <a:endParaRPr lang="en-US" altLang="en-US" sz="2400" b="0" i="1" dirty="0">
              <a:effectLst>
                <a:outerShdw blurRad="38100" dist="38100" dir="2700000" algn="tl">
                  <a:srgbClr val="000000">
                    <a:alpha val="43137"/>
                  </a:srgbClr>
                </a:outerShdw>
              </a:effectLst>
            </a:endParaRPr>
          </a:p>
          <a:p>
            <a:pPr algn="ctr" eaLnBrk="1" hangingPunct="1">
              <a:lnSpc>
                <a:spcPct val="150000"/>
              </a:lnSpc>
              <a:spcBef>
                <a:spcPct val="0"/>
              </a:spcBef>
              <a:buClrTx/>
              <a:buSzTx/>
              <a:buFont typeface="Wingdings" pitchFamily="2" charset="2"/>
              <a:buNone/>
              <a:defRPr/>
            </a:pPr>
            <a:r>
              <a:rPr lang="en-US" altLang="en-US" b="1" i="1" dirty="0">
                <a:effectLst>
                  <a:outerShdw blurRad="38100" dist="38100" dir="2700000" algn="tl">
                    <a:srgbClr val="000000">
                      <a:alpha val="43137"/>
                    </a:srgbClr>
                  </a:outerShdw>
                </a:effectLst>
              </a:rPr>
              <a:t>Praise God, from whom all blessings flow;</a:t>
            </a:r>
          </a:p>
          <a:p>
            <a:pPr algn="ctr" eaLnBrk="1" hangingPunct="1">
              <a:lnSpc>
                <a:spcPct val="150000"/>
              </a:lnSpc>
              <a:spcBef>
                <a:spcPct val="0"/>
              </a:spcBef>
              <a:buClrTx/>
              <a:buSzTx/>
              <a:buFont typeface="Wingdings" pitchFamily="2" charset="2"/>
              <a:buNone/>
              <a:defRPr/>
            </a:pPr>
            <a:r>
              <a:rPr lang="en-US" altLang="en-US" b="1" i="1" dirty="0">
                <a:effectLst>
                  <a:outerShdw blurRad="38100" dist="38100" dir="2700000" algn="tl">
                    <a:srgbClr val="000000">
                      <a:alpha val="43137"/>
                    </a:srgbClr>
                  </a:outerShdw>
                </a:effectLst>
              </a:rPr>
              <a:t>Praise Him, all creatures here below;</a:t>
            </a:r>
          </a:p>
          <a:p>
            <a:pPr algn="ctr" eaLnBrk="1" hangingPunct="1">
              <a:lnSpc>
                <a:spcPct val="150000"/>
              </a:lnSpc>
              <a:spcBef>
                <a:spcPct val="0"/>
              </a:spcBef>
              <a:buClrTx/>
              <a:buSzTx/>
              <a:buFont typeface="Wingdings" pitchFamily="2" charset="2"/>
              <a:buNone/>
              <a:defRPr/>
            </a:pPr>
            <a:r>
              <a:rPr lang="en-US" altLang="en-US" b="1" i="1" dirty="0">
                <a:effectLst>
                  <a:outerShdw blurRad="38100" dist="38100" dir="2700000" algn="tl">
                    <a:srgbClr val="000000">
                      <a:alpha val="43137"/>
                    </a:srgbClr>
                  </a:outerShdw>
                </a:effectLst>
              </a:rPr>
              <a:t>Praise Him above, ye heavenly host;</a:t>
            </a:r>
          </a:p>
          <a:p>
            <a:pPr algn="ctr" eaLnBrk="1" hangingPunct="1">
              <a:lnSpc>
                <a:spcPct val="150000"/>
              </a:lnSpc>
              <a:spcBef>
                <a:spcPct val="0"/>
              </a:spcBef>
              <a:buClrTx/>
              <a:buSzTx/>
              <a:buFont typeface="Wingdings" pitchFamily="2" charset="2"/>
              <a:buNone/>
              <a:defRPr/>
            </a:pPr>
            <a:r>
              <a:rPr lang="en-US" altLang="en-US" b="1" i="1" dirty="0">
                <a:effectLst>
                  <a:outerShdw blurRad="38100" dist="38100" dir="2700000" algn="tl">
                    <a:srgbClr val="000000">
                      <a:alpha val="43137"/>
                    </a:srgbClr>
                  </a:outerShdw>
                </a:effectLst>
              </a:rPr>
              <a:t>Praise Father, Son, and Holy Ghost. Amen.</a:t>
            </a:r>
          </a:p>
          <a:p>
            <a:pPr algn="ctr" eaLnBrk="1" hangingPunct="1">
              <a:lnSpc>
                <a:spcPct val="150000"/>
              </a:lnSpc>
              <a:spcBef>
                <a:spcPct val="0"/>
              </a:spcBef>
              <a:buClrTx/>
              <a:buSzTx/>
              <a:buFont typeface="Wingdings" pitchFamily="2" charset="2"/>
              <a:buNone/>
              <a:defRPr/>
            </a:pPr>
            <a:endParaRPr lang="en-US" altLang="en-US" sz="3000" b="1" i="1" dirty="0">
              <a:effectLst>
                <a:outerShdw blurRad="38100" dist="38100" dir="2700000" algn="tl">
                  <a:srgbClr val="000000">
                    <a:alpha val="43137"/>
                  </a:srgbClr>
                </a:outerShdw>
              </a:effectLst>
            </a:endParaRPr>
          </a:p>
          <a:p>
            <a:pPr eaLnBrk="1" hangingPunct="1">
              <a:spcBef>
                <a:spcPct val="0"/>
              </a:spcBef>
              <a:buClrTx/>
              <a:buSzTx/>
              <a:buFontTx/>
              <a:buNone/>
              <a:defRPr/>
            </a:pPr>
            <a:endParaRPr lang="en-US" altLang="en-US" sz="2400" dirty="0">
              <a:effectLst>
                <a:outerShdw blurRad="38100" dist="38100" dir="2700000" algn="tl">
                  <a:srgbClr val="000000">
                    <a:alpha val="43137"/>
                  </a:srgbClr>
                </a:outerShdw>
              </a:effectLst>
            </a:endParaRPr>
          </a:p>
          <a:p>
            <a:pPr eaLnBrk="1" hangingPunct="1">
              <a:spcBef>
                <a:spcPct val="0"/>
              </a:spcBef>
              <a:buClrTx/>
              <a:buSzTx/>
              <a:buFontTx/>
              <a:buNone/>
              <a:defRPr/>
            </a:pPr>
            <a:r>
              <a:rPr lang="en-US" altLang="en-US" sz="2400" dirty="0">
                <a:effectLst>
                  <a:outerShdw blurRad="38100" dist="38100" dir="2700000" algn="tl">
                    <a:srgbClr val="000000">
                      <a:alpha val="43137"/>
                    </a:srgbClr>
                  </a:outerShdw>
                </a:effectLst>
              </a:rPr>
              <a:t>* </a:t>
            </a:r>
            <a:r>
              <a:rPr lang="en-US" altLang="en-US" sz="2400" b="0" dirty="0">
                <a:effectLst>
                  <a:outerShdw blurRad="38100" dist="38100" dir="2700000" algn="tl">
                    <a:srgbClr val="000000">
                      <a:alpha val="43137"/>
                    </a:srgbClr>
                  </a:outerShdw>
                </a:effectLst>
              </a:rPr>
              <a:t>PRAYER OF DEDICATION</a:t>
            </a:r>
            <a:endParaRPr lang="en-US" altLang="en-US" sz="2400" dirty="0">
              <a:effectLst>
                <a:outerShdw blurRad="38100" dist="38100" dir="2700000" algn="tl">
                  <a:srgbClr val="000000">
                    <a:alpha val="43137"/>
                  </a:srgbClr>
                </a:outerShdw>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n open book on a table&#10;&#10;AI-generated content may be incorrect.">
            <a:extLst>
              <a:ext uri="{FF2B5EF4-FFF2-40B4-BE49-F238E27FC236}">
                <a16:creationId xmlns:a16="http://schemas.microsoft.com/office/drawing/2014/main" id="{7637198C-BF4D-97D9-B1CF-4F2124C3863C}"/>
              </a:ext>
            </a:extLst>
          </p:cNvPr>
          <p:cNvPicPr>
            <a:picLocks noChangeAspect="1"/>
          </p:cNvPicPr>
          <p:nvPr/>
        </p:nvPicPr>
        <p:blipFill>
          <a:blip r:embed="rId2">
            <a:alphaModFix amt="40000"/>
            <a:extLst>
              <a:ext uri="{28A0092B-C50C-407E-A947-70E740481C1C}">
                <a14:useLocalDpi xmlns:a14="http://schemas.microsoft.com/office/drawing/2010/main" val="0"/>
              </a:ext>
            </a:extLst>
          </a:blip>
          <a:srcRect/>
          <a:stretch>
            <a:fillRect/>
          </a:stretch>
        </p:blipFill>
        <p:spPr>
          <a:xfrm>
            <a:off x="20" y="10"/>
            <a:ext cx="9143980" cy="6857990"/>
          </a:xfrm>
          <a:prstGeom prst="rect">
            <a:avLst/>
          </a:prstGeom>
        </p:spPr>
      </p:pic>
      <p:sp>
        <p:nvSpPr>
          <p:cNvPr id="2" name="Title 1">
            <a:extLst>
              <a:ext uri="{FF2B5EF4-FFF2-40B4-BE49-F238E27FC236}">
                <a16:creationId xmlns:a16="http://schemas.microsoft.com/office/drawing/2014/main" id="{1164FD39-DA18-9FAB-A5B5-37CA088B5B4E}"/>
              </a:ext>
            </a:extLst>
          </p:cNvPr>
          <p:cNvSpPr>
            <a:spLocks noGrp="1"/>
          </p:cNvSpPr>
          <p:nvPr>
            <p:ph type="title"/>
          </p:nvPr>
        </p:nvSpPr>
        <p:spPr>
          <a:xfrm>
            <a:off x="1028019" y="1769540"/>
            <a:ext cx="7080026" cy="1828801"/>
          </a:xfrm>
        </p:spPr>
        <p:txBody>
          <a:bodyPr vert="horz" lIns="91440" tIns="45720" rIns="91440" bIns="45720" rtlCol="0" anchor="b">
            <a:normAutofit/>
          </a:bodyPr>
          <a:lstStyle/>
          <a:p>
            <a:r>
              <a:rPr lang="en-US" altLang="en-US" sz="5400" b="1"/>
              <a:t>DECLARING </a:t>
            </a:r>
            <a:br>
              <a:rPr lang="en-US" altLang="en-US" sz="5400" b="1"/>
            </a:br>
            <a:r>
              <a:rPr lang="en-US" altLang="en-US" sz="5400" b="1"/>
              <a:t>GOD‘S  WORD</a:t>
            </a:r>
            <a:endParaRPr lang="en-US" sz="5400"/>
          </a:p>
        </p:txBody>
      </p:sp>
    </p:spTree>
    <p:extLst>
      <p:ext uri="{BB962C8B-B14F-4D97-AF65-F5344CB8AC3E}">
        <p14:creationId xmlns:p14="http://schemas.microsoft.com/office/powerpoint/2010/main" val="656848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04800" y="152400"/>
            <a:ext cx="8534400" cy="6073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buNone/>
              <a:defRPr/>
            </a:pPr>
            <a:r>
              <a:rPr lang="en-US" sz="2400" b="0" dirty="0">
                <a:cs typeface="Arial" pitchFamily="34" charset="0"/>
              </a:rPr>
              <a:t>GOSPEL LESSON: John 6: 25–35 </a:t>
            </a:r>
          </a:p>
          <a:p>
            <a:pPr algn="ctr">
              <a:buNone/>
              <a:defRPr/>
            </a:pPr>
            <a:r>
              <a:rPr lang="en-US" sz="2400" b="0" i="1" dirty="0">
                <a:cs typeface="Arial" pitchFamily="34" charset="0"/>
              </a:rPr>
              <a:t>Jesus declares himself the bread of life.</a:t>
            </a:r>
          </a:p>
          <a:p>
            <a:pPr indent="114300" algn="just">
              <a:lnSpc>
                <a:spcPct val="150000"/>
              </a:lnSpc>
              <a:buNone/>
            </a:pPr>
            <a:r>
              <a:rPr lang="en-US" sz="2800" b="1" baseline="30000" dirty="0"/>
              <a:t>25 </a:t>
            </a:r>
            <a:r>
              <a:rPr lang="en-US" sz="2800" dirty="0"/>
              <a:t>When they found him on the other side of the sea, they said to him, “Rabbi, when did you come here?” </a:t>
            </a:r>
            <a:r>
              <a:rPr lang="en-US" sz="2800" b="1" baseline="30000" dirty="0"/>
              <a:t>26 </a:t>
            </a:r>
            <a:r>
              <a:rPr lang="en-US" sz="2800" dirty="0"/>
              <a:t>Jesus answered them, “Very truly, I tell you, you are looking for me not because you saw signs but because you ate your fill of the loaves. </a:t>
            </a:r>
            <a:r>
              <a:rPr lang="en-US" sz="2800" b="1" baseline="30000" dirty="0"/>
              <a:t>27 </a:t>
            </a:r>
            <a:r>
              <a:rPr lang="en-US" sz="2800" dirty="0"/>
              <a:t>Do not work for the food that perishes but for the food that endures for eternal life, which the Son of Man will give you. </a:t>
            </a:r>
            <a:r>
              <a:rPr lang="en-US" sz="2800" b="1" i="0" dirty="0">
                <a:ea typeface="Tahoma" panose="020B0604030504040204" pitchFamily="34" charset="0"/>
                <a:cs typeface="Tahoma" panose="020B0604030504040204" pitchFamily="34" charset="0"/>
              </a:rPr>
              <a:t>. . .</a:t>
            </a:r>
          </a:p>
        </p:txBody>
      </p:sp>
    </p:spTree>
    <p:extLst>
      <p:ext uri="{BB962C8B-B14F-4D97-AF65-F5344CB8AC3E}">
        <p14:creationId xmlns:p14="http://schemas.microsoft.com/office/powerpoint/2010/main" val="1174558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7E7150-C78C-0E3F-0D84-8F1AA322E8F8}"/>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16C45788-DFB5-57AA-3B70-71700068DDAA}"/>
              </a:ext>
            </a:extLst>
          </p:cNvPr>
          <p:cNvSpPr txBox="1">
            <a:spLocks noChangeArrowheads="1"/>
          </p:cNvSpPr>
          <p:nvPr/>
        </p:nvSpPr>
        <p:spPr bwMode="auto">
          <a:xfrm>
            <a:off x="228600" y="228600"/>
            <a:ext cx="8686800" cy="5821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114300" algn="just">
              <a:lnSpc>
                <a:spcPct val="150000"/>
              </a:lnSpc>
              <a:buNone/>
            </a:pPr>
            <a:r>
              <a:rPr lang="en-US" sz="2800" dirty="0"/>
              <a:t>For it is on him that God the Father has set his seal.” </a:t>
            </a:r>
            <a:r>
              <a:rPr lang="en-US" sz="2800" b="1" baseline="30000" dirty="0"/>
              <a:t>28 </a:t>
            </a:r>
            <a:r>
              <a:rPr lang="en-US" sz="2800" dirty="0"/>
              <a:t>Then they said to him, “What must we do to perform the works of God?” </a:t>
            </a:r>
            <a:r>
              <a:rPr lang="en-US" sz="2800" b="1" baseline="30000" dirty="0"/>
              <a:t>29 </a:t>
            </a:r>
            <a:r>
              <a:rPr lang="en-US" sz="2800" dirty="0"/>
              <a:t>Jesus answered them, “This is the work of God, that you believe in him whom he has sent.” </a:t>
            </a:r>
            <a:r>
              <a:rPr lang="en-US" sz="2800" b="1" baseline="30000" dirty="0"/>
              <a:t>30 </a:t>
            </a:r>
            <a:r>
              <a:rPr lang="en-US" sz="2800" dirty="0"/>
              <a:t>So they said to him, “What sign are you going to give us, then, so that we may see it and believe you? What work are you performing? </a:t>
            </a:r>
            <a:r>
              <a:rPr lang="en-US" sz="2800" b="1" baseline="30000" dirty="0"/>
              <a:t>31 </a:t>
            </a:r>
            <a:r>
              <a:rPr lang="en-US" sz="2800" dirty="0"/>
              <a:t>Our ancestors ate the manna in the wilderness, as it is written, . . .</a:t>
            </a:r>
          </a:p>
        </p:txBody>
      </p:sp>
    </p:spTree>
    <p:extLst>
      <p:ext uri="{BB962C8B-B14F-4D97-AF65-F5344CB8AC3E}">
        <p14:creationId xmlns:p14="http://schemas.microsoft.com/office/powerpoint/2010/main" val="4207667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228600" y="152400"/>
            <a:ext cx="8686800" cy="5175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114300" algn="just">
              <a:lnSpc>
                <a:spcPct val="150000"/>
              </a:lnSpc>
              <a:buNone/>
            </a:pPr>
            <a:r>
              <a:rPr lang="en-US" sz="2800" dirty="0"/>
              <a:t>‘He gave them bread from heaven to eat.’ ” </a:t>
            </a:r>
            <a:r>
              <a:rPr lang="en-US" sz="2800" b="1" baseline="30000" dirty="0"/>
              <a:t>32 </a:t>
            </a:r>
            <a:r>
              <a:rPr lang="en-US" sz="2800" dirty="0"/>
              <a:t>Then Jesus said to them, “Very truly, I tell you, it was not Moses who gave you the bread from heaven, but it is my Father who gives you the true bread from heaven. </a:t>
            </a:r>
            <a:r>
              <a:rPr lang="en-US" sz="2800" b="1" baseline="30000" dirty="0"/>
              <a:t>33 </a:t>
            </a:r>
            <a:r>
              <a:rPr lang="en-US" sz="2800" dirty="0"/>
              <a:t>For the bread of God is that which comes down from heaven and gives life to the world.” </a:t>
            </a:r>
            <a:r>
              <a:rPr lang="en-US" sz="2800" b="1" baseline="30000" dirty="0"/>
              <a:t>34 </a:t>
            </a:r>
            <a:r>
              <a:rPr lang="en-US" sz="2800" dirty="0"/>
              <a:t>They said to him, “Sir, give us this bread always.” . . .</a:t>
            </a:r>
          </a:p>
        </p:txBody>
      </p:sp>
    </p:spTree>
    <p:extLst>
      <p:ext uri="{BB962C8B-B14F-4D97-AF65-F5344CB8AC3E}">
        <p14:creationId xmlns:p14="http://schemas.microsoft.com/office/powerpoint/2010/main" val="5336858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94E149-2B28-6B28-35A1-8E00B90DA7F9}"/>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EC4541D2-844D-72B0-1F69-C7C8FFAF5489}"/>
              </a:ext>
            </a:extLst>
          </p:cNvPr>
          <p:cNvSpPr txBox="1">
            <a:spLocks noChangeArrowheads="1"/>
          </p:cNvSpPr>
          <p:nvPr/>
        </p:nvSpPr>
        <p:spPr bwMode="auto">
          <a:xfrm>
            <a:off x="228600" y="152400"/>
            <a:ext cx="8686800" cy="1943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114300" algn="just">
              <a:lnSpc>
                <a:spcPct val="150000"/>
              </a:lnSpc>
              <a:buNone/>
            </a:pPr>
            <a:r>
              <a:rPr lang="en-US" sz="2800" b="1" baseline="30000" dirty="0"/>
              <a:t>35 </a:t>
            </a:r>
            <a:r>
              <a:rPr lang="en-US" sz="2800" dirty="0"/>
              <a:t>Jesus said to them, “I am the bread of life. Whoever comes to me will never be hungry, and whoever believes in me will never be thirsty.</a:t>
            </a:r>
          </a:p>
        </p:txBody>
      </p:sp>
    </p:spTree>
    <p:extLst>
      <p:ext uri="{BB962C8B-B14F-4D97-AF65-F5344CB8AC3E}">
        <p14:creationId xmlns:p14="http://schemas.microsoft.com/office/powerpoint/2010/main" val="840030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a:extLst>
              <a:ext uri="{FF2B5EF4-FFF2-40B4-BE49-F238E27FC236}">
                <a16:creationId xmlns:a16="http://schemas.microsoft.com/office/drawing/2014/main" id="{CF3D2530-5B93-AA39-6862-E0E85C7C24F3}"/>
              </a:ext>
            </a:extLst>
          </p:cNvPr>
          <p:cNvSpPr>
            <a:spLocks noChangeArrowheads="1"/>
          </p:cNvSpPr>
          <p:nvPr/>
        </p:nvSpPr>
        <p:spPr bwMode="auto">
          <a:xfrm>
            <a:off x="0" y="176272"/>
            <a:ext cx="9144000"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92100" algn="ctr">
              <a:spcBef>
                <a:spcPct val="0"/>
              </a:spcBef>
              <a:buClrTx/>
              <a:buSzTx/>
              <a:buNone/>
              <a:tabLst>
                <a:tab pos="863600" algn="l"/>
                <a:tab pos="8636000" algn="r"/>
              </a:tabLst>
              <a:defRPr/>
            </a:pPr>
            <a:r>
              <a:rPr lang="en-US" altLang="en-US" sz="2800" b="0" dirty="0"/>
              <a:t>PRELUDE</a:t>
            </a:r>
            <a:endParaRPr lang="en-US" altLang="en-US" sz="2800" b="0" i="1" dirty="0"/>
          </a:p>
          <a:p>
            <a:pPr marL="292100" algn="ctr">
              <a:spcBef>
                <a:spcPct val="0"/>
              </a:spcBef>
              <a:buClrTx/>
              <a:buSzTx/>
              <a:buFontTx/>
              <a:buNone/>
              <a:tabLst>
                <a:tab pos="863600" algn="l"/>
                <a:tab pos="8636000" algn="r"/>
              </a:tabLst>
              <a:defRPr/>
            </a:pPr>
            <a:endParaRPr lang="en-US" altLang="en-US" sz="2800" b="0" dirty="0"/>
          </a:p>
          <a:p>
            <a:pPr marL="292100" algn="ctr">
              <a:spcBef>
                <a:spcPct val="0"/>
              </a:spcBef>
              <a:buClrTx/>
              <a:buSzTx/>
              <a:buFontTx/>
              <a:buNone/>
              <a:tabLst>
                <a:tab pos="863600" algn="l"/>
                <a:tab pos="8636000" algn="r"/>
              </a:tabLst>
              <a:defRPr/>
            </a:pPr>
            <a:r>
              <a:rPr lang="en-US" altLang="en-US" sz="2800" b="0" dirty="0"/>
              <a:t>WELCOME &amp; ANNOUNCEMENTS</a:t>
            </a:r>
          </a:p>
          <a:p>
            <a:pPr marL="292100">
              <a:spcBef>
                <a:spcPct val="0"/>
              </a:spcBef>
              <a:buClrTx/>
              <a:buSzTx/>
              <a:buFontTx/>
              <a:buNone/>
              <a:tabLst>
                <a:tab pos="863600" algn="l"/>
                <a:tab pos="8636000" algn="r"/>
              </a:tabLst>
              <a:defRPr/>
            </a:pPr>
            <a:endParaRPr lang="en-US" altLang="en-US" sz="2800" dirty="0"/>
          </a:p>
          <a:p>
            <a:pPr algn="ctr" eaLnBrk="1" hangingPunct="1">
              <a:spcBef>
                <a:spcPct val="0"/>
              </a:spcBef>
              <a:buClrTx/>
              <a:buSzTx/>
              <a:buFontTx/>
              <a:buNone/>
              <a:defRPr/>
            </a:pPr>
            <a:r>
              <a:rPr lang="en-US" altLang="en-US" sz="2800" b="0" dirty="0">
                <a:effectLst>
                  <a:outerShdw blurRad="38100" dist="38100" dir="2700000" algn="tl">
                    <a:srgbClr val="000000">
                      <a:alpha val="43137"/>
                    </a:srgbClr>
                  </a:outerShdw>
                </a:effectLst>
              </a:rPr>
              <a:t>AFFIRMATION OF MISSION STATEMENT </a:t>
            </a: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r>
              <a:rPr lang="en-US" altLang="en-US" sz="2800" dirty="0">
                <a:effectLst>
                  <a:outerShdw blurRad="38100" dist="38100" dir="2700000" algn="tl">
                    <a:srgbClr val="000000">
                      <a:alpha val="43137"/>
                    </a:srgbClr>
                  </a:outerShdw>
                </a:effectLst>
              </a:rPr>
              <a:t>CHORAL INTROIT</a:t>
            </a:r>
          </a:p>
        </p:txBody>
      </p:sp>
      <p:sp>
        <p:nvSpPr>
          <p:cNvPr id="3" name="Plaque 2">
            <a:extLst>
              <a:ext uri="{FF2B5EF4-FFF2-40B4-BE49-F238E27FC236}">
                <a16:creationId xmlns:a16="http://schemas.microsoft.com/office/drawing/2014/main" id="{E78AD04C-07FD-C61B-D46F-357A39F801CC}"/>
              </a:ext>
            </a:extLst>
          </p:cNvPr>
          <p:cNvSpPr/>
          <p:nvPr/>
        </p:nvSpPr>
        <p:spPr>
          <a:xfrm>
            <a:off x="342900" y="2667000"/>
            <a:ext cx="8458200" cy="3124200"/>
          </a:xfrm>
          <a:prstGeom prst="plaqu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Wingdings" pitchFamily="2" charset="2"/>
              <a:buNone/>
              <a:defRPr/>
            </a:pPr>
            <a:endParaRPr lang="en-US" altLang="en-US" u="sng" dirty="0">
              <a:solidFill>
                <a:schemeClr val="tx1"/>
              </a:solidFill>
              <a:effectLst>
                <a:outerShdw blurRad="38100" dist="38100" dir="2700000" algn="tl">
                  <a:srgbClr val="000000">
                    <a:alpha val="43137"/>
                  </a:srgbClr>
                </a:outerShdw>
              </a:effectLst>
            </a:endParaRPr>
          </a:p>
          <a:p>
            <a:pPr algn="ctr">
              <a:lnSpc>
                <a:spcPct val="150000"/>
              </a:lnSpc>
              <a:buFont typeface="Wingdings" pitchFamily="2" charset="2"/>
              <a:buNone/>
              <a:defRPr/>
            </a:pPr>
            <a:r>
              <a:rPr lang="en-US" altLang="en-US" sz="3200" u="sng" dirty="0">
                <a:solidFill>
                  <a:schemeClr val="tx1"/>
                </a:solidFill>
                <a:effectLst>
                  <a:outerShdw blurRad="38100" dist="38100" dir="2700000" algn="tl">
                    <a:srgbClr val="000000">
                      <a:alpha val="43137"/>
                    </a:srgbClr>
                  </a:outerShdw>
                </a:effectLst>
              </a:rPr>
              <a:t>Our Mission Statement</a:t>
            </a:r>
            <a:r>
              <a:rPr lang="en-US" altLang="en-US" sz="3200" dirty="0">
                <a:solidFill>
                  <a:schemeClr val="tx1"/>
                </a:solidFill>
                <a:effectLst>
                  <a:outerShdw blurRad="38100" dist="38100" dir="2700000" algn="tl">
                    <a:srgbClr val="000000">
                      <a:alpha val="43137"/>
                    </a:srgbClr>
                  </a:outerShdw>
                </a:effectLst>
              </a:rPr>
              <a:t> </a:t>
            </a:r>
          </a:p>
          <a:p>
            <a:pPr algn="ctr">
              <a:buFont typeface="Wingdings" pitchFamily="2" charset="2"/>
              <a:buNone/>
              <a:defRPr/>
            </a:pPr>
            <a:r>
              <a:rPr lang="en-US" altLang="en-US" sz="2800" b="1" dirty="0">
                <a:solidFill>
                  <a:schemeClr val="tx1"/>
                </a:solidFill>
                <a:effectLst>
                  <a:outerShdw blurRad="38100" dist="38100" dir="2700000" algn="tl">
                    <a:srgbClr val="000000">
                      <a:alpha val="43137"/>
                    </a:srgbClr>
                  </a:outerShdw>
                </a:effectLst>
              </a:rPr>
              <a:t>As disciples of Jesus Christ,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led by the Holy Spirit,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we experience God’s unconditional love,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and we witness to others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by discovering and sharing our gifts.</a:t>
            </a:r>
          </a:p>
          <a:p>
            <a:pPr algn="ctr">
              <a:defRPr/>
            </a:pPr>
            <a:endParaRPr lang="en-US" sz="20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89214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7B127-BDE9-DC16-6266-53188351BA8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B03A723-FA31-2647-5E80-D485C57CB087}"/>
              </a:ext>
            </a:extLst>
          </p:cNvPr>
          <p:cNvSpPr txBox="1"/>
          <p:nvPr/>
        </p:nvSpPr>
        <p:spPr>
          <a:xfrm>
            <a:off x="390524" y="0"/>
            <a:ext cx="8601075" cy="6108724"/>
          </a:xfrm>
          <a:prstGeom prst="rect">
            <a:avLst/>
          </a:prstGeom>
          <a:noFill/>
        </p:spPr>
        <p:txBody>
          <a:bodyPr wrap="square">
            <a:spAutoFit/>
          </a:bodyPr>
          <a:lstStyle/>
          <a:p>
            <a:pPr indent="171450" algn="just"/>
            <a:r>
              <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GOSPEL LESSON:	John 6: 48–59	</a:t>
            </a:r>
          </a:p>
          <a:p>
            <a:pPr indent="171450" algn="just"/>
            <a:r>
              <a:rPr lang="en-US" sz="2800" b="0"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 eating the bread, Jesus promises to remain in </a:t>
            </a:r>
          </a:p>
          <a:p>
            <a:pPr indent="171450" algn="just"/>
            <a:r>
              <a:rPr lang="en-US" sz="2800" b="0"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us and be with us.</a:t>
            </a:r>
          </a:p>
          <a:p>
            <a:pPr indent="171450" algn="just"/>
            <a:endParaRPr lang="en-US" sz="2800" b="1" i="0"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indent="171450" algn="just">
              <a:lnSpc>
                <a:spcPct val="150000"/>
              </a:lnSpc>
            </a:pP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48 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 am the bread of life.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49 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Your ancestors ate the manna in the wilderness, and they died.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50 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This is the bread that comes down from heaven, so that one may eat of it and not die.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51 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 am the living bread that came down from heaven. Whoever eats of this bread will live forever, and the bread that I will give for the life of the world is my flesh.” </a:t>
            </a:r>
            <a:r>
              <a:rPr lang="en-US" sz="2800" b="0" i="0" dirty="0">
                <a:latin typeface="Tahoma" panose="020B0604030504040204" pitchFamily="34" charset="0"/>
                <a:ea typeface="Tahoma" panose="020B0604030504040204" pitchFamily="34" charset="0"/>
                <a:cs typeface="Tahoma" panose="020B0604030504040204" pitchFamily="34" charset="0"/>
              </a:rPr>
              <a:t>. . . </a:t>
            </a:r>
            <a:endParaRPr lang="en-US" sz="2800" b="1"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53418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182B91-6685-AF46-938D-389FA399662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E8D44AF-7388-80EE-ED92-01BF66417E52}"/>
              </a:ext>
            </a:extLst>
          </p:cNvPr>
          <p:cNvSpPr txBox="1"/>
          <p:nvPr/>
        </p:nvSpPr>
        <p:spPr>
          <a:xfrm>
            <a:off x="283537" y="76200"/>
            <a:ext cx="8479464" cy="6467796"/>
          </a:xfrm>
          <a:prstGeom prst="rect">
            <a:avLst/>
          </a:prstGeom>
          <a:noFill/>
        </p:spPr>
        <p:txBody>
          <a:bodyPr wrap="square">
            <a:spAutoFit/>
          </a:bodyPr>
          <a:lstStyle/>
          <a:p>
            <a:pPr indent="171450" algn="just">
              <a:lnSpc>
                <a:spcPct val="150000"/>
              </a:lnSpc>
            </a:pP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52 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Jews then disputed among themselves, saying, “How can this man give us his flesh to eat?”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53 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So Jesus said to them, “Very truly, I tell you, unless you eat the flesh of the Son of Man and drink his blood, you have no life in you.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54 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Those who eat my flesh and drink my blood have eternal life, and I will raise them up on the last day,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55 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for my flesh is true food, and my blood is true drink.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56 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Those who eat my flesh and drink my blood abide in me and I in them. . . .</a:t>
            </a:r>
            <a:endParaRPr lang="en-US" sz="2800" b="0" i="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133747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B079B3-8982-CBF3-64C4-D2C386114CC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CEE68C8-5F99-7434-9FA3-0778C7732EF0}"/>
              </a:ext>
            </a:extLst>
          </p:cNvPr>
          <p:cNvSpPr txBox="1"/>
          <p:nvPr/>
        </p:nvSpPr>
        <p:spPr>
          <a:xfrm>
            <a:off x="283537" y="76200"/>
            <a:ext cx="8555664" cy="4528804"/>
          </a:xfrm>
          <a:prstGeom prst="rect">
            <a:avLst/>
          </a:prstGeom>
          <a:noFill/>
        </p:spPr>
        <p:txBody>
          <a:bodyPr wrap="square">
            <a:spAutoFit/>
          </a:bodyPr>
          <a:lstStyle/>
          <a:p>
            <a:pPr indent="171450" algn="just">
              <a:lnSpc>
                <a:spcPct val="150000"/>
              </a:lnSpc>
            </a:pP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57 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Just as the living Father sent me and I live because of the Father, so whoever eats me will live because of me.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58 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This is the bread that came down from heaven, not like that which the ancestors ate, and they died. But the one who eats this bread will live forever.”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59 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He said these things while he was teaching in a synagogue at Capernaum.</a:t>
            </a:r>
          </a:p>
        </p:txBody>
      </p:sp>
    </p:spTree>
    <p:extLst>
      <p:ext uri="{BB962C8B-B14F-4D97-AF65-F5344CB8AC3E}">
        <p14:creationId xmlns:p14="http://schemas.microsoft.com/office/powerpoint/2010/main" val="27532243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Close-up of sheet music">
            <a:extLst>
              <a:ext uri="{FF2B5EF4-FFF2-40B4-BE49-F238E27FC236}">
                <a16:creationId xmlns:a16="http://schemas.microsoft.com/office/drawing/2014/main" id="{9A0E7569-DFE9-EB74-6A22-4AB47FBC90FB}"/>
              </a:ext>
            </a:extLst>
          </p:cNvPr>
          <p:cNvPicPr>
            <a:picLocks noChangeAspect="1"/>
          </p:cNvPicPr>
          <p:nvPr/>
        </p:nvPicPr>
        <p:blipFill>
          <a:blip r:embed="rId2"/>
          <a:srcRect l="36596" r="30032" b="-2"/>
          <a:stretch/>
        </p:blipFill>
        <p:spPr>
          <a:xfrm>
            <a:off x="-7986" y="1"/>
            <a:ext cx="3428736" cy="6858000"/>
          </a:xfrm>
          <a:prstGeom prst="rect">
            <a:avLst/>
          </a:prstGeom>
        </p:spPr>
      </p:pic>
      <p:sp>
        <p:nvSpPr>
          <p:cNvPr id="4" name="TextBox 3">
            <a:extLst>
              <a:ext uri="{FF2B5EF4-FFF2-40B4-BE49-F238E27FC236}">
                <a16:creationId xmlns:a16="http://schemas.microsoft.com/office/drawing/2014/main" id="{CFC89C4D-D273-C32D-F82B-B270049DFDB9}"/>
              </a:ext>
            </a:extLst>
          </p:cNvPr>
          <p:cNvSpPr txBox="1"/>
          <p:nvPr/>
        </p:nvSpPr>
        <p:spPr>
          <a:xfrm>
            <a:off x="3886200" y="1143000"/>
            <a:ext cx="4483554" cy="5715000"/>
          </a:xfrm>
          <a:prstGeom prst="rect">
            <a:avLst/>
          </a:prstGeom>
        </p:spPr>
        <p:txBody>
          <a:bodyPr vert="horz" lIns="91440" tIns="45720" rIns="91440" bIns="45720" rtlCol="0" anchor="ctr">
            <a:normAutofit/>
          </a:bodyPr>
          <a:lstStyle/>
          <a:p>
            <a:pPr algn="ctr">
              <a:spcBef>
                <a:spcPct val="20000"/>
              </a:spcBef>
              <a:spcAft>
                <a:spcPts val="600"/>
              </a:spcAft>
              <a:buClr>
                <a:schemeClr val="tx2"/>
              </a:buClr>
              <a:buSzPct val="70000"/>
              <a:buFont typeface="Wingdings 2" charset="2"/>
            </a:pPr>
            <a:r>
              <a:rPr lang="en-US" sz="3600" dirty="0">
                <a:ln>
                  <a:solidFill>
                    <a:schemeClr val="bg1">
                      <a:lumMod val="75000"/>
                      <a:lumOff val="25000"/>
                      <a:alpha val="10000"/>
                    </a:schemeClr>
                  </a:solidFill>
                </a:ln>
                <a:effectLst>
                  <a:outerShdw blurRad="9525" dist="25400" dir="14640000" algn="tl" rotWithShape="0">
                    <a:schemeClr val="bg1">
                      <a:alpha val="30000"/>
                    </a:schemeClr>
                  </a:outerShdw>
                </a:effectLst>
              </a:rPr>
              <a:t>CHANCEL CHOIR ANTHEM</a:t>
            </a:r>
          </a:p>
          <a:p>
            <a:pPr algn="ctr">
              <a:spcBef>
                <a:spcPct val="20000"/>
              </a:spcBef>
              <a:spcAft>
                <a:spcPts val="600"/>
              </a:spcAft>
              <a:buClr>
                <a:schemeClr val="tx2"/>
              </a:buClr>
              <a:buSzPct val="70000"/>
              <a:buFont typeface="Wingdings 2" charset="2"/>
            </a:pPr>
            <a:r>
              <a:rPr lang="en-US" sz="3600" dirty="0">
                <a:ln>
                  <a:solidFill>
                    <a:schemeClr val="bg1">
                      <a:lumMod val="75000"/>
                      <a:lumOff val="25000"/>
                      <a:alpha val="10000"/>
                    </a:schemeClr>
                  </a:solidFill>
                </a:ln>
                <a:effectLst>
                  <a:outerShdw blurRad="9525" dist="25400" dir="14640000" algn="tl" rotWithShape="0">
                    <a:schemeClr val="bg1">
                      <a:alpha val="30000"/>
                    </a:schemeClr>
                  </a:outerShdw>
                </a:effectLst>
              </a:rPr>
              <a:t>  </a:t>
            </a:r>
          </a:p>
          <a:p>
            <a:pPr algn="ctr">
              <a:spcBef>
                <a:spcPct val="20000"/>
              </a:spcBef>
              <a:spcAft>
                <a:spcPts val="600"/>
              </a:spcAft>
              <a:buClr>
                <a:schemeClr val="tx2"/>
              </a:buClr>
              <a:buSzPct val="70000"/>
              <a:buFont typeface="Wingdings 2" charset="2"/>
            </a:pPr>
            <a:r>
              <a:rPr lang="en-US" sz="4400" b="1" i="1" dirty="0">
                <a:ln>
                  <a:solidFill>
                    <a:schemeClr val="bg1">
                      <a:lumMod val="75000"/>
                      <a:lumOff val="25000"/>
                      <a:alpha val="10000"/>
                    </a:schemeClr>
                  </a:solidFill>
                </a:ln>
                <a:effectLst>
                  <a:outerShdw blurRad="9525" dist="25400" dir="14640000" algn="tl" rotWithShape="0">
                    <a:schemeClr val="bg1">
                      <a:alpha val="30000"/>
                    </a:schemeClr>
                  </a:outerShdw>
                </a:effectLst>
              </a:rPr>
              <a:t> “We Come Together Here” </a:t>
            </a:r>
          </a:p>
          <a:p>
            <a:pPr algn="ctr">
              <a:spcBef>
                <a:spcPct val="20000"/>
              </a:spcBef>
              <a:spcAft>
                <a:spcPts val="600"/>
              </a:spcAft>
              <a:buClr>
                <a:schemeClr val="tx2"/>
              </a:buClr>
              <a:buSzPct val="70000"/>
              <a:buFont typeface="Wingdings 2" charset="2"/>
            </a:pPr>
            <a:endParaRPr lang="en-US" sz="4400" b="1" i="1" dirty="0">
              <a:ln>
                <a:solidFill>
                  <a:schemeClr val="bg1">
                    <a:lumMod val="75000"/>
                    <a:lumOff val="25000"/>
                    <a:alpha val="10000"/>
                  </a:schemeClr>
                </a:solidFill>
              </a:ln>
              <a:effectLst>
                <a:outerShdw blurRad="9525" dist="25400" dir="14640000" algn="tl" rotWithShape="0">
                  <a:schemeClr val="bg1">
                    <a:alpha val="30000"/>
                  </a:schemeClr>
                </a:outerShdw>
              </a:effectLst>
            </a:endParaRPr>
          </a:p>
          <a:p>
            <a:pPr algn="ctr">
              <a:spcBef>
                <a:spcPct val="20000"/>
              </a:spcBef>
              <a:spcAft>
                <a:spcPts val="600"/>
              </a:spcAft>
              <a:buClr>
                <a:schemeClr val="tx2"/>
              </a:buClr>
              <a:buSzPct val="70000"/>
              <a:buFont typeface="Wingdings 2" charset="2"/>
            </a:pPr>
            <a:r>
              <a:rPr lang="en-US" sz="3500" i="1" dirty="0">
                <a:ln>
                  <a:solidFill>
                    <a:schemeClr val="bg1">
                      <a:lumMod val="75000"/>
                      <a:lumOff val="25000"/>
                      <a:alpha val="10000"/>
                    </a:schemeClr>
                  </a:solidFill>
                </a:ln>
                <a:effectLst>
                  <a:outerShdw blurRad="9525" dist="25400" dir="14640000" algn="tl" rotWithShape="0">
                    <a:schemeClr val="bg1">
                      <a:alpha val="30000"/>
                    </a:schemeClr>
                  </a:outerShdw>
                </a:effectLst>
              </a:rPr>
              <a:t>by J. Stevens</a:t>
            </a:r>
            <a:endParaRPr lang="en-US" sz="3600" i="1" dirty="0">
              <a:ln>
                <a:solidFill>
                  <a:schemeClr val="bg1">
                    <a:lumMod val="75000"/>
                    <a:lumOff val="25000"/>
                    <a:alpha val="10000"/>
                  </a:schemeClr>
                </a:solidFill>
              </a:ln>
              <a:effectLst>
                <a:outerShdw blurRad="9525" dist="25400" dir="14640000" algn="tl" rotWithShape="0">
                  <a:schemeClr val="bg1">
                    <a:alpha val="30000"/>
                  </a:schemeClr>
                </a:outerShdw>
              </a:effectLst>
            </a:endParaRPr>
          </a:p>
          <a:p>
            <a:pPr algn="ctr">
              <a:spcBef>
                <a:spcPct val="20000"/>
              </a:spcBef>
              <a:spcAft>
                <a:spcPts val="600"/>
              </a:spcAft>
              <a:buClr>
                <a:schemeClr val="tx2"/>
              </a:buClr>
              <a:buSzPct val="70000"/>
              <a:buFont typeface="Wingdings 2" charset="2"/>
            </a:pPr>
            <a:endParaRPr lang="en-US" sz="3600" i="1" dirty="0">
              <a:ln>
                <a:solidFill>
                  <a:schemeClr val="bg1">
                    <a:lumMod val="75000"/>
                    <a:lumOff val="25000"/>
                    <a:alpha val="10000"/>
                  </a:schemeClr>
                </a:solidFill>
              </a:ln>
              <a:effectLst>
                <a:outerShdw blurRad="9525" dist="25400" dir="14640000" algn="tl" rotWithShape="0">
                  <a:schemeClr val="bg1">
                    <a:alpha val="30000"/>
                  </a:schemeClr>
                </a:outerShdw>
              </a:effectLst>
            </a:endParaRPr>
          </a:p>
        </p:txBody>
      </p:sp>
    </p:spTree>
    <p:extLst>
      <p:ext uri="{BB962C8B-B14F-4D97-AF65-F5344CB8AC3E}">
        <p14:creationId xmlns:p14="http://schemas.microsoft.com/office/powerpoint/2010/main" val="9494624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0482" name="Rectangle 1">
            <a:extLst>
              <a:ext uri="{FF2B5EF4-FFF2-40B4-BE49-F238E27FC236}">
                <a16:creationId xmlns:a16="http://schemas.microsoft.com/office/drawing/2014/main" id="{C80FA143-5C2D-9F78-FA4B-0A8D485387E3}"/>
              </a:ext>
            </a:extLst>
          </p:cNvPr>
          <p:cNvSpPr>
            <a:spLocks noChangeArrowheads="1"/>
          </p:cNvSpPr>
          <p:nvPr/>
        </p:nvSpPr>
        <p:spPr bwMode="auto">
          <a:xfrm>
            <a:off x="4986642" y="965196"/>
            <a:ext cx="3437267" cy="383540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lnSpc>
                <a:spcPct val="90000"/>
              </a:lnSpc>
              <a:spcBef>
                <a:spcPct val="0"/>
              </a:spcBef>
              <a:spcAft>
                <a:spcPts val="600"/>
              </a:spcAft>
              <a:buClr>
                <a:schemeClr val="tx2"/>
              </a:buClr>
              <a:buNone/>
              <a:tabLst>
                <a:tab pos="7543800" algn="r"/>
              </a:tabLst>
            </a:pPr>
            <a:r>
              <a:rPr lang="en-US" altLang="en-US" sz="26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rPr>
              <a:t>PASTOR DAVID’S</a:t>
            </a:r>
            <a:br>
              <a:rPr lang="en-US" altLang="en-US" sz="26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rPr>
            </a:br>
            <a:r>
              <a:rPr lang="en-US" altLang="en-US" sz="26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rPr>
              <a:t>SERMON SERIES: </a:t>
            </a:r>
          </a:p>
          <a:p>
            <a:pPr algn="ctr" eaLnBrk="1" hangingPunct="1">
              <a:lnSpc>
                <a:spcPct val="90000"/>
              </a:lnSpc>
              <a:spcBef>
                <a:spcPct val="0"/>
              </a:spcBef>
              <a:spcAft>
                <a:spcPts val="600"/>
              </a:spcAft>
              <a:buClr>
                <a:schemeClr val="tx2"/>
              </a:buClr>
              <a:buNone/>
              <a:tabLst>
                <a:tab pos="7543800" algn="r"/>
              </a:tabLst>
            </a:pPr>
            <a:r>
              <a:rPr lang="en-US" altLang="en-US" sz="26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rPr>
              <a:t> </a:t>
            </a:r>
          </a:p>
          <a:p>
            <a:pPr algn="ctr" eaLnBrk="1" hangingPunct="1">
              <a:lnSpc>
                <a:spcPct val="210000"/>
              </a:lnSpc>
              <a:spcBef>
                <a:spcPct val="0"/>
              </a:spcBef>
              <a:spcAft>
                <a:spcPts val="600"/>
              </a:spcAft>
              <a:buClr>
                <a:schemeClr val="tx2"/>
              </a:buClr>
              <a:buNone/>
              <a:tabLst>
                <a:tab pos="7543800" algn="r"/>
              </a:tabLst>
            </a:pPr>
            <a:r>
              <a:rPr lang="en-US"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Tahoma" panose="020B0604030504040204" pitchFamily="34" charset="0"/>
              </a:rPr>
              <a:t>Jesus said . . .</a:t>
            </a:r>
          </a:p>
          <a:p>
            <a:pPr eaLnBrk="1" hangingPunct="1">
              <a:lnSpc>
                <a:spcPct val="90000"/>
              </a:lnSpc>
              <a:spcBef>
                <a:spcPct val="0"/>
              </a:spcBef>
              <a:spcAft>
                <a:spcPts val="600"/>
              </a:spcAft>
              <a:buClr>
                <a:schemeClr val="tx2"/>
              </a:buClr>
              <a:buNone/>
              <a:tabLst>
                <a:tab pos="7543800" algn="r"/>
              </a:tabLst>
            </a:pPr>
            <a:r>
              <a:rPr lang="en-US"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Tahoma" panose="020B0604030504040204" pitchFamily="34" charset="0"/>
              </a:rPr>
              <a:t>I. </a:t>
            </a:r>
            <a:r>
              <a:rPr lang="en-US"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Tahoma" panose="020B0604030504040204" pitchFamily="34" charset="0"/>
              </a:rPr>
              <a:t>“I am the Bread </a:t>
            </a:r>
            <a:br>
              <a:rPr lang="en-US"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Tahoma" panose="020B0604030504040204" pitchFamily="34" charset="0"/>
              </a:rPr>
            </a:br>
            <a:r>
              <a:rPr lang="en-US"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Tahoma" panose="020B0604030504040204" pitchFamily="34" charset="0"/>
              </a:rPr>
              <a:t>     of Life.”</a:t>
            </a:r>
            <a:endParaRPr lang="en-US" altLang="en-US"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endParaRPr>
          </a:p>
        </p:txBody>
      </p:sp>
      <p:sp>
        <p:nvSpPr>
          <p:cNvPr id="20522" name="Rectangle 20521">
            <a:extLst>
              <a:ext uri="{FF2B5EF4-FFF2-40B4-BE49-F238E27FC236}">
                <a16:creationId xmlns:a16="http://schemas.microsoft.com/office/drawing/2014/main" id="{1C1B294F-C3D6-4F3B-AD68-8BE7F5F5FA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2960" y="965196"/>
            <a:ext cx="3782084" cy="4781641"/>
          </a:xfrm>
          <a:prstGeom prst="rect">
            <a:avLst/>
          </a:prstGeom>
          <a:solidFill>
            <a:schemeClr val="tx1"/>
          </a:solid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127D48D-AB2B-A55D-33F8-68C70D85DBC4}"/>
              </a:ext>
            </a:extLst>
          </p:cNvPr>
          <p:cNvPicPr>
            <a:picLocks noChangeAspect="1"/>
          </p:cNvPicPr>
          <p:nvPr/>
        </p:nvPicPr>
        <p:blipFill>
          <a:blip r:embed="rId3">
            <a:extLst>
              <a:ext uri="{28A0092B-C50C-407E-A947-70E740481C1C}">
                <a14:useLocalDpi xmlns:a14="http://schemas.microsoft.com/office/drawing/2010/main" val="0"/>
              </a:ext>
            </a:extLst>
          </a:blip>
          <a:srcRect r="-1" b="19716"/>
          <a:stretch>
            <a:fillRect/>
          </a:stretch>
        </p:blipFill>
        <p:spPr>
          <a:xfrm>
            <a:off x="1035366" y="1438360"/>
            <a:ext cx="3105204" cy="3835314"/>
          </a:xfrm>
          <a:prstGeom prst="rect">
            <a:avLst/>
          </a:prstGeom>
        </p:spPr>
      </p:pic>
      <p:sp>
        <p:nvSpPr>
          <p:cNvPr id="20484" name="AutoShape 5" descr="data:image/jpeg;base64,/9j/4AAQSkZJRgABAQAAAQABAAD/2wCEAAkGBxMTEhUTEhMVFRUXGBUVFxcVGBgVGBUVFxUXGBcVFRUYHSggGBolHRUVITEhJSkrLi4uFx8zODMsNygtLisBCgoKDg0OGxAQGy0lHyUtKy0tLS0rLS0rLS0tLS0tLS0tLS0tLS0tLS0tLS0tLS0tLS0tLS0tLSstLS0tLS0tLf/AABEIAMcA/QMBIgACEQEDEQH/xAAcAAACAgMBAQAAAAAAAAAAAAAEBQMGAQIHAAj/xABFEAABAwIDBAUJBAcIAwEAAAABAAIDBBESITEFQVFhBnGBkdEHEyIyUlOhorFCcpLBFyNistLh8BQVFkNUgsLxM3OTJP/EABoBAAMBAQEBAAAAAAAAAAAAAAIDBAEFAAb/xAAsEQACAgEDAgUEAgMBAAAAAAAAAQIRAwQSITFRExQyQWEiM0JSI3GBkcGh/9oADAMBAAIRAxEAPwBjJ5TqsH1Ie538SwPKfV+xD3O/iVIlC0AX0HlcX6og8SfcvbfKdV+xD3O/iW36Tqv2Ie538SoZK2CzyuL9Ue8SfcvY8plV7EXc7xW/6S6r3cXc7xVFspGsW+Vxfqj3iT7l4HlKqfdxdzvFbt8pFT7uLud4qkhiIiiQvTYV+KN3z7lzZ5RKn3cfc7xW48oFT7uL5vFVWKnRcVEUEsOH9UapzfuWRnTupP8Alx/N4ohvTOoP+XH83ikVNQlMY6HTekTjhXsGnPuM29Laj3bPm8Vv/iqo9iP4+KEZSWBJ4JUZHyH9WcLNx3nnyUebNgxL6kOx45z6Mf8A+K6j3bPivHpbP7DPm8VVayOeL02PxgZlj7EEcjqCm2x6hlREJGaHIj2SNQVmDUafL6UeniyQ6sNl6azj/LZ83ioT07n91H8fFR1VCOCXTUXJWxhhfsJbmvcZO6fz+6Z83itD5Q5vdR97khmprbkHLCqFp8L9hbnPuWn9Ik3uo+9y9+kSb3Mfe5VAxlYAui8rh/UzfPuW13lJm9zH3u8F4eUqb3Ef4nKmPYtCF7ymH9T3iT7l2PlKm9xH+J3gsfpMm9xH+J3gqO5alb5TD+p7xZ9y9fpMl9wz8TvBY/SfL/p4/wATvBUNxWhcveTw/qZ4s+5fneU+X/Ts/G7wWp8qUv8Ap2fjd4Kgly1c5e8nh/U94s+5f/0py/6Zn43eCsfRPpe+rEhMTWYMIycTfFi5clxq6v8A5Lj6M/XH9HpGo0uKMG0g8eSTfLOfTBaEKWRq1sugxRqGqUMWWMREcKw8aMiRLIlI2JTsjQORqRhsaKhp1LDDdM6alSJ5AkiOmpE0p6FE01HomMcF8lDkzFEYAkVHkjWwcApo6fwU2DDqVLLJYxRKXt3bzmxSWiFhkfTF7YsOg6vihqereWNeGNaHWOZ0Bbfd1JPtc/qpHe0R80rj+SX7M2pIapsBI82IHG3CzB4lcDPKebnsdXHCMFQ2290gdCG+o9rg61r6jLuSrop0tbSvkDm4mPIIANsNjrbq+i16Vx+hCP8A2fWyq7IL8N37hTdK1Fbl1Ayxvhnetm1AnhZK0WDxe3DMi3wW8tNyQvQMXoIOQI7nFWDzC7GPI6s50oUyr1VHfclstHyVykpkHPRBWQzCZQKXLTEbkO+FWeooyl09MVbDJYhqhDLGh3tTmSBCyRJ6AYpfGVGWlMnxIeRiYYAuatC1GOYoHtWmAxWpcpXtWjgtPEa6B5LQcNR1x/R6oBXQPJZ6tR1x/R6m1X22MxeooEjc1u1i3ezNbMYnMFG8caLjaFG1uSmiAQNhIkYAi4IbrFNAm1JSpE50gkrJaWkCb08AXqajyTGGl61z8mUfGJtGBYIhjRxW0UQG9aVIDWOPBpPVYEqSUh6QQ239dSqG0dvT4pSCDGzGN1/Vc4Wy4W370P8A2+QRec89OBZxydGScLsGQw5Z37FFLTtt5tzpSZCQbYSScABN92TVyc+uT4hZbi07XMhVV0Re1sdtW43ekMsDrAN9D9olV2IMhq5nucbsa+JlwCCNM+eW5XYRsL3Br33bhjccAs25xgE31zColeHGWTO5LnHIcHHnkpcMm20Uy6GK+pfM1t7Wbext7RHNCwUriAchcDjnYEH6oyniyLXHLCLZW+1f8lKcmtDdTcX3AZeKddcIFq+Sw9Gul7qanbD5oPwknFitkTluXUNmTediZJpiaHWBva+664cS0N7P+Q+ua6j0C2uyaFkDbh8cbcVxYHO2Wat0+VvhkmfGlyiyuYoHQosw23hR+Z5q5SJGhXNThK6qmVhmgyCXz0qpx5ORUolXqI0I6O6e1NJqUtmgtddDHkJ5RFjo0PJGjpYkO6NURkAAPjUL2I+SJCvjTLPAT2KF4Rr4kNJGtBBlf/Jd6s/XH9HqgOYr95Lm+jP1x/R6n1X2mHi9RSXtUkTVlwF1LEzgmtnkiRjETDFdeijvomNLTJE5pBJE9FTjLJPqWmCHpoRbRNoGDgubly2URiTwxABFRxi+pWrAFmeVsYLjfIbgSc8sgNSo5SHpEO0p/NMxNAJvazjhFrEkk2O4FV2p23USAxtgjLXD1mynFhvmQHNF8ljpD0hhkjfG0SAtbJfzkbmZluEBuLU5lTVtSwR3aQcETtM7ZAZdy5er1Li6iW4cSfLEkri6NrBG/wCwDYB2XnA53qk8EVJUt8+1xDw0CQ3LHDMtaBu+8vT2ZFcD1YOH7PHsR1PA1jWWFi1hJPGzbZ9q5Ka/4WtMT7Oq48Ty5wBfNfM2yaAAc/uqoTOBccOZNzfd6xV4bCCxhdcmwviN73ZfeufOuw3AyyvbnmnYabbR6SaoODAHu5td+6T+YQkT3Oa4sa84SSbAkWO89yJbMC5pvusb8cIyKbdDGj/9I3ujcnXStgtFXp3bziJyuLaDqKtXQXbkdPO50ofZzMNmi5BxNIuL6aqusaLD2tSf9w8US1ga0neA63PPf3BPjPa7QqULVM7zTStka17SbOaHC4sbEX0U3mhZKeij2uo4DiF/Nsva17gAG6ctYNbrpp2rOY1ToFfAh5YExwjrUeAZpidACOppRxSqrpBmrJPEEBUwAqvFkFyiVOohQkkSd1cIS6SILoQmTyQrkjQ74kymiCFkaqE7AAnsCFkYjXtQz2I7MYA5qvnkv9Wfrj+j1SJGhXfyYkAT9cf0ek6v7T/wFi9RTsiiYWBRMajqZi9NhUF0sOlk7ooALXCHoYchknVPEOGi52XL7D4RCKeMDci2sAzso4gAp4zuUEplEVRHPVMjF3uDRe1zlnwS6q25TyERxytc/EMhnbD6Rv8AhWekc2C3Jsru0NAH1KXN2fGQzEA4n1rgG5DTc3tfVczUapRbjRVjw2rZLAGERGwucyePok58dRlyCGiON1QTm1r8LRZtrBo3EZ5lQR05EkgjLmiOwHpne25sHAjSymEToYy/GMJON2Nud3Eb2a8NFynbvktVcEc1LG+Z0WBtgwOObhfETlkbWyWK2INjDjJKA4+asCHXxOw/aHJSU+MSvkLA4vDAAxwJAaDudY6lQ7Qmu2BhY9uGQOfiaQABc69azndQTqiOqZK0EBw9FjrBzbXAaR6zXa25LnwkOKwFybDIb10evqYyySz2m0b943qgxsGMAZAEadidpnw20bNc8MDdRecdmMWfIAEDdcckTQtDSQAADuFgc92QR1PH6VjyHwsg3OsRh1w2Lt/UE/e3wDVBMYa1pBtc3ueGV7LEbgchpc566qY7EElGZT67XtG/QkaoaCEA2DtBnbkOJKxVRjtln6F7Qip6hrpX4GFr2kk5XyIv3FdQodqQTE+aka8i1w03sOY3aLg7gHcbXIAH1yV38llm1M7f2D8r/wCaswZPxI82P8jppcOC19HNSBwWuR3K1EgPJG3rQU8Q4JmbcFFIwJkZAtFdqoAdyU1UQbdWmeIZpTX044K3FkEyiVqRozQUjQm9TBkgZGLoQkmTvgWyNCHnARsrULKFQmCLpFdfJjpP1x/R6p0oCunkyGU/XH9HpOq+0/8AAeP1FVjbcprRQIKmbmmYqmxluK9znZovy7FJnzKKHQg2PKOPRMqdVodJWNzwH/cWs06ygZfKDE3LHCDwDzIe5gXInqIPo7LI4ZUX1irW0XyOEkn9qfE3EdLBoGKwtYXHfvSKXpxO8HzMc7992w4Bln60h0TDarj/AGZjDq50TTzu4E3t1LmazUdFFleDD3NH7PlLXgSGQOAaXYi8gXvk12m9MW1tnDHlYHcW5mw0Jt8VK5/pNy3k6brfzUFXVu8+yMYS0sc51xfQiy5fiObuRbsrgio6rKYm7cT3EXBGVgBmcrZIjb7wYmMH2pIx2B9+3RYioWuJGEsPFhNjfkUG+lxOs2Rr8Dr2JLSHDqOuay75MaGz5iXN3WBP0CFqhiqoW5kNjkcRuzsBcKA1UjHXc13DMXGu4gX71HFVONSZLDD5sNFiLg4rnLVZFNW/g1mvSSECGWwyDBrna7mjIm5G9USON18Q46duV1e+kFUPMS5gf+MZ5ZYrlUj+8Iw6znWOL1dSBcZ2F1Rp923oY6JKef0rnLNpA/3cFHExrDjkcAMwMWQ+KA2jtG1sLJHEaYWnIg5agJcyCaocBU+cDA67bhtgP2he5VccVq3whbyeyL7s2drqGcAg5Ndln/WiSsfwA39psUCYvNjC1pAcc8PogjdcDVMaWA2u7sHC6VtS6BW2Yp/tOP8AVwrV5PqlrKwl1mhzJBdxtmS1wGfUqrTwSSEtY0uOWTeNt/BHS7IqmEPdG5rAMy2ziLtANwNEyEtsk7F5EnFo7k2QHS3WM1sVV/J1KDS2GgkeB1WB/NWcP5LqRdqzmSVOjIPJavPJZLuS8TyRJ0YCSjkgJ2XGibXPBDTC+5NhIXRW6yn5JLOzXJWyrbySOrj5K/DkEziV6VqDfbgmdQwoGoyXQiydiyYK5eTfJs/XH9HKovKuXk6HozdbPo5BqvtsPF6itURzUFfMXusDbG8MFvYabut+E96wJbNJ36DrP9X7FiksZrAZRtt/uf8AyAXy2u1Dao6+kxc2MZYQ4tY4B7XXBDgDuve+/dqhtnROcPOCQRsLniNgAAwtJAud+l8rKbaFVgZI8es1mFvN8hsB8Qt4oWiWCIZiGNzj1kYAf3iuNue1s6ahyNIag4MMuRIsSNCOIsoqilc/zdnizHB9iNbAgC4UkZAeGjQgkjdlp1b158jBIWNxAgBxIGVnXtp1FSrraG17MnZU2dZ/o5ZE5gkncexDUs2OrlIzwMY2/M5qZsptmMQ4i3/SxDBHclrQ1x1I9F2SC9qdoLb2GVKfX7PgP5pRsMHA53tPe75kWyV7GOAGL1rEWvnpcFQbGsyJjHgtcBmHZZ3J10K2/p/0Ztdm9ZOY4JXtyIxEG2hHojXqU0bHOa3HhecIviFs7cQoNuNHmA323xt73gn801a3Oy1zqKAcSs7bgwxF7MTTiDSCbj1v5Kqz1DibXJ7d/AWV16VC1MM7XeL9pKpfq3Oh3csvqrMPpsWROYd+pA057lpGwGxNz26nlyRABdgt7P8AycFNA0AaXNj2ckxyroalZG4AnIZYteWeQUNVtaNgOtw5rSAPVuRa/ittqVPm4nOaLkWNu3RWbbOxmupgxga18vmg51r2LW5E9Vl5NRpy6GSt9CzbCp2RsaxthYAnS9znc703klaMri53cVRdn7EmeWyySYX/AKyKXBdokaLYLcLWBVcmr5w+N2MudHk2+duTkuEeqTFyVuwvpC+ogrC2lLg5xxWDy0ZguJtplhcvbO8pVZE28z8gQCZGh2ZvwsbZJTV1Bme57pC9+Yu3IDCLZHgMwo6ugEsRY8cL8Thtp3ldHHlcEoyESxKXJ0jY/lPjkAxBjj+w7/ic1YabpnTPGZLMwMxv4ZLjdDQsiYPNtaDlnYXJ+uXFNWwFueIk577A5cFvmaYHlk0dvab5rWQ8kH0frBNTRv34QDbc5uR+iPddWKRFJewvqGX1CUVkXJWCVqXVEZ5KrHkoXJFVq4+SU1EatFXTJLWQLpYstiJxK5M1XPybj0ZvvM+hVWqYVbPJ3GQ2b7zPoUzUu8TBx+opDtc9GjEe2/5BbbEjuzzh1kJeeq5A+FlJU7N841zQ/AXCxIF79hKlfC+JliLtAADh3AEbl8PqG2j6TTbVwQytxSQR63e+V3Uy2H5nN7kbswh75pL6uwDqYLZdt0timtJPJuiY2IHmBid8XN7kbsRhbCwHW1z1uNz9VNl4jX9FkFbHFIy7nHmG9w8Sh9lgF80mt5LDqYMNh23W7H4Ii4nQOd9T4KHYbLQMvqQXHrcSfzSHxFmpcjOAem47gAO03PgsbRlA82A3E57sORtlYknTl8VBR3IJO9xPxsPooah2Kpjb7DHu7XZBCu77Hmg6OPPJxB9l2XdfLuUrSRfEPzQ87MVm8XN+t/yRwzPHrWcNGO0Az7ObJh9JwDXBwAdkD237kZDjZwcO4+BQEFQHDEQWZnPUGxIvcaaXz4otxda9w4cRw69O+y84P2BtCzpVK0wssftC44WaTmFRKupwus1rpHm2TGl1u7JdGqHRuPpNDiNxbc/RDVNYxnst5b+xrbn4KjDlaVbWwXBdyiwQ1z22ZSFuvpPe1uRJOmoOajd0NrZf/LUMjbua27gBwGitk22B9kF3yj8yfgl79qSuGWQ5eiD26qmObJ7JL/0Dw4vrYq/wNBFZ0tQ97hYgEhouDwzJCuO2am9PjjOYa4g9WQOaqNU4kAk2ubZantKtG1GtFNYOFhEBe+865oMspva5u+TygldIb9FY/wD8kVySSCTc5m54qi7QjOKVgys54PeV0Lo/Haniz0Y0/mqVtuO1TMP2ie8LMTW5g0UPowHYXA5hsh144bFXCrFnEAagHrxNHck1PHBBG+MzsfI+XzlhcFmRBBTzaUgaI3FzQ10bTe+trtt8Aqs8rnaF441EiZJ6NuIP0v8AmiIDiAcdBbtPUgIg4Xw2PwytcWO8ZfBFUrrDCcrEjlruO9KaoM02j0xq9nYDTOaY3E4mPbcF/EHUXATfZHlwa6zammcOcLsXAeo4A7+arnSKh85BI0atGIcbjMfWyoWwtoNp6iKZ8YlEbg/AThDrG4BOds11NNLdjOfnglKz68b6QB4gHPmN/NQTxqh7I8r2z5recc+ncbXD2lzQbe2wEW11srfR7QhnbjhmZI3I3Y69usDRNtxJ6IqliT1UXUnkzOaVVsWqqxZRc4lcqYlZ/J+z0ZvvN+hVfqGHirJ0CZ6Mv3m/QqzJO4CYL6ip04CNbnlqOCWU8gO9HwOzXxs5H0ix0A1/R+7CyBzWhzsRDrnU3dY65lZnY5gs4WJFm2zB3ZH8k1bIppIw5uEnWxy5aJMueoyM2hHtx/6jANXFrB1G3h8UeDYW3NHwH/SA2hs2oMkdmh7GuxEghpPD0TvREsoItvJDbWtbPP4fRLnGopFEJJthlOch1BDbOdimmduBawdQH80UHDM8M+5C7DjwsvvcS49qX+LMa5GYbdze0/QD6oh7sLHH2QT3BQ0/rE8AB9SfyUG35cNPJbUgAdbiAsh1SFyN6Fn6tn3W/QfzWJIrlp0OIZjI21Iv2KaFlmgcAB3BaSu9JgvxPwt+ZQfkwvYRdMDZ7LcHd9xbJV+KEuF3XJI00sOxP+lRJfHYfZdroPSSakcMNu863OgAV+OX0IXVmIg1oIAzusU8eWemYHfwXnyAE8dwGZOagmqw1pB9Yk25JiVmXRBWlpuNcxyyvfJLaqjYW2IuOBGIdnBSniTmooml7rbtb8uKoiqXUnf1Fq6F7Ql860PkdgcMAadLhuRHDSym6VQuFS7CLlwZYaXcRbXsQFO4RmNxywvYQOV7XPWmvTK3ng4Zfqw6+64cSpm/5LQxKkc2qp3te4OZhGI3Nswd4PijKGuAYYpW+chcblpOYNsnxncfqun7c6PRVcYe2zJS0EO3PFvVd4rlW1tny0shaWEfsnfn6zCrMWaOVV0YiUXFh7IHU9nNd5yB2hGn3T7LuITZtW17btNxbu5daQbKq3i5FnMdk9jh6LuvnzGaMqdmMcxxhc8NOov6UX8Q5rJxjdM9GVdAj+1tuQCdbHUty48FT9q7AlDi5lnNcbjCRlc8OCtvk/6Jxue6WebJhP6tri0u34nkbk827LTY8EIxutmfVDRn9rK+7it8Xwp1Dkxx3x+o5RWbNfE8MdhJNrFpuDfLVfRnQLo2yho2MFi94Ekjhnd5A0O9oyHeub9CuiTKivc6oHnYmxl+FxNi/GA0c2jM2XZWBjGhjGhrW5BoFgBuAG5UZc6pUTbK4MTtvkl1RGDvRskiHnt3Jcc9AShYkqmDPNP+gYGGX7zfoUkqwE+6CD0ZfvN+hV8M+5UTvHTOeQPzTGCS6Rxyo6GSy+emfUuKHDHImJ6VsmRLZjuS2LcBtC4rFbR+cDc7OaSQdc7WzQkUyMiqEDF7WuUINs1Pm4niQFrrWz0Nza4OiL2d6jNLYRmOpPS4G2IA8iAVBUUDXHEz0Dy0PWPBDJJqkGsnPILTPvc8z8MvyQe3pbiNh+1I3tDc0XSiwA679d0ur/SqIh7Ie74WCGHqDaGwm5ZKON/6w8mj4lascVJSi5eedu4fzKVHnk1qiudLnHzjADq0/vJNT5C3DI/1xT7pI28zfuW+KStsAQOKvh6EJI3SW7fFK583udxPXdT1Ul8uvtQbjbTX81TjjQicrInuucIF+I/JOqOnDGi+v5oTZeFrruyNrjq4ncoq3pCwHDEx0ruDGk/FbLdL6YoyNRVsa1EgDSeAB5X60ZtSoEscROrQ9h6siPgq2NibTqsrCCM7iQDbszKsdH0SnbFgNS1zr3uWXtlb2rlLnCEKuSsJOUr44LL0UqscDf2Dh/MJjtOkjlYWSNDmnvB4jmkGxaKSjY7HI2QZE5YMhv1IWlT0zaCMMRc0g2JIaewKXa3JuAXsVPb/AEefA7G3/a8aOHsv5pVBVuLt7JG520sf2Tv612KF8c8QOEOa9t7HmM+1c+6WdFXM9OO5ZqLetH18Qq8WdP6Z9RU4e6FM8DageiMMoBLmDSTi5l9Hfs8yoYquzmh4thy5dvAoGOaxwu9FwzB0xW3g8eSPfOJhhk9F+gk3P5SDcf2lS0Ls2qtv/wBnBkilwTA+jaxuN7SN4KvPQDp7JXHzclMQ4DOVg/V5cb+qVySq2R5uQPwB4a4F0RJ9IA5i43Gy7Z0I6RUlRCG07Wxlg9KG1i024faHNFkUY4vpV/PYS7cueCzPcOCgltopi8cFBLKOC56mN2C+saLZhOeg9sMv3m/QpLU1HJPOhb/RlsPtD91WafJcqFZcdRs47BMmEUhSiJyOinU84ncXQaxylFRzJZFMiWSpMkHtGDagoqKcpVHIp45bFLYDxjyOoJsiBUFJo57IqOpQMW8YwniEgvo7cRr/AD7Unj2XP/aDLeNzcGH7QcbHXgEyjmRMc3NeXHsBta6Cjzp00O8HIjsU9FIcF95JPeSia8sdZrvWN8Nr3HO+4aIGjlsAx2RAHbzvvS3ClaDUt3UQ9Jag+ey1wC54ZuVdklIJGpJ+HBOuk1R+vPDC380gkNyXA6roYUtqEZPg0c7itqWkxHPT49SguXGw/wCynNOMIA1dv4Dj2pk3QEY2HbGfgqY+DvR7NO5WBkYM8kcQMZa1rrjNri++RbuOSpTq5scrHFwvfLPgb/krvsWcOqKl4N7+aA7I7/mUiacVb7BbrfBL/bnsOGRtja+IZgjS4SHanSk4vNwnO2brc7ZKxbTcSyUH3Z+Icubg4ZGHdYj+ghwwT5ZspPoHundICZHl+WQO6++yBid+raLfaz77fmp2SWPIXue3+ar1ftrCXQxtL5C6wtmLk5AAankqseNy4SFTmork6B0I2hgDoCfVJc3q0I+itckpP9fmqD0W6KbSbK2aV0cbT6RabucLjQgaZc1cpnSs9dpA4tzb/LtU2fHUuHYUJqSK10k6LNfd8QFzm5h0N9S3nyVKkDortsSwcfXZyP7K60Zb6JTtvYjZ7ub6Mm42yd94LcOoaW2XQ2eK+UUSGouAx4xstkRrHfeDw/ZOvJDVWxyCJI3lrwcTJW5XI0ufsnl9VPUUToHEYTYE4mHUHe5h39SIpaq+bc2nItO/rH2SFaptcx6CXBPiRb+iXT8S2p6sCOcZBxyZLawBB3OPBWuoqOS47X0LZG31HtfaYeB8eSO2H0smp7RVJL49Gyalo3B3EJWTBGX1Q69j0U4On0OgVE2SsnQZ/oS/fH7v81SHVocAWkEHQjMHerl5PX3il++P3QvaNNZeezD1Mf4r/o4qHqaN/NLsaljemyiWJjhsiJbNkkrZVM2YpHhjoyHsbuaJD0jiqLBFRzXSZQDTVDdrlOyXJKxJkt2yJW0wcxzc0QyfJImPKlEpQ7THH4H5lBFjYg5EHMIKbZgLgWkAbxmbZ7r35oJkx4qdsy8rQuWP4F/SPYMjiXxuxiwGH7Vhe1j9pVumo8WMvcWBlr5encmwACvIqdAhaqijl9YcLkGxNtxtqE7HmcVTFSw27RUKd+HIAvfoGsaXPtuyGh5nJN6TotXT5Ow0se+5xy26hkO0qy0EbIxZjWt+7lfmTvTWGp4onqK5S/2A8UnwLdj9AKKCzvN+efqXzWeb8Q3QKwOoGAksAYTa5aAL24jeg5KvhmvCsPH4pbzSl6mLWKnwB1jnNMrXi12jDbR2TtO9cy2k55wthY6SS+TWAu1G+2i6pU1IdkQCOBzQ9O5sYtG1rBwaAPoix5VF3QThJqjnVF5PNoT51ErYWOzw3xH8AyHert0Y6FUtGQ9rTJKPtyWJaf2Ro1MnVjtxWpqzxRz1c5Kui+AFpubGvnitPPHRLDUHitfPnip9w3wQueka7O2F3tNyJ6xoUNLHI3X0gN7cj2jetZKhy0fVEb158hrG0CV1M2Ztn520O9p/LqKpG2tkvjdfTcHt0dyerrUEOzOvEGx70vqQ4gh1nttmDkezinYsjiwpYbRTIZzfL0XDd+Y4gqSZ7bG9gbZt3Hq4dSl2tRBguDlfI/ab1oTZmzHzOxSghg45F53ZHcrU41uJ3CV7SbovHO15LMoCb+loc/sBdo8m5Pmpf/YP3QubDIWGQGgG4cl0fyZO/Uy/+z/g1bgnvzX8GarHswNfJzA9Aa/3Q/8AozxWzegVf7of/Rn8SyvKhwRP5mZIOg9dviH42fxKQdCa33Q/GzxXl5A4INamZv8A4KrfdD8bP4lNF0OrR/lD8bP4lheQeHE95rIkEt6KVnux+Nn8Slj6L1fux+NnivLyU8MQvOZPgkb0Yqvdj8TPFbf4bqvd/M3xXl5A8MQvOZPg2/w5U+7+Zvist6PVXsfM3xXl5C8MT3nMnwZ/uCp938zfFZbsOpH2Pmb4ry8s8CJvnMnwSM2NU+wPxN8VONl1HsfM3xXl5C8MT3m5/Bq7ZlR7HzN8Vg7In9n5m+K8vLPBib5mXZGp2VUex8zfFY/umo9gfib4ry8heKJq1MuyPDZU+9nzN8Vg7In9n5h4rK8veFE3zM/gz/dU3sfMPFbjZk3s/MPFYXl7w0eWpn8HpNmTez8w8VC7Zs1/V+ZvivLy94aCWokyCXZk3s/M3xQsmzJvZ+ZvivLy9sQ2OaTIHbLm9n4t8VE7ZU3s/MPFZXkVcBbmRDZc3s/M3xXRvJpTPZDKHixMl9QfsN4Ly8qtJ91f0Sa5/wAL/tH/2Q==">
            <a:extLst>
              <a:ext uri="{FF2B5EF4-FFF2-40B4-BE49-F238E27FC236}">
                <a16:creationId xmlns:a16="http://schemas.microsoft.com/office/drawing/2014/main" id="{6F651DD5-F7FB-F340-9570-0A659C803D91}"/>
              </a:ext>
            </a:extLst>
          </p:cNvPr>
          <p:cNvSpPr>
            <a:spLocks noChangeAspect="1" noChangeArrowheads="1"/>
          </p:cNvSpPr>
          <p:nvPr/>
        </p:nvSpPr>
        <p:spPr bwMode="auto">
          <a:xfrm>
            <a:off x="211138" y="-1371600"/>
            <a:ext cx="3619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a:p>
        </p:txBody>
      </p:sp>
    </p:spTree>
    <p:extLst>
      <p:ext uri="{BB962C8B-B14F-4D97-AF65-F5344CB8AC3E}">
        <p14:creationId xmlns:p14="http://schemas.microsoft.com/office/powerpoint/2010/main" val="17394446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4DAA9-D125-200A-FCC8-921624B1142A}"/>
            </a:ext>
          </a:extLst>
        </p:cNvPr>
        <p:cNvGrpSpPr/>
        <p:nvPr/>
      </p:nvGrpSpPr>
      <p:grpSpPr>
        <a:xfrm>
          <a:off x="0" y="0"/>
          <a:ext cx="0" cy="0"/>
          <a:chOff x="0" y="0"/>
          <a:chExt cx="0" cy="0"/>
        </a:xfrm>
      </p:grpSpPr>
      <p:pic>
        <p:nvPicPr>
          <p:cNvPr id="6" name="Picture 5" descr="An open book on a table&#10;&#10;AI-generated content may be incorrect.">
            <a:extLst>
              <a:ext uri="{FF2B5EF4-FFF2-40B4-BE49-F238E27FC236}">
                <a16:creationId xmlns:a16="http://schemas.microsoft.com/office/drawing/2014/main" id="{F52FCD6B-7083-DD37-2E95-46DC54C1B770}"/>
              </a:ext>
            </a:extLst>
          </p:cNvPr>
          <p:cNvPicPr>
            <a:picLocks noChangeAspect="1"/>
          </p:cNvPicPr>
          <p:nvPr/>
        </p:nvPicPr>
        <p:blipFill>
          <a:blip r:embed="rId2">
            <a:alphaModFix amt="40000"/>
            <a:extLst>
              <a:ext uri="{28A0092B-C50C-407E-A947-70E740481C1C}">
                <a14:useLocalDpi xmlns:a14="http://schemas.microsoft.com/office/drawing/2010/main" val="0"/>
              </a:ext>
            </a:extLst>
          </a:blip>
          <a:srcRect/>
          <a:stretch>
            <a:fillRect/>
          </a:stretch>
        </p:blipFill>
        <p:spPr>
          <a:xfrm>
            <a:off x="20" y="10"/>
            <a:ext cx="9143980" cy="6857990"/>
          </a:xfrm>
          <a:prstGeom prst="rect">
            <a:avLst/>
          </a:prstGeom>
        </p:spPr>
      </p:pic>
      <p:sp>
        <p:nvSpPr>
          <p:cNvPr id="2" name="Title 1">
            <a:extLst>
              <a:ext uri="{FF2B5EF4-FFF2-40B4-BE49-F238E27FC236}">
                <a16:creationId xmlns:a16="http://schemas.microsoft.com/office/drawing/2014/main" id="{3E8B6187-0492-D8F6-25C1-D36B8A14D2DD}"/>
              </a:ext>
            </a:extLst>
          </p:cNvPr>
          <p:cNvSpPr>
            <a:spLocks noGrp="1"/>
          </p:cNvSpPr>
          <p:nvPr>
            <p:ph type="title"/>
          </p:nvPr>
        </p:nvSpPr>
        <p:spPr>
          <a:xfrm>
            <a:off x="1028019" y="1769540"/>
            <a:ext cx="7080026" cy="1828801"/>
          </a:xfrm>
        </p:spPr>
        <p:txBody>
          <a:bodyPr vert="horz" lIns="91440" tIns="45720" rIns="91440" bIns="45720" rtlCol="0" anchor="b">
            <a:normAutofit/>
          </a:bodyPr>
          <a:lstStyle/>
          <a:p>
            <a:r>
              <a:rPr lang="en-US" altLang="en-US" sz="5400" b="1" dirty="0"/>
              <a:t>RESPONDING TO GOD’S WORD</a:t>
            </a:r>
            <a:endParaRPr lang="en-US" sz="5400" dirty="0"/>
          </a:p>
        </p:txBody>
      </p:sp>
    </p:spTree>
    <p:extLst>
      <p:ext uri="{BB962C8B-B14F-4D97-AF65-F5344CB8AC3E}">
        <p14:creationId xmlns:p14="http://schemas.microsoft.com/office/powerpoint/2010/main" val="22842133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D522C88E-8367-8040-CCB7-512F5506FFFD}"/>
              </a:ext>
            </a:extLst>
          </p:cNvPr>
          <p:cNvSpPr txBox="1">
            <a:spLocks noChangeArrowheads="1"/>
          </p:cNvSpPr>
          <p:nvPr/>
        </p:nvSpPr>
        <p:spPr bwMode="auto">
          <a:xfrm>
            <a:off x="190500" y="152400"/>
            <a:ext cx="8763000" cy="6332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None/>
              <a:defRPr/>
            </a:pPr>
            <a:r>
              <a:rPr lang="en-US" altLang="en-US" sz="2000" b="0" dirty="0">
                <a:effectLst>
                  <a:outerShdw blurRad="38100" dist="38100" dir="2700000" algn="tl">
                    <a:srgbClr val="000000">
                      <a:alpha val="43137"/>
                    </a:srgbClr>
                  </a:outerShdw>
                </a:effectLst>
              </a:rPr>
              <a:t>* AFFIRMATION OF FAITH:	(responsive) </a:t>
            </a:r>
            <a:r>
              <a:rPr lang="en-US" altLang="en-US" sz="2000" b="0" i="1" dirty="0">
                <a:effectLst>
                  <a:outerShdw blurRad="38100" dist="38100" dir="2700000" algn="tl">
                    <a:srgbClr val="000000">
                      <a:alpha val="43137"/>
                    </a:srgbClr>
                  </a:outerShdw>
                </a:effectLst>
              </a:rPr>
              <a:t>A Brief Statement of Faith, 1990</a:t>
            </a:r>
          </a:p>
          <a:p>
            <a:pPr eaLnBrk="1" hangingPunct="1">
              <a:spcBef>
                <a:spcPct val="0"/>
              </a:spcBef>
              <a:buClrTx/>
              <a:buSzTx/>
              <a:buNone/>
              <a:defRPr/>
            </a:pPr>
            <a:endParaRPr lang="en-US" altLang="en-US" sz="2000" b="0" i="1" dirty="0">
              <a:effectLst>
                <a:outerShdw blurRad="38100" dist="38100" dir="2700000" algn="tl">
                  <a:srgbClr val="000000">
                    <a:alpha val="43137"/>
                  </a:srgbClr>
                </a:outerShdw>
              </a:effectLst>
            </a:endParaRPr>
          </a:p>
          <a:p>
            <a:pPr marR="0" indent="233363" algn="just">
              <a:spcBef>
                <a:spcPts val="0"/>
              </a:spcBef>
              <a:buNone/>
            </a:pPr>
            <a:r>
              <a:rPr lang="en-US" sz="2800" kern="1400" dirty="0">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rPr>
              <a:t>We trust in God the Holy Spirit  . . . all believers in the one body of Christ the Church.</a:t>
            </a:r>
          </a:p>
          <a:p>
            <a:pPr marR="0" indent="233363" algn="just">
              <a:spcBef>
                <a:spcPts val="0"/>
              </a:spcBef>
              <a:buNone/>
            </a:pPr>
            <a:endParaRPr lang="en-US" sz="2800" kern="1400" dirty="0">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endParaRPr>
          </a:p>
          <a:p>
            <a:pPr marR="0" indent="233363" algn="just">
              <a:lnSpc>
                <a:spcPct val="150000"/>
              </a:lnSpc>
              <a:spcBef>
                <a:spcPts val="0"/>
              </a:spcBef>
              <a:buNone/>
            </a:pPr>
            <a:r>
              <a:rPr lang="en-US" b="1" kern="1400" dirty="0">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rPr>
              <a:t>The same Spirit who inspired the prophets and apostles rules our faith and life in Christ through Scripture, engages us to the Word proclaimed, claims us in the waters of baptism, feeds us with the bread of life and the cup of salvation, </a:t>
            </a:r>
            <a:r>
              <a:rPr lang="en-US" sz="3100" b="1" kern="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 .</a:t>
            </a:r>
            <a:endParaRPr lang="en-US" sz="3100" b="1" kern="140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84656-619A-6564-EB1A-810979C0B911}"/>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652171FE-6621-7442-D33F-B619A990D2DD}"/>
              </a:ext>
            </a:extLst>
          </p:cNvPr>
          <p:cNvSpPr txBox="1">
            <a:spLocks noChangeArrowheads="1"/>
          </p:cNvSpPr>
          <p:nvPr/>
        </p:nvSpPr>
        <p:spPr bwMode="auto">
          <a:xfrm>
            <a:off x="400050" y="76200"/>
            <a:ext cx="8210550" cy="6362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233363" algn="just">
              <a:lnSpc>
                <a:spcPct val="150000"/>
              </a:lnSpc>
              <a:spcBef>
                <a:spcPts val="0"/>
              </a:spcBef>
              <a:buNone/>
            </a:pPr>
            <a:r>
              <a:rPr lang="en-US" b="1" kern="1400" dirty="0">
                <a:effectLst>
                  <a:outerShdw blurRad="38100" dist="38100" dir="2700000" algn="tl">
                    <a:srgbClr val="000000">
                      <a:alpha val="43137"/>
                    </a:srgbClr>
                  </a:outerShdw>
                </a:effectLst>
                <a:ea typeface="Times New Roman" panose="02020603050405020304" pitchFamily="18" charset="0"/>
              </a:rPr>
              <a:t>and calls women and men to all the ministries of the church.</a:t>
            </a:r>
          </a:p>
          <a:p>
            <a:pPr marR="0" indent="233363" algn="just">
              <a:lnSpc>
                <a:spcPct val="150000"/>
              </a:lnSpc>
              <a:spcBef>
                <a:spcPts val="0"/>
              </a:spcBef>
              <a:buNone/>
            </a:pPr>
            <a:endParaRPr lang="en-US" sz="2800" kern="1400" dirty="0">
              <a:effectLst>
                <a:outerShdw blurRad="38100" dist="38100" dir="2700000" algn="tl">
                  <a:srgbClr val="000000">
                    <a:alpha val="43137"/>
                  </a:srgbClr>
                </a:outerShdw>
              </a:effectLst>
              <a:ea typeface="Times New Roman" panose="02020603050405020304" pitchFamily="18" charset="0"/>
            </a:endParaRPr>
          </a:p>
          <a:p>
            <a:pPr marR="0" indent="233363" algn="just">
              <a:lnSpc>
                <a:spcPct val="150000"/>
              </a:lnSpc>
              <a:spcBef>
                <a:spcPts val="0"/>
              </a:spcBef>
              <a:buNone/>
            </a:pPr>
            <a:r>
              <a:rPr lang="en-US" sz="2800" kern="1400" dirty="0">
                <a:effectLst>
                  <a:outerShdw blurRad="38100" dist="38100" dir="2700000" algn="tl">
                    <a:srgbClr val="000000">
                      <a:alpha val="43137"/>
                    </a:srgbClr>
                  </a:outerShdw>
                </a:effectLst>
                <a:ea typeface="Times New Roman" panose="02020603050405020304" pitchFamily="18" charset="0"/>
              </a:rPr>
              <a:t>We trust in Jesus Christ, fully human, fully God. </a:t>
            </a:r>
          </a:p>
          <a:p>
            <a:pPr marR="0" indent="233363" algn="just">
              <a:lnSpc>
                <a:spcPct val="150000"/>
              </a:lnSpc>
              <a:spcBef>
                <a:spcPts val="0"/>
              </a:spcBef>
              <a:buNone/>
            </a:pPr>
            <a:endParaRPr lang="en-US" sz="2800" kern="1400" dirty="0">
              <a:effectLst>
                <a:outerShdw blurRad="38100" dist="38100" dir="2700000" algn="tl">
                  <a:srgbClr val="000000">
                    <a:alpha val="43137"/>
                  </a:srgbClr>
                </a:outerShdw>
              </a:effectLst>
              <a:ea typeface="Times New Roman" panose="02020603050405020304" pitchFamily="18" charset="0"/>
            </a:endParaRPr>
          </a:p>
          <a:p>
            <a:pPr marR="0" indent="233363" algn="just">
              <a:lnSpc>
                <a:spcPct val="150000"/>
              </a:lnSpc>
              <a:spcBef>
                <a:spcPts val="0"/>
              </a:spcBef>
              <a:buNone/>
            </a:pPr>
            <a:r>
              <a:rPr lang="en-US" b="1" kern="1400" dirty="0">
                <a:effectLst>
                  <a:outerShdw blurRad="38100" dist="38100" dir="2700000" algn="tl">
                    <a:srgbClr val="000000">
                      <a:alpha val="43137"/>
                    </a:srgbClr>
                  </a:outerShdw>
                </a:effectLst>
                <a:ea typeface="Times New Roman" panose="02020603050405020304" pitchFamily="18" charset="0"/>
              </a:rPr>
              <a:t>In everlasting love, the God of Abraham and Sarah chose a covenant people to bless all families of the earth. . . .</a:t>
            </a:r>
            <a:endParaRPr lang="en-US" sz="4000" b="1" kern="1400" dirty="0">
              <a:effectLst>
                <a:outerShdw blurRad="38100" dist="38100" dir="2700000" algn="tl">
                  <a:srgbClr val="000000">
                    <a:alpha val="43137"/>
                  </a:srgbClr>
                </a:outerShdw>
              </a:effectLst>
              <a:ea typeface="Times New Roman" panose="02020603050405020304" pitchFamily="18" charset="0"/>
            </a:endParaRPr>
          </a:p>
        </p:txBody>
      </p:sp>
    </p:spTree>
    <p:extLst>
      <p:ext uri="{BB962C8B-B14F-4D97-AF65-F5344CB8AC3E}">
        <p14:creationId xmlns:p14="http://schemas.microsoft.com/office/powerpoint/2010/main" val="7814968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D522C88E-8367-8040-CCB7-512F5506FFFD}"/>
              </a:ext>
            </a:extLst>
          </p:cNvPr>
          <p:cNvSpPr txBox="1">
            <a:spLocks noChangeArrowheads="1"/>
          </p:cNvSpPr>
          <p:nvPr/>
        </p:nvSpPr>
        <p:spPr bwMode="auto">
          <a:xfrm>
            <a:off x="400050" y="76200"/>
            <a:ext cx="8343900" cy="3685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233363" algn="just">
              <a:lnSpc>
                <a:spcPct val="150000"/>
              </a:lnSpc>
              <a:spcBef>
                <a:spcPts val="0"/>
              </a:spcBef>
              <a:buNone/>
            </a:pPr>
            <a:r>
              <a:rPr lang="en-US" b="1" kern="1400" dirty="0">
                <a:effectLst>
                  <a:outerShdw blurRad="38100" dist="38100" dir="2700000" algn="tl">
                    <a:srgbClr val="000000">
                      <a:alpha val="43137"/>
                    </a:srgbClr>
                  </a:outerShdw>
                </a:effectLst>
                <a:ea typeface="Times New Roman" panose="02020603050405020304" pitchFamily="18" charset="0"/>
              </a:rPr>
              <a:t>With believers in every time and place, we rejoice that nothing in life and in death can separate us from the love of God in Christ Jesus our Lord. Amen.</a:t>
            </a:r>
            <a:endParaRPr lang="en-US" sz="4000" b="1" kern="1400" dirty="0">
              <a:effectLst>
                <a:outerShdw blurRad="38100" dist="38100" dir="2700000" algn="tl">
                  <a:srgbClr val="000000">
                    <a:alpha val="43137"/>
                  </a:srgbClr>
                </a:outerShdw>
              </a:effectLst>
              <a:ea typeface="Times New Roman" panose="02020603050405020304" pitchFamily="18" charset="0"/>
            </a:endParaRPr>
          </a:p>
          <a:p>
            <a:pPr marR="0" indent="233363" algn="just">
              <a:lnSpc>
                <a:spcPct val="150000"/>
              </a:lnSpc>
              <a:spcBef>
                <a:spcPts val="0"/>
              </a:spcBef>
              <a:buNone/>
            </a:pPr>
            <a:endParaRPr lang="en-US" b="1" kern="1400" dirty="0">
              <a:effectLst>
                <a:outerShdw blurRad="38100" dist="38100" dir="2700000" algn="tl">
                  <a:srgbClr val="000000">
                    <a:alpha val="43137"/>
                  </a:srgbClr>
                </a:outerShdw>
              </a:effectLst>
              <a:ea typeface="Times New Roman" panose="02020603050405020304" pitchFamily="18" charset="0"/>
            </a:endParaRPr>
          </a:p>
        </p:txBody>
      </p:sp>
    </p:spTree>
    <p:extLst>
      <p:ext uri="{BB962C8B-B14F-4D97-AF65-F5344CB8AC3E}">
        <p14:creationId xmlns:p14="http://schemas.microsoft.com/office/powerpoint/2010/main" val="5414762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422BB896-85F9-5A1C-49A3-A9866BCAC4C4}"/>
              </a:ext>
            </a:extLst>
          </p:cNvPr>
          <p:cNvSpPr txBox="1">
            <a:spLocks noChangeArrowheads="1"/>
          </p:cNvSpPr>
          <p:nvPr/>
        </p:nvSpPr>
        <p:spPr bwMode="auto">
          <a:xfrm>
            <a:off x="-76200" y="0"/>
            <a:ext cx="9220200" cy="6924973"/>
          </a:xfrm>
          <a:prstGeom prst="rect">
            <a:avLst/>
          </a:prstGeom>
          <a:noFill/>
          <a:ln>
            <a:noFill/>
          </a:ln>
          <a:effec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defRPr/>
            </a:pPr>
            <a:r>
              <a:rPr lang="en-US" altLang="en-US" sz="2000" b="0" dirty="0">
                <a:effectLst>
                  <a:outerShdw blurRad="38100" dist="38100" dir="2700000" algn="tl">
                    <a:srgbClr val="000000">
                      <a:alpha val="43137"/>
                    </a:srgbClr>
                  </a:outerShdw>
                </a:effectLst>
              </a:rPr>
              <a:t>* COMMUNION HYMN:    </a:t>
            </a:r>
            <a:r>
              <a:rPr lang="en-US" altLang="en-US" sz="2200" b="0" i="1" dirty="0">
                <a:effectLst>
                  <a:outerShdw blurRad="38100" dist="38100" dir="2700000" algn="tl">
                    <a:srgbClr val="000000">
                      <a:alpha val="43137"/>
                    </a:srgbClr>
                  </a:outerShdw>
                </a:effectLst>
              </a:rPr>
              <a:t>For Everyone Born, vv. 1, 3–5   No. 769, GTG</a:t>
            </a:r>
          </a:p>
          <a:p>
            <a:pPr eaLnBrk="1" hangingPunct="1">
              <a:spcBef>
                <a:spcPct val="0"/>
              </a:spcBef>
              <a:buClrTx/>
              <a:buSzTx/>
              <a:buFontTx/>
              <a:buNone/>
              <a:defRPr/>
            </a:pPr>
            <a:endParaRPr lang="en-US" altLang="en-US" sz="1000" b="0"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For everyone born, a place at the table,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for everyone born, clean water and bread,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 shelter, a space, a safe place for growing,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for everyone born, a star overhead,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God will delight when we are creators of justice and joy, compassion and peace: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yes, God will delight when we are creators of justice, . . . justice and joy!</a:t>
            </a:r>
          </a:p>
          <a:p>
            <a:pPr algn="r" eaLnBrk="1" hangingPunct="1">
              <a:spcBef>
                <a:spcPct val="0"/>
              </a:spcBef>
              <a:buClrTx/>
              <a:buSzTx/>
              <a:buFontTx/>
              <a:buNone/>
              <a:defRPr/>
            </a:pPr>
            <a:r>
              <a:rPr lang="en-US" altLang="en-US" b="1" i="1" dirty="0">
                <a:effectLst>
                  <a:outerShdw blurRad="38100" dist="38100" dir="2700000" algn="tl">
                    <a:srgbClr val="000000">
                      <a:alpha val="43137"/>
                    </a:srgbClr>
                  </a:outerShdw>
                </a:effectLst>
              </a:rPr>
              <a:t>. . .</a:t>
            </a:r>
            <a:endParaRPr lang="en-US" altLang="en-US" sz="2800" b="1" i="1" dirty="0">
              <a:effectLst>
                <a:outerShdw blurRad="38100" dist="38100" dir="2700000" algn="tl">
                  <a:srgbClr val="000000">
                    <a:alpha val="43137"/>
                  </a:srgbClr>
                </a:outerShdw>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3D31AA-C4EF-70D3-65A0-60EE33D27E6D}"/>
            </a:ext>
          </a:extLst>
        </p:cNvPr>
        <p:cNvGrpSpPr/>
        <p:nvPr/>
      </p:nvGrpSpPr>
      <p:grpSpPr>
        <a:xfrm>
          <a:off x="0" y="0"/>
          <a:ext cx="0" cy="0"/>
          <a:chOff x="0" y="0"/>
          <a:chExt cx="0" cy="0"/>
        </a:xfrm>
      </p:grpSpPr>
      <p:sp>
        <p:nvSpPr>
          <p:cNvPr id="7170" name="Text Box 6">
            <a:extLst>
              <a:ext uri="{FF2B5EF4-FFF2-40B4-BE49-F238E27FC236}">
                <a16:creationId xmlns:a16="http://schemas.microsoft.com/office/drawing/2014/main" id="{F61A0DBF-E009-FCE1-FBEC-A9067D7AB3D3}"/>
              </a:ext>
            </a:extLst>
          </p:cNvPr>
          <p:cNvSpPr txBox="1">
            <a:spLocks noChangeArrowheads="1"/>
          </p:cNvSpPr>
          <p:nvPr/>
        </p:nvSpPr>
        <p:spPr bwMode="auto">
          <a:xfrm>
            <a:off x="381000" y="152400"/>
            <a:ext cx="8610599" cy="637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lr>
                <a:schemeClr val="hlink"/>
              </a:buClr>
              <a:buSzPct val="70000"/>
              <a:buFont typeface="Wingdings" pitchFamily="2" charset="2"/>
              <a:buChar char="n"/>
              <a:tabLst>
                <a:tab pos="1435100" algn="l"/>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1435100" algn="l"/>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1435100" algn="l"/>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1435100" algn="l"/>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9pPr>
          </a:lstStyle>
          <a:p>
            <a:pPr marL="0" indent="0" eaLnBrk="1" hangingPunct="1">
              <a:spcBef>
                <a:spcPct val="0"/>
              </a:spcBef>
              <a:buClrTx/>
              <a:buSzTx/>
              <a:buFont typeface="Wingdings" pitchFamily="2" charset="2"/>
              <a:buNone/>
              <a:defRPr/>
            </a:pPr>
            <a:r>
              <a:rPr lang="en-US" altLang="en-US" sz="2400" b="0" dirty="0">
                <a:effectLst>
                  <a:outerShdw blurRad="38100" dist="38100" dir="2700000" algn="tl">
                    <a:srgbClr val="000000">
                      <a:alpha val="43137"/>
                    </a:srgbClr>
                  </a:outerShdw>
                </a:effectLst>
              </a:rPr>
              <a:t>* CALL TO WORSHIP:  </a:t>
            </a:r>
          </a:p>
          <a:p>
            <a:pPr marL="0" indent="0" eaLnBrk="1" hangingPunct="1">
              <a:spcBef>
                <a:spcPct val="0"/>
              </a:spcBef>
              <a:buClrTx/>
              <a:buSzTx/>
              <a:buFont typeface="Wingdings" pitchFamily="2" charset="2"/>
              <a:buNone/>
              <a:defRPr/>
            </a:pPr>
            <a:r>
              <a:rPr lang="en-US" altLang="en-US" sz="1000" b="0" dirty="0">
                <a:effectLst>
                  <a:outerShdw blurRad="38100" dist="38100" dir="2700000" algn="tl">
                    <a:srgbClr val="000000">
                      <a:alpha val="43137"/>
                    </a:srgbClr>
                  </a:outerShdw>
                </a:effectLst>
              </a:rPr>
              <a:t> 	</a:t>
            </a:r>
            <a:endParaRPr lang="en-US" altLang="en-US" sz="1000" b="0" i="1" dirty="0">
              <a:effectLst>
                <a:outerShdw blurRad="38100" dist="38100" dir="2700000" algn="tl">
                  <a:srgbClr val="000000">
                    <a:alpha val="43137"/>
                  </a:srgbClr>
                </a:outerShdw>
              </a:effectLst>
            </a:endParaRPr>
          </a:p>
          <a:p>
            <a:pPr marL="233363" indent="-4763">
              <a:spcBef>
                <a:spcPts val="0"/>
              </a:spcBef>
              <a:spcAft>
                <a:spcPts val="1200"/>
              </a:spcAft>
              <a:buFont typeface="Wingdings" pitchFamily="2" charset="2"/>
              <a:buNone/>
              <a:tabLst/>
              <a:defRPr/>
            </a:pPr>
            <a:r>
              <a:rPr lang="en-US" altLang="en-US" sz="2400" b="0" dirty="0">
                <a:effectLst>
                  <a:outerShdw blurRad="38100" dist="38100" dir="2700000" algn="tl">
                    <a:srgbClr val="000000">
                      <a:alpha val="43137"/>
                    </a:srgbClr>
                  </a:outerShdw>
                </a:effectLst>
              </a:rPr>
              <a:t>Almighty God, grace this church with your blessing and love this day.	</a:t>
            </a:r>
          </a:p>
          <a:p>
            <a:pPr marL="514350" indent="-4763">
              <a:lnSpc>
                <a:spcPct val="150000"/>
              </a:lnSpc>
              <a:spcBef>
                <a:spcPts val="0"/>
              </a:spcBef>
              <a:spcAft>
                <a:spcPts val="1200"/>
              </a:spcAft>
              <a:buFont typeface="Wingdings" pitchFamily="2" charset="2"/>
              <a:buNone/>
              <a:tabLst/>
              <a:defRPr/>
            </a:pPr>
            <a:r>
              <a:rPr lang="en-US" altLang="en-US" b="1" dirty="0">
                <a:effectLst>
                  <a:outerShdw blurRad="38100" dist="38100" dir="2700000" algn="tl">
                    <a:srgbClr val="000000">
                      <a:alpha val="43137"/>
                    </a:srgbClr>
                  </a:outerShdw>
                </a:effectLst>
              </a:rPr>
              <a:t>Let the faithful find salvation and the careless be renewed.</a:t>
            </a:r>
          </a:p>
          <a:p>
            <a:pPr marL="233363" indent="-4763">
              <a:spcBef>
                <a:spcPts val="0"/>
              </a:spcBef>
              <a:spcAft>
                <a:spcPts val="1200"/>
              </a:spcAft>
              <a:buFont typeface="Wingdings" pitchFamily="2" charset="2"/>
              <a:buNone/>
              <a:tabLst/>
              <a:defRPr/>
            </a:pPr>
            <a:endParaRPr lang="en-US" altLang="en-US" sz="2400" b="0" dirty="0">
              <a:effectLst>
                <a:outerShdw blurRad="38100" dist="38100" dir="2700000" algn="tl">
                  <a:srgbClr val="000000">
                    <a:alpha val="43137"/>
                  </a:srgbClr>
                </a:outerShdw>
              </a:effectLst>
            </a:endParaRPr>
          </a:p>
          <a:p>
            <a:pPr marL="233363" indent="-4763">
              <a:spcBef>
                <a:spcPts val="0"/>
              </a:spcBef>
              <a:spcAft>
                <a:spcPts val="1200"/>
              </a:spcAft>
              <a:buFont typeface="Wingdings" pitchFamily="2" charset="2"/>
              <a:buNone/>
              <a:tabLst/>
              <a:defRPr/>
            </a:pPr>
            <a:r>
              <a:rPr lang="en-US" altLang="en-US" sz="2400" b="0" dirty="0">
                <a:effectLst>
                  <a:outerShdw blurRad="38100" dist="38100" dir="2700000" algn="tl">
                    <a:srgbClr val="000000">
                      <a:alpha val="43137"/>
                    </a:srgbClr>
                  </a:outerShdw>
                </a:effectLst>
              </a:rPr>
              <a:t>Let the doubting find faith and the worried be renewed.</a:t>
            </a:r>
          </a:p>
          <a:p>
            <a:pPr marL="519113" lvl="1" indent="-4763">
              <a:lnSpc>
                <a:spcPct val="150000"/>
              </a:lnSpc>
              <a:spcBef>
                <a:spcPts val="0"/>
              </a:spcBef>
              <a:spcAft>
                <a:spcPts val="1200"/>
              </a:spcAft>
              <a:buNone/>
              <a:tabLst/>
              <a:defRPr/>
            </a:pPr>
            <a:r>
              <a:rPr lang="en-US" altLang="en-US" sz="3200" b="1" dirty="0">
                <a:effectLst>
                  <a:outerShdw blurRad="38100" dist="38100" dir="2700000" algn="tl">
                    <a:srgbClr val="000000">
                      <a:alpha val="43137"/>
                    </a:srgbClr>
                  </a:outerShdw>
                </a:effectLst>
              </a:rPr>
              <a:t>Let the broken experience healing, and the weary find rest.</a:t>
            </a:r>
            <a:r>
              <a:rPr lang="en-US" altLang="en-US" b="1" dirty="0">
                <a:effectLst>
                  <a:outerShdw blurRad="38100" dist="38100" dir="2700000" algn="tl">
                    <a:srgbClr val="000000">
                      <a:alpha val="43137"/>
                    </a:srgbClr>
                  </a:outerShdw>
                </a:effectLst>
              </a:rPr>
              <a:t> </a:t>
            </a:r>
          </a:p>
          <a:p>
            <a:pPr marL="519113" lvl="1" indent="-4763" algn="r">
              <a:lnSpc>
                <a:spcPct val="150000"/>
              </a:lnSpc>
              <a:spcBef>
                <a:spcPts val="0"/>
              </a:spcBef>
              <a:spcAft>
                <a:spcPts val="1200"/>
              </a:spcAft>
              <a:buNone/>
              <a:tabLst/>
              <a:defRPr/>
            </a:pPr>
            <a:r>
              <a:rPr lang="en-US" altLang="en-US" b="1" dirty="0">
                <a:effectLst>
                  <a:outerShdw blurRad="38100" dist="38100" dir="2700000" algn="tl">
                    <a:srgbClr val="000000">
                      <a:alpha val="43137"/>
                    </a:srgbClr>
                  </a:outerShdw>
                </a:effectLst>
              </a:rPr>
              <a:t>. . .</a:t>
            </a:r>
          </a:p>
        </p:txBody>
      </p:sp>
    </p:spTree>
    <p:extLst>
      <p:ext uri="{BB962C8B-B14F-4D97-AF65-F5344CB8AC3E}">
        <p14:creationId xmlns:p14="http://schemas.microsoft.com/office/powerpoint/2010/main" val="20686118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B77D12CE-F314-65D2-5945-DAADE93584F3}"/>
              </a:ext>
            </a:extLst>
          </p:cNvPr>
          <p:cNvSpPr txBox="1">
            <a:spLocks noChangeArrowheads="1"/>
          </p:cNvSpPr>
          <p:nvPr/>
        </p:nvSpPr>
        <p:spPr bwMode="auto">
          <a:xfrm>
            <a:off x="-76200" y="0"/>
            <a:ext cx="9220200" cy="6971139"/>
          </a:xfrm>
          <a:prstGeom prst="rect">
            <a:avLst/>
          </a:prstGeom>
          <a:noFill/>
          <a:ln>
            <a:noFill/>
          </a:ln>
          <a:effec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For young and for old, a place at the table,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 voice to be heard, a part in the song,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the hands of a child in hands that are wrinkled, for young and for old, the right to belong, and God will delight when we are creators of justice and joy, compassion and peace: yes, God will delight when we are creators of justice, . . . justice and joy!</a:t>
            </a:r>
          </a:p>
          <a:p>
            <a:pPr algn="ctr" eaLnBrk="1" hangingPunct="1">
              <a:lnSpc>
                <a:spcPct val="150000"/>
              </a:lnSpc>
              <a:spcBef>
                <a:spcPct val="0"/>
              </a:spcBef>
              <a:buClrTx/>
              <a:buSzTx/>
              <a:buFontTx/>
              <a:buNone/>
              <a:defRPr/>
            </a:pPr>
            <a:endParaRPr lang="en-US" altLang="en-US" sz="1000" i="1"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1000" i="1" dirty="0">
              <a:effectLst>
                <a:outerShdw blurRad="38100" dist="38100" dir="2700000" algn="tl">
                  <a:srgbClr val="000000">
                    <a:alpha val="43137"/>
                  </a:srgbClr>
                </a:outerShdw>
              </a:effectLst>
            </a:endParaRPr>
          </a:p>
          <a:p>
            <a:pPr algn="r" eaLnBrk="1" hangingPunct="1">
              <a:spcBef>
                <a:spcPct val="0"/>
              </a:spcBef>
              <a:buClrTx/>
              <a:buSzTx/>
              <a:buFontTx/>
              <a:buNone/>
              <a:defRPr/>
            </a:pPr>
            <a:r>
              <a:rPr lang="en-US" altLang="en-US" b="1" i="1" dirty="0">
                <a:effectLst>
                  <a:outerShdw blurRad="38100" dist="38100" dir="2700000" algn="tl">
                    <a:srgbClr val="000000">
                      <a:alpha val="43137"/>
                    </a:srgbClr>
                  </a:outerShdw>
                </a:effectLst>
              </a:rPr>
              <a:t>. . .</a:t>
            </a:r>
            <a:endParaRPr lang="en-US" altLang="en-US" sz="2800" b="1" i="1"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1000" i="1" dirty="0">
              <a:effectLst>
                <a:outerShdw blurRad="38100" dist="38100" dir="2700000" algn="tl">
                  <a:srgbClr val="000000">
                    <a:alpha val="43137"/>
                  </a:srgbClr>
                </a:outerShdw>
              </a:effectLs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E072753B-59E6-9F6B-793C-2787E0961201}"/>
              </a:ext>
            </a:extLst>
          </p:cNvPr>
          <p:cNvSpPr txBox="1">
            <a:spLocks noChangeArrowheads="1"/>
          </p:cNvSpPr>
          <p:nvPr/>
        </p:nvSpPr>
        <p:spPr bwMode="auto">
          <a:xfrm>
            <a:off x="-76200" y="0"/>
            <a:ext cx="9220200" cy="6714017"/>
          </a:xfrm>
          <a:prstGeom prst="rect">
            <a:avLst/>
          </a:prstGeom>
          <a:noFill/>
          <a:ln>
            <a:noFill/>
          </a:ln>
          <a:effec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FontTx/>
              <a:buNone/>
              <a:defRPr/>
            </a:pPr>
            <a:endParaRPr lang="en-US" altLang="en-US" sz="1000"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For just and unjust, a place at the table,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abuser, abused, with need to forgive,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in anger, in hurt, a mindset of mercy,</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for just and unjust, a new way to live,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God will delight when we are creators of justice and joy, compassion and peace: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yes, God will delight when we are creators of justice, . . . justice and joy!</a:t>
            </a:r>
          </a:p>
          <a:p>
            <a:pPr algn="r" eaLnBrk="1" hangingPunct="1">
              <a:lnSpc>
                <a:spcPct val="150000"/>
              </a:lnSpc>
              <a:spcBef>
                <a:spcPct val="0"/>
              </a:spcBef>
              <a:buClrTx/>
              <a:buSzTx/>
              <a:buFont typeface="Wingdings" pitchFamily="2" charset="2"/>
              <a:buNone/>
              <a:defRPr/>
            </a:pPr>
            <a:r>
              <a:rPr lang="en-US" altLang="en-US" sz="2800" b="1" i="1" dirty="0">
                <a:effectLst>
                  <a:outerShdw blurRad="38100" dist="38100" dir="2700000" algn="tl">
                    <a:srgbClr val="000000">
                      <a:alpha val="43137"/>
                    </a:srgbClr>
                  </a:outerShdw>
                </a:effectLst>
              </a:rPr>
              <a:t>. .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10EC3652-6654-0799-1AA0-293DAA8324F4}"/>
              </a:ext>
            </a:extLst>
          </p:cNvPr>
          <p:cNvSpPr txBox="1">
            <a:spLocks noChangeArrowheads="1"/>
          </p:cNvSpPr>
          <p:nvPr/>
        </p:nvSpPr>
        <p:spPr bwMode="auto">
          <a:xfrm>
            <a:off x="-76200" y="0"/>
            <a:ext cx="9220200" cy="6939785"/>
          </a:xfrm>
          <a:prstGeom prst="rect">
            <a:avLst/>
          </a:prstGeom>
          <a:noFill/>
          <a:ln>
            <a:noFill/>
          </a:ln>
          <a:effec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For everyone born, a place at the table,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to live without fear, and simply to be,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to work, to speak out</a:t>
            </a:r>
            <a:r>
              <a:rPr lang="en-US" altLang="en-US" b="1" i="1">
                <a:effectLst>
                  <a:outerShdw blurRad="38100" dist="38100" dir="2700000" algn="tl">
                    <a:srgbClr val="000000">
                      <a:alpha val="43137"/>
                    </a:srgbClr>
                  </a:outerShdw>
                </a:effectLst>
              </a:rPr>
              <a:t>, </a:t>
            </a:r>
          </a:p>
          <a:p>
            <a:pPr algn="ctr" eaLnBrk="1" hangingPunct="1">
              <a:lnSpc>
                <a:spcPct val="150000"/>
              </a:lnSpc>
              <a:spcBef>
                <a:spcPct val="0"/>
              </a:spcBef>
              <a:buClrTx/>
              <a:buSzTx/>
              <a:buFontTx/>
              <a:buNone/>
              <a:defRPr/>
            </a:pPr>
            <a:r>
              <a:rPr lang="en-US" altLang="en-US" b="1" i="1">
                <a:effectLst>
                  <a:outerShdw blurRad="38100" dist="38100" dir="2700000" algn="tl">
                    <a:srgbClr val="000000">
                      <a:alpha val="43137"/>
                    </a:srgbClr>
                  </a:outerShdw>
                </a:effectLst>
              </a:rPr>
              <a:t>to </a:t>
            </a:r>
            <a:r>
              <a:rPr lang="en-US" altLang="en-US" b="1" i="1" dirty="0">
                <a:effectLst>
                  <a:outerShdw blurRad="38100" dist="38100" dir="2700000" algn="tl">
                    <a:srgbClr val="000000">
                      <a:alpha val="43137"/>
                    </a:srgbClr>
                  </a:outerShdw>
                </a:effectLst>
              </a:rPr>
              <a:t>witness and worship,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for everyone born, the right to be free,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God will delight when we are creators of justice and joy, compassion and peace: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yes, God will delight when we are creators of justice, . . . justice and joy!</a:t>
            </a:r>
          </a:p>
          <a:p>
            <a:pPr algn="ctr" eaLnBrk="1" hangingPunct="1">
              <a:lnSpc>
                <a:spcPct val="150000"/>
              </a:lnSpc>
              <a:spcBef>
                <a:spcPct val="0"/>
              </a:spcBef>
              <a:buClrTx/>
              <a:buSzTx/>
              <a:buFontTx/>
              <a:buNone/>
              <a:defRPr/>
            </a:pPr>
            <a:endParaRPr lang="en-US" altLang="en-US" sz="1000" i="1" dirty="0">
              <a:effectLst>
                <a:outerShdw blurRad="38100" dist="38100" dir="2700000" algn="tl">
                  <a:srgbClr val="000000">
                    <a:alpha val="43137"/>
                  </a:srgbClr>
                </a:outerShdw>
              </a:effectLs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ooden building with a door open&#10;&#10;Description automatically generated">
            <a:extLst>
              <a:ext uri="{FF2B5EF4-FFF2-40B4-BE49-F238E27FC236}">
                <a16:creationId xmlns:a16="http://schemas.microsoft.com/office/drawing/2014/main" id="{B0545795-59D5-5519-1B1D-5E89B9E44091}"/>
              </a:ext>
            </a:extLst>
          </p:cNvPr>
          <p:cNvPicPr>
            <a:picLocks noChangeAspect="1"/>
          </p:cNvPicPr>
          <p:nvPr/>
        </p:nvPicPr>
        <p:blipFill rotWithShape="1">
          <a:blip r:embed="rId2">
            <a:extLst>
              <a:ext uri="{28A0092B-C50C-407E-A947-70E740481C1C}">
                <a14:useLocalDpi xmlns:a14="http://schemas.microsoft.com/office/drawing/2010/main" val="0"/>
              </a:ext>
            </a:extLst>
          </a:blip>
          <a:srcRect t="15942" b="15942"/>
          <a:stretch/>
        </p:blipFill>
        <p:spPr>
          <a:xfrm>
            <a:off x="482600" y="643467"/>
            <a:ext cx="8178799" cy="5571066"/>
          </a:xfrm>
          <a:prstGeom prst="rect">
            <a:avLst/>
          </a:prstGeom>
        </p:spPr>
      </p:pic>
    </p:spTree>
    <p:extLst>
      <p:ext uri="{BB962C8B-B14F-4D97-AF65-F5344CB8AC3E}">
        <p14:creationId xmlns:p14="http://schemas.microsoft.com/office/powerpoint/2010/main" val="10228215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a:extLst>
              <a:ext uri="{FF2B5EF4-FFF2-40B4-BE49-F238E27FC236}">
                <a16:creationId xmlns:a16="http://schemas.microsoft.com/office/drawing/2014/main" id="{4F99F17B-AFE4-4506-A13F-D60606D05B6C}"/>
              </a:ext>
            </a:extLst>
          </p:cNvPr>
          <p:cNvSpPr>
            <a:spLocks noChangeArrowheads="1"/>
          </p:cNvSpPr>
          <p:nvPr/>
        </p:nvSpPr>
        <p:spPr bwMode="auto">
          <a:xfrm>
            <a:off x="838200" y="0"/>
            <a:ext cx="7696200" cy="505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Font typeface="Wingdings" pitchFamily="2" charset="2"/>
              <a:buNone/>
              <a:defRPr/>
            </a:pPr>
            <a:r>
              <a:rPr lang="en-US" altLang="en-US" b="1" dirty="0"/>
              <a:t>SACRAMENT OF HOLY COMMUNION</a:t>
            </a:r>
          </a:p>
          <a:p>
            <a:pPr eaLnBrk="1" hangingPunct="1">
              <a:spcBef>
                <a:spcPct val="0"/>
              </a:spcBef>
              <a:buClrTx/>
              <a:buSzTx/>
              <a:buFontTx/>
              <a:buNone/>
              <a:defRPr/>
            </a:pPr>
            <a:endParaRPr lang="en-US" altLang="en-US" sz="2800" b="0" dirty="0"/>
          </a:p>
          <a:p>
            <a:pPr marL="1028700" indent="-1028700" eaLnBrk="1" hangingPunct="1">
              <a:lnSpc>
                <a:spcPct val="150000"/>
              </a:lnSpc>
              <a:spcBef>
                <a:spcPct val="0"/>
              </a:spcBef>
              <a:buClrTx/>
              <a:buSzTx/>
              <a:buFont typeface="Wingdings" pitchFamily="2" charset="2"/>
              <a:buNone/>
              <a:defRPr/>
            </a:pPr>
            <a:r>
              <a:rPr lang="en-US" altLang="en-US" sz="2400" b="0" dirty="0"/>
              <a:t>INVITATION TO THE LORD’S TABLE:</a:t>
            </a:r>
          </a:p>
          <a:p>
            <a:pPr marL="457200" indent="-457200" algn="just" eaLnBrk="1" hangingPunct="1">
              <a:lnSpc>
                <a:spcPct val="150000"/>
              </a:lnSpc>
              <a:spcBef>
                <a:spcPct val="0"/>
              </a:spcBef>
              <a:spcAft>
                <a:spcPts val="600"/>
              </a:spcAft>
              <a:buClrTx/>
              <a:buSzTx/>
              <a:buFontTx/>
              <a:buNone/>
              <a:defRPr/>
            </a:pPr>
            <a:r>
              <a:rPr lang="en-US" altLang="en-US" sz="2400" b="0" dirty="0"/>
              <a:t>L:	Friends, this is the joyful feast of the people of God! </a:t>
            </a:r>
          </a:p>
          <a:p>
            <a:pPr marL="914400" indent="-914400" algn="just" eaLnBrk="1" hangingPunct="1">
              <a:lnSpc>
                <a:spcPct val="150000"/>
              </a:lnSpc>
              <a:spcBef>
                <a:spcPct val="0"/>
              </a:spcBef>
              <a:spcAft>
                <a:spcPts val="600"/>
              </a:spcAft>
              <a:buClrTx/>
              <a:buSzTx/>
              <a:buFontTx/>
              <a:buNone/>
              <a:defRPr/>
            </a:pPr>
            <a:r>
              <a:rPr lang="en-US" altLang="en-US" b="1" dirty="0"/>
              <a:t>P: 	People will come from east and west, and from north and south, and sit at the table in the kingdom of God.</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a:extLst>
              <a:ext uri="{FF2B5EF4-FFF2-40B4-BE49-F238E27FC236}">
                <a16:creationId xmlns:a16="http://schemas.microsoft.com/office/drawing/2014/main" id="{4F99F17B-AFE4-4506-A13F-D60606D05B6C}"/>
              </a:ext>
            </a:extLst>
          </p:cNvPr>
          <p:cNvSpPr>
            <a:spLocks noChangeArrowheads="1"/>
          </p:cNvSpPr>
          <p:nvPr/>
        </p:nvSpPr>
        <p:spPr bwMode="auto">
          <a:xfrm>
            <a:off x="628650" y="166568"/>
            <a:ext cx="7886700" cy="652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457200" indent="-457200" algn="just" eaLnBrk="1" hangingPunct="1">
              <a:spcBef>
                <a:spcPct val="0"/>
              </a:spcBef>
              <a:spcAft>
                <a:spcPts val="600"/>
              </a:spcAft>
              <a:buClrTx/>
              <a:buSzTx/>
              <a:buFontTx/>
              <a:buNone/>
              <a:defRPr/>
            </a:pPr>
            <a:r>
              <a:rPr lang="en-US" altLang="en-US" sz="2400" b="0" dirty="0"/>
              <a:t>L:	Behold, how good and pleasant it is when brothers and sisters dwell in unity.</a:t>
            </a:r>
          </a:p>
          <a:p>
            <a:pPr marL="457200" indent="-457200" algn="just" eaLnBrk="1" hangingPunct="1">
              <a:spcBef>
                <a:spcPct val="0"/>
              </a:spcBef>
              <a:spcAft>
                <a:spcPts val="600"/>
              </a:spcAft>
              <a:buClrTx/>
              <a:buSzTx/>
              <a:buFontTx/>
              <a:buNone/>
              <a:defRPr/>
            </a:pPr>
            <a:endParaRPr lang="en-US" altLang="en-US" sz="2400" b="0" dirty="0"/>
          </a:p>
          <a:p>
            <a:pPr marL="914400" indent="-914400" algn="just" eaLnBrk="1" hangingPunct="1">
              <a:lnSpc>
                <a:spcPct val="150000"/>
              </a:lnSpc>
              <a:spcBef>
                <a:spcPct val="0"/>
              </a:spcBef>
              <a:buClrTx/>
              <a:buSzTx/>
              <a:buFontTx/>
              <a:buNone/>
              <a:defRPr/>
            </a:pPr>
            <a:r>
              <a:rPr lang="en-US" altLang="en-US" b="1" dirty="0"/>
              <a:t>P:	God sent the whole world God’s only Son.  Since God loved us so much, we too, should love one another.</a:t>
            </a:r>
          </a:p>
          <a:p>
            <a:pPr marL="457200" indent="-457200" algn="just" eaLnBrk="1" hangingPunct="1">
              <a:spcBef>
                <a:spcPct val="0"/>
              </a:spcBef>
              <a:buClrTx/>
              <a:buSzTx/>
              <a:buNone/>
              <a:defRPr/>
            </a:pPr>
            <a:endParaRPr lang="en-US" altLang="en-US" sz="2400" b="0" dirty="0"/>
          </a:p>
          <a:p>
            <a:pPr marL="457200" indent="-457200" algn="just" eaLnBrk="1" hangingPunct="1">
              <a:spcBef>
                <a:spcPct val="0"/>
              </a:spcBef>
              <a:buClrTx/>
              <a:buSzTx/>
              <a:buNone/>
              <a:defRPr/>
            </a:pPr>
            <a:r>
              <a:rPr lang="en-US" altLang="en-US" sz="2400" b="0" dirty="0"/>
              <a:t>L:	This is the Lord’s Table. Our Savior invites all who are truly sorry for their sins and would humbly put their trust in him to come to the feast which he has prepared. Listen to the gracious words of our Savior Jesus Christ:</a:t>
            </a:r>
          </a:p>
        </p:txBody>
      </p:sp>
    </p:spTree>
    <p:extLst>
      <p:ext uri="{BB962C8B-B14F-4D97-AF65-F5344CB8AC3E}">
        <p14:creationId xmlns:p14="http://schemas.microsoft.com/office/powerpoint/2010/main" val="18578927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53880-FFB8-03B8-2274-4DA48BF00228}"/>
            </a:ext>
          </a:extLst>
        </p:cNvPr>
        <p:cNvGrpSpPr/>
        <p:nvPr/>
      </p:nvGrpSpPr>
      <p:grpSpPr>
        <a:xfrm>
          <a:off x="0" y="0"/>
          <a:ext cx="0" cy="0"/>
          <a:chOff x="0" y="0"/>
          <a:chExt cx="0" cy="0"/>
        </a:xfrm>
      </p:grpSpPr>
      <p:sp>
        <p:nvSpPr>
          <p:cNvPr id="26627" name="Rectangle 2">
            <a:extLst>
              <a:ext uri="{FF2B5EF4-FFF2-40B4-BE49-F238E27FC236}">
                <a16:creationId xmlns:a16="http://schemas.microsoft.com/office/drawing/2014/main" id="{CA31BD5D-E1C0-DB98-6084-0745F709BDC2}"/>
              </a:ext>
            </a:extLst>
          </p:cNvPr>
          <p:cNvSpPr>
            <a:spLocks noChangeArrowheads="1"/>
          </p:cNvSpPr>
          <p:nvPr/>
        </p:nvSpPr>
        <p:spPr bwMode="auto">
          <a:xfrm>
            <a:off x="457200" y="0"/>
            <a:ext cx="8382000" cy="6625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just" eaLnBrk="1" hangingPunct="1">
              <a:lnSpc>
                <a:spcPct val="150000"/>
              </a:lnSpc>
              <a:spcBef>
                <a:spcPct val="0"/>
              </a:spcBef>
              <a:buClrTx/>
              <a:buSzTx/>
              <a:buFontTx/>
              <a:buNone/>
              <a:defRPr/>
            </a:pPr>
            <a:r>
              <a:rPr lang="en-US" altLang="en-US" sz="2200" b="0" i="1" dirty="0"/>
              <a:t>“Come to me, all you that are weary and are carrying heavy burdens, and I will give you rest. Take my yoke upon you, and learn from me; for I am gentle and humble in heart, and you will find rest for your souls. For my yoke is easy, and my burden is light.“	                       </a:t>
            </a:r>
            <a:r>
              <a:rPr lang="en-US" altLang="en-US" sz="2200" b="0" dirty="0"/>
              <a:t>Matthew 11: 28–30</a:t>
            </a:r>
          </a:p>
          <a:p>
            <a:pPr algn="just" eaLnBrk="1" hangingPunct="1">
              <a:lnSpc>
                <a:spcPct val="150000"/>
              </a:lnSpc>
              <a:spcBef>
                <a:spcPct val="0"/>
              </a:spcBef>
              <a:buClrTx/>
              <a:buSzTx/>
              <a:buFontTx/>
              <a:buNone/>
              <a:defRPr/>
            </a:pPr>
            <a:endParaRPr lang="en-US" altLang="en-US" sz="2200" b="0" dirty="0"/>
          </a:p>
          <a:p>
            <a:pPr algn="just" eaLnBrk="1" hangingPunct="1">
              <a:lnSpc>
                <a:spcPct val="150000"/>
              </a:lnSpc>
              <a:spcBef>
                <a:spcPct val="0"/>
              </a:spcBef>
              <a:buClrTx/>
              <a:buSzTx/>
              <a:buFontTx/>
              <a:buNone/>
              <a:defRPr/>
            </a:pPr>
            <a:r>
              <a:rPr lang="en-US" altLang="en-US" sz="2200" i="1" dirty="0"/>
              <a:t>”This is indeed the will of my Father, that all who see the Son and believe in him may have eternal life, and I will raise them up on the last day.”	                      </a:t>
            </a:r>
            <a:r>
              <a:rPr lang="en-US" altLang="en-US" sz="2200" dirty="0"/>
              <a:t>John 6: 40</a:t>
            </a:r>
          </a:p>
          <a:p>
            <a:pPr algn="just" eaLnBrk="1" hangingPunct="1">
              <a:lnSpc>
                <a:spcPct val="150000"/>
              </a:lnSpc>
              <a:spcBef>
                <a:spcPct val="0"/>
              </a:spcBef>
              <a:buClrTx/>
              <a:buSzTx/>
              <a:buFontTx/>
              <a:buNone/>
              <a:defRPr/>
            </a:pPr>
            <a:endParaRPr lang="en-US" altLang="en-US" sz="2200" dirty="0"/>
          </a:p>
          <a:p>
            <a:pPr algn="just" eaLnBrk="1" hangingPunct="1">
              <a:lnSpc>
                <a:spcPct val="150000"/>
              </a:lnSpc>
              <a:spcBef>
                <a:spcPct val="0"/>
              </a:spcBef>
              <a:buClrTx/>
              <a:buSzTx/>
              <a:buFontTx/>
              <a:buNone/>
              <a:defRPr/>
            </a:pPr>
            <a:r>
              <a:rPr lang="en-US" altLang="en-US" sz="2200" i="1" dirty="0"/>
              <a:t>“Behold, I stand at the door and knock; if those who hear my voice open the door, I will come in to them and eat with them, and they with me.”		   </a:t>
            </a:r>
            <a:r>
              <a:rPr lang="en-US" altLang="en-US" sz="2200" dirty="0"/>
              <a:t>Revelation 3: 20</a:t>
            </a:r>
          </a:p>
        </p:txBody>
      </p:sp>
    </p:spTree>
    <p:extLst>
      <p:ext uri="{BB962C8B-B14F-4D97-AF65-F5344CB8AC3E}">
        <p14:creationId xmlns:p14="http://schemas.microsoft.com/office/powerpoint/2010/main" val="23213902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a:extLst>
              <a:ext uri="{FF2B5EF4-FFF2-40B4-BE49-F238E27FC236}">
                <a16:creationId xmlns:a16="http://schemas.microsoft.com/office/drawing/2014/main" id="{D8DFF9B8-B74B-4968-A78A-1756E3C5D238}"/>
              </a:ext>
            </a:extLst>
          </p:cNvPr>
          <p:cNvSpPr>
            <a:spLocks noChangeArrowheads="1"/>
          </p:cNvSpPr>
          <p:nvPr/>
        </p:nvSpPr>
        <p:spPr bwMode="auto">
          <a:xfrm>
            <a:off x="914400" y="581024"/>
            <a:ext cx="8001000"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485900" indent="-1485900"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marL="914400" indent="-914400" eaLnBrk="1" hangingPunct="1">
              <a:lnSpc>
                <a:spcPct val="200000"/>
              </a:lnSpc>
              <a:spcBef>
                <a:spcPct val="0"/>
              </a:spcBef>
              <a:buClrTx/>
              <a:buSzTx/>
              <a:buFontTx/>
              <a:buNone/>
              <a:tabLst>
                <a:tab pos="1371600" algn="l"/>
              </a:tabLst>
            </a:pPr>
            <a:r>
              <a:rPr lang="en-US" altLang="en-US" sz="2400" b="0" dirty="0"/>
              <a:t>L:	The Lord be with you.</a:t>
            </a:r>
          </a:p>
          <a:p>
            <a:pPr marL="1885950" indent="-1885950" eaLnBrk="1" hangingPunct="1">
              <a:lnSpc>
                <a:spcPct val="200000"/>
              </a:lnSpc>
              <a:spcBef>
                <a:spcPct val="0"/>
              </a:spcBef>
              <a:buClrTx/>
              <a:buSzTx/>
              <a:buFontTx/>
              <a:buNone/>
              <a:tabLst>
                <a:tab pos="1371600" algn="l"/>
              </a:tabLst>
            </a:pPr>
            <a:r>
              <a:rPr lang="en-US" altLang="en-US" b="1" dirty="0"/>
              <a:t>P: 	And with your spirit.</a:t>
            </a:r>
          </a:p>
          <a:p>
            <a:pPr marL="914400" indent="-914400" eaLnBrk="1" hangingPunct="1">
              <a:lnSpc>
                <a:spcPct val="200000"/>
              </a:lnSpc>
              <a:spcBef>
                <a:spcPct val="0"/>
              </a:spcBef>
              <a:buClrTx/>
              <a:buSzTx/>
              <a:buFontTx/>
              <a:buNone/>
              <a:tabLst>
                <a:tab pos="1371600" algn="l"/>
              </a:tabLst>
            </a:pPr>
            <a:r>
              <a:rPr lang="en-US" altLang="en-US" sz="2400" b="0" dirty="0"/>
              <a:t>L:	Lift up your hearts.</a:t>
            </a:r>
          </a:p>
          <a:p>
            <a:pPr marL="1828800" indent="-1828800" eaLnBrk="1" hangingPunct="1">
              <a:lnSpc>
                <a:spcPct val="200000"/>
              </a:lnSpc>
              <a:spcBef>
                <a:spcPct val="0"/>
              </a:spcBef>
              <a:buClrTx/>
              <a:buSzTx/>
              <a:buFontTx/>
              <a:buNone/>
              <a:tabLst>
                <a:tab pos="1371600" algn="l"/>
              </a:tabLst>
            </a:pPr>
            <a:r>
              <a:rPr lang="en-US" altLang="en-US" b="1" dirty="0"/>
              <a:t>P: 	We lift them to the Lord.</a:t>
            </a:r>
          </a:p>
          <a:p>
            <a:pPr marL="857250" indent="-857250" eaLnBrk="1" hangingPunct="1">
              <a:lnSpc>
                <a:spcPct val="200000"/>
              </a:lnSpc>
              <a:spcBef>
                <a:spcPct val="0"/>
              </a:spcBef>
              <a:buClrTx/>
              <a:buSzTx/>
              <a:buFontTx/>
              <a:buNone/>
              <a:tabLst>
                <a:tab pos="1371600" algn="l"/>
              </a:tabLst>
            </a:pPr>
            <a:r>
              <a:rPr lang="en-US" altLang="en-US" sz="2400" b="0" dirty="0"/>
              <a:t>L:	Let us give thanks to the Lord our God.</a:t>
            </a:r>
          </a:p>
          <a:p>
            <a:pPr marL="1371600" indent="-1371600" eaLnBrk="1" hangingPunct="1">
              <a:spcBef>
                <a:spcPts val="2400"/>
              </a:spcBef>
              <a:buClrTx/>
              <a:buSzTx/>
              <a:buFontTx/>
              <a:buNone/>
              <a:tabLst>
                <a:tab pos="1371600" algn="l"/>
              </a:tabLst>
            </a:pPr>
            <a:r>
              <a:rPr lang="en-US" altLang="en-US" b="1" dirty="0"/>
              <a:t>P:	It is right to give God our thanks and praise.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EA9E6A-AE80-0BBA-F180-8EB47FF9967E}"/>
            </a:ext>
          </a:extLst>
        </p:cNvPr>
        <p:cNvGrpSpPr/>
        <p:nvPr/>
      </p:nvGrpSpPr>
      <p:grpSpPr>
        <a:xfrm>
          <a:off x="0" y="0"/>
          <a:ext cx="0" cy="0"/>
          <a:chOff x="0" y="0"/>
          <a:chExt cx="0" cy="0"/>
        </a:xfrm>
      </p:grpSpPr>
      <p:sp>
        <p:nvSpPr>
          <p:cNvPr id="29699" name="Rectangle 2">
            <a:extLst>
              <a:ext uri="{FF2B5EF4-FFF2-40B4-BE49-F238E27FC236}">
                <a16:creationId xmlns:a16="http://schemas.microsoft.com/office/drawing/2014/main" id="{96A91C00-D4EE-01C3-9044-58AFD1D2DF5D}"/>
              </a:ext>
            </a:extLst>
          </p:cNvPr>
          <p:cNvSpPr>
            <a:spLocks noChangeArrowheads="1"/>
          </p:cNvSpPr>
          <p:nvPr/>
        </p:nvSpPr>
        <p:spPr bwMode="auto">
          <a:xfrm>
            <a:off x="152400" y="99460"/>
            <a:ext cx="8839200" cy="5131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485900" indent="-1485900"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0" indent="0" algn="ctr" eaLnBrk="1" hangingPunct="1">
              <a:spcBef>
                <a:spcPct val="0"/>
              </a:spcBef>
              <a:buClrTx/>
              <a:buSzTx/>
              <a:buFontTx/>
              <a:buNone/>
              <a:defRPr/>
            </a:pPr>
            <a:r>
              <a:rPr lang="en-US" altLang="en-US" sz="2400" b="0" dirty="0">
                <a:effectLst>
                  <a:outerShdw blurRad="38100" dist="38100" dir="2700000" algn="tl">
                    <a:srgbClr val="000000">
                      <a:alpha val="43137"/>
                    </a:srgbClr>
                  </a:outerShdw>
                </a:effectLst>
              </a:rPr>
              <a:t>PRAYER OF THANKSGIVING, PRAYERS OF THE PEOPLE,</a:t>
            </a:r>
            <a:br>
              <a:rPr lang="en-US" altLang="en-US" sz="2400" b="0" dirty="0">
                <a:effectLst>
                  <a:outerShdw blurRad="38100" dist="38100" dir="2700000" algn="tl">
                    <a:srgbClr val="000000">
                      <a:alpha val="43137"/>
                    </a:srgbClr>
                  </a:outerShdw>
                </a:effectLst>
              </a:rPr>
            </a:br>
            <a:r>
              <a:rPr lang="en-US" altLang="en-US" sz="2400" b="0" dirty="0">
                <a:effectLst>
                  <a:outerShdw blurRad="38100" dist="38100" dir="2700000" algn="tl">
                    <a:srgbClr val="000000">
                      <a:alpha val="43137"/>
                    </a:srgbClr>
                  </a:outerShdw>
                </a:effectLst>
              </a:rPr>
              <a:t> &amp; THE LORD’S PRAYER:</a:t>
            </a:r>
          </a:p>
          <a:p>
            <a:pPr eaLnBrk="1" hangingPunct="1">
              <a:spcBef>
                <a:spcPct val="0"/>
              </a:spcBef>
              <a:buClrTx/>
              <a:buSzTx/>
              <a:buFontTx/>
              <a:buNone/>
              <a:defRPr/>
            </a:pPr>
            <a:endParaRPr lang="en-US" altLang="en-US" sz="1000" b="0" dirty="0">
              <a:effectLst>
                <a:outerShdw blurRad="38100" dist="38100" dir="2700000" algn="tl">
                  <a:srgbClr val="000000">
                    <a:alpha val="43137"/>
                  </a:srgbClr>
                </a:outerShdw>
              </a:effectLst>
            </a:endParaRPr>
          </a:p>
          <a:p>
            <a:pPr marL="742950" indent="-742950" eaLnBrk="1" hangingPunct="1">
              <a:lnSpc>
                <a:spcPct val="150000"/>
              </a:lnSpc>
              <a:spcBef>
                <a:spcPct val="0"/>
              </a:spcBef>
              <a:buClrTx/>
              <a:buSzTx/>
              <a:buFontTx/>
              <a:buNone/>
              <a:defRPr/>
            </a:pPr>
            <a:r>
              <a:rPr lang="en-US" altLang="en-US" sz="2400" b="0" dirty="0">
                <a:effectLst>
                  <a:outerShdw blurRad="38100" dist="38100" dir="2700000" algn="tl">
                    <a:srgbClr val="000000">
                      <a:alpha val="43137"/>
                    </a:srgbClr>
                  </a:outerShdw>
                </a:effectLst>
              </a:rPr>
              <a:t>L: 	Holy Lord . . . as we pray together: </a:t>
            </a:r>
          </a:p>
          <a:p>
            <a:pPr marL="0" indent="0" algn="just" eaLnBrk="1" hangingPunct="1">
              <a:lnSpc>
                <a:spcPct val="150000"/>
              </a:lnSpc>
              <a:spcBef>
                <a:spcPct val="0"/>
              </a:spcBef>
              <a:buClrTx/>
              <a:buSzTx/>
              <a:buFontTx/>
              <a:buNone/>
              <a:defRPr/>
            </a:pPr>
            <a:r>
              <a:rPr lang="en-US" altLang="en-US" b="1" dirty="0">
                <a:effectLst>
                  <a:outerShdw blurRad="38100" dist="38100" dir="2700000" algn="tl">
                    <a:srgbClr val="000000">
                      <a:alpha val="43137"/>
                    </a:srgbClr>
                  </a:outerShdw>
                </a:effectLst>
              </a:rPr>
              <a:t>O God, who called us from death to life:  We give ourselves to you; and with the church through all the ages and in all places, we thank you for your saving love in Jesus Christ, who taught us to pray, . . .</a:t>
            </a:r>
          </a:p>
        </p:txBody>
      </p:sp>
    </p:spTree>
    <p:extLst>
      <p:ext uri="{BB962C8B-B14F-4D97-AF65-F5344CB8AC3E}">
        <p14:creationId xmlns:p14="http://schemas.microsoft.com/office/powerpoint/2010/main" val="762317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2">
            <a:extLst>
              <a:ext uri="{FF2B5EF4-FFF2-40B4-BE49-F238E27FC236}">
                <a16:creationId xmlns:a16="http://schemas.microsoft.com/office/drawing/2014/main" id="{C77F867B-27C4-4CE6-9DFA-AED2D3BD78C1}"/>
              </a:ext>
            </a:extLst>
          </p:cNvPr>
          <p:cNvSpPr txBox="1">
            <a:spLocks noChangeArrowheads="1"/>
          </p:cNvSpPr>
          <p:nvPr/>
        </p:nvSpPr>
        <p:spPr bwMode="auto">
          <a:xfrm>
            <a:off x="381000" y="49675"/>
            <a:ext cx="8534400" cy="66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lnSpc>
                <a:spcPts val="4300"/>
              </a:lnSpc>
              <a:spcBef>
                <a:spcPct val="0"/>
              </a:spcBef>
              <a:buClrTx/>
              <a:buSzTx/>
              <a:buFontTx/>
              <a:buNone/>
            </a:pPr>
            <a:r>
              <a:rPr lang="en-US" altLang="en-US" b="1" dirty="0"/>
              <a:t>Our Father who art in heaven,</a:t>
            </a:r>
          </a:p>
          <a:p>
            <a:pPr algn="ctr">
              <a:lnSpc>
                <a:spcPts val="4300"/>
              </a:lnSpc>
              <a:spcBef>
                <a:spcPct val="0"/>
              </a:spcBef>
              <a:buClrTx/>
              <a:buSzTx/>
              <a:buFontTx/>
              <a:buNone/>
            </a:pPr>
            <a:r>
              <a:rPr lang="en-US" altLang="en-US" b="1" dirty="0"/>
              <a:t>Hallowed be thy name. </a:t>
            </a:r>
          </a:p>
          <a:p>
            <a:pPr algn="ctr">
              <a:lnSpc>
                <a:spcPts val="4300"/>
              </a:lnSpc>
              <a:spcBef>
                <a:spcPct val="0"/>
              </a:spcBef>
              <a:buClrTx/>
              <a:buSzTx/>
              <a:buFontTx/>
              <a:buNone/>
            </a:pPr>
            <a:r>
              <a:rPr lang="en-US" altLang="en-US" b="1" dirty="0"/>
              <a:t>Thy kingdom come, thy will be done; </a:t>
            </a:r>
          </a:p>
          <a:p>
            <a:pPr algn="ctr">
              <a:lnSpc>
                <a:spcPts val="4300"/>
              </a:lnSpc>
              <a:spcBef>
                <a:spcPct val="0"/>
              </a:spcBef>
              <a:buClrTx/>
              <a:buSzTx/>
              <a:buFontTx/>
              <a:buNone/>
            </a:pPr>
            <a:r>
              <a:rPr lang="en-US" altLang="en-US" b="1" dirty="0"/>
              <a:t>On earth as it is in heaven.</a:t>
            </a:r>
          </a:p>
          <a:p>
            <a:pPr algn="ctr">
              <a:lnSpc>
                <a:spcPts val="4300"/>
              </a:lnSpc>
              <a:spcBef>
                <a:spcPct val="0"/>
              </a:spcBef>
              <a:buClrTx/>
              <a:buSzTx/>
              <a:buFontTx/>
              <a:buNone/>
            </a:pPr>
            <a:r>
              <a:rPr lang="en-US" altLang="en-US" b="1" dirty="0"/>
              <a:t>Give us this day our daily bread; </a:t>
            </a:r>
          </a:p>
          <a:p>
            <a:pPr algn="ctr">
              <a:lnSpc>
                <a:spcPts val="4300"/>
              </a:lnSpc>
              <a:spcBef>
                <a:spcPct val="0"/>
              </a:spcBef>
              <a:buClrTx/>
              <a:buSzTx/>
              <a:buFontTx/>
              <a:buNone/>
            </a:pPr>
            <a:r>
              <a:rPr lang="en-US" altLang="en-US" b="1" dirty="0"/>
              <a:t>And forgive us our debts, </a:t>
            </a:r>
          </a:p>
          <a:p>
            <a:pPr algn="ctr">
              <a:lnSpc>
                <a:spcPts val="4300"/>
              </a:lnSpc>
              <a:spcBef>
                <a:spcPct val="0"/>
              </a:spcBef>
              <a:buClrTx/>
              <a:buSzTx/>
              <a:buFontTx/>
              <a:buNone/>
            </a:pPr>
            <a:r>
              <a:rPr lang="en-US" altLang="en-US" b="1" dirty="0"/>
              <a:t>As we forgive our debtors; </a:t>
            </a:r>
          </a:p>
          <a:p>
            <a:pPr algn="ctr">
              <a:lnSpc>
                <a:spcPts val="4300"/>
              </a:lnSpc>
              <a:spcBef>
                <a:spcPct val="0"/>
              </a:spcBef>
              <a:buClrTx/>
              <a:buSzTx/>
              <a:buFontTx/>
              <a:buNone/>
            </a:pPr>
            <a:r>
              <a:rPr lang="en-US" altLang="en-US" b="1" dirty="0"/>
              <a:t>And lead us not into temptation,</a:t>
            </a:r>
          </a:p>
          <a:p>
            <a:pPr algn="ctr">
              <a:lnSpc>
                <a:spcPts val="4300"/>
              </a:lnSpc>
              <a:spcBef>
                <a:spcPct val="0"/>
              </a:spcBef>
              <a:buClrTx/>
              <a:buSzTx/>
              <a:buFontTx/>
              <a:buNone/>
            </a:pPr>
            <a:r>
              <a:rPr lang="en-US" altLang="en-US" b="1" dirty="0"/>
              <a:t>But deliver us from evil, </a:t>
            </a:r>
          </a:p>
          <a:p>
            <a:pPr algn="ctr">
              <a:lnSpc>
                <a:spcPts val="4300"/>
              </a:lnSpc>
              <a:spcBef>
                <a:spcPct val="0"/>
              </a:spcBef>
              <a:buClrTx/>
              <a:buSzTx/>
              <a:buFontTx/>
              <a:buNone/>
            </a:pPr>
            <a:r>
              <a:rPr lang="en-US" altLang="en-US" b="1" dirty="0"/>
              <a:t>For Thine is the kingdom </a:t>
            </a:r>
          </a:p>
          <a:p>
            <a:pPr algn="ctr">
              <a:lnSpc>
                <a:spcPts val="4300"/>
              </a:lnSpc>
              <a:spcBef>
                <a:spcPct val="0"/>
              </a:spcBef>
              <a:buClrTx/>
              <a:buSzTx/>
              <a:buFontTx/>
              <a:buNone/>
            </a:pPr>
            <a:r>
              <a:rPr lang="en-US" altLang="en-US" b="1" dirty="0"/>
              <a:t>And the power and the glory, forever.  Amen.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2AF17-19CF-ACA5-F49F-B8BCACF7BDF7}"/>
            </a:ext>
          </a:extLst>
        </p:cNvPr>
        <p:cNvGrpSpPr/>
        <p:nvPr/>
      </p:nvGrpSpPr>
      <p:grpSpPr>
        <a:xfrm>
          <a:off x="0" y="0"/>
          <a:ext cx="0" cy="0"/>
          <a:chOff x="0" y="0"/>
          <a:chExt cx="0" cy="0"/>
        </a:xfrm>
      </p:grpSpPr>
      <p:sp>
        <p:nvSpPr>
          <p:cNvPr id="7170" name="Text Box 6">
            <a:extLst>
              <a:ext uri="{FF2B5EF4-FFF2-40B4-BE49-F238E27FC236}">
                <a16:creationId xmlns:a16="http://schemas.microsoft.com/office/drawing/2014/main" id="{4F7846C2-5ED4-F808-1307-6AE510AA84C4}"/>
              </a:ext>
            </a:extLst>
          </p:cNvPr>
          <p:cNvSpPr txBox="1">
            <a:spLocks noChangeArrowheads="1"/>
          </p:cNvSpPr>
          <p:nvPr/>
        </p:nvSpPr>
        <p:spPr bwMode="auto">
          <a:xfrm>
            <a:off x="381000" y="152400"/>
            <a:ext cx="8610599"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lr>
                <a:schemeClr val="hlink"/>
              </a:buClr>
              <a:buSzPct val="70000"/>
              <a:buFont typeface="Wingdings" pitchFamily="2" charset="2"/>
              <a:buChar char="n"/>
              <a:tabLst>
                <a:tab pos="1435100" algn="l"/>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1435100" algn="l"/>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1435100" algn="l"/>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1435100" algn="l"/>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9pPr>
          </a:lstStyle>
          <a:p>
            <a:pPr marL="233363" indent="-4763">
              <a:spcBef>
                <a:spcPts val="0"/>
              </a:spcBef>
              <a:spcAft>
                <a:spcPts val="1200"/>
              </a:spcAft>
              <a:buNone/>
              <a:tabLst/>
              <a:defRPr/>
            </a:pPr>
            <a:r>
              <a:rPr lang="en-US" altLang="en-US" sz="2400" dirty="0">
                <a:effectLst>
                  <a:outerShdw blurRad="38100" dist="38100" dir="2700000" algn="tl">
                    <a:srgbClr val="000000">
                      <a:alpha val="43137"/>
                    </a:srgbClr>
                  </a:outerShdw>
                </a:effectLst>
              </a:rPr>
              <a:t>Let the aged receive peace and the young be inspired.</a:t>
            </a:r>
          </a:p>
          <a:p>
            <a:pPr marL="519113" lvl="1" indent="-4763">
              <a:lnSpc>
                <a:spcPct val="150000"/>
              </a:lnSpc>
              <a:spcBef>
                <a:spcPts val="0"/>
              </a:spcBef>
              <a:spcAft>
                <a:spcPts val="1200"/>
              </a:spcAft>
              <a:buNone/>
              <a:tabLst/>
              <a:defRPr/>
            </a:pPr>
            <a:r>
              <a:rPr lang="en-US" altLang="en-US" sz="3200" b="1" dirty="0">
                <a:effectLst>
                  <a:outerShdw blurRad="38100" dist="38100" dir="2700000" algn="tl">
                    <a:srgbClr val="000000">
                      <a:alpha val="43137"/>
                    </a:srgbClr>
                  </a:outerShdw>
                </a:effectLst>
              </a:rPr>
              <a:t>Let us all have grateful hearts and joyful praise flow from our lips.</a:t>
            </a:r>
          </a:p>
          <a:p>
            <a:pPr marL="233363" indent="-4763">
              <a:spcBef>
                <a:spcPts val="0"/>
              </a:spcBef>
              <a:spcAft>
                <a:spcPts val="1200"/>
              </a:spcAft>
              <a:buNone/>
              <a:tabLst/>
              <a:defRPr/>
            </a:pPr>
            <a:endParaRPr lang="en-US" altLang="en-US" sz="2400" dirty="0">
              <a:effectLst>
                <a:outerShdw blurRad="38100" dist="38100" dir="2700000" algn="tl">
                  <a:srgbClr val="000000">
                    <a:alpha val="43137"/>
                  </a:srgbClr>
                </a:outerShdw>
              </a:effectLst>
            </a:endParaRPr>
          </a:p>
          <a:p>
            <a:pPr marL="233363" indent="-4763">
              <a:spcBef>
                <a:spcPts val="0"/>
              </a:spcBef>
              <a:spcAft>
                <a:spcPts val="1200"/>
              </a:spcAft>
              <a:buNone/>
              <a:tabLst/>
              <a:defRPr/>
            </a:pPr>
            <a:r>
              <a:rPr lang="en-US" altLang="en-US" sz="2400" dirty="0">
                <a:effectLst>
                  <a:outerShdw blurRad="38100" dist="38100" dir="2700000" algn="tl">
                    <a:srgbClr val="000000">
                      <a:alpha val="43137"/>
                    </a:srgbClr>
                  </a:outerShdw>
                </a:effectLst>
              </a:rPr>
              <a:t>With joyful praise, let us worship God.</a:t>
            </a:r>
          </a:p>
        </p:txBody>
      </p:sp>
    </p:spTree>
    <p:extLst>
      <p:ext uri="{BB962C8B-B14F-4D97-AF65-F5344CB8AC3E}">
        <p14:creationId xmlns:p14="http://schemas.microsoft.com/office/powerpoint/2010/main" val="40879775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59964D-28B1-58FB-6904-E4BBA8A7CB9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63" y="0"/>
            <a:ext cx="9143274" cy="685800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59964D-28B1-58FB-6904-E4BBA8A7CB9F}"/>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828800" y="3810000"/>
            <a:ext cx="5153025" cy="2500444"/>
          </a:xfrm>
          <a:prstGeom prst="rect">
            <a:avLst/>
          </a:prstGeom>
        </p:spPr>
      </p:pic>
      <p:sp>
        <p:nvSpPr>
          <p:cNvPr id="25602" name="TextBox 2">
            <a:extLst>
              <a:ext uri="{FF2B5EF4-FFF2-40B4-BE49-F238E27FC236}">
                <a16:creationId xmlns:a16="http://schemas.microsoft.com/office/drawing/2014/main" id="{200459F0-0372-4226-BBB2-8B90B6B2504C}"/>
              </a:ext>
            </a:extLst>
          </p:cNvPr>
          <p:cNvSpPr txBox="1">
            <a:spLocks noChangeArrowheads="1"/>
          </p:cNvSpPr>
          <p:nvPr/>
        </p:nvSpPr>
        <p:spPr bwMode="auto">
          <a:xfrm>
            <a:off x="1828800" y="762000"/>
            <a:ext cx="6324600" cy="3947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nSpc>
                <a:spcPct val="150000"/>
              </a:lnSpc>
              <a:buFont typeface="Wingdings" pitchFamily="2" charset="2"/>
              <a:buNone/>
              <a:defRPr/>
            </a:pPr>
            <a:r>
              <a:rPr lang="en-US" altLang="en-US" sz="2800" i="1">
                <a:effectLst>
                  <a:outerShdw blurRad="38100" dist="38100" dir="2700000" algn="tl">
                    <a:srgbClr val="000000">
                      <a:alpha val="43137"/>
                    </a:srgbClr>
                  </a:outerShdw>
                </a:effectLst>
              </a:rPr>
              <a:t> </a:t>
            </a:r>
            <a:r>
              <a:rPr lang="en-US" altLang="en-US" sz="2800" b="1">
                <a:effectLst>
                  <a:outerShdw blurRad="38100" dist="38100" dir="2700000" algn="tl">
                    <a:srgbClr val="000000">
                      <a:alpha val="43137"/>
                    </a:srgbClr>
                  </a:outerShdw>
                </a:effectLst>
              </a:rPr>
              <a:t>OFFERING OF THE ELEMENTS: </a:t>
            </a:r>
          </a:p>
          <a:p>
            <a:pPr>
              <a:spcBef>
                <a:spcPct val="0"/>
              </a:spcBef>
              <a:spcAft>
                <a:spcPts val="300"/>
              </a:spcAft>
              <a:buClrTx/>
              <a:buSzTx/>
              <a:buFontTx/>
              <a:buNone/>
              <a:defRPr/>
            </a:pPr>
            <a:r>
              <a:rPr lang="en-US" altLang="en-US" sz="2800" b="0">
                <a:effectLst>
                  <a:outerShdw blurRad="38100" dist="38100" dir="2700000" algn="tl">
                    <a:srgbClr val="000000">
                      <a:alpha val="43137"/>
                    </a:srgbClr>
                  </a:outerShdw>
                </a:effectLst>
              </a:rPr>
              <a:t>    Approach the Table, </a:t>
            </a:r>
          </a:p>
          <a:p>
            <a:pPr>
              <a:spcBef>
                <a:spcPct val="0"/>
              </a:spcBef>
              <a:spcAft>
                <a:spcPts val="300"/>
              </a:spcAft>
              <a:buClrTx/>
              <a:buSzTx/>
              <a:buFontTx/>
              <a:buNone/>
              <a:defRPr/>
            </a:pPr>
            <a:r>
              <a:rPr lang="en-US" altLang="en-US" sz="2800" b="0">
                <a:effectLst>
                  <a:outerShdw blurRad="38100" dist="38100" dir="2700000" algn="tl">
                    <a:srgbClr val="000000">
                      <a:alpha val="43137"/>
                    </a:srgbClr>
                  </a:outerShdw>
                </a:effectLst>
              </a:rPr>
              <a:t>	receive the bread,</a:t>
            </a:r>
            <a:br>
              <a:rPr lang="en-US" altLang="en-US" sz="2800" b="0">
                <a:effectLst>
                  <a:outerShdw blurRad="38100" dist="38100" dir="2700000" algn="tl">
                    <a:srgbClr val="000000">
                      <a:alpha val="43137"/>
                    </a:srgbClr>
                  </a:outerShdw>
                </a:effectLst>
              </a:rPr>
            </a:br>
            <a:r>
              <a:rPr lang="en-US" altLang="en-US" sz="2800" b="0">
                <a:effectLst>
                  <a:outerShdw blurRad="38100" dist="38100" dir="2700000" algn="tl">
                    <a:srgbClr val="000000">
                      <a:alpha val="43137"/>
                    </a:srgbClr>
                  </a:outerShdw>
                </a:effectLst>
              </a:rPr>
              <a:t>	take the cup, </a:t>
            </a:r>
          </a:p>
          <a:p>
            <a:pPr>
              <a:spcBef>
                <a:spcPct val="0"/>
              </a:spcBef>
              <a:spcAft>
                <a:spcPts val="300"/>
              </a:spcAft>
              <a:buClrTx/>
              <a:buSzTx/>
              <a:buFontTx/>
              <a:buNone/>
              <a:defRPr/>
            </a:pPr>
            <a:r>
              <a:rPr lang="en-US" altLang="en-US" sz="2800" b="0">
                <a:effectLst>
                  <a:outerShdw blurRad="38100" dist="38100" dir="2700000" algn="tl">
                    <a:srgbClr val="000000">
                      <a:alpha val="43137"/>
                    </a:srgbClr>
                  </a:outerShdw>
                </a:effectLst>
              </a:rPr>
              <a:t>	and return to your pew.</a:t>
            </a:r>
          </a:p>
          <a:p>
            <a:pPr>
              <a:spcBef>
                <a:spcPct val="0"/>
              </a:spcBef>
              <a:spcAft>
                <a:spcPts val="300"/>
              </a:spcAft>
              <a:buClrTx/>
              <a:buSzTx/>
              <a:buFontTx/>
              <a:buNone/>
              <a:defRPr/>
            </a:pPr>
            <a:endParaRPr lang="en-US" altLang="en-US" sz="2800" b="0" i="1">
              <a:effectLst>
                <a:outerShdw blurRad="38100" dist="38100" dir="2700000" algn="tl">
                  <a:srgbClr val="000000">
                    <a:alpha val="43137"/>
                  </a:srgbClr>
                </a:outerShdw>
              </a:effectLst>
            </a:endParaRPr>
          </a:p>
          <a:p>
            <a:pPr>
              <a:spcBef>
                <a:spcPct val="0"/>
              </a:spcBef>
              <a:spcAft>
                <a:spcPts val="300"/>
              </a:spcAft>
              <a:buClrTx/>
              <a:buSzTx/>
              <a:buFontTx/>
              <a:buNone/>
              <a:defRPr/>
            </a:pPr>
            <a:endParaRPr lang="en-US" altLang="en-US" sz="2800" b="0" i="1">
              <a:effectLst>
                <a:outerShdw blurRad="38100" dist="38100" dir="2700000" algn="tl">
                  <a:srgbClr val="000000">
                    <a:alpha val="43137"/>
                  </a:srgbClr>
                </a:outerShdw>
              </a:effectLst>
            </a:endParaRPr>
          </a:p>
          <a:p>
            <a:pPr>
              <a:spcBef>
                <a:spcPct val="0"/>
              </a:spcBef>
              <a:spcAft>
                <a:spcPts val="300"/>
              </a:spcAft>
              <a:buClrTx/>
              <a:buSzTx/>
              <a:buFontTx/>
              <a:buNone/>
              <a:defRPr/>
            </a:pPr>
            <a:endParaRPr lang="en-US" altLang="en-US" sz="2800" b="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160529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2">
            <a:extLst>
              <a:ext uri="{FF2B5EF4-FFF2-40B4-BE49-F238E27FC236}">
                <a16:creationId xmlns:a16="http://schemas.microsoft.com/office/drawing/2014/main" id="{200459F0-0372-4226-BBB2-8B90B6B2504C}"/>
              </a:ext>
            </a:extLst>
          </p:cNvPr>
          <p:cNvSpPr txBox="1">
            <a:spLocks noChangeArrowheads="1"/>
          </p:cNvSpPr>
          <p:nvPr/>
        </p:nvSpPr>
        <p:spPr bwMode="auto">
          <a:xfrm>
            <a:off x="685800" y="914400"/>
            <a:ext cx="4483554" cy="539004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3257550" indent="-3257550" eaLnBrk="1" hangingPunct="1">
              <a:lnSpc>
                <a:spcPct val="90000"/>
              </a:lnSpc>
              <a:spcAft>
                <a:spcPts val="600"/>
              </a:spcAft>
              <a:buClr>
                <a:schemeClr val="tx2"/>
              </a:buClr>
              <a:buFont typeface="Wingdings 2" charset="2"/>
              <a:buNone/>
              <a:defRPr/>
            </a:pPr>
            <a:r>
              <a:rPr lang="en-US" altLang="en-US" sz="2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SHARING THE BREAD:	</a:t>
            </a:r>
          </a:p>
          <a:p>
            <a:pPr eaLnBrk="1" hangingPunct="1">
              <a:lnSpc>
                <a:spcPct val="90000"/>
              </a:lnSpc>
              <a:spcAft>
                <a:spcPts val="600"/>
              </a:spcAft>
              <a:buClr>
                <a:schemeClr val="tx2"/>
              </a:buClr>
              <a:buFont typeface="Wingdings 2" charset="2"/>
              <a:buNone/>
              <a:defRPr/>
            </a:pPr>
            <a:r>
              <a:rPr lang="en-US" altLang="en-US" sz="2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Jesus said, </a:t>
            </a: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“I am the bread of life. Whoever comes to me will never be hungry...” </a:t>
            </a:r>
            <a:r>
              <a:rPr lang="en-US" altLang="en-US" sz="2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(Jn. 6:35a) </a:t>
            </a:r>
          </a:p>
          <a:p>
            <a:pPr eaLnBrk="1" hangingPunct="1">
              <a:lnSpc>
                <a:spcPct val="90000"/>
              </a:lnSpc>
              <a:spcAft>
                <a:spcPts val="600"/>
              </a:spcAft>
              <a:buClr>
                <a:schemeClr val="tx2"/>
              </a:buClr>
              <a:buFont typeface="Wingdings 2" charset="2"/>
              <a:buNone/>
              <a:defRPr/>
            </a:pPr>
            <a:r>
              <a:rPr lang="en-US" altLang="en-US" sz="2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Let us eat this bread in remembrance of Christ and may the spirit that is in him be in us also.</a:t>
            </a:r>
          </a:p>
          <a:p>
            <a:pPr marL="3257550" indent="-3257550" eaLnBrk="1" hangingPunct="1">
              <a:lnSpc>
                <a:spcPct val="90000"/>
              </a:lnSpc>
              <a:spcAft>
                <a:spcPts val="600"/>
              </a:spcAft>
              <a:buClr>
                <a:schemeClr val="tx2"/>
              </a:buClr>
              <a:buFont typeface="Wingdings 2" charset="2"/>
              <a:buNone/>
              <a:defRPr/>
            </a:pPr>
            <a:endParaRPr lang="en-US" altLang="en-US" sz="2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marL="3257550" indent="-3257550" eaLnBrk="1" hangingPunct="1">
              <a:lnSpc>
                <a:spcPct val="90000"/>
              </a:lnSpc>
              <a:spcAft>
                <a:spcPts val="600"/>
              </a:spcAft>
              <a:buClr>
                <a:schemeClr val="tx2"/>
              </a:buClr>
              <a:buFont typeface="Wingdings 2" charset="2"/>
              <a:buNone/>
              <a:defRPr/>
            </a:pPr>
            <a:r>
              <a:rPr lang="en-US" altLang="en-US" sz="2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DRINKING THE CUP:</a:t>
            </a:r>
          </a:p>
          <a:p>
            <a:pPr eaLnBrk="1" hangingPunct="1">
              <a:lnSpc>
                <a:spcPct val="90000"/>
              </a:lnSpc>
              <a:spcAft>
                <a:spcPts val="600"/>
              </a:spcAft>
              <a:buClr>
                <a:schemeClr val="tx2"/>
              </a:buClr>
              <a:buFont typeface="Wingdings 2" charset="2"/>
              <a:buNone/>
              <a:defRPr/>
            </a:pPr>
            <a:r>
              <a:rPr lang="en-US" altLang="en-US" sz="2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Jesus said, </a:t>
            </a:r>
            <a:r>
              <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“I am the vine, you are the branches, apart from him, we can do nothing.” </a:t>
            </a:r>
          </a:p>
          <a:p>
            <a:pPr eaLnBrk="1" hangingPunct="1">
              <a:lnSpc>
                <a:spcPct val="90000"/>
              </a:lnSpc>
              <a:spcAft>
                <a:spcPts val="600"/>
              </a:spcAft>
              <a:buClr>
                <a:schemeClr val="tx2"/>
              </a:buClr>
              <a:buFont typeface="Wingdings 2" charset="2"/>
              <a:buNone/>
              <a:defRPr/>
            </a:pPr>
            <a:r>
              <a:rPr lang="en-US" altLang="en-US" sz="24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Drink this cup in remembrance of Christ and may the spirit in which he died be our Spirit. </a:t>
            </a:r>
          </a:p>
          <a:p>
            <a:pPr eaLnBrk="1" hangingPunct="1">
              <a:lnSpc>
                <a:spcPct val="90000"/>
              </a:lnSpc>
              <a:spcAft>
                <a:spcPts val="600"/>
              </a:spcAft>
              <a:buClr>
                <a:schemeClr val="tx2"/>
              </a:buClr>
              <a:buFont typeface="Wingdings 2" charset="2"/>
              <a:buNone/>
              <a:defRPr/>
            </a:pPr>
            <a:endParaRPr lang="en-US" altLang="en-US" sz="24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p:txBody>
      </p:sp>
      <p:pic>
        <p:nvPicPr>
          <p:cNvPr id="2" name="Picture 1" descr="A cup on a loaf of bread&#10;&#10;Description automatically generated">
            <a:extLst>
              <a:ext uri="{FF2B5EF4-FFF2-40B4-BE49-F238E27FC236}">
                <a16:creationId xmlns:a16="http://schemas.microsoft.com/office/drawing/2014/main" id="{59332E6C-E8FF-65A9-3696-D7F45DC2D422}"/>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l="58844" r="3659"/>
          <a:stretch/>
        </p:blipFill>
        <p:spPr>
          <a:xfrm>
            <a:off x="5715263" y="10"/>
            <a:ext cx="3428737" cy="6857990"/>
          </a:xfrm>
          <a:prstGeom prst="rect">
            <a:avLst/>
          </a:prstGeom>
        </p:spPr>
      </p:pic>
    </p:spTree>
    <p:extLst>
      <p:ext uri="{BB962C8B-B14F-4D97-AF65-F5344CB8AC3E}">
        <p14:creationId xmlns:p14="http://schemas.microsoft.com/office/powerpoint/2010/main" val="17882166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090C2-A070-032C-05C9-99B9D950C02A}"/>
            </a:ext>
          </a:extLst>
        </p:cNvPr>
        <p:cNvGrpSpPr/>
        <p:nvPr/>
      </p:nvGrpSpPr>
      <p:grpSpPr>
        <a:xfrm>
          <a:off x="0" y="0"/>
          <a:ext cx="0" cy="0"/>
          <a:chOff x="0" y="0"/>
          <a:chExt cx="0" cy="0"/>
        </a:xfrm>
      </p:grpSpPr>
      <p:sp>
        <p:nvSpPr>
          <p:cNvPr id="25602" name="TextBox 2">
            <a:extLst>
              <a:ext uri="{FF2B5EF4-FFF2-40B4-BE49-F238E27FC236}">
                <a16:creationId xmlns:a16="http://schemas.microsoft.com/office/drawing/2014/main" id="{7821D2BE-0BB2-F55D-2E64-07837D55298C}"/>
              </a:ext>
            </a:extLst>
          </p:cNvPr>
          <p:cNvSpPr txBox="1">
            <a:spLocks noChangeArrowheads="1"/>
          </p:cNvSpPr>
          <p:nvPr/>
        </p:nvSpPr>
        <p:spPr bwMode="auto">
          <a:xfrm>
            <a:off x="152400" y="137188"/>
            <a:ext cx="8686800" cy="63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nSpc>
                <a:spcPct val="150000"/>
              </a:lnSpc>
              <a:buFont typeface="Wingdings" pitchFamily="2" charset="2"/>
              <a:buNone/>
              <a:defRPr/>
            </a:pPr>
            <a:r>
              <a:rPr lang="en-US" altLang="en-US" sz="2300" b="0" dirty="0">
                <a:effectLst>
                  <a:outerShdw blurRad="38100" dist="38100" dir="2700000" algn="tl">
                    <a:srgbClr val="000000">
                      <a:alpha val="43137"/>
                    </a:srgbClr>
                  </a:outerShdw>
                </a:effectLst>
              </a:rPr>
              <a:t>COMMUNION BLESSING:  Let us give thanks to the Lord our God.   </a:t>
            </a:r>
          </a:p>
          <a:p>
            <a:pPr marL="171450" algn="just">
              <a:lnSpc>
                <a:spcPct val="145000"/>
              </a:lnSpc>
              <a:buFont typeface="Wingdings" pitchFamily="2" charset="2"/>
              <a:buNone/>
              <a:defRPr/>
            </a:pPr>
            <a:r>
              <a:rPr lang="en-US" altLang="en-US" b="1" dirty="0">
                <a:effectLst>
                  <a:outerShdw blurRad="38100" dist="38100" dir="2700000" algn="tl">
                    <a:srgbClr val="000000">
                      <a:alpha val="43137"/>
                    </a:srgbClr>
                  </a:outerShdw>
                </a:effectLst>
              </a:rPr>
              <a:t>We give you thanks, great God, for the hope we have in Jesus, who died, is risen and rules over all.  We praise you for his comforting and guiding presence with us, for the bread which is his body and the cup which is his blood that nurtures and nourishes us </a:t>
            </a:r>
            <a:r>
              <a:rPr lang="en-US" altLang="en-US" b="1">
                <a:effectLst>
                  <a:outerShdw blurRad="38100" dist="38100" dir="2700000" algn="tl">
                    <a:srgbClr val="000000">
                      <a:alpha val="43137"/>
                    </a:srgbClr>
                  </a:outerShdw>
                </a:effectLst>
              </a:rPr>
              <a:t>with his </a:t>
            </a:r>
            <a:r>
              <a:rPr lang="en-US" altLang="en-US" b="1" dirty="0">
                <a:effectLst>
                  <a:outerShdw blurRad="38100" dist="38100" dir="2700000" algn="tl">
                    <a:srgbClr val="000000">
                      <a:alpha val="43137"/>
                    </a:srgbClr>
                  </a:outerShdw>
                </a:effectLst>
              </a:rPr>
              <a:t>divine grace. . . .</a:t>
            </a:r>
          </a:p>
        </p:txBody>
      </p:sp>
    </p:spTree>
    <p:extLst>
      <p:ext uri="{BB962C8B-B14F-4D97-AF65-F5344CB8AC3E}">
        <p14:creationId xmlns:p14="http://schemas.microsoft.com/office/powerpoint/2010/main" val="33711720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2">
            <a:extLst>
              <a:ext uri="{FF2B5EF4-FFF2-40B4-BE49-F238E27FC236}">
                <a16:creationId xmlns:a16="http://schemas.microsoft.com/office/drawing/2014/main" id="{2D821541-CF73-4BF4-8C45-1701997279AA}"/>
              </a:ext>
            </a:extLst>
          </p:cNvPr>
          <p:cNvSpPr txBox="1">
            <a:spLocks noChangeArrowheads="1"/>
          </p:cNvSpPr>
          <p:nvPr/>
        </p:nvSpPr>
        <p:spPr bwMode="auto">
          <a:xfrm>
            <a:off x="228600" y="137188"/>
            <a:ext cx="8839200" cy="2946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just">
              <a:lnSpc>
                <a:spcPct val="150000"/>
              </a:lnSpc>
              <a:buFont typeface="Wingdings" pitchFamily="2" charset="2"/>
              <a:buNone/>
              <a:defRPr/>
            </a:pPr>
            <a:r>
              <a:rPr lang="en-US" altLang="en-US" b="1" dirty="0">
                <a:effectLst>
                  <a:outerShdw blurRad="38100" dist="38100" dir="2700000" algn="tl">
                    <a:srgbClr val="000000">
                      <a:alpha val="43137"/>
                    </a:srgbClr>
                  </a:outerShdw>
                </a:effectLst>
              </a:rPr>
              <a:t>Because Jesus lives, we look to eternal life, knowing that nothing past, present or yet to come can separate us from your Son’s great love; Amen.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6FE9B7-54A2-6B3E-4F9F-77213C494A64}"/>
            </a:ext>
          </a:extLst>
        </p:cNvPr>
        <p:cNvGrpSpPr/>
        <p:nvPr/>
      </p:nvGrpSpPr>
      <p:grpSpPr>
        <a:xfrm>
          <a:off x="0" y="0"/>
          <a:ext cx="0" cy="0"/>
          <a:chOff x="0" y="0"/>
          <a:chExt cx="0" cy="0"/>
        </a:xfrm>
      </p:grpSpPr>
      <p:pic>
        <p:nvPicPr>
          <p:cNvPr id="6" name="Picture 5" descr="An open book on a table&#10;&#10;AI-generated content may be incorrect.">
            <a:extLst>
              <a:ext uri="{FF2B5EF4-FFF2-40B4-BE49-F238E27FC236}">
                <a16:creationId xmlns:a16="http://schemas.microsoft.com/office/drawing/2014/main" id="{EB5A47A3-3CDA-4C15-EB41-5865BE567F91}"/>
              </a:ext>
            </a:extLst>
          </p:cNvPr>
          <p:cNvPicPr>
            <a:picLocks noChangeAspect="1"/>
          </p:cNvPicPr>
          <p:nvPr/>
        </p:nvPicPr>
        <p:blipFill>
          <a:blip r:embed="rId2">
            <a:alphaModFix amt="40000"/>
            <a:extLst>
              <a:ext uri="{28A0092B-C50C-407E-A947-70E740481C1C}">
                <a14:useLocalDpi xmlns:a14="http://schemas.microsoft.com/office/drawing/2010/main" val="0"/>
              </a:ext>
            </a:extLst>
          </a:blip>
          <a:srcRect/>
          <a:stretch>
            <a:fillRect/>
          </a:stretch>
        </p:blipFill>
        <p:spPr>
          <a:xfrm>
            <a:off x="20" y="10"/>
            <a:ext cx="9143980" cy="6857990"/>
          </a:xfrm>
          <a:prstGeom prst="rect">
            <a:avLst/>
          </a:prstGeom>
        </p:spPr>
      </p:pic>
      <p:sp>
        <p:nvSpPr>
          <p:cNvPr id="2" name="Title 1">
            <a:extLst>
              <a:ext uri="{FF2B5EF4-FFF2-40B4-BE49-F238E27FC236}">
                <a16:creationId xmlns:a16="http://schemas.microsoft.com/office/drawing/2014/main" id="{330AAFCE-0312-9125-50EF-D3E39AB7ACBC}"/>
              </a:ext>
            </a:extLst>
          </p:cNvPr>
          <p:cNvSpPr>
            <a:spLocks noGrp="1"/>
          </p:cNvSpPr>
          <p:nvPr>
            <p:ph type="title"/>
          </p:nvPr>
        </p:nvSpPr>
        <p:spPr>
          <a:xfrm>
            <a:off x="1028019" y="1769540"/>
            <a:ext cx="7080026" cy="1828801"/>
          </a:xfrm>
        </p:spPr>
        <p:txBody>
          <a:bodyPr vert="horz" lIns="91440" tIns="45720" rIns="91440" bIns="45720" rtlCol="0" anchor="b">
            <a:normAutofit/>
          </a:bodyPr>
          <a:lstStyle/>
          <a:p>
            <a:r>
              <a:rPr lang="en-US" altLang="en-US" sz="5400" b="1" dirty="0"/>
              <a:t>DEPARTING IN GOD’S NAME</a:t>
            </a:r>
          </a:p>
        </p:txBody>
      </p:sp>
    </p:spTree>
    <p:extLst>
      <p:ext uri="{BB962C8B-B14F-4D97-AF65-F5344CB8AC3E}">
        <p14:creationId xmlns:p14="http://schemas.microsoft.com/office/powerpoint/2010/main" val="8343838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0" y="76200"/>
            <a:ext cx="9144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buFont typeface="Wingdings" panose="05000000000000000000" pitchFamily="2" charset="2"/>
              <a:buNone/>
              <a:defRPr/>
            </a:pPr>
            <a:r>
              <a:rPr lang="en-US" sz="2400"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HYMN:  	</a:t>
            </a:r>
            <a:r>
              <a:rPr lang="en-US" sz="2400"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 422  God, Whose Giving Knows No Ending</a:t>
            </a:r>
            <a:endPar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God, whose giving knows no ending,</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From Your rich and endless store,</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Nature's wonder, Jesus' wisdom,</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Costly cross, grave's shattered door:</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Gifted by You, we turn to You,</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Offering up ourselves in praise;</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Thankful song shall rise forever,</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Gracious donor of our days.</a:t>
            </a:r>
          </a:p>
          <a:p>
            <a:pPr marL="0" indent="0" algn="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CD8F6-980F-E50C-2898-6D454587CEA9}"/>
            </a:ext>
          </a:extLst>
        </p:cNvPr>
        <p:cNvGrpSpPr/>
        <p:nvPr/>
      </p:nvGrpSpPr>
      <p:grpSpPr>
        <a:xfrm>
          <a:off x="0" y="0"/>
          <a:ext cx="0" cy="0"/>
          <a:chOff x="0" y="0"/>
          <a:chExt cx="0" cy="0"/>
        </a:xfrm>
      </p:grpSpPr>
      <p:sp>
        <p:nvSpPr>
          <p:cNvPr id="8194" name="Rectangle 3">
            <a:extLst>
              <a:ext uri="{FF2B5EF4-FFF2-40B4-BE49-F238E27FC236}">
                <a16:creationId xmlns:a16="http://schemas.microsoft.com/office/drawing/2014/main" id="{FF49793C-9B0D-D7A8-B77E-E16BF559548F}"/>
              </a:ext>
            </a:extLst>
          </p:cNvPr>
          <p:cNvSpPr>
            <a:spLocks noGrp="1" noChangeArrowheads="1"/>
          </p:cNvSpPr>
          <p:nvPr>
            <p:ph type="subTitle" idx="4294967295"/>
          </p:nvPr>
        </p:nvSpPr>
        <p:spPr>
          <a:xfrm>
            <a:off x="0" y="76200"/>
            <a:ext cx="9144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buFont typeface="Wingdings" panose="05000000000000000000" pitchFamily="2" charset="2"/>
              <a:buNone/>
              <a:defRPr/>
            </a:pPr>
            <a:endPar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Skills and time are ours for pressing</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Toward the goals of Christ, your Son:</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All at peace in health and freedom,</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Races joined, the church made one.</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Now direct our daily labor,</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Lest we strive for self alone;</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Born with talents, make us servants</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Fit to answer at Your throne.</a:t>
            </a:r>
          </a:p>
          <a:p>
            <a:pPr marL="0" indent="0" algn="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a:t>
            </a:r>
          </a:p>
        </p:txBody>
      </p:sp>
    </p:spTree>
    <p:extLst>
      <p:ext uri="{BB962C8B-B14F-4D97-AF65-F5344CB8AC3E}">
        <p14:creationId xmlns:p14="http://schemas.microsoft.com/office/powerpoint/2010/main" val="7530766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1B91E1-17EC-B358-E814-67AB59689459}"/>
            </a:ext>
          </a:extLst>
        </p:cNvPr>
        <p:cNvGrpSpPr/>
        <p:nvPr/>
      </p:nvGrpSpPr>
      <p:grpSpPr>
        <a:xfrm>
          <a:off x="0" y="0"/>
          <a:ext cx="0" cy="0"/>
          <a:chOff x="0" y="0"/>
          <a:chExt cx="0" cy="0"/>
        </a:xfrm>
      </p:grpSpPr>
      <p:sp>
        <p:nvSpPr>
          <p:cNvPr id="8194" name="Rectangle 3">
            <a:extLst>
              <a:ext uri="{FF2B5EF4-FFF2-40B4-BE49-F238E27FC236}">
                <a16:creationId xmlns:a16="http://schemas.microsoft.com/office/drawing/2014/main" id="{E8BD3005-37FA-3325-D047-6E55DDFB054C}"/>
              </a:ext>
            </a:extLst>
          </p:cNvPr>
          <p:cNvSpPr>
            <a:spLocks noGrp="1" noChangeArrowheads="1"/>
          </p:cNvSpPr>
          <p:nvPr>
            <p:ph type="subTitle" idx="4294967295"/>
          </p:nvPr>
        </p:nvSpPr>
        <p:spPr>
          <a:xfrm>
            <a:off x="0" y="76200"/>
            <a:ext cx="9144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buFont typeface="Wingdings" panose="05000000000000000000" pitchFamily="2" charset="2"/>
              <a:buNone/>
              <a:defRPr/>
            </a:pPr>
            <a:endPar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Treasure too You have entrusted,</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Gain through powers Your grace conferred;</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Ours to use for home and kindred,</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to spread the gospel Word.</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Open wide our hands, in sharing,</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As we heed Christ's ageless call,</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Healing, teaching, and reclaiming,</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Serving You by loving all.</a:t>
            </a:r>
          </a:p>
        </p:txBody>
      </p:sp>
    </p:spTree>
    <p:extLst>
      <p:ext uri="{BB962C8B-B14F-4D97-AF65-F5344CB8AC3E}">
        <p14:creationId xmlns:p14="http://schemas.microsoft.com/office/powerpoint/2010/main" val="14034861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38916" name="Picture 38915" descr="Rearview of rows of people watching a movie in a theater">
            <a:extLst>
              <a:ext uri="{FF2B5EF4-FFF2-40B4-BE49-F238E27FC236}">
                <a16:creationId xmlns:a16="http://schemas.microsoft.com/office/drawing/2014/main" id="{E2008150-7624-916C-739E-41B94A85B1D8}"/>
              </a:ext>
            </a:extLst>
          </p:cNvPr>
          <p:cNvPicPr>
            <a:picLocks noChangeAspect="1"/>
          </p:cNvPicPr>
          <p:nvPr/>
        </p:nvPicPr>
        <p:blipFill>
          <a:blip r:embed="rId3"/>
          <a:srcRect l="30761" r="35866" b="-2"/>
          <a:stretch/>
        </p:blipFill>
        <p:spPr>
          <a:xfrm>
            <a:off x="-7986" y="1"/>
            <a:ext cx="3428736" cy="6858000"/>
          </a:xfrm>
          <a:prstGeom prst="rect">
            <a:avLst/>
          </a:prstGeom>
        </p:spPr>
      </p:pic>
      <p:sp>
        <p:nvSpPr>
          <p:cNvPr id="38914" name="Rectangle 4">
            <a:extLst>
              <a:ext uri="{FF2B5EF4-FFF2-40B4-BE49-F238E27FC236}">
                <a16:creationId xmlns:a16="http://schemas.microsoft.com/office/drawing/2014/main" id="{1DDA04CF-82F4-B929-4A69-DE74947EF39C}"/>
              </a:ext>
            </a:extLst>
          </p:cNvPr>
          <p:cNvSpPr>
            <a:spLocks noChangeArrowheads="1"/>
          </p:cNvSpPr>
          <p:nvPr/>
        </p:nvSpPr>
        <p:spPr bwMode="auto">
          <a:xfrm>
            <a:off x="4038600" y="76200"/>
            <a:ext cx="4483554" cy="386604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lnSpc>
                <a:spcPct val="90000"/>
              </a:lnSpc>
              <a:spcAft>
                <a:spcPts val="600"/>
              </a:spcAft>
              <a:buClr>
                <a:schemeClr val="tx2"/>
              </a:buClr>
              <a:buFont typeface="Wingdings 2" charset="2"/>
              <a:buNone/>
            </a:pPr>
            <a:r>
              <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 CHARGE TO THE PEOPLE &amp; </a:t>
            </a:r>
            <a:br>
              <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   BENEDICTION</a:t>
            </a:r>
          </a:p>
          <a:p>
            <a:pPr eaLnBrk="1" hangingPunct="1">
              <a:spcAft>
                <a:spcPts val="600"/>
              </a:spcAft>
              <a:buClr>
                <a:schemeClr val="tx2"/>
              </a:buClr>
              <a:buFont typeface="Wingdings 2" charset="2"/>
              <a:buNone/>
            </a:pPr>
            <a:endParaRPr lang="en-US" altLang="en-US" sz="1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eaLnBrk="1" hangingPunct="1">
              <a:lnSpc>
                <a:spcPct val="90000"/>
              </a:lnSpc>
              <a:spcAft>
                <a:spcPts val="600"/>
              </a:spcAft>
              <a:buClr>
                <a:schemeClr val="tx2"/>
              </a:buClr>
              <a:buFont typeface="Wingdings 2" charset="2"/>
              <a:buNone/>
            </a:pPr>
            <a:r>
              <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 CHORAL BENEDICTION</a:t>
            </a:r>
            <a:endParaRPr lang="en-US" altLang="en-US" sz="200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eaLnBrk="1" hangingPunct="1">
              <a:lnSpc>
                <a:spcPct val="90000"/>
              </a:lnSpc>
              <a:spcAft>
                <a:spcPts val="600"/>
              </a:spcAft>
              <a:buClr>
                <a:schemeClr val="tx2"/>
              </a:buClr>
              <a:buFont typeface="Wingdings 2" charset="2"/>
              <a:buNone/>
            </a:pPr>
            <a:endParaRPr lang="en-US" altLang="en-US" sz="1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eaLnBrk="1" hangingPunct="1">
              <a:lnSpc>
                <a:spcPct val="90000"/>
              </a:lnSpc>
              <a:spcAft>
                <a:spcPts val="600"/>
              </a:spcAft>
              <a:buClr>
                <a:schemeClr val="tx2"/>
              </a:buClr>
              <a:buFont typeface="Wingdings 2" charset="2"/>
              <a:buNone/>
            </a:pPr>
            <a:r>
              <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    POSTLUDE</a:t>
            </a:r>
          </a:p>
          <a:p>
            <a:pPr eaLnBrk="1" hangingPunct="1">
              <a:lnSpc>
                <a:spcPct val="90000"/>
              </a:lnSpc>
              <a:spcAft>
                <a:spcPts val="600"/>
              </a:spcAft>
              <a:buClr>
                <a:schemeClr val="tx2"/>
              </a:buClr>
              <a:buFont typeface="Wingdings 2" charset="2"/>
              <a:buNone/>
            </a:pPr>
            <a:endParaRPr lang="en-US" sz="200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eaLnBrk="1" hangingPunct="1">
              <a:lnSpc>
                <a:spcPct val="90000"/>
              </a:lnSpc>
              <a:spcAft>
                <a:spcPts val="600"/>
              </a:spcAft>
              <a:buClr>
                <a:schemeClr val="tx2"/>
              </a:buClr>
              <a:buFont typeface="Wingdings 2" charset="2"/>
              <a:buNone/>
              <a:defRPr/>
            </a:pPr>
            <a:r>
              <a:rPr lang="en-US" altLang="en-US" sz="20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Our worship has ended — </a:t>
            </a:r>
          </a:p>
          <a:p>
            <a:pPr algn="ctr" eaLnBrk="1" hangingPunct="1">
              <a:lnSpc>
                <a:spcPct val="90000"/>
              </a:lnSpc>
              <a:spcAft>
                <a:spcPts val="600"/>
              </a:spcAft>
              <a:buClr>
                <a:schemeClr val="tx2"/>
              </a:buClr>
              <a:buFont typeface="Wingdings 2" charset="2"/>
              <a:buNone/>
              <a:defRPr/>
            </a:pPr>
            <a:r>
              <a:rPr lang="en-US" altLang="en-US" sz="20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our Christian Witness begins!</a:t>
            </a:r>
          </a:p>
        </p:txBody>
      </p:sp>
      <p:pic>
        <p:nvPicPr>
          <p:cNvPr id="38920" name="Picture 38919">
            <a:extLst>
              <a:ext uri="{FF2B5EF4-FFF2-40B4-BE49-F238E27FC236}">
                <a16:creationId xmlns:a16="http://schemas.microsoft.com/office/drawing/2014/main" id="{5D1BC6E4-DB3A-4398-8E56-4002F0E0BA4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7986" y="1"/>
            <a:ext cx="3517898" cy="6858000"/>
          </a:xfrm>
          <a:prstGeom prst="rect">
            <a:avLst/>
          </a:prstGeom>
        </p:spPr>
      </p:pic>
      <p:sp>
        <p:nvSpPr>
          <p:cNvPr id="5" name="TextBox 4">
            <a:extLst>
              <a:ext uri="{FF2B5EF4-FFF2-40B4-BE49-F238E27FC236}">
                <a16:creationId xmlns:a16="http://schemas.microsoft.com/office/drawing/2014/main" id="{BE7770BB-A50F-2AD3-A4F9-C8C66B3AA1A0}"/>
              </a:ext>
            </a:extLst>
          </p:cNvPr>
          <p:cNvSpPr txBox="1"/>
          <p:nvPr/>
        </p:nvSpPr>
        <p:spPr>
          <a:xfrm>
            <a:off x="3633311" y="5581471"/>
            <a:ext cx="5294132" cy="461665"/>
          </a:xfrm>
          <a:prstGeom prst="rect">
            <a:avLst/>
          </a:prstGeom>
          <a:noFill/>
        </p:spPr>
        <p:txBody>
          <a:bodyPr wrap="square">
            <a:spAutoFit/>
          </a:bodyPr>
          <a:lstStyle/>
          <a:p>
            <a:pPr algn="ctr" defTabSz="295717">
              <a:spcAft>
                <a:spcPts val="388"/>
              </a:spcAft>
              <a:defRPr/>
            </a:pPr>
            <a:r>
              <a:rPr lang="en-US" altLang="en-US" sz="2400" kern="1200" dirty="0">
                <a:latin typeface="Posterama" panose="020B0504020200020000" pitchFamily="34" charset="0"/>
                <a:ea typeface="+mn-ea"/>
                <a:cs typeface="Posterama" panose="020B0504020200020000" pitchFamily="34" charset="0"/>
              </a:rPr>
              <a:t>for refreshments &amp; fellowship.</a:t>
            </a:r>
            <a:endParaRPr lang="en-US" altLang="en-US" sz="4400" dirty="0">
              <a:latin typeface="Posterama" panose="020B0504020200020000" pitchFamily="34" charset="0"/>
              <a:cs typeface="Posterama" panose="020B0504020200020000" pitchFamily="34" charset="0"/>
            </a:endParaRPr>
          </a:p>
        </p:txBody>
      </p:sp>
      <p:pic>
        <p:nvPicPr>
          <p:cNvPr id="3" name="Picture 2">
            <a:extLst>
              <a:ext uri="{FF2B5EF4-FFF2-40B4-BE49-F238E27FC236}">
                <a16:creationId xmlns:a16="http://schemas.microsoft.com/office/drawing/2014/main" id="{4F42F138-DB3C-F7E2-C9EF-3EF2283DFEE8}"/>
              </a:ext>
            </a:extLst>
          </p:cNvPr>
          <p:cNvPicPr>
            <a:picLocks noChangeAspect="1" noChangeArrowheads="1"/>
          </p:cNvPicPr>
          <p:nvPr/>
        </p:nvPicPr>
        <p:blipFill>
          <a:blip r:embed="rId5">
            <a:clrChange>
              <a:clrFrom>
                <a:srgbClr val="FAFFFF"/>
              </a:clrFrom>
              <a:clrTo>
                <a:srgbClr val="FAFFFF">
                  <a:alpha val="0"/>
                </a:srgbClr>
              </a:clrTo>
            </a:clrChange>
            <a:lum bright="70000" contrast="-70000"/>
            <a:extLst>
              <a:ext uri="{BEBA8EAE-BF5A-486C-A8C5-ECC9F3942E4B}">
                <a14:imgProps xmlns:a14="http://schemas.microsoft.com/office/drawing/2010/main">
                  <a14:imgLayer r:embed="rId6">
                    <a14:imgEffect>
                      <a14:colorTemperature colorTemp="5900"/>
                    </a14:imgEffect>
                  </a14:imgLayer>
                </a14:imgProps>
              </a:ext>
              <a:ext uri="{28A0092B-C50C-407E-A947-70E740481C1C}">
                <a14:useLocalDpi xmlns:a14="http://schemas.microsoft.com/office/drawing/2010/main" val="0"/>
              </a:ext>
            </a:extLst>
          </a:blip>
          <a:stretch/>
        </p:blipFill>
        <p:spPr bwMode="auto">
          <a:xfrm>
            <a:off x="4394436" y="4114800"/>
            <a:ext cx="3521540" cy="140861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a:extLst>
              <a:ext uri="{FF2B5EF4-FFF2-40B4-BE49-F238E27FC236}">
                <a16:creationId xmlns:a16="http://schemas.microsoft.com/office/drawing/2014/main" id="{062664F7-ADEA-4839-0D92-F44B66176060}"/>
              </a:ext>
            </a:extLst>
          </p:cNvPr>
          <p:cNvSpPr>
            <a:spLocks noGrp="1" noChangeArrowheads="1"/>
          </p:cNvSpPr>
          <p:nvPr>
            <p:ph type="body" idx="4294967295"/>
          </p:nvPr>
        </p:nvSpPr>
        <p:spPr>
          <a:xfrm>
            <a:off x="241300" y="76200"/>
            <a:ext cx="8826500" cy="6781800"/>
          </a:xfrm>
        </p:spPr>
        <p:txBody>
          <a:bodyPr>
            <a:normAutofit fontScale="77500" lnSpcReduction="20000"/>
          </a:bodyPr>
          <a:lstStyle/>
          <a:p>
            <a:pPr marL="0" indent="0">
              <a:buFont typeface="Wingdings" panose="05000000000000000000" pitchFamily="2" charset="2"/>
              <a:buNone/>
              <a:defRPr/>
            </a:pPr>
            <a:r>
              <a:rPr lang="en-US" sz="2400" dirty="0">
                <a:solidFill>
                  <a:schemeClr val="tx1"/>
                </a:solidFill>
                <a:effectLst/>
                <a:latin typeface="Tahoma" panose="020B0604030504040204" pitchFamily="34" charset="0"/>
                <a:ea typeface="Tahoma" panose="020B0604030504040204" pitchFamily="34" charset="0"/>
                <a:cs typeface="Tahoma" panose="020B0604030504040204" pitchFamily="34" charset="0"/>
              </a:rPr>
              <a:t>*  HYMN OF PRAISE:  </a:t>
            </a:r>
            <a:r>
              <a:rPr lang="en-US" sz="2400" i="1" dirty="0">
                <a:solidFill>
                  <a:schemeClr val="tx1"/>
                </a:solidFill>
                <a:effectLst/>
                <a:latin typeface="Tahoma" panose="020B0604030504040204" pitchFamily="34" charset="0"/>
                <a:ea typeface="Tahoma" panose="020B0604030504040204" pitchFamily="34" charset="0"/>
                <a:cs typeface="Tahoma" panose="020B0604030504040204" pitchFamily="34" charset="0"/>
              </a:rPr>
              <a:t>No. 288 	  I Sing the Mighty Power of God	vv. 1 &amp; 2</a:t>
            </a:r>
          </a:p>
          <a:p>
            <a:pPr marL="0" indent="0">
              <a:buFont typeface="Wingdings" panose="05000000000000000000" pitchFamily="2" charset="2"/>
              <a:buNone/>
              <a:defRPr/>
            </a:pPr>
            <a:endParaRPr lang="en-US" sz="10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ctr">
              <a:lnSpc>
                <a:spcPct val="150000"/>
              </a:lnSpc>
              <a:buFont typeface="Wingdings" panose="05000000000000000000" pitchFamily="2" charset="2"/>
              <a:buNone/>
              <a:defRPr/>
            </a:pPr>
            <a:r>
              <a:rPr lang="en-US" sz="4000" b="1" i="1" dirty="0">
                <a:solidFill>
                  <a:schemeClr val="tx1"/>
                </a:solidFill>
                <a:effectLst/>
                <a:latin typeface="Tahoma" panose="020B0604030504040204" pitchFamily="34" charset="0"/>
                <a:ea typeface="Tahoma" panose="020B0604030504040204" pitchFamily="34" charset="0"/>
                <a:cs typeface="Tahoma" panose="020B0604030504040204" pitchFamily="34" charset="0"/>
              </a:rPr>
              <a:t>I sing the mighty power of God</a:t>
            </a:r>
          </a:p>
          <a:p>
            <a:pPr algn="ctr">
              <a:lnSpc>
                <a:spcPct val="150000"/>
              </a:lnSpc>
              <a:buFont typeface="Wingdings" panose="05000000000000000000" pitchFamily="2" charset="2"/>
              <a:buNone/>
              <a:defRPr/>
            </a:pPr>
            <a:r>
              <a:rPr lang="en-US" sz="4000" b="1" i="1" dirty="0">
                <a:solidFill>
                  <a:schemeClr val="tx1"/>
                </a:solidFill>
                <a:effectLst/>
                <a:latin typeface="Tahoma" panose="020B0604030504040204" pitchFamily="34" charset="0"/>
                <a:ea typeface="Tahoma" panose="020B0604030504040204" pitchFamily="34" charset="0"/>
                <a:cs typeface="Tahoma" panose="020B0604030504040204" pitchFamily="34" charset="0"/>
              </a:rPr>
              <a:t>That made the mountains rise;</a:t>
            </a:r>
          </a:p>
          <a:p>
            <a:pPr algn="ctr">
              <a:lnSpc>
                <a:spcPct val="150000"/>
              </a:lnSpc>
              <a:buFont typeface="Wingdings" panose="05000000000000000000" pitchFamily="2" charset="2"/>
              <a:buNone/>
              <a:defRPr/>
            </a:pPr>
            <a:r>
              <a:rPr lang="en-US" sz="4000" b="1" i="1" dirty="0">
                <a:solidFill>
                  <a:schemeClr val="tx1"/>
                </a:solidFill>
                <a:effectLst/>
                <a:latin typeface="Tahoma" panose="020B0604030504040204" pitchFamily="34" charset="0"/>
                <a:ea typeface="Tahoma" panose="020B0604030504040204" pitchFamily="34" charset="0"/>
                <a:cs typeface="Tahoma" panose="020B0604030504040204" pitchFamily="34" charset="0"/>
              </a:rPr>
              <a:t>That spread the flowing seas abroad</a:t>
            </a:r>
          </a:p>
          <a:p>
            <a:pPr algn="ctr">
              <a:lnSpc>
                <a:spcPct val="150000"/>
              </a:lnSpc>
              <a:buFont typeface="Wingdings" panose="05000000000000000000" pitchFamily="2" charset="2"/>
              <a:buNone/>
              <a:defRPr/>
            </a:pPr>
            <a:r>
              <a:rPr lang="en-US" sz="4000" b="1" i="1" dirty="0">
                <a:solidFill>
                  <a:schemeClr val="tx1"/>
                </a:solidFill>
                <a:effectLst/>
                <a:latin typeface="Tahoma" panose="020B0604030504040204" pitchFamily="34" charset="0"/>
                <a:ea typeface="Tahoma" panose="020B0604030504040204" pitchFamily="34" charset="0"/>
                <a:cs typeface="Tahoma" panose="020B0604030504040204" pitchFamily="34" charset="0"/>
              </a:rPr>
              <a:t>And built the lofty skies.</a:t>
            </a:r>
          </a:p>
          <a:p>
            <a:pPr algn="ctr">
              <a:lnSpc>
                <a:spcPct val="150000"/>
              </a:lnSpc>
              <a:buFont typeface="Wingdings" panose="05000000000000000000" pitchFamily="2" charset="2"/>
              <a:buNone/>
              <a:defRPr/>
            </a:pPr>
            <a:r>
              <a:rPr lang="en-US" sz="4000" b="1" i="1" dirty="0">
                <a:solidFill>
                  <a:schemeClr val="tx1"/>
                </a:solidFill>
                <a:effectLst/>
                <a:latin typeface="Tahoma" panose="020B0604030504040204" pitchFamily="34" charset="0"/>
                <a:ea typeface="Tahoma" panose="020B0604030504040204" pitchFamily="34" charset="0"/>
                <a:cs typeface="Tahoma" panose="020B0604030504040204" pitchFamily="34" charset="0"/>
              </a:rPr>
              <a:t>I sing the wisdom that ordained</a:t>
            </a:r>
          </a:p>
          <a:p>
            <a:pPr algn="ctr">
              <a:lnSpc>
                <a:spcPct val="150000"/>
              </a:lnSpc>
              <a:buFont typeface="Wingdings" panose="05000000000000000000" pitchFamily="2" charset="2"/>
              <a:buNone/>
              <a:defRPr/>
            </a:pPr>
            <a:r>
              <a:rPr lang="en-US" sz="4000" b="1" i="1" dirty="0">
                <a:solidFill>
                  <a:schemeClr val="tx1"/>
                </a:solidFill>
                <a:effectLst/>
                <a:latin typeface="Tahoma" panose="020B0604030504040204" pitchFamily="34" charset="0"/>
                <a:ea typeface="Tahoma" panose="020B0604030504040204" pitchFamily="34" charset="0"/>
                <a:cs typeface="Tahoma" panose="020B0604030504040204" pitchFamily="34" charset="0"/>
              </a:rPr>
              <a:t>The sun to rule the day;</a:t>
            </a:r>
          </a:p>
          <a:p>
            <a:pPr algn="ctr">
              <a:lnSpc>
                <a:spcPct val="150000"/>
              </a:lnSpc>
              <a:buFont typeface="Wingdings" panose="05000000000000000000" pitchFamily="2" charset="2"/>
              <a:buNone/>
              <a:defRPr/>
            </a:pPr>
            <a:r>
              <a:rPr lang="en-US" sz="4000" b="1" i="1" dirty="0">
                <a:solidFill>
                  <a:schemeClr val="tx1"/>
                </a:solidFill>
                <a:effectLst/>
                <a:latin typeface="Tahoma" panose="020B0604030504040204" pitchFamily="34" charset="0"/>
                <a:ea typeface="Tahoma" panose="020B0604030504040204" pitchFamily="34" charset="0"/>
                <a:cs typeface="Tahoma" panose="020B0604030504040204" pitchFamily="34" charset="0"/>
              </a:rPr>
              <a:t>The moon shines full at God’s command,</a:t>
            </a:r>
          </a:p>
          <a:p>
            <a:pPr algn="ctr">
              <a:lnSpc>
                <a:spcPct val="150000"/>
              </a:lnSpc>
              <a:buFont typeface="Wingdings" panose="05000000000000000000" pitchFamily="2" charset="2"/>
              <a:buNone/>
              <a:defRPr/>
            </a:pPr>
            <a:r>
              <a:rPr lang="en-US" sz="4000" b="1" i="1" dirty="0">
                <a:solidFill>
                  <a:schemeClr val="tx1"/>
                </a:solidFill>
                <a:effectLst/>
                <a:latin typeface="Tahoma" panose="020B0604030504040204" pitchFamily="34" charset="0"/>
                <a:ea typeface="Tahoma" panose="020B0604030504040204" pitchFamily="34" charset="0"/>
                <a:cs typeface="Tahoma" panose="020B0604030504040204" pitchFamily="34" charset="0"/>
              </a:rPr>
              <a:t>And all the stars obey.</a:t>
            </a:r>
          </a:p>
        </p:txBody>
      </p:sp>
      <p:sp>
        <p:nvSpPr>
          <p:cNvPr id="2" name="Rectangle 1">
            <a:extLst>
              <a:ext uri="{FF2B5EF4-FFF2-40B4-BE49-F238E27FC236}">
                <a16:creationId xmlns:a16="http://schemas.microsoft.com/office/drawing/2014/main" id="{F50DE822-ED79-15DD-68CB-550B90D53EFE}"/>
              </a:ext>
            </a:extLst>
          </p:cNvPr>
          <p:cNvSpPr/>
          <p:nvPr/>
        </p:nvSpPr>
        <p:spPr>
          <a:xfrm>
            <a:off x="0" y="1066800"/>
            <a:ext cx="9067800" cy="904875"/>
          </a:xfrm>
          <a:prstGeom prst="rect">
            <a:avLst/>
          </a:prstGeom>
        </p:spPr>
        <p:txBody>
          <a:bodyPr>
            <a:spAutoFit/>
          </a:bodyPr>
          <a:lstStyle/>
          <a:p>
            <a:pPr algn="ctr" eaLnBrk="0" hangingPunct="0">
              <a:spcBef>
                <a:spcPct val="20000"/>
              </a:spcBef>
              <a:buClr>
                <a:srgbClr val="FFFFCC"/>
              </a:buClr>
              <a:buSzPct val="70000"/>
              <a:defRPr/>
            </a:pPr>
            <a:endParaRPr lang="en-US" i="1" kern="0" dirty="0">
              <a:solidFill>
                <a:srgbClr val="FFFFFF"/>
              </a:solidFill>
              <a:effectLst>
                <a:outerShdw blurRad="38100" dist="38100" dir="2700000" algn="tl">
                  <a:srgbClr val="000000"/>
                </a:outerShdw>
              </a:effectLst>
              <a:latin typeface="Tahoma"/>
              <a:cs typeface="Arial"/>
            </a:endParaRPr>
          </a:p>
          <a:p>
            <a:pPr algn="ctr" eaLnBrk="0" hangingPunct="0">
              <a:spcBef>
                <a:spcPct val="20000"/>
              </a:spcBef>
              <a:buClr>
                <a:srgbClr val="FFFFCC"/>
              </a:buClr>
              <a:buSzPct val="70000"/>
              <a:defRPr/>
            </a:pPr>
            <a:endParaRPr lang="en-US" kern="0" dirty="0">
              <a:solidFill>
                <a:srgbClr val="FFFFFF"/>
              </a:solidFill>
              <a:effectLst>
                <a:outerShdw blurRad="38100" dist="38100" dir="2700000" algn="tl">
                  <a:srgbClr val="000000"/>
                </a:outerShdw>
              </a:effectLst>
              <a:latin typeface="Tahoma"/>
              <a:cs typeface="Arial"/>
            </a:endParaRPr>
          </a:p>
        </p:txBody>
      </p:sp>
      <p:sp>
        <p:nvSpPr>
          <p:cNvPr id="3" name="TextBox 2">
            <a:extLst>
              <a:ext uri="{FF2B5EF4-FFF2-40B4-BE49-F238E27FC236}">
                <a16:creationId xmlns:a16="http://schemas.microsoft.com/office/drawing/2014/main" id="{CE895ABA-2839-E15E-0905-328A0DA2FD8C}"/>
              </a:ext>
            </a:extLst>
          </p:cNvPr>
          <p:cNvSpPr txBox="1"/>
          <p:nvPr/>
        </p:nvSpPr>
        <p:spPr>
          <a:xfrm>
            <a:off x="7696200" y="6339185"/>
            <a:ext cx="1049903" cy="461665"/>
          </a:xfrm>
          <a:prstGeom prst="rect">
            <a:avLst/>
          </a:prstGeom>
          <a:noFill/>
        </p:spPr>
        <p:txBody>
          <a:bodyPr wrap="none" rtlCol="0">
            <a:spAutoFit/>
          </a:bodyPr>
          <a:lstStyle/>
          <a:p>
            <a:r>
              <a:rPr lang="en-US" sz="2400" b="0" i="1" dirty="0"/>
              <a:t>Cont’d.</a:t>
            </a:r>
            <a:endParaRPr lang="en-US" b="0" i="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D0E83-2E24-73AC-CEA3-EC017EB18008}"/>
            </a:ext>
          </a:extLst>
        </p:cNvPr>
        <p:cNvGrpSpPr/>
        <p:nvPr/>
      </p:nvGrpSpPr>
      <p:grpSpPr>
        <a:xfrm>
          <a:off x="0" y="0"/>
          <a:ext cx="0" cy="0"/>
          <a:chOff x="0" y="0"/>
          <a:chExt cx="0" cy="0"/>
        </a:xfrm>
      </p:grpSpPr>
      <p:sp>
        <p:nvSpPr>
          <p:cNvPr id="66563" name="Rectangle 3">
            <a:extLst>
              <a:ext uri="{FF2B5EF4-FFF2-40B4-BE49-F238E27FC236}">
                <a16:creationId xmlns:a16="http://schemas.microsoft.com/office/drawing/2014/main" id="{A546807D-49DB-CA03-4004-9B145380A23A}"/>
              </a:ext>
            </a:extLst>
          </p:cNvPr>
          <p:cNvSpPr>
            <a:spLocks noGrp="1" noChangeArrowheads="1"/>
          </p:cNvSpPr>
          <p:nvPr>
            <p:ph type="body" idx="4294967295"/>
          </p:nvPr>
        </p:nvSpPr>
        <p:spPr>
          <a:xfrm>
            <a:off x="76200" y="76200"/>
            <a:ext cx="8991600" cy="6781800"/>
          </a:xfrm>
        </p:spPr>
        <p:txBody>
          <a:bodyPr>
            <a:normAutofit/>
          </a:bodyPr>
          <a:lstStyle/>
          <a:p>
            <a:pPr algn="ctr">
              <a:lnSpc>
                <a:spcPct val="150000"/>
              </a:lnSpc>
              <a:buFont typeface="Wingdings" panose="05000000000000000000" pitchFamily="2" charset="2"/>
              <a:buNone/>
              <a:defRPr/>
            </a:pPr>
            <a:r>
              <a:rPr lang="en-US" sz="3000" b="1" i="1" dirty="0">
                <a:solidFill>
                  <a:schemeClr val="tx1"/>
                </a:solidFill>
                <a:effectLst/>
                <a:latin typeface="Tahoma" panose="020B0604030504040204" pitchFamily="34" charset="0"/>
                <a:ea typeface="Tahoma" panose="020B0604030504040204" pitchFamily="34" charset="0"/>
                <a:cs typeface="Tahoma" panose="020B0604030504040204" pitchFamily="34" charset="0"/>
              </a:rPr>
              <a:t>I sing the goodness of the Lord</a:t>
            </a:r>
          </a:p>
          <a:p>
            <a:pPr algn="ctr">
              <a:lnSpc>
                <a:spcPct val="150000"/>
              </a:lnSpc>
              <a:buFont typeface="Wingdings" panose="05000000000000000000" pitchFamily="2" charset="2"/>
              <a:buNone/>
              <a:defRPr/>
            </a:pPr>
            <a:r>
              <a:rPr lang="en-US" sz="3000" b="1" i="1" dirty="0">
                <a:solidFill>
                  <a:schemeClr val="tx1"/>
                </a:solidFill>
                <a:effectLst/>
                <a:latin typeface="Tahoma" panose="020B0604030504040204" pitchFamily="34" charset="0"/>
                <a:ea typeface="Tahoma" panose="020B0604030504040204" pitchFamily="34" charset="0"/>
                <a:cs typeface="Tahoma" panose="020B0604030504040204" pitchFamily="34" charset="0"/>
              </a:rPr>
              <a:t>That filled the earth with food;</a:t>
            </a:r>
          </a:p>
          <a:p>
            <a:pPr algn="ctr">
              <a:lnSpc>
                <a:spcPct val="150000"/>
              </a:lnSpc>
              <a:buFont typeface="Wingdings" panose="05000000000000000000" pitchFamily="2" charset="2"/>
              <a:buNone/>
              <a:defRPr/>
            </a:pPr>
            <a:r>
              <a:rPr lang="en-US" sz="3000" b="1" i="1" dirty="0">
                <a:solidFill>
                  <a:schemeClr val="tx1"/>
                </a:solidFill>
                <a:effectLst/>
                <a:latin typeface="Tahoma" panose="020B0604030504040204" pitchFamily="34" charset="0"/>
                <a:ea typeface="Tahoma" panose="020B0604030504040204" pitchFamily="34" charset="0"/>
                <a:cs typeface="Tahoma" panose="020B0604030504040204" pitchFamily="34" charset="0"/>
              </a:rPr>
              <a:t>God formed the creatures with a word</a:t>
            </a:r>
          </a:p>
          <a:p>
            <a:pPr algn="ctr">
              <a:lnSpc>
                <a:spcPct val="150000"/>
              </a:lnSpc>
              <a:buFont typeface="Wingdings" panose="05000000000000000000" pitchFamily="2" charset="2"/>
              <a:buNone/>
              <a:defRPr/>
            </a:pPr>
            <a:r>
              <a:rPr lang="en-US" sz="3000" b="1" i="1" dirty="0">
                <a:solidFill>
                  <a:schemeClr val="tx1"/>
                </a:solidFill>
                <a:effectLst/>
                <a:latin typeface="Tahoma" panose="020B0604030504040204" pitchFamily="34" charset="0"/>
                <a:ea typeface="Tahoma" panose="020B0604030504040204" pitchFamily="34" charset="0"/>
                <a:cs typeface="Tahoma" panose="020B0604030504040204" pitchFamily="34" charset="0"/>
              </a:rPr>
              <a:t>And then pronounced them good.</a:t>
            </a:r>
          </a:p>
          <a:p>
            <a:pPr algn="ctr">
              <a:lnSpc>
                <a:spcPct val="150000"/>
              </a:lnSpc>
              <a:buFont typeface="Wingdings" panose="05000000000000000000" pitchFamily="2" charset="2"/>
              <a:buNone/>
              <a:defRPr/>
            </a:pPr>
            <a:r>
              <a:rPr lang="en-US" sz="3000" b="1" i="1" dirty="0">
                <a:solidFill>
                  <a:schemeClr val="tx1"/>
                </a:solidFill>
                <a:effectLst/>
                <a:latin typeface="Tahoma" panose="020B0604030504040204" pitchFamily="34" charset="0"/>
                <a:ea typeface="Tahoma" panose="020B0604030504040204" pitchFamily="34" charset="0"/>
                <a:cs typeface="Tahoma" panose="020B0604030504040204" pitchFamily="34" charset="0"/>
              </a:rPr>
              <a:t>Lord, how Thy wonders are displayed,</a:t>
            </a:r>
          </a:p>
          <a:p>
            <a:pPr algn="ctr">
              <a:lnSpc>
                <a:spcPct val="150000"/>
              </a:lnSpc>
              <a:buFont typeface="Wingdings" panose="05000000000000000000" pitchFamily="2" charset="2"/>
              <a:buNone/>
              <a:defRPr/>
            </a:pPr>
            <a:r>
              <a:rPr lang="en-US" sz="3000" b="1" i="1" dirty="0" err="1">
                <a:solidFill>
                  <a:schemeClr val="tx1"/>
                </a:solidFill>
                <a:effectLst/>
                <a:latin typeface="Tahoma" panose="020B0604030504040204" pitchFamily="34" charset="0"/>
                <a:ea typeface="Tahoma" panose="020B0604030504040204" pitchFamily="34" charset="0"/>
                <a:cs typeface="Tahoma" panose="020B0604030504040204" pitchFamily="34" charset="0"/>
              </a:rPr>
              <a:t>Where’er</a:t>
            </a:r>
            <a:r>
              <a:rPr lang="en-US" sz="3000" b="1" i="1" dirty="0">
                <a:solidFill>
                  <a:schemeClr val="tx1"/>
                </a:solidFill>
                <a:effectLst/>
                <a:latin typeface="Tahoma" panose="020B0604030504040204" pitchFamily="34" charset="0"/>
                <a:ea typeface="Tahoma" panose="020B0604030504040204" pitchFamily="34" charset="0"/>
                <a:cs typeface="Tahoma" panose="020B0604030504040204" pitchFamily="34" charset="0"/>
              </a:rPr>
              <a:t> I turn my eyes;</a:t>
            </a:r>
          </a:p>
          <a:p>
            <a:pPr algn="ctr">
              <a:lnSpc>
                <a:spcPct val="150000"/>
              </a:lnSpc>
              <a:buFont typeface="Wingdings" panose="05000000000000000000" pitchFamily="2" charset="2"/>
              <a:buNone/>
              <a:defRPr/>
            </a:pPr>
            <a:r>
              <a:rPr lang="en-US" sz="3000" b="1" i="1" dirty="0">
                <a:solidFill>
                  <a:schemeClr val="tx1"/>
                </a:solidFill>
                <a:effectLst/>
                <a:latin typeface="Tahoma" panose="020B0604030504040204" pitchFamily="34" charset="0"/>
                <a:ea typeface="Tahoma" panose="020B0604030504040204" pitchFamily="34" charset="0"/>
                <a:cs typeface="Tahoma" panose="020B0604030504040204" pitchFamily="34" charset="0"/>
              </a:rPr>
              <a:t>If I survey the ground I tread,</a:t>
            </a:r>
          </a:p>
          <a:p>
            <a:pPr algn="ctr">
              <a:lnSpc>
                <a:spcPct val="150000"/>
              </a:lnSpc>
              <a:buFont typeface="Wingdings" panose="05000000000000000000" pitchFamily="2" charset="2"/>
              <a:buNone/>
              <a:defRPr/>
            </a:pPr>
            <a:r>
              <a:rPr lang="en-US" sz="3000" b="1" i="1" dirty="0">
                <a:solidFill>
                  <a:schemeClr val="tx1"/>
                </a:solidFill>
                <a:effectLst/>
                <a:latin typeface="Tahoma" panose="020B0604030504040204" pitchFamily="34" charset="0"/>
                <a:ea typeface="Tahoma" panose="020B0604030504040204" pitchFamily="34" charset="0"/>
                <a:cs typeface="Tahoma" panose="020B0604030504040204" pitchFamily="34" charset="0"/>
              </a:rPr>
              <a:t>Or gaze upon the skies! </a:t>
            </a:r>
          </a:p>
        </p:txBody>
      </p:sp>
      <p:sp>
        <p:nvSpPr>
          <p:cNvPr id="2" name="Rectangle 1">
            <a:extLst>
              <a:ext uri="{FF2B5EF4-FFF2-40B4-BE49-F238E27FC236}">
                <a16:creationId xmlns:a16="http://schemas.microsoft.com/office/drawing/2014/main" id="{C1B39F24-A06C-B38B-BF9F-BD5F592E1443}"/>
              </a:ext>
            </a:extLst>
          </p:cNvPr>
          <p:cNvSpPr/>
          <p:nvPr/>
        </p:nvSpPr>
        <p:spPr>
          <a:xfrm>
            <a:off x="0" y="1066800"/>
            <a:ext cx="9067800" cy="904875"/>
          </a:xfrm>
          <a:prstGeom prst="rect">
            <a:avLst/>
          </a:prstGeom>
        </p:spPr>
        <p:txBody>
          <a:bodyPr>
            <a:spAutoFit/>
          </a:bodyPr>
          <a:lstStyle/>
          <a:p>
            <a:pPr algn="ctr" eaLnBrk="0" hangingPunct="0">
              <a:spcBef>
                <a:spcPct val="20000"/>
              </a:spcBef>
              <a:buClr>
                <a:srgbClr val="FFFFCC"/>
              </a:buClr>
              <a:buSzPct val="70000"/>
              <a:defRPr/>
            </a:pPr>
            <a:endParaRPr lang="en-US" i="1" kern="0" dirty="0">
              <a:solidFill>
                <a:srgbClr val="FFFFFF"/>
              </a:solidFill>
              <a:effectLst>
                <a:outerShdw blurRad="38100" dist="38100" dir="2700000" algn="tl">
                  <a:srgbClr val="000000"/>
                </a:outerShdw>
              </a:effectLst>
              <a:latin typeface="Tahoma"/>
              <a:cs typeface="Arial"/>
            </a:endParaRPr>
          </a:p>
          <a:p>
            <a:pPr algn="ctr" eaLnBrk="0" hangingPunct="0">
              <a:spcBef>
                <a:spcPct val="20000"/>
              </a:spcBef>
              <a:buClr>
                <a:srgbClr val="FFFFCC"/>
              </a:buClr>
              <a:buSzPct val="70000"/>
              <a:defRPr/>
            </a:pPr>
            <a:endParaRPr lang="en-US" kern="0" dirty="0">
              <a:solidFill>
                <a:srgbClr val="FFFFFF"/>
              </a:solidFill>
              <a:effectLst>
                <a:outerShdw blurRad="38100" dist="38100" dir="2700000" algn="tl">
                  <a:srgbClr val="000000"/>
                </a:outerShdw>
              </a:effectLst>
              <a:latin typeface="Tahoma"/>
              <a:cs typeface="Arial"/>
            </a:endParaRPr>
          </a:p>
        </p:txBody>
      </p:sp>
    </p:spTree>
    <p:extLst>
      <p:ext uri="{BB962C8B-B14F-4D97-AF65-F5344CB8AC3E}">
        <p14:creationId xmlns:p14="http://schemas.microsoft.com/office/powerpoint/2010/main" val="2187465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a:extLst>
              <a:ext uri="{FF2B5EF4-FFF2-40B4-BE49-F238E27FC236}">
                <a16:creationId xmlns:a16="http://schemas.microsoft.com/office/drawing/2014/main" id="{4CF610CB-4F8E-432E-8410-39C18A313456}"/>
              </a:ext>
            </a:extLst>
          </p:cNvPr>
          <p:cNvSpPr>
            <a:spLocks noChangeArrowheads="1"/>
          </p:cNvSpPr>
          <p:nvPr/>
        </p:nvSpPr>
        <p:spPr bwMode="auto">
          <a:xfrm>
            <a:off x="228600" y="76200"/>
            <a:ext cx="8458200" cy="6516784"/>
          </a:xfrm>
          <a:prstGeom prst="rect">
            <a:avLst/>
          </a:prstGeom>
          <a:noFill/>
          <a:ln w="9525">
            <a:noFill/>
            <a:miter lim="800000"/>
            <a:headEnd/>
            <a:tailEnd/>
          </a:ln>
          <a:effectLst/>
        </p:spPr>
        <p:txBody>
          <a:bodyPr wrap="square">
            <a:spAutoFit/>
          </a:bodyPr>
          <a:lstStyle/>
          <a:p>
            <a:pPr marL="571500" marR="0" indent="-571500" algn="just">
              <a:lnSpc>
                <a:spcPct val="200000"/>
              </a:lnSpc>
              <a:spcBef>
                <a:spcPts val="0"/>
              </a:spcBef>
              <a:spcAft>
                <a:spcPts val="0"/>
              </a:spcAft>
              <a:tabLst>
                <a:tab pos="5486400" algn="r"/>
              </a:tabLst>
            </a:pPr>
            <a:r>
              <a:rPr lang="en-US" sz="2000" b="0" kern="1400" dirty="0">
                <a:latin typeface="Tahoma" panose="020B0604030504040204" pitchFamily="34" charset="0"/>
                <a:ea typeface="Tahoma" panose="020B0604030504040204" pitchFamily="34" charset="0"/>
                <a:cs typeface="Tahoma" panose="020B0604030504040204" pitchFamily="34" charset="0"/>
              </a:rPr>
              <a:t>PRAYER OF CONFESSION:  </a:t>
            </a:r>
            <a:r>
              <a:rPr lang="en-US" sz="2000" b="0" i="1" kern="1400" dirty="0">
                <a:latin typeface="Tahoma" panose="020B0604030504040204" pitchFamily="34" charset="0"/>
                <a:ea typeface="Tahoma" panose="020B0604030504040204" pitchFamily="34" charset="0"/>
                <a:cs typeface="Tahoma" panose="020B0604030504040204" pitchFamily="34" charset="0"/>
              </a:rPr>
              <a:t>(in silence then in unison)</a:t>
            </a:r>
            <a:endParaRPr lang="en-US" sz="2000" b="0" kern="1400" dirty="0">
              <a:latin typeface="Tahoma" panose="020B0604030504040204" pitchFamily="34" charset="0"/>
              <a:ea typeface="Tahoma" panose="020B0604030504040204" pitchFamily="34" charset="0"/>
              <a:cs typeface="Tahoma" panose="020B0604030504040204" pitchFamily="34" charset="0"/>
            </a:endParaRPr>
          </a:p>
          <a:p>
            <a:pPr indent="228600" algn="just">
              <a:lnSpc>
                <a:spcPct val="150000"/>
              </a:lnSpc>
              <a:spcAft>
                <a:spcPts val="10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Almighty and merciful God, you raised Jesus from the grave, shattering the power of sin and demonstrating divine victory over death. We confess we neglect to see and feel the pain of others by overlooking the poor and the hungry and not noticing the broken within our midst. . .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a:extLst>
              <a:ext uri="{FF2B5EF4-FFF2-40B4-BE49-F238E27FC236}">
                <a16:creationId xmlns:a16="http://schemas.microsoft.com/office/drawing/2014/main" id="{4CF610CB-4F8E-432E-8410-39C18A313456}"/>
              </a:ext>
            </a:extLst>
          </p:cNvPr>
          <p:cNvSpPr>
            <a:spLocks noChangeArrowheads="1"/>
          </p:cNvSpPr>
          <p:nvPr/>
        </p:nvSpPr>
        <p:spPr bwMode="auto">
          <a:xfrm>
            <a:off x="304800" y="0"/>
            <a:ext cx="8382000" cy="6652719"/>
          </a:xfrm>
          <a:prstGeom prst="rect">
            <a:avLst/>
          </a:prstGeom>
          <a:noFill/>
          <a:ln w="9525">
            <a:noFill/>
            <a:miter lim="800000"/>
            <a:headEnd/>
            <a:tailEnd/>
          </a:ln>
          <a:effectLst/>
        </p:spPr>
        <p:txBody>
          <a:bodyPr wrap="square">
            <a:spAutoFit/>
          </a:bodyPr>
          <a:lstStyle/>
          <a:p>
            <a:pPr indent="228600" algn="just">
              <a:lnSpc>
                <a:spcPct val="150000"/>
              </a:lnSpc>
              <a:spcAft>
                <a:spcPts val="10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We walk by those in need and even abuse the earth that you have made.</a:t>
            </a:r>
          </a:p>
          <a:p>
            <a:pPr indent="228600" algn="just">
              <a:lnSpc>
                <a:spcPct val="150000"/>
              </a:lnSpc>
              <a:spcAft>
                <a:spcPts val="10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Forgive our sin, O God. Awaken us to your power to change the things that need to be changed. Help us to know the abundant joy of your salvation, to grow in the goodness of your love, and to bravely live and be led into the wonder of your grace and truth. . . .</a:t>
            </a:r>
          </a:p>
        </p:txBody>
      </p:sp>
    </p:spTree>
    <p:extLst>
      <p:ext uri="{BB962C8B-B14F-4D97-AF65-F5344CB8AC3E}">
        <p14:creationId xmlns:p14="http://schemas.microsoft.com/office/powerpoint/2010/main" val="1755340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35F5BF-427B-244D-F73A-235E66C82D0E}"/>
            </a:ext>
          </a:extLst>
        </p:cNvPr>
        <p:cNvGrpSpPr/>
        <p:nvPr/>
      </p:nvGrpSpPr>
      <p:grpSpPr>
        <a:xfrm>
          <a:off x="0" y="0"/>
          <a:ext cx="0" cy="0"/>
          <a:chOff x="0" y="0"/>
          <a:chExt cx="0" cy="0"/>
        </a:xfrm>
      </p:grpSpPr>
      <p:sp>
        <p:nvSpPr>
          <p:cNvPr id="82948" name="Rectangle 4">
            <a:extLst>
              <a:ext uri="{FF2B5EF4-FFF2-40B4-BE49-F238E27FC236}">
                <a16:creationId xmlns:a16="http://schemas.microsoft.com/office/drawing/2014/main" id="{79963EC5-56DF-83FF-DC35-D2ED8658F990}"/>
              </a:ext>
            </a:extLst>
          </p:cNvPr>
          <p:cNvSpPr>
            <a:spLocks noChangeArrowheads="1"/>
          </p:cNvSpPr>
          <p:nvPr/>
        </p:nvSpPr>
        <p:spPr bwMode="auto">
          <a:xfrm>
            <a:off x="304800" y="0"/>
            <a:ext cx="8534400" cy="1469248"/>
          </a:xfrm>
          <a:prstGeom prst="rect">
            <a:avLst/>
          </a:prstGeom>
          <a:noFill/>
          <a:ln w="9525">
            <a:noFill/>
            <a:miter lim="800000"/>
            <a:headEnd/>
            <a:tailEnd/>
          </a:ln>
          <a:effectLst/>
        </p:spPr>
        <p:txBody>
          <a:bodyPr wrap="square">
            <a:spAutoFit/>
          </a:bodyPr>
          <a:lstStyle/>
          <a:p>
            <a:pPr indent="228600" algn="just">
              <a:lnSpc>
                <a:spcPct val="150000"/>
              </a:lnSpc>
              <a:spcAft>
                <a:spcPts val="10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 the strong name of Jesus, we pray. Amen.</a:t>
            </a:r>
          </a:p>
        </p:txBody>
      </p:sp>
    </p:spTree>
    <p:extLst>
      <p:ext uri="{BB962C8B-B14F-4D97-AF65-F5344CB8AC3E}">
        <p14:creationId xmlns:p14="http://schemas.microsoft.com/office/powerpoint/2010/main" val="8973149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826F61"/>
      </a:accent1>
      <a:accent2>
        <a:srgbClr val="A19C7F"/>
      </a:accent2>
      <a:accent3>
        <a:srgbClr val="9AA489"/>
      </a:accent3>
      <a:accent4>
        <a:srgbClr val="7C938B"/>
      </a:accent4>
      <a:accent5>
        <a:srgbClr val="7C7D92"/>
      </a:accent5>
      <a:accent6>
        <a:srgbClr val="897376"/>
      </a:accent6>
      <a:hlink>
        <a:srgbClr val="D29B73"/>
      </a:hlink>
      <a:folHlink>
        <a:srgbClr val="F4C5A4"/>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FF747C5C-A8E8-4833-9E55-3D08FE4E487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33915</TotalTime>
  <Words>2948</Words>
  <Application>Microsoft Office PowerPoint</Application>
  <PresentationFormat>Letter Paper (8.5x11 in)</PresentationFormat>
  <Paragraphs>265</Paragraphs>
  <Slides>49</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Bodoni MT</vt:lpstr>
      <vt:lpstr>Calibri</vt:lpstr>
      <vt:lpstr>Calisto MT</vt:lpstr>
      <vt:lpstr>Posterama</vt:lpstr>
      <vt:lpstr>Tahoma</vt:lpstr>
      <vt:lpstr>Times New Roman</vt:lpstr>
      <vt:lpstr>Wingdings</vt:lpstr>
      <vt:lpstr>Wingdings 2</vt:lpstr>
      <vt:lpstr>Slate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DECLARING  GOD‘S  WORD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RESPONDING TO GOD’S WORD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DEPARTING IN GOD’S NAME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ORDER OF WORSHIP    9:00 AM          July 5, 2009</dc:title>
  <dc:creator>Office</dc:creator>
  <cp:lastModifiedBy>First Presbyterian Church, Blairstown, NJ</cp:lastModifiedBy>
  <cp:revision>1291</cp:revision>
  <cp:lastPrinted>2024-10-25T15:26:17Z</cp:lastPrinted>
  <dcterms:created xsi:type="dcterms:W3CDTF">2009-07-01T23:04:59Z</dcterms:created>
  <dcterms:modified xsi:type="dcterms:W3CDTF">2026-05-01T17:38:22Z</dcterms:modified>
</cp:coreProperties>
</file>