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7049" r:id="rId1"/>
  </p:sldMasterIdLst>
  <p:notesMasterIdLst>
    <p:notesMasterId r:id="rId38"/>
  </p:notesMasterIdLst>
  <p:handoutMasterIdLst>
    <p:handoutMasterId r:id="rId39"/>
  </p:handoutMasterIdLst>
  <p:sldIdLst>
    <p:sldId id="1318" r:id="rId2"/>
    <p:sldId id="1162" r:id="rId3"/>
    <p:sldId id="1319" r:id="rId4"/>
    <p:sldId id="1297" r:id="rId5"/>
    <p:sldId id="766" r:id="rId6"/>
    <p:sldId id="1221" r:id="rId7"/>
    <p:sldId id="721" r:id="rId8"/>
    <p:sldId id="1291" r:id="rId9"/>
    <p:sldId id="259" r:id="rId10"/>
    <p:sldId id="1261" r:id="rId11"/>
    <p:sldId id="993" r:id="rId12"/>
    <p:sldId id="1310" r:id="rId13"/>
    <p:sldId id="1249" r:id="rId14"/>
    <p:sldId id="1257" r:id="rId15"/>
    <p:sldId id="905" r:id="rId16"/>
    <p:sldId id="1326" r:id="rId17"/>
    <p:sldId id="1292" r:id="rId18"/>
    <p:sldId id="921" r:id="rId19"/>
    <p:sldId id="1280" r:id="rId20"/>
    <p:sldId id="1293" r:id="rId21"/>
    <p:sldId id="1324" r:id="rId22"/>
    <p:sldId id="1133" r:id="rId23"/>
    <p:sldId id="1154" r:id="rId24"/>
    <p:sldId id="1260" r:id="rId25"/>
    <p:sldId id="750" r:id="rId26"/>
    <p:sldId id="1315" r:id="rId27"/>
    <p:sldId id="797" r:id="rId28"/>
    <p:sldId id="1316" r:id="rId29"/>
    <p:sldId id="1327" r:id="rId30"/>
    <p:sldId id="1328" r:id="rId31"/>
    <p:sldId id="863" r:id="rId32"/>
    <p:sldId id="1276" r:id="rId33"/>
    <p:sldId id="694" r:id="rId34"/>
    <p:sldId id="953" r:id="rId35"/>
    <p:sldId id="954" r:id="rId36"/>
    <p:sldId id="531" r:id="rId37"/>
  </p:sldIdLst>
  <p:sldSz cx="9144000" cy="6858000" type="letter"/>
  <p:notesSz cx="9296400" cy="7010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9C6E"/>
    <a:srgbClr val="FDE151"/>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C2516E-711A-48E4-AF20-E1697E3D7D4B}" v="28" dt="2026-04-22T16:09:04.84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794" autoAdjust="0"/>
    <p:restoredTop sz="98718" autoAdjust="0"/>
  </p:normalViewPr>
  <p:slideViewPr>
    <p:cSldViewPr>
      <p:cViewPr varScale="1">
        <p:scale>
          <a:sx n="101" d="100"/>
          <a:sy n="101" d="100"/>
        </p:scale>
        <p:origin x="1986"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99" d="100"/>
          <a:sy n="99" d="100"/>
        </p:scale>
        <p:origin x="2718"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irst Presbyterian Church, Blairstown, NJ" userId="96d466b960cbaa79" providerId="LiveId" clId="{08259469-EA37-4589-94DB-D43DC49C6094}"/>
    <pc:docChg chg="undo redo custSel addSld delSld modSld">
      <pc:chgData name="First Presbyterian Church, Blairstown, NJ" userId="96d466b960cbaa79" providerId="LiveId" clId="{08259469-EA37-4589-94DB-D43DC49C6094}" dt="2026-04-24T14:33:17.320" v="625" actId="20577"/>
      <pc:docMkLst>
        <pc:docMk/>
      </pc:docMkLst>
      <pc:sldChg chg="modSp mod">
        <pc:chgData name="First Presbyterian Church, Blairstown, NJ" userId="96d466b960cbaa79" providerId="LiveId" clId="{08259469-EA37-4589-94DB-D43DC49C6094}" dt="2026-04-22T15:43:22.759" v="382" actId="123"/>
        <pc:sldMkLst>
          <pc:docMk/>
          <pc:sldMk cId="0" sldId="259"/>
        </pc:sldMkLst>
        <pc:spChg chg="mod">
          <ac:chgData name="First Presbyterian Church, Blairstown, NJ" userId="96d466b960cbaa79" providerId="LiveId" clId="{08259469-EA37-4589-94DB-D43DC49C6094}" dt="2026-04-22T15:43:22.759" v="382" actId="123"/>
          <ac:spMkLst>
            <pc:docMk/>
            <pc:sldMk cId="0" sldId="259"/>
            <ac:spMk id="8194" creationId="{BC6D61EA-6048-4BEF-91FB-A3938ABBBFCE}"/>
          </ac:spMkLst>
        </pc:spChg>
      </pc:sldChg>
      <pc:sldChg chg="modSp add mod">
        <pc:chgData name="First Presbyterian Church, Blairstown, NJ" userId="96d466b960cbaa79" providerId="LiveId" clId="{08259469-EA37-4589-94DB-D43DC49C6094}" dt="2026-04-22T16:38:39.376" v="607" actId="20577"/>
        <pc:sldMkLst>
          <pc:docMk/>
          <pc:sldMk cId="0" sldId="694"/>
        </pc:sldMkLst>
        <pc:spChg chg="mod">
          <ac:chgData name="First Presbyterian Church, Blairstown, NJ" userId="96d466b960cbaa79" providerId="LiveId" clId="{08259469-EA37-4589-94DB-D43DC49C6094}" dt="2026-04-22T16:38:39.376" v="607" actId="20577"/>
          <ac:spMkLst>
            <pc:docMk/>
            <pc:sldMk cId="0" sldId="694"/>
            <ac:spMk id="18434" creationId="{F725B62D-0DF4-7AE2-BE28-76E7AE026BF0}"/>
          </ac:spMkLst>
        </pc:spChg>
      </pc:sldChg>
      <pc:sldChg chg="modSp mod">
        <pc:chgData name="First Presbyterian Church, Blairstown, NJ" userId="96d466b960cbaa79" providerId="LiveId" clId="{08259469-EA37-4589-94DB-D43DC49C6094}" dt="2026-04-24T14:25:45.700" v="610" actId="6549"/>
        <pc:sldMkLst>
          <pc:docMk/>
          <pc:sldMk cId="0" sldId="721"/>
        </pc:sldMkLst>
        <pc:spChg chg="mod">
          <ac:chgData name="First Presbyterian Church, Blairstown, NJ" userId="96d466b960cbaa79" providerId="LiveId" clId="{08259469-EA37-4589-94DB-D43DC49C6094}" dt="2026-04-24T14:25:45.700" v="610" actId="6549"/>
          <ac:spMkLst>
            <pc:docMk/>
            <pc:sldMk cId="0" sldId="721"/>
            <ac:spMk id="82948" creationId="{4CF610CB-4F8E-432E-8410-39C18A313456}"/>
          </ac:spMkLst>
        </pc:spChg>
      </pc:sldChg>
      <pc:sldChg chg="modSp mod">
        <pc:chgData name="First Presbyterian Church, Blairstown, NJ" userId="96d466b960cbaa79" providerId="LiveId" clId="{08259469-EA37-4589-94DB-D43DC49C6094}" dt="2026-04-22T15:54:03.063" v="458" actId="20577"/>
        <pc:sldMkLst>
          <pc:docMk/>
          <pc:sldMk cId="0" sldId="750"/>
        </pc:sldMkLst>
        <pc:spChg chg="mod">
          <ac:chgData name="First Presbyterian Church, Blairstown, NJ" userId="96d466b960cbaa79" providerId="LiveId" clId="{08259469-EA37-4589-94DB-D43DC49C6094}" dt="2026-04-22T15:54:03.063" v="458" actId="20577"/>
          <ac:spMkLst>
            <pc:docMk/>
            <pc:sldMk cId="0" sldId="750"/>
            <ac:spMk id="14338" creationId="{D522C88E-8367-8040-CCB7-512F5506FFFD}"/>
          </ac:spMkLst>
        </pc:spChg>
      </pc:sldChg>
      <pc:sldChg chg="add">
        <pc:chgData name="First Presbyterian Church, Blairstown, NJ" userId="96d466b960cbaa79" providerId="LiveId" clId="{08259469-EA37-4589-94DB-D43DC49C6094}" dt="2026-04-22T15:41:36.775" v="359"/>
        <pc:sldMkLst>
          <pc:docMk/>
          <pc:sldMk cId="0" sldId="766"/>
        </pc:sldMkLst>
      </pc:sldChg>
      <pc:sldChg chg="modSp mod">
        <pc:chgData name="First Presbyterian Church, Blairstown, NJ" userId="96d466b960cbaa79" providerId="LiveId" clId="{08259469-EA37-4589-94DB-D43DC49C6094}" dt="2026-04-22T15:55:37.323" v="474" actId="20577"/>
        <pc:sldMkLst>
          <pc:docMk/>
          <pc:sldMk cId="0" sldId="797"/>
        </pc:sldMkLst>
        <pc:spChg chg="mod">
          <ac:chgData name="First Presbyterian Church, Blairstown, NJ" userId="96d466b960cbaa79" providerId="LiveId" clId="{08259469-EA37-4589-94DB-D43DC49C6094}" dt="2026-04-22T15:55:37.323" v="474" actId="20577"/>
          <ac:spMkLst>
            <pc:docMk/>
            <pc:sldMk cId="0" sldId="797"/>
            <ac:spMk id="14338" creationId="{E04D0EAF-1FA6-B6FF-EDAC-308F48DD72D2}"/>
          </ac:spMkLst>
        </pc:spChg>
      </pc:sldChg>
      <pc:sldChg chg="modSp mod">
        <pc:chgData name="First Presbyterian Church, Blairstown, NJ" userId="96d466b960cbaa79" providerId="LiveId" clId="{08259469-EA37-4589-94DB-D43DC49C6094}" dt="2026-04-22T15:50:03.487" v="411" actId="20577"/>
        <pc:sldMkLst>
          <pc:docMk/>
          <pc:sldMk cId="1174558784" sldId="905"/>
        </pc:sldMkLst>
        <pc:spChg chg="mod">
          <ac:chgData name="First Presbyterian Church, Blairstown, NJ" userId="96d466b960cbaa79" providerId="LiveId" clId="{08259469-EA37-4589-94DB-D43DC49C6094}" dt="2026-04-22T15:50:03.487" v="411" actId="20577"/>
          <ac:spMkLst>
            <pc:docMk/>
            <pc:sldMk cId="1174558784" sldId="905"/>
            <ac:spMk id="17410" creationId="{4532FAAA-3A0F-4CF3-BD4A-7E5B879733B0}"/>
          </ac:spMkLst>
        </pc:spChg>
      </pc:sldChg>
      <pc:sldChg chg="modSp mod">
        <pc:chgData name="First Presbyterian Church, Blairstown, NJ" userId="96d466b960cbaa79" providerId="LiveId" clId="{08259469-EA37-4589-94DB-D43DC49C6094}" dt="2026-04-22T15:52:11.610" v="437" actId="6549"/>
        <pc:sldMkLst>
          <pc:docMk/>
          <pc:sldMk cId="2704173309" sldId="921"/>
        </pc:sldMkLst>
        <pc:spChg chg="mod">
          <ac:chgData name="First Presbyterian Church, Blairstown, NJ" userId="96d466b960cbaa79" providerId="LiveId" clId="{08259469-EA37-4589-94DB-D43DC49C6094}" dt="2026-04-22T15:52:11.610" v="437" actId="6549"/>
          <ac:spMkLst>
            <pc:docMk/>
            <pc:sldMk cId="2704173309" sldId="921"/>
            <ac:spMk id="17410" creationId="{4532FAAA-3A0F-4CF3-BD4A-7E5B879733B0}"/>
          </ac:spMkLst>
        </pc:spChg>
      </pc:sldChg>
      <pc:sldChg chg="modSp add mod">
        <pc:chgData name="First Presbyterian Church, Blairstown, NJ" userId="96d466b960cbaa79" providerId="LiveId" clId="{08259469-EA37-4589-94DB-D43DC49C6094}" dt="2026-04-22T15:59:59.358" v="552" actId="20577"/>
        <pc:sldMkLst>
          <pc:docMk/>
          <pc:sldMk cId="1408542105" sldId="953"/>
        </pc:sldMkLst>
        <pc:spChg chg="mod">
          <ac:chgData name="First Presbyterian Church, Blairstown, NJ" userId="96d466b960cbaa79" providerId="LiveId" clId="{08259469-EA37-4589-94DB-D43DC49C6094}" dt="2026-04-22T15:59:59.358" v="552" actId="20577"/>
          <ac:spMkLst>
            <pc:docMk/>
            <pc:sldMk cId="1408542105" sldId="953"/>
            <ac:spMk id="3" creationId="{09F9ED26-3549-0582-B6FC-F808321DF278}"/>
          </ac:spMkLst>
        </pc:spChg>
      </pc:sldChg>
      <pc:sldChg chg="modSp add mod">
        <pc:chgData name="First Presbyterian Church, Blairstown, NJ" userId="96d466b960cbaa79" providerId="LiveId" clId="{08259469-EA37-4589-94DB-D43DC49C6094}" dt="2026-04-22T16:01:14.154" v="576" actId="20577"/>
        <pc:sldMkLst>
          <pc:docMk/>
          <pc:sldMk cId="3010514642" sldId="954"/>
        </pc:sldMkLst>
        <pc:spChg chg="mod">
          <ac:chgData name="First Presbyterian Church, Blairstown, NJ" userId="96d466b960cbaa79" providerId="LiveId" clId="{08259469-EA37-4589-94DB-D43DC49C6094}" dt="2026-04-22T16:01:14.154" v="576" actId="20577"/>
          <ac:spMkLst>
            <pc:docMk/>
            <pc:sldMk cId="3010514642" sldId="954"/>
            <ac:spMk id="3" creationId="{09F9ED26-3549-0582-B6FC-F808321DF278}"/>
          </ac:spMkLst>
        </pc:spChg>
      </pc:sldChg>
      <pc:sldChg chg="modSp mod">
        <pc:chgData name="First Presbyterian Church, Blairstown, NJ" userId="96d466b960cbaa79" providerId="LiveId" clId="{08259469-EA37-4589-94DB-D43DC49C6094}" dt="2026-04-22T15:45:09.938" v="388" actId="20577"/>
        <pc:sldMkLst>
          <pc:docMk/>
          <pc:sldMk cId="3505342783" sldId="993"/>
        </pc:sldMkLst>
        <pc:spChg chg="mod">
          <ac:chgData name="First Presbyterian Church, Blairstown, NJ" userId="96d466b960cbaa79" providerId="LiveId" clId="{08259469-EA37-4589-94DB-D43DC49C6094}" dt="2026-04-22T15:45:09.938" v="388" actId="20577"/>
          <ac:spMkLst>
            <pc:docMk/>
            <pc:sldMk cId="3505342783" sldId="993"/>
            <ac:spMk id="8194" creationId="{F31512E2-F393-4D44-A63D-55F78F8B5DAA}"/>
          </ac:spMkLst>
        </pc:spChg>
      </pc:sldChg>
      <pc:sldChg chg="modSp mod">
        <pc:chgData name="First Presbyterian Church, Blairstown, NJ" userId="96d466b960cbaa79" providerId="LiveId" clId="{08259469-EA37-4589-94DB-D43DC49C6094}" dt="2026-04-24T14:33:17.320" v="625" actId="20577"/>
        <pc:sldMkLst>
          <pc:docMk/>
          <pc:sldMk cId="949462407" sldId="1133"/>
        </pc:sldMkLst>
        <pc:spChg chg="mod">
          <ac:chgData name="First Presbyterian Church, Blairstown, NJ" userId="96d466b960cbaa79" providerId="LiveId" clId="{08259469-EA37-4589-94DB-D43DC49C6094}" dt="2026-04-24T14:33:17.320" v="625" actId="20577"/>
          <ac:spMkLst>
            <pc:docMk/>
            <pc:sldMk cId="949462407" sldId="1133"/>
            <ac:spMk id="4" creationId="{CFC89C4D-D273-C32D-F82B-B270049DFDB9}"/>
          </ac:spMkLst>
        </pc:spChg>
      </pc:sldChg>
      <pc:sldChg chg="addSp delSp modSp mod">
        <pc:chgData name="First Presbyterian Church, Blairstown, NJ" userId="96d466b960cbaa79" providerId="LiveId" clId="{08259469-EA37-4589-94DB-D43DC49C6094}" dt="2026-04-22T16:09:04.849" v="596" actId="14100"/>
        <pc:sldMkLst>
          <pc:docMk/>
          <pc:sldMk cId="1739444612" sldId="1154"/>
        </pc:sldMkLst>
        <pc:spChg chg="mod">
          <ac:chgData name="First Presbyterian Church, Blairstown, NJ" userId="96d466b960cbaa79" providerId="LiveId" clId="{08259469-EA37-4589-94DB-D43DC49C6094}" dt="2026-04-22T16:09:04.849" v="596" actId="14100"/>
          <ac:spMkLst>
            <pc:docMk/>
            <pc:sldMk cId="1739444612" sldId="1154"/>
            <ac:spMk id="20482" creationId="{C80FA143-5C2D-9F78-FA4B-0A8D485387E3}"/>
          </ac:spMkLst>
        </pc:spChg>
        <pc:spChg chg="add">
          <ac:chgData name="First Presbyterian Church, Blairstown, NJ" userId="96d466b960cbaa79" providerId="LiveId" clId="{08259469-EA37-4589-94DB-D43DC49C6094}" dt="2026-04-22T16:08:50.932" v="593" actId="26606"/>
          <ac:spMkLst>
            <pc:docMk/>
            <pc:sldMk cId="1739444612" sldId="1154"/>
            <ac:spMk id="20519" creationId="{1C1B294F-C3D6-4F3B-AD68-8BE7F5F5FAEC}"/>
          </ac:spMkLst>
        </pc:spChg>
        <pc:picChg chg="mod">
          <ac:chgData name="First Presbyterian Church, Blairstown, NJ" userId="96d466b960cbaa79" providerId="LiveId" clId="{08259469-EA37-4589-94DB-D43DC49C6094}" dt="2026-04-22T16:08:50.932" v="593" actId="26606"/>
          <ac:picMkLst>
            <pc:docMk/>
            <pc:sldMk cId="1739444612" sldId="1154"/>
            <ac:picMk id="3" creationId="{DFBF53F6-C9AD-3E78-336D-E9E6EFBD7F3D}"/>
          </ac:picMkLst>
        </pc:picChg>
      </pc:sldChg>
      <pc:sldChg chg="modSp add mod">
        <pc:chgData name="First Presbyterian Church, Blairstown, NJ" userId="96d466b960cbaa79" providerId="LiveId" clId="{08259469-EA37-4589-94DB-D43DC49C6094}" dt="2026-04-22T15:41:48.778" v="361" actId="20577"/>
        <pc:sldMkLst>
          <pc:docMk/>
          <pc:sldMk cId="2079817303" sldId="1221"/>
        </pc:sldMkLst>
        <pc:spChg chg="mod">
          <ac:chgData name="First Presbyterian Church, Blairstown, NJ" userId="96d466b960cbaa79" providerId="LiveId" clId="{08259469-EA37-4589-94DB-D43DC49C6094}" dt="2026-04-22T15:41:48.778" v="361" actId="20577"/>
          <ac:spMkLst>
            <pc:docMk/>
            <pc:sldMk cId="2079817303" sldId="1221"/>
            <ac:spMk id="35842" creationId="{B4115DA9-842D-3D35-40FE-79945A9FBC34}"/>
          </ac:spMkLst>
        </pc:spChg>
      </pc:sldChg>
      <pc:sldChg chg="add">
        <pc:chgData name="First Presbyterian Church, Blairstown, NJ" userId="96d466b960cbaa79" providerId="LiveId" clId="{08259469-EA37-4589-94DB-D43DC49C6094}" dt="2026-04-22T15:45:37.941" v="390"/>
        <pc:sldMkLst>
          <pc:docMk/>
          <pc:sldMk cId="0" sldId="1249"/>
        </pc:sldMkLst>
      </pc:sldChg>
      <pc:sldChg chg="modSp mod">
        <pc:chgData name="First Presbyterian Church, Blairstown, NJ" userId="96d466b960cbaa79" providerId="LiveId" clId="{08259469-EA37-4589-94DB-D43DC49C6094}" dt="2026-04-22T15:52:32.627" v="441" actId="20577"/>
        <pc:sldMkLst>
          <pc:docMk/>
          <pc:sldMk cId="2390828971" sldId="1280"/>
        </pc:sldMkLst>
        <pc:spChg chg="mod">
          <ac:chgData name="First Presbyterian Church, Blairstown, NJ" userId="96d466b960cbaa79" providerId="LiveId" clId="{08259469-EA37-4589-94DB-D43DC49C6094}" dt="2026-04-22T15:52:32.627" v="441" actId="20577"/>
          <ac:spMkLst>
            <pc:docMk/>
            <pc:sldMk cId="2390828971" sldId="1280"/>
            <ac:spMk id="4" creationId="{C74D5CC8-AF65-D8F7-3C0F-CFD479125F9C}"/>
          </ac:spMkLst>
        </pc:spChg>
      </pc:sldChg>
      <pc:sldChg chg="modSp mod">
        <pc:chgData name="First Presbyterian Church, Blairstown, NJ" userId="96d466b960cbaa79" providerId="LiveId" clId="{08259469-EA37-4589-94DB-D43DC49C6094}" dt="2026-04-24T14:25:58.540" v="611" actId="6549"/>
        <pc:sldMkLst>
          <pc:docMk/>
          <pc:sldMk cId="327398095" sldId="1291"/>
        </pc:sldMkLst>
        <pc:spChg chg="mod">
          <ac:chgData name="First Presbyterian Church, Blairstown, NJ" userId="96d466b960cbaa79" providerId="LiveId" clId="{08259469-EA37-4589-94DB-D43DC49C6094}" dt="2026-04-24T14:25:58.540" v="611" actId="6549"/>
          <ac:spMkLst>
            <pc:docMk/>
            <pc:sldMk cId="327398095" sldId="1291"/>
            <ac:spMk id="82948" creationId="{730A46FC-133B-FC34-BEA4-FB6FF6913C03}"/>
          </ac:spMkLst>
        </pc:spChg>
      </pc:sldChg>
      <pc:sldChg chg="modSp mod">
        <pc:chgData name="First Presbyterian Church, Blairstown, NJ" userId="96d466b960cbaa79" providerId="LiveId" clId="{08259469-EA37-4589-94DB-D43DC49C6094}" dt="2026-04-22T15:50:22.166" v="421" actId="6549"/>
        <pc:sldMkLst>
          <pc:docMk/>
          <pc:sldMk cId="883977692" sldId="1292"/>
        </pc:sldMkLst>
        <pc:spChg chg="mod">
          <ac:chgData name="First Presbyterian Church, Blairstown, NJ" userId="96d466b960cbaa79" providerId="LiveId" clId="{08259469-EA37-4589-94DB-D43DC49C6094}" dt="2026-04-22T15:50:22.166" v="421" actId="6549"/>
          <ac:spMkLst>
            <pc:docMk/>
            <pc:sldMk cId="883977692" sldId="1292"/>
            <ac:spMk id="17410" creationId="{AC15F68A-FDE3-434A-291F-4B95A3628B06}"/>
          </ac:spMkLst>
        </pc:spChg>
      </pc:sldChg>
      <pc:sldChg chg="modSp mod">
        <pc:chgData name="First Presbyterian Church, Blairstown, NJ" userId="96d466b960cbaa79" providerId="LiveId" clId="{08259469-EA37-4589-94DB-D43DC49C6094}" dt="2026-04-22T15:52:48.079" v="445" actId="20577"/>
        <pc:sldMkLst>
          <pc:docMk/>
          <pc:sldMk cId="3247201632" sldId="1293"/>
        </pc:sldMkLst>
        <pc:spChg chg="mod">
          <ac:chgData name="First Presbyterian Church, Blairstown, NJ" userId="96d466b960cbaa79" providerId="LiveId" clId="{08259469-EA37-4589-94DB-D43DC49C6094}" dt="2026-04-22T15:52:48.079" v="445" actId="20577"/>
          <ac:spMkLst>
            <pc:docMk/>
            <pc:sldMk cId="3247201632" sldId="1293"/>
            <ac:spMk id="4" creationId="{FDB61A74-ABBC-EBE5-523B-6C652AB2AC16}"/>
          </ac:spMkLst>
        </pc:spChg>
      </pc:sldChg>
      <pc:sldChg chg="modSp mod">
        <pc:chgData name="First Presbyterian Church, Blairstown, NJ" userId="96d466b960cbaa79" providerId="LiveId" clId="{08259469-EA37-4589-94DB-D43DC49C6094}" dt="2026-04-22T15:36:00.968" v="349" actId="20577"/>
        <pc:sldMkLst>
          <pc:docMk/>
          <pc:sldMk cId="2259649906" sldId="1297"/>
        </pc:sldMkLst>
        <pc:spChg chg="mod">
          <ac:chgData name="First Presbyterian Church, Blairstown, NJ" userId="96d466b960cbaa79" providerId="LiveId" clId="{08259469-EA37-4589-94DB-D43DC49C6094}" dt="2026-04-22T15:36:00.968" v="349" actId="20577"/>
          <ac:spMkLst>
            <pc:docMk/>
            <pc:sldMk cId="2259649906" sldId="1297"/>
            <ac:spMk id="7170" creationId="{BD3F2DB8-12B6-8E3E-E807-752198450D59}"/>
          </ac:spMkLst>
        </pc:spChg>
      </pc:sldChg>
      <pc:sldChg chg="modSp mod">
        <pc:chgData name="First Presbyterian Church, Blairstown, NJ" userId="96d466b960cbaa79" providerId="LiveId" clId="{08259469-EA37-4589-94DB-D43DC49C6094}" dt="2026-04-22T15:54:08.335" v="460" actId="6549"/>
        <pc:sldMkLst>
          <pc:docMk/>
          <pc:sldMk cId="3298647740" sldId="1315"/>
        </pc:sldMkLst>
        <pc:spChg chg="mod">
          <ac:chgData name="First Presbyterian Church, Blairstown, NJ" userId="96d466b960cbaa79" providerId="LiveId" clId="{08259469-EA37-4589-94DB-D43DC49C6094}" dt="2026-04-22T15:54:08.335" v="460" actId="6549"/>
          <ac:spMkLst>
            <pc:docMk/>
            <pc:sldMk cId="3298647740" sldId="1315"/>
            <ac:spMk id="14338" creationId="{3575C546-499D-B7FD-D650-96E64244CAE3}"/>
          </ac:spMkLst>
        </pc:spChg>
      </pc:sldChg>
      <pc:sldChg chg="modSp mod">
        <pc:chgData name="First Presbyterian Church, Blairstown, NJ" userId="96d466b960cbaa79" providerId="LiveId" clId="{08259469-EA37-4589-94DB-D43DC49C6094}" dt="2026-04-22T15:56:38.858" v="501" actId="404"/>
        <pc:sldMkLst>
          <pc:docMk/>
          <pc:sldMk cId="2941822097" sldId="1316"/>
        </pc:sldMkLst>
        <pc:spChg chg="mod">
          <ac:chgData name="First Presbyterian Church, Blairstown, NJ" userId="96d466b960cbaa79" providerId="LiveId" clId="{08259469-EA37-4589-94DB-D43DC49C6094}" dt="2026-04-22T15:56:38.858" v="501" actId="404"/>
          <ac:spMkLst>
            <pc:docMk/>
            <pc:sldMk cId="2941822097" sldId="1316"/>
            <ac:spMk id="14338" creationId="{D485DE87-AA35-11D1-81BA-B3DA69D052AF}"/>
          </ac:spMkLst>
        </pc:spChg>
      </pc:sldChg>
      <pc:sldChg chg="modSp add mod">
        <pc:chgData name="First Presbyterian Church, Blairstown, NJ" userId="96d466b960cbaa79" providerId="LiveId" clId="{08259469-EA37-4589-94DB-D43DC49C6094}" dt="2026-04-22T15:36:17.327" v="353" actId="1076"/>
        <pc:sldMkLst>
          <pc:docMk/>
          <pc:sldMk cId="3123788554" sldId="1319"/>
        </pc:sldMkLst>
        <pc:spChg chg="mod">
          <ac:chgData name="First Presbyterian Church, Blairstown, NJ" userId="96d466b960cbaa79" providerId="LiveId" clId="{08259469-EA37-4589-94DB-D43DC49C6094}" dt="2026-04-22T15:36:17.327" v="353" actId="1076"/>
          <ac:spMkLst>
            <pc:docMk/>
            <pc:sldMk cId="3123788554" sldId="1319"/>
            <ac:spMk id="7170" creationId="{6378B389-E64C-3F91-C7B1-DDBDAE7CEFA1}"/>
          </ac:spMkLst>
        </pc:spChg>
      </pc:sldChg>
      <pc:sldChg chg="modSp add mod">
        <pc:chgData name="First Presbyterian Church, Blairstown, NJ" userId="96d466b960cbaa79" providerId="LiveId" clId="{08259469-EA37-4589-94DB-D43DC49C6094}" dt="2026-04-22T15:52:50.506" v="446"/>
        <pc:sldMkLst>
          <pc:docMk/>
          <pc:sldMk cId="4023514640" sldId="1324"/>
        </pc:sldMkLst>
        <pc:spChg chg="mod">
          <ac:chgData name="First Presbyterian Church, Blairstown, NJ" userId="96d466b960cbaa79" providerId="LiveId" clId="{08259469-EA37-4589-94DB-D43DC49C6094}" dt="2026-04-22T15:52:50.506" v="446"/>
          <ac:spMkLst>
            <pc:docMk/>
            <pc:sldMk cId="4023514640" sldId="1324"/>
            <ac:spMk id="4" creationId="{73E73BA7-1F61-598E-48F5-27F783F76E8E}"/>
          </ac:spMkLst>
        </pc:spChg>
      </pc:sldChg>
      <pc:sldChg chg="modSp add mod">
        <pc:chgData name="First Presbyterian Church, Blairstown, NJ" userId="96d466b960cbaa79" providerId="LiveId" clId="{08259469-EA37-4589-94DB-D43DC49C6094}" dt="2026-04-22T15:50:18.289" v="420" actId="20577"/>
        <pc:sldMkLst>
          <pc:docMk/>
          <pc:sldMk cId="3737285767" sldId="1326"/>
        </pc:sldMkLst>
        <pc:spChg chg="mod">
          <ac:chgData name="First Presbyterian Church, Blairstown, NJ" userId="96d466b960cbaa79" providerId="LiveId" clId="{08259469-EA37-4589-94DB-D43DC49C6094}" dt="2026-04-22T15:50:18.289" v="420" actId="20577"/>
          <ac:spMkLst>
            <pc:docMk/>
            <pc:sldMk cId="3737285767" sldId="1326"/>
            <ac:spMk id="17410" creationId="{E4CCFC4B-EA24-6F4F-0C4A-778463F42345}"/>
          </ac:spMkLst>
        </pc:spChg>
      </pc:sldChg>
      <pc:sldChg chg="modSp add mod">
        <pc:chgData name="First Presbyterian Church, Blairstown, NJ" userId="96d466b960cbaa79" providerId="LiveId" clId="{08259469-EA37-4589-94DB-D43DC49C6094}" dt="2026-04-22T15:57:09.909" v="510" actId="20577"/>
        <pc:sldMkLst>
          <pc:docMk/>
          <pc:sldMk cId="3999396696" sldId="1327"/>
        </pc:sldMkLst>
        <pc:spChg chg="mod">
          <ac:chgData name="First Presbyterian Church, Blairstown, NJ" userId="96d466b960cbaa79" providerId="LiveId" clId="{08259469-EA37-4589-94DB-D43DC49C6094}" dt="2026-04-22T15:57:09.909" v="510" actId="20577"/>
          <ac:spMkLst>
            <pc:docMk/>
            <pc:sldMk cId="3999396696" sldId="1327"/>
            <ac:spMk id="14338" creationId="{D68A73D9-298F-C6E9-5208-39D9D1414835}"/>
          </ac:spMkLst>
        </pc:spChg>
      </pc:sldChg>
      <pc:sldChg chg="modSp add mod">
        <pc:chgData name="First Presbyterian Church, Blairstown, NJ" userId="96d466b960cbaa79" providerId="LiveId" clId="{08259469-EA37-4589-94DB-D43DC49C6094}" dt="2026-04-22T16:39:11.137" v="608" actId="6549"/>
        <pc:sldMkLst>
          <pc:docMk/>
          <pc:sldMk cId="4172336852" sldId="1328"/>
        </pc:sldMkLst>
        <pc:spChg chg="mod">
          <ac:chgData name="First Presbyterian Church, Blairstown, NJ" userId="96d466b960cbaa79" providerId="LiveId" clId="{08259469-EA37-4589-94DB-D43DC49C6094}" dt="2026-04-22T16:39:11.137" v="608" actId="6549"/>
          <ac:spMkLst>
            <pc:docMk/>
            <pc:sldMk cId="4172336852" sldId="1328"/>
            <ac:spMk id="14338" creationId="{11A240E9-CB95-7381-BFED-A3BC6696CEC4}"/>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018" name="Rectangle 2">
            <a:extLst>
              <a:ext uri="{FF2B5EF4-FFF2-40B4-BE49-F238E27FC236}">
                <a16:creationId xmlns:a16="http://schemas.microsoft.com/office/drawing/2014/main" id="{95345409-788C-4CEB-80BF-7FCD2CFF4A10}"/>
              </a:ext>
            </a:extLst>
          </p:cNvPr>
          <p:cNvSpPr>
            <a:spLocks noGrp="1" noChangeArrowheads="1"/>
          </p:cNvSpPr>
          <p:nvPr>
            <p:ph type="hdr" sz="quarter"/>
          </p:nvPr>
        </p:nvSpPr>
        <p:spPr bwMode="auto">
          <a:xfrm>
            <a:off x="0" y="0"/>
            <a:ext cx="4030663"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17" tIns="46009" rIns="92017" bIns="46009" numCol="1" anchor="t" anchorCtr="0" compatLnSpc="1">
            <a:prstTxWarp prst="textNoShape">
              <a:avLst/>
            </a:prstTxWarp>
          </a:bodyPr>
          <a:lstStyle>
            <a:lvl1pPr defTabSz="918784">
              <a:defRPr sz="1300" b="0">
                <a:latin typeface="Arial" charset="0"/>
                <a:cs typeface="Arial" charset="0"/>
              </a:defRPr>
            </a:lvl1pPr>
          </a:lstStyle>
          <a:p>
            <a:pPr>
              <a:defRPr/>
            </a:pPr>
            <a:endParaRPr lang="en-US"/>
          </a:p>
        </p:txBody>
      </p:sp>
      <p:sp>
        <p:nvSpPr>
          <p:cNvPr id="86019" name="Rectangle 3">
            <a:extLst>
              <a:ext uri="{FF2B5EF4-FFF2-40B4-BE49-F238E27FC236}">
                <a16:creationId xmlns:a16="http://schemas.microsoft.com/office/drawing/2014/main" id="{A0EFEBAB-8391-4033-B415-84AA62A3E39B}"/>
              </a:ext>
            </a:extLst>
          </p:cNvPr>
          <p:cNvSpPr>
            <a:spLocks noGrp="1" noChangeArrowheads="1"/>
          </p:cNvSpPr>
          <p:nvPr>
            <p:ph type="dt" sz="quarter" idx="1"/>
          </p:nvPr>
        </p:nvSpPr>
        <p:spPr bwMode="auto">
          <a:xfrm>
            <a:off x="5264150" y="0"/>
            <a:ext cx="4030663"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17" tIns="46009" rIns="92017" bIns="46009" numCol="1" anchor="t" anchorCtr="0" compatLnSpc="1">
            <a:prstTxWarp prst="textNoShape">
              <a:avLst/>
            </a:prstTxWarp>
          </a:bodyPr>
          <a:lstStyle>
            <a:lvl1pPr algn="r" defTabSz="918784">
              <a:defRPr sz="1300" b="0">
                <a:latin typeface="Arial" charset="0"/>
                <a:cs typeface="Arial" charset="0"/>
              </a:defRPr>
            </a:lvl1pPr>
          </a:lstStyle>
          <a:p>
            <a:pPr>
              <a:defRPr/>
            </a:pPr>
            <a:endParaRPr lang="en-US"/>
          </a:p>
        </p:txBody>
      </p:sp>
      <p:sp>
        <p:nvSpPr>
          <p:cNvPr id="86020" name="Rectangle 4">
            <a:extLst>
              <a:ext uri="{FF2B5EF4-FFF2-40B4-BE49-F238E27FC236}">
                <a16:creationId xmlns:a16="http://schemas.microsoft.com/office/drawing/2014/main" id="{7D82E61B-ACBC-4CFB-8D8F-97F24CBE6D77}"/>
              </a:ext>
            </a:extLst>
          </p:cNvPr>
          <p:cNvSpPr>
            <a:spLocks noGrp="1" noChangeArrowheads="1"/>
          </p:cNvSpPr>
          <p:nvPr>
            <p:ph type="ftr" sz="quarter" idx="2"/>
          </p:nvPr>
        </p:nvSpPr>
        <p:spPr bwMode="auto">
          <a:xfrm>
            <a:off x="0" y="6657975"/>
            <a:ext cx="4030663"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17" tIns="46009" rIns="92017" bIns="46009" numCol="1" anchor="b" anchorCtr="0" compatLnSpc="1">
            <a:prstTxWarp prst="textNoShape">
              <a:avLst/>
            </a:prstTxWarp>
          </a:bodyPr>
          <a:lstStyle>
            <a:lvl1pPr defTabSz="918784">
              <a:defRPr sz="1300" b="0">
                <a:latin typeface="Arial" charset="0"/>
                <a:cs typeface="Arial" charset="0"/>
              </a:defRPr>
            </a:lvl1pPr>
          </a:lstStyle>
          <a:p>
            <a:pPr>
              <a:defRPr/>
            </a:pPr>
            <a:endParaRPr lang="en-US"/>
          </a:p>
        </p:txBody>
      </p:sp>
      <p:sp>
        <p:nvSpPr>
          <p:cNvPr id="86021" name="Rectangle 5">
            <a:extLst>
              <a:ext uri="{FF2B5EF4-FFF2-40B4-BE49-F238E27FC236}">
                <a16:creationId xmlns:a16="http://schemas.microsoft.com/office/drawing/2014/main" id="{0CBA459D-143F-42B0-8169-C80439DE9576}"/>
              </a:ext>
            </a:extLst>
          </p:cNvPr>
          <p:cNvSpPr>
            <a:spLocks noGrp="1" noChangeArrowheads="1"/>
          </p:cNvSpPr>
          <p:nvPr>
            <p:ph type="sldNum" sz="quarter" idx="3"/>
          </p:nvPr>
        </p:nvSpPr>
        <p:spPr bwMode="auto">
          <a:xfrm>
            <a:off x="5264150" y="6657975"/>
            <a:ext cx="4030663"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17" tIns="46009" rIns="92017" bIns="46009" numCol="1" anchor="b" anchorCtr="0" compatLnSpc="1">
            <a:prstTxWarp prst="textNoShape">
              <a:avLst/>
            </a:prstTxWarp>
          </a:bodyPr>
          <a:lstStyle>
            <a:lvl1pPr algn="r" defTabSz="917575">
              <a:defRPr sz="1300" b="0">
                <a:latin typeface="Arial" panose="020B0604020202020204" pitchFamily="34" charset="0"/>
              </a:defRPr>
            </a:lvl1pPr>
          </a:lstStyle>
          <a:p>
            <a:fld id="{8949C558-9695-47A0-B5D7-90E8B2F89EBC}"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C64A5BE3-ECA7-4A7B-9028-E48DA4087423}"/>
              </a:ext>
            </a:extLst>
          </p:cNvPr>
          <p:cNvSpPr>
            <a:spLocks noGrp="1" noChangeArrowheads="1"/>
          </p:cNvSpPr>
          <p:nvPr>
            <p:ph type="hdr" sz="quarter"/>
          </p:nvPr>
        </p:nvSpPr>
        <p:spPr bwMode="auto">
          <a:xfrm>
            <a:off x="0" y="0"/>
            <a:ext cx="4030663"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83" tIns="46342" rIns="92683" bIns="46342" numCol="1" anchor="t" anchorCtr="0" compatLnSpc="1">
            <a:prstTxWarp prst="textNoShape">
              <a:avLst/>
            </a:prstTxWarp>
          </a:bodyPr>
          <a:lstStyle>
            <a:lvl1pPr eaLnBrk="0" hangingPunct="0">
              <a:defRPr sz="1200" b="0">
                <a:cs typeface="Arial" charset="0"/>
              </a:defRPr>
            </a:lvl1pPr>
          </a:lstStyle>
          <a:p>
            <a:pPr>
              <a:defRPr/>
            </a:pPr>
            <a:endParaRPr lang="en-US"/>
          </a:p>
        </p:txBody>
      </p:sp>
      <p:sp>
        <p:nvSpPr>
          <p:cNvPr id="57347" name="Rectangle 3">
            <a:extLst>
              <a:ext uri="{FF2B5EF4-FFF2-40B4-BE49-F238E27FC236}">
                <a16:creationId xmlns:a16="http://schemas.microsoft.com/office/drawing/2014/main" id="{E504145B-5023-482A-BB0E-CFF1852B3C9D}"/>
              </a:ext>
            </a:extLst>
          </p:cNvPr>
          <p:cNvSpPr>
            <a:spLocks noGrp="1" noChangeArrowheads="1"/>
          </p:cNvSpPr>
          <p:nvPr>
            <p:ph type="dt" idx="1"/>
          </p:nvPr>
        </p:nvSpPr>
        <p:spPr bwMode="auto">
          <a:xfrm>
            <a:off x="5265738" y="0"/>
            <a:ext cx="4029075"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83" tIns="46342" rIns="92683" bIns="46342" numCol="1" anchor="t" anchorCtr="0" compatLnSpc="1">
            <a:prstTxWarp prst="textNoShape">
              <a:avLst/>
            </a:prstTxWarp>
          </a:bodyPr>
          <a:lstStyle>
            <a:lvl1pPr algn="r" eaLnBrk="0" hangingPunct="0">
              <a:defRPr sz="1200" b="0">
                <a:cs typeface="Arial" charset="0"/>
              </a:defRPr>
            </a:lvl1pPr>
          </a:lstStyle>
          <a:p>
            <a:pPr>
              <a:defRPr/>
            </a:pPr>
            <a:fld id="{D2560A9F-3D58-4725-A9CC-6CE926D7E376}" type="datetimeFigureOut">
              <a:rPr lang="en-US"/>
              <a:pPr>
                <a:defRPr/>
              </a:pPr>
              <a:t>04/24/2026</a:t>
            </a:fld>
            <a:endParaRPr lang="en-US" dirty="0"/>
          </a:p>
        </p:txBody>
      </p:sp>
      <p:sp>
        <p:nvSpPr>
          <p:cNvPr id="39940" name="Rectangle 4">
            <a:extLst>
              <a:ext uri="{FF2B5EF4-FFF2-40B4-BE49-F238E27FC236}">
                <a16:creationId xmlns:a16="http://schemas.microsoft.com/office/drawing/2014/main" id="{592DE60C-5AB4-4825-8ED3-F1F171847563}"/>
              </a:ext>
            </a:extLst>
          </p:cNvPr>
          <p:cNvSpPr>
            <a:spLocks noGrp="1" noRot="1" noChangeAspect="1" noChangeArrowheads="1" noTextEdit="1"/>
          </p:cNvSpPr>
          <p:nvPr>
            <p:ph type="sldImg" idx="2"/>
          </p:nvPr>
        </p:nvSpPr>
        <p:spPr bwMode="auto">
          <a:xfrm>
            <a:off x="2895600" y="525463"/>
            <a:ext cx="3505200" cy="26289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7349" name="Rectangle 5">
            <a:extLst>
              <a:ext uri="{FF2B5EF4-FFF2-40B4-BE49-F238E27FC236}">
                <a16:creationId xmlns:a16="http://schemas.microsoft.com/office/drawing/2014/main" id="{3C96E1F5-6C78-4069-AE05-0F88114B5BE0}"/>
              </a:ext>
            </a:extLst>
          </p:cNvPr>
          <p:cNvSpPr>
            <a:spLocks noGrp="1" noChangeArrowheads="1"/>
          </p:cNvSpPr>
          <p:nvPr>
            <p:ph type="body" sz="quarter" idx="3"/>
          </p:nvPr>
        </p:nvSpPr>
        <p:spPr bwMode="auto">
          <a:xfrm>
            <a:off x="928688" y="3330575"/>
            <a:ext cx="7439025" cy="3154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83" tIns="46342" rIns="92683" bIns="4634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7350" name="Rectangle 6">
            <a:extLst>
              <a:ext uri="{FF2B5EF4-FFF2-40B4-BE49-F238E27FC236}">
                <a16:creationId xmlns:a16="http://schemas.microsoft.com/office/drawing/2014/main" id="{C59122AF-A62E-4C94-B22A-9F9A8960E0A2}"/>
              </a:ext>
            </a:extLst>
          </p:cNvPr>
          <p:cNvSpPr>
            <a:spLocks noGrp="1" noChangeArrowheads="1"/>
          </p:cNvSpPr>
          <p:nvPr>
            <p:ph type="ftr" sz="quarter" idx="4"/>
          </p:nvPr>
        </p:nvSpPr>
        <p:spPr bwMode="auto">
          <a:xfrm>
            <a:off x="0" y="6657975"/>
            <a:ext cx="4030663"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83" tIns="46342" rIns="92683" bIns="46342" numCol="1" anchor="b" anchorCtr="0" compatLnSpc="1">
            <a:prstTxWarp prst="textNoShape">
              <a:avLst/>
            </a:prstTxWarp>
          </a:bodyPr>
          <a:lstStyle>
            <a:lvl1pPr eaLnBrk="0" hangingPunct="0">
              <a:defRPr sz="1200" b="0">
                <a:cs typeface="Arial" charset="0"/>
              </a:defRPr>
            </a:lvl1pPr>
          </a:lstStyle>
          <a:p>
            <a:pPr>
              <a:defRPr/>
            </a:pPr>
            <a:endParaRPr lang="en-US"/>
          </a:p>
        </p:txBody>
      </p:sp>
      <p:sp>
        <p:nvSpPr>
          <p:cNvPr id="57351" name="Rectangle 7">
            <a:extLst>
              <a:ext uri="{FF2B5EF4-FFF2-40B4-BE49-F238E27FC236}">
                <a16:creationId xmlns:a16="http://schemas.microsoft.com/office/drawing/2014/main" id="{3A67A980-A14A-4639-A830-12872F1ACD63}"/>
              </a:ext>
            </a:extLst>
          </p:cNvPr>
          <p:cNvSpPr>
            <a:spLocks noGrp="1" noChangeArrowheads="1"/>
          </p:cNvSpPr>
          <p:nvPr>
            <p:ph type="sldNum" sz="quarter" idx="5"/>
          </p:nvPr>
        </p:nvSpPr>
        <p:spPr bwMode="auto">
          <a:xfrm>
            <a:off x="5265738" y="6657975"/>
            <a:ext cx="4029075"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83" tIns="46342" rIns="92683" bIns="46342" numCol="1" anchor="b" anchorCtr="0" compatLnSpc="1">
            <a:prstTxWarp prst="textNoShape">
              <a:avLst/>
            </a:prstTxWarp>
          </a:bodyPr>
          <a:lstStyle>
            <a:lvl1pPr algn="r" eaLnBrk="0" hangingPunct="0">
              <a:defRPr sz="1200" b="0"/>
            </a:lvl1pPr>
          </a:lstStyle>
          <a:p>
            <a:fld id="{AB4C82E0-486A-462B-BDD0-4E609807901F}"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612EE6-F28C-E6BD-85D2-A9853E82CFC4}"/>
            </a:ext>
          </a:extLst>
        </p:cNvPr>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A48CF545-3BE7-E2B3-D724-D2F7CC6D324F}"/>
              </a:ext>
            </a:extLst>
          </p:cNvPr>
          <p:cNvSpPr>
            <a:spLocks noGrp="1" noRot="1" noChangeAspect="1" noTextEdit="1"/>
          </p:cNvSpPr>
          <p:nvPr>
            <p:ph type="sldImg"/>
          </p:nvPr>
        </p:nvSpPr>
        <p:spPr>
          <a:ln/>
        </p:spPr>
      </p:sp>
      <p:sp>
        <p:nvSpPr>
          <p:cNvPr id="40963" name="Notes Placeholder 2">
            <a:extLst>
              <a:ext uri="{FF2B5EF4-FFF2-40B4-BE49-F238E27FC236}">
                <a16:creationId xmlns:a16="http://schemas.microsoft.com/office/drawing/2014/main" id="{F1A4ED8A-001F-B8DF-83F0-8A58C4441537}"/>
              </a:ext>
            </a:extLst>
          </p:cNvPr>
          <p:cNvSpPr>
            <a:spLocks noGrp="1"/>
          </p:cNvSpPr>
          <p:nvPr>
            <p:ph type="body" idx="1"/>
          </p:nvPr>
        </p:nvSpPr>
        <p:spPr>
          <a:noFill/>
        </p:spPr>
        <p:txBody>
          <a:bodyPr/>
          <a:lstStyle/>
          <a:p>
            <a:endParaRPr lang="en-US" altLang="en-US"/>
          </a:p>
        </p:txBody>
      </p:sp>
      <p:sp>
        <p:nvSpPr>
          <p:cNvPr id="40964" name="Slide Number Placeholder 3">
            <a:extLst>
              <a:ext uri="{FF2B5EF4-FFF2-40B4-BE49-F238E27FC236}">
                <a16:creationId xmlns:a16="http://schemas.microsoft.com/office/drawing/2014/main" id="{B0A8FE53-4FA2-B708-5A13-6253D65C3673}"/>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7713" indent="-285750" eaLnBrk="0" hangingPunct="0">
              <a:spcBef>
                <a:spcPct val="30000"/>
              </a:spcBef>
              <a:defRPr sz="1200">
                <a:solidFill>
                  <a:schemeClr val="tx1"/>
                </a:solidFill>
                <a:latin typeface="Calibri" panose="020F0502020204030204" pitchFamily="34" charset="0"/>
              </a:defRPr>
            </a:lvl2pPr>
            <a:lvl3pPr marL="1154113" indent="-227013" eaLnBrk="0" hangingPunct="0">
              <a:spcBef>
                <a:spcPct val="30000"/>
              </a:spcBef>
              <a:defRPr sz="1200">
                <a:solidFill>
                  <a:schemeClr val="tx1"/>
                </a:solidFill>
                <a:latin typeface="Calibri" panose="020F0502020204030204" pitchFamily="34" charset="0"/>
              </a:defRPr>
            </a:lvl3pPr>
            <a:lvl4pPr marL="1617663" indent="-227013" eaLnBrk="0" hangingPunct="0">
              <a:spcBef>
                <a:spcPct val="30000"/>
              </a:spcBef>
              <a:defRPr sz="1200">
                <a:solidFill>
                  <a:schemeClr val="tx1"/>
                </a:solidFill>
                <a:latin typeface="Calibri" panose="020F0502020204030204" pitchFamily="34" charset="0"/>
              </a:defRPr>
            </a:lvl4pPr>
            <a:lvl5pPr marL="2081213" indent="-227013" eaLnBrk="0" hangingPunct="0">
              <a:spcBef>
                <a:spcPct val="30000"/>
              </a:spcBef>
              <a:defRPr sz="1200">
                <a:solidFill>
                  <a:schemeClr val="tx1"/>
                </a:solidFill>
                <a:latin typeface="Calibri" panose="020F0502020204030204" pitchFamily="34" charset="0"/>
              </a:defRPr>
            </a:lvl5pPr>
            <a:lvl6pPr marL="2538413" indent="-227013" eaLnBrk="0" fontAlgn="base" hangingPunct="0">
              <a:spcBef>
                <a:spcPct val="30000"/>
              </a:spcBef>
              <a:spcAft>
                <a:spcPct val="0"/>
              </a:spcAft>
              <a:defRPr sz="1200">
                <a:solidFill>
                  <a:schemeClr val="tx1"/>
                </a:solidFill>
                <a:latin typeface="Calibri" panose="020F0502020204030204" pitchFamily="34" charset="0"/>
              </a:defRPr>
            </a:lvl6pPr>
            <a:lvl7pPr marL="2995613" indent="-227013" eaLnBrk="0" fontAlgn="base" hangingPunct="0">
              <a:spcBef>
                <a:spcPct val="30000"/>
              </a:spcBef>
              <a:spcAft>
                <a:spcPct val="0"/>
              </a:spcAft>
              <a:defRPr sz="1200">
                <a:solidFill>
                  <a:schemeClr val="tx1"/>
                </a:solidFill>
                <a:latin typeface="Calibri" panose="020F0502020204030204" pitchFamily="34" charset="0"/>
              </a:defRPr>
            </a:lvl7pPr>
            <a:lvl8pPr marL="3452813" indent="-227013" eaLnBrk="0" fontAlgn="base" hangingPunct="0">
              <a:spcBef>
                <a:spcPct val="30000"/>
              </a:spcBef>
              <a:spcAft>
                <a:spcPct val="0"/>
              </a:spcAft>
              <a:defRPr sz="1200">
                <a:solidFill>
                  <a:schemeClr val="tx1"/>
                </a:solidFill>
                <a:latin typeface="Calibri" panose="020F0502020204030204" pitchFamily="34" charset="0"/>
              </a:defRPr>
            </a:lvl8pPr>
            <a:lvl9pPr marL="39100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3137CE9-E17B-485C-95EB-5B4CEFAE40D4}" type="slidenum">
              <a:rPr lang="en-US" altLang="en-US">
                <a:latin typeface="Tahoma" panose="020B0604030504040204" pitchFamily="34" charset="0"/>
              </a:rPr>
              <a:pPr>
                <a:spcBef>
                  <a:spcPct val="0"/>
                </a:spcBef>
              </a:pPr>
              <a:t>3</a:t>
            </a:fld>
            <a:endParaRPr lang="en-US" altLang="en-US">
              <a:latin typeface="Tahoma" panose="020B0604030504040204" pitchFamily="34" charset="0"/>
            </a:endParaRPr>
          </a:p>
        </p:txBody>
      </p:sp>
    </p:spTree>
    <p:extLst>
      <p:ext uri="{BB962C8B-B14F-4D97-AF65-F5344CB8AC3E}">
        <p14:creationId xmlns:p14="http://schemas.microsoft.com/office/powerpoint/2010/main" val="7696040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419F10-40AB-5950-62A4-E7FE20B8E178}"/>
            </a:ext>
          </a:extLst>
        </p:cNvPr>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152A8A90-8A16-0973-48B7-C69EF89EE606}"/>
              </a:ext>
            </a:extLst>
          </p:cNvPr>
          <p:cNvSpPr>
            <a:spLocks noGrp="1" noRot="1" noChangeAspect="1" noTextEdit="1"/>
          </p:cNvSpPr>
          <p:nvPr>
            <p:ph type="sldImg"/>
          </p:nvPr>
        </p:nvSpPr>
        <p:spPr>
          <a:ln/>
        </p:spPr>
      </p:sp>
      <p:sp>
        <p:nvSpPr>
          <p:cNvPr id="40963" name="Notes Placeholder 2">
            <a:extLst>
              <a:ext uri="{FF2B5EF4-FFF2-40B4-BE49-F238E27FC236}">
                <a16:creationId xmlns:a16="http://schemas.microsoft.com/office/drawing/2014/main" id="{944A275B-3617-4D04-7AA1-2ED903B72BAC}"/>
              </a:ext>
            </a:extLst>
          </p:cNvPr>
          <p:cNvSpPr>
            <a:spLocks noGrp="1"/>
          </p:cNvSpPr>
          <p:nvPr>
            <p:ph type="body" idx="1"/>
          </p:nvPr>
        </p:nvSpPr>
        <p:spPr>
          <a:noFill/>
        </p:spPr>
        <p:txBody>
          <a:bodyPr/>
          <a:lstStyle/>
          <a:p>
            <a:endParaRPr lang="en-US" altLang="en-US"/>
          </a:p>
        </p:txBody>
      </p:sp>
      <p:sp>
        <p:nvSpPr>
          <p:cNvPr id="40964" name="Slide Number Placeholder 3">
            <a:extLst>
              <a:ext uri="{FF2B5EF4-FFF2-40B4-BE49-F238E27FC236}">
                <a16:creationId xmlns:a16="http://schemas.microsoft.com/office/drawing/2014/main" id="{79C8889C-29B6-A54E-EB54-F9C518B6CC70}"/>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7713" indent="-285750" eaLnBrk="0" hangingPunct="0">
              <a:spcBef>
                <a:spcPct val="30000"/>
              </a:spcBef>
              <a:defRPr sz="1200">
                <a:solidFill>
                  <a:schemeClr val="tx1"/>
                </a:solidFill>
                <a:latin typeface="Calibri" panose="020F0502020204030204" pitchFamily="34" charset="0"/>
              </a:defRPr>
            </a:lvl2pPr>
            <a:lvl3pPr marL="1154113" indent="-227013" eaLnBrk="0" hangingPunct="0">
              <a:spcBef>
                <a:spcPct val="30000"/>
              </a:spcBef>
              <a:defRPr sz="1200">
                <a:solidFill>
                  <a:schemeClr val="tx1"/>
                </a:solidFill>
                <a:latin typeface="Calibri" panose="020F0502020204030204" pitchFamily="34" charset="0"/>
              </a:defRPr>
            </a:lvl3pPr>
            <a:lvl4pPr marL="1617663" indent="-227013" eaLnBrk="0" hangingPunct="0">
              <a:spcBef>
                <a:spcPct val="30000"/>
              </a:spcBef>
              <a:defRPr sz="1200">
                <a:solidFill>
                  <a:schemeClr val="tx1"/>
                </a:solidFill>
                <a:latin typeface="Calibri" panose="020F0502020204030204" pitchFamily="34" charset="0"/>
              </a:defRPr>
            </a:lvl4pPr>
            <a:lvl5pPr marL="2081213" indent="-227013" eaLnBrk="0" hangingPunct="0">
              <a:spcBef>
                <a:spcPct val="30000"/>
              </a:spcBef>
              <a:defRPr sz="1200">
                <a:solidFill>
                  <a:schemeClr val="tx1"/>
                </a:solidFill>
                <a:latin typeface="Calibri" panose="020F0502020204030204" pitchFamily="34" charset="0"/>
              </a:defRPr>
            </a:lvl5pPr>
            <a:lvl6pPr marL="2538413" indent="-227013" eaLnBrk="0" fontAlgn="base" hangingPunct="0">
              <a:spcBef>
                <a:spcPct val="30000"/>
              </a:spcBef>
              <a:spcAft>
                <a:spcPct val="0"/>
              </a:spcAft>
              <a:defRPr sz="1200">
                <a:solidFill>
                  <a:schemeClr val="tx1"/>
                </a:solidFill>
                <a:latin typeface="Calibri" panose="020F0502020204030204" pitchFamily="34" charset="0"/>
              </a:defRPr>
            </a:lvl6pPr>
            <a:lvl7pPr marL="2995613" indent="-227013" eaLnBrk="0" fontAlgn="base" hangingPunct="0">
              <a:spcBef>
                <a:spcPct val="30000"/>
              </a:spcBef>
              <a:spcAft>
                <a:spcPct val="0"/>
              </a:spcAft>
              <a:defRPr sz="1200">
                <a:solidFill>
                  <a:schemeClr val="tx1"/>
                </a:solidFill>
                <a:latin typeface="Calibri" panose="020F0502020204030204" pitchFamily="34" charset="0"/>
              </a:defRPr>
            </a:lvl7pPr>
            <a:lvl8pPr marL="3452813" indent="-227013" eaLnBrk="0" fontAlgn="base" hangingPunct="0">
              <a:spcBef>
                <a:spcPct val="30000"/>
              </a:spcBef>
              <a:spcAft>
                <a:spcPct val="0"/>
              </a:spcAft>
              <a:defRPr sz="1200">
                <a:solidFill>
                  <a:schemeClr val="tx1"/>
                </a:solidFill>
                <a:latin typeface="Calibri" panose="020F0502020204030204" pitchFamily="34" charset="0"/>
              </a:defRPr>
            </a:lvl8pPr>
            <a:lvl9pPr marL="39100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3137CE9-E17B-485C-95EB-5B4CEFAE40D4}" type="slidenum">
              <a:rPr lang="en-US" altLang="en-US">
                <a:latin typeface="Tahoma" panose="020B0604030504040204" pitchFamily="34" charset="0"/>
              </a:rPr>
              <a:pPr>
                <a:spcBef>
                  <a:spcPct val="0"/>
                </a:spcBef>
              </a:pPr>
              <a:t>4</a:t>
            </a:fld>
            <a:endParaRPr lang="en-US" altLang="en-US">
              <a:latin typeface="Tahoma" panose="020B0604030504040204" pitchFamily="34" charset="0"/>
            </a:endParaRPr>
          </a:p>
        </p:txBody>
      </p:sp>
    </p:spTree>
    <p:extLst>
      <p:ext uri="{BB962C8B-B14F-4D97-AF65-F5344CB8AC3E}">
        <p14:creationId xmlns:p14="http://schemas.microsoft.com/office/powerpoint/2010/main" val="2855129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084FFFEE-F266-44A5-B8E0-2F421E1A29FC}"/>
              </a:ext>
            </a:extLst>
          </p:cNvPr>
          <p:cNvSpPr>
            <a:spLocks noGrp="1" noRot="1" noChangeAspect="1" noTextEdit="1"/>
          </p:cNvSpPr>
          <p:nvPr>
            <p:ph type="sldImg"/>
          </p:nvPr>
        </p:nvSpPr>
        <p:spPr>
          <a:ln/>
        </p:spPr>
      </p:sp>
      <p:sp>
        <p:nvSpPr>
          <p:cNvPr id="41987" name="Notes Placeholder 2">
            <a:extLst>
              <a:ext uri="{FF2B5EF4-FFF2-40B4-BE49-F238E27FC236}">
                <a16:creationId xmlns:a16="http://schemas.microsoft.com/office/drawing/2014/main" id="{8B3E2527-C771-4251-B2F1-21F7EEC3C441}"/>
              </a:ext>
            </a:extLst>
          </p:cNvPr>
          <p:cNvSpPr>
            <a:spLocks noGrp="1"/>
          </p:cNvSpPr>
          <p:nvPr>
            <p:ph type="body" idx="1"/>
          </p:nvPr>
        </p:nvSpPr>
        <p:spPr>
          <a:noFill/>
        </p:spPr>
        <p:txBody>
          <a:bodyPr/>
          <a:lstStyle/>
          <a:p>
            <a:endParaRPr lang="en-US" altLang="en-US"/>
          </a:p>
        </p:txBody>
      </p:sp>
      <p:sp>
        <p:nvSpPr>
          <p:cNvPr id="41988" name="Slide Number Placeholder 3">
            <a:extLst>
              <a:ext uri="{FF2B5EF4-FFF2-40B4-BE49-F238E27FC236}">
                <a16:creationId xmlns:a16="http://schemas.microsoft.com/office/drawing/2014/main" id="{2EBB254D-68C5-49C5-921C-E62CC8300C30}"/>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7713" indent="-285750" eaLnBrk="0" hangingPunct="0">
              <a:spcBef>
                <a:spcPct val="30000"/>
              </a:spcBef>
              <a:defRPr sz="1200">
                <a:solidFill>
                  <a:schemeClr val="tx1"/>
                </a:solidFill>
                <a:latin typeface="Calibri" panose="020F0502020204030204" pitchFamily="34" charset="0"/>
              </a:defRPr>
            </a:lvl2pPr>
            <a:lvl3pPr marL="1154113" indent="-227013" eaLnBrk="0" hangingPunct="0">
              <a:spcBef>
                <a:spcPct val="30000"/>
              </a:spcBef>
              <a:defRPr sz="1200">
                <a:solidFill>
                  <a:schemeClr val="tx1"/>
                </a:solidFill>
                <a:latin typeface="Calibri" panose="020F0502020204030204" pitchFamily="34" charset="0"/>
              </a:defRPr>
            </a:lvl3pPr>
            <a:lvl4pPr marL="1617663" indent="-227013" eaLnBrk="0" hangingPunct="0">
              <a:spcBef>
                <a:spcPct val="30000"/>
              </a:spcBef>
              <a:defRPr sz="1200">
                <a:solidFill>
                  <a:schemeClr val="tx1"/>
                </a:solidFill>
                <a:latin typeface="Calibri" panose="020F0502020204030204" pitchFamily="34" charset="0"/>
              </a:defRPr>
            </a:lvl4pPr>
            <a:lvl5pPr marL="2081213" indent="-227013" eaLnBrk="0" hangingPunct="0">
              <a:spcBef>
                <a:spcPct val="30000"/>
              </a:spcBef>
              <a:defRPr sz="1200">
                <a:solidFill>
                  <a:schemeClr val="tx1"/>
                </a:solidFill>
                <a:latin typeface="Calibri" panose="020F0502020204030204" pitchFamily="34" charset="0"/>
              </a:defRPr>
            </a:lvl5pPr>
            <a:lvl6pPr marL="2538413" indent="-227013" eaLnBrk="0" fontAlgn="base" hangingPunct="0">
              <a:spcBef>
                <a:spcPct val="30000"/>
              </a:spcBef>
              <a:spcAft>
                <a:spcPct val="0"/>
              </a:spcAft>
              <a:defRPr sz="1200">
                <a:solidFill>
                  <a:schemeClr val="tx1"/>
                </a:solidFill>
                <a:latin typeface="Calibri" panose="020F0502020204030204" pitchFamily="34" charset="0"/>
              </a:defRPr>
            </a:lvl6pPr>
            <a:lvl7pPr marL="2995613" indent="-227013" eaLnBrk="0" fontAlgn="base" hangingPunct="0">
              <a:spcBef>
                <a:spcPct val="30000"/>
              </a:spcBef>
              <a:spcAft>
                <a:spcPct val="0"/>
              </a:spcAft>
              <a:defRPr sz="1200">
                <a:solidFill>
                  <a:schemeClr val="tx1"/>
                </a:solidFill>
                <a:latin typeface="Calibri" panose="020F0502020204030204" pitchFamily="34" charset="0"/>
              </a:defRPr>
            </a:lvl7pPr>
            <a:lvl8pPr marL="3452813" indent="-227013" eaLnBrk="0" fontAlgn="base" hangingPunct="0">
              <a:spcBef>
                <a:spcPct val="30000"/>
              </a:spcBef>
              <a:spcAft>
                <a:spcPct val="0"/>
              </a:spcAft>
              <a:defRPr sz="1200">
                <a:solidFill>
                  <a:schemeClr val="tx1"/>
                </a:solidFill>
                <a:latin typeface="Calibri" panose="020F0502020204030204" pitchFamily="34" charset="0"/>
              </a:defRPr>
            </a:lvl8pPr>
            <a:lvl9pPr marL="39100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46C1E85-D7E7-4B98-9784-762158582969}" type="slidenum">
              <a:rPr lang="en-US" altLang="en-US">
                <a:latin typeface="Tahoma" panose="020B0604030504040204" pitchFamily="34" charset="0"/>
              </a:rPr>
              <a:pPr>
                <a:spcBef>
                  <a:spcPct val="0"/>
                </a:spcBef>
              </a:pPr>
              <a:t>9</a:t>
            </a:fld>
            <a:endParaRPr lang="en-US" altLang="en-US">
              <a:latin typeface="Tahoma" panose="020B060403050404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EDC2492E-0C2F-481C-8848-78D7B6E889B8}"/>
              </a:ext>
            </a:extLst>
          </p:cNvPr>
          <p:cNvSpPr>
            <a:spLocks noGrp="1" noRot="1" noChangeAspect="1" noTextEdit="1"/>
          </p:cNvSpPr>
          <p:nvPr>
            <p:ph type="sldImg"/>
          </p:nvPr>
        </p:nvSpPr>
        <p:spPr>
          <a:ln/>
        </p:spPr>
      </p:sp>
      <p:sp>
        <p:nvSpPr>
          <p:cNvPr id="43011" name="Notes Placeholder 2">
            <a:extLst>
              <a:ext uri="{FF2B5EF4-FFF2-40B4-BE49-F238E27FC236}">
                <a16:creationId xmlns:a16="http://schemas.microsoft.com/office/drawing/2014/main" id="{E74D6452-16BE-4C2F-9780-E35594B195A8}"/>
              </a:ext>
            </a:extLst>
          </p:cNvPr>
          <p:cNvSpPr>
            <a:spLocks noGrp="1"/>
          </p:cNvSpPr>
          <p:nvPr>
            <p:ph type="body" idx="1"/>
          </p:nvPr>
        </p:nvSpPr>
        <p:spPr>
          <a:noFill/>
        </p:spPr>
        <p:txBody>
          <a:bodyPr/>
          <a:lstStyle/>
          <a:p>
            <a:endParaRPr lang="en-US" altLang="en-US"/>
          </a:p>
        </p:txBody>
      </p:sp>
      <p:sp>
        <p:nvSpPr>
          <p:cNvPr id="43012" name="Slide Number Placeholder 3">
            <a:extLst>
              <a:ext uri="{FF2B5EF4-FFF2-40B4-BE49-F238E27FC236}">
                <a16:creationId xmlns:a16="http://schemas.microsoft.com/office/drawing/2014/main" id="{3BA5D3C6-DAAB-406F-9D24-ED79276D6EB0}"/>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7713" indent="-285750" eaLnBrk="0" hangingPunct="0">
              <a:spcBef>
                <a:spcPct val="30000"/>
              </a:spcBef>
              <a:defRPr sz="1200">
                <a:solidFill>
                  <a:schemeClr val="tx1"/>
                </a:solidFill>
                <a:latin typeface="Calibri" panose="020F0502020204030204" pitchFamily="34" charset="0"/>
              </a:defRPr>
            </a:lvl2pPr>
            <a:lvl3pPr marL="1154113" indent="-227013" eaLnBrk="0" hangingPunct="0">
              <a:spcBef>
                <a:spcPct val="30000"/>
              </a:spcBef>
              <a:defRPr sz="1200">
                <a:solidFill>
                  <a:schemeClr val="tx1"/>
                </a:solidFill>
                <a:latin typeface="Calibri" panose="020F0502020204030204" pitchFamily="34" charset="0"/>
              </a:defRPr>
            </a:lvl3pPr>
            <a:lvl4pPr marL="1617663" indent="-227013" eaLnBrk="0" hangingPunct="0">
              <a:spcBef>
                <a:spcPct val="30000"/>
              </a:spcBef>
              <a:defRPr sz="1200">
                <a:solidFill>
                  <a:schemeClr val="tx1"/>
                </a:solidFill>
                <a:latin typeface="Calibri" panose="020F0502020204030204" pitchFamily="34" charset="0"/>
              </a:defRPr>
            </a:lvl4pPr>
            <a:lvl5pPr marL="2081213" indent="-227013" eaLnBrk="0" hangingPunct="0">
              <a:spcBef>
                <a:spcPct val="30000"/>
              </a:spcBef>
              <a:defRPr sz="1200">
                <a:solidFill>
                  <a:schemeClr val="tx1"/>
                </a:solidFill>
                <a:latin typeface="Calibri" panose="020F0502020204030204" pitchFamily="34" charset="0"/>
              </a:defRPr>
            </a:lvl5pPr>
            <a:lvl6pPr marL="2538413" indent="-227013" eaLnBrk="0" fontAlgn="base" hangingPunct="0">
              <a:spcBef>
                <a:spcPct val="30000"/>
              </a:spcBef>
              <a:spcAft>
                <a:spcPct val="0"/>
              </a:spcAft>
              <a:defRPr sz="1200">
                <a:solidFill>
                  <a:schemeClr val="tx1"/>
                </a:solidFill>
                <a:latin typeface="Calibri" panose="020F0502020204030204" pitchFamily="34" charset="0"/>
              </a:defRPr>
            </a:lvl6pPr>
            <a:lvl7pPr marL="2995613" indent="-227013" eaLnBrk="0" fontAlgn="base" hangingPunct="0">
              <a:spcBef>
                <a:spcPct val="30000"/>
              </a:spcBef>
              <a:spcAft>
                <a:spcPct val="0"/>
              </a:spcAft>
              <a:defRPr sz="1200">
                <a:solidFill>
                  <a:schemeClr val="tx1"/>
                </a:solidFill>
                <a:latin typeface="Calibri" panose="020F0502020204030204" pitchFamily="34" charset="0"/>
              </a:defRPr>
            </a:lvl7pPr>
            <a:lvl8pPr marL="3452813" indent="-227013" eaLnBrk="0" fontAlgn="base" hangingPunct="0">
              <a:spcBef>
                <a:spcPct val="30000"/>
              </a:spcBef>
              <a:spcAft>
                <a:spcPct val="0"/>
              </a:spcAft>
              <a:defRPr sz="1200">
                <a:solidFill>
                  <a:schemeClr val="tx1"/>
                </a:solidFill>
                <a:latin typeface="Calibri" panose="020F0502020204030204" pitchFamily="34" charset="0"/>
              </a:defRPr>
            </a:lvl8pPr>
            <a:lvl9pPr marL="39100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535E9DF-0203-4F3E-8065-54CEAE3C53F7}" type="slidenum">
              <a:rPr lang="en-US" altLang="en-US">
                <a:latin typeface="Tahoma" panose="020B0604030504040204" pitchFamily="34" charset="0"/>
              </a:rPr>
              <a:pPr>
                <a:spcBef>
                  <a:spcPct val="0"/>
                </a:spcBef>
              </a:pPr>
              <a:t>10</a:t>
            </a:fld>
            <a:endParaRPr lang="en-US" altLang="en-US">
              <a:latin typeface="Tahoma" panose="020B0604030504040204" pitchFamily="34" charset="0"/>
            </a:endParaRPr>
          </a:p>
        </p:txBody>
      </p:sp>
    </p:spTree>
    <p:extLst>
      <p:ext uri="{BB962C8B-B14F-4D97-AF65-F5344CB8AC3E}">
        <p14:creationId xmlns:p14="http://schemas.microsoft.com/office/powerpoint/2010/main" val="24675716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EDC2492E-0C2F-481C-8848-78D7B6E889B8}"/>
              </a:ext>
            </a:extLst>
          </p:cNvPr>
          <p:cNvSpPr>
            <a:spLocks noGrp="1" noRot="1" noChangeAspect="1" noTextEdit="1"/>
          </p:cNvSpPr>
          <p:nvPr>
            <p:ph type="sldImg"/>
          </p:nvPr>
        </p:nvSpPr>
        <p:spPr>
          <a:ln/>
        </p:spPr>
      </p:sp>
      <p:sp>
        <p:nvSpPr>
          <p:cNvPr id="43011" name="Notes Placeholder 2">
            <a:extLst>
              <a:ext uri="{FF2B5EF4-FFF2-40B4-BE49-F238E27FC236}">
                <a16:creationId xmlns:a16="http://schemas.microsoft.com/office/drawing/2014/main" id="{E74D6452-16BE-4C2F-9780-E35594B195A8}"/>
              </a:ext>
            </a:extLst>
          </p:cNvPr>
          <p:cNvSpPr>
            <a:spLocks noGrp="1"/>
          </p:cNvSpPr>
          <p:nvPr>
            <p:ph type="body" idx="1"/>
          </p:nvPr>
        </p:nvSpPr>
        <p:spPr>
          <a:noFill/>
        </p:spPr>
        <p:txBody>
          <a:bodyPr/>
          <a:lstStyle/>
          <a:p>
            <a:endParaRPr lang="en-US" altLang="en-US"/>
          </a:p>
        </p:txBody>
      </p:sp>
      <p:sp>
        <p:nvSpPr>
          <p:cNvPr id="43012" name="Slide Number Placeholder 3">
            <a:extLst>
              <a:ext uri="{FF2B5EF4-FFF2-40B4-BE49-F238E27FC236}">
                <a16:creationId xmlns:a16="http://schemas.microsoft.com/office/drawing/2014/main" id="{3BA5D3C6-DAAB-406F-9D24-ED79276D6EB0}"/>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7713" indent="-285750" eaLnBrk="0" hangingPunct="0">
              <a:spcBef>
                <a:spcPct val="30000"/>
              </a:spcBef>
              <a:defRPr sz="1200">
                <a:solidFill>
                  <a:schemeClr val="tx1"/>
                </a:solidFill>
                <a:latin typeface="Calibri" panose="020F0502020204030204" pitchFamily="34" charset="0"/>
              </a:defRPr>
            </a:lvl2pPr>
            <a:lvl3pPr marL="1154113" indent="-227013" eaLnBrk="0" hangingPunct="0">
              <a:spcBef>
                <a:spcPct val="30000"/>
              </a:spcBef>
              <a:defRPr sz="1200">
                <a:solidFill>
                  <a:schemeClr val="tx1"/>
                </a:solidFill>
                <a:latin typeface="Calibri" panose="020F0502020204030204" pitchFamily="34" charset="0"/>
              </a:defRPr>
            </a:lvl3pPr>
            <a:lvl4pPr marL="1617663" indent="-227013" eaLnBrk="0" hangingPunct="0">
              <a:spcBef>
                <a:spcPct val="30000"/>
              </a:spcBef>
              <a:defRPr sz="1200">
                <a:solidFill>
                  <a:schemeClr val="tx1"/>
                </a:solidFill>
                <a:latin typeface="Calibri" panose="020F0502020204030204" pitchFamily="34" charset="0"/>
              </a:defRPr>
            </a:lvl4pPr>
            <a:lvl5pPr marL="2081213" indent="-227013" eaLnBrk="0" hangingPunct="0">
              <a:spcBef>
                <a:spcPct val="30000"/>
              </a:spcBef>
              <a:defRPr sz="1200">
                <a:solidFill>
                  <a:schemeClr val="tx1"/>
                </a:solidFill>
                <a:latin typeface="Calibri" panose="020F0502020204030204" pitchFamily="34" charset="0"/>
              </a:defRPr>
            </a:lvl5pPr>
            <a:lvl6pPr marL="2538413" indent="-227013" eaLnBrk="0" fontAlgn="base" hangingPunct="0">
              <a:spcBef>
                <a:spcPct val="30000"/>
              </a:spcBef>
              <a:spcAft>
                <a:spcPct val="0"/>
              </a:spcAft>
              <a:defRPr sz="1200">
                <a:solidFill>
                  <a:schemeClr val="tx1"/>
                </a:solidFill>
                <a:latin typeface="Calibri" panose="020F0502020204030204" pitchFamily="34" charset="0"/>
              </a:defRPr>
            </a:lvl6pPr>
            <a:lvl7pPr marL="2995613" indent="-227013" eaLnBrk="0" fontAlgn="base" hangingPunct="0">
              <a:spcBef>
                <a:spcPct val="30000"/>
              </a:spcBef>
              <a:spcAft>
                <a:spcPct val="0"/>
              </a:spcAft>
              <a:defRPr sz="1200">
                <a:solidFill>
                  <a:schemeClr val="tx1"/>
                </a:solidFill>
                <a:latin typeface="Calibri" panose="020F0502020204030204" pitchFamily="34" charset="0"/>
              </a:defRPr>
            </a:lvl7pPr>
            <a:lvl8pPr marL="3452813" indent="-227013" eaLnBrk="0" fontAlgn="base" hangingPunct="0">
              <a:spcBef>
                <a:spcPct val="30000"/>
              </a:spcBef>
              <a:spcAft>
                <a:spcPct val="0"/>
              </a:spcAft>
              <a:defRPr sz="1200">
                <a:solidFill>
                  <a:schemeClr val="tx1"/>
                </a:solidFill>
                <a:latin typeface="Calibri" panose="020F0502020204030204" pitchFamily="34" charset="0"/>
              </a:defRPr>
            </a:lvl8pPr>
            <a:lvl9pPr marL="39100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535E9DF-0203-4F3E-8065-54CEAE3C53F7}" type="slidenum">
              <a:rPr lang="en-US" altLang="en-US">
                <a:latin typeface="Tahoma" panose="020B0604030504040204" pitchFamily="34" charset="0"/>
              </a:rPr>
              <a:pPr>
                <a:spcBef>
                  <a:spcPct val="0"/>
                </a:spcBef>
              </a:pPr>
              <a:t>11</a:t>
            </a:fld>
            <a:endParaRPr lang="en-US" altLang="en-US">
              <a:latin typeface="Tahoma" panose="020B0604030504040204" pitchFamily="34" charset="0"/>
            </a:endParaRPr>
          </a:p>
        </p:txBody>
      </p:sp>
    </p:spTree>
    <p:extLst>
      <p:ext uri="{BB962C8B-B14F-4D97-AF65-F5344CB8AC3E}">
        <p14:creationId xmlns:p14="http://schemas.microsoft.com/office/powerpoint/2010/main" val="32801296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28020" y="1769541"/>
            <a:ext cx="7080026"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028020" y="3598339"/>
            <a:ext cx="7080026"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BF970814-DA4F-4EA0-B0E1-A845F731E759}" type="slidenum">
              <a:rPr lang="en-US" altLang="en-US" smtClean="0"/>
              <a:pPr/>
              <a:t>‹#›</a:t>
            </a:fld>
            <a:endParaRPr lang="en-US" altLang="en-US"/>
          </a:p>
        </p:txBody>
      </p:sp>
    </p:spTree>
    <p:extLst>
      <p:ext uri="{BB962C8B-B14F-4D97-AF65-F5344CB8AC3E}">
        <p14:creationId xmlns:p14="http://schemas.microsoft.com/office/powerpoint/2010/main" val="9283812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Slate-V2-S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995" y="540085"/>
            <a:ext cx="7656010" cy="3834374"/>
          </a:xfrm>
          <a:prstGeom prst="rect">
            <a:avLst/>
          </a:prstGeom>
        </p:spPr>
      </p:pic>
      <p:sp>
        <p:nvSpPr>
          <p:cNvPr id="2" name="Title 1"/>
          <p:cNvSpPr>
            <a:spLocks noGrp="1"/>
          </p:cNvSpPr>
          <p:nvPr>
            <p:ph type="title"/>
          </p:nvPr>
        </p:nvSpPr>
        <p:spPr>
          <a:xfrm>
            <a:off x="685354" y="4565255"/>
            <a:ext cx="7766495"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26217" y="695010"/>
            <a:ext cx="7285600"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5108728"/>
            <a:ext cx="776532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581219516"/>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8437"/>
            <a:ext cx="776532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6" y="4295180"/>
            <a:ext cx="7765322"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2155413834"/>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3"/>
            <a:ext cx="6564224"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346" y="4304353"/>
            <a:ext cx="7765322"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4C83750B-C7EA-4C43-AC23-DA34A6EAD847}" type="slidenum">
              <a:rPr lang="en-US" altLang="en-US" smtClean="0"/>
              <a:pPr/>
              <a:t>‹#›</a:t>
            </a:fld>
            <a:endParaRPr lang="en-US" altLang="en-US"/>
          </a:p>
        </p:txBody>
      </p:sp>
      <p:sp>
        <p:nvSpPr>
          <p:cNvPr id="11" name="TextBox 10"/>
          <p:cNvSpPr txBox="1"/>
          <p:nvPr/>
        </p:nvSpPr>
        <p:spPr>
          <a:xfrm>
            <a:off x="627459" y="87391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7828359" y="2933245"/>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785095961"/>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46" y="2126943"/>
            <a:ext cx="7765322"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9" y="4650556"/>
            <a:ext cx="776414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3241158380"/>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6" y="609600"/>
            <a:ext cx="776532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46"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34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35033"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3107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74929"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74929"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3449019910"/>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6" name="Picture 5"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239" y="1826045"/>
            <a:ext cx="2529046" cy="1833558"/>
          </a:xfrm>
          <a:prstGeom prst="rect">
            <a:avLst/>
          </a:prstGeom>
        </p:spPr>
      </p:pic>
      <p:pic>
        <p:nvPicPr>
          <p:cNvPr id="28" name="Picture 27"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3813" y="1826045"/>
            <a:ext cx="2529046" cy="1833558"/>
          </a:xfrm>
          <a:prstGeom prst="rect">
            <a:avLst/>
          </a:prstGeom>
        </p:spPr>
      </p:pic>
      <p:pic>
        <p:nvPicPr>
          <p:cNvPr id="29" name="Picture 28"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1715" y="1826045"/>
            <a:ext cx="2529046" cy="1833558"/>
          </a:xfrm>
          <a:prstGeom prst="rect">
            <a:avLst/>
          </a:prstGeom>
        </p:spPr>
      </p:pic>
      <p:sp>
        <p:nvSpPr>
          <p:cNvPr id="30" name="Title 1"/>
          <p:cNvSpPr>
            <a:spLocks noGrp="1"/>
          </p:cNvSpPr>
          <p:nvPr>
            <p:ph type="title"/>
          </p:nvPr>
        </p:nvSpPr>
        <p:spPr>
          <a:xfrm>
            <a:off x="685346" y="609600"/>
            <a:ext cx="7765322"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46"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763577" y="1938918"/>
            <a:ext cx="2319276"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5346" y="4480369"/>
            <a:ext cx="2475738"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332091"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409307" y="1939094"/>
            <a:ext cx="2319276"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331075" y="4480368"/>
            <a:ext cx="2476753"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75023"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6056774" y="1934432"/>
            <a:ext cx="2319276"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74929" y="4480366"/>
            <a:ext cx="2475738"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1320305437"/>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7AF799F6-4855-4E7F-A06A-6E9CC48E1BFF}" type="slidenum">
              <a:rPr lang="en-US" altLang="en-US" smtClean="0"/>
              <a:pPr/>
              <a:t>‹#›</a:t>
            </a:fld>
            <a:endParaRPr lang="en-US" altLang="en-US"/>
          </a:p>
        </p:txBody>
      </p:sp>
    </p:spTree>
    <p:extLst>
      <p:ext uri="{BB962C8B-B14F-4D97-AF65-F5344CB8AC3E}">
        <p14:creationId xmlns:p14="http://schemas.microsoft.com/office/powerpoint/2010/main" val="1831372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7302" y="609600"/>
            <a:ext cx="1713365"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85347" y="609600"/>
            <a:ext cx="5937654"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38417A1A-D0FB-49F2-A5B2-FC2821ADFA7C}" type="slidenum">
              <a:rPr lang="en-US" altLang="en-US" smtClean="0"/>
              <a:pPr/>
              <a:t>‹#›</a:t>
            </a:fld>
            <a:endParaRPr lang="en-US" altLang="en-US"/>
          </a:p>
        </p:txBody>
      </p:sp>
    </p:spTree>
    <p:extLst>
      <p:ext uri="{BB962C8B-B14F-4D97-AF65-F5344CB8AC3E}">
        <p14:creationId xmlns:p14="http://schemas.microsoft.com/office/powerpoint/2010/main" val="3521665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5A15036D-ACD3-482D-A970-93FB802542F3}" type="slidenum">
              <a:rPr lang="en-US" altLang="en-US" smtClean="0"/>
              <a:pPr/>
              <a:t>‹#›</a:t>
            </a:fld>
            <a:endParaRPr lang="en-US" altLang="en-US"/>
          </a:p>
        </p:txBody>
      </p:sp>
    </p:spTree>
    <p:extLst>
      <p:ext uri="{BB962C8B-B14F-4D97-AF65-F5344CB8AC3E}">
        <p14:creationId xmlns:p14="http://schemas.microsoft.com/office/powerpoint/2010/main" val="42837081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71551" y="1761068"/>
            <a:ext cx="7192913"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971551" y="3589879"/>
            <a:ext cx="7192913"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F65459C0-D9F3-4E87-B048-797558306541}" type="slidenum">
              <a:rPr lang="en-US" altLang="en-US" smtClean="0"/>
              <a:pPr/>
              <a:t>‹#›</a:t>
            </a:fld>
            <a:endParaRPr lang="en-US" altLang="en-US"/>
          </a:p>
        </p:txBody>
      </p:sp>
    </p:spTree>
    <p:extLst>
      <p:ext uri="{BB962C8B-B14F-4D97-AF65-F5344CB8AC3E}">
        <p14:creationId xmlns:p14="http://schemas.microsoft.com/office/powerpoint/2010/main" val="28571421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347" y="1732449"/>
            <a:ext cx="3795373" cy="405875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52169" y="1732450"/>
            <a:ext cx="3798499" cy="405875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9392680E-76D8-482F-9260-E1CC0BD1EDB5}" type="slidenum">
              <a:rPr lang="en-US" altLang="en-US" smtClean="0"/>
              <a:pPr/>
              <a:t>‹#›</a:t>
            </a:fld>
            <a:endParaRPr lang="en-US" altLang="en-US"/>
          </a:p>
        </p:txBody>
      </p:sp>
    </p:spTree>
    <p:extLst>
      <p:ext uri="{BB962C8B-B14F-4D97-AF65-F5344CB8AC3E}">
        <p14:creationId xmlns:p14="http://schemas.microsoft.com/office/powerpoint/2010/main" val="40131250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345" y="1770323"/>
            <a:ext cx="3787423" cy="4112953"/>
          </a:xfrm>
          <a:prstGeom prst="rect">
            <a:avLst/>
          </a:prstGeom>
        </p:spPr>
      </p:pic>
      <p:pic>
        <p:nvPicPr>
          <p:cNvPr id="14" name="Picture 13"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3245" y="1770323"/>
            <a:ext cx="3787423" cy="4112953"/>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754404" y="1835254"/>
            <a:ext cx="3657258"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54404" y="2380138"/>
            <a:ext cx="365725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21225" y="1835255"/>
            <a:ext cx="3671498"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21225" y="2380138"/>
            <a:ext cx="367149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1128454691"/>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D2EABE91-2131-4246-91A2-52FC2A22B0D5}" type="slidenum">
              <a:rPr lang="en-US" altLang="en-US" smtClean="0"/>
              <a:pPr/>
              <a:t>‹#›</a:t>
            </a:fld>
            <a:endParaRPr lang="en-US" altLang="en-US"/>
          </a:p>
        </p:txBody>
      </p:sp>
    </p:spTree>
    <p:extLst>
      <p:ext uri="{BB962C8B-B14F-4D97-AF65-F5344CB8AC3E}">
        <p14:creationId xmlns:p14="http://schemas.microsoft.com/office/powerpoint/2010/main" val="39022376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B55EF8-B59A-48DF-A116-AFDAD4B003AB}" type="datetimeFigureOut">
              <a:rPr lang="en-US" smtClean="0"/>
              <a:t>04/24/2026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646BA9F-1FA8-403C-81F1-144344226328}" type="slidenum">
              <a:rPr lang="en-US" altLang="en-US" smtClean="0"/>
              <a:pPr/>
              <a:t>‹#›</a:t>
            </a:fld>
            <a:endParaRPr lang="en-US" altLang="en-US"/>
          </a:p>
        </p:txBody>
      </p:sp>
    </p:spTree>
    <p:extLst>
      <p:ext uri="{BB962C8B-B14F-4D97-AF65-F5344CB8AC3E}">
        <p14:creationId xmlns:p14="http://schemas.microsoft.com/office/powerpoint/2010/main" val="20295728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0"/>
            <a:ext cx="2780167"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3641725" y="609600"/>
            <a:ext cx="4808943" cy="5181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347" y="2431518"/>
            <a:ext cx="2780167"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C79BC6B3-BBE4-4E4E-98EA-73569C4C7972}" type="slidenum">
              <a:rPr lang="en-US" altLang="en-US" smtClean="0"/>
              <a:pPr/>
              <a:t>‹#›</a:t>
            </a:fld>
            <a:endParaRPr lang="en-US" altLang="en-US"/>
          </a:p>
        </p:txBody>
      </p:sp>
    </p:spTree>
    <p:extLst>
      <p:ext uri="{BB962C8B-B14F-4D97-AF65-F5344CB8AC3E}">
        <p14:creationId xmlns:p14="http://schemas.microsoft.com/office/powerpoint/2010/main" val="2539152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2" name="Picture 11" descr="Slate-V2-S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4987" y="609923"/>
            <a:ext cx="3428146" cy="5205472"/>
          </a:xfrm>
          <a:prstGeom prst="rect">
            <a:avLst/>
          </a:prstGeom>
        </p:spPr>
      </p:pic>
      <p:sp>
        <p:nvSpPr>
          <p:cNvPr id="2" name="Title 1"/>
          <p:cNvSpPr>
            <a:spLocks noGrp="1"/>
          </p:cNvSpPr>
          <p:nvPr>
            <p:ph type="title"/>
          </p:nvPr>
        </p:nvSpPr>
        <p:spPr>
          <a:xfrm>
            <a:off x="685347" y="609923"/>
            <a:ext cx="3924676"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976728" y="743989"/>
            <a:ext cx="3165375"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347" y="2439261"/>
            <a:ext cx="3924676"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73CC1B89-FEA8-49D3-85C0-3715582C6414}" type="slidenum">
              <a:rPr lang="en-US" altLang="en-US" smtClean="0"/>
              <a:pPr/>
              <a:t>‹#›</a:t>
            </a:fld>
            <a:endParaRPr lang="en-US" altLang="en-US"/>
          </a:p>
        </p:txBody>
      </p:sp>
    </p:spTree>
    <p:extLst>
      <p:ext uri="{BB962C8B-B14F-4D97-AF65-F5344CB8AC3E}">
        <p14:creationId xmlns:p14="http://schemas.microsoft.com/office/powerpoint/2010/main" val="38653213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6" y="609600"/>
            <a:ext cx="776532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46" y="1732450"/>
            <a:ext cx="776532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pPr>
              <a:defRPr/>
            </a:pPr>
            <a:endParaRPr lang="en-US"/>
          </a:p>
        </p:txBody>
      </p:sp>
      <p:sp>
        <p:nvSpPr>
          <p:cNvPr id="5" name="Footer Placeholder 4"/>
          <p:cNvSpPr>
            <a:spLocks noGrp="1"/>
          </p:cNvSpPr>
          <p:nvPr>
            <p:ph type="ftr" sz="quarter" idx="3"/>
          </p:nvPr>
        </p:nvSpPr>
        <p:spPr>
          <a:xfrm>
            <a:off x="685347" y="5883276"/>
            <a:ext cx="5004649"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pPr>
              <a:defRPr/>
            </a:pPr>
            <a:endParaRPr lang="en-US"/>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1625571683"/>
      </p:ext>
    </p:extLst>
  </p:cSld>
  <p:clrMap bg1="dk1" tx1="lt1" bg2="dk2" tx2="lt2" accent1="accent1" accent2="accent2" accent3="accent3" accent4="accent4" accent5="accent5" accent6="accent6" hlink="hlink" folHlink="folHlink"/>
  <p:sldLayoutIdLst>
    <p:sldLayoutId id="2147487050" r:id="rId1"/>
    <p:sldLayoutId id="2147487051" r:id="rId2"/>
    <p:sldLayoutId id="2147487052" r:id="rId3"/>
    <p:sldLayoutId id="2147487053" r:id="rId4"/>
    <p:sldLayoutId id="2147487054" r:id="rId5"/>
    <p:sldLayoutId id="2147487055" r:id="rId6"/>
    <p:sldLayoutId id="2147487056" r:id="rId7"/>
    <p:sldLayoutId id="2147487057" r:id="rId8"/>
    <p:sldLayoutId id="2147487058" r:id="rId9"/>
    <p:sldLayoutId id="2147487059" r:id="rId10"/>
    <p:sldLayoutId id="2147487060" r:id="rId11"/>
    <p:sldLayoutId id="2147487061" r:id="rId12"/>
    <p:sldLayoutId id="2147487062" r:id="rId13"/>
    <p:sldLayoutId id="2147487063" r:id="rId14"/>
    <p:sldLayoutId id="2147487064" r:id="rId15"/>
    <p:sldLayoutId id="2147487065" r:id="rId16"/>
    <p:sldLayoutId id="2147487066" r:id="rId17"/>
  </p:sldLayoutIdLst>
  <p:hf hdr="0" ftr="0" dt="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5.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a:extLst>
              <a:ext uri="{FF2B5EF4-FFF2-40B4-BE49-F238E27FC236}">
                <a16:creationId xmlns:a16="http://schemas.microsoft.com/office/drawing/2014/main" id="{FD44F327-2A15-454B-A27E-69C97CB71A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139337" y="495119"/>
            <a:ext cx="8865324" cy="4986745"/>
          </a:xfrm>
          <a:prstGeom prst="rect">
            <a:avLst/>
          </a:prstGeom>
          <a:noFill/>
          <a:ln>
            <a:noFill/>
          </a:ln>
          <a:effectLst>
            <a:softEdge rad="317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
            <a:extLst>
              <a:ext uri="{FF2B5EF4-FFF2-40B4-BE49-F238E27FC236}">
                <a16:creationId xmlns:a16="http://schemas.microsoft.com/office/drawing/2014/main" id="{94D11649-850C-3AF5-058B-1A9C66D5AB47}"/>
              </a:ext>
            </a:extLst>
          </p:cNvPr>
          <p:cNvGrpSpPr/>
          <p:nvPr/>
        </p:nvGrpSpPr>
        <p:grpSpPr>
          <a:xfrm>
            <a:off x="304800" y="5916418"/>
            <a:ext cx="8229600" cy="941582"/>
            <a:chOff x="495300" y="123825"/>
            <a:chExt cx="8229600" cy="941582"/>
          </a:xfrm>
        </p:grpSpPr>
        <p:sp>
          <p:nvSpPr>
            <p:cNvPr id="3" name="Rectangle 2">
              <a:extLst>
                <a:ext uri="{FF2B5EF4-FFF2-40B4-BE49-F238E27FC236}">
                  <a16:creationId xmlns:a16="http://schemas.microsoft.com/office/drawing/2014/main" id="{396A5DCA-E938-15D1-FA01-F1AA3B6C5479}"/>
                </a:ext>
              </a:extLst>
            </p:cNvPr>
            <p:cNvSpPr>
              <a:spLocks noChangeArrowheads="1"/>
            </p:cNvSpPr>
            <p:nvPr/>
          </p:nvSpPr>
          <p:spPr bwMode="auto">
            <a:xfrm>
              <a:off x="495300" y="123826"/>
              <a:ext cx="2667000" cy="941581"/>
            </a:xfrm>
            <a:prstGeom prst="rect">
              <a:avLst/>
            </a:prstGeom>
            <a:noFill/>
            <a:ln>
              <a:noFill/>
            </a:ln>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lnSpc>
                  <a:spcPts val="3200"/>
                </a:lnSpc>
                <a:spcBef>
                  <a:spcPct val="0"/>
                </a:spcBef>
                <a:spcAft>
                  <a:spcPts val="400"/>
                </a:spcAft>
                <a:buClrTx/>
                <a:buSzTx/>
                <a:buFontTx/>
                <a:buNone/>
                <a:defRPr/>
              </a:pPr>
              <a:r>
                <a:rPr lang="en-US" altLang="en-US" sz="2800" i="1"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Enter in</a:t>
              </a:r>
              <a:br>
                <a:rPr lang="en-US" altLang="en-US" sz="2800" i="1"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br>
              <a:r>
                <a:rPr lang="en-US" altLang="en-US" sz="2800" i="1"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 SILENCE</a:t>
              </a:r>
            </a:p>
          </p:txBody>
        </p:sp>
        <p:sp>
          <p:nvSpPr>
            <p:cNvPr id="4" name="Rectangle 2">
              <a:extLst>
                <a:ext uri="{FF2B5EF4-FFF2-40B4-BE49-F238E27FC236}">
                  <a16:creationId xmlns:a16="http://schemas.microsoft.com/office/drawing/2014/main" id="{7126F1BF-8F30-5816-B3F9-05017FEFA6D4}"/>
                </a:ext>
              </a:extLst>
            </p:cNvPr>
            <p:cNvSpPr>
              <a:spLocks noChangeArrowheads="1"/>
            </p:cNvSpPr>
            <p:nvPr/>
          </p:nvSpPr>
          <p:spPr bwMode="auto">
            <a:xfrm>
              <a:off x="3429000" y="123825"/>
              <a:ext cx="2667000" cy="941581"/>
            </a:xfrm>
            <a:prstGeom prst="rect">
              <a:avLst/>
            </a:prstGeom>
            <a:noFill/>
            <a:ln>
              <a:noFill/>
            </a:ln>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lnSpc>
                  <a:spcPts val="3200"/>
                </a:lnSpc>
                <a:spcBef>
                  <a:spcPct val="0"/>
                </a:spcBef>
                <a:spcAft>
                  <a:spcPts val="400"/>
                </a:spcAft>
                <a:buClrTx/>
                <a:buSzTx/>
                <a:buFontTx/>
                <a:buNone/>
                <a:defRPr/>
              </a:pPr>
              <a:r>
                <a:rPr lang="en-US" altLang="en-US" sz="2800" i="1"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Wait with </a:t>
              </a:r>
              <a:br>
                <a:rPr lang="en-US" altLang="en-US" sz="2800" i="1"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br>
              <a:r>
                <a:rPr lang="en-US" altLang="en-US" sz="2800" i="1"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REVERENCE </a:t>
              </a:r>
            </a:p>
          </p:txBody>
        </p:sp>
        <p:sp>
          <p:nvSpPr>
            <p:cNvPr id="5" name="Rectangle 4">
              <a:extLst>
                <a:ext uri="{FF2B5EF4-FFF2-40B4-BE49-F238E27FC236}">
                  <a16:creationId xmlns:a16="http://schemas.microsoft.com/office/drawing/2014/main" id="{B4A9C6DE-DAA8-EC23-90EB-FE661950C383}"/>
                </a:ext>
              </a:extLst>
            </p:cNvPr>
            <p:cNvSpPr>
              <a:spLocks noChangeArrowheads="1"/>
            </p:cNvSpPr>
            <p:nvPr/>
          </p:nvSpPr>
          <p:spPr bwMode="auto">
            <a:xfrm>
              <a:off x="6057900" y="123826"/>
              <a:ext cx="2667000" cy="941581"/>
            </a:xfrm>
            <a:prstGeom prst="rect">
              <a:avLst/>
            </a:prstGeom>
            <a:noFill/>
            <a:ln>
              <a:noFill/>
            </a:ln>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lnSpc>
                  <a:spcPts val="3200"/>
                </a:lnSpc>
                <a:spcBef>
                  <a:spcPct val="0"/>
                </a:spcBef>
                <a:spcAft>
                  <a:spcPts val="0"/>
                </a:spcAft>
                <a:buClrTx/>
                <a:buSzTx/>
                <a:buFontTx/>
                <a:buNone/>
                <a:defRPr/>
              </a:pPr>
              <a:r>
                <a:rPr lang="en-US" altLang="en-US" sz="2800" i="1"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Worship from</a:t>
              </a:r>
              <a:r>
                <a:rPr lang="en-US" altLang="en-US" sz="2800"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 </a:t>
              </a:r>
              <a:br>
                <a:rPr lang="en-US" altLang="en-US" sz="2800"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br>
              <a:r>
                <a:rPr lang="en-US" altLang="en-US" sz="2800" i="1"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JOY</a:t>
              </a: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a:extLst>
              <a:ext uri="{FF2B5EF4-FFF2-40B4-BE49-F238E27FC236}">
                <a16:creationId xmlns:a16="http://schemas.microsoft.com/office/drawing/2014/main" id="{F31512E2-F393-4D44-A63D-55F78F8B5DAA}"/>
              </a:ext>
            </a:extLst>
          </p:cNvPr>
          <p:cNvSpPr>
            <a:spLocks noGrp="1" noChangeArrowheads="1"/>
          </p:cNvSpPr>
          <p:nvPr>
            <p:ph type="subTitle" idx="4294967295"/>
          </p:nvPr>
        </p:nvSpPr>
        <p:spPr>
          <a:xfrm>
            <a:off x="0" y="76200"/>
            <a:ext cx="9144000" cy="6705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marL="0" indent="0">
              <a:lnSpc>
                <a:spcPct val="150000"/>
              </a:lnSpc>
              <a:spcAft>
                <a:spcPts val="0"/>
              </a:spcAft>
              <a:buFont typeface="Wingdings" panose="05000000000000000000" pitchFamily="2" charset="2"/>
              <a:buNone/>
              <a:defRPr/>
            </a:pPr>
            <a:r>
              <a:rPr lang="en-US" sz="2400"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 CELEBRATING CHRIST’S FORGIVENESS: </a:t>
            </a:r>
            <a:r>
              <a:rPr lang="en-US" sz="2400"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Give Thanks	</a:t>
            </a:r>
            <a:r>
              <a:rPr lang="en-US" sz="1200"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(No. 647  GTG)</a:t>
            </a:r>
          </a:p>
          <a:p>
            <a:pPr marL="0" indent="0" algn="ctr">
              <a:spcAft>
                <a:spcPts val="0"/>
              </a:spcAft>
              <a:buFont typeface="Wingdings" panose="05000000000000000000" pitchFamily="2" charset="2"/>
              <a:buNone/>
              <a:defRPr/>
            </a:pPr>
            <a:r>
              <a:rPr lang="en-US" sz="36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Give thanks with a grateful heart, </a:t>
            </a:r>
          </a:p>
          <a:p>
            <a:pPr marL="0" indent="0" algn="ctr">
              <a:spcAft>
                <a:spcPts val="0"/>
              </a:spcAft>
              <a:buFont typeface="Wingdings" panose="05000000000000000000" pitchFamily="2" charset="2"/>
              <a:buNone/>
              <a:defRPr/>
            </a:pPr>
            <a:r>
              <a:rPr lang="en-US" sz="36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give thanks to the Holy One; </a:t>
            </a:r>
          </a:p>
          <a:p>
            <a:pPr marL="0" indent="0" algn="ctr">
              <a:spcAft>
                <a:spcPts val="0"/>
              </a:spcAft>
              <a:buFont typeface="Wingdings" panose="05000000000000000000" pitchFamily="2" charset="2"/>
              <a:buNone/>
              <a:defRPr/>
            </a:pPr>
            <a:r>
              <a:rPr lang="en-US" sz="36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Give thanks, because we’re given </a:t>
            </a:r>
          </a:p>
          <a:p>
            <a:pPr marL="0" indent="0" algn="ctr">
              <a:spcAft>
                <a:spcPts val="0"/>
              </a:spcAft>
              <a:buFont typeface="Wingdings" panose="05000000000000000000" pitchFamily="2" charset="2"/>
              <a:buNone/>
              <a:defRPr/>
            </a:pPr>
            <a:r>
              <a:rPr lang="en-US" sz="36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Jesus Christ the Son. </a:t>
            </a:r>
          </a:p>
          <a:p>
            <a:pPr marL="0" indent="0" algn="ctr">
              <a:spcAft>
                <a:spcPts val="0"/>
              </a:spcAft>
              <a:buFont typeface="Wingdings" panose="05000000000000000000" pitchFamily="2" charset="2"/>
              <a:buNone/>
              <a:defRPr/>
            </a:pPr>
            <a:r>
              <a:rPr lang="en-US" sz="36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And now let the weak say, </a:t>
            </a:r>
          </a:p>
          <a:p>
            <a:pPr marL="0" indent="0" algn="ctr">
              <a:spcAft>
                <a:spcPts val="0"/>
              </a:spcAft>
              <a:buFont typeface="Wingdings" panose="05000000000000000000" pitchFamily="2" charset="2"/>
              <a:buNone/>
              <a:defRPr/>
            </a:pPr>
            <a:r>
              <a:rPr lang="en-US" sz="36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“we are strong”; let the poor say, </a:t>
            </a:r>
          </a:p>
          <a:p>
            <a:pPr marL="0" indent="0" algn="ctr">
              <a:spcAft>
                <a:spcPts val="0"/>
              </a:spcAft>
              <a:buFont typeface="Wingdings" panose="05000000000000000000" pitchFamily="2" charset="2"/>
              <a:buNone/>
              <a:defRPr/>
            </a:pPr>
            <a:r>
              <a:rPr lang="en-US" sz="36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“We are rich, because of what the </a:t>
            </a:r>
          </a:p>
          <a:p>
            <a:pPr marL="0" indent="0" algn="ctr">
              <a:spcAft>
                <a:spcPts val="0"/>
              </a:spcAft>
              <a:buFont typeface="Wingdings" panose="05000000000000000000" pitchFamily="2" charset="2"/>
              <a:buNone/>
              <a:defRPr/>
            </a:pPr>
            <a:r>
              <a:rPr lang="en-US" sz="36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Lord has done for us!”</a:t>
            </a:r>
          </a:p>
          <a:p>
            <a:pPr marL="0" indent="0" algn="ctr">
              <a:spcAft>
                <a:spcPts val="0"/>
              </a:spcAft>
              <a:buFont typeface="Wingdings" panose="05000000000000000000" pitchFamily="2" charset="2"/>
              <a:buNone/>
              <a:defRPr/>
            </a:pPr>
            <a:r>
              <a:rPr lang="en-US" sz="36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Give thanks.</a:t>
            </a:r>
          </a:p>
          <a:p>
            <a:pPr marL="0" indent="0" algn="ctr">
              <a:buFont typeface="Wingdings" panose="05000000000000000000" pitchFamily="2" charset="2"/>
              <a:buNone/>
              <a:defRPr/>
            </a:pPr>
            <a:endPar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1505086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a:extLst>
              <a:ext uri="{FF2B5EF4-FFF2-40B4-BE49-F238E27FC236}">
                <a16:creationId xmlns:a16="http://schemas.microsoft.com/office/drawing/2014/main" id="{F31512E2-F393-4D44-A63D-55F78F8B5DAA}"/>
              </a:ext>
            </a:extLst>
          </p:cNvPr>
          <p:cNvSpPr>
            <a:spLocks noGrp="1" noChangeArrowheads="1"/>
          </p:cNvSpPr>
          <p:nvPr>
            <p:ph type="subTitle" idx="4294967295"/>
          </p:nvPr>
        </p:nvSpPr>
        <p:spPr>
          <a:xfrm>
            <a:off x="1143000" y="76200"/>
            <a:ext cx="8001000" cy="6705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marL="0" indent="0" algn="ctr">
              <a:buFont typeface="Wingdings" panose="05000000000000000000" pitchFamily="2" charset="2"/>
              <a:buNone/>
              <a:defRPr/>
            </a:pPr>
            <a:r>
              <a:rPr lang="en-US" sz="2800" b="1" i="1" dirty="0">
                <a:effectLst>
                  <a:outerShdw blurRad="38100" dist="38100" dir="2700000" algn="tl">
                    <a:srgbClr val="000000">
                      <a:alpha val="43137"/>
                    </a:srgbClr>
                  </a:outerShdw>
                </a:effectLst>
              </a:rPr>
              <a:t> </a:t>
            </a:r>
          </a:p>
          <a:p>
            <a:pPr marL="0" marR="0" indent="0">
              <a:lnSpc>
                <a:spcPct val="115000"/>
              </a:lnSpc>
              <a:spcBef>
                <a:spcPts val="0"/>
              </a:spcBef>
              <a:spcAft>
                <a:spcPts val="0"/>
              </a:spcAft>
              <a:buNone/>
              <a:tabLst>
                <a:tab pos="5429250" algn="r"/>
              </a:tabLst>
            </a:pPr>
            <a:r>
              <a:rPr lang="en-US" sz="2800" kern="1400" dirty="0">
                <a:solidFill>
                  <a:schemeClr val="tx1"/>
                </a:solidFill>
                <a:effectLst/>
                <a:latin typeface="+mj-lt"/>
                <a:ea typeface="Times New Roman" panose="02020603050405020304" pitchFamily="18" charset="0"/>
                <a:cs typeface="Tahoma" panose="020B0604030504040204" pitchFamily="34" charset="0"/>
              </a:rPr>
              <a:t>* EXCHANGE OF CHRIST’S PEACE:</a:t>
            </a:r>
            <a:endParaRPr lang="en-US" sz="2800" kern="1400" dirty="0">
              <a:solidFill>
                <a:schemeClr val="tx1"/>
              </a:solidFill>
              <a:effectLst/>
              <a:latin typeface="+mj-lt"/>
              <a:ea typeface="Times New Roman" panose="02020603050405020304" pitchFamily="18" charset="0"/>
              <a:cs typeface="Times New Roman" panose="02020603050405020304" pitchFamily="18" charset="0"/>
            </a:endParaRPr>
          </a:p>
          <a:p>
            <a:pPr marL="2286000" marR="0" indent="-400050">
              <a:lnSpc>
                <a:spcPct val="115000"/>
              </a:lnSpc>
              <a:spcBef>
                <a:spcPts val="0"/>
              </a:spcBef>
              <a:spcAft>
                <a:spcPts val="0"/>
              </a:spcAft>
              <a:buNone/>
              <a:tabLst>
                <a:tab pos="5429250" algn="r"/>
              </a:tabLst>
            </a:pPr>
            <a:endParaRPr lang="en-US" sz="2400" b="1" kern="1400" dirty="0">
              <a:solidFill>
                <a:schemeClr val="tx1"/>
              </a:solidFill>
              <a:effectLst/>
              <a:latin typeface="+mj-lt"/>
              <a:ea typeface="Times New Roman" panose="02020603050405020304" pitchFamily="18" charset="0"/>
              <a:cs typeface="Times New Roman" panose="02020603050405020304" pitchFamily="18" charset="0"/>
            </a:endParaRPr>
          </a:p>
          <a:p>
            <a:pPr marL="2286000" marR="0" indent="-400050">
              <a:lnSpc>
                <a:spcPct val="115000"/>
              </a:lnSpc>
              <a:spcBef>
                <a:spcPts val="0"/>
              </a:spcBef>
              <a:spcAft>
                <a:spcPts val="0"/>
              </a:spcAft>
              <a:buNone/>
              <a:tabLst>
                <a:tab pos="5429250" algn="r"/>
              </a:tabLst>
            </a:pPr>
            <a:r>
              <a:rPr lang="en-US" sz="2400" kern="1400" dirty="0">
                <a:solidFill>
                  <a:schemeClr val="tx1"/>
                </a:solidFill>
                <a:effectLst/>
                <a:latin typeface="+mj-lt"/>
                <a:ea typeface="Times New Roman" panose="02020603050405020304" pitchFamily="18" charset="0"/>
                <a:cs typeface="Times New Roman" panose="02020603050405020304" pitchFamily="18" charset="0"/>
              </a:rPr>
              <a:t>Pastor:   	The peace of Christ be with you.</a:t>
            </a:r>
          </a:p>
          <a:p>
            <a:pPr marL="2286000" marR="0" indent="-400050">
              <a:lnSpc>
                <a:spcPct val="115000"/>
              </a:lnSpc>
              <a:spcBef>
                <a:spcPts val="0"/>
              </a:spcBef>
              <a:spcAft>
                <a:spcPts val="0"/>
              </a:spcAft>
              <a:buNone/>
              <a:tabLst>
                <a:tab pos="5429250" algn="r"/>
              </a:tabLst>
            </a:pPr>
            <a:endParaRPr lang="en-US" sz="2400" b="1" kern="1400" dirty="0">
              <a:solidFill>
                <a:schemeClr val="tx1"/>
              </a:solidFill>
              <a:effectLst/>
              <a:latin typeface="+mj-lt"/>
              <a:ea typeface="Times New Roman" panose="02020603050405020304" pitchFamily="18" charset="0"/>
              <a:cs typeface="Times New Roman" panose="02020603050405020304" pitchFamily="18" charset="0"/>
            </a:endParaRPr>
          </a:p>
          <a:p>
            <a:pPr marL="2286000" marR="0" indent="-400050">
              <a:lnSpc>
                <a:spcPct val="115000"/>
              </a:lnSpc>
              <a:spcBef>
                <a:spcPts val="0"/>
              </a:spcBef>
              <a:spcAft>
                <a:spcPts val="0"/>
              </a:spcAft>
              <a:buNone/>
              <a:tabLst>
                <a:tab pos="5429250" algn="r"/>
              </a:tabLst>
            </a:pPr>
            <a:r>
              <a:rPr lang="en-US" sz="3200" b="1" kern="1400" dirty="0">
                <a:solidFill>
                  <a:schemeClr val="tx1"/>
                </a:solidFill>
                <a:effectLst/>
                <a:latin typeface="+mj-lt"/>
                <a:ea typeface="Times New Roman" panose="02020603050405020304" pitchFamily="18" charset="0"/>
                <a:cs typeface="Times New Roman" panose="02020603050405020304" pitchFamily="18" charset="0"/>
              </a:rPr>
              <a:t>People: 	  And also with you.      </a:t>
            </a:r>
          </a:p>
          <a:p>
            <a:pPr marL="0" marR="0" indent="0" algn="ctr">
              <a:spcBef>
                <a:spcPts val="0"/>
              </a:spcBef>
              <a:spcAft>
                <a:spcPts val="0"/>
              </a:spcAft>
              <a:buNone/>
            </a:pPr>
            <a:r>
              <a:rPr lang="en-US" sz="2800" i="1" kern="1400" dirty="0">
                <a:solidFill>
                  <a:schemeClr val="tx1"/>
                </a:solidFill>
                <a:effectLst/>
                <a:latin typeface="+mj-lt"/>
                <a:ea typeface="Times New Roman" panose="02020603050405020304" pitchFamily="18" charset="0"/>
                <a:cs typeface="Times New Roman" panose="02020603050405020304" pitchFamily="18" charset="0"/>
              </a:rPr>
              <a:t>   </a:t>
            </a:r>
          </a:p>
          <a:p>
            <a:pPr marL="0" marR="0" indent="0" algn="ctr">
              <a:spcBef>
                <a:spcPts val="0"/>
              </a:spcBef>
              <a:spcAft>
                <a:spcPts val="0"/>
              </a:spcAft>
              <a:buNone/>
            </a:pPr>
            <a:r>
              <a:rPr lang="en-US" sz="2800" i="1" kern="1400" dirty="0">
                <a:solidFill>
                  <a:schemeClr val="tx1"/>
                </a:solidFill>
                <a:effectLst/>
                <a:latin typeface="+mj-lt"/>
                <a:ea typeface="Times New Roman" panose="02020603050405020304" pitchFamily="18" charset="0"/>
                <a:cs typeface="Times New Roman" panose="02020603050405020304" pitchFamily="18" charset="0"/>
              </a:rPr>
              <a:t>Welcome one another </a:t>
            </a:r>
            <a:br>
              <a:rPr lang="en-US" sz="2800" i="1" kern="1400" dirty="0">
                <a:solidFill>
                  <a:schemeClr val="tx1"/>
                </a:solidFill>
                <a:effectLst/>
                <a:latin typeface="+mj-lt"/>
                <a:ea typeface="Times New Roman" panose="02020603050405020304" pitchFamily="18" charset="0"/>
                <a:cs typeface="Times New Roman" panose="02020603050405020304" pitchFamily="18" charset="0"/>
              </a:rPr>
            </a:br>
            <a:r>
              <a:rPr lang="en-US" sz="2800" i="1" kern="1400" dirty="0">
                <a:solidFill>
                  <a:schemeClr val="tx1"/>
                </a:solidFill>
                <a:effectLst/>
                <a:latin typeface="+mj-lt"/>
                <a:ea typeface="Times New Roman" panose="02020603050405020304" pitchFamily="18" charset="0"/>
                <a:cs typeface="Times New Roman" panose="02020603050405020304" pitchFamily="18" charset="0"/>
              </a:rPr>
              <a:t>with the peace of Christ.</a:t>
            </a:r>
          </a:p>
          <a:p>
            <a:pPr marL="0" marR="0" indent="0" algn="ctr">
              <a:spcBef>
                <a:spcPts val="0"/>
              </a:spcBef>
              <a:spcAft>
                <a:spcPts val="0"/>
              </a:spcAft>
              <a:buNone/>
            </a:pPr>
            <a:endParaRPr lang="en-US" sz="2800" i="1" kern="1400" dirty="0">
              <a:solidFill>
                <a:schemeClr val="tx1"/>
              </a:solidFill>
              <a:effectLst/>
              <a:latin typeface="+mj-lt"/>
              <a:ea typeface="Times New Roman" panose="02020603050405020304" pitchFamily="18" charset="0"/>
              <a:cs typeface="Times New Roman" panose="02020603050405020304" pitchFamily="18" charset="0"/>
            </a:endParaRPr>
          </a:p>
          <a:p>
            <a:pPr marL="0" indent="0" algn="ctr">
              <a:spcBef>
                <a:spcPts val="0"/>
              </a:spcBef>
              <a:spcAft>
                <a:spcPts val="0"/>
              </a:spcAft>
              <a:buNone/>
            </a:pPr>
            <a:endParaRPr lang="en-US" sz="2800" dirty="0">
              <a:effectLst/>
            </a:endParaRPr>
          </a:p>
          <a:p>
            <a:pPr marL="0" indent="0" algn="ctr">
              <a:spcBef>
                <a:spcPts val="0"/>
              </a:spcBef>
              <a:spcAft>
                <a:spcPts val="0"/>
              </a:spcAft>
              <a:buNone/>
            </a:pPr>
            <a:endParaRPr lang="en-US" sz="2800" dirty="0">
              <a:effectLst/>
            </a:endParaRPr>
          </a:p>
          <a:p>
            <a:pPr marL="0" indent="0" algn="ctr">
              <a:spcBef>
                <a:spcPts val="0"/>
              </a:spcBef>
              <a:spcAft>
                <a:spcPts val="0"/>
              </a:spcAft>
              <a:buNone/>
            </a:pPr>
            <a:r>
              <a:rPr lang="en-US" sz="2800" dirty="0">
                <a:effectLst/>
              </a:rPr>
              <a:t>~ Children may go downstairs for Sunday School ~</a:t>
            </a:r>
          </a:p>
          <a:p>
            <a:pPr marL="0" marR="0" indent="0" algn="ctr">
              <a:spcBef>
                <a:spcPts val="0"/>
              </a:spcBef>
              <a:spcAft>
                <a:spcPts val="0"/>
              </a:spcAft>
              <a:buNone/>
            </a:pPr>
            <a:endParaRPr lang="en-US" sz="2800" i="1" kern="1400" dirty="0">
              <a:solidFill>
                <a:schemeClr val="tx1"/>
              </a:solidFill>
              <a:effectLst/>
              <a:latin typeface="+mj-lt"/>
              <a:ea typeface="Times New Roman" panose="02020603050405020304" pitchFamily="18" charset="0"/>
              <a:cs typeface="Times New Roman" panose="02020603050405020304" pitchFamily="18" charset="0"/>
            </a:endParaRPr>
          </a:p>
          <a:p>
            <a:pPr marL="0" marR="0" indent="0" algn="ctr">
              <a:spcBef>
                <a:spcPts val="0"/>
              </a:spcBef>
              <a:spcAft>
                <a:spcPts val="0"/>
              </a:spcAft>
              <a:buNone/>
            </a:pPr>
            <a:endParaRPr lang="en-US" sz="2800" i="1" kern="1400" dirty="0">
              <a:solidFill>
                <a:schemeClr val="tx1"/>
              </a:solidFill>
              <a:effectLst/>
              <a:latin typeface="+mj-lt"/>
              <a:ea typeface="Times New Roman" panose="02020603050405020304" pitchFamily="18" charset="0"/>
              <a:cs typeface="Times New Roman" panose="02020603050405020304" pitchFamily="18" charset="0"/>
            </a:endParaRPr>
          </a:p>
        </p:txBody>
      </p:sp>
      <p:pic>
        <p:nvPicPr>
          <p:cNvPr id="3" name="Picture 2" descr="A logo of a dove and a globe&#10;&#10;Description automatically generated">
            <a:extLst>
              <a:ext uri="{FF2B5EF4-FFF2-40B4-BE49-F238E27FC236}">
                <a16:creationId xmlns:a16="http://schemas.microsoft.com/office/drawing/2014/main" id="{CD432C87-AEDB-256A-CC3D-CDFA2B4681BC}"/>
              </a:ext>
            </a:extLst>
          </p:cNvPr>
          <p:cNvPicPr>
            <a:picLocks noChangeAspect="1"/>
          </p:cNvPicPr>
          <p:nvPr/>
        </p:nvPicPr>
        <p:blipFill>
          <a:blip r:embed="rId3">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533400" y="1524000"/>
            <a:ext cx="2162665" cy="3124200"/>
          </a:xfrm>
          <a:prstGeom prst="rect">
            <a:avLst/>
          </a:prstGeom>
        </p:spPr>
      </p:pic>
    </p:spTree>
    <p:extLst>
      <p:ext uri="{BB962C8B-B14F-4D97-AF65-F5344CB8AC3E}">
        <p14:creationId xmlns:p14="http://schemas.microsoft.com/office/powerpoint/2010/main" val="35053427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4">
            <a:extLst>
              <a:ext uri="{FF2B5EF4-FFF2-40B4-BE49-F238E27FC236}">
                <a16:creationId xmlns:a16="http://schemas.microsoft.com/office/drawing/2014/main" id="{6241354C-3F84-FB44-61EF-E95BD43172DD}"/>
              </a:ext>
            </a:extLst>
          </p:cNvPr>
          <p:cNvSpPr txBox="1">
            <a:spLocks noChangeArrowheads="1"/>
          </p:cNvSpPr>
          <p:nvPr/>
        </p:nvSpPr>
        <p:spPr bwMode="auto">
          <a:xfrm>
            <a:off x="457199" y="381000"/>
            <a:ext cx="4591581" cy="63246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rmAutofit fontScale="92500"/>
          </a:bodyPr>
          <a:lstStyle>
            <a:lvl1pPr eaLnBrk="0" hangingPunct="0">
              <a:spcBef>
                <a:spcPct val="20000"/>
              </a:spcBef>
              <a:buClr>
                <a:schemeClr val="hlink"/>
              </a:buClr>
              <a:buSzPct val="70000"/>
              <a:buFont typeface="Wingdings" pitchFamily="2" charset="2"/>
              <a:buChar char="n"/>
              <a:tabLst>
                <a:tab pos="8636000" algn="r"/>
              </a:tabLst>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tabLst>
                <a:tab pos="8636000" algn="r"/>
              </a:tabLst>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tabLst>
                <a:tab pos="8636000" algn="r"/>
              </a:tabLst>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tabLst>
                <a:tab pos="8636000" algn="r"/>
              </a:tabLst>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9pPr>
          </a:lstStyle>
          <a:p>
            <a:pPr eaLnBrk="1" hangingPunct="1">
              <a:lnSpc>
                <a:spcPct val="90000"/>
              </a:lnSpc>
              <a:spcAft>
                <a:spcPts val="600"/>
              </a:spcAft>
              <a:buClr>
                <a:schemeClr val="tx2"/>
              </a:buClr>
              <a:buFont typeface="Wingdings 2" charset="2"/>
              <a:buNone/>
              <a:defRPr/>
            </a:pPr>
            <a:r>
              <a:rPr lang="en-US" altLang="en-US" sz="3000" b="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GIVING OF OUR GIFTS &amp; OFFERTORY:</a:t>
            </a:r>
          </a:p>
          <a:p>
            <a:pPr eaLnBrk="1" hangingPunct="1">
              <a:lnSpc>
                <a:spcPct val="90000"/>
              </a:lnSpc>
              <a:spcAft>
                <a:spcPts val="600"/>
              </a:spcAft>
              <a:buClr>
                <a:schemeClr val="tx2"/>
              </a:buClr>
              <a:buFont typeface="Wingdings 2" charset="2"/>
              <a:buNone/>
              <a:defRPr/>
            </a:pPr>
            <a:r>
              <a:rPr lang="en-US" altLang="en-US" sz="2200" b="0"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Our God has blessed us, so let us extend </a:t>
            </a:r>
            <a:br>
              <a:rPr lang="en-US" altLang="en-US" sz="2200" b="0"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br>
            <a:r>
              <a:rPr lang="en-US" altLang="en-US" sz="2200" b="0"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God’s Blessing as we present our Tithes and Offerings.</a:t>
            </a:r>
          </a:p>
          <a:p>
            <a:pPr eaLnBrk="1" hangingPunct="1">
              <a:lnSpc>
                <a:spcPct val="90000"/>
              </a:lnSpc>
              <a:spcAft>
                <a:spcPts val="600"/>
              </a:spcAft>
              <a:buClr>
                <a:schemeClr val="tx2"/>
              </a:buClr>
              <a:buFont typeface="Wingdings 2" charset="2"/>
              <a:buNone/>
              <a:defRPr/>
            </a:pPr>
            <a:r>
              <a:rPr lang="en-US" altLang="en-US" sz="22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     </a:t>
            </a:r>
          </a:p>
          <a:p>
            <a:pPr eaLnBrk="1" hangingPunct="1">
              <a:lnSpc>
                <a:spcPct val="90000"/>
              </a:lnSpc>
              <a:spcAft>
                <a:spcPts val="600"/>
              </a:spcAft>
              <a:buClr>
                <a:schemeClr val="tx2"/>
              </a:buClr>
              <a:buFont typeface="Wingdings 2" charset="2"/>
              <a:buNone/>
              <a:defRPr/>
            </a:pPr>
            <a:r>
              <a:rPr lang="en-US" altLang="en-US" sz="22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Thank you for being faithful stewards of your </a:t>
            </a:r>
            <a:br>
              <a:rPr lang="en-US" altLang="en-US" sz="22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br>
            <a:r>
              <a:rPr lang="en-US" altLang="en-US" sz="22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church family with your prayers, your time, </a:t>
            </a:r>
            <a:br>
              <a:rPr lang="en-US" altLang="en-US" sz="22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br>
            <a:r>
              <a:rPr lang="en-US" altLang="en-US" sz="22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talent, and your financial resources. </a:t>
            </a:r>
          </a:p>
          <a:p>
            <a:pPr eaLnBrk="1" hangingPunct="1">
              <a:lnSpc>
                <a:spcPct val="90000"/>
              </a:lnSpc>
              <a:spcAft>
                <a:spcPts val="600"/>
              </a:spcAft>
              <a:buClr>
                <a:schemeClr val="tx2"/>
              </a:buClr>
              <a:buFont typeface="Wingdings 2" charset="2"/>
              <a:buNone/>
              <a:defRPr/>
            </a:pPr>
            <a:endParaRPr lang="en-US" altLang="en-US" sz="22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endParaRPr>
          </a:p>
          <a:p>
            <a:pPr eaLnBrk="1" hangingPunct="1">
              <a:lnSpc>
                <a:spcPct val="90000"/>
              </a:lnSpc>
              <a:spcAft>
                <a:spcPts val="600"/>
              </a:spcAft>
              <a:buClr>
                <a:schemeClr val="tx2"/>
              </a:buClr>
              <a:buFont typeface="Wingdings 2" charset="2"/>
              <a:buNone/>
              <a:defRPr/>
            </a:pPr>
            <a:r>
              <a:rPr lang="en-US" altLang="en-US" sz="22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Contributions may also be made: </a:t>
            </a:r>
          </a:p>
          <a:p>
            <a:pPr marL="342900" indent="-342900" eaLnBrk="1" hangingPunct="1">
              <a:lnSpc>
                <a:spcPct val="90000"/>
              </a:lnSpc>
              <a:spcAft>
                <a:spcPts val="600"/>
              </a:spcAft>
              <a:buClr>
                <a:schemeClr val="tx2"/>
              </a:buClr>
              <a:defRPr/>
            </a:pPr>
            <a:r>
              <a:rPr lang="en-US" altLang="en-US" sz="22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Electronically on the church website </a:t>
            </a:r>
            <a:br>
              <a:rPr lang="en-US" altLang="en-US" sz="22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br>
            <a:r>
              <a:rPr lang="en-US" altLang="en-US" sz="22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at fpcb-nj.org; </a:t>
            </a:r>
          </a:p>
          <a:p>
            <a:pPr marL="342900" indent="-342900" eaLnBrk="1" hangingPunct="1">
              <a:lnSpc>
                <a:spcPct val="90000"/>
              </a:lnSpc>
              <a:spcAft>
                <a:spcPts val="600"/>
              </a:spcAft>
              <a:buClr>
                <a:schemeClr val="tx2"/>
              </a:buClr>
              <a:defRPr/>
            </a:pPr>
            <a:r>
              <a:rPr lang="en-US" altLang="en-US" sz="22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By reoccurring electronic withdrawal; or </a:t>
            </a:r>
          </a:p>
          <a:p>
            <a:pPr marL="342900" indent="-342900" eaLnBrk="1" hangingPunct="1">
              <a:lnSpc>
                <a:spcPct val="90000"/>
              </a:lnSpc>
              <a:spcAft>
                <a:spcPts val="600"/>
              </a:spcAft>
              <a:buClr>
                <a:schemeClr val="tx2"/>
              </a:buClr>
              <a:defRPr/>
            </a:pPr>
            <a:r>
              <a:rPr lang="en-US" altLang="en-US" sz="22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By mailing your offering to the church: </a:t>
            </a:r>
            <a:br>
              <a:rPr lang="en-US" altLang="en-US" sz="22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br>
            <a:r>
              <a:rPr lang="en-US" altLang="en-US" sz="22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P.O. Box 385, Blairstown, NJ.</a:t>
            </a:r>
          </a:p>
        </p:txBody>
      </p:sp>
      <p:pic>
        <p:nvPicPr>
          <p:cNvPr id="3" name="Picture 2">
            <a:extLst>
              <a:ext uri="{FF2B5EF4-FFF2-40B4-BE49-F238E27FC236}">
                <a16:creationId xmlns:a16="http://schemas.microsoft.com/office/drawing/2014/main" id="{5637AAFB-A6C7-F3D6-53C3-F86CD11DF2FE}"/>
              </a:ext>
            </a:extLst>
          </p:cNvPr>
          <p:cNvPicPr>
            <a:picLocks noChangeAspect="1"/>
          </p:cNvPicPr>
          <p:nvPr/>
        </p:nvPicPr>
        <p:blipFill>
          <a:blip r:embed="rId2">
            <a:extLst>
              <a:ext uri="{28A0092B-C50C-407E-A947-70E740481C1C}">
                <a14:useLocalDpi xmlns:a14="http://schemas.microsoft.com/office/drawing/2010/main" val="0"/>
              </a:ext>
            </a:extLst>
          </a:blip>
          <a:srcRect b="25473"/>
          <a:stretch>
            <a:fillRect/>
          </a:stretch>
        </p:blipFill>
        <p:spPr>
          <a:xfrm>
            <a:off x="5876639" y="3542720"/>
            <a:ext cx="2384010" cy="2253261"/>
          </a:xfrm>
          <a:prstGeom prst="rect">
            <a:avLst/>
          </a:prstGeom>
        </p:spPr>
      </p:pic>
      <p:pic>
        <p:nvPicPr>
          <p:cNvPr id="4" name="Picture 3" descr="A heart in a box&#10;&#10;Description automatically generated">
            <a:extLst>
              <a:ext uri="{FF2B5EF4-FFF2-40B4-BE49-F238E27FC236}">
                <a16:creationId xmlns:a16="http://schemas.microsoft.com/office/drawing/2014/main" id="{EF95CC1F-CA82-C492-5551-5FC363F327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6334" y="1148458"/>
            <a:ext cx="1464620" cy="2253261"/>
          </a:xfrm>
          <a:prstGeom prst="rect">
            <a:avLst/>
          </a:prstGeom>
        </p:spPr>
      </p:pic>
    </p:spTree>
    <p:extLst>
      <p:ext uri="{BB962C8B-B14F-4D97-AF65-F5344CB8AC3E}">
        <p14:creationId xmlns:p14="http://schemas.microsoft.com/office/powerpoint/2010/main" val="6026066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4">
            <a:extLst>
              <a:ext uri="{FF2B5EF4-FFF2-40B4-BE49-F238E27FC236}">
                <a16:creationId xmlns:a16="http://schemas.microsoft.com/office/drawing/2014/main" id="{9DBA1E24-2F05-4D12-9E1A-0F961142E0A9}"/>
              </a:ext>
            </a:extLst>
          </p:cNvPr>
          <p:cNvSpPr txBox="1">
            <a:spLocks noChangeArrowheads="1"/>
          </p:cNvSpPr>
          <p:nvPr/>
        </p:nvSpPr>
        <p:spPr bwMode="auto">
          <a:xfrm>
            <a:off x="0" y="0"/>
            <a:ext cx="9144000" cy="5586145"/>
          </a:xfrm>
          <a:prstGeom prst="rect">
            <a:avLst/>
          </a:prstGeom>
          <a:noFill/>
          <a:ln>
            <a:noFill/>
          </a:ln>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eaLnBrk="1" hangingPunct="1">
              <a:lnSpc>
                <a:spcPct val="150000"/>
              </a:lnSpc>
              <a:spcBef>
                <a:spcPct val="0"/>
              </a:spcBef>
              <a:buClrTx/>
              <a:buSzTx/>
              <a:buFont typeface="Wingdings" pitchFamily="2" charset="2"/>
              <a:buNone/>
              <a:defRPr/>
            </a:pPr>
            <a:r>
              <a:rPr lang="en-US" altLang="en-US" sz="2400" b="0" dirty="0">
                <a:effectLst>
                  <a:outerShdw blurRad="38100" dist="38100" dir="2700000" algn="tl">
                    <a:srgbClr val="000000">
                      <a:alpha val="43137"/>
                    </a:srgbClr>
                  </a:outerShdw>
                </a:effectLst>
              </a:rPr>
              <a:t>* DOXOLOGY: </a:t>
            </a:r>
            <a:r>
              <a:rPr lang="en-US" altLang="en-US" sz="2400" b="0" i="1" dirty="0">
                <a:effectLst>
                  <a:outerShdw blurRad="38100" dist="38100" dir="2700000" algn="tl">
                    <a:srgbClr val="000000">
                      <a:alpha val="43137"/>
                    </a:srgbClr>
                  </a:outerShdw>
                </a:effectLst>
              </a:rPr>
              <a:t>No. 592  	Praise God</a:t>
            </a:r>
          </a:p>
          <a:p>
            <a:pPr eaLnBrk="1" hangingPunct="1">
              <a:lnSpc>
                <a:spcPct val="150000"/>
              </a:lnSpc>
              <a:spcBef>
                <a:spcPct val="0"/>
              </a:spcBef>
              <a:buClrTx/>
              <a:buSzTx/>
              <a:buFont typeface="Wingdings" pitchFamily="2" charset="2"/>
              <a:buNone/>
              <a:defRPr/>
            </a:pPr>
            <a:endParaRPr lang="en-US" altLang="en-US" sz="2400" b="0" i="1" dirty="0">
              <a:effectLst>
                <a:outerShdw blurRad="38100" dist="38100" dir="2700000" algn="tl">
                  <a:srgbClr val="000000">
                    <a:alpha val="43137"/>
                  </a:srgbClr>
                </a:outerShdw>
              </a:effectLst>
            </a:endParaRPr>
          </a:p>
          <a:p>
            <a:pPr algn="ctr" eaLnBrk="1" hangingPunct="1">
              <a:lnSpc>
                <a:spcPct val="150000"/>
              </a:lnSpc>
              <a:spcBef>
                <a:spcPct val="0"/>
              </a:spcBef>
              <a:buClrTx/>
              <a:buSzTx/>
              <a:buFont typeface="Wingdings" pitchFamily="2" charset="2"/>
              <a:buNone/>
              <a:defRPr/>
            </a:pPr>
            <a:r>
              <a:rPr lang="en-US" altLang="en-US" b="1" i="1" dirty="0">
                <a:effectLst>
                  <a:outerShdw blurRad="38100" dist="38100" dir="2700000" algn="tl">
                    <a:srgbClr val="000000">
                      <a:alpha val="43137"/>
                    </a:srgbClr>
                  </a:outerShdw>
                </a:effectLst>
              </a:rPr>
              <a:t>Praise God, from whom all blessings flow;</a:t>
            </a:r>
          </a:p>
          <a:p>
            <a:pPr algn="ctr" eaLnBrk="1" hangingPunct="1">
              <a:lnSpc>
                <a:spcPct val="150000"/>
              </a:lnSpc>
              <a:spcBef>
                <a:spcPct val="0"/>
              </a:spcBef>
              <a:buClrTx/>
              <a:buSzTx/>
              <a:buFont typeface="Wingdings" pitchFamily="2" charset="2"/>
              <a:buNone/>
              <a:defRPr/>
            </a:pPr>
            <a:r>
              <a:rPr lang="en-US" altLang="en-US" b="1" i="1" dirty="0">
                <a:effectLst>
                  <a:outerShdw blurRad="38100" dist="38100" dir="2700000" algn="tl">
                    <a:srgbClr val="000000">
                      <a:alpha val="43137"/>
                    </a:srgbClr>
                  </a:outerShdw>
                </a:effectLst>
              </a:rPr>
              <a:t>Praise Him, all creatures here below;</a:t>
            </a:r>
          </a:p>
          <a:p>
            <a:pPr algn="ctr" eaLnBrk="1" hangingPunct="1">
              <a:lnSpc>
                <a:spcPct val="150000"/>
              </a:lnSpc>
              <a:spcBef>
                <a:spcPct val="0"/>
              </a:spcBef>
              <a:buClrTx/>
              <a:buSzTx/>
              <a:buFont typeface="Wingdings" pitchFamily="2" charset="2"/>
              <a:buNone/>
              <a:defRPr/>
            </a:pPr>
            <a:r>
              <a:rPr lang="en-US" altLang="en-US" b="1" i="1" dirty="0">
                <a:effectLst>
                  <a:outerShdw blurRad="38100" dist="38100" dir="2700000" algn="tl">
                    <a:srgbClr val="000000">
                      <a:alpha val="43137"/>
                    </a:srgbClr>
                  </a:outerShdw>
                </a:effectLst>
              </a:rPr>
              <a:t>Praise Him above, ye heavenly host;</a:t>
            </a:r>
          </a:p>
          <a:p>
            <a:pPr algn="ctr" eaLnBrk="1" hangingPunct="1">
              <a:lnSpc>
                <a:spcPct val="150000"/>
              </a:lnSpc>
              <a:spcBef>
                <a:spcPct val="0"/>
              </a:spcBef>
              <a:buClrTx/>
              <a:buSzTx/>
              <a:buFont typeface="Wingdings" pitchFamily="2" charset="2"/>
              <a:buNone/>
              <a:defRPr/>
            </a:pPr>
            <a:r>
              <a:rPr lang="en-US" altLang="en-US" b="1" i="1" dirty="0">
                <a:effectLst>
                  <a:outerShdw blurRad="38100" dist="38100" dir="2700000" algn="tl">
                    <a:srgbClr val="000000">
                      <a:alpha val="43137"/>
                    </a:srgbClr>
                  </a:outerShdw>
                </a:effectLst>
              </a:rPr>
              <a:t>Praise Father, Son, and Holy Ghost. Amen.</a:t>
            </a:r>
          </a:p>
          <a:p>
            <a:pPr algn="ctr" eaLnBrk="1" hangingPunct="1">
              <a:lnSpc>
                <a:spcPct val="150000"/>
              </a:lnSpc>
              <a:spcBef>
                <a:spcPct val="0"/>
              </a:spcBef>
              <a:buClrTx/>
              <a:buSzTx/>
              <a:buFont typeface="Wingdings" pitchFamily="2" charset="2"/>
              <a:buNone/>
              <a:defRPr/>
            </a:pPr>
            <a:endParaRPr lang="en-US" altLang="en-US" sz="3000" b="1" i="1" dirty="0">
              <a:effectLst>
                <a:outerShdw blurRad="38100" dist="38100" dir="2700000" algn="tl">
                  <a:srgbClr val="000000">
                    <a:alpha val="43137"/>
                  </a:srgbClr>
                </a:outerShdw>
              </a:effectLst>
            </a:endParaRPr>
          </a:p>
          <a:p>
            <a:pPr eaLnBrk="1" hangingPunct="1">
              <a:spcBef>
                <a:spcPct val="0"/>
              </a:spcBef>
              <a:buClrTx/>
              <a:buSzTx/>
              <a:buFontTx/>
              <a:buNone/>
              <a:defRPr/>
            </a:pPr>
            <a:endParaRPr lang="en-US" altLang="en-US" sz="2400" dirty="0">
              <a:effectLst>
                <a:outerShdw blurRad="38100" dist="38100" dir="2700000" algn="tl">
                  <a:srgbClr val="000000">
                    <a:alpha val="43137"/>
                  </a:srgbClr>
                </a:outerShdw>
              </a:effectLst>
            </a:endParaRPr>
          </a:p>
          <a:p>
            <a:pPr eaLnBrk="1" hangingPunct="1">
              <a:spcBef>
                <a:spcPct val="0"/>
              </a:spcBef>
              <a:buClrTx/>
              <a:buSzTx/>
              <a:buFontTx/>
              <a:buNone/>
              <a:defRPr/>
            </a:pPr>
            <a:r>
              <a:rPr lang="en-US" altLang="en-US" sz="2400" dirty="0">
                <a:effectLst>
                  <a:outerShdw blurRad="38100" dist="38100" dir="2700000" algn="tl">
                    <a:srgbClr val="000000">
                      <a:alpha val="43137"/>
                    </a:srgbClr>
                  </a:outerShdw>
                </a:effectLst>
              </a:rPr>
              <a:t>* </a:t>
            </a:r>
            <a:r>
              <a:rPr lang="en-US" altLang="en-US" sz="2400" b="0" dirty="0">
                <a:effectLst>
                  <a:outerShdw blurRad="38100" dist="38100" dir="2700000" algn="tl">
                    <a:srgbClr val="000000">
                      <a:alpha val="43137"/>
                    </a:srgbClr>
                  </a:outerShdw>
                </a:effectLst>
              </a:rPr>
              <a:t>PRAYER OF DEDICATION</a:t>
            </a:r>
            <a:endParaRPr lang="en-US" altLang="en-US" sz="2400" dirty="0">
              <a:effectLst>
                <a:outerShdw blurRad="38100" dist="38100" dir="2700000" algn="tl">
                  <a:srgbClr val="000000">
                    <a:alpha val="43137"/>
                  </a:srgbClr>
                </a:outerShdw>
              </a:effectLs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n open book on a table&#10;&#10;AI-generated content may be incorrect.">
            <a:extLst>
              <a:ext uri="{FF2B5EF4-FFF2-40B4-BE49-F238E27FC236}">
                <a16:creationId xmlns:a16="http://schemas.microsoft.com/office/drawing/2014/main" id="{7637198C-BF4D-97D9-B1CF-4F2124C3863C}"/>
              </a:ext>
            </a:extLst>
          </p:cNvPr>
          <p:cNvPicPr>
            <a:picLocks noChangeAspect="1"/>
          </p:cNvPicPr>
          <p:nvPr/>
        </p:nvPicPr>
        <p:blipFill>
          <a:blip r:embed="rId2">
            <a:alphaModFix amt="40000"/>
            <a:extLst>
              <a:ext uri="{28A0092B-C50C-407E-A947-70E740481C1C}">
                <a14:useLocalDpi xmlns:a14="http://schemas.microsoft.com/office/drawing/2010/main" val="0"/>
              </a:ext>
            </a:extLst>
          </a:blip>
          <a:srcRect/>
          <a:stretch>
            <a:fillRect/>
          </a:stretch>
        </p:blipFill>
        <p:spPr>
          <a:xfrm>
            <a:off x="20" y="10"/>
            <a:ext cx="9143980" cy="6857990"/>
          </a:xfrm>
          <a:prstGeom prst="rect">
            <a:avLst/>
          </a:prstGeom>
        </p:spPr>
      </p:pic>
      <p:sp>
        <p:nvSpPr>
          <p:cNvPr id="2" name="Title 1">
            <a:extLst>
              <a:ext uri="{FF2B5EF4-FFF2-40B4-BE49-F238E27FC236}">
                <a16:creationId xmlns:a16="http://schemas.microsoft.com/office/drawing/2014/main" id="{1164FD39-DA18-9FAB-A5B5-37CA088B5B4E}"/>
              </a:ext>
            </a:extLst>
          </p:cNvPr>
          <p:cNvSpPr>
            <a:spLocks noGrp="1"/>
          </p:cNvSpPr>
          <p:nvPr>
            <p:ph type="title"/>
          </p:nvPr>
        </p:nvSpPr>
        <p:spPr>
          <a:xfrm>
            <a:off x="1028019" y="1769540"/>
            <a:ext cx="7080026" cy="1828801"/>
          </a:xfrm>
        </p:spPr>
        <p:txBody>
          <a:bodyPr vert="horz" lIns="91440" tIns="45720" rIns="91440" bIns="45720" rtlCol="0" anchor="b">
            <a:normAutofit/>
          </a:bodyPr>
          <a:lstStyle/>
          <a:p>
            <a:r>
              <a:rPr lang="en-US" altLang="en-US" sz="5400" b="1"/>
              <a:t>DECLARING </a:t>
            </a:r>
            <a:br>
              <a:rPr lang="en-US" altLang="en-US" sz="5400" b="1"/>
            </a:br>
            <a:r>
              <a:rPr lang="en-US" altLang="en-US" sz="5400" b="1"/>
              <a:t>GOD‘S  WORD</a:t>
            </a:r>
            <a:endParaRPr lang="en-US" sz="5400"/>
          </a:p>
        </p:txBody>
      </p:sp>
    </p:spTree>
    <p:extLst>
      <p:ext uri="{BB962C8B-B14F-4D97-AF65-F5344CB8AC3E}">
        <p14:creationId xmlns:p14="http://schemas.microsoft.com/office/powerpoint/2010/main" val="6568489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
            <a:extLst>
              <a:ext uri="{FF2B5EF4-FFF2-40B4-BE49-F238E27FC236}">
                <a16:creationId xmlns:a16="http://schemas.microsoft.com/office/drawing/2014/main" id="{4532FAAA-3A0F-4CF3-BD4A-7E5B879733B0}"/>
              </a:ext>
            </a:extLst>
          </p:cNvPr>
          <p:cNvSpPr txBox="1">
            <a:spLocks noChangeArrowheads="1"/>
          </p:cNvSpPr>
          <p:nvPr/>
        </p:nvSpPr>
        <p:spPr bwMode="auto">
          <a:xfrm>
            <a:off x="304800" y="35879"/>
            <a:ext cx="8534400" cy="6160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buNone/>
              <a:defRPr/>
            </a:pPr>
            <a:r>
              <a:rPr lang="en-US" sz="2400" b="0" dirty="0">
                <a:cs typeface="Arial" pitchFamily="34" charset="0"/>
              </a:rPr>
              <a:t>PASTORAL EPISTLE: 1 Peter 2: 16–17, 19–25	NRSVUE</a:t>
            </a:r>
          </a:p>
          <a:p>
            <a:pPr algn="ctr">
              <a:buNone/>
              <a:defRPr/>
            </a:pPr>
            <a:r>
              <a:rPr lang="en-US" sz="2400" b="0" i="1" dirty="0">
                <a:cs typeface="Arial" pitchFamily="34" charset="0"/>
              </a:rPr>
              <a:t>Christ is the Shepherd.</a:t>
            </a:r>
          </a:p>
          <a:p>
            <a:pPr indent="171450" algn="just">
              <a:lnSpc>
                <a:spcPct val="150000"/>
              </a:lnSpc>
              <a:buNone/>
            </a:pPr>
            <a:r>
              <a:rPr lang="en-US" sz="2800" b="1" baseline="30000" dirty="0">
                <a:effectLst>
                  <a:outerShdw blurRad="38100" dist="38100" dir="2700000" algn="tl">
                    <a:srgbClr val="000000">
                      <a:alpha val="43137"/>
                    </a:srgbClr>
                  </a:outerShdw>
                </a:effectLst>
              </a:rPr>
              <a:t>16 </a:t>
            </a:r>
            <a:r>
              <a:rPr lang="en-US" sz="2800" dirty="0">
                <a:effectLst>
                  <a:outerShdw blurRad="38100" dist="38100" dir="2700000" algn="tl">
                    <a:srgbClr val="000000">
                      <a:alpha val="43137"/>
                    </a:srgbClr>
                  </a:outerShdw>
                </a:effectLst>
              </a:rPr>
              <a:t>As servants of God, live as free people, yet do not use your freedom as a pretext for evil. </a:t>
            </a:r>
            <a:r>
              <a:rPr lang="en-US" sz="2800" b="1" baseline="30000" dirty="0">
                <a:effectLst>
                  <a:outerShdw blurRad="38100" dist="38100" dir="2700000" algn="tl">
                    <a:srgbClr val="000000">
                      <a:alpha val="43137"/>
                    </a:srgbClr>
                  </a:outerShdw>
                </a:effectLst>
              </a:rPr>
              <a:t>17 </a:t>
            </a:r>
            <a:r>
              <a:rPr lang="en-US" sz="2800" dirty="0">
                <a:effectLst>
                  <a:outerShdw blurRad="38100" dist="38100" dir="2700000" algn="tl">
                    <a:srgbClr val="000000">
                      <a:alpha val="43137"/>
                    </a:srgbClr>
                  </a:outerShdw>
                </a:effectLst>
              </a:rPr>
              <a:t>Honor everyone. Love the family of believers. Fear God. Honor the emperor.</a:t>
            </a:r>
          </a:p>
          <a:p>
            <a:pPr indent="171450" algn="just">
              <a:lnSpc>
                <a:spcPct val="150000"/>
              </a:lnSpc>
              <a:buNone/>
            </a:pPr>
            <a:r>
              <a:rPr lang="en-US" sz="2800" b="1" baseline="30000" dirty="0">
                <a:effectLst>
                  <a:outerShdw blurRad="38100" dist="38100" dir="2700000" algn="tl">
                    <a:srgbClr val="000000">
                      <a:alpha val="43137"/>
                    </a:srgbClr>
                  </a:outerShdw>
                </a:effectLst>
              </a:rPr>
              <a:t>19 </a:t>
            </a:r>
            <a:r>
              <a:rPr lang="en-US" sz="2800" dirty="0">
                <a:effectLst>
                  <a:outerShdw blurRad="38100" dist="38100" dir="2700000" algn="tl">
                    <a:srgbClr val="000000">
                      <a:alpha val="43137"/>
                    </a:srgbClr>
                  </a:outerShdw>
                </a:effectLst>
              </a:rPr>
              <a:t>For it is a commendable thing if, being aware of God, a person endures pain while suffering unjustly. </a:t>
            </a:r>
            <a:r>
              <a:rPr lang="en-US" sz="2800" b="1" baseline="30000" dirty="0">
                <a:effectLst>
                  <a:outerShdw blurRad="38100" dist="38100" dir="2700000" algn="tl">
                    <a:srgbClr val="000000">
                      <a:alpha val="43137"/>
                    </a:srgbClr>
                  </a:outerShdw>
                </a:effectLst>
              </a:rPr>
              <a:t>20 </a:t>
            </a:r>
            <a:r>
              <a:rPr lang="en-US" sz="2800" dirty="0">
                <a:effectLst>
                  <a:outerShdw blurRad="38100" dist="38100" dir="2700000" algn="tl">
                    <a:srgbClr val="000000">
                      <a:alpha val="43137"/>
                    </a:srgbClr>
                  </a:outerShdw>
                </a:effectLst>
              </a:rPr>
              <a:t>If you endure when you are beaten for doing wrong, what credit is that?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 .</a:t>
            </a:r>
          </a:p>
        </p:txBody>
      </p:sp>
    </p:spTree>
    <p:extLst>
      <p:ext uri="{BB962C8B-B14F-4D97-AF65-F5344CB8AC3E}">
        <p14:creationId xmlns:p14="http://schemas.microsoft.com/office/powerpoint/2010/main" val="11745587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7B9B81-98F2-CA9E-C5D3-B3FF88AE2467}"/>
            </a:ext>
          </a:extLst>
        </p:cNvPr>
        <p:cNvGrpSpPr/>
        <p:nvPr/>
      </p:nvGrpSpPr>
      <p:grpSpPr>
        <a:xfrm>
          <a:off x="0" y="0"/>
          <a:ext cx="0" cy="0"/>
          <a:chOff x="0" y="0"/>
          <a:chExt cx="0" cy="0"/>
        </a:xfrm>
      </p:grpSpPr>
      <p:sp>
        <p:nvSpPr>
          <p:cNvPr id="17410" name="TextBox 1">
            <a:extLst>
              <a:ext uri="{FF2B5EF4-FFF2-40B4-BE49-F238E27FC236}">
                <a16:creationId xmlns:a16="http://schemas.microsoft.com/office/drawing/2014/main" id="{E4CCFC4B-EA24-6F4F-0C4A-778463F42345}"/>
              </a:ext>
            </a:extLst>
          </p:cNvPr>
          <p:cNvSpPr txBox="1">
            <a:spLocks noChangeArrowheads="1"/>
          </p:cNvSpPr>
          <p:nvPr/>
        </p:nvSpPr>
        <p:spPr bwMode="auto">
          <a:xfrm>
            <a:off x="152400" y="76200"/>
            <a:ext cx="8839200" cy="5993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indent="171450" algn="just">
              <a:lnSpc>
                <a:spcPct val="150000"/>
              </a:lnSpc>
              <a:buNone/>
            </a:pPr>
            <a:r>
              <a:rPr lang="en-US" sz="2800" dirty="0">
                <a:effectLst>
                  <a:outerShdw blurRad="38100" dist="38100" dir="2700000" algn="tl">
                    <a:srgbClr val="000000">
                      <a:alpha val="43137"/>
                    </a:srgbClr>
                  </a:outerShdw>
                </a:effectLst>
              </a:rPr>
              <a:t>But if you endure when you do good and suffer for it, this is a commendable thing before God. </a:t>
            </a:r>
            <a:r>
              <a:rPr lang="en-US" sz="2800" b="1" baseline="30000" dirty="0">
                <a:effectLst>
                  <a:outerShdw blurRad="38100" dist="38100" dir="2700000" algn="tl">
                    <a:srgbClr val="000000">
                      <a:alpha val="43137"/>
                    </a:srgbClr>
                  </a:outerShdw>
                </a:effectLst>
              </a:rPr>
              <a:t>21 </a:t>
            </a:r>
            <a:r>
              <a:rPr lang="en-US" sz="2800" dirty="0">
                <a:effectLst>
                  <a:outerShdw blurRad="38100" dist="38100" dir="2700000" algn="tl">
                    <a:srgbClr val="000000">
                      <a:alpha val="43137"/>
                    </a:srgbClr>
                  </a:outerShdw>
                </a:effectLst>
              </a:rPr>
              <a:t>For to this you have been called, because Christ also suffered for you, leaving you an example, so that you should follow in his steps.</a:t>
            </a:r>
          </a:p>
          <a:p>
            <a:pPr indent="171450">
              <a:lnSpc>
                <a:spcPct val="150000"/>
              </a:lnSpc>
              <a:buNone/>
            </a:pPr>
            <a:r>
              <a:rPr lang="en-US" sz="2800" b="1" baseline="30000" dirty="0">
                <a:effectLst>
                  <a:outerShdw blurRad="38100" dist="38100" dir="2700000" algn="tl">
                    <a:srgbClr val="000000">
                      <a:alpha val="43137"/>
                    </a:srgbClr>
                  </a:outerShdw>
                </a:effectLst>
              </a:rPr>
              <a:t>22 </a:t>
            </a:r>
            <a:r>
              <a:rPr lang="en-US" sz="2800" dirty="0">
                <a:effectLst>
                  <a:outerShdw blurRad="38100" dist="38100" dir="2700000" algn="tl">
                    <a:srgbClr val="000000">
                      <a:alpha val="43137"/>
                    </a:srgbClr>
                  </a:outerShdw>
                </a:effectLst>
              </a:rPr>
              <a:t>“He committed no sin,</a:t>
            </a:r>
            <a:br>
              <a:rPr lang="en-US" sz="2800" dirty="0">
                <a:effectLst>
                  <a:outerShdw blurRad="38100" dist="38100" dir="2700000" algn="tl">
                    <a:srgbClr val="000000">
                      <a:alpha val="43137"/>
                    </a:srgbClr>
                  </a:outerShdw>
                </a:effectLst>
              </a:rPr>
            </a:br>
            <a:r>
              <a:rPr lang="en-US" sz="2800" dirty="0">
                <a:effectLst>
                  <a:outerShdw blurRad="38100" dist="38100" dir="2700000" algn="tl">
                    <a:srgbClr val="000000">
                      <a:alpha val="43137"/>
                    </a:srgbClr>
                  </a:outerShdw>
                </a:effectLst>
              </a:rPr>
              <a:t>    and no deceit was found in his mouth.”</a:t>
            </a:r>
          </a:p>
          <a:p>
            <a:pPr indent="171450" algn="just">
              <a:lnSpc>
                <a:spcPct val="150000"/>
              </a:lnSpc>
              <a:buNone/>
            </a:pPr>
            <a:r>
              <a:rPr lang="en-US" sz="2800" b="1" baseline="30000" dirty="0">
                <a:effectLst>
                  <a:outerShdw blurRad="38100" dist="38100" dir="2700000" algn="tl">
                    <a:srgbClr val="000000">
                      <a:alpha val="43137"/>
                    </a:srgbClr>
                  </a:outerShdw>
                </a:effectLst>
              </a:rPr>
              <a:t>23 </a:t>
            </a:r>
            <a:r>
              <a:rPr lang="en-US" sz="2800" dirty="0">
                <a:effectLst>
                  <a:outerShdw blurRad="38100" dist="38100" dir="2700000" algn="tl">
                    <a:srgbClr val="000000">
                      <a:alpha val="43137"/>
                    </a:srgbClr>
                  </a:outerShdw>
                </a:effectLst>
              </a:rPr>
              <a:t>When he was abused, he did not return abuse; when he suffered, he did not threaten, . . .</a:t>
            </a:r>
          </a:p>
        </p:txBody>
      </p:sp>
    </p:spTree>
    <p:extLst>
      <p:ext uri="{BB962C8B-B14F-4D97-AF65-F5344CB8AC3E}">
        <p14:creationId xmlns:p14="http://schemas.microsoft.com/office/powerpoint/2010/main" val="37372857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695B43-D484-EC3C-4957-ABBE965CDBCE}"/>
            </a:ext>
          </a:extLst>
        </p:cNvPr>
        <p:cNvGrpSpPr/>
        <p:nvPr/>
      </p:nvGrpSpPr>
      <p:grpSpPr>
        <a:xfrm>
          <a:off x="0" y="0"/>
          <a:ext cx="0" cy="0"/>
          <a:chOff x="0" y="0"/>
          <a:chExt cx="0" cy="0"/>
        </a:xfrm>
      </p:grpSpPr>
      <p:sp>
        <p:nvSpPr>
          <p:cNvPr id="17410" name="TextBox 1">
            <a:extLst>
              <a:ext uri="{FF2B5EF4-FFF2-40B4-BE49-F238E27FC236}">
                <a16:creationId xmlns:a16="http://schemas.microsoft.com/office/drawing/2014/main" id="{AC15F68A-FDE3-434A-291F-4B95A3628B06}"/>
              </a:ext>
            </a:extLst>
          </p:cNvPr>
          <p:cNvSpPr txBox="1">
            <a:spLocks noChangeArrowheads="1"/>
          </p:cNvSpPr>
          <p:nvPr/>
        </p:nvSpPr>
        <p:spPr bwMode="auto">
          <a:xfrm>
            <a:off x="152400" y="76200"/>
            <a:ext cx="8839200" cy="4528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indent="171450" algn="just">
              <a:lnSpc>
                <a:spcPct val="150000"/>
              </a:lnSpc>
              <a:buNone/>
            </a:pPr>
            <a:r>
              <a:rPr lang="en-US" sz="2800" dirty="0">
                <a:effectLst>
                  <a:outerShdw blurRad="38100" dist="38100" dir="2700000" algn="tl">
                    <a:srgbClr val="000000">
                      <a:alpha val="43137"/>
                    </a:srgbClr>
                  </a:outerShdw>
                </a:effectLst>
              </a:rPr>
              <a:t>but he entrusted himself to the one who judges justly. </a:t>
            </a:r>
            <a:r>
              <a:rPr lang="en-US" sz="2800" b="1" baseline="30000" dirty="0">
                <a:effectLst>
                  <a:outerShdw blurRad="38100" dist="38100" dir="2700000" algn="tl">
                    <a:srgbClr val="000000">
                      <a:alpha val="43137"/>
                    </a:srgbClr>
                  </a:outerShdw>
                </a:effectLst>
              </a:rPr>
              <a:t>24 </a:t>
            </a:r>
            <a:r>
              <a:rPr lang="en-US" sz="2800" dirty="0">
                <a:effectLst>
                  <a:outerShdw blurRad="38100" dist="38100" dir="2700000" algn="tl">
                    <a:srgbClr val="000000">
                      <a:alpha val="43137"/>
                    </a:srgbClr>
                  </a:outerShdw>
                </a:effectLst>
              </a:rPr>
              <a:t>He himself bore our sins in his body on the cross, so that, having died to sins, we might live for righteousness; by his wounds you have been healed. </a:t>
            </a:r>
            <a:r>
              <a:rPr lang="en-US" sz="2800" b="1" baseline="30000" dirty="0">
                <a:effectLst>
                  <a:outerShdw blurRad="38100" dist="38100" dir="2700000" algn="tl">
                    <a:srgbClr val="000000">
                      <a:alpha val="43137"/>
                    </a:srgbClr>
                  </a:outerShdw>
                </a:effectLst>
              </a:rPr>
              <a:t>25 </a:t>
            </a:r>
            <a:r>
              <a:rPr lang="en-US" sz="2800" dirty="0">
                <a:effectLst>
                  <a:outerShdw blurRad="38100" dist="38100" dir="2700000" algn="tl">
                    <a:srgbClr val="000000">
                      <a:alpha val="43137"/>
                    </a:srgbClr>
                  </a:outerShdw>
                </a:effectLst>
              </a:rPr>
              <a:t>For you were going astray like sheep, but now you have returned to the shepherd and guardian of your souls.</a:t>
            </a:r>
          </a:p>
        </p:txBody>
      </p:sp>
    </p:spTree>
    <p:extLst>
      <p:ext uri="{BB962C8B-B14F-4D97-AF65-F5344CB8AC3E}">
        <p14:creationId xmlns:p14="http://schemas.microsoft.com/office/powerpoint/2010/main" val="8839776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
            <a:extLst>
              <a:ext uri="{FF2B5EF4-FFF2-40B4-BE49-F238E27FC236}">
                <a16:creationId xmlns:a16="http://schemas.microsoft.com/office/drawing/2014/main" id="{4532FAAA-3A0F-4CF3-BD4A-7E5B879733B0}"/>
              </a:ext>
            </a:extLst>
          </p:cNvPr>
          <p:cNvSpPr txBox="1">
            <a:spLocks noChangeArrowheads="1"/>
          </p:cNvSpPr>
          <p:nvPr/>
        </p:nvSpPr>
        <p:spPr bwMode="auto">
          <a:xfrm>
            <a:off x="276225" y="152400"/>
            <a:ext cx="8591550" cy="5999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marR="0" indent="342900">
              <a:spcBef>
                <a:spcPts val="0"/>
              </a:spcBef>
              <a:spcAft>
                <a:spcPts val="0"/>
              </a:spcAft>
              <a:buNone/>
            </a:pPr>
            <a:r>
              <a:rPr lang="en-US" sz="2400" b="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GOSPEL LESSON:	 John 10: 7–21	</a:t>
            </a:r>
          </a:p>
          <a:p>
            <a:pPr marR="0" indent="342900" algn="ctr">
              <a:spcBef>
                <a:spcPts val="0"/>
              </a:spcBef>
              <a:spcAft>
                <a:spcPts val="0"/>
              </a:spcAft>
              <a:buNone/>
            </a:pPr>
            <a:r>
              <a:rPr lang="en-US" sz="2400" b="0" i="1"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Jesus is the good Shepherd.</a:t>
            </a:r>
            <a:endParaRPr lang="en-US" sz="2200" b="0" i="1" dirty="0">
              <a:effectLst>
                <a:outerShdw blurRad="38100" dist="38100" dir="2700000" algn="tl">
                  <a:srgbClr val="000000">
                    <a:alpha val="43137"/>
                  </a:srgbClr>
                </a:outerShdw>
              </a:effectLst>
              <a:ea typeface="Tahoma" panose="020B0604030504040204" pitchFamily="34" charset="0"/>
              <a:cs typeface="Tahoma" panose="020B0604030504040204" pitchFamily="34" charset="0"/>
            </a:endParaRPr>
          </a:p>
          <a:p>
            <a:pPr indent="228600" algn="just">
              <a:lnSpc>
                <a:spcPct val="150000"/>
              </a:lnSpc>
              <a:buNone/>
            </a:pPr>
            <a:r>
              <a:rPr lang="en-US" sz="2800" b="1" baseline="30000" dirty="0">
                <a:effectLst>
                  <a:outerShdw blurRad="38100" dist="38100" dir="2700000" algn="tl">
                    <a:srgbClr val="000000">
                      <a:alpha val="43137"/>
                    </a:srgbClr>
                  </a:outerShdw>
                </a:effectLst>
              </a:rPr>
              <a:t>7 </a:t>
            </a:r>
            <a:r>
              <a:rPr lang="en-US" sz="2800" dirty="0">
                <a:effectLst>
                  <a:outerShdw blurRad="38100" dist="38100" dir="2700000" algn="tl">
                    <a:srgbClr val="000000">
                      <a:alpha val="43137"/>
                    </a:srgbClr>
                  </a:outerShdw>
                </a:effectLst>
              </a:rPr>
              <a:t>So again Jesus said to them, “Very truly, I tell you, I am the gate for the sheep. </a:t>
            </a:r>
            <a:r>
              <a:rPr lang="en-US" sz="2800" b="1" baseline="30000" dirty="0">
                <a:effectLst>
                  <a:outerShdw blurRad="38100" dist="38100" dir="2700000" algn="tl">
                    <a:srgbClr val="000000">
                      <a:alpha val="43137"/>
                    </a:srgbClr>
                  </a:outerShdw>
                </a:effectLst>
              </a:rPr>
              <a:t>8 </a:t>
            </a:r>
            <a:r>
              <a:rPr lang="en-US" sz="2800" dirty="0">
                <a:effectLst>
                  <a:outerShdw blurRad="38100" dist="38100" dir="2700000" algn="tl">
                    <a:srgbClr val="000000">
                      <a:alpha val="43137"/>
                    </a:srgbClr>
                  </a:outerShdw>
                </a:effectLst>
              </a:rPr>
              <a:t>All who came before me are thieves and bandits, but the sheep did not listen to them. </a:t>
            </a:r>
            <a:r>
              <a:rPr lang="en-US" sz="2800" b="1" baseline="30000" dirty="0">
                <a:effectLst>
                  <a:outerShdw blurRad="38100" dist="38100" dir="2700000" algn="tl">
                    <a:srgbClr val="000000">
                      <a:alpha val="43137"/>
                    </a:srgbClr>
                  </a:outerShdw>
                </a:effectLst>
              </a:rPr>
              <a:t>9 </a:t>
            </a:r>
            <a:r>
              <a:rPr lang="en-US" sz="2800" dirty="0">
                <a:effectLst>
                  <a:outerShdw blurRad="38100" dist="38100" dir="2700000" algn="tl">
                    <a:srgbClr val="000000">
                      <a:alpha val="43137"/>
                    </a:srgbClr>
                  </a:outerShdw>
                </a:effectLst>
              </a:rPr>
              <a:t>I am the gate. Whoever enters by me will be saved and will come in and go out and find pasture. </a:t>
            </a:r>
            <a:r>
              <a:rPr lang="en-US" sz="2800" b="1" baseline="30000" dirty="0">
                <a:effectLst>
                  <a:outerShdw blurRad="38100" dist="38100" dir="2700000" algn="tl">
                    <a:srgbClr val="000000">
                      <a:alpha val="43137"/>
                    </a:srgbClr>
                  </a:outerShdw>
                </a:effectLst>
              </a:rPr>
              <a:t>10 </a:t>
            </a:r>
            <a:r>
              <a:rPr lang="en-US" sz="2800" dirty="0">
                <a:effectLst>
                  <a:outerShdw blurRad="38100" dist="38100" dir="2700000" algn="tl">
                    <a:srgbClr val="000000">
                      <a:alpha val="43137"/>
                    </a:srgbClr>
                  </a:outerShdw>
                </a:effectLst>
              </a:rPr>
              <a:t>The thief comes only to steal and kill and destroy. I came that they may have life and have it abundantly.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 .</a:t>
            </a:r>
          </a:p>
        </p:txBody>
      </p:sp>
    </p:spTree>
    <p:extLst>
      <p:ext uri="{BB962C8B-B14F-4D97-AF65-F5344CB8AC3E}">
        <p14:creationId xmlns:p14="http://schemas.microsoft.com/office/powerpoint/2010/main" val="27041733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9A079D-F150-54E5-026D-3616ACDE5DE9}"/>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C74D5CC8-AF65-D8F7-3C0F-CFD479125F9C}"/>
              </a:ext>
            </a:extLst>
          </p:cNvPr>
          <p:cNvSpPr txBox="1"/>
          <p:nvPr/>
        </p:nvSpPr>
        <p:spPr>
          <a:xfrm>
            <a:off x="323850" y="152400"/>
            <a:ext cx="8496300" cy="6467796"/>
          </a:xfrm>
          <a:prstGeom prst="rect">
            <a:avLst/>
          </a:prstGeom>
          <a:noFill/>
        </p:spPr>
        <p:txBody>
          <a:bodyPr wrap="square">
            <a:spAutoFit/>
          </a:bodyPr>
          <a:lstStyle/>
          <a:p>
            <a:pPr indent="228600" algn="just">
              <a:lnSpc>
                <a:spcPct val="150000"/>
              </a:lnSpc>
              <a:buNone/>
            </a:pPr>
            <a:r>
              <a:rPr lang="en-US" sz="2800" b="1" baseline="30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11 </a:t>
            </a:r>
            <a:r>
              <a:rPr lang="en-US" sz="28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“I am the good shepherd. The good shepherd lays down his life for the sheep. </a:t>
            </a:r>
            <a:r>
              <a:rPr lang="en-US" sz="2800" b="1" baseline="30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12 </a:t>
            </a:r>
            <a:r>
              <a:rPr lang="en-US" sz="28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The hired hand, who is not the shepherd and does not own the sheep, sees the wolf coming and leaves the sheep and runs away, and the wolf snatches them and scatters them. </a:t>
            </a:r>
            <a:r>
              <a:rPr lang="en-US" sz="2800" b="1" baseline="30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13 </a:t>
            </a:r>
            <a:r>
              <a:rPr lang="en-US" sz="28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The hired hand runs away because a hired hand does not care for the sheep. </a:t>
            </a:r>
            <a:r>
              <a:rPr lang="en-US" sz="2800" b="1" baseline="30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14 </a:t>
            </a:r>
            <a:r>
              <a:rPr lang="en-US" sz="28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I am the good shepherd. I know my own, and my own know me, </a:t>
            </a:r>
            <a:r>
              <a:rPr lang="en-US" sz="2800" b="1" baseline="30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15 </a:t>
            </a:r>
            <a:r>
              <a:rPr lang="en-US" sz="28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just as the Father knows me, and I know the Father. </a:t>
            </a:r>
            <a:r>
              <a:rPr lang="en-US" sz="2800" dirty="0">
                <a:latin typeface="Tahoma" panose="020B0604030504040204" pitchFamily="34" charset="0"/>
                <a:ea typeface="Tahoma" panose="020B0604030504040204" pitchFamily="34" charset="0"/>
                <a:cs typeface="Tahoma" panose="020B0604030504040204" pitchFamily="34" charset="0"/>
              </a:rPr>
              <a:t>. . .</a:t>
            </a:r>
          </a:p>
        </p:txBody>
      </p:sp>
    </p:spTree>
    <p:extLst>
      <p:ext uri="{BB962C8B-B14F-4D97-AF65-F5344CB8AC3E}">
        <p14:creationId xmlns:p14="http://schemas.microsoft.com/office/powerpoint/2010/main" val="23908289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3">
            <a:extLst>
              <a:ext uri="{FF2B5EF4-FFF2-40B4-BE49-F238E27FC236}">
                <a16:creationId xmlns:a16="http://schemas.microsoft.com/office/drawing/2014/main" id="{CF3D2530-5B93-AA39-6862-E0E85C7C24F3}"/>
              </a:ext>
            </a:extLst>
          </p:cNvPr>
          <p:cNvSpPr>
            <a:spLocks noChangeArrowheads="1"/>
          </p:cNvSpPr>
          <p:nvPr/>
        </p:nvSpPr>
        <p:spPr bwMode="auto">
          <a:xfrm>
            <a:off x="0" y="176272"/>
            <a:ext cx="9144000" cy="6555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marL="292100" algn="ctr">
              <a:spcBef>
                <a:spcPct val="0"/>
              </a:spcBef>
              <a:buClrTx/>
              <a:buSzTx/>
              <a:buNone/>
              <a:tabLst>
                <a:tab pos="863600" algn="l"/>
                <a:tab pos="8636000" algn="r"/>
              </a:tabLst>
              <a:defRPr/>
            </a:pPr>
            <a:r>
              <a:rPr lang="en-US" altLang="en-US" sz="2800" b="0" dirty="0"/>
              <a:t>PRELUDE</a:t>
            </a:r>
            <a:endParaRPr lang="en-US" altLang="en-US" sz="2800" b="0" i="1" dirty="0"/>
          </a:p>
          <a:p>
            <a:pPr marL="292100" algn="ctr">
              <a:spcBef>
                <a:spcPct val="0"/>
              </a:spcBef>
              <a:buClrTx/>
              <a:buSzTx/>
              <a:buFontTx/>
              <a:buNone/>
              <a:tabLst>
                <a:tab pos="863600" algn="l"/>
                <a:tab pos="8636000" algn="r"/>
              </a:tabLst>
              <a:defRPr/>
            </a:pPr>
            <a:endParaRPr lang="en-US" altLang="en-US" sz="2800" b="0" dirty="0"/>
          </a:p>
          <a:p>
            <a:pPr marL="292100" algn="ctr">
              <a:spcBef>
                <a:spcPct val="0"/>
              </a:spcBef>
              <a:buClrTx/>
              <a:buSzTx/>
              <a:buFontTx/>
              <a:buNone/>
              <a:tabLst>
                <a:tab pos="863600" algn="l"/>
                <a:tab pos="8636000" algn="r"/>
              </a:tabLst>
              <a:defRPr/>
            </a:pPr>
            <a:r>
              <a:rPr lang="en-US" altLang="en-US" sz="2800" b="0" dirty="0"/>
              <a:t>WELCOME &amp; ANNOUNCEMENTS</a:t>
            </a:r>
          </a:p>
          <a:p>
            <a:pPr marL="292100">
              <a:spcBef>
                <a:spcPct val="0"/>
              </a:spcBef>
              <a:buClrTx/>
              <a:buSzTx/>
              <a:buFontTx/>
              <a:buNone/>
              <a:tabLst>
                <a:tab pos="863600" algn="l"/>
                <a:tab pos="8636000" algn="r"/>
              </a:tabLst>
              <a:defRPr/>
            </a:pPr>
            <a:endParaRPr lang="en-US" altLang="en-US" sz="2800" dirty="0"/>
          </a:p>
          <a:p>
            <a:pPr algn="ctr" eaLnBrk="1" hangingPunct="1">
              <a:spcBef>
                <a:spcPct val="0"/>
              </a:spcBef>
              <a:buClrTx/>
              <a:buSzTx/>
              <a:buFontTx/>
              <a:buNone/>
              <a:defRPr/>
            </a:pPr>
            <a:r>
              <a:rPr lang="en-US" altLang="en-US" sz="2800" b="0" dirty="0">
                <a:effectLst>
                  <a:outerShdw blurRad="38100" dist="38100" dir="2700000" algn="tl">
                    <a:srgbClr val="000000">
                      <a:alpha val="43137"/>
                    </a:srgbClr>
                  </a:outerShdw>
                </a:effectLst>
              </a:rPr>
              <a:t>AFFIRMATION OF MISSION STATEMENT </a:t>
            </a: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r>
              <a:rPr lang="en-US" altLang="en-US" sz="2800" dirty="0">
                <a:effectLst>
                  <a:outerShdw blurRad="38100" dist="38100" dir="2700000" algn="tl">
                    <a:srgbClr val="000000">
                      <a:alpha val="43137"/>
                    </a:srgbClr>
                  </a:outerShdw>
                </a:effectLst>
              </a:rPr>
              <a:t>CHORAL INTROIT</a:t>
            </a:r>
          </a:p>
        </p:txBody>
      </p:sp>
      <p:sp>
        <p:nvSpPr>
          <p:cNvPr id="3" name="Plaque 2">
            <a:extLst>
              <a:ext uri="{FF2B5EF4-FFF2-40B4-BE49-F238E27FC236}">
                <a16:creationId xmlns:a16="http://schemas.microsoft.com/office/drawing/2014/main" id="{E78AD04C-07FD-C61B-D46F-357A39F801CC}"/>
              </a:ext>
            </a:extLst>
          </p:cNvPr>
          <p:cNvSpPr/>
          <p:nvPr/>
        </p:nvSpPr>
        <p:spPr>
          <a:xfrm>
            <a:off x="342900" y="2667000"/>
            <a:ext cx="8458200" cy="3124200"/>
          </a:xfrm>
          <a:prstGeom prst="plaqu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Wingdings" pitchFamily="2" charset="2"/>
              <a:buNone/>
              <a:defRPr/>
            </a:pPr>
            <a:endParaRPr lang="en-US" altLang="en-US" u="sng" dirty="0">
              <a:solidFill>
                <a:schemeClr val="tx1"/>
              </a:solidFill>
              <a:effectLst>
                <a:outerShdw blurRad="38100" dist="38100" dir="2700000" algn="tl">
                  <a:srgbClr val="000000">
                    <a:alpha val="43137"/>
                  </a:srgbClr>
                </a:outerShdw>
              </a:effectLst>
            </a:endParaRPr>
          </a:p>
          <a:p>
            <a:pPr algn="ctr">
              <a:lnSpc>
                <a:spcPct val="150000"/>
              </a:lnSpc>
              <a:buFont typeface="Wingdings" pitchFamily="2" charset="2"/>
              <a:buNone/>
              <a:defRPr/>
            </a:pPr>
            <a:r>
              <a:rPr lang="en-US" altLang="en-US" sz="3200" u="sng" dirty="0">
                <a:solidFill>
                  <a:schemeClr val="tx1"/>
                </a:solidFill>
                <a:effectLst>
                  <a:outerShdw blurRad="38100" dist="38100" dir="2700000" algn="tl">
                    <a:srgbClr val="000000">
                      <a:alpha val="43137"/>
                    </a:srgbClr>
                  </a:outerShdw>
                </a:effectLst>
              </a:rPr>
              <a:t>Our Mission Statement</a:t>
            </a:r>
            <a:r>
              <a:rPr lang="en-US" altLang="en-US" sz="3200" dirty="0">
                <a:solidFill>
                  <a:schemeClr val="tx1"/>
                </a:solidFill>
                <a:effectLst>
                  <a:outerShdw blurRad="38100" dist="38100" dir="2700000" algn="tl">
                    <a:srgbClr val="000000">
                      <a:alpha val="43137"/>
                    </a:srgbClr>
                  </a:outerShdw>
                </a:effectLst>
              </a:rPr>
              <a:t> </a:t>
            </a:r>
          </a:p>
          <a:p>
            <a:pPr algn="ctr">
              <a:buFont typeface="Wingdings" pitchFamily="2" charset="2"/>
              <a:buNone/>
              <a:defRPr/>
            </a:pPr>
            <a:r>
              <a:rPr lang="en-US" altLang="en-US" sz="2800" b="1" dirty="0">
                <a:solidFill>
                  <a:schemeClr val="tx1"/>
                </a:solidFill>
                <a:effectLst>
                  <a:outerShdw blurRad="38100" dist="38100" dir="2700000" algn="tl">
                    <a:srgbClr val="000000">
                      <a:alpha val="43137"/>
                    </a:srgbClr>
                  </a:outerShdw>
                </a:effectLst>
              </a:rPr>
              <a:t>As disciples of Jesus Christ, </a:t>
            </a:r>
            <a:br>
              <a:rPr lang="en-US" altLang="en-US" sz="2800" b="1" dirty="0">
                <a:solidFill>
                  <a:schemeClr val="tx1"/>
                </a:solidFill>
                <a:effectLst>
                  <a:outerShdw blurRad="38100" dist="38100" dir="2700000" algn="tl">
                    <a:srgbClr val="000000">
                      <a:alpha val="43137"/>
                    </a:srgbClr>
                  </a:outerShdw>
                </a:effectLst>
              </a:rPr>
            </a:br>
            <a:r>
              <a:rPr lang="en-US" altLang="en-US" sz="2800" b="1" dirty="0">
                <a:solidFill>
                  <a:schemeClr val="tx1"/>
                </a:solidFill>
                <a:effectLst>
                  <a:outerShdw blurRad="38100" dist="38100" dir="2700000" algn="tl">
                    <a:srgbClr val="000000">
                      <a:alpha val="43137"/>
                    </a:srgbClr>
                  </a:outerShdw>
                </a:effectLst>
              </a:rPr>
              <a:t>led by the Holy Spirit, </a:t>
            </a:r>
            <a:br>
              <a:rPr lang="en-US" altLang="en-US" sz="2800" b="1" dirty="0">
                <a:solidFill>
                  <a:schemeClr val="tx1"/>
                </a:solidFill>
                <a:effectLst>
                  <a:outerShdw blurRad="38100" dist="38100" dir="2700000" algn="tl">
                    <a:srgbClr val="000000">
                      <a:alpha val="43137"/>
                    </a:srgbClr>
                  </a:outerShdw>
                </a:effectLst>
              </a:rPr>
            </a:br>
            <a:r>
              <a:rPr lang="en-US" altLang="en-US" sz="2800" b="1" dirty="0">
                <a:solidFill>
                  <a:schemeClr val="tx1"/>
                </a:solidFill>
                <a:effectLst>
                  <a:outerShdw blurRad="38100" dist="38100" dir="2700000" algn="tl">
                    <a:srgbClr val="000000">
                      <a:alpha val="43137"/>
                    </a:srgbClr>
                  </a:outerShdw>
                </a:effectLst>
              </a:rPr>
              <a:t>we experience God’s unconditional love, </a:t>
            </a:r>
            <a:br>
              <a:rPr lang="en-US" altLang="en-US" sz="2800" b="1" dirty="0">
                <a:solidFill>
                  <a:schemeClr val="tx1"/>
                </a:solidFill>
                <a:effectLst>
                  <a:outerShdw blurRad="38100" dist="38100" dir="2700000" algn="tl">
                    <a:srgbClr val="000000">
                      <a:alpha val="43137"/>
                    </a:srgbClr>
                  </a:outerShdw>
                </a:effectLst>
              </a:rPr>
            </a:br>
            <a:r>
              <a:rPr lang="en-US" altLang="en-US" sz="2800" b="1" dirty="0">
                <a:solidFill>
                  <a:schemeClr val="tx1"/>
                </a:solidFill>
                <a:effectLst>
                  <a:outerShdw blurRad="38100" dist="38100" dir="2700000" algn="tl">
                    <a:srgbClr val="000000">
                      <a:alpha val="43137"/>
                    </a:srgbClr>
                  </a:outerShdw>
                </a:effectLst>
              </a:rPr>
              <a:t>and we witness to others </a:t>
            </a:r>
            <a:br>
              <a:rPr lang="en-US" altLang="en-US" sz="2800" b="1" dirty="0">
                <a:solidFill>
                  <a:schemeClr val="tx1"/>
                </a:solidFill>
                <a:effectLst>
                  <a:outerShdw blurRad="38100" dist="38100" dir="2700000" algn="tl">
                    <a:srgbClr val="000000">
                      <a:alpha val="43137"/>
                    </a:srgbClr>
                  </a:outerShdw>
                </a:effectLst>
              </a:rPr>
            </a:br>
            <a:r>
              <a:rPr lang="en-US" altLang="en-US" sz="2800" b="1" dirty="0">
                <a:solidFill>
                  <a:schemeClr val="tx1"/>
                </a:solidFill>
                <a:effectLst>
                  <a:outerShdw blurRad="38100" dist="38100" dir="2700000" algn="tl">
                    <a:srgbClr val="000000">
                      <a:alpha val="43137"/>
                    </a:srgbClr>
                  </a:outerShdw>
                </a:effectLst>
              </a:rPr>
              <a:t>by discovering and sharing our gifts.</a:t>
            </a:r>
          </a:p>
          <a:p>
            <a:pPr algn="ctr">
              <a:defRPr/>
            </a:pPr>
            <a:endParaRPr lang="en-US" sz="2000"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892140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5928FA-AC84-48BD-2D4F-1743907C0872}"/>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FDB61A74-ABBC-EBE5-523B-6C652AB2AC16}"/>
              </a:ext>
            </a:extLst>
          </p:cNvPr>
          <p:cNvSpPr txBox="1"/>
          <p:nvPr/>
        </p:nvSpPr>
        <p:spPr>
          <a:xfrm>
            <a:off x="323850" y="152400"/>
            <a:ext cx="8496300" cy="6467796"/>
          </a:xfrm>
          <a:prstGeom prst="rect">
            <a:avLst/>
          </a:prstGeom>
          <a:noFill/>
        </p:spPr>
        <p:txBody>
          <a:bodyPr wrap="square">
            <a:spAutoFit/>
          </a:bodyPr>
          <a:lstStyle/>
          <a:p>
            <a:pPr indent="228600" algn="just">
              <a:lnSpc>
                <a:spcPct val="150000"/>
              </a:lnSpc>
              <a:buNone/>
            </a:pPr>
            <a:r>
              <a:rPr lang="en-US" sz="28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And I lay down my life for the sheep. </a:t>
            </a:r>
            <a:r>
              <a:rPr lang="en-US" sz="2800" b="1" baseline="30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16 </a:t>
            </a:r>
            <a:r>
              <a:rPr lang="en-US" sz="28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I have other sheep that do not belong to this fold. I must bring them also, and they will listen to my voice. So there will be one flock, one shepherd. </a:t>
            </a:r>
            <a:r>
              <a:rPr lang="en-US" sz="2800" b="1" baseline="30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17 </a:t>
            </a:r>
            <a:r>
              <a:rPr lang="en-US" sz="28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For this reason the Father loves me, because I lay down my life in order to take it up again. </a:t>
            </a:r>
            <a:r>
              <a:rPr lang="en-US" sz="2800" b="1" baseline="30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18 </a:t>
            </a:r>
            <a:r>
              <a:rPr lang="en-US" sz="28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No one takes it from me, but I lay it down of my own accord. I have power to lay it down, and I have power to take it up again. I have received this command from my Father.” . . .</a:t>
            </a:r>
          </a:p>
        </p:txBody>
      </p:sp>
    </p:spTree>
    <p:extLst>
      <p:ext uri="{BB962C8B-B14F-4D97-AF65-F5344CB8AC3E}">
        <p14:creationId xmlns:p14="http://schemas.microsoft.com/office/powerpoint/2010/main" val="32472016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515513-32D3-F06C-42D5-32858B0BE42A}"/>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73E73BA7-1F61-598E-48F5-27F783F76E8E}"/>
              </a:ext>
            </a:extLst>
          </p:cNvPr>
          <p:cNvSpPr txBox="1"/>
          <p:nvPr/>
        </p:nvSpPr>
        <p:spPr>
          <a:xfrm>
            <a:off x="323850" y="152400"/>
            <a:ext cx="8496300" cy="3882473"/>
          </a:xfrm>
          <a:prstGeom prst="rect">
            <a:avLst/>
          </a:prstGeom>
          <a:noFill/>
        </p:spPr>
        <p:txBody>
          <a:bodyPr wrap="square">
            <a:spAutoFit/>
          </a:bodyPr>
          <a:lstStyle/>
          <a:p>
            <a:pPr algn="just">
              <a:lnSpc>
                <a:spcPct val="150000"/>
              </a:lnSpc>
              <a:buNone/>
            </a:pPr>
            <a:r>
              <a:rPr lang="en-US" sz="2800" b="1" baseline="30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19 </a:t>
            </a:r>
            <a:r>
              <a:rPr lang="en-US" sz="28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Again the Jews were divided because of these words. </a:t>
            </a:r>
            <a:r>
              <a:rPr lang="en-US" sz="2800" b="1" baseline="30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20 </a:t>
            </a:r>
            <a:r>
              <a:rPr lang="en-US" sz="28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Many of them were saying, “He has a demon and is out of his mind. Why listen to him?” </a:t>
            </a:r>
            <a:r>
              <a:rPr lang="en-US" sz="2800" b="1" baseline="30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21 </a:t>
            </a:r>
            <a:r>
              <a:rPr lang="en-US" sz="28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Others were saying, “These are not the words of one who has a demon. Can a demon open the eyes of the blind?”</a:t>
            </a:r>
          </a:p>
        </p:txBody>
      </p:sp>
    </p:spTree>
    <p:extLst>
      <p:ext uri="{BB962C8B-B14F-4D97-AF65-F5344CB8AC3E}">
        <p14:creationId xmlns:p14="http://schemas.microsoft.com/office/powerpoint/2010/main" val="40235146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Close-up of sheet music">
            <a:extLst>
              <a:ext uri="{FF2B5EF4-FFF2-40B4-BE49-F238E27FC236}">
                <a16:creationId xmlns:a16="http://schemas.microsoft.com/office/drawing/2014/main" id="{9A0E7569-DFE9-EB74-6A22-4AB47FBC90FB}"/>
              </a:ext>
            </a:extLst>
          </p:cNvPr>
          <p:cNvPicPr>
            <a:picLocks noChangeAspect="1"/>
          </p:cNvPicPr>
          <p:nvPr/>
        </p:nvPicPr>
        <p:blipFill>
          <a:blip r:embed="rId2"/>
          <a:srcRect l="36596" r="30032" b="-2"/>
          <a:stretch/>
        </p:blipFill>
        <p:spPr>
          <a:xfrm>
            <a:off x="-7986" y="1"/>
            <a:ext cx="3428736" cy="6858000"/>
          </a:xfrm>
          <a:prstGeom prst="rect">
            <a:avLst/>
          </a:prstGeom>
        </p:spPr>
      </p:pic>
      <p:sp>
        <p:nvSpPr>
          <p:cNvPr id="4" name="TextBox 3">
            <a:extLst>
              <a:ext uri="{FF2B5EF4-FFF2-40B4-BE49-F238E27FC236}">
                <a16:creationId xmlns:a16="http://schemas.microsoft.com/office/drawing/2014/main" id="{CFC89C4D-D273-C32D-F82B-B270049DFDB9}"/>
              </a:ext>
            </a:extLst>
          </p:cNvPr>
          <p:cNvSpPr txBox="1"/>
          <p:nvPr/>
        </p:nvSpPr>
        <p:spPr>
          <a:xfrm>
            <a:off x="4038600" y="381000"/>
            <a:ext cx="4483554" cy="5715000"/>
          </a:xfrm>
          <a:prstGeom prst="rect">
            <a:avLst/>
          </a:prstGeom>
        </p:spPr>
        <p:txBody>
          <a:bodyPr vert="horz" lIns="91440" tIns="45720" rIns="91440" bIns="45720" rtlCol="0" anchor="ctr">
            <a:normAutofit/>
          </a:bodyPr>
          <a:lstStyle/>
          <a:p>
            <a:pPr algn="ctr">
              <a:spcBef>
                <a:spcPct val="20000"/>
              </a:spcBef>
              <a:spcAft>
                <a:spcPts val="600"/>
              </a:spcAft>
              <a:buClr>
                <a:schemeClr val="tx2"/>
              </a:buClr>
              <a:buSzPct val="70000"/>
              <a:buFont typeface="Wingdings 2" charset="2"/>
            </a:pPr>
            <a:r>
              <a:rPr lang="en-US" sz="3600" dirty="0">
                <a:ln>
                  <a:solidFill>
                    <a:schemeClr val="bg1">
                      <a:lumMod val="75000"/>
                      <a:lumOff val="25000"/>
                      <a:alpha val="10000"/>
                    </a:schemeClr>
                  </a:solidFill>
                </a:ln>
                <a:effectLst>
                  <a:outerShdw blurRad="9525" dist="25400" dir="14640000" algn="tl" rotWithShape="0">
                    <a:schemeClr val="bg1">
                      <a:alpha val="30000"/>
                    </a:schemeClr>
                  </a:outerShdw>
                </a:effectLst>
              </a:rPr>
              <a:t>CHANCEL CHOIR ANTHEM:</a:t>
            </a:r>
          </a:p>
          <a:p>
            <a:pPr algn="ctr">
              <a:spcBef>
                <a:spcPct val="20000"/>
              </a:spcBef>
              <a:spcAft>
                <a:spcPts val="600"/>
              </a:spcAft>
              <a:buClr>
                <a:schemeClr val="tx2"/>
              </a:buClr>
              <a:buSzPct val="70000"/>
              <a:buFont typeface="Wingdings 2" charset="2"/>
            </a:pPr>
            <a:endParaRPr lang="en-US" i="1" dirty="0"/>
          </a:p>
          <a:p>
            <a:pPr algn="ctr">
              <a:spcBef>
                <a:spcPct val="20000"/>
              </a:spcBef>
              <a:spcAft>
                <a:spcPts val="600"/>
              </a:spcAft>
              <a:buClr>
                <a:schemeClr val="tx2"/>
              </a:buClr>
              <a:buSzPct val="70000"/>
              <a:buFont typeface="Wingdings 2" charset="2"/>
            </a:pPr>
            <a:r>
              <a:rPr lang="it-IT" sz="4000" i="1" dirty="0"/>
              <a:t>“Come Unto Me” </a:t>
            </a:r>
          </a:p>
          <a:p>
            <a:pPr algn="ctr">
              <a:spcBef>
                <a:spcPct val="20000"/>
              </a:spcBef>
              <a:spcAft>
                <a:spcPts val="600"/>
              </a:spcAft>
              <a:buClr>
                <a:schemeClr val="tx2"/>
              </a:buClr>
              <a:buSzPct val="70000"/>
              <a:buFont typeface="Wingdings 2" charset="2"/>
            </a:pPr>
            <a:endParaRPr lang="it-IT" sz="4000" i="1" dirty="0"/>
          </a:p>
          <a:p>
            <a:pPr algn="ctr">
              <a:spcBef>
                <a:spcPct val="20000"/>
              </a:spcBef>
              <a:spcAft>
                <a:spcPts val="600"/>
              </a:spcAft>
              <a:buClr>
                <a:schemeClr val="tx2"/>
              </a:buClr>
              <a:buSzPct val="70000"/>
              <a:buFont typeface="Wingdings 2" charset="2"/>
            </a:pPr>
            <a:r>
              <a:rPr lang="en-US" sz="3000" i="1" dirty="0"/>
              <a:t> Attrib. </a:t>
            </a:r>
            <a:r>
              <a:rPr lang="en-US" sz="3000" i="1"/>
              <a:t>J. S. </a:t>
            </a:r>
            <a:r>
              <a:rPr lang="en-US" sz="3000" i="1" dirty="0"/>
              <a:t>Bach</a:t>
            </a:r>
          </a:p>
          <a:p>
            <a:pPr algn="ctr">
              <a:spcBef>
                <a:spcPct val="20000"/>
              </a:spcBef>
              <a:spcAft>
                <a:spcPts val="600"/>
              </a:spcAft>
              <a:buClr>
                <a:schemeClr val="tx2"/>
              </a:buClr>
              <a:buSzPct val="70000"/>
              <a:buFont typeface="Wingdings 2" charset="2"/>
            </a:pPr>
            <a:endParaRPr lang="en-US" sz="3200" i="1" dirty="0"/>
          </a:p>
        </p:txBody>
      </p:sp>
    </p:spTree>
    <p:extLst>
      <p:ext uri="{BB962C8B-B14F-4D97-AF65-F5344CB8AC3E}">
        <p14:creationId xmlns:p14="http://schemas.microsoft.com/office/powerpoint/2010/main" val="9494624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0482" name="Rectangle 1">
            <a:extLst>
              <a:ext uri="{FF2B5EF4-FFF2-40B4-BE49-F238E27FC236}">
                <a16:creationId xmlns:a16="http://schemas.microsoft.com/office/drawing/2014/main" id="{C80FA143-5C2D-9F78-FA4B-0A8D485387E3}"/>
              </a:ext>
            </a:extLst>
          </p:cNvPr>
          <p:cNvSpPr>
            <a:spLocks noChangeArrowheads="1"/>
          </p:cNvSpPr>
          <p:nvPr/>
        </p:nvSpPr>
        <p:spPr bwMode="auto">
          <a:xfrm>
            <a:off x="4968291" y="1981200"/>
            <a:ext cx="4023309" cy="263314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b">
            <a:norm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eaLnBrk="1" hangingPunct="1">
              <a:lnSpc>
                <a:spcPct val="90000"/>
              </a:lnSpc>
              <a:spcBef>
                <a:spcPct val="0"/>
              </a:spcBef>
              <a:spcAft>
                <a:spcPts val="600"/>
              </a:spcAft>
              <a:buClr>
                <a:schemeClr val="tx2"/>
              </a:buClr>
              <a:buNone/>
              <a:tabLst>
                <a:tab pos="7543800" algn="r"/>
              </a:tabLst>
            </a:pPr>
            <a:r>
              <a:rPr lang="en-US" altLang="en-US" sz="3000" b="1"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cs typeface="+mn-cs"/>
              </a:rPr>
              <a:t>PASTOR DAVID’S</a:t>
            </a:r>
            <a:br>
              <a:rPr lang="en-US" altLang="en-US" sz="3000" b="1"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cs typeface="+mn-cs"/>
              </a:rPr>
            </a:br>
            <a:r>
              <a:rPr lang="en-US" altLang="en-US" sz="3000" b="1"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cs typeface="+mn-cs"/>
              </a:rPr>
              <a:t>SERMON:</a:t>
            </a:r>
          </a:p>
          <a:p>
            <a:pPr algn="ctr" eaLnBrk="1" hangingPunct="1">
              <a:lnSpc>
                <a:spcPct val="90000"/>
              </a:lnSpc>
              <a:spcBef>
                <a:spcPct val="0"/>
              </a:spcBef>
              <a:spcAft>
                <a:spcPts val="600"/>
              </a:spcAft>
              <a:buClr>
                <a:schemeClr val="tx2"/>
              </a:buClr>
              <a:buNone/>
              <a:tabLst>
                <a:tab pos="7543800" algn="r"/>
              </a:tabLst>
            </a:pPr>
            <a:endParaRPr lang="en-US" altLang="en-US" sz="3000" b="1"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cs typeface="+mn-cs"/>
            </a:endParaRPr>
          </a:p>
          <a:p>
            <a:pPr algn="ctr" eaLnBrk="1" hangingPunct="1">
              <a:lnSpc>
                <a:spcPct val="90000"/>
              </a:lnSpc>
              <a:spcBef>
                <a:spcPct val="0"/>
              </a:spcBef>
              <a:spcAft>
                <a:spcPts val="600"/>
              </a:spcAft>
              <a:buClr>
                <a:schemeClr val="tx2"/>
              </a:buClr>
              <a:buNone/>
              <a:tabLst>
                <a:tab pos="7543800" algn="r"/>
              </a:tabLst>
            </a:pPr>
            <a:r>
              <a:rPr lang="en-US" altLang="en-US" sz="3000" b="1"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cs typeface="+mn-cs"/>
              </a:rPr>
              <a:t>“Shepherd-Folk”</a:t>
            </a:r>
          </a:p>
          <a:p>
            <a:pPr algn="ctr" eaLnBrk="1" hangingPunct="1">
              <a:lnSpc>
                <a:spcPct val="90000"/>
              </a:lnSpc>
              <a:spcBef>
                <a:spcPct val="0"/>
              </a:spcBef>
              <a:spcAft>
                <a:spcPts val="600"/>
              </a:spcAft>
              <a:buClr>
                <a:schemeClr val="tx2"/>
              </a:buClr>
              <a:buNone/>
              <a:tabLst>
                <a:tab pos="7543800" algn="r"/>
              </a:tabLst>
            </a:pPr>
            <a:endParaRPr lang="en-US" altLang="en-US" sz="3000" b="1"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cs typeface="+mn-cs"/>
            </a:endParaRPr>
          </a:p>
        </p:txBody>
      </p:sp>
      <p:sp>
        <p:nvSpPr>
          <p:cNvPr id="20519" name="Rectangle 20518">
            <a:extLst>
              <a:ext uri="{FF2B5EF4-FFF2-40B4-BE49-F238E27FC236}">
                <a16:creationId xmlns:a16="http://schemas.microsoft.com/office/drawing/2014/main" id="{1C1B294F-C3D6-4F3B-AD68-8BE7F5F5FA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2960" y="965196"/>
            <a:ext cx="3782084" cy="4781641"/>
          </a:xfrm>
          <a:prstGeom prst="rect">
            <a:avLst/>
          </a:prstGeom>
          <a:solidFill>
            <a:schemeClr val="tx1"/>
          </a:solidFill>
          <a:ln w="190500">
            <a:solidFill>
              <a:schemeClr val="tx1">
                <a:alpha val="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DFBF53F6-C9AD-3E78-336D-E9E6EFBD7F3D}"/>
              </a:ext>
            </a:extLst>
          </p:cNvPr>
          <p:cNvPicPr>
            <a:picLocks noChangeAspect="1"/>
          </p:cNvPicPr>
          <p:nvPr/>
        </p:nvPicPr>
        <p:blipFill>
          <a:blip r:embed="rId3">
            <a:extLst>
              <a:ext uri="{28A0092B-C50C-407E-A947-70E740481C1C}">
                <a14:useLocalDpi xmlns:a14="http://schemas.microsoft.com/office/drawing/2010/main" val="0"/>
              </a:ext>
            </a:extLst>
          </a:blip>
          <a:srcRect r="-1" b="14467"/>
          <a:stretch>
            <a:fillRect/>
          </a:stretch>
        </p:blipFill>
        <p:spPr>
          <a:xfrm>
            <a:off x="1035366" y="1438360"/>
            <a:ext cx="3105204" cy="3835314"/>
          </a:xfrm>
          <a:prstGeom prst="rect">
            <a:avLst/>
          </a:prstGeom>
        </p:spPr>
      </p:pic>
      <p:sp>
        <p:nvSpPr>
          <p:cNvPr id="20484" name="AutoShape 5" descr="data:image/jpeg;base64,/9j/4AAQSkZJRgABAQAAAQABAAD/2wCEAAkGBxMTEhUTEhMVFRUXGBUVFxcVGBgVGBUVFxUXGBcVFRUYHSggGBolHRUVITEhJSkrLi4uFx8zODMsNygtLisBCgoKDg0OGxAQGy0lHyUtKy0tLS0rLS0rLS0tLS0tLS0tLS0tLS0tLS0tLS0tLS0tLS0tLS0tLSstLS0tLS0tLf/AABEIAMcA/QMBIgACEQEDEQH/xAAcAAACAgMBAQAAAAAAAAAAAAAEBQMGAQIHAAj/xABFEAABAwIDBAUJBAcIAwEAAAABAAIDBBESITEFQVFhBnGBkdEHEyIyUlOhorFCcpLBFyNistLh8BQVFkNUgsLxM3OTJP/EABoBAAMBAQEBAAAAAAAAAAAAAAIDBAEFAAb/xAAsEQACAgEDAgUEAgMBAAAAAAAAAQIRAwQSITFRExQyQWEiM0JSI3GBkcGh/9oADAMBAAIRAxEAPwBjJ5TqsH1Ie538SwPKfV+xD3O/iVIlC0AX0HlcX6og8SfcvbfKdV+xD3O/iW36Tqv2Ie538SoZK2CzyuL9Ue8SfcvY8plV7EXc7xW/6S6r3cXc7xVFspGsW+Vxfqj3iT7l4HlKqfdxdzvFbt8pFT7uLud4qkhiIiiQvTYV+KN3z7lzZ5RKn3cfc7xW48oFT7uL5vFVWKnRcVEUEsOH9UapzfuWRnTupP8Alx/N4ohvTOoP+XH83ikVNQlMY6HTekTjhXsGnPuM29Laj3bPm8Vv/iqo9iP4+KEZSWBJ4JUZHyH9WcLNx3nnyUebNgxL6kOx45z6Mf8A+K6j3bPivHpbP7DPm8VVayOeL02PxgZlj7EEcjqCm2x6hlREJGaHIj2SNQVmDUafL6UeniyQ6sNl6azj/LZ83ioT07n91H8fFR1VCOCXTUXJWxhhfsJbmvcZO6fz+6Z83itD5Q5vdR97khmprbkHLCqFp8L9hbnPuWn9Ik3uo+9y9+kSb3Mfe5VAxlYAui8rh/UzfPuW13lJm9zH3u8F4eUqb3Ef4nKmPYtCF7ymH9T3iT7l2PlKm9xH+J3gsfpMm9xH+J3gqO5alb5TD+p7xZ9y9fpMl9wz8TvBY/SfL/p4/wATvBUNxWhcveTw/qZ4s+5fneU+X/Ts/G7wWp8qUv8Ap2fjd4Kgly1c5e8nh/U94s+5f/0py/6Zn43eCsfRPpe+rEhMTWYMIycTfFi5clxq6v8A5Lj6M/XH9HpGo0uKMG0g8eSTfLOfTBaEKWRq1sugxRqGqUMWWMREcKw8aMiRLIlI2JTsjQORqRhsaKhp1LDDdM6alSJ5AkiOmpE0p6FE01HomMcF8lDkzFEYAkVHkjWwcApo6fwU2DDqVLLJYxRKXt3bzmxSWiFhkfTF7YsOg6vihqereWNeGNaHWOZ0Bbfd1JPtc/qpHe0R80rj+SX7M2pIapsBI82IHG3CzB4lcDPKebnsdXHCMFQ2290gdCG+o9rg61r6jLuSrop0tbSvkDm4mPIIANsNjrbq+i16Vx+hCP8A2fWyq7IL8N37hTdK1Fbl1Ayxvhnetm1AnhZK0WDxe3DMi3wW8tNyQvQMXoIOQI7nFWDzC7GPI6s50oUyr1VHfclstHyVykpkHPRBWQzCZQKXLTEbkO+FWeooyl09MVbDJYhqhDLGh3tTmSBCyRJ6AYpfGVGWlMnxIeRiYYAuatC1GOYoHtWmAxWpcpXtWjgtPEa6B5LQcNR1x/R6oBXQPJZ6tR1x/R6m1X22MxeooEjc1u1i3ezNbMYnMFG8caLjaFG1uSmiAQNhIkYAi4IbrFNAm1JSpE50gkrJaWkCb08AXqajyTGGl61z8mUfGJtGBYIhjRxW0UQG9aVIDWOPBpPVYEqSUh6QQ239dSqG0dvT4pSCDGzGN1/Vc4Wy4W370P8A2+QRec89OBZxydGScLsGQw5Z37FFLTtt5tzpSZCQbYSScABN92TVyc+uT4hZbi07XMhVV0Re1sdtW43ekMsDrAN9D9olV2IMhq5nucbsa+JlwCCNM+eW5XYRsL3Br33bhjccAs25xgE31zColeHGWTO5LnHIcHHnkpcMm20Uy6GK+pfM1t7Wbext7RHNCwUriAchcDjnYEH6oyniyLXHLCLZW+1f8lKcmtDdTcX3AZeKddcIFq+Sw9Gul7qanbD5oPwknFitkTluXUNmTediZJpiaHWBva+664cS0N7P+Q+ua6j0C2uyaFkDbh8cbcVxYHO2Wat0+VvhkmfGlyiyuYoHQosw23hR+Z5q5SJGhXNThK6qmVhmgyCXz0qpx5ORUolXqI0I6O6e1NJqUtmgtddDHkJ5RFjo0PJGjpYkO6NURkAAPjUL2I+SJCvjTLPAT2KF4Rr4kNJGtBBlf/Jd6s/XH9HqgOYr95Lm+jP1x/R6n1X2mHi9RSXtUkTVlwF1LEzgmtnkiRjETDFdeijvomNLTJE5pBJE9FTjLJPqWmCHpoRbRNoGDgubly2URiTwxABFRxi+pWrAFmeVsYLjfIbgSc8sgNSo5SHpEO0p/NMxNAJvazjhFrEkk2O4FV2p23USAxtgjLXD1mynFhvmQHNF8ljpD0hhkjfG0SAtbJfzkbmZluEBuLU5lTVtSwR3aQcETtM7ZAZdy5er1Li6iW4cSfLEkri6NrBG/wCwDYB2XnA53qk8EVJUt8+1xDw0CQ3LHDMtaBu+8vT2ZFcD1YOH7PHsR1PA1jWWFi1hJPGzbZ9q5Ka/4WtMT7Oq48Ty5wBfNfM2yaAAc/uqoTOBccOZNzfd6xV4bCCxhdcmwviN73ZfeufOuw3AyyvbnmnYabbR6SaoODAHu5td+6T+YQkT3Oa4sa84SSbAkWO89yJbMC5pvusb8cIyKbdDGj/9I3ujcnXStgtFXp3bziJyuLaDqKtXQXbkdPO50ofZzMNmi5BxNIuL6aqusaLD2tSf9w8US1ga0neA63PPf3BPjPa7QqULVM7zTStka17SbOaHC4sbEX0U3mhZKeij2uo4DiF/Nsva17gAG6ctYNbrpp2rOY1ToFfAh5YExwjrUeAZpidACOppRxSqrpBmrJPEEBUwAqvFkFyiVOohQkkSd1cIS6SILoQmTyQrkjQ74kymiCFkaqE7AAnsCFkYjXtQz2I7MYA5qvnkv9Wfrj+j1SJGhXfyYkAT9cf0ek6v7T/wFi9RTsiiYWBRMajqZi9NhUF0sOlk7ooALXCHoYchknVPEOGi52XL7D4RCKeMDci2sAzso4gAp4zuUEplEVRHPVMjF3uDRe1zlnwS6q25TyERxytc/EMhnbD6Rv8AhWekc2C3Jsru0NAH1KXN2fGQzEA4n1rgG5DTc3tfVczUapRbjRVjw2rZLAGERGwucyePok58dRlyCGiON1QTm1r8LRZtrBo3EZ5lQR05EkgjLmiOwHpne25sHAjSymEToYy/GMJON2Nud3Eb2a8NFynbvktVcEc1LG+Z0WBtgwOObhfETlkbWyWK2INjDjJKA4+asCHXxOw/aHJSU+MSvkLA4vDAAxwJAaDudY6lQ7Qmu2BhY9uGQOfiaQABc69azndQTqiOqZK0EBw9FjrBzbXAaR6zXa25LnwkOKwFybDIb10evqYyySz2m0b943qgxsGMAZAEadidpnw20bNc8MDdRecdmMWfIAEDdcckTQtDSQAADuFgc92QR1PH6VjyHwsg3OsRh1w2Lt/UE/e3wDVBMYa1pBtc3ueGV7LEbgchpc566qY7EElGZT67XtG/QkaoaCEA2DtBnbkOJKxVRjtln6F7Qip6hrpX4GFr2kk5XyIv3FdQodqQTE+aka8i1w03sOY3aLg7gHcbXIAH1yV38llm1M7f2D8r/wCaswZPxI82P8jppcOC19HNSBwWuR3K1EgPJG3rQU8Q4JmbcFFIwJkZAtFdqoAdyU1UQbdWmeIZpTX044K3FkEyiVqRozQUjQm9TBkgZGLoQkmTvgWyNCHnARsrULKFQmCLpFdfJjpP1x/R6p0oCunkyGU/XH9HpOq+0/8AAeP1FVjbcprRQIKmbmmYqmxluK9znZovy7FJnzKKHQg2PKOPRMqdVodJWNzwH/cWs06ygZfKDE3LHCDwDzIe5gXInqIPo7LI4ZUX1irW0XyOEkn9qfE3EdLBoGKwtYXHfvSKXpxO8HzMc7992w4Bln60h0TDarj/AGZjDq50TTzu4E3t1LmazUdFFleDD3NH7PlLXgSGQOAaXYi8gXvk12m9MW1tnDHlYHcW5mw0Jt8VK5/pNy3k6brfzUFXVu8+yMYS0sc51xfQiy5fiObuRbsrgio6rKYm7cT3EXBGVgBmcrZIjb7wYmMH2pIx2B9+3RYioWuJGEsPFhNjfkUG+lxOs2Rr8Dr2JLSHDqOuay75MaGz5iXN3WBP0CFqhiqoW5kNjkcRuzsBcKA1UjHXc13DMXGu4gX71HFVONSZLDD5sNFiLg4rnLVZFNW/g1mvSSECGWwyDBrna7mjIm5G9USON18Q46duV1e+kFUPMS5gf+MZ5ZYrlUj+8Iw6znWOL1dSBcZ2F1Rp923oY6JKef0rnLNpA/3cFHExrDjkcAMwMWQ+KA2jtG1sLJHEaYWnIg5agJcyCaocBU+cDA67bhtgP2he5VccVq3whbyeyL7s2drqGcAg5Ndln/WiSsfwA39psUCYvNjC1pAcc8PogjdcDVMaWA2u7sHC6VtS6BW2Yp/tOP8AVwrV5PqlrKwl1mhzJBdxtmS1wGfUqrTwSSEtY0uOWTeNt/BHS7IqmEPdG5rAMy2ziLtANwNEyEtsk7F5EnFo7k2QHS3WM1sVV/J1KDS2GgkeB1WB/NWcP5LqRdqzmSVOjIPJavPJZLuS8TyRJ0YCSjkgJ2XGibXPBDTC+5NhIXRW6yn5JLOzXJWyrbySOrj5K/DkEziV6VqDfbgmdQwoGoyXQiydiyYK5eTfJs/XH9HKovKuXk6HozdbPo5BqvtsPF6itURzUFfMXusDbG8MFvYabut+E96wJbNJ36DrP9X7FiksZrAZRtt/uf8AyAXy2u1Dao6+kxc2MZYQ4tY4B7XXBDgDuve+/dqhtnROcPOCQRsLniNgAAwtJAud+l8rKbaFVgZI8es1mFvN8hsB8Qt4oWiWCIZiGNzj1kYAf3iuNue1s6ahyNIag4MMuRIsSNCOIsoqilc/zdnizHB9iNbAgC4UkZAeGjQgkjdlp1b158jBIWNxAgBxIGVnXtp1FSrraG17MnZU2dZ/o5ZE5gkncexDUs2OrlIzwMY2/M5qZsptmMQ4i3/SxDBHclrQ1x1I9F2SC9qdoLb2GVKfX7PgP5pRsMHA53tPe75kWyV7GOAGL1rEWvnpcFQbGsyJjHgtcBmHZZ3J10K2/p/0Ztdm9ZOY4JXtyIxEG2hHojXqU0bHOa3HhecIviFs7cQoNuNHmA323xt73gn801a3Oy1zqKAcSs7bgwxF7MTTiDSCbj1v5Kqz1DibXJ7d/AWV16VC1MM7XeL9pKpfq3Oh3csvqrMPpsWROYd+pA057lpGwGxNz26nlyRABdgt7P8AycFNA0AaXNj2ckxyroalZG4AnIZYteWeQUNVtaNgOtw5rSAPVuRa/ittqVPm4nOaLkWNu3RWbbOxmupgxga18vmg51r2LW5E9Vl5NRpy6GSt9CzbCp2RsaxthYAnS9znc703klaMri53cVRdn7EmeWyySYX/AKyKXBdokaLYLcLWBVcmr5w+N2MudHk2+duTkuEeqTFyVuwvpC+ogrC2lLg5xxWDy0ZguJtplhcvbO8pVZE28z8gQCZGh2ZvwsbZJTV1Bme57pC9+Yu3IDCLZHgMwo6ugEsRY8cL8Thtp3ldHHlcEoyESxKXJ0jY/lPjkAxBjj+w7/ic1YabpnTPGZLMwMxv4ZLjdDQsiYPNtaDlnYXJ+uXFNWwFueIk577A5cFvmaYHlk0dvab5rWQ8kH0frBNTRv34QDbc5uR+iPddWKRFJewvqGX1CUVkXJWCVqXVEZ5KrHkoXJFVq4+SU1EatFXTJLWQLpYstiJxK5M1XPybj0ZvvM+hVWqYVbPJ3GQ2b7zPoUzUu8TBx+opDtc9GjEe2/5BbbEjuzzh1kJeeq5A+FlJU7N841zQ/AXCxIF79hKlfC+JliLtAADh3AEbl8PqG2j6TTbVwQytxSQR63e+V3Uy2H5nN7kbswh75pL6uwDqYLZdt0timtJPJuiY2IHmBid8XN7kbsRhbCwHW1z1uNz9VNl4jX9FkFbHFIy7nHmG9w8Sh9lgF80mt5LDqYMNh23W7H4Ii4nQOd9T4KHYbLQMvqQXHrcSfzSHxFmpcjOAem47gAO03PgsbRlA82A3E57sORtlYknTl8VBR3IJO9xPxsPooah2Kpjb7DHu7XZBCu77Hmg6OPPJxB9l2XdfLuUrSRfEPzQ87MVm8XN+t/yRwzPHrWcNGO0Az7ObJh9JwDXBwAdkD237kZDjZwcO4+BQEFQHDEQWZnPUGxIvcaaXz4otxda9w4cRw69O+y84P2BtCzpVK0wssftC44WaTmFRKupwus1rpHm2TGl1u7JdGqHRuPpNDiNxbc/RDVNYxnst5b+xrbn4KjDlaVbWwXBdyiwQ1z22ZSFuvpPe1uRJOmoOajd0NrZf/LUMjbua27gBwGitk22B9kF3yj8yfgl79qSuGWQ5eiD26qmObJ7JL/0Dw4vrYq/wNBFZ0tQ97hYgEhouDwzJCuO2am9PjjOYa4g9WQOaqNU4kAk2ubZantKtG1GtFNYOFhEBe+865oMspva5u+TygldIb9FY/wD8kVySSCTc5m54qi7QjOKVgys54PeV0Lo/Haniz0Y0/mqVtuO1TMP2ie8LMTW5g0UPowHYXA5hsh144bFXCrFnEAagHrxNHck1PHBBG+MzsfI+XzlhcFmRBBTzaUgaI3FzQ10bTe+trtt8Aqs8rnaF441EiZJ6NuIP0v8AmiIDiAcdBbtPUgIg4Xw2PwytcWO8ZfBFUrrDCcrEjlruO9KaoM02j0xq9nYDTOaY3E4mPbcF/EHUXATfZHlwa6zammcOcLsXAeo4A7+arnSKh85BI0atGIcbjMfWyoWwtoNp6iKZ8YlEbg/AThDrG4BOds11NNLdjOfnglKz68b6QB4gHPmN/NQTxqh7I8r2z5recc+ncbXD2lzQbe2wEW11srfR7QhnbjhmZI3I3Y69usDRNtxJ6IqliT1UXUnkzOaVVsWqqxZRc4lcqYlZ/J+z0ZvvN+hVfqGHirJ0CZ6Mv3m/QqzJO4CYL6ip04CNbnlqOCWU8gO9HwOzXxs5H0ix0A1/R+7CyBzWhzsRDrnU3dY65lZnY5gs4WJFm2zB3ZH8k1bIppIw5uEnWxy5aJMueoyM2hHtx/6jANXFrB1G3h8UeDYW3NHwH/SA2hs2oMkdmh7GuxEghpPD0TvREsoItvJDbWtbPP4fRLnGopFEJJthlOch1BDbOdimmduBawdQH80UHDM8M+5C7DjwsvvcS49qX+LMa5GYbdze0/QD6oh7sLHH2QT3BQ0/rE8AB9SfyUG35cNPJbUgAdbiAsh1SFyN6Fn6tn3W/QfzWJIrlp0OIZjI21Iv2KaFlmgcAB3BaSu9JgvxPwt+ZQfkwvYRdMDZ7LcHd9xbJV+KEuF3XJI00sOxP+lRJfHYfZdroPSSakcMNu863OgAV+OX0IXVmIg1oIAzusU8eWemYHfwXnyAE8dwGZOagmqw1pB9Yk25JiVmXRBWlpuNcxyyvfJLaqjYW2IuOBGIdnBSniTmooml7rbtb8uKoiqXUnf1Fq6F7Ql860PkdgcMAadLhuRHDSym6VQuFS7CLlwZYaXcRbXsQFO4RmNxywvYQOV7XPWmvTK3ng4Zfqw6+64cSpm/5LQxKkc2qp3te4OZhGI3Nswd4PijKGuAYYpW+chcblpOYNsnxncfqun7c6PRVcYe2zJS0EO3PFvVd4rlW1tny0shaWEfsnfn6zCrMWaOVV0YiUXFh7IHU9nNd5yB2hGn3T7LuITZtW17btNxbu5daQbKq3i5FnMdk9jh6LuvnzGaMqdmMcxxhc8NOov6UX8Q5rJxjdM9GVdAj+1tuQCdbHUty48FT9q7AlDi5lnNcbjCRlc8OCtvk/6Jxue6WebJhP6tri0u34nkbk827LTY8EIxutmfVDRn9rK+7it8Xwp1Dkxx3x+o5RWbNfE8MdhJNrFpuDfLVfRnQLo2yho2MFi94Ekjhnd5A0O9oyHeub9CuiTKivc6oHnYmxl+FxNi/GA0c2jM2XZWBjGhjGhrW5BoFgBuAG5UZc6pUTbK4MTtvkl1RGDvRskiHnt3Jcc9AShYkqmDPNP+gYGGX7zfoUkqwE+6CD0ZfvN+hV8M+5UTvHTOeQPzTGCS6Rxyo6GSy+emfUuKHDHImJ6VsmRLZjuS2LcBtC4rFbR+cDc7OaSQdc7WzQkUyMiqEDF7WuUINs1Pm4niQFrrWz0Nza4OiL2d6jNLYRmOpPS4G2IA8iAVBUUDXHEz0Dy0PWPBDJJqkGsnPILTPvc8z8MvyQe3pbiNh+1I3tDc0XSiwA679d0ur/SqIh7Ie74WCGHqDaGwm5ZKON/6w8mj4lascVJSi5eedu4fzKVHnk1qiudLnHzjADq0/vJNT5C3DI/1xT7pI28zfuW+KStsAQOKvh6EJI3SW7fFK583udxPXdT1Ul8uvtQbjbTX81TjjQicrInuucIF+I/JOqOnDGi+v5oTZeFrruyNrjq4ncoq3pCwHDEx0ruDGk/FbLdL6YoyNRVsa1EgDSeAB5X60ZtSoEscROrQ9h6siPgq2NibTqsrCCM7iQDbszKsdH0SnbFgNS1zr3uWXtlb2rlLnCEKuSsJOUr44LL0UqscDf2Dh/MJjtOkjlYWSNDmnvB4jmkGxaKSjY7HI2QZE5YMhv1IWlT0zaCMMRc0g2JIaewKXa3JuAXsVPb/AEefA7G3/a8aOHsv5pVBVuLt7JG520sf2Tv612KF8c8QOEOa9t7HmM+1c+6WdFXM9OO5ZqLetH18Qq8WdP6Z9RU4e6FM8DageiMMoBLmDSTi5l9Hfs8yoYquzmh4thy5dvAoGOaxwu9FwzB0xW3g8eSPfOJhhk9F+gk3P5SDcf2lS0Ls2qtv/wBnBkilwTA+jaxuN7SN4KvPQDp7JXHzclMQ4DOVg/V5cb+qVySq2R5uQPwB4a4F0RJ9IA5i43Gy7Z0I6RUlRCG07Wxlg9KG1i024faHNFkUY4vpV/PYS7cueCzPcOCgltopi8cFBLKOC56mN2C+saLZhOeg9sMv3m/QpLU1HJPOhb/RlsPtD91WafJcqFZcdRs47BMmEUhSiJyOinU84ncXQaxylFRzJZFMiWSpMkHtGDagoqKcpVHIp45bFLYDxjyOoJsiBUFJo57IqOpQMW8YwniEgvo7cRr/AD7Unj2XP/aDLeNzcGH7QcbHXgEyjmRMc3NeXHsBta6Cjzp00O8HIjsU9FIcF95JPeSia8sdZrvWN8Nr3HO+4aIGjlsAx2RAHbzvvS3ClaDUt3UQ9Jag+ey1wC54ZuVdklIJGpJ+HBOuk1R+vPDC380gkNyXA6roYUtqEZPg0c7itqWkxHPT49SguXGw/wCynNOMIA1dv4Dj2pk3QEY2HbGfgqY+DvR7NO5WBkYM8kcQMZa1rrjNri++RbuOSpTq5scrHFwvfLPgb/krvsWcOqKl4N7+aA7I7/mUiacVb7BbrfBL/bnsOGRtja+IZgjS4SHanSk4vNwnO2brc7ZKxbTcSyUH3Z+Icubg4ZGHdYj+ghwwT5ZspPoHundICZHl+WQO6++yBid+raLfaz77fmp2SWPIXue3+ar1ftrCXQxtL5C6wtmLk5AAankqseNy4SFTmork6B0I2hgDoCfVJc3q0I+itckpP9fmqD0W6KbSbK2aV0cbT6RabucLjQgaZc1cpnSs9dpA4tzb/LtU2fHUuHYUJqSK10k6LNfd8QFzm5h0N9S3nyVKkDortsSwcfXZyP7K60Zb6JTtvYjZ7ub6Mm42yd94LcOoaW2XQ2eK+UUSGouAx4xstkRrHfeDw/ZOvJDVWxyCJI3lrwcTJW5XI0ufsnl9VPUUToHEYTYE4mHUHe5h39SIpaq+bc2nItO/rH2SFaptcx6CXBPiRb+iXT8S2p6sCOcZBxyZLawBB3OPBWuoqOS47X0LZG31HtfaYeB8eSO2H0smp7RVJL49Gyalo3B3EJWTBGX1Q69j0U4On0OgVE2SsnQZ/oS/fH7v81SHVocAWkEHQjMHerl5PX3il++P3QvaNNZeezD1Mf4r/o4qHqaN/NLsaljemyiWJjhsiJbNkkrZVM2YpHhjoyHsbuaJD0jiqLBFRzXSZQDTVDdrlOyXJKxJkt2yJW0wcxzc0QyfJImPKlEpQ7THH4H5lBFjYg5EHMIKbZgLgWkAbxmbZ7r35oJkx4qdsy8rQuWP4F/SPYMjiXxuxiwGH7Vhe1j9pVumo8WMvcWBlr5encmwACvIqdAhaqijl9YcLkGxNtxtqE7HmcVTFSw27RUKd+HIAvfoGsaXPtuyGh5nJN6TotXT5Ow0se+5xy26hkO0qy0EbIxZjWt+7lfmTvTWGp4onqK5S/2A8UnwLdj9AKKCzvN+efqXzWeb8Q3QKwOoGAksAYTa5aAL24jeg5KvhmvCsPH4pbzSl6mLWKnwB1jnNMrXi12jDbR2TtO9cy2k55wthY6SS+TWAu1G+2i6pU1IdkQCOBzQ9O5sYtG1rBwaAPoix5VF3QThJqjnVF5PNoT51ErYWOzw3xH8AyHert0Y6FUtGQ9rTJKPtyWJaf2Ro1MnVjtxWpqzxRz1c5Kui+AFpubGvnitPPHRLDUHitfPnip9w3wQueka7O2F3tNyJ6xoUNLHI3X0gN7cj2jetZKhy0fVEb158hrG0CV1M2Ztn520O9p/LqKpG2tkvjdfTcHt0dyerrUEOzOvEGx70vqQ4gh1nttmDkezinYsjiwpYbRTIZzfL0XDd+Y4gqSZ7bG9gbZt3Hq4dSl2tRBguDlfI/ab1oTZmzHzOxSghg45F53ZHcrU41uJ3CV7SbovHO15LMoCb+loc/sBdo8m5Pmpf/YP3QubDIWGQGgG4cl0fyZO/Uy/+z/g1bgnvzX8GarHswNfJzA9Aa/3Q/8AozxWzegVf7of/Rn8SyvKhwRP5mZIOg9dviH42fxKQdCa33Q/GzxXl5A4INamZv8A4KrfdD8bP4lNF0OrR/lD8bP4lheQeHE95rIkEt6KVnux+Nn8Slj6L1fux+NnivLyU8MQvOZPgkb0Yqvdj8TPFbf4bqvd/M3xXl5A8MQvOZPg2/w5U+7+Zvist6PVXsfM3xXl5C8MT3nMnwZ/uCp938zfFZbsOpH2Pmb4ry8s8CJvnMnwSM2NU+wPxN8VONl1HsfM3xXl5C8MT3m5/Bq7ZlR7HzN8Vg7In9n5m+K8vLPBib5mXZGp2VUex8zfFY/umo9gfib4ry8heKJq1MuyPDZU+9nzN8Vg7In9n5h4rK8veFE3zM/gz/dU3sfMPFbjZk3s/MPFYXl7w0eWpn8HpNmTez8w8VC7Zs1/V+ZvivLy94aCWokyCXZk3s/M3xQsmzJvZ+ZvivLy9sQ2OaTIHbLm9n4t8VE7ZU3s/MPFZXkVcBbmRDZc3s/M3xXRvJpTPZDKHixMl9QfsN4Ly8qtJ91f0Sa5/wAL/tH/2Q==">
            <a:extLst>
              <a:ext uri="{FF2B5EF4-FFF2-40B4-BE49-F238E27FC236}">
                <a16:creationId xmlns:a16="http://schemas.microsoft.com/office/drawing/2014/main" id="{6F651DD5-F7FB-F340-9570-0A659C803D91}"/>
              </a:ext>
            </a:extLst>
          </p:cNvPr>
          <p:cNvSpPr>
            <a:spLocks noChangeAspect="1" noChangeArrowheads="1"/>
          </p:cNvSpPr>
          <p:nvPr/>
        </p:nvSpPr>
        <p:spPr bwMode="auto">
          <a:xfrm>
            <a:off x="211138" y="-1371600"/>
            <a:ext cx="36195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a:p>
        </p:txBody>
      </p:sp>
    </p:spTree>
    <p:extLst>
      <p:ext uri="{BB962C8B-B14F-4D97-AF65-F5344CB8AC3E}">
        <p14:creationId xmlns:p14="http://schemas.microsoft.com/office/powerpoint/2010/main" val="17394446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C4DAA9-D125-200A-FCC8-921624B1142A}"/>
            </a:ext>
          </a:extLst>
        </p:cNvPr>
        <p:cNvGrpSpPr/>
        <p:nvPr/>
      </p:nvGrpSpPr>
      <p:grpSpPr>
        <a:xfrm>
          <a:off x="0" y="0"/>
          <a:ext cx="0" cy="0"/>
          <a:chOff x="0" y="0"/>
          <a:chExt cx="0" cy="0"/>
        </a:xfrm>
      </p:grpSpPr>
      <p:pic>
        <p:nvPicPr>
          <p:cNvPr id="6" name="Picture 5" descr="An open book on a table&#10;&#10;AI-generated content may be incorrect.">
            <a:extLst>
              <a:ext uri="{FF2B5EF4-FFF2-40B4-BE49-F238E27FC236}">
                <a16:creationId xmlns:a16="http://schemas.microsoft.com/office/drawing/2014/main" id="{F52FCD6B-7083-DD37-2E95-46DC54C1B770}"/>
              </a:ext>
            </a:extLst>
          </p:cNvPr>
          <p:cNvPicPr>
            <a:picLocks noChangeAspect="1"/>
          </p:cNvPicPr>
          <p:nvPr/>
        </p:nvPicPr>
        <p:blipFill>
          <a:blip r:embed="rId2">
            <a:alphaModFix amt="40000"/>
            <a:extLst>
              <a:ext uri="{28A0092B-C50C-407E-A947-70E740481C1C}">
                <a14:useLocalDpi xmlns:a14="http://schemas.microsoft.com/office/drawing/2010/main" val="0"/>
              </a:ext>
            </a:extLst>
          </a:blip>
          <a:srcRect/>
          <a:stretch>
            <a:fillRect/>
          </a:stretch>
        </p:blipFill>
        <p:spPr>
          <a:xfrm>
            <a:off x="20" y="10"/>
            <a:ext cx="9143980" cy="6857990"/>
          </a:xfrm>
          <a:prstGeom prst="rect">
            <a:avLst/>
          </a:prstGeom>
        </p:spPr>
      </p:pic>
      <p:sp>
        <p:nvSpPr>
          <p:cNvPr id="2" name="Title 1">
            <a:extLst>
              <a:ext uri="{FF2B5EF4-FFF2-40B4-BE49-F238E27FC236}">
                <a16:creationId xmlns:a16="http://schemas.microsoft.com/office/drawing/2014/main" id="{3E8B6187-0492-D8F6-25C1-D36B8A14D2DD}"/>
              </a:ext>
            </a:extLst>
          </p:cNvPr>
          <p:cNvSpPr>
            <a:spLocks noGrp="1"/>
          </p:cNvSpPr>
          <p:nvPr>
            <p:ph type="title"/>
          </p:nvPr>
        </p:nvSpPr>
        <p:spPr>
          <a:xfrm>
            <a:off x="1028019" y="1769540"/>
            <a:ext cx="7080026" cy="1828801"/>
          </a:xfrm>
        </p:spPr>
        <p:txBody>
          <a:bodyPr vert="horz" lIns="91440" tIns="45720" rIns="91440" bIns="45720" rtlCol="0" anchor="b">
            <a:normAutofit/>
          </a:bodyPr>
          <a:lstStyle/>
          <a:p>
            <a:r>
              <a:rPr lang="en-US" altLang="en-US" sz="5400" b="1" dirty="0"/>
              <a:t>RESPONDING TO GOD’S WORD</a:t>
            </a:r>
            <a:endParaRPr lang="en-US" sz="5400" dirty="0"/>
          </a:p>
        </p:txBody>
      </p:sp>
    </p:spTree>
    <p:extLst>
      <p:ext uri="{BB962C8B-B14F-4D97-AF65-F5344CB8AC3E}">
        <p14:creationId xmlns:p14="http://schemas.microsoft.com/office/powerpoint/2010/main" val="22842133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
            <a:extLst>
              <a:ext uri="{FF2B5EF4-FFF2-40B4-BE49-F238E27FC236}">
                <a16:creationId xmlns:a16="http://schemas.microsoft.com/office/drawing/2014/main" id="{D522C88E-8367-8040-CCB7-512F5506FFFD}"/>
              </a:ext>
            </a:extLst>
          </p:cNvPr>
          <p:cNvSpPr txBox="1">
            <a:spLocks noChangeArrowheads="1"/>
          </p:cNvSpPr>
          <p:nvPr/>
        </p:nvSpPr>
        <p:spPr bwMode="auto">
          <a:xfrm>
            <a:off x="342900" y="152400"/>
            <a:ext cx="8572500" cy="6270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eaLnBrk="1" hangingPunct="1">
              <a:spcBef>
                <a:spcPct val="0"/>
              </a:spcBef>
              <a:buClrTx/>
              <a:buSzTx/>
              <a:buNone/>
              <a:defRPr/>
            </a:pPr>
            <a:r>
              <a:rPr lang="en-US" altLang="en-US" sz="2400" b="0" dirty="0">
                <a:effectLst>
                  <a:outerShdw blurRad="38100" dist="38100" dir="2700000" algn="tl">
                    <a:srgbClr val="000000">
                      <a:alpha val="43137"/>
                    </a:srgbClr>
                  </a:outerShdw>
                </a:effectLst>
              </a:rPr>
              <a:t>* AFFIRMATION OF FAITH: </a:t>
            </a:r>
            <a:r>
              <a:rPr lang="en-US" altLang="en-US" sz="2400" b="0" i="1" dirty="0">
                <a:effectLst>
                  <a:outerShdw blurRad="38100" dist="38100" dir="2700000" algn="tl">
                    <a:srgbClr val="000000">
                      <a:alpha val="43137"/>
                    </a:srgbClr>
                  </a:outerShdw>
                </a:effectLst>
              </a:rPr>
              <a:t> (Psalm 23, KJV)	</a:t>
            </a:r>
          </a:p>
          <a:p>
            <a:pPr marR="0" indent="404813" algn="just">
              <a:lnSpc>
                <a:spcPct val="150000"/>
              </a:lnSpc>
              <a:spcBef>
                <a:spcPts val="0"/>
              </a:spcBef>
              <a:buNone/>
            </a:pPr>
            <a:r>
              <a:rPr lang="en-US" b="1" kern="1400" dirty="0">
                <a:effectLst>
                  <a:outerShdw blurRad="38100" dist="38100" dir="2700000" algn="tl">
                    <a:srgbClr val="000000">
                      <a:alpha val="43137"/>
                    </a:srgbClr>
                  </a:outerShdw>
                </a:effectLst>
                <a:latin typeface="Tahoma" panose="020B0604030504040204" pitchFamily="34" charset="0"/>
                <a:ea typeface="Times New Roman" panose="02020603050405020304" pitchFamily="18" charset="0"/>
              </a:rPr>
              <a:t>The Lord is my shepherd; I shall not want. He maketh me to lie down in green pastures: he leadeth me beside the still waters. He restoreth my soul: he leadeth me in the paths of righteousness for his name's sake.</a:t>
            </a:r>
          </a:p>
          <a:p>
            <a:pPr marR="0" indent="404813" algn="just">
              <a:lnSpc>
                <a:spcPct val="150000"/>
              </a:lnSpc>
              <a:spcBef>
                <a:spcPts val="0"/>
              </a:spcBef>
              <a:buNone/>
            </a:pPr>
            <a:r>
              <a:rPr lang="en-US" b="1" kern="1400" dirty="0">
                <a:effectLst>
                  <a:outerShdw blurRad="38100" dist="38100" dir="2700000" algn="tl">
                    <a:srgbClr val="000000">
                      <a:alpha val="43137"/>
                    </a:srgbClr>
                  </a:outerShdw>
                </a:effectLst>
                <a:latin typeface="Tahoma" panose="020B0604030504040204" pitchFamily="34" charset="0"/>
                <a:ea typeface="Times New Roman" panose="02020603050405020304" pitchFamily="18" charset="0"/>
              </a:rPr>
              <a:t>Yea, though I walk through the valley of the shadow of death, . </a:t>
            </a:r>
            <a:r>
              <a:rPr lang="en-US" b="1" kern="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a:t>
            </a:r>
            <a:endParaRPr lang="en-US" b="1" kern="140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ECB6F3-3066-3AC4-4267-D56583C8DD89}"/>
            </a:ext>
          </a:extLst>
        </p:cNvPr>
        <p:cNvGrpSpPr/>
        <p:nvPr/>
      </p:nvGrpSpPr>
      <p:grpSpPr>
        <a:xfrm>
          <a:off x="0" y="0"/>
          <a:ext cx="0" cy="0"/>
          <a:chOff x="0" y="0"/>
          <a:chExt cx="0" cy="0"/>
        </a:xfrm>
      </p:grpSpPr>
      <p:sp>
        <p:nvSpPr>
          <p:cNvPr id="14338" name="Text Box 4">
            <a:extLst>
              <a:ext uri="{FF2B5EF4-FFF2-40B4-BE49-F238E27FC236}">
                <a16:creationId xmlns:a16="http://schemas.microsoft.com/office/drawing/2014/main" id="{3575C546-499D-B7FD-D650-96E64244CAE3}"/>
              </a:ext>
            </a:extLst>
          </p:cNvPr>
          <p:cNvSpPr txBox="1">
            <a:spLocks noChangeArrowheads="1"/>
          </p:cNvSpPr>
          <p:nvPr/>
        </p:nvSpPr>
        <p:spPr bwMode="auto">
          <a:xfrm>
            <a:off x="209550" y="76200"/>
            <a:ext cx="8724900" cy="6639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marR="0" indent="404813" algn="just">
              <a:lnSpc>
                <a:spcPct val="150000"/>
              </a:lnSpc>
              <a:spcBef>
                <a:spcPts val="0"/>
              </a:spcBef>
              <a:buNone/>
            </a:pPr>
            <a:r>
              <a:rPr lang="en-US" b="1" kern="1400" dirty="0">
                <a:effectLst>
                  <a:outerShdw blurRad="38100" dist="38100" dir="2700000" algn="tl">
                    <a:srgbClr val="000000">
                      <a:alpha val="43137"/>
                    </a:srgbClr>
                  </a:outerShdw>
                </a:effectLst>
                <a:ea typeface="Times New Roman" panose="02020603050405020304" pitchFamily="18" charset="0"/>
              </a:rPr>
              <a:t>I will fear no evil: for thou art with me; thy rod and thy staff they comfort me. Thou preparest a table before me in the presence of mine enemies: thou </a:t>
            </a:r>
            <a:r>
              <a:rPr lang="en-US" b="1" kern="1400" dirty="0" err="1">
                <a:effectLst>
                  <a:outerShdw blurRad="38100" dist="38100" dir="2700000" algn="tl">
                    <a:srgbClr val="000000">
                      <a:alpha val="43137"/>
                    </a:srgbClr>
                  </a:outerShdw>
                </a:effectLst>
                <a:ea typeface="Times New Roman" panose="02020603050405020304" pitchFamily="18" charset="0"/>
              </a:rPr>
              <a:t>anointest</a:t>
            </a:r>
            <a:r>
              <a:rPr lang="en-US" b="1" kern="1400" dirty="0">
                <a:effectLst>
                  <a:outerShdw blurRad="38100" dist="38100" dir="2700000" algn="tl">
                    <a:srgbClr val="000000">
                      <a:alpha val="43137"/>
                    </a:srgbClr>
                  </a:outerShdw>
                </a:effectLst>
                <a:ea typeface="Times New Roman" panose="02020603050405020304" pitchFamily="18" charset="0"/>
              </a:rPr>
              <a:t> my head with oil; my cup </a:t>
            </a:r>
            <a:r>
              <a:rPr lang="en-US" b="1" kern="1400" dirty="0" err="1">
                <a:effectLst>
                  <a:outerShdw blurRad="38100" dist="38100" dir="2700000" algn="tl">
                    <a:srgbClr val="000000">
                      <a:alpha val="43137"/>
                    </a:srgbClr>
                  </a:outerShdw>
                </a:effectLst>
                <a:ea typeface="Times New Roman" panose="02020603050405020304" pitchFamily="18" charset="0"/>
              </a:rPr>
              <a:t>runneth</a:t>
            </a:r>
            <a:r>
              <a:rPr lang="en-US" b="1" kern="1400" dirty="0">
                <a:effectLst>
                  <a:outerShdw blurRad="38100" dist="38100" dir="2700000" algn="tl">
                    <a:srgbClr val="000000">
                      <a:alpha val="43137"/>
                    </a:srgbClr>
                  </a:outerShdw>
                </a:effectLst>
                <a:ea typeface="Times New Roman" panose="02020603050405020304" pitchFamily="18" charset="0"/>
              </a:rPr>
              <a:t> over. Surely goodness and mercy shall follow me all the days of my life: and I will dwell in the house of the Lord for ever. Amen</a:t>
            </a:r>
            <a:r>
              <a:rPr lang="en-US" b="1" kern="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a:t>
            </a:r>
            <a:endParaRPr lang="en-US" b="1" kern="1400" dirty="0">
              <a:effectLst>
                <a:outerShdw blurRad="38100" dist="38100" dir="2700000" algn="tl">
                  <a:srgbClr val="000000">
                    <a:alpha val="43137"/>
                  </a:srgbClr>
                </a:outerShdw>
              </a:effectLst>
              <a:ea typeface="Times New Roman" panose="02020603050405020304" pitchFamily="18" charset="0"/>
            </a:endParaRPr>
          </a:p>
        </p:txBody>
      </p:sp>
    </p:spTree>
    <p:extLst>
      <p:ext uri="{BB962C8B-B14F-4D97-AF65-F5344CB8AC3E}">
        <p14:creationId xmlns:p14="http://schemas.microsoft.com/office/powerpoint/2010/main" val="32986477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
            <a:extLst>
              <a:ext uri="{FF2B5EF4-FFF2-40B4-BE49-F238E27FC236}">
                <a16:creationId xmlns:a16="http://schemas.microsoft.com/office/drawing/2014/main" id="{E04D0EAF-1FA6-B6FF-EDAC-308F48DD72D2}"/>
              </a:ext>
            </a:extLst>
          </p:cNvPr>
          <p:cNvSpPr txBox="1">
            <a:spLocks noChangeArrowheads="1"/>
          </p:cNvSpPr>
          <p:nvPr/>
        </p:nvSpPr>
        <p:spPr bwMode="auto">
          <a:xfrm>
            <a:off x="-76200" y="0"/>
            <a:ext cx="9220200" cy="6516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eaLnBrk="1" hangingPunct="1">
              <a:spcBef>
                <a:spcPct val="0"/>
              </a:spcBef>
              <a:buClrTx/>
              <a:buSzTx/>
              <a:buFontTx/>
              <a:buNone/>
              <a:defRPr/>
            </a:pPr>
            <a:r>
              <a:rPr lang="en-US" altLang="en-US" sz="2000" b="0" dirty="0">
                <a:effectLst>
                  <a:outerShdw blurRad="38100" dist="38100" dir="2700000" algn="tl">
                    <a:srgbClr val="000000">
                      <a:alpha val="43137"/>
                    </a:srgbClr>
                  </a:outerShdw>
                </a:effectLst>
              </a:rPr>
              <a:t>* HYMN:    </a:t>
            </a:r>
            <a:r>
              <a:rPr lang="en-US" altLang="en-US" sz="2000" b="0" i="1" dirty="0">
                <a:effectLst>
                  <a:outerShdw blurRad="38100" dist="38100" dir="2700000" algn="tl">
                    <a:srgbClr val="000000">
                      <a:alpha val="43137"/>
                    </a:srgbClr>
                  </a:outerShdw>
                </a:effectLst>
              </a:rPr>
              <a:t>Lord, You Are My Shepherd	Tune #485 | vv. 1–2	</a:t>
            </a:r>
          </a:p>
          <a:p>
            <a:pPr algn="r" eaLnBrk="1" hangingPunct="1">
              <a:spcBef>
                <a:spcPct val="0"/>
              </a:spcBef>
              <a:buClrTx/>
              <a:buSzTx/>
              <a:buFontTx/>
              <a:buNone/>
              <a:defRPr/>
            </a:pPr>
            <a:r>
              <a:rPr lang="en-US" altLang="en-US" sz="2000" b="0" i="1" dirty="0">
                <a:effectLst>
                  <a:outerShdw blurRad="38100" dist="38100" dir="2700000" algn="tl">
                    <a:srgbClr val="000000">
                      <a:alpha val="43137"/>
                    </a:srgbClr>
                  </a:outerShdw>
                </a:effectLst>
              </a:rPr>
              <a:t>Copyright © 2012 by Carolyn Winfrey Gillette</a:t>
            </a:r>
          </a:p>
          <a:p>
            <a:pPr algn="ctr" eaLnBrk="1" hangingPunct="1">
              <a:lnSpc>
                <a:spcPct val="150000"/>
              </a:lnSpc>
              <a:spcBef>
                <a:spcPct val="0"/>
              </a:spcBef>
              <a:buClrTx/>
              <a:buSzTx/>
              <a:buFontTx/>
              <a:buNone/>
              <a:defRPr/>
            </a:pPr>
            <a:endParaRPr lang="en-US" altLang="en-US" b="1" i="1" dirty="0">
              <a:effectLst>
                <a:outerShdw blurRad="38100" dist="38100" dir="2700000" algn="tl">
                  <a:srgbClr val="000000">
                    <a:alpha val="43137"/>
                  </a:srgbClr>
                </a:outerShdw>
              </a:effectLst>
            </a:endParaRP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Lord, you are my shepherd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and so I am blessed;</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You make me lie down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in green pastures to rest.</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You lead me beside the still waters, O Lord;</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In you I find peace and my soul is restored.</a:t>
            </a:r>
          </a:p>
          <a:p>
            <a:pPr algn="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 .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8B2498-A989-EB0A-F413-6DFCA27B6E24}"/>
            </a:ext>
          </a:extLst>
        </p:cNvPr>
        <p:cNvGrpSpPr/>
        <p:nvPr/>
      </p:nvGrpSpPr>
      <p:grpSpPr>
        <a:xfrm>
          <a:off x="0" y="0"/>
          <a:ext cx="0" cy="0"/>
          <a:chOff x="0" y="0"/>
          <a:chExt cx="0" cy="0"/>
        </a:xfrm>
      </p:grpSpPr>
      <p:sp>
        <p:nvSpPr>
          <p:cNvPr id="14338" name="Text Box 4">
            <a:extLst>
              <a:ext uri="{FF2B5EF4-FFF2-40B4-BE49-F238E27FC236}">
                <a16:creationId xmlns:a16="http://schemas.microsoft.com/office/drawing/2014/main" id="{D485DE87-AA35-11D1-81BA-B3DA69D052AF}"/>
              </a:ext>
            </a:extLst>
          </p:cNvPr>
          <p:cNvSpPr txBox="1">
            <a:spLocks noChangeArrowheads="1"/>
          </p:cNvSpPr>
          <p:nvPr/>
        </p:nvSpPr>
        <p:spPr bwMode="auto">
          <a:xfrm>
            <a:off x="-76200" y="0"/>
            <a:ext cx="9220200" cy="7002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spcBef>
                <a:spcPct val="0"/>
              </a:spcBef>
              <a:buClrTx/>
              <a:buSzTx/>
              <a:buFontTx/>
              <a:buNone/>
              <a:defRPr/>
            </a:pPr>
            <a:r>
              <a:rPr lang="en-US" altLang="en-US" sz="2400" i="1" dirty="0">
                <a:effectLst>
                  <a:outerShdw blurRad="38100" dist="38100" dir="2700000" algn="tl">
                    <a:srgbClr val="000000">
                      <a:alpha val="43137"/>
                    </a:srgbClr>
                  </a:outerShdw>
                </a:effectLst>
              </a:rPr>
              <a:t>Refrain</a:t>
            </a:r>
          </a:p>
          <a:p>
            <a:pPr algn="ctr" eaLnBrk="1" hangingPunct="1">
              <a:spcBef>
                <a:spcPct val="0"/>
              </a:spcBef>
              <a:buClrTx/>
              <a:buSzTx/>
              <a:buFontTx/>
              <a:buNone/>
              <a:defRPr/>
            </a:pPr>
            <a:endParaRPr lang="en-US" altLang="en-US" b="1" i="1" dirty="0">
              <a:effectLst>
                <a:outerShdw blurRad="38100" dist="38100" dir="2700000" algn="tl">
                  <a:srgbClr val="000000">
                    <a:alpha val="43137"/>
                  </a:srgbClr>
                </a:outerShdw>
              </a:effectLst>
            </a:endParaRP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In this world, there is much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that can tempt me away,</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Yet in you, I'm content,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as you guide me each day.</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O Lord, I don't need to feel lost or alone;</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For you are my Shepherd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and I am your own. </a:t>
            </a:r>
          </a:p>
          <a:p>
            <a:pPr algn="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 . .</a:t>
            </a:r>
            <a:endParaRPr lang="en-US" altLang="en-US"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418220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9809F2-41CB-C45C-B9F3-C946127892AA}"/>
            </a:ext>
          </a:extLst>
        </p:cNvPr>
        <p:cNvGrpSpPr/>
        <p:nvPr/>
      </p:nvGrpSpPr>
      <p:grpSpPr>
        <a:xfrm>
          <a:off x="0" y="0"/>
          <a:ext cx="0" cy="0"/>
          <a:chOff x="0" y="0"/>
          <a:chExt cx="0" cy="0"/>
        </a:xfrm>
      </p:grpSpPr>
      <p:sp>
        <p:nvSpPr>
          <p:cNvPr id="14338" name="Text Box 4">
            <a:extLst>
              <a:ext uri="{FF2B5EF4-FFF2-40B4-BE49-F238E27FC236}">
                <a16:creationId xmlns:a16="http://schemas.microsoft.com/office/drawing/2014/main" id="{D68A73D9-298F-C6E9-5208-39D9D1414835}"/>
              </a:ext>
            </a:extLst>
          </p:cNvPr>
          <p:cNvSpPr txBox="1">
            <a:spLocks noChangeArrowheads="1"/>
          </p:cNvSpPr>
          <p:nvPr/>
        </p:nvSpPr>
        <p:spPr bwMode="auto">
          <a:xfrm>
            <a:off x="-76200" y="0"/>
            <a:ext cx="9220200" cy="6393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spcBef>
                <a:spcPct val="0"/>
              </a:spcBef>
              <a:buClrTx/>
              <a:buSzTx/>
              <a:buFontTx/>
              <a:buNone/>
              <a:defRPr/>
            </a:pPr>
            <a:endParaRPr lang="en-US" altLang="en-US" b="1" i="1" dirty="0">
              <a:effectLst>
                <a:outerShdw blurRad="38100" dist="38100" dir="2700000" algn="tl">
                  <a:srgbClr val="000000">
                    <a:alpha val="43137"/>
                  </a:srgbClr>
                </a:outerShdw>
              </a:effectLst>
            </a:endParaRP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You lead me to do what is just,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in your name;</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You guide me through valleys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of death and deep pain.</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I'll fear nothing evil with you by my side;</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Your rod and your staff, Lord,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will comfort and guide. </a:t>
            </a:r>
          </a:p>
          <a:p>
            <a:pPr algn="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 . .</a:t>
            </a:r>
            <a:endParaRPr lang="en-US" altLang="en-US"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993966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67D4F0-FBAA-A258-523C-748A708BA180}"/>
            </a:ext>
          </a:extLst>
        </p:cNvPr>
        <p:cNvGrpSpPr/>
        <p:nvPr/>
      </p:nvGrpSpPr>
      <p:grpSpPr>
        <a:xfrm>
          <a:off x="0" y="0"/>
          <a:ext cx="0" cy="0"/>
          <a:chOff x="0" y="0"/>
          <a:chExt cx="0" cy="0"/>
        </a:xfrm>
      </p:grpSpPr>
      <p:sp>
        <p:nvSpPr>
          <p:cNvPr id="7170" name="Text Box 6">
            <a:extLst>
              <a:ext uri="{FF2B5EF4-FFF2-40B4-BE49-F238E27FC236}">
                <a16:creationId xmlns:a16="http://schemas.microsoft.com/office/drawing/2014/main" id="{6378B389-E64C-3F91-C7B1-DDBDAE7CEFA1}"/>
              </a:ext>
            </a:extLst>
          </p:cNvPr>
          <p:cNvSpPr txBox="1">
            <a:spLocks noChangeArrowheads="1"/>
          </p:cNvSpPr>
          <p:nvPr/>
        </p:nvSpPr>
        <p:spPr bwMode="auto">
          <a:xfrm>
            <a:off x="533400" y="304800"/>
            <a:ext cx="8153400" cy="5570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spcBef>
                <a:spcPct val="20000"/>
              </a:spcBef>
              <a:buClr>
                <a:schemeClr val="hlink"/>
              </a:buClr>
              <a:buSzPct val="70000"/>
              <a:buFont typeface="Wingdings" pitchFamily="2" charset="2"/>
              <a:buChar char="n"/>
              <a:tabLst>
                <a:tab pos="1435100" algn="l"/>
              </a:tabLst>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tabLst>
                <a:tab pos="1435100" algn="l"/>
              </a:tabLst>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tabLst>
                <a:tab pos="1435100" algn="l"/>
              </a:tabLst>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tabLst>
                <a:tab pos="1435100" algn="l"/>
              </a:tabLst>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9pPr>
          </a:lstStyle>
          <a:p>
            <a:pPr marL="0" indent="0" eaLnBrk="1" hangingPunct="1">
              <a:spcBef>
                <a:spcPct val="0"/>
              </a:spcBef>
              <a:buClrTx/>
              <a:buSzTx/>
              <a:buFont typeface="Wingdings" pitchFamily="2" charset="2"/>
              <a:buNone/>
              <a:defRPr/>
            </a:pPr>
            <a:r>
              <a:rPr lang="en-US" altLang="en-US" sz="2400" b="0" dirty="0">
                <a:effectLst>
                  <a:outerShdw blurRad="38100" dist="38100" dir="2700000" algn="tl">
                    <a:srgbClr val="000000">
                      <a:alpha val="43137"/>
                    </a:srgbClr>
                  </a:outerShdw>
                </a:effectLst>
              </a:rPr>
              <a:t>* CALL TO WORSHIP:  </a:t>
            </a:r>
          </a:p>
          <a:p>
            <a:pPr marL="0" indent="0" eaLnBrk="1" hangingPunct="1">
              <a:spcBef>
                <a:spcPct val="0"/>
              </a:spcBef>
              <a:buClrTx/>
              <a:buSzTx/>
              <a:buFont typeface="Wingdings" pitchFamily="2" charset="2"/>
              <a:buNone/>
              <a:defRPr/>
            </a:pPr>
            <a:r>
              <a:rPr lang="en-US" altLang="en-US" sz="1000" b="0" dirty="0">
                <a:effectLst>
                  <a:outerShdw blurRad="38100" dist="38100" dir="2700000" algn="tl">
                    <a:srgbClr val="000000">
                      <a:alpha val="43137"/>
                    </a:srgbClr>
                  </a:outerShdw>
                </a:effectLst>
              </a:rPr>
              <a:t> 	</a:t>
            </a:r>
            <a:endParaRPr lang="en-US" altLang="en-US" sz="1000" b="0" i="1" dirty="0">
              <a:effectLst>
                <a:outerShdw blurRad="38100" dist="38100" dir="2700000" algn="tl">
                  <a:srgbClr val="000000">
                    <a:alpha val="43137"/>
                  </a:srgbClr>
                </a:outerShdw>
              </a:effectLst>
            </a:endParaRPr>
          </a:p>
          <a:p>
            <a:pPr marL="233363" indent="-4763">
              <a:spcBef>
                <a:spcPts val="0"/>
              </a:spcBef>
              <a:spcAft>
                <a:spcPts val="1200"/>
              </a:spcAft>
              <a:buFont typeface="Wingdings" pitchFamily="2" charset="2"/>
              <a:buNone/>
              <a:tabLst/>
              <a:defRPr/>
            </a:pPr>
            <a:r>
              <a:rPr lang="en-US" altLang="en-US" sz="2400" b="0" dirty="0">
                <a:effectLst>
                  <a:outerShdw blurRad="38100" dist="38100" dir="2700000" algn="tl">
                    <a:srgbClr val="000000">
                      <a:alpha val="43137"/>
                    </a:srgbClr>
                  </a:outerShdw>
                </a:effectLst>
              </a:rPr>
              <a:t>Shout with joy to the Lord, all the earth.</a:t>
            </a:r>
          </a:p>
          <a:p>
            <a:pPr marL="233363" indent="-4763">
              <a:lnSpc>
                <a:spcPct val="150000"/>
              </a:lnSpc>
              <a:spcBef>
                <a:spcPts val="0"/>
              </a:spcBef>
              <a:spcAft>
                <a:spcPts val="1200"/>
              </a:spcAft>
              <a:buFont typeface="Wingdings" pitchFamily="2" charset="2"/>
              <a:buNone/>
              <a:tabLst/>
              <a:defRPr/>
            </a:pPr>
            <a:r>
              <a:rPr lang="en-US" altLang="en-US" b="1" dirty="0">
                <a:effectLst>
                  <a:outerShdw blurRad="38100" dist="38100" dir="2700000" algn="tl">
                    <a:srgbClr val="000000">
                      <a:alpha val="43137"/>
                    </a:srgbClr>
                  </a:outerShdw>
                </a:effectLst>
              </a:rPr>
              <a:t> Worship the Lord with gladness.  </a:t>
            </a:r>
          </a:p>
          <a:p>
            <a:pPr marL="233363" indent="-4763">
              <a:spcBef>
                <a:spcPts val="0"/>
              </a:spcBef>
              <a:spcAft>
                <a:spcPts val="1200"/>
              </a:spcAft>
              <a:buFont typeface="Wingdings" pitchFamily="2" charset="2"/>
              <a:buNone/>
              <a:tabLst/>
              <a:defRPr/>
            </a:pPr>
            <a:endParaRPr lang="en-US" altLang="en-US" sz="2400" b="0" dirty="0">
              <a:effectLst>
                <a:outerShdw blurRad="38100" dist="38100" dir="2700000" algn="tl">
                  <a:srgbClr val="000000">
                    <a:alpha val="43137"/>
                  </a:srgbClr>
                </a:outerShdw>
              </a:effectLst>
            </a:endParaRPr>
          </a:p>
          <a:p>
            <a:pPr marL="233363" indent="-4763">
              <a:spcBef>
                <a:spcPts val="0"/>
              </a:spcBef>
              <a:spcAft>
                <a:spcPts val="1200"/>
              </a:spcAft>
              <a:buFont typeface="Wingdings" pitchFamily="2" charset="2"/>
              <a:buNone/>
              <a:tabLst/>
              <a:defRPr/>
            </a:pPr>
            <a:r>
              <a:rPr lang="en-US" altLang="en-US" sz="2400" b="0" dirty="0">
                <a:effectLst>
                  <a:outerShdw blurRad="38100" dist="38100" dir="2700000" algn="tl">
                    <a:srgbClr val="000000">
                      <a:alpha val="43137"/>
                    </a:srgbClr>
                  </a:outerShdw>
                </a:effectLst>
              </a:rPr>
              <a:t>Come before God, singing with joy. </a:t>
            </a:r>
            <a:br>
              <a:rPr lang="en-US" altLang="en-US" sz="2400" b="0" dirty="0">
                <a:effectLst>
                  <a:outerShdw blurRad="38100" dist="38100" dir="2700000" algn="tl">
                    <a:srgbClr val="000000">
                      <a:alpha val="43137"/>
                    </a:srgbClr>
                  </a:outerShdw>
                </a:effectLst>
              </a:rPr>
            </a:br>
            <a:r>
              <a:rPr lang="en-US" altLang="en-US" sz="2400" b="0" dirty="0">
                <a:effectLst>
                  <a:outerShdw blurRad="38100" dist="38100" dir="2700000" algn="tl">
                    <a:srgbClr val="000000">
                      <a:alpha val="43137"/>
                    </a:srgbClr>
                  </a:outerShdw>
                </a:effectLst>
              </a:rPr>
              <a:t>Acknowledge that the Lord is God.</a:t>
            </a:r>
          </a:p>
          <a:p>
            <a:pPr indent="-4763">
              <a:lnSpc>
                <a:spcPct val="150000"/>
              </a:lnSpc>
              <a:spcBef>
                <a:spcPts val="0"/>
              </a:spcBef>
              <a:spcAft>
                <a:spcPts val="1200"/>
              </a:spcAft>
              <a:buFont typeface="Wingdings" pitchFamily="2" charset="2"/>
              <a:buNone/>
              <a:tabLst/>
              <a:defRPr/>
            </a:pPr>
            <a:r>
              <a:rPr lang="en-US" altLang="en-US" b="1" dirty="0">
                <a:effectLst>
                  <a:outerShdw blurRad="38100" dist="38100" dir="2700000" algn="tl">
                    <a:srgbClr val="000000">
                      <a:alpha val="43137"/>
                    </a:srgbClr>
                  </a:outerShdw>
                </a:effectLst>
              </a:rPr>
              <a:t>God made us. We are God’s, </a:t>
            </a:r>
            <a:br>
              <a:rPr lang="en-US" altLang="en-US" b="1" dirty="0">
                <a:effectLst>
                  <a:outerShdw blurRad="38100" dist="38100" dir="2700000" algn="tl">
                    <a:srgbClr val="000000">
                      <a:alpha val="43137"/>
                    </a:srgbClr>
                  </a:outerShdw>
                </a:effectLst>
              </a:rPr>
            </a:br>
            <a:r>
              <a:rPr lang="en-US" altLang="en-US" b="1" dirty="0">
                <a:effectLst>
                  <a:outerShdw blurRad="38100" dist="38100" dir="2700000" algn="tl">
                    <a:srgbClr val="000000">
                      <a:alpha val="43137"/>
                    </a:srgbClr>
                  </a:outerShdw>
                </a:effectLst>
              </a:rPr>
              <a:t>the sheep of God’s pasture. </a:t>
            </a:r>
          </a:p>
          <a:p>
            <a:pPr indent="-4763" algn="r">
              <a:spcBef>
                <a:spcPts val="0"/>
              </a:spcBef>
              <a:spcAft>
                <a:spcPts val="1200"/>
              </a:spcAft>
              <a:buFont typeface="Wingdings" pitchFamily="2" charset="2"/>
              <a:buNone/>
              <a:tabLst/>
              <a:defRPr/>
            </a:pPr>
            <a:r>
              <a:rPr lang="en-US" altLang="en-US" b="1" dirty="0">
                <a:effectLst>
                  <a:outerShdw blurRad="38100" dist="38100" dir="2700000" algn="tl">
                    <a:srgbClr val="000000">
                      <a:alpha val="43137"/>
                    </a:srgbClr>
                  </a:outerShdw>
                </a:effectLst>
              </a:rPr>
              <a:t>. . .</a:t>
            </a:r>
            <a:endParaRPr lang="en-US" altLang="en-US" b="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237885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C8BF85-66A3-6339-4168-056159C89A3D}"/>
            </a:ext>
          </a:extLst>
        </p:cNvPr>
        <p:cNvGrpSpPr/>
        <p:nvPr/>
      </p:nvGrpSpPr>
      <p:grpSpPr>
        <a:xfrm>
          <a:off x="0" y="0"/>
          <a:ext cx="0" cy="0"/>
          <a:chOff x="0" y="0"/>
          <a:chExt cx="0" cy="0"/>
        </a:xfrm>
      </p:grpSpPr>
      <p:sp>
        <p:nvSpPr>
          <p:cNvPr id="14338" name="Text Box 4">
            <a:extLst>
              <a:ext uri="{FF2B5EF4-FFF2-40B4-BE49-F238E27FC236}">
                <a16:creationId xmlns:a16="http://schemas.microsoft.com/office/drawing/2014/main" id="{11A240E9-CB95-7381-BFED-A3BC6696CEC4}"/>
              </a:ext>
            </a:extLst>
          </p:cNvPr>
          <p:cNvSpPr txBox="1">
            <a:spLocks noChangeArrowheads="1"/>
          </p:cNvSpPr>
          <p:nvPr/>
        </p:nvSpPr>
        <p:spPr bwMode="auto">
          <a:xfrm>
            <a:off x="-76200" y="0"/>
            <a:ext cx="9220200" cy="60243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spcBef>
                <a:spcPct val="0"/>
              </a:spcBef>
              <a:buClrTx/>
              <a:buSzTx/>
              <a:buFontTx/>
              <a:buNone/>
              <a:defRPr/>
            </a:pPr>
            <a:r>
              <a:rPr lang="en-US" altLang="en-US" sz="2400" i="1" dirty="0">
                <a:effectLst>
                  <a:outerShdw blurRad="38100" dist="38100" dir="2700000" algn="tl">
                    <a:srgbClr val="000000">
                      <a:alpha val="43137"/>
                    </a:srgbClr>
                  </a:outerShdw>
                </a:effectLst>
              </a:rPr>
              <a:t>Refrain</a:t>
            </a:r>
          </a:p>
          <a:p>
            <a:pPr algn="ctr" eaLnBrk="1" hangingPunct="1">
              <a:spcBef>
                <a:spcPct val="0"/>
              </a:spcBef>
              <a:buClrTx/>
              <a:buSzTx/>
              <a:buFontTx/>
              <a:buNone/>
              <a:defRPr/>
            </a:pPr>
            <a:endParaRPr lang="en-US" altLang="en-US" b="1" i="1" dirty="0">
              <a:effectLst>
                <a:outerShdw blurRad="38100" dist="38100" dir="2700000" algn="tl">
                  <a:srgbClr val="000000">
                    <a:alpha val="43137"/>
                  </a:srgbClr>
                </a:outerShdw>
              </a:effectLst>
            </a:endParaRP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In this world, there is much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that can tempt me away,</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Yet in you, I'm content,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as you guide me each day.</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O Lord, I don't need to feel lost or alone;</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For you are my Shepherd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and I am your own. </a:t>
            </a:r>
          </a:p>
        </p:txBody>
      </p:sp>
    </p:spTree>
    <p:extLst>
      <p:ext uri="{BB962C8B-B14F-4D97-AF65-F5344CB8AC3E}">
        <p14:creationId xmlns:p14="http://schemas.microsoft.com/office/powerpoint/2010/main" val="41723368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Box 2">
            <a:extLst>
              <a:ext uri="{FF2B5EF4-FFF2-40B4-BE49-F238E27FC236}">
                <a16:creationId xmlns:a16="http://schemas.microsoft.com/office/drawing/2014/main" id="{C77F867B-27C4-4CE6-9DFA-AED2D3BD78C1}"/>
              </a:ext>
            </a:extLst>
          </p:cNvPr>
          <p:cNvSpPr txBox="1">
            <a:spLocks noChangeArrowheads="1"/>
          </p:cNvSpPr>
          <p:nvPr/>
        </p:nvSpPr>
        <p:spPr bwMode="auto">
          <a:xfrm>
            <a:off x="76200" y="13996"/>
            <a:ext cx="9144000" cy="6472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buFont typeface="Wingdings" panose="05000000000000000000" pitchFamily="2" charset="2"/>
              <a:buNone/>
            </a:pPr>
            <a:r>
              <a:rPr lang="en-US" sz="2400" b="0" kern="1400" dirty="0">
                <a:effectLst/>
                <a:latin typeface="Tahoma" panose="020B0604030504040204" pitchFamily="34" charset="0"/>
                <a:ea typeface="Times New Roman" panose="02020603050405020304" pitchFamily="18" charset="0"/>
              </a:rPr>
              <a:t>PRAYER OF THANKSGIVING, OF THE PEOPLE, </a:t>
            </a:r>
            <a:br>
              <a:rPr lang="en-US" sz="2400" b="0" kern="1400" dirty="0">
                <a:effectLst/>
                <a:latin typeface="Tahoma" panose="020B0604030504040204" pitchFamily="34" charset="0"/>
                <a:ea typeface="Times New Roman" panose="02020603050405020304" pitchFamily="18" charset="0"/>
              </a:rPr>
            </a:br>
            <a:r>
              <a:rPr lang="en-US" sz="2400" b="0" kern="1400" dirty="0">
                <a:effectLst/>
                <a:latin typeface="Tahoma" panose="020B0604030504040204" pitchFamily="34" charset="0"/>
                <a:ea typeface="Times New Roman" panose="02020603050405020304" pitchFamily="18" charset="0"/>
              </a:rPr>
              <a:t>&amp; THE LORD’S PRAYER</a:t>
            </a:r>
          </a:p>
          <a:p>
            <a:pPr algn="ctr">
              <a:buFont typeface="Wingdings" panose="05000000000000000000" pitchFamily="2" charset="2"/>
              <a:buNone/>
            </a:pPr>
            <a:endParaRPr lang="en-US" altLang="en-US" sz="2800" b="0" dirty="0"/>
          </a:p>
          <a:p>
            <a:pPr algn="ctr">
              <a:spcBef>
                <a:spcPct val="0"/>
              </a:spcBef>
              <a:spcAft>
                <a:spcPts val="300"/>
              </a:spcAft>
              <a:buClrTx/>
              <a:buSzTx/>
              <a:buFontTx/>
              <a:buNone/>
            </a:pPr>
            <a:r>
              <a:rPr lang="en-US" altLang="en-US" sz="2800" b="1" dirty="0"/>
              <a:t>Our Father who art in heaven,</a:t>
            </a:r>
          </a:p>
          <a:p>
            <a:pPr algn="ctr">
              <a:spcBef>
                <a:spcPct val="0"/>
              </a:spcBef>
              <a:spcAft>
                <a:spcPts val="300"/>
              </a:spcAft>
              <a:buClrTx/>
              <a:buSzTx/>
              <a:buFontTx/>
              <a:buNone/>
            </a:pPr>
            <a:r>
              <a:rPr lang="en-US" altLang="en-US" sz="2800" b="1" dirty="0"/>
              <a:t>Hallowed be thy name. </a:t>
            </a:r>
          </a:p>
          <a:p>
            <a:pPr algn="ctr">
              <a:spcBef>
                <a:spcPct val="0"/>
              </a:spcBef>
              <a:spcAft>
                <a:spcPts val="300"/>
              </a:spcAft>
              <a:buClrTx/>
              <a:buSzTx/>
              <a:buFontTx/>
              <a:buNone/>
            </a:pPr>
            <a:r>
              <a:rPr lang="en-US" altLang="en-US" sz="2800" b="1" dirty="0"/>
              <a:t>Thy kingdom come, thy will be done; </a:t>
            </a:r>
          </a:p>
          <a:p>
            <a:pPr algn="ctr">
              <a:spcBef>
                <a:spcPct val="0"/>
              </a:spcBef>
              <a:spcAft>
                <a:spcPts val="300"/>
              </a:spcAft>
              <a:buClrTx/>
              <a:buSzTx/>
              <a:buFontTx/>
              <a:buNone/>
            </a:pPr>
            <a:r>
              <a:rPr lang="en-US" altLang="en-US" sz="2800" b="1" dirty="0"/>
              <a:t>On earth as it is in heaven.</a:t>
            </a:r>
          </a:p>
          <a:p>
            <a:pPr algn="ctr">
              <a:spcBef>
                <a:spcPct val="0"/>
              </a:spcBef>
              <a:spcAft>
                <a:spcPts val="300"/>
              </a:spcAft>
              <a:buClrTx/>
              <a:buSzTx/>
              <a:buFontTx/>
              <a:buNone/>
            </a:pPr>
            <a:r>
              <a:rPr lang="en-US" altLang="en-US" sz="2800" b="1" dirty="0"/>
              <a:t>Give us this day our daily bread; </a:t>
            </a:r>
          </a:p>
          <a:p>
            <a:pPr algn="ctr">
              <a:spcBef>
                <a:spcPct val="0"/>
              </a:spcBef>
              <a:spcAft>
                <a:spcPts val="300"/>
              </a:spcAft>
              <a:buClrTx/>
              <a:buSzTx/>
              <a:buFontTx/>
              <a:buNone/>
            </a:pPr>
            <a:r>
              <a:rPr lang="en-US" altLang="en-US" sz="2800" b="1" dirty="0"/>
              <a:t>And forgive us our debts, </a:t>
            </a:r>
          </a:p>
          <a:p>
            <a:pPr algn="ctr">
              <a:spcBef>
                <a:spcPct val="0"/>
              </a:spcBef>
              <a:spcAft>
                <a:spcPts val="300"/>
              </a:spcAft>
              <a:buClrTx/>
              <a:buSzTx/>
              <a:buFontTx/>
              <a:buNone/>
            </a:pPr>
            <a:r>
              <a:rPr lang="en-US" altLang="en-US" sz="2800" b="1" dirty="0"/>
              <a:t>As we forgive our debtors; </a:t>
            </a:r>
          </a:p>
          <a:p>
            <a:pPr algn="ctr">
              <a:spcBef>
                <a:spcPct val="0"/>
              </a:spcBef>
              <a:spcAft>
                <a:spcPts val="300"/>
              </a:spcAft>
              <a:buClrTx/>
              <a:buSzTx/>
              <a:buFontTx/>
              <a:buNone/>
            </a:pPr>
            <a:r>
              <a:rPr lang="en-US" altLang="en-US" sz="2800" b="1" dirty="0"/>
              <a:t>And lead us not into temptation,</a:t>
            </a:r>
          </a:p>
          <a:p>
            <a:pPr algn="ctr">
              <a:spcBef>
                <a:spcPct val="0"/>
              </a:spcBef>
              <a:spcAft>
                <a:spcPts val="300"/>
              </a:spcAft>
              <a:buClrTx/>
              <a:buSzTx/>
              <a:buFontTx/>
              <a:buNone/>
            </a:pPr>
            <a:r>
              <a:rPr lang="en-US" altLang="en-US" sz="2800" b="1" dirty="0"/>
              <a:t>But deliver us from evil, </a:t>
            </a:r>
          </a:p>
          <a:p>
            <a:pPr algn="ctr">
              <a:spcBef>
                <a:spcPct val="0"/>
              </a:spcBef>
              <a:spcAft>
                <a:spcPts val="300"/>
              </a:spcAft>
              <a:buClrTx/>
              <a:buSzTx/>
              <a:buFontTx/>
              <a:buNone/>
            </a:pPr>
            <a:r>
              <a:rPr lang="en-US" altLang="en-US" sz="2800" b="1" dirty="0"/>
              <a:t>For Thine is the kingdom </a:t>
            </a:r>
          </a:p>
          <a:p>
            <a:pPr algn="ctr">
              <a:spcBef>
                <a:spcPct val="0"/>
              </a:spcBef>
              <a:spcAft>
                <a:spcPts val="300"/>
              </a:spcAft>
              <a:buClrTx/>
              <a:buSzTx/>
              <a:buFontTx/>
              <a:buNone/>
            </a:pPr>
            <a:r>
              <a:rPr lang="en-US" altLang="en-US" sz="2800" b="1" dirty="0"/>
              <a:t>And the power and the glory, forever.  Amen.</a:t>
            </a:r>
            <a:endParaRPr lang="en-US" altLang="en-US" sz="2600" b="1"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6FE9B7-54A2-6B3E-4F9F-77213C494A64}"/>
            </a:ext>
          </a:extLst>
        </p:cNvPr>
        <p:cNvGrpSpPr/>
        <p:nvPr/>
      </p:nvGrpSpPr>
      <p:grpSpPr>
        <a:xfrm>
          <a:off x="0" y="0"/>
          <a:ext cx="0" cy="0"/>
          <a:chOff x="0" y="0"/>
          <a:chExt cx="0" cy="0"/>
        </a:xfrm>
      </p:grpSpPr>
      <p:pic>
        <p:nvPicPr>
          <p:cNvPr id="6" name="Picture 5" descr="An open book on a table&#10;&#10;AI-generated content may be incorrect.">
            <a:extLst>
              <a:ext uri="{FF2B5EF4-FFF2-40B4-BE49-F238E27FC236}">
                <a16:creationId xmlns:a16="http://schemas.microsoft.com/office/drawing/2014/main" id="{EB5A47A3-3CDA-4C15-EB41-5865BE567F91}"/>
              </a:ext>
            </a:extLst>
          </p:cNvPr>
          <p:cNvPicPr>
            <a:picLocks noChangeAspect="1"/>
          </p:cNvPicPr>
          <p:nvPr/>
        </p:nvPicPr>
        <p:blipFill>
          <a:blip r:embed="rId2">
            <a:alphaModFix amt="40000"/>
            <a:extLst>
              <a:ext uri="{28A0092B-C50C-407E-A947-70E740481C1C}">
                <a14:useLocalDpi xmlns:a14="http://schemas.microsoft.com/office/drawing/2010/main" val="0"/>
              </a:ext>
            </a:extLst>
          </a:blip>
          <a:srcRect/>
          <a:stretch>
            <a:fillRect/>
          </a:stretch>
        </p:blipFill>
        <p:spPr>
          <a:xfrm>
            <a:off x="20" y="10"/>
            <a:ext cx="9143980" cy="6857990"/>
          </a:xfrm>
          <a:prstGeom prst="rect">
            <a:avLst/>
          </a:prstGeom>
        </p:spPr>
      </p:pic>
      <p:sp>
        <p:nvSpPr>
          <p:cNvPr id="2" name="Title 1">
            <a:extLst>
              <a:ext uri="{FF2B5EF4-FFF2-40B4-BE49-F238E27FC236}">
                <a16:creationId xmlns:a16="http://schemas.microsoft.com/office/drawing/2014/main" id="{330AAFCE-0312-9125-50EF-D3E39AB7ACBC}"/>
              </a:ext>
            </a:extLst>
          </p:cNvPr>
          <p:cNvSpPr>
            <a:spLocks noGrp="1"/>
          </p:cNvSpPr>
          <p:nvPr>
            <p:ph type="title"/>
          </p:nvPr>
        </p:nvSpPr>
        <p:spPr>
          <a:xfrm>
            <a:off x="1028019" y="1769540"/>
            <a:ext cx="7080026" cy="1828801"/>
          </a:xfrm>
        </p:spPr>
        <p:txBody>
          <a:bodyPr vert="horz" lIns="91440" tIns="45720" rIns="91440" bIns="45720" rtlCol="0" anchor="b">
            <a:normAutofit/>
          </a:bodyPr>
          <a:lstStyle/>
          <a:p>
            <a:r>
              <a:rPr lang="en-US" altLang="en-US" sz="5400" b="1" dirty="0"/>
              <a:t>DEPARTING IN GOD’S NAME</a:t>
            </a:r>
          </a:p>
        </p:txBody>
      </p:sp>
    </p:spTree>
    <p:extLst>
      <p:ext uri="{BB962C8B-B14F-4D97-AF65-F5344CB8AC3E}">
        <p14:creationId xmlns:p14="http://schemas.microsoft.com/office/powerpoint/2010/main" val="8343838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a:extLst>
              <a:ext uri="{FF2B5EF4-FFF2-40B4-BE49-F238E27FC236}">
                <a16:creationId xmlns:a16="http://schemas.microsoft.com/office/drawing/2014/main" id="{F725B62D-0DF4-7AE2-BE28-76E7AE026BF0}"/>
              </a:ext>
            </a:extLst>
          </p:cNvPr>
          <p:cNvSpPr txBox="1">
            <a:spLocks noChangeArrowheads="1"/>
          </p:cNvSpPr>
          <p:nvPr/>
        </p:nvSpPr>
        <p:spPr bwMode="auto">
          <a:xfrm>
            <a:off x="-76200" y="0"/>
            <a:ext cx="9220200" cy="7047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spcBef>
                <a:spcPct val="0"/>
              </a:spcBef>
              <a:buClrTx/>
              <a:buSzTx/>
              <a:buFont typeface="Wingdings" pitchFamily="2" charset="2"/>
              <a:buNone/>
              <a:defRPr/>
            </a:pPr>
            <a:endParaRPr lang="en-US" altLang="en-US" sz="1050" dirty="0">
              <a:effectLst>
                <a:outerShdw blurRad="38100" dist="38100" dir="2700000" algn="tl">
                  <a:srgbClr val="000000">
                    <a:alpha val="43137"/>
                  </a:srgbClr>
                </a:outerShdw>
              </a:effectLst>
            </a:endParaRPr>
          </a:p>
          <a:p>
            <a:pPr eaLnBrk="1" hangingPunct="1">
              <a:spcBef>
                <a:spcPct val="0"/>
              </a:spcBef>
              <a:buClrTx/>
              <a:buSzTx/>
              <a:buFontTx/>
              <a:buNone/>
              <a:defRPr/>
            </a:pPr>
            <a:r>
              <a:rPr lang="en-US" altLang="en-US" sz="2200" b="0" dirty="0">
                <a:effectLst>
                  <a:outerShdw blurRad="38100" dist="38100" dir="2700000" algn="tl">
                    <a:srgbClr val="000000">
                      <a:alpha val="43137"/>
                    </a:srgbClr>
                  </a:outerShdw>
                </a:effectLst>
              </a:rPr>
              <a:t>*  HYMN:         </a:t>
            </a:r>
            <a:r>
              <a:rPr lang="en-US" altLang="en-US" sz="2200" b="0" i="1" dirty="0">
                <a:effectLst>
                  <a:outerShdw blurRad="38100" dist="38100" dir="2700000" algn="tl">
                    <a:srgbClr val="000000">
                      <a:alpha val="43137"/>
                    </a:srgbClr>
                  </a:outerShdw>
                </a:effectLst>
              </a:rPr>
              <a:t>The Earth is the Lord’s	Tune 263 \ vv. 1, 2, 4</a:t>
            </a:r>
          </a:p>
          <a:p>
            <a:pPr algn="r" eaLnBrk="1" hangingPunct="1">
              <a:spcBef>
                <a:spcPct val="0"/>
              </a:spcBef>
              <a:buClrTx/>
              <a:buSzTx/>
              <a:buFontTx/>
              <a:buNone/>
              <a:defRPr/>
            </a:pPr>
            <a:r>
              <a:rPr lang="en-US" altLang="en-US" sz="2200" b="0" i="1" dirty="0">
                <a:effectLst>
                  <a:outerShdw blurRad="38100" dist="38100" dir="2700000" algn="tl">
                    <a:srgbClr val="000000">
                      <a:alpha val="43137"/>
                    </a:srgbClr>
                  </a:outerShdw>
                </a:effectLst>
              </a:rPr>
              <a:t>© 2001 by Carolyn Winfrey Gillette</a:t>
            </a:r>
          </a:p>
          <a:p>
            <a:pPr eaLnBrk="1" hangingPunct="1">
              <a:spcBef>
                <a:spcPct val="0"/>
              </a:spcBef>
              <a:buClrTx/>
              <a:buSzTx/>
              <a:buFontTx/>
              <a:buNone/>
              <a:defRPr/>
            </a:pPr>
            <a:endParaRPr lang="en-US" altLang="en-US" sz="2000" b="0" i="1" dirty="0">
              <a:effectLst>
                <a:outerShdw blurRad="38100" dist="38100" dir="2700000" algn="tl">
                  <a:srgbClr val="000000">
                    <a:alpha val="43137"/>
                  </a:srgbClr>
                </a:outerShdw>
              </a:effectLst>
            </a:endParaRPr>
          </a:p>
          <a:p>
            <a:pPr algn="ctr">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"The earth is the Lord’s </a:t>
            </a:r>
          </a:p>
          <a:p>
            <a:pPr algn="ctr">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and the fullness thereof."</a:t>
            </a:r>
          </a:p>
          <a:p>
            <a:pPr algn="ctr">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Creation reminds us, O God, of your love.</a:t>
            </a:r>
          </a:p>
          <a:p>
            <a:pPr algn="ctr">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By grace we are learning, </a:t>
            </a:r>
          </a:p>
          <a:p>
            <a:pPr algn="ctr">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as year leads to year,</a:t>
            </a:r>
          </a:p>
          <a:p>
            <a:pPr algn="ctr">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We're called to be stewards, </a:t>
            </a:r>
          </a:p>
          <a:p>
            <a:pPr algn="ctr">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your caretakers here.</a:t>
            </a:r>
          </a:p>
          <a:p>
            <a:pPr algn="r">
              <a:spcBef>
                <a:spcPct val="0"/>
              </a:spcBef>
              <a:buClrTx/>
              <a:buSzTx/>
              <a:buFontTx/>
              <a:buNone/>
              <a:defRPr/>
            </a:pPr>
            <a:r>
              <a:rPr lang="en-US" altLang="en-US" b="1" i="1" dirty="0">
                <a:effectLst>
                  <a:outerShdw blurRad="38100" dist="38100" dir="2700000" algn="tl">
                    <a:srgbClr val="000000">
                      <a:alpha val="43137"/>
                    </a:srgbClr>
                  </a:outerShdw>
                </a:effectLst>
              </a:rPr>
              <a:t>. . .</a:t>
            </a:r>
            <a:endParaRPr lang="en-US" altLang="en-US" sz="2000" b="0" i="1" dirty="0">
              <a:effectLst>
                <a:outerShdw blurRad="38100" dist="38100" dir="2700000" algn="tl">
                  <a:srgbClr val="000000">
                    <a:alpha val="43137"/>
                  </a:srgbClr>
                </a:outerShdw>
              </a:effectLst>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9F9ED26-3549-0582-B6FC-F808321DF278}"/>
              </a:ext>
            </a:extLst>
          </p:cNvPr>
          <p:cNvSpPr/>
          <p:nvPr/>
        </p:nvSpPr>
        <p:spPr>
          <a:xfrm>
            <a:off x="152400" y="381000"/>
            <a:ext cx="8839200" cy="5901231"/>
          </a:xfrm>
          <a:prstGeom prst="rect">
            <a:avLst/>
          </a:prstGeom>
        </p:spPr>
        <p:txBody>
          <a:bodyPr>
            <a:spAutoFit/>
          </a:bodyPr>
          <a:lstStyle/>
          <a:p>
            <a:pPr algn="ctr">
              <a:lnSpc>
                <a:spcPct val="150000"/>
              </a:lnSpc>
              <a:spcBef>
                <a:spcPct val="0"/>
              </a:spcBef>
              <a:buFont typeface="Wingdings" pitchFamily="2" charset="2"/>
              <a:buNone/>
              <a:defRPr/>
            </a:pPr>
            <a:r>
              <a:rPr lang="en-US" altLang="en-US" sz="3200" b="1" i="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Your rainforests nurture </a:t>
            </a:r>
          </a:p>
          <a:p>
            <a:pPr algn="ctr">
              <a:lnSpc>
                <a:spcPct val="150000"/>
              </a:lnSpc>
              <a:spcBef>
                <a:spcPct val="0"/>
              </a:spcBef>
              <a:buFont typeface="Wingdings" pitchFamily="2" charset="2"/>
              <a:buNone/>
              <a:defRPr/>
            </a:pPr>
            <a:r>
              <a:rPr lang="en-US" altLang="en-US" sz="3200" b="1" i="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the world that we share.</a:t>
            </a:r>
          </a:p>
          <a:p>
            <a:pPr algn="ctr">
              <a:lnSpc>
                <a:spcPct val="150000"/>
              </a:lnSpc>
              <a:spcBef>
                <a:spcPct val="0"/>
              </a:spcBef>
              <a:buFont typeface="Wingdings" pitchFamily="2" charset="2"/>
              <a:buNone/>
              <a:defRPr/>
            </a:pPr>
            <a:r>
              <a:rPr lang="en-US" altLang="en-US" sz="3200" b="1" i="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Your wetlands give animals </a:t>
            </a:r>
          </a:p>
          <a:p>
            <a:pPr algn="ctr">
              <a:lnSpc>
                <a:spcPct val="150000"/>
              </a:lnSpc>
              <a:spcBef>
                <a:spcPct val="0"/>
              </a:spcBef>
              <a:buFont typeface="Wingdings" pitchFamily="2" charset="2"/>
              <a:buNone/>
              <a:defRPr/>
            </a:pPr>
            <a:r>
              <a:rPr lang="en-US" altLang="en-US" sz="3200" b="1" i="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shelter and care.</a:t>
            </a:r>
          </a:p>
          <a:p>
            <a:pPr algn="ctr">
              <a:lnSpc>
                <a:spcPct val="150000"/>
              </a:lnSpc>
              <a:spcBef>
                <a:spcPct val="0"/>
              </a:spcBef>
              <a:buFont typeface="Wingdings" pitchFamily="2" charset="2"/>
              <a:buNone/>
              <a:defRPr/>
            </a:pPr>
            <a:r>
              <a:rPr lang="en-US" altLang="en-US" sz="3200" b="1" i="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Your coral reefs cradle the life of the sea.</a:t>
            </a:r>
          </a:p>
          <a:p>
            <a:pPr algn="ctr">
              <a:lnSpc>
                <a:spcPct val="150000"/>
              </a:lnSpc>
              <a:spcBef>
                <a:spcPct val="0"/>
              </a:spcBef>
              <a:buFont typeface="Wingdings" pitchFamily="2" charset="2"/>
              <a:buNone/>
              <a:defRPr/>
            </a:pPr>
            <a:r>
              <a:rPr lang="en-US" altLang="en-US" sz="3200" b="1" i="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You've shown us, in love, </a:t>
            </a:r>
          </a:p>
          <a:p>
            <a:pPr algn="ctr">
              <a:lnSpc>
                <a:spcPct val="150000"/>
              </a:lnSpc>
              <a:spcBef>
                <a:spcPct val="0"/>
              </a:spcBef>
              <a:buFont typeface="Wingdings" pitchFamily="2" charset="2"/>
              <a:buNone/>
              <a:defRPr/>
            </a:pPr>
            <a:r>
              <a:rPr lang="en-US" altLang="en-US" sz="3200" b="1" i="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what your good world can be.</a:t>
            </a:r>
          </a:p>
          <a:p>
            <a:pPr algn="r">
              <a:lnSpc>
                <a:spcPct val="150000"/>
              </a:lnSpc>
              <a:spcBef>
                <a:spcPct val="0"/>
              </a:spcBef>
              <a:buFont typeface="Wingdings" pitchFamily="2" charset="2"/>
              <a:buNone/>
              <a:defRPr/>
            </a:pPr>
            <a:r>
              <a:rPr lang="en-US" altLang="en-US" sz="3200" b="1" i="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 .</a:t>
            </a:r>
          </a:p>
        </p:txBody>
      </p:sp>
    </p:spTree>
    <p:extLst>
      <p:ext uri="{BB962C8B-B14F-4D97-AF65-F5344CB8AC3E}">
        <p14:creationId xmlns:p14="http://schemas.microsoft.com/office/powerpoint/2010/main" val="14085421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9F9ED26-3549-0582-B6FC-F808321DF278}"/>
              </a:ext>
            </a:extLst>
          </p:cNvPr>
          <p:cNvSpPr/>
          <p:nvPr/>
        </p:nvSpPr>
        <p:spPr>
          <a:xfrm>
            <a:off x="152400" y="381000"/>
            <a:ext cx="8839200" cy="5162567"/>
          </a:xfrm>
          <a:prstGeom prst="rect">
            <a:avLst/>
          </a:prstGeom>
        </p:spPr>
        <p:txBody>
          <a:bodyPr>
            <a:spAutoFit/>
          </a:bodyPr>
          <a:lstStyle/>
          <a:p>
            <a:pPr algn="ctr">
              <a:lnSpc>
                <a:spcPct val="150000"/>
              </a:lnSpc>
              <a:spcBef>
                <a:spcPct val="0"/>
              </a:spcBef>
              <a:buFont typeface="Wingdings" pitchFamily="2" charset="2"/>
              <a:buNone/>
              <a:defRPr/>
            </a:pPr>
            <a:r>
              <a:rPr lang="en-US" altLang="en-US" sz="3200" b="1" i="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May we be good stewards </a:t>
            </a:r>
          </a:p>
          <a:p>
            <a:pPr algn="ctr">
              <a:lnSpc>
                <a:spcPct val="150000"/>
              </a:lnSpc>
              <a:spcBef>
                <a:spcPct val="0"/>
              </a:spcBef>
              <a:buFont typeface="Wingdings" pitchFamily="2" charset="2"/>
              <a:buNone/>
              <a:defRPr/>
            </a:pPr>
            <a:r>
              <a:rPr lang="en-US" altLang="en-US" sz="3200" b="1" i="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of all that you give,</a:t>
            </a:r>
          </a:p>
          <a:p>
            <a:pPr algn="ctr">
              <a:lnSpc>
                <a:spcPct val="150000"/>
              </a:lnSpc>
              <a:spcBef>
                <a:spcPct val="0"/>
              </a:spcBef>
              <a:buFont typeface="Wingdings" pitchFamily="2" charset="2"/>
              <a:buNone/>
              <a:defRPr/>
            </a:pPr>
            <a:r>
              <a:rPr lang="en-US" altLang="en-US" sz="3200" b="1" i="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Protecting creation wherever we live.</a:t>
            </a:r>
          </a:p>
          <a:p>
            <a:pPr algn="ctr">
              <a:lnSpc>
                <a:spcPct val="150000"/>
              </a:lnSpc>
              <a:spcBef>
                <a:spcPct val="0"/>
              </a:spcBef>
              <a:buFont typeface="Wingdings" pitchFamily="2" charset="2"/>
              <a:buNone/>
              <a:defRPr/>
            </a:pPr>
            <a:r>
              <a:rPr lang="en-US" altLang="en-US" sz="3200" b="1" i="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May we be a church </a:t>
            </a:r>
          </a:p>
          <a:p>
            <a:pPr algn="ctr">
              <a:lnSpc>
                <a:spcPct val="150000"/>
              </a:lnSpc>
              <a:spcBef>
                <a:spcPct val="0"/>
              </a:spcBef>
              <a:buFont typeface="Wingdings" pitchFamily="2" charset="2"/>
              <a:buNone/>
              <a:defRPr/>
            </a:pPr>
            <a:r>
              <a:rPr lang="en-US" altLang="en-US" sz="3200" b="1" i="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that renews and restores</a:t>
            </a:r>
          </a:p>
          <a:p>
            <a:pPr algn="ctr">
              <a:lnSpc>
                <a:spcPct val="150000"/>
              </a:lnSpc>
              <a:spcBef>
                <a:spcPct val="0"/>
              </a:spcBef>
              <a:buFont typeface="Wingdings" pitchFamily="2" charset="2"/>
              <a:buNone/>
              <a:defRPr/>
            </a:pPr>
            <a:r>
              <a:rPr lang="en-US" altLang="en-US" sz="3200" b="1" i="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And lovingly cares </a:t>
            </a:r>
          </a:p>
          <a:p>
            <a:pPr algn="ctr">
              <a:lnSpc>
                <a:spcPct val="150000"/>
              </a:lnSpc>
              <a:spcBef>
                <a:spcPct val="0"/>
              </a:spcBef>
              <a:buFont typeface="Wingdings" pitchFamily="2" charset="2"/>
              <a:buNone/>
              <a:defRPr/>
            </a:pPr>
            <a:r>
              <a:rPr lang="en-US" altLang="en-US" sz="3200" b="1" i="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for this earth that is yours.</a:t>
            </a:r>
            <a:endParaRPr lang="en-US" altLang="en-US" sz="2800" b="1" i="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0105146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38914" name="Rectangle 4">
            <a:extLst>
              <a:ext uri="{FF2B5EF4-FFF2-40B4-BE49-F238E27FC236}">
                <a16:creationId xmlns:a16="http://schemas.microsoft.com/office/drawing/2014/main" id="{1DDA04CF-82F4-B929-4A69-DE74947EF39C}"/>
              </a:ext>
            </a:extLst>
          </p:cNvPr>
          <p:cNvSpPr>
            <a:spLocks noChangeArrowheads="1"/>
          </p:cNvSpPr>
          <p:nvPr/>
        </p:nvSpPr>
        <p:spPr bwMode="auto">
          <a:xfrm>
            <a:off x="646343" y="835383"/>
            <a:ext cx="2537124" cy="349954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b">
            <a:norm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marL="214884" indent="-214884" eaLnBrk="1" hangingPunct="1">
              <a:lnSpc>
                <a:spcPct val="90000"/>
              </a:lnSpc>
              <a:spcBef>
                <a:spcPct val="0"/>
              </a:spcBef>
              <a:spcAft>
                <a:spcPts val="564"/>
              </a:spcAft>
              <a:buClr>
                <a:schemeClr val="tx2"/>
              </a:buClr>
              <a:buNone/>
            </a:pPr>
            <a:r>
              <a:rPr lang="en-US" altLang="en-US" sz="2000" b="1"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cs typeface="+mn-cs"/>
              </a:rPr>
              <a:t>* CHARGE TO THE PEOPLE &amp; BENEDICTION</a:t>
            </a:r>
          </a:p>
          <a:p>
            <a:pPr marL="214884" indent="-214884" eaLnBrk="1" hangingPunct="1">
              <a:lnSpc>
                <a:spcPct val="90000"/>
              </a:lnSpc>
              <a:spcBef>
                <a:spcPct val="0"/>
              </a:spcBef>
              <a:spcAft>
                <a:spcPts val="564"/>
              </a:spcAft>
              <a:buClr>
                <a:schemeClr val="tx2"/>
              </a:buClr>
              <a:buNone/>
            </a:pPr>
            <a:endParaRPr lang="en-US" altLang="en-US" sz="2000" b="1"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cs typeface="+mn-cs"/>
            </a:endParaRPr>
          </a:p>
          <a:p>
            <a:pPr marL="214884" indent="-214884" eaLnBrk="1" hangingPunct="1">
              <a:lnSpc>
                <a:spcPct val="90000"/>
              </a:lnSpc>
              <a:spcBef>
                <a:spcPct val="0"/>
              </a:spcBef>
              <a:spcAft>
                <a:spcPts val="564"/>
              </a:spcAft>
              <a:buClr>
                <a:schemeClr val="tx2"/>
              </a:buClr>
              <a:buNone/>
            </a:pPr>
            <a:r>
              <a:rPr lang="en-US" altLang="en-US" sz="2000" b="1"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cs typeface="+mn-cs"/>
              </a:rPr>
              <a:t>* CHORAL BENEDICTION</a:t>
            </a:r>
          </a:p>
          <a:p>
            <a:pPr marL="214884" indent="-214884" eaLnBrk="1" hangingPunct="1">
              <a:lnSpc>
                <a:spcPct val="90000"/>
              </a:lnSpc>
              <a:spcBef>
                <a:spcPct val="0"/>
              </a:spcBef>
              <a:spcAft>
                <a:spcPts val="564"/>
              </a:spcAft>
              <a:buClr>
                <a:schemeClr val="tx2"/>
              </a:buClr>
              <a:buNone/>
            </a:pPr>
            <a:endParaRPr lang="en-US" altLang="en-US" sz="2000" b="1"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cs typeface="+mn-cs"/>
            </a:endParaRPr>
          </a:p>
          <a:p>
            <a:pPr marL="214884" indent="-214884" eaLnBrk="1" hangingPunct="1">
              <a:lnSpc>
                <a:spcPct val="90000"/>
              </a:lnSpc>
              <a:spcBef>
                <a:spcPct val="0"/>
              </a:spcBef>
              <a:spcAft>
                <a:spcPts val="564"/>
              </a:spcAft>
              <a:buClr>
                <a:schemeClr val="tx2"/>
              </a:buClr>
              <a:buNone/>
            </a:pPr>
            <a:r>
              <a:rPr lang="en-US" altLang="en-US" sz="2000" b="1"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cs typeface="+mn-cs"/>
              </a:rPr>
              <a:t>    POSTLUDE</a:t>
            </a:r>
            <a:endParaRPr lang="en-US" sz="200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cs typeface="+mn-cs"/>
            </a:endParaRPr>
          </a:p>
          <a:p>
            <a:pPr marL="214884" indent="-214884" eaLnBrk="1" hangingPunct="1">
              <a:lnSpc>
                <a:spcPct val="90000"/>
              </a:lnSpc>
              <a:spcBef>
                <a:spcPct val="0"/>
              </a:spcBef>
              <a:spcAft>
                <a:spcPts val="564"/>
              </a:spcAft>
              <a:buClr>
                <a:schemeClr val="tx2"/>
              </a:buClr>
              <a:buNone/>
              <a:tabLst>
                <a:tab pos="4821997" algn="r"/>
              </a:tabLst>
              <a:defRPr/>
            </a:pPr>
            <a:endParaRPr lang="en-US" altLang="en-US" sz="200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cs typeface="+mn-cs"/>
            </a:endParaRPr>
          </a:p>
          <a:p>
            <a:pPr marL="228600" indent="-228600" eaLnBrk="1" hangingPunct="1">
              <a:lnSpc>
                <a:spcPct val="90000"/>
              </a:lnSpc>
              <a:spcBef>
                <a:spcPct val="0"/>
              </a:spcBef>
              <a:spcAft>
                <a:spcPts val="600"/>
              </a:spcAft>
              <a:buClr>
                <a:schemeClr val="tx2"/>
              </a:buClr>
              <a:buNone/>
              <a:defRPr/>
            </a:pPr>
            <a:endParaRPr lang="en-US" altLang="en-US" sz="2000" b="1"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cs typeface="+mn-cs"/>
            </a:endParaRPr>
          </a:p>
        </p:txBody>
      </p:sp>
      <p:sp>
        <p:nvSpPr>
          <p:cNvPr id="7" name="TextBox 6">
            <a:extLst>
              <a:ext uri="{FF2B5EF4-FFF2-40B4-BE49-F238E27FC236}">
                <a16:creationId xmlns:a16="http://schemas.microsoft.com/office/drawing/2014/main" id="{6B644979-DC75-1607-2100-577B412B0468}"/>
              </a:ext>
            </a:extLst>
          </p:cNvPr>
          <p:cNvSpPr txBox="1"/>
          <p:nvPr/>
        </p:nvSpPr>
        <p:spPr>
          <a:xfrm>
            <a:off x="646343" y="5672667"/>
            <a:ext cx="7507057" cy="728133"/>
          </a:xfrm>
          <a:prstGeom prst="rect">
            <a:avLst/>
          </a:prstGeom>
        </p:spPr>
        <p:txBody>
          <a:bodyPr vert="horz" lIns="91440" tIns="45720" rIns="91440" bIns="45720" rtlCol="0" anchor="t">
            <a:normAutofit/>
          </a:bodyPr>
          <a:lstStyle/>
          <a:p>
            <a:pPr>
              <a:spcBef>
                <a:spcPct val="20000"/>
              </a:spcBef>
              <a:spcAft>
                <a:spcPts val="600"/>
              </a:spcAft>
              <a:buClr>
                <a:schemeClr val="tx2"/>
              </a:buClr>
              <a:buSzPct val="70000"/>
              <a:defRPr/>
            </a:pPr>
            <a:r>
              <a:rPr lang="en-US" altLang="en-US" sz="2400" b="1" i="1" dirty="0">
                <a:ln>
                  <a:solidFill>
                    <a:schemeClr val="bg1">
                      <a:lumMod val="75000"/>
                      <a:lumOff val="25000"/>
                      <a:alpha val="10000"/>
                    </a:schemeClr>
                  </a:solidFill>
                </a:ln>
                <a:effectLst>
                  <a:outerShdw blurRad="9525" dist="25400" dir="14640000" algn="tl" rotWithShape="0">
                    <a:schemeClr val="bg1">
                      <a:alpha val="30000"/>
                    </a:schemeClr>
                  </a:outerShdw>
                </a:effectLst>
              </a:rPr>
              <a:t>Our worship has ended—our Christian Witness begins!</a:t>
            </a:r>
          </a:p>
        </p:txBody>
      </p:sp>
      <p:pic>
        <p:nvPicPr>
          <p:cNvPr id="38924" name="Picture 38923">
            <a:extLst>
              <a:ext uri="{FF2B5EF4-FFF2-40B4-BE49-F238E27FC236}">
                <a16:creationId xmlns:a16="http://schemas.microsoft.com/office/drawing/2014/main" id="{08187575-5CB4-477B-AA47-020C6D2A786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3414712" y="1"/>
            <a:ext cx="5729288" cy="6858000"/>
          </a:xfrm>
          <a:prstGeom prst="rect">
            <a:avLst/>
          </a:prstGeom>
        </p:spPr>
      </p:pic>
      <p:pic>
        <p:nvPicPr>
          <p:cNvPr id="38926" name="Picture 38925">
            <a:extLst>
              <a:ext uri="{FF2B5EF4-FFF2-40B4-BE49-F238E27FC236}">
                <a16:creationId xmlns:a16="http://schemas.microsoft.com/office/drawing/2014/main" id="{EE585F70-7C5D-424E-A182-39507AF48A0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5626101" y="1"/>
            <a:ext cx="3517899" cy="6858000"/>
          </a:xfrm>
          <a:prstGeom prst="rect">
            <a:avLst/>
          </a:prstGeom>
        </p:spPr>
      </p:pic>
      <p:pic>
        <p:nvPicPr>
          <p:cNvPr id="4" name="Picture 3" descr="A group of cards from a line&#10;&#10;Description automatically generated">
            <a:extLst>
              <a:ext uri="{FF2B5EF4-FFF2-40B4-BE49-F238E27FC236}">
                <a16:creationId xmlns:a16="http://schemas.microsoft.com/office/drawing/2014/main" id="{38A3961C-A704-55AB-9839-AA12552AD155}"/>
              </a:ext>
            </a:extLst>
          </p:cNvPr>
          <p:cNvPicPr>
            <a:picLocks noChangeAspect="1"/>
          </p:cNvPicPr>
          <p:nvPr/>
        </p:nvPicPr>
        <p:blipFill>
          <a:blip r:embed="rId4">
            <a:extLst>
              <a:ext uri="{28A0092B-C50C-407E-A947-70E740481C1C}">
                <a14:useLocalDpi xmlns:a14="http://schemas.microsoft.com/office/drawing/2010/main" val="0"/>
              </a:ext>
            </a:extLst>
          </a:blip>
          <a:srcRect l="12588" r="5804"/>
          <a:stretch/>
        </p:blipFill>
        <p:spPr>
          <a:xfrm>
            <a:off x="4246942" y="609600"/>
            <a:ext cx="4250715" cy="3906553"/>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335170-5E33-F388-5676-43A51286CA7D}"/>
            </a:ext>
          </a:extLst>
        </p:cNvPr>
        <p:cNvGrpSpPr/>
        <p:nvPr/>
      </p:nvGrpSpPr>
      <p:grpSpPr>
        <a:xfrm>
          <a:off x="0" y="0"/>
          <a:ext cx="0" cy="0"/>
          <a:chOff x="0" y="0"/>
          <a:chExt cx="0" cy="0"/>
        </a:xfrm>
      </p:grpSpPr>
      <p:sp>
        <p:nvSpPr>
          <p:cNvPr id="7170" name="Text Box 6">
            <a:extLst>
              <a:ext uri="{FF2B5EF4-FFF2-40B4-BE49-F238E27FC236}">
                <a16:creationId xmlns:a16="http://schemas.microsoft.com/office/drawing/2014/main" id="{BD3F2DB8-12B6-8E3E-E807-752198450D59}"/>
              </a:ext>
            </a:extLst>
          </p:cNvPr>
          <p:cNvSpPr txBox="1">
            <a:spLocks noChangeArrowheads="1"/>
          </p:cNvSpPr>
          <p:nvPr/>
        </p:nvSpPr>
        <p:spPr bwMode="auto">
          <a:xfrm>
            <a:off x="228600" y="336352"/>
            <a:ext cx="8686800" cy="3877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spcBef>
                <a:spcPct val="20000"/>
              </a:spcBef>
              <a:buClr>
                <a:schemeClr val="hlink"/>
              </a:buClr>
              <a:buSzPct val="70000"/>
              <a:buFont typeface="Wingdings" pitchFamily="2" charset="2"/>
              <a:buChar char="n"/>
              <a:tabLst>
                <a:tab pos="1435100" algn="l"/>
              </a:tabLst>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tabLst>
                <a:tab pos="1435100" algn="l"/>
              </a:tabLst>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tabLst>
                <a:tab pos="1435100" algn="l"/>
              </a:tabLst>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tabLst>
                <a:tab pos="1435100" algn="l"/>
              </a:tabLst>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9pPr>
          </a:lstStyle>
          <a:p>
            <a:pPr marL="233363" indent="-4763">
              <a:spcBef>
                <a:spcPts val="0"/>
              </a:spcBef>
              <a:spcAft>
                <a:spcPts val="1200"/>
              </a:spcAft>
              <a:buNone/>
              <a:tabLst/>
              <a:defRPr/>
            </a:pPr>
            <a:r>
              <a:rPr lang="en-US" altLang="en-US" sz="2400" dirty="0">
                <a:effectLst>
                  <a:outerShdw blurRad="38100" dist="38100" dir="2700000" algn="tl">
                    <a:srgbClr val="000000">
                      <a:alpha val="43137"/>
                    </a:srgbClr>
                  </a:outerShdw>
                </a:effectLst>
              </a:rPr>
              <a:t>Enter God’s gates with thanksgiving and </a:t>
            </a:r>
            <a:br>
              <a:rPr lang="en-US" altLang="en-US" sz="2400" dirty="0">
                <a:effectLst>
                  <a:outerShdw blurRad="38100" dist="38100" dir="2700000" algn="tl">
                    <a:srgbClr val="000000">
                      <a:alpha val="43137"/>
                    </a:srgbClr>
                  </a:outerShdw>
                </a:effectLst>
              </a:rPr>
            </a:br>
            <a:r>
              <a:rPr lang="en-US" altLang="en-US" sz="2400" dirty="0">
                <a:effectLst>
                  <a:outerShdw blurRad="38100" dist="38100" dir="2700000" algn="tl">
                    <a:srgbClr val="000000">
                      <a:alpha val="43137"/>
                    </a:srgbClr>
                  </a:outerShdw>
                </a:effectLst>
              </a:rPr>
              <a:t>God’s courts with praise.</a:t>
            </a:r>
          </a:p>
          <a:p>
            <a:pPr indent="-4763">
              <a:lnSpc>
                <a:spcPct val="150000"/>
              </a:lnSpc>
              <a:spcBef>
                <a:spcPts val="0"/>
              </a:spcBef>
              <a:spcAft>
                <a:spcPts val="1200"/>
              </a:spcAft>
              <a:buNone/>
              <a:tabLst/>
              <a:defRPr/>
            </a:pPr>
            <a:r>
              <a:rPr lang="en-US" altLang="en-US" dirty="0">
                <a:effectLst>
                  <a:outerShdw blurRad="38100" dist="38100" dir="2700000" algn="tl">
                    <a:srgbClr val="000000">
                      <a:alpha val="43137"/>
                    </a:srgbClr>
                  </a:outerShdw>
                </a:effectLst>
              </a:rPr>
              <a:t> </a:t>
            </a:r>
            <a:r>
              <a:rPr lang="en-US" altLang="en-US" b="1" dirty="0">
                <a:effectLst>
                  <a:outerShdw blurRad="38100" dist="38100" dir="2700000" algn="tl">
                    <a:srgbClr val="000000">
                      <a:alpha val="43137"/>
                    </a:srgbClr>
                  </a:outerShdw>
                </a:effectLst>
              </a:rPr>
              <a:t>For the Lord God is good. God’s unfailing love continues forever.</a:t>
            </a:r>
          </a:p>
          <a:p>
            <a:pPr marL="233363" indent="-4763">
              <a:spcBef>
                <a:spcPts val="0"/>
              </a:spcBef>
              <a:spcAft>
                <a:spcPts val="1200"/>
              </a:spcAft>
              <a:buNone/>
              <a:tabLst/>
              <a:defRPr/>
            </a:pPr>
            <a:endParaRPr lang="en-US" altLang="en-US" sz="2400" dirty="0">
              <a:effectLst>
                <a:outerShdw blurRad="38100" dist="38100" dir="2700000" algn="tl">
                  <a:srgbClr val="000000">
                    <a:alpha val="43137"/>
                  </a:srgbClr>
                </a:outerShdw>
              </a:effectLst>
            </a:endParaRPr>
          </a:p>
          <a:p>
            <a:pPr marL="233363" indent="-4763">
              <a:spcBef>
                <a:spcPts val="0"/>
              </a:spcBef>
              <a:spcAft>
                <a:spcPts val="1200"/>
              </a:spcAft>
              <a:buNone/>
              <a:tabLst/>
              <a:defRPr/>
            </a:pPr>
            <a:r>
              <a:rPr lang="en-US" altLang="en-US" sz="2400" dirty="0">
                <a:effectLst>
                  <a:outerShdw blurRad="38100" dist="38100" dir="2700000" algn="tl">
                    <a:srgbClr val="000000">
                      <a:alpha val="43137"/>
                    </a:srgbClr>
                  </a:outerShdw>
                </a:effectLst>
              </a:rPr>
              <a:t>With grateful hearts and with lips of praise, </a:t>
            </a:r>
            <a:br>
              <a:rPr lang="en-US" altLang="en-US" sz="2400" dirty="0">
                <a:effectLst>
                  <a:outerShdw blurRad="38100" dist="38100" dir="2700000" algn="tl">
                    <a:srgbClr val="000000">
                      <a:alpha val="43137"/>
                    </a:srgbClr>
                  </a:outerShdw>
                </a:effectLst>
              </a:rPr>
            </a:br>
            <a:r>
              <a:rPr lang="en-US" altLang="en-US" sz="2400" dirty="0">
                <a:effectLst>
                  <a:outerShdw blurRad="38100" dist="38100" dir="2700000" algn="tl">
                    <a:srgbClr val="000000">
                      <a:alpha val="43137"/>
                    </a:srgbClr>
                  </a:outerShdw>
                </a:effectLst>
              </a:rPr>
              <a:t>let us worship God.</a:t>
            </a:r>
            <a:endParaRPr lang="en-US" altLang="en-US" sz="4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596499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F338187F-6D5D-246A-0226-CE6EE9725A3F}"/>
              </a:ext>
            </a:extLst>
          </p:cNvPr>
          <p:cNvSpPr>
            <a:spLocks noChangeArrowheads="1"/>
          </p:cNvSpPr>
          <p:nvPr/>
        </p:nvSpPr>
        <p:spPr bwMode="auto">
          <a:xfrm>
            <a:off x="0" y="24748"/>
            <a:ext cx="9144000" cy="6732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spcBef>
                <a:spcPct val="0"/>
              </a:spcBef>
              <a:buClrTx/>
              <a:buSzTx/>
              <a:buFontTx/>
              <a:buNone/>
            </a:pPr>
            <a:r>
              <a:rPr lang="en-US" altLang="en-US" sz="1000" dirty="0"/>
              <a:t> </a:t>
            </a:r>
          </a:p>
          <a:p>
            <a:pPr eaLnBrk="1" hangingPunct="1">
              <a:spcBef>
                <a:spcPct val="0"/>
              </a:spcBef>
              <a:buClrTx/>
              <a:buSzTx/>
              <a:buFontTx/>
              <a:buNone/>
            </a:pPr>
            <a:r>
              <a:rPr lang="en-US" altLang="en-US" sz="2200" b="0" dirty="0"/>
              <a:t>* HYMN:  </a:t>
            </a:r>
            <a:r>
              <a:rPr lang="en-US" altLang="en-US" sz="2200" b="0" i="1" dirty="0"/>
              <a:t>No. 144  	Alleluia! Sing to Jesus!</a:t>
            </a:r>
          </a:p>
          <a:p>
            <a:pPr eaLnBrk="1" hangingPunct="1">
              <a:spcBef>
                <a:spcPct val="0"/>
              </a:spcBef>
              <a:buClrTx/>
              <a:buSzTx/>
              <a:buFontTx/>
              <a:buNone/>
            </a:pPr>
            <a:endParaRPr lang="en-US" altLang="en-US" sz="2200" i="1" dirty="0"/>
          </a:p>
          <a:p>
            <a:pPr algn="ctr" eaLnBrk="1" hangingPunct="1">
              <a:lnSpc>
                <a:spcPct val="150000"/>
              </a:lnSpc>
              <a:spcBef>
                <a:spcPct val="0"/>
              </a:spcBef>
              <a:buClrTx/>
              <a:buSzTx/>
              <a:buFontTx/>
              <a:buNone/>
            </a:pPr>
            <a:r>
              <a:rPr lang="en-US" altLang="en-US" b="1" i="1" dirty="0"/>
              <a:t>Alleluia! Sing to Jesus!</a:t>
            </a:r>
          </a:p>
          <a:p>
            <a:pPr algn="ctr" eaLnBrk="1" hangingPunct="1">
              <a:lnSpc>
                <a:spcPct val="150000"/>
              </a:lnSpc>
              <a:spcBef>
                <a:spcPct val="0"/>
              </a:spcBef>
              <a:buClrTx/>
              <a:buSzTx/>
              <a:buFontTx/>
              <a:buNone/>
            </a:pPr>
            <a:r>
              <a:rPr lang="en-US" altLang="en-US" b="1" i="1" dirty="0"/>
              <a:t>His the scepter, His the throne.</a:t>
            </a:r>
          </a:p>
          <a:p>
            <a:pPr algn="ctr" eaLnBrk="1" hangingPunct="1">
              <a:lnSpc>
                <a:spcPct val="150000"/>
              </a:lnSpc>
              <a:spcBef>
                <a:spcPct val="0"/>
              </a:spcBef>
              <a:buClrTx/>
              <a:buSzTx/>
              <a:buFontTx/>
              <a:buNone/>
            </a:pPr>
            <a:r>
              <a:rPr lang="en-US" altLang="en-US" b="1" i="1" dirty="0"/>
              <a:t>Alleluia! His the triumph,</a:t>
            </a:r>
          </a:p>
          <a:p>
            <a:pPr algn="ctr" eaLnBrk="1" hangingPunct="1">
              <a:lnSpc>
                <a:spcPct val="150000"/>
              </a:lnSpc>
              <a:spcBef>
                <a:spcPct val="0"/>
              </a:spcBef>
              <a:buClrTx/>
              <a:buSzTx/>
              <a:buFontTx/>
              <a:buNone/>
            </a:pPr>
            <a:r>
              <a:rPr lang="en-US" altLang="en-US" b="1" i="1" dirty="0"/>
              <a:t>His the victory alone!</a:t>
            </a:r>
          </a:p>
          <a:p>
            <a:pPr algn="ctr" eaLnBrk="1" hangingPunct="1">
              <a:lnSpc>
                <a:spcPct val="150000"/>
              </a:lnSpc>
              <a:spcBef>
                <a:spcPct val="0"/>
              </a:spcBef>
              <a:buClrTx/>
              <a:buSzTx/>
              <a:buFontTx/>
              <a:buNone/>
            </a:pPr>
            <a:r>
              <a:rPr lang="en-US" altLang="en-US" b="1" i="1" dirty="0"/>
              <a:t>Hark! the songs of peaceful Zion</a:t>
            </a:r>
          </a:p>
          <a:p>
            <a:pPr algn="ctr" eaLnBrk="1" hangingPunct="1">
              <a:lnSpc>
                <a:spcPct val="150000"/>
              </a:lnSpc>
              <a:spcBef>
                <a:spcPct val="0"/>
              </a:spcBef>
              <a:buClrTx/>
              <a:buSzTx/>
              <a:buFontTx/>
              <a:buNone/>
            </a:pPr>
            <a:r>
              <a:rPr lang="en-US" altLang="en-US" b="1" i="1" dirty="0"/>
              <a:t>Thunder like a mighty flood;</a:t>
            </a:r>
          </a:p>
          <a:p>
            <a:pPr algn="ctr" eaLnBrk="1" hangingPunct="1">
              <a:lnSpc>
                <a:spcPct val="150000"/>
              </a:lnSpc>
              <a:spcBef>
                <a:spcPct val="0"/>
              </a:spcBef>
              <a:buClrTx/>
              <a:buSzTx/>
              <a:buFontTx/>
              <a:buNone/>
            </a:pPr>
            <a:r>
              <a:rPr lang="en-US" altLang="en-US" b="1" i="1" dirty="0"/>
              <a:t>Jesus out of every nation</a:t>
            </a:r>
          </a:p>
          <a:p>
            <a:pPr algn="ctr" eaLnBrk="1" hangingPunct="1">
              <a:lnSpc>
                <a:spcPct val="150000"/>
              </a:lnSpc>
              <a:spcBef>
                <a:spcPct val="0"/>
              </a:spcBef>
              <a:buClrTx/>
              <a:buSzTx/>
              <a:buFontTx/>
              <a:buNone/>
            </a:pPr>
            <a:r>
              <a:rPr lang="en-US" altLang="en-US" b="1" i="1" dirty="0"/>
              <a:t>Hath redeemed us by His blood. . .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551BFC-84F3-EAE6-BBA6-8E4B18D85B3A}"/>
            </a:ext>
          </a:extLst>
        </p:cNvPr>
        <p:cNvGrpSpPr/>
        <p:nvPr/>
      </p:nvGrpSpPr>
      <p:grpSpPr>
        <a:xfrm>
          <a:off x="0" y="0"/>
          <a:ext cx="0" cy="0"/>
          <a:chOff x="0" y="0"/>
          <a:chExt cx="0" cy="0"/>
        </a:xfrm>
      </p:grpSpPr>
      <p:sp>
        <p:nvSpPr>
          <p:cNvPr id="35842" name="Rectangle 2">
            <a:extLst>
              <a:ext uri="{FF2B5EF4-FFF2-40B4-BE49-F238E27FC236}">
                <a16:creationId xmlns:a16="http://schemas.microsoft.com/office/drawing/2014/main" id="{B4115DA9-842D-3D35-40FE-79945A9FBC34}"/>
              </a:ext>
            </a:extLst>
          </p:cNvPr>
          <p:cNvSpPr>
            <a:spLocks noChangeArrowheads="1"/>
          </p:cNvSpPr>
          <p:nvPr/>
        </p:nvSpPr>
        <p:spPr bwMode="auto">
          <a:xfrm>
            <a:off x="0" y="152400"/>
            <a:ext cx="9144000" cy="6639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eaLnBrk="1" hangingPunct="1">
              <a:lnSpc>
                <a:spcPct val="150000"/>
              </a:lnSpc>
              <a:spcBef>
                <a:spcPct val="0"/>
              </a:spcBef>
              <a:buClrTx/>
              <a:buSzTx/>
              <a:buFontTx/>
              <a:buNone/>
            </a:pPr>
            <a:r>
              <a:rPr lang="en-US" altLang="en-US" b="1" i="1" dirty="0"/>
              <a:t> Alleluia! Bread of angels,</a:t>
            </a:r>
          </a:p>
          <a:p>
            <a:pPr algn="ctr" eaLnBrk="1" hangingPunct="1">
              <a:lnSpc>
                <a:spcPct val="150000"/>
              </a:lnSpc>
              <a:spcBef>
                <a:spcPct val="0"/>
              </a:spcBef>
              <a:buClrTx/>
              <a:buSzTx/>
              <a:buFontTx/>
              <a:buNone/>
            </a:pPr>
            <a:r>
              <a:rPr lang="en-US" altLang="en-US" b="1" i="1" dirty="0"/>
              <a:t>Thou on earth our food, our stay.</a:t>
            </a:r>
          </a:p>
          <a:p>
            <a:pPr algn="ctr" eaLnBrk="1" hangingPunct="1">
              <a:lnSpc>
                <a:spcPct val="150000"/>
              </a:lnSpc>
              <a:spcBef>
                <a:spcPct val="0"/>
              </a:spcBef>
              <a:buClrTx/>
              <a:buSzTx/>
              <a:buFontTx/>
              <a:buNone/>
            </a:pPr>
            <a:r>
              <a:rPr lang="en-US" altLang="en-US" b="1" i="1" dirty="0"/>
              <a:t>Alleluia! Here the sinful</a:t>
            </a:r>
          </a:p>
          <a:p>
            <a:pPr algn="ctr" eaLnBrk="1" hangingPunct="1">
              <a:lnSpc>
                <a:spcPct val="150000"/>
              </a:lnSpc>
              <a:spcBef>
                <a:spcPct val="0"/>
              </a:spcBef>
              <a:buClrTx/>
              <a:buSzTx/>
              <a:buFontTx/>
              <a:buNone/>
            </a:pPr>
            <a:r>
              <a:rPr lang="en-US" altLang="en-US" b="1" i="1" dirty="0"/>
              <a:t>Flee to Thee from day to day.</a:t>
            </a:r>
          </a:p>
          <a:p>
            <a:pPr algn="ctr" eaLnBrk="1" hangingPunct="1">
              <a:lnSpc>
                <a:spcPct val="150000"/>
              </a:lnSpc>
              <a:spcBef>
                <a:spcPct val="0"/>
              </a:spcBef>
              <a:buClrTx/>
              <a:buSzTx/>
              <a:buFontTx/>
              <a:buNone/>
            </a:pPr>
            <a:r>
              <a:rPr lang="en-US" altLang="en-US" b="1" i="1" dirty="0"/>
              <a:t>Intercessor, Friend of sinners,</a:t>
            </a:r>
          </a:p>
          <a:p>
            <a:pPr algn="ctr" eaLnBrk="1" hangingPunct="1">
              <a:lnSpc>
                <a:spcPct val="150000"/>
              </a:lnSpc>
              <a:spcBef>
                <a:spcPct val="0"/>
              </a:spcBef>
              <a:buClrTx/>
              <a:buSzTx/>
              <a:buFontTx/>
              <a:buNone/>
            </a:pPr>
            <a:r>
              <a:rPr lang="en-US" altLang="en-US" b="1" i="1" dirty="0"/>
              <a:t>Earth’s Redeemer, plead for me,</a:t>
            </a:r>
          </a:p>
          <a:p>
            <a:pPr algn="ctr" eaLnBrk="1" hangingPunct="1">
              <a:lnSpc>
                <a:spcPct val="150000"/>
              </a:lnSpc>
              <a:spcBef>
                <a:spcPct val="0"/>
              </a:spcBef>
              <a:buClrTx/>
              <a:buSzTx/>
              <a:buFontTx/>
              <a:buNone/>
            </a:pPr>
            <a:r>
              <a:rPr lang="en-US" altLang="en-US" b="1" i="1" dirty="0"/>
              <a:t>Where the songs of all the sinless</a:t>
            </a:r>
          </a:p>
          <a:p>
            <a:pPr algn="ctr" eaLnBrk="1" hangingPunct="1">
              <a:lnSpc>
                <a:spcPct val="150000"/>
              </a:lnSpc>
              <a:spcBef>
                <a:spcPct val="0"/>
              </a:spcBef>
              <a:buClrTx/>
              <a:buSzTx/>
              <a:buFontTx/>
              <a:buNone/>
            </a:pPr>
            <a:r>
              <a:rPr lang="en-US" altLang="en-US" b="1" i="1" dirty="0"/>
              <a:t>Sweep across the crystal sea.</a:t>
            </a:r>
          </a:p>
          <a:p>
            <a:pPr algn="r" eaLnBrk="1" hangingPunct="1">
              <a:lnSpc>
                <a:spcPct val="150000"/>
              </a:lnSpc>
              <a:spcBef>
                <a:spcPct val="0"/>
              </a:spcBef>
              <a:buClrTx/>
              <a:buSzTx/>
              <a:buFontTx/>
              <a:buNone/>
            </a:pPr>
            <a:r>
              <a:rPr lang="en-US" altLang="en-US" b="1" i="1" dirty="0"/>
              <a:t>. . .</a:t>
            </a:r>
          </a:p>
        </p:txBody>
      </p:sp>
    </p:spTree>
    <p:extLst>
      <p:ext uri="{BB962C8B-B14F-4D97-AF65-F5344CB8AC3E}">
        <p14:creationId xmlns:p14="http://schemas.microsoft.com/office/powerpoint/2010/main" val="20798173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8" name="Rectangle 4">
            <a:extLst>
              <a:ext uri="{FF2B5EF4-FFF2-40B4-BE49-F238E27FC236}">
                <a16:creationId xmlns:a16="http://schemas.microsoft.com/office/drawing/2014/main" id="{4CF610CB-4F8E-432E-8410-39C18A313456}"/>
              </a:ext>
            </a:extLst>
          </p:cNvPr>
          <p:cNvSpPr>
            <a:spLocks noChangeArrowheads="1"/>
          </p:cNvSpPr>
          <p:nvPr/>
        </p:nvSpPr>
        <p:spPr bwMode="auto">
          <a:xfrm>
            <a:off x="152400" y="76200"/>
            <a:ext cx="8763000" cy="5778120"/>
          </a:xfrm>
          <a:prstGeom prst="rect">
            <a:avLst/>
          </a:prstGeom>
          <a:noFill/>
          <a:ln w="9525">
            <a:noFill/>
            <a:miter lim="800000"/>
            <a:headEnd/>
            <a:tailEnd/>
          </a:ln>
          <a:effectLst/>
        </p:spPr>
        <p:txBody>
          <a:bodyPr wrap="square">
            <a:spAutoFit/>
          </a:bodyPr>
          <a:lstStyle/>
          <a:p>
            <a:pPr marL="571500" marR="0" indent="-571500" algn="just">
              <a:lnSpc>
                <a:spcPct val="200000"/>
              </a:lnSpc>
              <a:spcBef>
                <a:spcPts val="0"/>
              </a:spcBef>
              <a:spcAft>
                <a:spcPts val="0"/>
              </a:spcAft>
              <a:tabLst>
                <a:tab pos="5486400" algn="r"/>
              </a:tabLst>
            </a:pPr>
            <a:r>
              <a:rPr lang="en-US" sz="2000" b="0" kern="1400" dirty="0">
                <a:latin typeface="Tahoma" panose="020B0604030504040204" pitchFamily="34" charset="0"/>
                <a:ea typeface="Tahoma" panose="020B0604030504040204" pitchFamily="34" charset="0"/>
                <a:cs typeface="Tahoma" panose="020B0604030504040204" pitchFamily="34" charset="0"/>
              </a:rPr>
              <a:t>PRAYER OF CONFESSION:  </a:t>
            </a:r>
            <a:r>
              <a:rPr lang="en-US" sz="2000" b="0" i="1" kern="1400" dirty="0">
                <a:latin typeface="Tahoma" panose="020B0604030504040204" pitchFamily="34" charset="0"/>
                <a:ea typeface="Tahoma" panose="020B0604030504040204" pitchFamily="34" charset="0"/>
                <a:cs typeface="Tahoma" panose="020B0604030504040204" pitchFamily="34" charset="0"/>
              </a:rPr>
              <a:t>(in silence then in unison)</a:t>
            </a:r>
            <a:endParaRPr lang="en-US" sz="2000" b="0" kern="1400" dirty="0">
              <a:latin typeface="Tahoma" panose="020B0604030504040204" pitchFamily="34" charset="0"/>
              <a:ea typeface="Tahoma" panose="020B0604030504040204" pitchFamily="34" charset="0"/>
              <a:cs typeface="Tahoma" panose="020B0604030504040204" pitchFamily="34" charset="0"/>
            </a:endParaRPr>
          </a:p>
          <a:p>
            <a:pPr indent="228600" algn="just">
              <a:lnSpc>
                <a:spcPct val="150000"/>
              </a:lnSpc>
              <a:spcAft>
                <a:spcPts val="100"/>
              </a:spcAft>
              <a:tabLst>
                <a:tab pos="5486400" algn="r"/>
              </a:tabLst>
            </a:pPr>
            <a:r>
              <a:rPr lang="en-US" sz="3200" b="1" kern="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Almighty and merciful God, we have erred and strayed from your ways like lost sheep. We follow too much the devices and the desires of our own hearts. We also offend your holy laws. We have left undone those things we ought to have done, </a:t>
            </a:r>
            <a:r>
              <a:rPr lang="en-US" sz="3100" b="1" kern="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57F877-5A53-F786-5CE7-B1072FD9B383}"/>
            </a:ext>
          </a:extLst>
        </p:cNvPr>
        <p:cNvGrpSpPr/>
        <p:nvPr/>
      </p:nvGrpSpPr>
      <p:grpSpPr>
        <a:xfrm>
          <a:off x="0" y="0"/>
          <a:ext cx="0" cy="0"/>
          <a:chOff x="0" y="0"/>
          <a:chExt cx="0" cy="0"/>
        </a:xfrm>
      </p:grpSpPr>
      <p:sp>
        <p:nvSpPr>
          <p:cNvPr id="82948" name="Rectangle 4">
            <a:extLst>
              <a:ext uri="{FF2B5EF4-FFF2-40B4-BE49-F238E27FC236}">
                <a16:creationId xmlns:a16="http://schemas.microsoft.com/office/drawing/2014/main" id="{730A46FC-133B-FC34-BEA4-FB6FF6913C03}"/>
              </a:ext>
            </a:extLst>
          </p:cNvPr>
          <p:cNvSpPr>
            <a:spLocks noChangeArrowheads="1"/>
          </p:cNvSpPr>
          <p:nvPr/>
        </p:nvSpPr>
        <p:spPr bwMode="auto">
          <a:xfrm>
            <a:off x="228600" y="52881"/>
            <a:ext cx="8686800" cy="4423903"/>
          </a:xfrm>
          <a:prstGeom prst="rect">
            <a:avLst/>
          </a:prstGeom>
          <a:noFill/>
          <a:ln w="9525">
            <a:noFill/>
            <a:miter lim="800000"/>
            <a:headEnd/>
            <a:tailEnd/>
          </a:ln>
          <a:effectLst/>
        </p:spPr>
        <p:txBody>
          <a:bodyPr wrap="square">
            <a:spAutoFit/>
          </a:bodyPr>
          <a:lstStyle/>
          <a:p>
            <a:pPr indent="228600" algn="just">
              <a:lnSpc>
                <a:spcPct val="150000"/>
              </a:lnSpc>
              <a:spcAft>
                <a:spcPts val="100"/>
              </a:spcAft>
              <a:tabLst>
                <a:tab pos="5486400" algn="r"/>
              </a:tabLst>
            </a:pPr>
            <a:r>
              <a:rPr lang="en-US" sz="3200" b="1" kern="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and we have done those things which we ought not to have done. </a:t>
            </a:r>
          </a:p>
          <a:p>
            <a:pPr indent="228600" algn="just">
              <a:lnSpc>
                <a:spcPct val="150000"/>
              </a:lnSpc>
              <a:spcAft>
                <a:spcPts val="100"/>
              </a:spcAft>
              <a:tabLst>
                <a:tab pos="5486400" algn="r"/>
              </a:tabLst>
            </a:pPr>
            <a:r>
              <a:rPr lang="en-US" sz="3200" b="1" kern="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Forgive our sins, Lord Jesus Christ, and grant us your mercy that we may live a holy, just, and humble life, for the glory of your holy name. Amen.</a:t>
            </a:r>
          </a:p>
        </p:txBody>
      </p:sp>
    </p:spTree>
    <p:extLst>
      <p:ext uri="{BB962C8B-B14F-4D97-AF65-F5344CB8AC3E}">
        <p14:creationId xmlns:p14="http://schemas.microsoft.com/office/powerpoint/2010/main" val="3273980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a:extLst>
              <a:ext uri="{FF2B5EF4-FFF2-40B4-BE49-F238E27FC236}">
                <a16:creationId xmlns:a16="http://schemas.microsoft.com/office/drawing/2014/main" id="{BC6D61EA-6048-4BEF-91FB-A3938ABBBFCE}"/>
              </a:ext>
            </a:extLst>
          </p:cNvPr>
          <p:cNvSpPr>
            <a:spLocks noGrp="1" noChangeArrowheads="1"/>
          </p:cNvSpPr>
          <p:nvPr>
            <p:ph type="subTitle" idx="4294967295"/>
          </p:nvPr>
        </p:nvSpPr>
        <p:spPr>
          <a:xfrm>
            <a:off x="381000" y="76200"/>
            <a:ext cx="8229600" cy="6705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a:spcBef>
                <a:spcPts val="0"/>
              </a:spcBef>
              <a:buClr>
                <a:srgbClr val="FFFFCC"/>
              </a:buClr>
              <a:buFont typeface="Wingdings" panose="05000000000000000000" pitchFamily="2" charset="2"/>
              <a:buNone/>
              <a:defRPr/>
            </a:pPr>
            <a:r>
              <a:rPr lang="en-US" sz="2400" dirty="0">
                <a:solidFill>
                  <a:srgbClr val="FFFFFF"/>
                </a:solidFill>
                <a:effectLst/>
                <a:latin typeface="Tahoma" panose="020B0604030504040204" pitchFamily="34" charset="0"/>
                <a:ea typeface="Tahoma" panose="020B0604030504040204" pitchFamily="34" charset="0"/>
                <a:cs typeface="Tahoma" panose="020B0604030504040204" pitchFamily="34" charset="0"/>
              </a:rPr>
              <a:t>ASSURANCE OF CHRIST’S FORGIVENESS:	</a:t>
            </a:r>
            <a:endParaRPr lang="en-US" sz="2400" i="1"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a:p>
            <a:pPr marL="1714500" indent="-1422400" algn="just">
              <a:spcBef>
                <a:spcPts val="0"/>
              </a:spcBef>
              <a:buClr>
                <a:srgbClr val="FFFFCC"/>
              </a:buClr>
              <a:buFont typeface="Wingdings" panose="05000000000000000000" pitchFamily="2" charset="2"/>
              <a:buNone/>
              <a:defRPr/>
            </a:pPr>
            <a:endParaRPr lang="en-US" sz="2400"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a:p>
            <a:pPr marL="287338" indent="4763" algn="just">
              <a:spcBef>
                <a:spcPts val="0"/>
              </a:spcBef>
              <a:buClr>
                <a:srgbClr val="FFFFCC"/>
              </a:buClr>
              <a:buFont typeface="Wingdings" panose="05000000000000000000" pitchFamily="2" charset="2"/>
              <a:buNone/>
              <a:defRPr/>
            </a:pPr>
            <a:r>
              <a:rPr lang="en-US" sz="2400" dirty="0">
                <a:solidFill>
                  <a:srgbClr val="FFFFFF"/>
                </a:solidFill>
                <a:effectLst/>
                <a:latin typeface="Tahoma" panose="020B0604030504040204" pitchFamily="34" charset="0"/>
                <a:ea typeface="Tahoma" panose="020B0604030504040204" pitchFamily="34" charset="0"/>
                <a:cs typeface="Tahoma" panose="020B0604030504040204" pitchFamily="34" charset="0"/>
              </a:rPr>
              <a:t>The mercy of the Lord is from everlasting to everlasting. I declare to you in the name of Jesus Christ, you are forgiven.   </a:t>
            </a:r>
          </a:p>
          <a:p>
            <a:pPr marL="914400" indent="-622300" algn="just">
              <a:spcBef>
                <a:spcPts val="0"/>
              </a:spcBef>
              <a:buClr>
                <a:srgbClr val="FFFFCC"/>
              </a:buClr>
              <a:buFont typeface="Wingdings" panose="05000000000000000000" pitchFamily="2" charset="2"/>
              <a:buNone/>
              <a:defRPr/>
            </a:pPr>
            <a:endParaRPr lang="en-US" sz="2400"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a:p>
            <a:pPr marL="914400" indent="-622300" algn="just">
              <a:lnSpc>
                <a:spcPct val="150000"/>
              </a:lnSpc>
              <a:spcBef>
                <a:spcPts val="0"/>
              </a:spcBef>
              <a:buClr>
                <a:srgbClr val="FFFFCC"/>
              </a:buClr>
              <a:buFont typeface="Wingdings" panose="05000000000000000000" pitchFamily="2" charset="2"/>
              <a:buNone/>
              <a:defRPr/>
            </a:pPr>
            <a:r>
              <a:rPr lang="en-US" sz="3200" b="1" dirty="0">
                <a:solidFill>
                  <a:srgbClr val="FFFFFF"/>
                </a:solidFill>
                <a:effectLst/>
                <a:latin typeface="Tahoma" panose="020B0604030504040204" pitchFamily="34" charset="0"/>
                <a:ea typeface="Tahoma" panose="020B0604030504040204" pitchFamily="34" charset="0"/>
                <a:cs typeface="Tahoma" panose="020B0604030504040204" pitchFamily="34" charset="0"/>
              </a:rPr>
              <a:t>	May the mercy of the Lord forgive our sins, strengthen us in all goodness, by the power of the Holy Spirit, keep us in eternal life.</a:t>
            </a:r>
          </a:p>
          <a:p>
            <a:pPr marL="0" indent="0">
              <a:spcBef>
                <a:spcPts val="0"/>
              </a:spcBef>
              <a:buClr>
                <a:srgbClr val="FFFFCC"/>
              </a:buClr>
              <a:buFont typeface="Wingdings" panose="05000000000000000000" pitchFamily="2" charset="2"/>
              <a:buNone/>
              <a:defRPr/>
            </a:pPr>
            <a:endParaRPr lang="en-US" sz="2400"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826F61"/>
      </a:accent1>
      <a:accent2>
        <a:srgbClr val="A19C7F"/>
      </a:accent2>
      <a:accent3>
        <a:srgbClr val="9AA489"/>
      </a:accent3>
      <a:accent4>
        <a:srgbClr val="7C938B"/>
      </a:accent4>
      <a:accent5>
        <a:srgbClr val="7C7D92"/>
      </a:accent5>
      <a:accent6>
        <a:srgbClr val="897376"/>
      </a:accent6>
      <a:hlink>
        <a:srgbClr val="D29B73"/>
      </a:hlink>
      <a:folHlink>
        <a:srgbClr val="F4C5A4"/>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FF747C5C-A8E8-4833-9E55-3D08FE4E487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34900</TotalTime>
  <Words>2082</Words>
  <Application>Microsoft Office PowerPoint</Application>
  <PresentationFormat>Letter Paper (8.5x11 in)</PresentationFormat>
  <Paragraphs>220</Paragraphs>
  <Slides>36</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36</vt:i4>
      </vt:variant>
    </vt:vector>
  </HeadingPairs>
  <TitlesOfParts>
    <vt:vector size="45" baseType="lpstr">
      <vt:lpstr>Arial</vt:lpstr>
      <vt:lpstr>Bodoni MT</vt:lpstr>
      <vt:lpstr>Calibri</vt:lpstr>
      <vt:lpstr>Calisto MT</vt:lpstr>
      <vt:lpstr>Tahoma</vt:lpstr>
      <vt:lpstr>Times New Roman</vt:lpstr>
      <vt:lpstr>Wingdings</vt:lpstr>
      <vt:lpstr>Wingdings 2</vt:lpstr>
      <vt:lpstr>Slate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DECLARING  GOD‘S  WORD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RESPONDING TO GOD’S WORD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DEPARTING IN GOD’S NAME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ORDER OF WORSHIP    9:00 AM          July 5, 2009</dc:title>
  <dc:creator>Office</dc:creator>
  <cp:lastModifiedBy>First Presbyterian Church, Blairstown, NJ</cp:lastModifiedBy>
  <cp:revision>1293</cp:revision>
  <cp:lastPrinted>2026-02-06T19:41:13Z</cp:lastPrinted>
  <dcterms:created xsi:type="dcterms:W3CDTF">2009-07-01T23:04:59Z</dcterms:created>
  <dcterms:modified xsi:type="dcterms:W3CDTF">2026-04-24T14:33:18Z</dcterms:modified>
</cp:coreProperties>
</file>