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7049" r:id="rId1"/>
  </p:sldMasterIdLst>
  <p:notesMasterIdLst>
    <p:notesMasterId r:id="rId45"/>
  </p:notesMasterIdLst>
  <p:handoutMasterIdLst>
    <p:handoutMasterId r:id="rId46"/>
  </p:handoutMasterIdLst>
  <p:sldIdLst>
    <p:sldId id="1318" r:id="rId2"/>
    <p:sldId id="1162" r:id="rId3"/>
    <p:sldId id="1319" r:id="rId4"/>
    <p:sldId id="1297" r:id="rId5"/>
    <p:sldId id="1265" r:id="rId6"/>
    <p:sldId id="477" r:id="rId7"/>
    <p:sldId id="1053" r:id="rId8"/>
    <p:sldId id="1054" r:id="rId9"/>
    <p:sldId id="721" r:id="rId10"/>
    <p:sldId id="1291" r:id="rId11"/>
    <p:sldId id="259" r:id="rId12"/>
    <p:sldId id="1314" r:id="rId13"/>
    <p:sldId id="993" r:id="rId14"/>
    <p:sldId id="1320" r:id="rId15"/>
    <p:sldId id="1321" r:id="rId16"/>
    <p:sldId id="1323" r:id="rId17"/>
    <p:sldId id="1322" r:id="rId18"/>
    <p:sldId id="1310" r:id="rId19"/>
    <p:sldId id="1150" r:id="rId20"/>
    <p:sldId id="1257" r:id="rId21"/>
    <p:sldId id="905" r:id="rId22"/>
    <p:sldId id="1292" r:id="rId23"/>
    <p:sldId id="921" r:id="rId24"/>
    <p:sldId id="1280" r:id="rId25"/>
    <p:sldId id="1293" r:id="rId26"/>
    <p:sldId id="1324" r:id="rId27"/>
    <p:sldId id="1325" r:id="rId28"/>
    <p:sldId id="1298" r:id="rId29"/>
    <p:sldId id="1133" r:id="rId30"/>
    <p:sldId id="1154" r:id="rId31"/>
    <p:sldId id="1260" r:id="rId32"/>
    <p:sldId id="750" r:id="rId33"/>
    <p:sldId id="1315" r:id="rId34"/>
    <p:sldId id="1282" r:id="rId35"/>
    <p:sldId id="797" r:id="rId36"/>
    <p:sldId id="1316" r:id="rId37"/>
    <p:sldId id="863" r:id="rId38"/>
    <p:sldId id="1276" r:id="rId39"/>
    <p:sldId id="694" r:id="rId40"/>
    <p:sldId id="953" r:id="rId41"/>
    <p:sldId id="955" r:id="rId42"/>
    <p:sldId id="954" r:id="rId43"/>
    <p:sldId id="531" r:id="rId44"/>
  </p:sldIdLst>
  <p:sldSz cx="9144000" cy="6858000" type="letter"/>
  <p:notesSz cx="9296400" cy="7010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9C6E"/>
    <a:srgbClr val="FDE151"/>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447B272-CD3C-4C9C-820E-0E66C1D0A527}" v="31" dt="2026-04-17T16:23:25.14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794" autoAdjust="0"/>
    <p:restoredTop sz="98718" autoAdjust="0"/>
  </p:normalViewPr>
  <p:slideViewPr>
    <p:cSldViewPr>
      <p:cViewPr varScale="1">
        <p:scale>
          <a:sx n="90" d="100"/>
          <a:sy n="90" d="100"/>
        </p:scale>
        <p:origin x="2286" y="3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99" d="100"/>
          <a:sy n="99" d="100"/>
        </p:scale>
        <p:origin x="2718"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51" Type="http://schemas.microsoft.com/office/2016/11/relationships/changesInfo" Target="changesInfos/changesInfo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irst Presbyterian Church, Blairstown, NJ" userId="96d466b960cbaa79" providerId="LiveId" clId="{08259469-EA37-4589-94DB-D43DC49C6094}"/>
    <pc:docChg chg="undo custSel addSld delSld modSld">
      <pc:chgData name="First Presbyterian Church, Blairstown, NJ" userId="96d466b960cbaa79" providerId="LiveId" clId="{08259469-EA37-4589-94DB-D43DC49C6094}" dt="2026-04-17T16:23:34.783" v="296" actId="122"/>
      <pc:docMkLst>
        <pc:docMk/>
      </pc:docMkLst>
      <pc:sldChg chg="modSp mod">
        <pc:chgData name="First Presbyterian Church, Blairstown, NJ" userId="96d466b960cbaa79" providerId="LiveId" clId="{08259469-EA37-4589-94DB-D43DC49C6094}" dt="2026-04-15T14:16:02.449" v="56" actId="6549"/>
        <pc:sldMkLst>
          <pc:docMk/>
          <pc:sldMk cId="0" sldId="259"/>
        </pc:sldMkLst>
        <pc:spChg chg="mod">
          <ac:chgData name="First Presbyterian Church, Blairstown, NJ" userId="96d466b960cbaa79" providerId="LiveId" clId="{08259469-EA37-4589-94DB-D43DC49C6094}" dt="2026-04-15T14:16:02.449" v="56" actId="6549"/>
          <ac:spMkLst>
            <pc:docMk/>
            <pc:sldMk cId="0" sldId="259"/>
            <ac:spMk id="8194" creationId="{BC6D61EA-6048-4BEF-91FB-A3938ABBBFCE}"/>
          </ac:spMkLst>
        </pc:spChg>
      </pc:sldChg>
      <pc:sldChg chg="add">
        <pc:chgData name="First Presbyterian Church, Blairstown, NJ" userId="96d466b960cbaa79" providerId="LiveId" clId="{08259469-EA37-4589-94DB-D43DC49C6094}" dt="2026-04-15T14:14:13.029" v="43"/>
        <pc:sldMkLst>
          <pc:docMk/>
          <pc:sldMk cId="0" sldId="477"/>
        </pc:sldMkLst>
      </pc:sldChg>
      <pc:sldChg chg="modSp add mod">
        <pc:chgData name="First Presbyterian Church, Blairstown, NJ" userId="96d466b960cbaa79" providerId="LiveId" clId="{08259469-EA37-4589-94DB-D43DC49C6094}" dt="2026-04-15T17:20:42.635" v="286" actId="20577"/>
        <pc:sldMkLst>
          <pc:docMk/>
          <pc:sldMk cId="0" sldId="694"/>
        </pc:sldMkLst>
        <pc:spChg chg="mod">
          <ac:chgData name="First Presbyterian Church, Blairstown, NJ" userId="96d466b960cbaa79" providerId="LiveId" clId="{08259469-EA37-4589-94DB-D43DC49C6094}" dt="2026-04-15T17:20:42.635" v="286" actId="20577"/>
          <ac:spMkLst>
            <pc:docMk/>
            <pc:sldMk cId="0" sldId="694"/>
            <ac:spMk id="18434" creationId="{F725B62D-0DF4-7AE2-BE28-76E7AE026BF0}"/>
          </ac:spMkLst>
        </pc:spChg>
      </pc:sldChg>
      <pc:sldChg chg="modSp mod">
        <pc:chgData name="First Presbyterian Church, Blairstown, NJ" userId="96d466b960cbaa79" providerId="LiveId" clId="{08259469-EA37-4589-94DB-D43DC49C6094}" dt="2026-04-15T14:15:37.045" v="54"/>
        <pc:sldMkLst>
          <pc:docMk/>
          <pc:sldMk cId="0" sldId="721"/>
        </pc:sldMkLst>
        <pc:spChg chg="mod">
          <ac:chgData name="First Presbyterian Church, Blairstown, NJ" userId="96d466b960cbaa79" providerId="LiveId" clId="{08259469-EA37-4589-94DB-D43DC49C6094}" dt="2026-04-15T14:15:37.045" v="54"/>
          <ac:spMkLst>
            <pc:docMk/>
            <pc:sldMk cId="0" sldId="721"/>
            <ac:spMk id="82948" creationId="{4CF610CB-4F8E-432E-8410-39C18A313456}"/>
          </ac:spMkLst>
        </pc:spChg>
      </pc:sldChg>
      <pc:sldChg chg="modSp mod">
        <pc:chgData name="First Presbyterian Church, Blairstown, NJ" userId="96d466b960cbaa79" providerId="LiveId" clId="{08259469-EA37-4589-94DB-D43DC49C6094}" dt="2026-04-15T14:43:14.402" v="254" actId="20577"/>
        <pc:sldMkLst>
          <pc:docMk/>
          <pc:sldMk cId="0" sldId="750"/>
        </pc:sldMkLst>
        <pc:spChg chg="mod">
          <ac:chgData name="First Presbyterian Church, Blairstown, NJ" userId="96d466b960cbaa79" providerId="LiveId" clId="{08259469-EA37-4589-94DB-D43DC49C6094}" dt="2026-04-15T14:43:14.402" v="254" actId="20577"/>
          <ac:spMkLst>
            <pc:docMk/>
            <pc:sldMk cId="0" sldId="750"/>
            <ac:spMk id="14338" creationId="{D522C88E-8367-8040-CCB7-512F5506FFFD}"/>
          </ac:spMkLst>
        </pc:spChg>
      </pc:sldChg>
      <pc:sldChg chg="modSp mod">
        <pc:chgData name="First Presbyterian Church, Blairstown, NJ" userId="96d466b960cbaa79" providerId="LiveId" clId="{08259469-EA37-4589-94DB-D43DC49C6094}" dt="2026-04-15T14:44:35.109" v="273" actId="121"/>
        <pc:sldMkLst>
          <pc:docMk/>
          <pc:sldMk cId="0" sldId="797"/>
        </pc:sldMkLst>
        <pc:spChg chg="mod">
          <ac:chgData name="First Presbyterian Church, Blairstown, NJ" userId="96d466b960cbaa79" providerId="LiveId" clId="{08259469-EA37-4589-94DB-D43DC49C6094}" dt="2026-04-15T14:44:35.109" v="273" actId="121"/>
          <ac:spMkLst>
            <pc:docMk/>
            <pc:sldMk cId="0" sldId="797"/>
            <ac:spMk id="14338" creationId="{E04D0EAF-1FA6-B6FF-EDAC-308F48DD72D2}"/>
          </ac:spMkLst>
        </pc:spChg>
      </pc:sldChg>
      <pc:sldChg chg="modSp mod">
        <pc:chgData name="First Presbyterian Church, Blairstown, NJ" userId="96d466b960cbaa79" providerId="LiveId" clId="{08259469-EA37-4589-94DB-D43DC49C6094}" dt="2026-04-15T14:23:53.589" v="179" actId="20577"/>
        <pc:sldMkLst>
          <pc:docMk/>
          <pc:sldMk cId="1174558784" sldId="905"/>
        </pc:sldMkLst>
        <pc:spChg chg="mod">
          <ac:chgData name="First Presbyterian Church, Blairstown, NJ" userId="96d466b960cbaa79" providerId="LiveId" clId="{08259469-EA37-4589-94DB-D43DC49C6094}" dt="2026-04-15T14:23:53.589" v="179" actId="20577"/>
          <ac:spMkLst>
            <pc:docMk/>
            <pc:sldMk cId="1174558784" sldId="905"/>
            <ac:spMk id="17410" creationId="{4532FAAA-3A0F-4CF3-BD4A-7E5B879733B0}"/>
          </ac:spMkLst>
        </pc:spChg>
      </pc:sldChg>
      <pc:sldChg chg="modSp mod">
        <pc:chgData name="First Presbyterian Church, Blairstown, NJ" userId="96d466b960cbaa79" providerId="LiveId" clId="{08259469-EA37-4589-94DB-D43DC49C6094}" dt="2026-04-15T14:25:57.392" v="206" actId="21"/>
        <pc:sldMkLst>
          <pc:docMk/>
          <pc:sldMk cId="2704173309" sldId="921"/>
        </pc:sldMkLst>
        <pc:spChg chg="mod">
          <ac:chgData name="First Presbyterian Church, Blairstown, NJ" userId="96d466b960cbaa79" providerId="LiveId" clId="{08259469-EA37-4589-94DB-D43DC49C6094}" dt="2026-04-15T14:25:57.392" v="206" actId="21"/>
          <ac:spMkLst>
            <pc:docMk/>
            <pc:sldMk cId="2704173309" sldId="921"/>
            <ac:spMk id="17410" creationId="{4532FAAA-3A0F-4CF3-BD4A-7E5B879733B0}"/>
          </ac:spMkLst>
        </pc:spChg>
      </pc:sldChg>
      <pc:sldChg chg="add">
        <pc:chgData name="First Presbyterian Church, Blairstown, NJ" userId="96d466b960cbaa79" providerId="LiveId" clId="{08259469-EA37-4589-94DB-D43DC49C6094}" dt="2026-04-15T16:58:46.351" v="281"/>
        <pc:sldMkLst>
          <pc:docMk/>
          <pc:sldMk cId="1408542105" sldId="953"/>
        </pc:sldMkLst>
      </pc:sldChg>
      <pc:sldChg chg="add">
        <pc:chgData name="First Presbyterian Church, Blairstown, NJ" userId="96d466b960cbaa79" providerId="LiveId" clId="{08259469-EA37-4589-94DB-D43DC49C6094}" dt="2026-04-15T16:58:46.351" v="281"/>
        <pc:sldMkLst>
          <pc:docMk/>
          <pc:sldMk cId="3010514642" sldId="954"/>
        </pc:sldMkLst>
      </pc:sldChg>
      <pc:sldChg chg="add">
        <pc:chgData name="First Presbyterian Church, Blairstown, NJ" userId="96d466b960cbaa79" providerId="LiveId" clId="{08259469-EA37-4589-94DB-D43DC49C6094}" dt="2026-04-15T16:58:46.351" v="281"/>
        <pc:sldMkLst>
          <pc:docMk/>
          <pc:sldMk cId="2210037723" sldId="955"/>
        </pc:sldMkLst>
      </pc:sldChg>
      <pc:sldChg chg="modSp mod">
        <pc:chgData name="First Presbyterian Church, Blairstown, NJ" userId="96d466b960cbaa79" providerId="LiveId" clId="{08259469-EA37-4589-94DB-D43DC49C6094}" dt="2026-04-17T16:23:08.883" v="287" actId="21"/>
        <pc:sldMkLst>
          <pc:docMk/>
          <pc:sldMk cId="3505342783" sldId="993"/>
        </pc:sldMkLst>
        <pc:spChg chg="mod">
          <ac:chgData name="First Presbyterian Church, Blairstown, NJ" userId="96d466b960cbaa79" providerId="LiveId" clId="{08259469-EA37-4589-94DB-D43DC49C6094}" dt="2026-04-17T16:23:08.883" v="287" actId="21"/>
          <ac:spMkLst>
            <pc:docMk/>
            <pc:sldMk cId="3505342783" sldId="993"/>
            <ac:spMk id="8194" creationId="{F31512E2-F393-4D44-A63D-55F78F8B5DAA}"/>
          </ac:spMkLst>
        </pc:spChg>
      </pc:sldChg>
      <pc:sldChg chg="add">
        <pc:chgData name="First Presbyterian Church, Blairstown, NJ" userId="96d466b960cbaa79" providerId="LiveId" clId="{08259469-EA37-4589-94DB-D43DC49C6094}" dt="2026-04-15T14:14:13.029" v="43"/>
        <pc:sldMkLst>
          <pc:docMk/>
          <pc:sldMk cId="2590493681" sldId="1053"/>
        </pc:sldMkLst>
      </pc:sldChg>
      <pc:sldChg chg="add">
        <pc:chgData name="First Presbyterian Church, Blairstown, NJ" userId="96d466b960cbaa79" providerId="LiveId" clId="{08259469-EA37-4589-94DB-D43DC49C6094}" dt="2026-04-15T14:14:13.029" v="43"/>
        <pc:sldMkLst>
          <pc:docMk/>
          <pc:sldMk cId="288754674" sldId="1054"/>
        </pc:sldMkLst>
      </pc:sldChg>
      <pc:sldChg chg="modSp mod">
        <pc:chgData name="First Presbyterian Church, Blairstown, NJ" userId="96d466b960cbaa79" providerId="LiveId" clId="{08259469-EA37-4589-94DB-D43DC49C6094}" dt="2026-04-15T14:27:30.579" v="233"/>
        <pc:sldMkLst>
          <pc:docMk/>
          <pc:sldMk cId="949462407" sldId="1133"/>
        </pc:sldMkLst>
        <pc:spChg chg="mod">
          <ac:chgData name="First Presbyterian Church, Blairstown, NJ" userId="96d466b960cbaa79" providerId="LiveId" clId="{08259469-EA37-4589-94DB-D43DC49C6094}" dt="2026-04-15T14:27:30.579" v="233"/>
          <ac:spMkLst>
            <pc:docMk/>
            <pc:sldMk cId="949462407" sldId="1133"/>
            <ac:spMk id="4" creationId="{CFC89C4D-D273-C32D-F82B-B270049DFDB9}"/>
          </ac:spMkLst>
        </pc:spChg>
      </pc:sldChg>
      <pc:sldChg chg="modSp mod">
        <pc:chgData name="First Presbyterian Church, Blairstown, NJ" userId="96d466b960cbaa79" providerId="LiveId" clId="{08259469-EA37-4589-94DB-D43DC49C6094}" dt="2026-04-15T14:42:21.139" v="247" actId="207"/>
        <pc:sldMkLst>
          <pc:docMk/>
          <pc:sldMk cId="1739444612" sldId="1154"/>
        </pc:sldMkLst>
        <pc:spChg chg="mod">
          <ac:chgData name="First Presbyterian Church, Blairstown, NJ" userId="96d466b960cbaa79" providerId="LiveId" clId="{08259469-EA37-4589-94DB-D43DC49C6094}" dt="2026-04-15T14:42:21.139" v="247" actId="207"/>
          <ac:spMkLst>
            <pc:docMk/>
            <pc:sldMk cId="1739444612" sldId="1154"/>
            <ac:spMk id="20482" creationId="{C80FA143-5C2D-9F78-FA4B-0A8D485387E3}"/>
          </ac:spMkLst>
        </pc:spChg>
        <pc:picChg chg="mod">
          <ac:chgData name="First Presbyterian Church, Blairstown, NJ" userId="96d466b960cbaa79" providerId="LiveId" clId="{08259469-EA37-4589-94DB-D43DC49C6094}" dt="2026-04-15T14:42:13.939" v="246" actId="14826"/>
          <ac:picMkLst>
            <pc:docMk/>
            <pc:sldMk cId="1739444612" sldId="1154"/>
            <ac:picMk id="3" creationId="{DFBF53F6-C9AD-3E78-336D-E9E6EFBD7F3D}"/>
          </ac:picMkLst>
        </pc:picChg>
      </pc:sldChg>
      <pc:sldChg chg="modSp add mod">
        <pc:chgData name="First Presbyterian Church, Blairstown, NJ" userId="96d466b960cbaa79" providerId="LiveId" clId="{08259469-EA37-4589-94DB-D43DC49C6094}" dt="2026-04-15T14:14:30.314" v="46" actId="20577"/>
        <pc:sldMkLst>
          <pc:docMk/>
          <pc:sldMk cId="2181864865" sldId="1265"/>
        </pc:sldMkLst>
        <pc:spChg chg="mod">
          <ac:chgData name="First Presbyterian Church, Blairstown, NJ" userId="96d466b960cbaa79" providerId="LiveId" clId="{08259469-EA37-4589-94DB-D43DC49C6094}" dt="2026-04-15T14:14:30.314" v="46" actId="20577"/>
          <ac:spMkLst>
            <pc:docMk/>
            <pc:sldMk cId="2181864865" sldId="1265"/>
            <ac:spMk id="14338" creationId="{C144A683-EA5A-50E9-316C-189FC0688551}"/>
          </ac:spMkLst>
        </pc:spChg>
      </pc:sldChg>
      <pc:sldChg chg="modSp mod">
        <pc:chgData name="First Presbyterian Church, Blairstown, NJ" userId="96d466b960cbaa79" providerId="LiveId" clId="{08259469-EA37-4589-94DB-D43DC49C6094}" dt="2026-04-15T14:26:16.659" v="209" actId="21"/>
        <pc:sldMkLst>
          <pc:docMk/>
          <pc:sldMk cId="2390828971" sldId="1280"/>
        </pc:sldMkLst>
        <pc:spChg chg="mod">
          <ac:chgData name="First Presbyterian Church, Blairstown, NJ" userId="96d466b960cbaa79" providerId="LiveId" clId="{08259469-EA37-4589-94DB-D43DC49C6094}" dt="2026-04-15T14:26:16.659" v="209" actId="21"/>
          <ac:spMkLst>
            <pc:docMk/>
            <pc:sldMk cId="2390828971" sldId="1280"/>
            <ac:spMk id="4" creationId="{C74D5CC8-AF65-D8F7-3C0F-CFD479125F9C}"/>
          </ac:spMkLst>
        </pc:spChg>
      </pc:sldChg>
      <pc:sldChg chg="modSp">
        <pc:chgData name="First Presbyterian Church, Blairstown, NJ" userId="96d466b960cbaa79" providerId="LiveId" clId="{08259469-EA37-4589-94DB-D43DC49C6094}" dt="2026-04-15T14:43:29.519" v="258"/>
        <pc:sldMkLst>
          <pc:docMk/>
          <pc:sldMk cId="248024497" sldId="1282"/>
        </pc:sldMkLst>
        <pc:spChg chg="mod">
          <ac:chgData name="First Presbyterian Church, Blairstown, NJ" userId="96d466b960cbaa79" providerId="LiveId" clId="{08259469-EA37-4589-94DB-D43DC49C6094}" dt="2026-04-15T14:43:29.519" v="258"/>
          <ac:spMkLst>
            <pc:docMk/>
            <pc:sldMk cId="248024497" sldId="1282"/>
            <ac:spMk id="14338" creationId="{37B1EA31-3869-17B6-6A9C-EA7506ED30EC}"/>
          </ac:spMkLst>
        </pc:spChg>
      </pc:sldChg>
      <pc:sldChg chg="modSp mod">
        <pc:chgData name="First Presbyterian Church, Blairstown, NJ" userId="96d466b960cbaa79" providerId="LiveId" clId="{08259469-EA37-4589-94DB-D43DC49C6094}" dt="2026-04-15T14:15:34.657" v="53" actId="21"/>
        <pc:sldMkLst>
          <pc:docMk/>
          <pc:sldMk cId="327398095" sldId="1291"/>
        </pc:sldMkLst>
        <pc:spChg chg="mod">
          <ac:chgData name="First Presbyterian Church, Blairstown, NJ" userId="96d466b960cbaa79" providerId="LiveId" clId="{08259469-EA37-4589-94DB-D43DC49C6094}" dt="2026-04-15T14:15:34.657" v="53" actId="21"/>
          <ac:spMkLst>
            <pc:docMk/>
            <pc:sldMk cId="327398095" sldId="1291"/>
            <ac:spMk id="82948" creationId="{730A46FC-133B-FC34-BEA4-FB6FF6913C03}"/>
          </ac:spMkLst>
        </pc:spChg>
      </pc:sldChg>
      <pc:sldChg chg="modSp mod">
        <pc:chgData name="First Presbyterian Church, Blairstown, NJ" userId="96d466b960cbaa79" providerId="LiveId" clId="{08259469-EA37-4589-94DB-D43DC49C6094}" dt="2026-04-15T14:24:02.943" v="186" actId="6549"/>
        <pc:sldMkLst>
          <pc:docMk/>
          <pc:sldMk cId="883977692" sldId="1292"/>
        </pc:sldMkLst>
        <pc:spChg chg="mod">
          <ac:chgData name="First Presbyterian Church, Blairstown, NJ" userId="96d466b960cbaa79" providerId="LiveId" clId="{08259469-EA37-4589-94DB-D43DC49C6094}" dt="2026-04-15T14:24:02.943" v="186" actId="6549"/>
          <ac:spMkLst>
            <pc:docMk/>
            <pc:sldMk cId="883977692" sldId="1292"/>
            <ac:spMk id="17410" creationId="{AC15F68A-FDE3-434A-291F-4B95A3628B06}"/>
          </ac:spMkLst>
        </pc:spChg>
      </pc:sldChg>
      <pc:sldChg chg="modSp mod">
        <pc:chgData name="First Presbyterian Church, Blairstown, NJ" userId="96d466b960cbaa79" providerId="LiveId" clId="{08259469-EA37-4589-94DB-D43DC49C6094}" dt="2026-04-15T14:26:29.577" v="211" actId="21"/>
        <pc:sldMkLst>
          <pc:docMk/>
          <pc:sldMk cId="3247201632" sldId="1293"/>
        </pc:sldMkLst>
        <pc:spChg chg="mod">
          <ac:chgData name="First Presbyterian Church, Blairstown, NJ" userId="96d466b960cbaa79" providerId="LiveId" clId="{08259469-EA37-4589-94DB-D43DC49C6094}" dt="2026-04-15T14:26:29.577" v="211" actId="21"/>
          <ac:spMkLst>
            <pc:docMk/>
            <pc:sldMk cId="3247201632" sldId="1293"/>
            <ac:spMk id="4" creationId="{FDB61A74-ABBC-EBE5-523B-6C652AB2AC16}"/>
          </ac:spMkLst>
        </pc:spChg>
      </pc:sldChg>
      <pc:sldChg chg="modSp mod">
        <pc:chgData name="First Presbyterian Church, Blairstown, NJ" userId="96d466b960cbaa79" providerId="LiveId" clId="{08259469-EA37-4589-94DB-D43DC49C6094}" dt="2026-04-15T14:13:54.019" v="42" actId="14100"/>
        <pc:sldMkLst>
          <pc:docMk/>
          <pc:sldMk cId="2259649906" sldId="1297"/>
        </pc:sldMkLst>
        <pc:spChg chg="mod">
          <ac:chgData name="First Presbyterian Church, Blairstown, NJ" userId="96d466b960cbaa79" providerId="LiveId" clId="{08259469-EA37-4589-94DB-D43DC49C6094}" dt="2026-04-15T14:13:54.019" v="42" actId="14100"/>
          <ac:spMkLst>
            <pc:docMk/>
            <pc:sldMk cId="2259649906" sldId="1297"/>
            <ac:spMk id="7170" creationId="{BD3F2DB8-12B6-8E3E-E807-752198450D59}"/>
          </ac:spMkLst>
        </pc:spChg>
      </pc:sldChg>
      <pc:sldChg chg="modSp mod">
        <pc:chgData name="First Presbyterian Church, Blairstown, NJ" userId="96d466b960cbaa79" providerId="LiveId" clId="{08259469-EA37-4589-94DB-D43DC49C6094}" dt="2026-04-15T14:27:05.159" v="229" actId="6549"/>
        <pc:sldMkLst>
          <pc:docMk/>
          <pc:sldMk cId="2569467082" sldId="1298"/>
        </pc:sldMkLst>
        <pc:spChg chg="mod">
          <ac:chgData name="First Presbyterian Church, Blairstown, NJ" userId="96d466b960cbaa79" providerId="LiveId" clId="{08259469-EA37-4589-94DB-D43DC49C6094}" dt="2026-04-15T14:27:05.159" v="229" actId="6549"/>
          <ac:spMkLst>
            <pc:docMk/>
            <pc:sldMk cId="2569467082" sldId="1298"/>
            <ac:spMk id="4" creationId="{4283C81E-4250-6310-D5AF-E55EE567EBBB}"/>
          </ac:spMkLst>
        </pc:spChg>
      </pc:sldChg>
      <pc:sldChg chg="modSp mod">
        <pc:chgData name="First Presbyterian Church, Blairstown, NJ" userId="96d466b960cbaa79" providerId="LiveId" clId="{08259469-EA37-4589-94DB-D43DC49C6094}" dt="2026-04-15T14:43:26.999" v="257" actId="20577"/>
        <pc:sldMkLst>
          <pc:docMk/>
          <pc:sldMk cId="3298647740" sldId="1315"/>
        </pc:sldMkLst>
        <pc:spChg chg="mod">
          <ac:chgData name="First Presbyterian Church, Blairstown, NJ" userId="96d466b960cbaa79" providerId="LiveId" clId="{08259469-EA37-4589-94DB-D43DC49C6094}" dt="2026-04-15T14:43:26.999" v="257" actId="20577"/>
          <ac:spMkLst>
            <pc:docMk/>
            <pc:sldMk cId="3298647740" sldId="1315"/>
            <ac:spMk id="14338" creationId="{3575C546-499D-B7FD-D650-96E64244CAE3}"/>
          </ac:spMkLst>
        </pc:spChg>
      </pc:sldChg>
      <pc:sldChg chg="modSp mod">
        <pc:chgData name="First Presbyterian Church, Blairstown, NJ" userId="96d466b960cbaa79" providerId="LiveId" clId="{08259469-EA37-4589-94DB-D43DC49C6094}" dt="2026-04-15T14:44:42.549" v="279" actId="6549"/>
        <pc:sldMkLst>
          <pc:docMk/>
          <pc:sldMk cId="2941822097" sldId="1316"/>
        </pc:sldMkLst>
        <pc:spChg chg="mod">
          <ac:chgData name="First Presbyterian Church, Blairstown, NJ" userId="96d466b960cbaa79" providerId="LiveId" clId="{08259469-EA37-4589-94DB-D43DC49C6094}" dt="2026-04-15T14:44:42.549" v="279" actId="6549"/>
          <ac:spMkLst>
            <pc:docMk/>
            <pc:sldMk cId="2941822097" sldId="1316"/>
            <ac:spMk id="14338" creationId="{D485DE87-AA35-11D1-81BA-B3DA69D052AF}"/>
          </ac:spMkLst>
        </pc:spChg>
      </pc:sldChg>
      <pc:sldChg chg="modSp add mod">
        <pc:chgData name="First Presbyterian Church, Blairstown, NJ" userId="96d466b960cbaa79" providerId="LiveId" clId="{08259469-EA37-4589-94DB-D43DC49C6094}" dt="2026-04-15T14:13:19.961" v="27" actId="6549"/>
        <pc:sldMkLst>
          <pc:docMk/>
          <pc:sldMk cId="3123788554" sldId="1319"/>
        </pc:sldMkLst>
        <pc:spChg chg="mod">
          <ac:chgData name="First Presbyterian Church, Blairstown, NJ" userId="96d466b960cbaa79" providerId="LiveId" clId="{08259469-EA37-4589-94DB-D43DC49C6094}" dt="2026-04-15T14:13:19.961" v="27" actId="6549"/>
          <ac:spMkLst>
            <pc:docMk/>
            <pc:sldMk cId="3123788554" sldId="1319"/>
            <ac:spMk id="7170" creationId="{6378B389-E64C-3F91-C7B1-DDBDAE7CEFA1}"/>
          </ac:spMkLst>
        </pc:spChg>
      </pc:sldChg>
      <pc:sldChg chg="addSp delSp modSp new mod chgLayout">
        <pc:chgData name="First Presbyterian Church, Blairstown, NJ" userId="96d466b960cbaa79" providerId="LiveId" clId="{08259469-EA37-4589-94DB-D43DC49C6094}" dt="2026-04-15T14:21:24.746" v="162" actId="115"/>
        <pc:sldMkLst>
          <pc:docMk/>
          <pc:sldMk cId="1780210944" sldId="1320"/>
        </pc:sldMkLst>
        <pc:spChg chg="add mod">
          <ac:chgData name="First Presbyterian Church, Blairstown, NJ" userId="96d466b960cbaa79" providerId="LiveId" clId="{08259469-EA37-4589-94DB-D43DC49C6094}" dt="2026-04-15T14:21:24.746" v="162" actId="115"/>
          <ac:spMkLst>
            <pc:docMk/>
            <pc:sldMk cId="1780210944" sldId="1320"/>
            <ac:spMk id="4" creationId="{90C990EC-1F8A-C41D-A213-DD50035A32BF}"/>
          </ac:spMkLst>
        </pc:spChg>
      </pc:sldChg>
      <pc:sldChg chg="modSp add mod">
        <pc:chgData name="First Presbyterian Church, Blairstown, NJ" userId="96d466b960cbaa79" providerId="LiveId" clId="{08259469-EA37-4589-94DB-D43DC49C6094}" dt="2026-04-15T14:18:58.919" v="104" actId="20577"/>
        <pc:sldMkLst>
          <pc:docMk/>
          <pc:sldMk cId="208043334" sldId="1321"/>
        </pc:sldMkLst>
        <pc:spChg chg="mod">
          <ac:chgData name="First Presbyterian Church, Blairstown, NJ" userId="96d466b960cbaa79" providerId="LiveId" clId="{08259469-EA37-4589-94DB-D43DC49C6094}" dt="2026-04-15T14:18:58.919" v="104" actId="20577"/>
          <ac:spMkLst>
            <pc:docMk/>
            <pc:sldMk cId="208043334" sldId="1321"/>
            <ac:spMk id="4" creationId="{66479EE0-0DB8-D033-3926-B0A5941F456D}"/>
          </ac:spMkLst>
        </pc:spChg>
      </pc:sldChg>
      <pc:sldChg chg="modSp add mod">
        <pc:chgData name="First Presbyterian Church, Blairstown, NJ" userId="96d466b960cbaa79" providerId="LiveId" clId="{08259469-EA37-4589-94DB-D43DC49C6094}" dt="2026-04-17T16:23:34.783" v="296" actId="122"/>
        <pc:sldMkLst>
          <pc:docMk/>
          <pc:sldMk cId="4292051062" sldId="1322"/>
        </pc:sldMkLst>
        <pc:spChg chg="mod">
          <ac:chgData name="First Presbyterian Church, Blairstown, NJ" userId="96d466b960cbaa79" providerId="LiveId" clId="{08259469-EA37-4589-94DB-D43DC49C6094}" dt="2026-04-17T16:23:34.783" v="296" actId="122"/>
          <ac:spMkLst>
            <pc:docMk/>
            <pc:sldMk cId="4292051062" sldId="1322"/>
            <ac:spMk id="4" creationId="{230051A3-DD8F-B18A-03B4-A590B2A22750}"/>
          </ac:spMkLst>
        </pc:spChg>
      </pc:sldChg>
      <pc:sldChg chg="modSp add mod">
        <pc:chgData name="First Presbyterian Church, Blairstown, NJ" userId="96d466b960cbaa79" providerId="LiveId" clId="{08259469-EA37-4589-94DB-D43DC49C6094}" dt="2026-04-15T14:20:46.632" v="154" actId="6549"/>
        <pc:sldMkLst>
          <pc:docMk/>
          <pc:sldMk cId="3035832092" sldId="1323"/>
        </pc:sldMkLst>
        <pc:spChg chg="mod">
          <ac:chgData name="First Presbyterian Church, Blairstown, NJ" userId="96d466b960cbaa79" providerId="LiveId" clId="{08259469-EA37-4589-94DB-D43DC49C6094}" dt="2026-04-15T14:20:46.632" v="154" actId="6549"/>
          <ac:spMkLst>
            <pc:docMk/>
            <pc:sldMk cId="3035832092" sldId="1323"/>
            <ac:spMk id="4" creationId="{9E527E1D-00A0-FE60-2BB0-E0B7F087B325}"/>
          </ac:spMkLst>
        </pc:spChg>
      </pc:sldChg>
      <pc:sldChg chg="modSp add mod">
        <pc:chgData name="First Presbyterian Church, Blairstown, NJ" userId="96d466b960cbaa79" providerId="LiveId" clId="{08259469-EA37-4589-94DB-D43DC49C6094}" dt="2026-04-15T14:26:44.831" v="220" actId="20577"/>
        <pc:sldMkLst>
          <pc:docMk/>
          <pc:sldMk cId="4023514640" sldId="1324"/>
        </pc:sldMkLst>
        <pc:spChg chg="mod">
          <ac:chgData name="First Presbyterian Church, Blairstown, NJ" userId="96d466b960cbaa79" providerId="LiveId" clId="{08259469-EA37-4589-94DB-D43DC49C6094}" dt="2026-04-15T14:26:44.831" v="220" actId="20577"/>
          <ac:spMkLst>
            <pc:docMk/>
            <pc:sldMk cId="4023514640" sldId="1324"/>
            <ac:spMk id="4" creationId="{73E73BA7-1F61-598E-48F5-27F783F76E8E}"/>
          </ac:spMkLst>
        </pc:spChg>
      </pc:sldChg>
      <pc:sldChg chg="modSp add mod">
        <pc:chgData name="First Presbyterian Church, Blairstown, NJ" userId="96d466b960cbaa79" providerId="LiveId" clId="{08259469-EA37-4589-94DB-D43DC49C6094}" dt="2026-04-15T14:27:01.319" v="228" actId="20577"/>
        <pc:sldMkLst>
          <pc:docMk/>
          <pc:sldMk cId="265687005" sldId="1325"/>
        </pc:sldMkLst>
        <pc:spChg chg="mod">
          <ac:chgData name="First Presbyterian Church, Blairstown, NJ" userId="96d466b960cbaa79" providerId="LiveId" clId="{08259469-EA37-4589-94DB-D43DC49C6094}" dt="2026-04-15T14:27:01.319" v="228" actId="20577"/>
          <ac:spMkLst>
            <pc:docMk/>
            <pc:sldMk cId="265687005" sldId="1325"/>
            <ac:spMk id="4" creationId="{FCC2F5D7-25DE-0FC4-8FB6-D33E35B5E26E}"/>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018" name="Rectangle 2">
            <a:extLst>
              <a:ext uri="{FF2B5EF4-FFF2-40B4-BE49-F238E27FC236}">
                <a16:creationId xmlns:a16="http://schemas.microsoft.com/office/drawing/2014/main" id="{95345409-788C-4CEB-80BF-7FCD2CFF4A10}"/>
              </a:ext>
            </a:extLst>
          </p:cNvPr>
          <p:cNvSpPr>
            <a:spLocks noGrp="1" noChangeArrowheads="1"/>
          </p:cNvSpPr>
          <p:nvPr>
            <p:ph type="hdr" sz="quarter"/>
          </p:nvPr>
        </p:nvSpPr>
        <p:spPr bwMode="auto">
          <a:xfrm>
            <a:off x="0" y="0"/>
            <a:ext cx="4030663"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17" tIns="46009" rIns="92017" bIns="46009" numCol="1" anchor="t" anchorCtr="0" compatLnSpc="1">
            <a:prstTxWarp prst="textNoShape">
              <a:avLst/>
            </a:prstTxWarp>
          </a:bodyPr>
          <a:lstStyle>
            <a:lvl1pPr defTabSz="918784">
              <a:defRPr sz="1300" b="0">
                <a:latin typeface="Arial" charset="0"/>
                <a:cs typeface="Arial" charset="0"/>
              </a:defRPr>
            </a:lvl1pPr>
          </a:lstStyle>
          <a:p>
            <a:pPr>
              <a:defRPr/>
            </a:pPr>
            <a:endParaRPr lang="en-US"/>
          </a:p>
        </p:txBody>
      </p:sp>
      <p:sp>
        <p:nvSpPr>
          <p:cNvPr id="86019" name="Rectangle 3">
            <a:extLst>
              <a:ext uri="{FF2B5EF4-FFF2-40B4-BE49-F238E27FC236}">
                <a16:creationId xmlns:a16="http://schemas.microsoft.com/office/drawing/2014/main" id="{A0EFEBAB-8391-4033-B415-84AA62A3E39B}"/>
              </a:ext>
            </a:extLst>
          </p:cNvPr>
          <p:cNvSpPr>
            <a:spLocks noGrp="1" noChangeArrowheads="1"/>
          </p:cNvSpPr>
          <p:nvPr>
            <p:ph type="dt" sz="quarter" idx="1"/>
          </p:nvPr>
        </p:nvSpPr>
        <p:spPr bwMode="auto">
          <a:xfrm>
            <a:off x="5264150" y="0"/>
            <a:ext cx="4030663"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17" tIns="46009" rIns="92017" bIns="46009" numCol="1" anchor="t" anchorCtr="0" compatLnSpc="1">
            <a:prstTxWarp prst="textNoShape">
              <a:avLst/>
            </a:prstTxWarp>
          </a:bodyPr>
          <a:lstStyle>
            <a:lvl1pPr algn="r" defTabSz="918784">
              <a:defRPr sz="1300" b="0">
                <a:latin typeface="Arial" charset="0"/>
                <a:cs typeface="Arial" charset="0"/>
              </a:defRPr>
            </a:lvl1pPr>
          </a:lstStyle>
          <a:p>
            <a:pPr>
              <a:defRPr/>
            </a:pPr>
            <a:endParaRPr lang="en-US"/>
          </a:p>
        </p:txBody>
      </p:sp>
      <p:sp>
        <p:nvSpPr>
          <p:cNvPr id="86020" name="Rectangle 4">
            <a:extLst>
              <a:ext uri="{FF2B5EF4-FFF2-40B4-BE49-F238E27FC236}">
                <a16:creationId xmlns:a16="http://schemas.microsoft.com/office/drawing/2014/main" id="{7D82E61B-ACBC-4CFB-8D8F-97F24CBE6D77}"/>
              </a:ext>
            </a:extLst>
          </p:cNvPr>
          <p:cNvSpPr>
            <a:spLocks noGrp="1" noChangeArrowheads="1"/>
          </p:cNvSpPr>
          <p:nvPr>
            <p:ph type="ftr" sz="quarter" idx="2"/>
          </p:nvPr>
        </p:nvSpPr>
        <p:spPr bwMode="auto">
          <a:xfrm>
            <a:off x="0" y="6657975"/>
            <a:ext cx="4030663"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17" tIns="46009" rIns="92017" bIns="46009" numCol="1" anchor="b" anchorCtr="0" compatLnSpc="1">
            <a:prstTxWarp prst="textNoShape">
              <a:avLst/>
            </a:prstTxWarp>
          </a:bodyPr>
          <a:lstStyle>
            <a:lvl1pPr defTabSz="918784">
              <a:defRPr sz="1300" b="0">
                <a:latin typeface="Arial" charset="0"/>
                <a:cs typeface="Arial" charset="0"/>
              </a:defRPr>
            </a:lvl1pPr>
          </a:lstStyle>
          <a:p>
            <a:pPr>
              <a:defRPr/>
            </a:pPr>
            <a:endParaRPr lang="en-US"/>
          </a:p>
        </p:txBody>
      </p:sp>
      <p:sp>
        <p:nvSpPr>
          <p:cNvPr id="86021" name="Rectangle 5">
            <a:extLst>
              <a:ext uri="{FF2B5EF4-FFF2-40B4-BE49-F238E27FC236}">
                <a16:creationId xmlns:a16="http://schemas.microsoft.com/office/drawing/2014/main" id="{0CBA459D-143F-42B0-8169-C80439DE9576}"/>
              </a:ext>
            </a:extLst>
          </p:cNvPr>
          <p:cNvSpPr>
            <a:spLocks noGrp="1" noChangeArrowheads="1"/>
          </p:cNvSpPr>
          <p:nvPr>
            <p:ph type="sldNum" sz="quarter" idx="3"/>
          </p:nvPr>
        </p:nvSpPr>
        <p:spPr bwMode="auto">
          <a:xfrm>
            <a:off x="5264150" y="6657975"/>
            <a:ext cx="4030663"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17" tIns="46009" rIns="92017" bIns="46009" numCol="1" anchor="b" anchorCtr="0" compatLnSpc="1">
            <a:prstTxWarp prst="textNoShape">
              <a:avLst/>
            </a:prstTxWarp>
          </a:bodyPr>
          <a:lstStyle>
            <a:lvl1pPr algn="r" defTabSz="917575">
              <a:defRPr sz="1300" b="0">
                <a:latin typeface="Arial" panose="020B0604020202020204" pitchFamily="34" charset="0"/>
              </a:defRPr>
            </a:lvl1pPr>
          </a:lstStyle>
          <a:p>
            <a:fld id="{8949C558-9695-47A0-B5D7-90E8B2F89EBC}"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C64A5BE3-ECA7-4A7B-9028-E48DA4087423}"/>
              </a:ext>
            </a:extLst>
          </p:cNvPr>
          <p:cNvSpPr>
            <a:spLocks noGrp="1" noChangeArrowheads="1"/>
          </p:cNvSpPr>
          <p:nvPr>
            <p:ph type="hdr" sz="quarter"/>
          </p:nvPr>
        </p:nvSpPr>
        <p:spPr bwMode="auto">
          <a:xfrm>
            <a:off x="0" y="0"/>
            <a:ext cx="4030663"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83" tIns="46342" rIns="92683" bIns="46342" numCol="1" anchor="t" anchorCtr="0" compatLnSpc="1">
            <a:prstTxWarp prst="textNoShape">
              <a:avLst/>
            </a:prstTxWarp>
          </a:bodyPr>
          <a:lstStyle>
            <a:lvl1pPr eaLnBrk="0" hangingPunct="0">
              <a:defRPr sz="1200" b="0">
                <a:cs typeface="Arial" charset="0"/>
              </a:defRPr>
            </a:lvl1pPr>
          </a:lstStyle>
          <a:p>
            <a:pPr>
              <a:defRPr/>
            </a:pPr>
            <a:endParaRPr lang="en-US"/>
          </a:p>
        </p:txBody>
      </p:sp>
      <p:sp>
        <p:nvSpPr>
          <p:cNvPr id="57347" name="Rectangle 3">
            <a:extLst>
              <a:ext uri="{FF2B5EF4-FFF2-40B4-BE49-F238E27FC236}">
                <a16:creationId xmlns:a16="http://schemas.microsoft.com/office/drawing/2014/main" id="{E504145B-5023-482A-BB0E-CFF1852B3C9D}"/>
              </a:ext>
            </a:extLst>
          </p:cNvPr>
          <p:cNvSpPr>
            <a:spLocks noGrp="1" noChangeArrowheads="1"/>
          </p:cNvSpPr>
          <p:nvPr>
            <p:ph type="dt" idx="1"/>
          </p:nvPr>
        </p:nvSpPr>
        <p:spPr bwMode="auto">
          <a:xfrm>
            <a:off x="5265738" y="0"/>
            <a:ext cx="4029075"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83" tIns="46342" rIns="92683" bIns="46342" numCol="1" anchor="t" anchorCtr="0" compatLnSpc="1">
            <a:prstTxWarp prst="textNoShape">
              <a:avLst/>
            </a:prstTxWarp>
          </a:bodyPr>
          <a:lstStyle>
            <a:lvl1pPr algn="r" eaLnBrk="0" hangingPunct="0">
              <a:defRPr sz="1200" b="0">
                <a:cs typeface="Arial" charset="0"/>
              </a:defRPr>
            </a:lvl1pPr>
          </a:lstStyle>
          <a:p>
            <a:pPr>
              <a:defRPr/>
            </a:pPr>
            <a:fld id="{D2560A9F-3D58-4725-A9CC-6CE926D7E376}" type="datetimeFigureOut">
              <a:rPr lang="en-US"/>
              <a:pPr>
                <a:defRPr/>
              </a:pPr>
              <a:t>04/17/2026</a:t>
            </a:fld>
            <a:endParaRPr lang="en-US" dirty="0"/>
          </a:p>
        </p:txBody>
      </p:sp>
      <p:sp>
        <p:nvSpPr>
          <p:cNvPr id="39940" name="Rectangle 4">
            <a:extLst>
              <a:ext uri="{FF2B5EF4-FFF2-40B4-BE49-F238E27FC236}">
                <a16:creationId xmlns:a16="http://schemas.microsoft.com/office/drawing/2014/main" id="{592DE60C-5AB4-4825-8ED3-F1F171847563}"/>
              </a:ext>
            </a:extLst>
          </p:cNvPr>
          <p:cNvSpPr>
            <a:spLocks noGrp="1" noRot="1" noChangeAspect="1" noChangeArrowheads="1" noTextEdit="1"/>
          </p:cNvSpPr>
          <p:nvPr>
            <p:ph type="sldImg" idx="2"/>
          </p:nvPr>
        </p:nvSpPr>
        <p:spPr bwMode="auto">
          <a:xfrm>
            <a:off x="2895600" y="525463"/>
            <a:ext cx="3505200" cy="26289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7349" name="Rectangle 5">
            <a:extLst>
              <a:ext uri="{FF2B5EF4-FFF2-40B4-BE49-F238E27FC236}">
                <a16:creationId xmlns:a16="http://schemas.microsoft.com/office/drawing/2014/main" id="{3C96E1F5-6C78-4069-AE05-0F88114B5BE0}"/>
              </a:ext>
            </a:extLst>
          </p:cNvPr>
          <p:cNvSpPr>
            <a:spLocks noGrp="1" noChangeArrowheads="1"/>
          </p:cNvSpPr>
          <p:nvPr>
            <p:ph type="body" sz="quarter" idx="3"/>
          </p:nvPr>
        </p:nvSpPr>
        <p:spPr bwMode="auto">
          <a:xfrm>
            <a:off x="928688" y="3330575"/>
            <a:ext cx="7439025" cy="3154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83" tIns="46342" rIns="92683" bIns="4634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7350" name="Rectangle 6">
            <a:extLst>
              <a:ext uri="{FF2B5EF4-FFF2-40B4-BE49-F238E27FC236}">
                <a16:creationId xmlns:a16="http://schemas.microsoft.com/office/drawing/2014/main" id="{C59122AF-A62E-4C94-B22A-9F9A8960E0A2}"/>
              </a:ext>
            </a:extLst>
          </p:cNvPr>
          <p:cNvSpPr>
            <a:spLocks noGrp="1" noChangeArrowheads="1"/>
          </p:cNvSpPr>
          <p:nvPr>
            <p:ph type="ftr" sz="quarter" idx="4"/>
          </p:nvPr>
        </p:nvSpPr>
        <p:spPr bwMode="auto">
          <a:xfrm>
            <a:off x="0" y="6657975"/>
            <a:ext cx="4030663"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83" tIns="46342" rIns="92683" bIns="46342" numCol="1" anchor="b" anchorCtr="0" compatLnSpc="1">
            <a:prstTxWarp prst="textNoShape">
              <a:avLst/>
            </a:prstTxWarp>
          </a:bodyPr>
          <a:lstStyle>
            <a:lvl1pPr eaLnBrk="0" hangingPunct="0">
              <a:defRPr sz="1200" b="0">
                <a:cs typeface="Arial" charset="0"/>
              </a:defRPr>
            </a:lvl1pPr>
          </a:lstStyle>
          <a:p>
            <a:pPr>
              <a:defRPr/>
            </a:pPr>
            <a:endParaRPr lang="en-US"/>
          </a:p>
        </p:txBody>
      </p:sp>
      <p:sp>
        <p:nvSpPr>
          <p:cNvPr id="57351" name="Rectangle 7">
            <a:extLst>
              <a:ext uri="{FF2B5EF4-FFF2-40B4-BE49-F238E27FC236}">
                <a16:creationId xmlns:a16="http://schemas.microsoft.com/office/drawing/2014/main" id="{3A67A980-A14A-4639-A830-12872F1ACD63}"/>
              </a:ext>
            </a:extLst>
          </p:cNvPr>
          <p:cNvSpPr>
            <a:spLocks noGrp="1" noChangeArrowheads="1"/>
          </p:cNvSpPr>
          <p:nvPr>
            <p:ph type="sldNum" sz="quarter" idx="5"/>
          </p:nvPr>
        </p:nvSpPr>
        <p:spPr bwMode="auto">
          <a:xfrm>
            <a:off x="5265738" y="6657975"/>
            <a:ext cx="4029075"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83" tIns="46342" rIns="92683" bIns="46342" numCol="1" anchor="b" anchorCtr="0" compatLnSpc="1">
            <a:prstTxWarp prst="textNoShape">
              <a:avLst/>
            </a:prstTxWarp>
          </a:bodyPr>
          <a:lstStyle>
            <a:lvl1pPr algn="r" eaLnBrk="0" hangingPunct="0">
              <a:defRPr sz="1200" b="0"/>
            </a:lvl1pPr>
          </a:lstStyle>
          <a:p>
            <a:fld id="{AB4C82E0-486A-462B-BDD0-4E609807901F}"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612EE6-F28C-E6BD-85D2-A9853E82CFC4}"/>
            </a:ext>
          </a:extLst>
        </p:cNvPr>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A48CF545-3BE7-E2B3-D724-D2F7CC6D324F}"/>
              </a:ext>
            </a:extLst>
          </p:cNvPr>
          <p:cNvSpPr>
            <a:spLocks noGrp="1" noRot="1" noChangeAspect="1" noTextEdit="1"/>
          </p:cNvSpPr>
          <p:nvPr>
            <p:ph type="sldImg"/>
          </p:nvPr>
        </p:nvSpPr>
        <p:spPr>
          <a:ln/>
        </p:spPr>
      </p:sp>
      <p:sp>
        <p:nvSpPr>
          <p:cNvPr id="40963" name="Notes Placeholder 2">
            <a:extLst>
              <a:ext uri="{FF2B5EF4-FFF2-40B4-BE49-F238E27FC236}">
                <a16:creationId xmlns:a16="http://schemas.microsoft.com/office/drawing/2014/main" id="{F1A4ED8A-001F-B8DF-83F0-8A58C4441537}"/>
              </a:ext>
            </a:extLst>
          </p:cNvPr>
          <p:cNvSpPr>
            <a:spLocks noGrp="1"/>
          </p:cNvSpPr>
          <p:nvPr>
            <p:ph type="body" idx="1"/>
          </p:nvPr>
        </p:nvSpPr>
        <p:spPr>
          <a:noFill/>
        </p:spPr>
        <p:txBody>
          <a:bodyPr/>
          <a:lstStyle/>
          <a:p>
            <a:endParaRPr lang="en-US" altLang="en-US"/>
          </a:p>
        </p:txBody>
      </p:sp>
      <p:sp>
        <p:nvSpPr>
          <p:cNvPr id="40964" name="Slide Number Placeholder 3">
            <a:extLst>
              <a:ext uri="{FF2B5EF4-FFF2-40B4-BE49-F238E27FC236}">
                <a16:creationId xmlns:a16="http://schemas.microsoft.com/office/drawing/2014/main" id="{B0A8FE53-4FA2-B708-5A13-6253D65C3673}"/>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7713" indent="-285750" eaLnBrk="0" hangingPunct="0">
              <a:spcBef>
                <a:spcPct val="30000"/>
              </a:spcBef>
              <a:defRPr sz="1200">
                <a:solidFill>
                  <a:schemeClr val="tx1"/>
                </a:solidFill>
                <a:latin typeface="Calibri" panose="020F0502020204030204" pitchFamily="34" charset="0"/>
              </a:defRPr>
            </a:lvl2pPr>
            <a:lvl3pPr marL="1154113" indent="-227013" eaLnBrk="0" hangingPunct="0">
              <a:spcBef>
                <a:spcPct val="30000"/>
              </a:spcBef>
              <a:defRPr sz="1200">
                <a:solidFill>
                  <a:schemeClr val="tx1"/>
                </a:solidFill>
                <a:latin typeface="Calibri" panose="020F0502020204030204" pitchFamily="34" charset="0"/>
              </a:defRPr>
            </a:lvl3pPr>
            <a:lvl4pPr marL="1617663" indent="-227013" eaLnBrk="0" hangingPunct="0">
              <a:spcBef>
                <a:spcPct val="30000"/>
              </a:spcBef>
              <a:defRPr sz="1200">
                <a:solidFill>
                  <a:schemeClr val="tx1"/>
                </a:solidFill>
                <a:latin typeface="Calibri" panose="020F0502020204030204" pitchFamily="34" charset="0"/>
              </a:defRPr>
            </a:lvl4pPr>
            <a:lvl5pPr marL="2081213" indent="-227013" eaLnBrk="0" hangingPunct="0">
              <a:spcBef>
                <a:spcPct val="30000"/>
              </a:spcBef>
              <a:defRPr sz="1200">
                <a:solidFill>
                  <a:schemeClr val="tx1"/>
                </a:solidFill>
                <a:latin typeface="Calibri" panose="020F0502020204030204" pitchFamily="34" charset="0"/>
              </a:defRPr>
            </a:lvl5pPr>
            <a:lvl6pPr marL="2538413" indent="-227013" eaLnBrk="0" fontAlgn="base" hangingPunct="0">
              <a:spcBef>
                <a:spcPct val="30000"/>
              </a:spcBef>
              <a:spcAft>
                <a:spcPct val="0"/>
              </a:spcAft>
              <a:defRPr sz="1200">
                <a:solidFill>
                  <a:schemeClr val="tx1"/>
                </a:solidFill>
                <a:latin typeface="Calibri" panose="020F0502020204030204" pitchFamily="34" charset="0"/>
              </a:defRPr>
            </a:lvl6pPr>
            <a:lvl7pPr marL="2995613" indent="-227013" eaLnBrk="0" fontAlgn="base" hangingPunct="0">
              <a:spcBef>
                <a:spcPct val="30000"/>
              </a:spcBef>
              <a:spcAft>
                <a:spcPct val="0"/>
              </a:spcAft>
              <a:defRPr sz="1200">
                <a:solidFill>
                  <a:schemeClr val="tx1"/>
                </a:solidFill>
                <a:latin typeface="Calibri" panose="020F0502020204030204" pitchFamily="34" charset="0"/>
              </a:defRPr>
            </a:lvl7pPr>
            <a:lvl8pPr marL="3452813" indent="-227013" eaLnBrk="0" fontAlgn="base" hangingPunct="0">
              <a:spcBef>
                <a:spcPct val="30000"/>
              </a:spcBef>
              <a:spcAft>
                <a:spcPct val="0"/>
              </a:spcAft>
              <a:defRPr sz="1200">
                <a:solidFill>
                  <a:schemeClr val="tx1"/>
                </a:solidFill>
                <a:latin typeface="Calibri" panose="020F0502020204030204" pitchFamily="34" charset="0"/>
              </a:defRPr>
            </a:lvl8pPr>
            <a:lvl9pPr marL="39100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3137CE9-E17B-485C-95EB-5B4CEFAE40D4}" type="slidenum">
              <a:rPr lang="en-US" altLang="en-US">
                <a:latin typeface="Tahoma" panose="020B0604030504040204" pitchFamily="34" charset="0"/>
              </a:rPr>
              <a:pPr>
                <a:spcBef>
                  <a:spcPct val="0"/>
                </a:spcBef>
              </a:pPr>
              <a:t>3</a:t>
            </a:fld>
            <a:endParaRPr lang="en-US" altLang="en-US">
              <a:latin typeface="Tahoma" panose="020B0604030504040204" pitchFamily="34" charset="0"/>
            </a:endParaRPr>
          </a:p>
        </p:txBody>
      </p:sp>
    </p:spTree>
    <p:extLst>
      <p:ext uri="{BB962C8B-B14F-4D97-AF65-F5344CB8AC3E}">
        <p14:creationId xmlns:p14="http://schemas.microsoft.com/office/powerpoint/2010/main" val="7696040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419F10-40AB-5950-62A4-E7FE20B8E178}"/>
            </a:ext>
          </a:extLst>
        </p:cNvPr>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152A8A90-8A16-0973-48B7-C69EF89EE606}"/>
              </a:ext>
            </a:extLst>
          </p:cNvPr>
          <p:cNvSpPr>
            <a:spLocks noGrp="1" noRot="1" noChangeAspect="1" noTextEdit="1"/>
          </p:cNvSpPr>
          <p:nvPr>
            <p:ph type="sldImg"/>
          </p:nvPr>
        </p:nvSpPr>
        <p:spPr>
          <a:ln/>
        </p:spPr>
      </p:sp>
      <p:sp>
        <p:nvSpPr>
          <p:cNvPr id="40963" name="Notes Placeholder 2">
            <a:extLst>
              <a:ext uri="{FF2B5EF4-FFF2-40B4-BE49-F238E27FC236}">
                <a16:creationId xmlns:a16="http://schemas.microsoft.com/office/drawing/2014/main" id="{944A275B-3617-4D04-7AA1-2ED903B72BAC}"/>
              </a:ext>
            </a:extLst>
          </p:cNvPr>
          <p:cNvSpPr>
            <a:spLocks noGrp="1"/>
          </p:cNvSpPr>
          <p:nvPr>
            <p:ph type="body" idx="1"/>
          </p:nvPr>
        </p:nvSpPr>
        <p:spPr>
          <a:noFill/>
        </p:spPr>
        <p:txBody>
          <a:bodyPr/>
          <a:lstStyle/>
          <a:p>
            <a:endParaRPr lang="en-US" altLang="en-US"/>
          </a:p>
        </p:txBody>
      </p:sp>
      <p:sp>
        <p:nvSpPr>
          <p:cNvPr id="40964" name="Slide Number Placeholder 3">
            <a:extLst>
              <a:ext uri="{FF2B5EF4-FFF2-40B4-BE49-F238E27FC236}">
                <a16:creationId xmlns:a16="http://schemas.microsoft.com/office/drawing/2014/main" id="{79C8889C-29B6-A54E-EB54-F9C518B6CC70}"/>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7713" indent="-285750" eaLnBrk="0" hangingPunct="0">
              <a:spcBef>
                <a:spcPct val="30000"/>
              </a:spcBef>
              <a:defRPr sz="1200">
                <a:solidFill>
                  <a:schemeClr val="tx1"/>
                </a:solidFill>
                <a:latin typeface="Calibri" panose="020F0502020204030204" pitchFamily="34" charset="0"/>
              </a:defRPr>
            </a:lvl2pPr>
            <a:lvl3pPr marL="1154113" indent="-227013" eaLnBrk="0" hangingPunct="0">
              <a:spcBef>
                <a:spcPct val="30000"/>
              </a:spcBef>
              <a:defRPr sz="1200">
                <a:solidFill>
                  <a:schemeClr val="tx1"/>
                </a:solidFill>
                <a:latin typeface="Calibri" panose="020F0502020204030204" pitchFamily="34" charset="0"/>
              </a:defRPr>
            </a:lvl3pPr>
            <a:lvl4pPr marL="1617663" indent="-227013" eaLnBrk="0" hangingPunct="0">
              <a:spcBef>
                <a:spcPct val="30000"/>
              </a:spcBef>
              <a:defRPr sz="1200">
                <a:solidFill>
                  <a:schemeClr val="tx1"/>
                </a:solidFill>
                <a:latin typeface="Calibri" panose="020F0502020204030204" pitchFamily="34" charset="0"/>
              </a:defRPr>
            </a:lvl4pPr>
            <a:lvl5pPr marL="2081213" indent="-227013" eaLnBrk="0" hangingPunct="0">
              <a:spcBef>
                <a:spcPct val="30000"/>
              </a:spcBef>
              <a:defRPr sz="1200">
                <a:solidFill>
                  <a:schemeClr val="tx1"/>
                </a:solidFill>
                <a:latin typeface="Calibri" panose="020F0502020204030204" pitchFamily="34" charset="0"/>
              </a:defRPr>
            </a:lvl5pPr>
            <a:lvl6pPr marL="2538413" indent="-227013" eaLnBrk="0" fontAlgn="base" hangingPunct="0">
              <a:spcBef>
                <a:spcPct val="30000"/>
              </a:spcBef>
              <a:spcAft>
                <a:spcPct val="0"/>
              </a:spcAft>
              <a:defRPr sz="1200">
                <a:solidFill>
                  <a:schemeClr val="tx1"/>
                </a:solidFill>
                <a:latin typeface="Calibri" panose="020F0502020204030204" pitchFamily="34" charset="0"/>
              </a:defRPr>
            </a:lvl6pPr>
            <a:lvl7pPr marL="2995613" indent="-227013" eaLnBrk="0" fontAlgn="base" hangingPunct="0">
              <a:spcBef>
                <a:spcPct val="30000"/>
              </a:spcBef>
              <a:spcAft>
                <a:spcPct val="0"/>
              </a:spcAft>
              <a:defRPr sz="1200">
                <a:solidFill>
                  <a:schemeClr val="tx1"/>
                </a:solidFill>
                <a:latin typeface="Calibri" panose="020F0502020204030204" pitchFamily="34" charset="0"/>
              </a:defRPr>
            </a:lvl7pPr>
            <a:lvl8pPr marL="3452813" indent="-227013" eaLnBrk="0" fontAlgn="base" hangingPunct="0">
              <a:spcBef>
                <a:spcPct val="30000"/>
              </a:spcBef>
              <a:spcAft>
                <a:spcPct val="0"/>
              </a:spcAft>
              <a:defRPr sz="1200">
                <a:solidFill>
                  <a:schemeClr val="tx1"/>
                </a:solidFill>
                <a:latin typeface="Calibri" panose="020F0502020204030204" pitchFamily="34" charset="0"/>
              </a:defRPr>
            </a:lvl8pPr>
            <a:lvl9pPr marL="39100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3137CE9-E17B-485C-95EB-5B4CEFAE40D4}" type="slidenum">
              <a:rPr lang="en-US" altLang="en-US">
                <a:latin typeface="Tahoma" panose="020B0604030504040204" pitchFamily="34" charset="0"/>
              </a:rPr>
              <a:pPr>
                <a:spcBef>
                  <a:spcPct val="0"/>
                </a:spcBef>
              </a:pPr>
              <a:t>4</a:t>
            </a:fld>
            <a:endParaRPr lang="en-US" altLang="en-US">
              <a:latin typeface="Tahoma" panose="020B0604030504040204" pitchFamily="34" charset="0"/>
            </a:endParaRPr>
          </a:p>
        </p:txBody>
      </p:sp>
    </p:spTree>
    <p:extLst>
      <p:ext uri="{BB962C8B-B14F-4D97-AF65-F5344CB8AC3E}">
        <p14:creationId xmlns:p14="http://schemas.microsoft.com/office/powerpoint/2010/main" val="2855129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084FFFEE-F266-44A5-B8E0-2F421E1A29FC}"/>
              </a:ext>
            </a:extLst>
          </p:cNvPr>
          <p:cNvSpPr>
            <a:spLocks noGrp="1" noRot="1" noChangeAspect="1" noTextEdit="1"/>
          </p:cNvSpPr>
          <p:nvPr>
            <p:ph type="sldImg"/>
          </p:nvPr>
        </p:nvSpPr>
        <p:spPr>
          <a:ln/>
        </p:spPr>
      </p:sp>
      <p:sp>
        <p:nvSpPr>
          <p:cNvPr id="41987" name="Notes Placeholder 2">
            <a:extLst>
              <a:ext uri="{FF2B5EF4-FFF2-40B4-BE49-F238E27FC236}">
                <a16:creationId xmlns:a16="http://schemas.microsoft.com/office/drawing/2014/main" id="{8B3E2527-C771-4251-B2F1-21F7EEC3C441}"/>
              </a:ext>
            </a:extLst>
          </p:cNvPr>
          <p:cNvSpPr>
            <a:spLocks noGrp="1"/>
          </p:cNvSpPr>
          <p:nvPr>
            <p:ph type="body" idx="1"/>
          </p:nvPr>
        </p:nvSpPr>
        <p:spPr>
          <a:noFill/>
        </p:spPr>
        <p:txBody>
          <a:bodyPr/>
          <a:lstStyle/>
          <a:p>
            <a:endParaRPr lang="en-US" altLang="en-US"/>
          </a:p>
        </p:txBody>
      </p:sp>
      <p:sp>
        <p:nvSpPr>
          <p:cNvPr id="41988" name="Slide Number Placeholder 3">
            <a:extLst>
              <a:ext uri="{FF2B5EF4-FFF2-40B4-BE49-F238E27FC236}">
                <a16:creationId xmlns:a16="http://schemas.microsoft.com/office/drawing/2014/main" id="{2EBB254D-68C5-49C5-921C-E62CC8300C30}"/>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7713" indent="-285750" eaLnBrk="0" hangingPunct="0">
              <a:spcBef>
                <a:spcPct val="30000"/>
              </a:spcBef>
              <a:defRPr sz="1200">
                <a:solidFill>
                  <a:schemeClr val="tx1"/>
                </a:solidFill>
                <a:latin typeface="Calibri" panose="020F0502020204030204" pitchFamily="34" charset="0"/>
              </a:defRPr>
            </a:lvl2pPr>
            <a:lvl3pPr marL="1154113" indent="-227013" eaLnBrk="0" hangingPunct="0">
              <a:spcBef>
                <a:spcPct val="30000"/>
              </a:spcBef>
              <a:defRPr sz="1200">
                <a:solidFill>
                  <a:schemeClr val="tx1"/>
                </a:solidFill>
                <a:latin typeface="Calibri" panose="020F0502020204030204" pitchFamily="34" charset="0"/>
              </a:defRPr>
            </a:lvl3pPr>
            <a:lvl4pPr marL="1617663" indent="-227013" eaLnBrk="0" hangingPunct="0">
              <a:spcBef>
                <a:spcPct val="30000"/>
              </a:spcBef>
              <a:defRPr sz="1200">
                <a:solidFill>
                  <a:schemeClr val="tx1"/>
                </a:solidFill>
                <a:latin typeface="Calibri" panose="020F0502020204030204" pitchFamily="34" charset="0"/>
              </a:defRPr>
            </a:lvl4pPr>
            <a:lvl5pPr marL="2081213" indent="-227013" eaLnBrk="0" hangingPunct="0">
              <a:spcBef>
                <a:spcPct val="30000"/>
              </a:spcBef>
              <a:defRPr sz="1200">
                <a:solidFill>
                  <a:schemeClr val="tx1"/>
                </a:solidFill>
                <a:latin typeface="Calibri" panose="020F0502020204030204" pitchFamily="34" charset="0"/>
              </a:defRPr>
            </a:lvl5pPr>
            <a:lvl6pPr marL="2538413" indent="-227013" eaLnBrk="0" fontAlgn="base" hangingPunct="0">
              <a:spcBef>
                <a:spcPct val="30000"/>
              </a:spcBef>
              <a:spcAft>
                <a:spcPct val="0"/>
              </a:spcAft>
              <a:defRPr sz="1200">
                <a:solidFill>
                  <a:schemeClr val="tx1"/>
                </a:solidFill>
                <a:latin typeface="Calibri" panose="020F0502020204030204" pitchFamily="34" charset="0"/>
              </a:defRPr>
            </a:lvl6pPr>
            <a:lvl7pPr marL="2995613" indent="-227013" eaLnBrk="0" fontAlgn="base" hangingPunct="0">
              <a:spcBef>
                <a:spcPct val="30000"/>
              </a:spcBef>
              <a:spcAft>
                <a:spcPct val="0"/>
              </a:spcAft>
              <a:defRPr sz="1200">
                <a:solidFill>
                  <a:schemeClr val="tx1"/>
                </a:solidFill>
                <a:latin typeface="Calibri" panose="020F0502020204030204" pitchFamily="34" charset="0"/>
              </a:defRPr>
            </a:lvl7pPr>
            <a:lvl8pPr marL="3452813" indent="-227013" eaLnBrk="0" fontAlgn="base" hangingPunct="0">
              <a:spcBef>
                <a:spcPct val="30000"/>
              </a:spcBef>
              <a:spcAft>
                <a:spcPct val="0"/>
              </a:spcAft>
              <a:defRPr sz="1200">
                <a:solidFill>
                  <a:schemeClr val="tx1"/>
                </a:solidFill>
                <a:latin typeface="Calibri" panose="020F0502020204030204" pitchFamily="34" charset="0"/>
              </a:defRPr>
            </a:lvl8pPr>
            <a:lvl9pPr marL="39100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46C1E85-D7E7-4B98-9784-762158582969}" type="slidenum">
              <a:rPr lang="en-US" altLang="en-US">
                <a:latin typeface="Tahoma" panose="020B0604030504040204" pitchFamily="34" charset="0"/>
              </a:rPr>
              <a:pPr>
                <a:spcBef>
                  <a:spcPct val="0"/>
                </a:spcBef>
              </a:pPr>
              <a:t>11</a:t>
            </a:fld>
            <a:endParaRPr lang="en-US" altLang="en-US">
              <a:latin typeface="Tahoma" panose="020B060403050404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EDC2492E-0C2F-481C-8848-78D7B6E889B8}"/>
              </a:ext>
            </a:extLst>
          </p:cNvPr>
          <p:cNvSpPr>
            <a:spLocks noGrp="1" noRot="1" noChangeAspect="1" noTextEdit="1"/>
          </p:cNvSpPr>
          <p:nvPr>
            <p:ph type="sldImg"/>
          </p:nvPr>
        </p:nvSpPr>
        <p:spPr>
          <a:ln/>
        </p:spPr>
      </p:sp>
      <p:sp>
        <p:nvSpPr>
          <p:cNvPr id="43011" name="Notes Placeholder 2">
            <a:extLst>
              <a:ext uri="{FF2B5EF4-FFF2-40B4-BE49-F238E27FC236}">
                <a16:creationId xmlns:a16="http://schemas.microsoft.com/office/drawing/2014/main" id="{E74D6452-16BE-4C2F-9780-E35594B195A8}"/>
              </a:ext>
            </a:extLst>
          </p:cNvPr>
          <p:cNvSpPr>
            <a:spLocks noGrp="1"/>
          </p:cNvSpPr>
          <p:nvPr>
            <p:ph type="body" idx="1"/>
          </p:nvPr>
        </p:nvSpPr>
        <p:spPr>
          <a:noFill/>
        </p:spPr>
        <p:txBody>
          <a:bodyPr/>
          <a:lstStyle/>
          <a:p>
            <a:endParaRPr lang="en-US" altLang="en-US"/>
          </a:p>
        </p:txBody>
      </p:sp>
      <p:sp>
        <p:nvSpPr>
          <p:cNvPr id="43012" name="Slide Number Placeholder 3">
            <a:extLst>
              <a:ext uri="{FF2B5EF4-FFF2-40B4-BE49-F238E27FC236}">
                <a16:creationId xmlns:a16="http://schemas.microsoft.com/office/drawing/2014/main" id="{3BA5D3C6-DAAB-406F-9D24-ED79276D6EB0}"/>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7713" indent="-285750" eaLnBrk="0" hangingPunct="0">
              <a:spcBef>
                <a:spcPct val="30000"/>
              </a:spcBef>
              <a:defRPr sz="1200">
                <a:solidFill>
                  <a:schemeClr val="tx1"/>
                </a:solidFill>
                <a:latin typeface="Calibri" panose="020F0502020204030204" pitchFamily="34" charset="0"/>
              </a:defRPr>
            </a:lvl2pPr>
            <a:lvl3pPr marL="1154113" indent="-227013" eaLnBrk="0" hangingPunct="0">
              <a:spcBef>
                <a:spcPct val="30000"/>
              </a:spcBef>
              <a:defRPr sz="1200">
                <a:solidFill>
                  <a:schemeClr val="tx1"/>
                </a:solidFill>
                <a:latin typeface="Calibri" panose="020F0502020204030204" pitchFamily="34" charset="0"/>
              </a:defRPr>
            </a:lvl3pPr>
            <a:lvl4pPr marL="1617663" indent="-227013" eaLnBrk="0" hangingPunct="0">
              <a:spcBef>
                <a:spcPct val="30000"/>
              </a:spcBef>
              <a:defRPr sz="1200">
                <a:solidFill>
                  <a:schemeClr val="tx1"/>
                </a:solidFill>
                <a:latin typeface="Calibri" panose="020F0502020204030204" pitchFamily="34" charset="0"/>
              </a:defRPr>
            </a:lvl4pPr>
            <a:lvl5pPr marL="2081213" indent="-227013" eaLnBrk="0" hangingPunct="0">
              <a:spcBef>
                <a:spcPct val="30000"/>
              </a:spcBef>
              <a:defRPr sz="1200">
                <a:solidFill>
                  <a:schemeClr val="tx1"/>
                </a:solidFill>
                <a:latin typeface="Calibri" panose="020F0502020204030204" pitchFamily="34" charset="0"/>
              </a:defRPr>
            </a:lvl5pPr>
            <a:lvl6pPr marL="2538413" indent="-227013" eaLnBrk="0" fontAlgn="base" hangingPunct="0">
              <a:spcBef>
                <a:spcPct val="30000"/>
              </a:spcBef>
              <a:spcAft>
                <a:spcPct val="0"/>
              </a:spcAft>
              <a:defRPr sz="1200">
                <a:solidFill>
                  <a:schemeClr val="tx1"/>
                </a:solidFill>
                <a:latin typeface="Calibri" panose="020F0502020204030204" pitchFamily="34" charset="0"/>
              </a:defRPr>
            </a:lvl6pPr>
            <a:lvl7pPr marL="2995613" indent="-227013" eaLnBrk="0" fontAlgn="base" hangingPunct="0">
              <a:spcBef>
                <a:spcPct val="30000"/>
              </a:spcBef>
              <a:spcAft>
                <a:spcPct val="0"/>
              </a:spcAft>
              <a:defRPr sz="1200">
                <a:solidFill>
                  <a:schemeClr val="tx1"/>
                </a:solidFill>
                <a:latin typeface="Calibri" panose="020F0502020204030204" pitchFamily="34" charset="0"/>
              </a:defRPr>
            </a:lvl7pPr>
            <a:lvl8pPr marL="3452813" indent="-227013" eaLnBrk="0" fontAlgn="base" hangingPunct="0">
              <a:spcBef>
                <a:spcPct val="30000"/>
              </a:spcBef>
              <a:spcAft>
                <a:spcPct val="0"/>
              </a:spcAft>
              <a:defRPr sz="1200">
                <a:solidFill>
                  <a:schemeClr val="tx1"/>
                </a:solidFill>
                <a:latin typeface="Calibri" panose="020F0502020204030204" pitchFamily="34" charset="0"/>
              </a:defRPr>
            </a:lvl8pPr>
            <a:lvl9pPr marL="39100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535E9DF-0203-4F3E-8065-54CEAE3C53F7}" type="slidenum">
              <a:rPr lang="en-US" altLang="en-US">
                <a:latin typeface="Tahoma" panose="020B0604030504040204" pitchFamily="34" charset="0"/>
              </a:rPr>
              <a:pPr>
                <a:spcBef>
                  <a:spcPct val="0"/>
                </a:spcBef>
              </a:pPr>
              <a:t>12</a:t>
            </a:fld>
            <a:endParaRPr lang="en-US" altLang="en-US">
              <a:latin typeface="Tahoma" panose="020B0604030504040204" pitchFamily="34" charset="0"/>
            </a:endParaRPr>
          </a:p>
        </p:txBody>
      </p:sp>
    </p:spTree>
    <p:extLst>
      <p:ext uri="{BB962C8B-B14F-4D97-AF65-F5344CB8AC3E}">
        <p14:creationId xmlns:p14="http://schemas.microsoft.com/office/powerpoint/2010/main" val="24675716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EDC2492E-0C2F-481C-8848-78D7B6E889B8}"/>
              </a:ext>
            </a:extLst>
          </p:cNvPr>
          <p:cNvSpPr>
            <a:spLocks noGrp="1" noRot="1" noChangeAspect="1" noTextEdit="1"/>
          </p:cNvSpPr>
          <p:nvPr>
            <p:ph type="sldImg"/>
          </p:nvPr>
        </p:nvSpPr>
        <p:spPr>
          <a:ln/>
        </p:spPr>
      </p:sp>
      <p:sp>
        <p:nvSpPr>
          <p:cNvPr id="43011" name="Notes Placeholder 2">
            <a:extLst>
              <a:ext uri="{FF2B5EF4-FFF2-40B4-BE49-F238E27FC236}">
                <a16:creationId xmlns:a16="http://schemas.microsoft.com/office/drawing/2014/main" id="{E74D6452-16BE-4C2F-9780-E35594B195A8}"/>
              </a:ext>
            </a:extLst>
          </p:cNvPr>
          <p:cNvSpPr>
            <a:spLocks noGrp="1"/>
          </p:cNvSpPr>
          <p:nvPr>
            <p:ph type="body" idx="1"/>
          </p:nvPr>
        </p:nvSpPr>
        <p:spPr>
          <a:noFill/>
        </p:spPr>
        <p:txBody>
          <a:bodyPr/>
          <a:lstStyle/>
          <a:p>
            <a:endParaRPr lang="en-US" altLang="en-US"/>
          </a:p>
        </p:txBody>
      </p:sp>
      <p:sp>
        <p:nvSpPr>
          <p:cNvPr id="43012" name="Slide Number Placeholder 3">
            <a:extLst>
              <a:ext uri="{FF2B5EF4-FFF2-40B4-BE49-F238E27FC236}">
                <a16:creationId xmlns:a16="http://schemas.microsoft.com/office/drawing/2014/main" id="{3BA5D3C6-DAAB-406F-9D24-ED79276D6EB0}"/>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7713" indent="-285750" eaLnBrk="0" hangingPunct="0">
              <a:spcBef>
                <a:spcPct val="30000"/>
              </a:spcBef>
              <a:defRPr sz="1200">
                <a:solidFill>
                  <a:schemeClr val="tx1"/>
                </a:solidFill>
                <a:latin typeface="Calibri" panose="020F0502020204030204" pitchFamily="34" charset="0"/>
              </a:defRPr>
            </a:lvl2pPr>
            <a:lvl3pPr marL="1154113" indent="-227013" eaLnBrk="0" hangingPunct="0">
              <a:spcBef>
                <a:spcPct val="30000"/>
              </a:spcBef>
              <a:defRPr sz="1200">
                <a:solidFill>
                  <a:schemeClr val="tx1"/>
                </a:solidFill>
                <a:latin typeface="Calibri" panose="020F0502020204030204" pitchFamily="34" charset="0"/>
              </a:defRPr>
            </a:lvl3pPr>
            <a:lvl4pPr marL="1617663" indent="-227013" eaLnBrk="0" hangingPunct="0">
              <a:spcBef>
                <a:spcPct val="30000"/>
              </a:spcBef>
              <a:defRPr sz="1200">
                <a:solidFill>
                  <a:schemeClr val="tx1"/>
                </a:solidFill>
                <a:latin typeface="Calibri" panose="020F0502020204030204" pitchFamily="34" charset="0"/>
              </a:defRPr>
            </a:lvl4pPr>
            <a:lvl5pPr marL="2081213" indent="-227013" eaLnBrk="0" hangingPunct="0">
              <a:spcBef>
                <a:spcPct val="30000"/>
              </a:spcBef>
              <a:defRPr sz="1200">
                <a:solidFill>
                  <a:schemeClr val="tx1"/>
                </a:solidFill>
                <a:latin typeface="Calibri" panose="020F0502020204030204" pitchFamily="34" charset="0"/>
              </a:defRPr>
            </a:lvl5pPr>
            <a:lvl6pPr marL="2538413" indent="-227013" eaLnBrk="0" fontAlgn="base" hangingPunct="0">
              <a:spcBef>
                <a:spcPct val="30000"/>
              </a:spcBef>
              <a:spcAft>
                <a:spcPct val="0"/>
              </a:spcAft>
              <a:defRPr sz="1200">
                <a:solidFill>
                  <a:schemeClr val="tx1"/>
                </a:solidFill>
                <a:latin typeface="Calibri" panose="020F0502020204030204" pitchFamily="34" charset="0"/>
              </a:defRPr>
            </a:lvl6pPr>
            <a:lvl7pPr marL="2995613" indent="-227013" eaLnBrk="0" fontAlgn="base" hangingPunct="0">
              <a:spcBef>
                <a:spcPct val="30000"/>
              </a:spcBef>
              <a:spcAft>
                <a:spcPct val="0"/>
              </a:spcAft>
              <a:defRPr sz="1200">
                <a:solidFill>
                  <a:schemeClr val="tx1"/>
                </a:solidFill>
                <a:latin typeface="Calibri" panose="020F0502020204030204" pitchFamily="34" charset="0"/>
              </a:defRPr>
            </a:lvl7pPr>
            <a:lvl8pPr marL="3452813" indent="-227013" eaLnBrk="0" fontAlgn="base" hangingPunct="0">
              <a:spcBef>
                <a:spcPct val="30000"/>
              </a:spcBef>
              <a:spcAft>
                <a:spcPct val="0"/>
              </a:spcAft>
              <a:defRPr sz="1200">
                <a:solidFill>
                  <a:schemeClr val="tx1"/>
                </a:solidFill>
                <a:latin typeface="Calibri" panose="020F0502020204030204" pitchFamily="34" charset="0"/>
              </a:defRPr>
            </a:lvl8pPr>
            <a:lvl9pPr marL="39100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535E9DF-0203-4F3E-8065-54CEAE3C53F7}" type="slidenum">
              <a:rPr lang="en-US" altLang="en-US">
                <a:latin typeface="Tahoma" panose="020B0604030504040204" pitchFamily="34" charset="0"/>
              </a:rPr>
              <a:pPr>
                <a:spcBef>
                  <a:spcPct val="0"/>
                </a:spcBef>
              </a:pPr>
              <a:t>13</a:t>
            </a:fld>
            <a:endParaRPr lang="en-US" altLang="en-US">
              <a:latin typeface="Tahoma" panose="020B0604030504040204" pitchFamily="34" charset="0"/>
            </a:endParaRPr>
          </a:p>
        </p:txBody>
      </p:sp>
    </p:spTree>
    <p:extLst>
      <p:ext uri="{BB962C8B-B14F-4D97-AF65-F5344CB8AC3E}">
        <p14:creationId xmlns:p14="http://schemas.microsoft.com/office/powerpoint/2010/main" val="32801296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28020" y="1769541"/>
            <a:ext cx="7080026"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028020" y="3598339"/>
            <a:ext cx="7080026"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BF970814-DA4F-4EA0-B0E1-A845F731E759}" type="slidenum">
              <a:rPr lang="en-US" altLang="en-US" smtClean="0"/>
              <a:pPr/>
              <a:t>‹#›</a:t>
            </a:fld>
            <a:endParaRPr lang="en-US" altLang="en-US"/>
          </a:p>
        </p:txBody>
      </p:sp>
    </p:spTree>
    <p:extLst>
      <p:ext uri="{BB962C8B-B14F-4D97-AF65-F5344CB8AC3E}">
        <p14:creationId xmlns:p14="http://schemas.microsoft.com/office/powerpoint/2010/main" val="9283812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Slate-V2-S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995" y="540085"/>
            <a:ext cx="7656010" cy="3834374"/>
          </a:xfrm>
          <a:prstGeom prst="rect">
            <a:avLst/>
          </a:prstGeom>
        </p:spPr>
      </p:pic>
      <p:sp>
        <p:nvSpPr>
          <p:cNvPr id="2" name="Title 1"/>
          <p:cNvSpPr>
            <a:spLocks noGrp="1"/>
          </p:cNvSpPr>
          <p:nvPr>
            <p:ph type="title"/>
          </p:nvPr>
        </p:nvSpPr>
        <p:spPr>
          <a:xfrm>
            <a:off x="685354" y="4565255"/>
            <a:ext cx="7766495"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26217" y="695010"/>
            <a:ext cx="7285600"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5108728"/>
            <a:ext cx="776532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581219516"/>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8437"/>
            <a:ext cx="776532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6" y="4295180"/>
            <a:ext cx="7765322"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2155413834"/>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3"/>
            <a:ext cx="6564224"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346" y="4304353"/>
            <a:ext cx="7765322"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4C83750B-C7EA-4C43-AC23-DA34A6EAD847}" type="slidenum">
              <a:rPr lang="en-US" altLang="en-US" smtClean="0"/>
              <a:pPr/>
              <a:t>‹#›</a:t>
            </a:fld>
            <a:endParaRPr lang="en-US" altLang="en-US"/>
          </a:p>
        </p:txBody>
      </p:sp>
      <p:sp>
        <p:nvSpPr>
          <p:cNvPr id="11" name="TextBox 10"/>
          <p:cNvSpPr txBox="1"/>
          <p:nvPr/>
        </p:nvSpPr>
        <p:spPr>
          <a:xfrm>
            <a:off x="627459" y="87391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7828359" y="2933245"/>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785095961"/>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46" y="2126943"/>
            <a:ext cx="7765322"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9" y="4650556"/>
            <a:ext cx="776414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3241158380"/>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6" y="609600"/>
            <a:ext cx="776532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46"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34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35033"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3107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74929"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74929"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3449019910"/>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6" name="Picture 5"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239" y="1826045"/>
            <a:ext cx="2529046" cy="1833558"/>
          </a:xfrm>
          <a:prstGeom prst="rect">
            <a:avLst/>
          </a:prstGeom>
        </p:spPr>
      </p:pic>
      <p:pic>
        <p:nvPicPr>
          <p:cNvPr id="28" name="Picture 27"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3813" y="1826045"/>
            <a:ext cx="2529046" cy="1833558"/>
          </a:xfrm>
          <a:prstGeom prst="rect">
            <a:avLst/>
          </a:prstGeom>
        </p:spPr>
      </p:pic>
      <p:pic>
        <p:nvPicPr>
          <p:cNvPr id="29" name="Picture 28"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1715" y="1826045"/>
            <a:ext cx="2529046" cy="1833558"/>
          </a:xfrm>
          <a:prstGeom prst="rect">
            <a:avLst/>
          </a:prstGeom>
        </p:spPr>
      </p:pic>
      <p:sp>
        <p:nvSpPr>
          <p:cNvPr id="30" name="Title 1"/>
          <p:cNvSpPr>
            <a:spLocks noGrp="1"/>
          </p:cNvSpPr>
          <p:nvPr>
            <p:ph type="title"/>
          </p:nvPr>
        </p:nvSpPr>
        <p:spPr>
          <a:xfrm>
            <a:off x="685346" y="609600"/>
            <a:ext cx="7765322"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46"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763577" y="1938918"/>
            <a:ext cx="2319276"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5346" y="4480369"/>
            <a:ext cx="2475738"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332091"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409307" y="1939094"/>
            <a:ext cx="2319276"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331075" y="4480368"/>
            <a:ext cx="2476753"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75023"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6056774" y="1934432"/>
            <a:ext cx="2319276"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74929" y="4480366"/>
            <a:ext cx="2475738"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1320305437"/>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7AF799F6-4855-4E7F-A06A-6E9CC48E1BFF}" type="slidenum">
              <a:rPr lang="en-US" altLang="en-US" smtClean="0"/>
              <a:pPr/>
              <a:t>‹#›</a:t>
            </a:fld>
            <a:endParaRPr lang="en-US" altLang="en-US"/>
          </a:p>
        </p:txBody>
      </p:sp>
    </p:spTree>
    <p:extLst>
      <p:ext uri="{BB962C8B-B14F-4D97-AF65-F5344CB8AC3E}">
        <p14:creationId xmlns:p14="http://schemas.microsoft.com/office/powerpoint/2010/main" val="1831372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7302" y="609600"/>
            <a:ext cx="1713365"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85347" y="609600"/>
            <a:ext cx="5937654"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38417A1A-D0FB-49F2-A5B2-FC2821ADFA7C}" type="slidenum">
              <a:rPr lang="en-US" altLang="en-US" smtClean="0"/>
              <a:pPr/>
              <a:t>‹#›</a:t>
            </a:fld>
            <a:endParaRPr lang="en-US" altLang="en-US"/>
          </a:p>
        </p:txBody>
      </p:sp>
    </p:spTree>
    <p:extLst>
      <p:ext uri="{BB962C8B-B14F-4D97-AF65-F5344CB8AC3E}">
        <p14:creationId xmlns:p14="http://schemas.microsoft.com/office/powerpoint/2010/main" val="3521665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5A15036D-ACD3-482D-A970-93FB802542F3}" type="slidenum">
              <a:rPr lang="en-US" altLang="en-US" smtClean="0"/>
              <a:pPr/>
              <a:t>‹#›</a:t>
            </a:fld>
            <a:endParaRPr lang="en-US" altLang="en-US"/>
          </a:p>
        </p:txBody>
      </p:sp>
    </p:spTree>
    <p:extLst>
      <p:ext uri="{BB962C8B-B14F-4D97-AF65-F5344CB8AC3E}">
        <p14:creationId xmlns:p14="http://schemas.microsoft.com/office/powerpoint/2010/main" val="42837081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71551" y="1761068"/>
            <a:ext cx="7192913"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971551" y="3589879"/>
            <a:ext cx="7192913"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F65459C0-D9F3-4E87-B048-797558306541}" type="slidenum">
              <a:rPr lang="en-US" altLang="en-US" smtClean="0"/>
              <a:pPr/>
              <a:t>‹#›</a:t>
            </a:fld>
            <a:endParaRPr lang="en-US" altLang="en-US"/>
          </a:p>
        </p:txBody>
      </p:sp>
    </p:spTree>
    <p:extLst>
      <p:ext uri="{BB962C8B-B14F-4D97-AF65-F5344CB8AC3E}">
        <p14:creationId xmlns:p14="http://schemas.microsoft.com/office/powerpoint/2010/main" val="28571421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347" y="1732449"/>
            <a:ext cx="3795373" cy="405875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52169" y="1732450"/>
            <a:ext cx="3798499" cy="405875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9392680E-76D8-482F-9260-E1CC0BD1EDB5}" type="slidenum">
              <a:rPr lang="en-US" altLang="en-US" smtClean="0"/>
              <a:pPr/>
              <a:t>‹#›</a:t>
            </a:fld>
            <a:endParaRPr lang="en-US" altLang="en-US"/>
          </a:p>
        </p:txBody>
      </p:sp>
    </p:spTree>
    <p:extLst>
      <p:ext uri="{BB962C8B-B14F-4D97-AF65-F5344CB8AC3E}">
        <p14:creationId xmlns:p14="http://schemas.microsoft.com/office/powerpoint/2010/main" val="40131250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345" y="1770323"/>
            <a:ext cx="3787423" cy="4112953"/>
          </a:xfrm>
          <a:prstGeom prst="rect">
            <a:avLst/>
          </a:prstGeom>
        </p:spPr>
      </p:pic>
      <p:pic>
        <p:nvPicPr>
          <p:cNvPr id="14" name="Picture 13"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3245" y="1770323"/>
            <a:ext cx="3787423" cy="4112953"/>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754404" y="1835254"/>
            <a:ext cx="3657258"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54404" y="2380138"/>
            <a:ext cx="365725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21225" y="1835255"/>
            <a:ext cx="3671498"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21225" y="2380138"/>
            <a:ext cx="367149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1128454691"/>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D2EABE91-2131-4246-91A2-52FC2A22B0D5}" type="slidenum">
              <a:rPr lang="en-US" altLang="en-US" smtClean="0"/>
              <a:pPr/>
              <a:t>‹#›</a:t>
            </a:fld>
            <a:endParaRPr lang="en-US" altLang="en-US"/>
          </a:p>
        </p:txBody>
      </p:sp>
    </p:spTree>
    <p:extLst>
      <p:ext uri="{BB962C8B-B14F-4D97-AF65-F5344CB8AC3E}">
        <p14:creationId xmlns:p14="http://schemas.microsoft.com/office/powerpoint/2010/main" val="39022376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B55EF8-B59A-48DF-A116-AFDAD4B003AB}" type="datetimeFigureOut">
              <a:rPr lang="en-US" smtClean="0"/>
              <a:t>04/17/2026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646BA9F-1FA8-403C-81F1-144344226328}" type="slidenum">
              <a:rPr lang="en-US" altLang="en-US" smtClean="0"/>
              <a:pPr/>
              <a:t>‹#›</a:t>
            </a:fld>
            <a:endParaRPr lang="en-US" altLang="en-US"/>
          </a:p>
        </p:txBody>
      </p:sp>
    </p:spTree>
    <p:extLst>
      <p:ext uri="{BB962C8B-B14F-4D97-AF65-F5344CB8AC3E}">
        <p14:creationId xmlns:p14="http://schemas.microsoft.com/office/powerpoint/2010/main" val="20295728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0"/>
            <a:ext cx="2780167"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3641725" y="609600"/>
            <a:ext cx="4808943" cy="5181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347" y="2431518"/>
            <a:ext cx="2780167"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C79BC6B3-BBE4-4E4E-98EA-73569C4C7972}" type="slidenum">
              <a:rPr lang="en-US" altLang="en-US" smtClean="0"/>
              <a:pPr/>
              <a:t>‹#›</a:t>
            </a:fld>
            <a:endParaRPr lang="en-US" altLang="en-US"/>
          </a:p>
        </p:txBody>
      </p:sp>
    </p:spTree>
    <p:extLst>
      <p:ext uri="{BB962C8B-B14F-4D97-AF65-F5344CB8AC3E}">
        <p14:creationId xmlns:p14="http://schemas.microsoft.com/office/powerpoint/2010/main" val="2539152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2" name="Picture 11" descr="Slate-V2-S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4987" y="609923"/>
            <a:ext cx="3428146" cy="5205472"/>
          </a:xfrm>
          <a:prstGeom prst="rect">
            <a:avLst/>
          </a:prstGeom>
        </p:spPr>
      </p:pic>
      <p:sp>
        <p:nvSpPr>
          <p:cNvPr id="2" name="Title 1"/>
          <p:cNvSpPr>
            <a:spLocks noGrp="1"/>
          </p:cNvSpPr>
          <p:nvPr>
            <p:ph type="title"/>
          </p:nvPr>
        </p:nvSpPr>
        <p:spPr>
          <a:xfrm>
            <a:off x="685347" y="609923"/>
            <a:ext cx="3924676"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976728" y="743989"/>
            <a:ext cx="3165375"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347" y="2439261"/>
            <a:ext cx="3924676"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73CC1B89-FEA8-49D3-85C0-3715582C6414}" type="slidenum">
              <a:rPr lang="en-US" altLang="en-US" smtClean="0"/>
              <a:pPr/>
              <a:t>‹#›</a:t>
            </a:fld>
            <a:endParaRPr lang="en-US" altLang="en-US"/>
          </a:p>
        </p:txBody>
      </p:sp>
    </p:spTree>
    <p:extLst>
      <p:ext uri="{BB962C8B-B14F-4D97-AF65-F5344CB8AC3E}">
        <p14:creationId xmlns:p14="http://schemas.microsoft.com/office/powerpoint/2010/main" val="38653213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6" y="609600"/>
            <a:ext cx="776532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46" y="1732450"/>
            <a:ext cx="776532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pPr>
              <a:defRPr/>
            </a:pPr>
            <a:endParaRPr lang="en-US"/>
          </a:p>
        </p:txBody>
      </p:sp>
      <p:sp>
        <p:nvSpPr>
          <p:cNvPr id="5" name="Footer Placeholder 4"/>
          <p:cNvSpPr>
            <a:spLocks noGrp="1"/>
          </p:cNvSpPr>
          <p:nvPr>
            <p:ph type="ftr" sz="quarter" idx="3"/>
          </p:nvPr>
        </p:nvSpPr>
        <p:spPr>
          <a:xfrm>
            <a:off x="685347" y="5883276"/>
            <a:ext cx="5004649"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pPr>
              <a:defRPr/>
            </a:pPr>
            <a:endParaRPr lang="en-US"/>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1625571683"/>
      </p:ext>
    </p:extLst>
  </p:cSld>
  <p:clrMap bg1="dk1" tx1="lt1" bg2="dk2" tx2="lt2" accent1="accent1" accent2="accent2" accent3="accent3" accent4="accent4" accent5="accent5" accent6="accent6" hlink="hlink" folHlink="folHlink"/>
  <p:sldLayoutIdLst>
    <p:sldLayoutId id="2147487050" r:id="rId1"/>
    <p:sldLayoutId id="2147487051" r:id="rId2"/>
    <p:sldLayoutId id="2147487052" r:id="rId3"/>
    <p:sldLayoutId id="2147487053" r:id="rId4"/>
    <p:sldLayoutId id="2147487054" r:id="rId5"/>
    <p:sldLayoutId id="2147487055" r:id="rId6"/>
    <p:sldLayoutId id="2147487056" r:id="rId7"/>
    <p:sldLayoutId id="2147487057" r:id="rId8"/>
    <p:sldLayoutId id="2147487058" r:id="rId9"/>
    <p:sldLayoutId id="2147487059" r:id="rId10"/>
    <p:sldLayoutId id="2147487060" r:id="rId11"/>
    <p:sldLayoutId id="2147487061" r:id="rId12"/>
    <p:sldLayoutId id="2147487062" r:id="rId13"/>
    <p:sldLayoutId id="2147487063" r:id="rId14"/>
    <p:sldLayoutId id="2147487064" r:id="rId15"/>
    <p:sldLayoutId id="2147487065" r:id="rId16"/>
    <p:sldLayoutId id="2147487066" r:id="rId17"/>
  </p:sldLayoutIdLst>
  <p:hf hdr="0" ftr="0" dt="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a:extLst>
              <a:ext uri="{FF2B5EF4-FFF2-40B4-BE49-F238E27FC236}">
                <a16:creationId xmlns:a16="http://schemas.microsoft.com/office/drawing/2014/main" id="{FD44F327-2A15-454B-A27E-69C97CB71A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139337" y="495119"/>
            <a:ext cx="8865324" cy="4986745"/>
          </a:xfrm>
          <a:prstGeom prst="rect">
            <a:avLst/>
          </a:prstGeom>
          <a:noFill/>
          <a:ln>
            <a:noFill/>
          </a:ln>
          <a:effectLst>
            <a:softEdge rad="317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
            <a:extLst>
              <a:ext uri="{FF2B5EF4-FFF2-40B4-BE49-F238E27FC236}">
                <a16:creationId xmlns:a16="http://schemas.microsoft.com/office/drawing/2014/main" id="{94D11649-850C-3AF5-058B-1A9C66D5AB47}"/>
              </a:ext>
            </a:extLst>
          </p:cNvPr>
          <p:cNvGrpSpPr/>
          <p:nvPr/>
        </p:nvGrpSpPr>
        <p:grpSpPr>
          <a:xfrm>
            <a:off x="304800" y="5916418"/>
            <a:ext cx="8229600" cy="941582"/>
            <a:chOff x="495300" y="123825"/>
            <a:chExt cx="8229600" cy="941582"/>
          </a:xfrm>
        </p:grpSpPr>
        <p:sp>
          <p:nvSpPr>
            <p:cNvPr id="3" name="Rectangle 2">
              <a:extLst>
                <a:ext uri="{FF2B5EF4-FFF2-40B4-BE49-F238E27FC236}">
                  <a16:creationId xmlns:a16="http://schemas.microsoft.com/office/drawing/2014/main" id="{396A5DCA-E938-15D1-FA01-F1AA3B6C5479}"/>
                </a:ext>
              </a:extLst>
            </p:cNvPr>
            <p:cNvSpPr>
              <a:spLocks noChangeArrowheads="1"/>
            </p:cNvSpPr>
            <p:nvPr/>
          </p:nvSpPr>
          <p:spPr bwMode="auto">
            <a:xfrm>
              <a:off x="495300" y="123826"/>
              <a:ext cx="2667000" cy="941581"/>
            </a:xfrm>
            <a:prstGeom prst="rect">
              <a:avLst/>
            </a:prstGeom>
            <a:noFill/>
            <a:ln>
              <a:noFill/>
            </a:ln>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lnSpc>
                  <a:spcPts val="3200"/>
                </a:lnSpc>
                <a:spcBef>
                  <a:spcPct val="0"/>
                </a:spcBef>
                <a:spcAft>
                  <a:spcPts val="400"/>
                </a:spcAft>
                <a:buClrTx/>
                <a:buSzTx/>
                <a:buFontTx/>
                <a:buNone/>
                <a:defRPr/>
              </a:pPr>
              <a:r>
                <a:rPr lang="en-US" altLang="en-US" sz="2800" i="1"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Enter in</a:t>
              </a:r>
              <a:br>
                <a:rPr lang="en-US" altLang="en-US" sz="2800" i="1"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br>
              <a:r>
                <a:rPr lang="en-US" altLang="en-US" sz="2800" i="1"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 SILENCE</a:t>
              </a:r>
            </a:p>
          </p:txBody>
        </p:sp>
        <p:sp>
          <p:nvSpPr>
            <p:cNvPr id="4" name="Rectangle 2">
              <a:extLst>
                <a:ext uri="{FF2B5EF4-FFF2-40B4-BE49-F238E27FC236}">
                  <a16:creationId xmlns:a16="http://schemas.microsoft.com/office/drawing/2014/main" id="{7126F1BF-8F30-5816-B3F9-05017FEFA6D4}"/>
                </a:ext>
              </a:extLst>
            </p:cNvPr>
            <p:cNvSpPr>
              <a:spLocks noChangeArrowheads="1"/>
            </p:cNvSpPr>
            <p:nvPr/>
          </p:nvSpPr>
          <p:spPr bwMode="auto">
            <a:xfrm>
              <a:off x="3429000" y="123825"/>
              <a:ext cx="2667000" cy="941581"/>
            </a:xfrm>
            <a:prstGeom prst="rect">
              <a:avLst/>
            </a:prstGeom>
            <a:noFill/>
            <a:ln>
              <a:noFill/>
            </a:ln>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lnSpc>
                  <a:spcPts val="3200"/>
                </a:lnSpc>
                <a:spcBef>
                  <a:spcPct val="0"/>
                </a:spcBef>
                <a:spcAft>
                  <a:spcPts val="400"/>
                </a:spcAft>
                <a:buClrTx/>
                <a:buSzTx/>
                <a:buFontTx/>
                <a:buNone/>
                <a:defRPr/>
              </a:pPr>
              <a:r>
                <a:rPr lang="en-US" altLang="en-US" sz="2800" i="1"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Wait with </a:t>
              </a:r>
              <a:br>
                <a:rPr lang="en-US" altLang="en-US" sz="2800" i="1"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br>
              <a:r>
                <a:rPr lang="en-US" altLang="en-US" sz="2800" i="1"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REVERENCE </a:t>
              </a:r>
            </a:p>
          </p:txBody>
        </p:sp>
        <p:sp>
          <p:nvSpPr>
            <p:cNvPr id="5" name="Rectangle 4">
              <a:extLst>
                <a:ext uri="{FF2B5EF4-FFF2-40B4-BE49-F238E27FC236}">
                  <a16:creationId xmlns:a16="http://schemas.microsoft.com/office/drawing/2014/main" id="{B4A9C6DE-DAA8-EC23-90EB-FE661950C383}"/>
                </a:ext>
              </a:extLst>
            </p:cNvPr>
            <p:cNvSpPr>
              <a:spLocks noChangeArrowheads="1"/>
            </p:cNvSpPr>
            <p:nvPr/>
          </p:nvSpPr>
          <p:spPr bwMode="auto">
            <a:xfrm>
              <a:off x="6057900" y="123826"/>
              <a:ext cx="2667000" cy="941581"/>
            </a:xfrm>
            <a:prstGeom prst="rect">
              <a:avLst/>
            </a:prstGeom>
            <a:noFill/>
            <a:ln>
              <a:noFill/>
            </a:ln>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lnSpc>
                  <a:spcPts val="3200"/>
                </a:lnSpc>
                <a:spcBef>
                  <a:spcPct val="0"/>
                </a:spcBef>
                <a:spcAft>
                  <a:spcPts val="0"/>
                </a:spcAft>
                <a:buClrTx/>
                <a:buSzTx/>
                <a:buFontTx/>
                <a:buNone/>
                <a:defRPr/>
              </a:pPr>
              <a:r>
                <a:rPr lang="en-US" altLang="en-US" sz="2800" i="1"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Worship from</a:t>
              </a:r>
              <a:r>
                <a:rPr lang="en-US" altLang="en-US" sz="2800"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 </a:t>
              </a:r>
              <a:br>
                <a:rPr lang="en-US" altLang="en-US" sz="2800"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br>
              <a:r>
                <a:rPr lang="en-US" altLang="en-US" sz="2800" i="1"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JOY</a:t>
              </a: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57F877-5A53-F786-5CE7-B1072FD9B383}"/>
            </a:ext>
          </a:extLst>
        </p:cNvPr>
        <p:cNvGrpSpPr/>
        <p:nvPr/>
      </p:nvGrpSpPr>
      <p:grpSpPr>
        <a:xfrm>
          <a:off x="0" y="0"/>
          <a:ext cx="0" cy="0"/>
          <a:chOff x="0" y="0"/>
          <a:chExt cx="0" cy="0"/>
        </a:xfrm>
      </p:grpSpPr>
      <p:sp>
        <p:nvSpPr>
          <p:cNvPr id="82948" name="Rectangle 4">
            <a:extLst>
              <a:ext uri="{FF2B5EF4-FFF2-40B4-BE49-F238E27FC236}">
                <a16:creationId xmlns:a16="http://schemas.microsoft.com/office/drawing/2014/main" id="{730A46FC-133B-FC34-BEA4-FB6FF6913C03}"/>
              </a:ext>
            </a:extLst>
          </p:cNvPr>
          <p:cNvSpPr>
            <a:spLocks noChangeArrowheads="1"/>
          </p:cNvSpPr>
          <p:nvPr/>
        </p:nvSpPr>
        <p:spPr bwMode="auto">
          <a:xfrm>
            <a:off x="228600" y="52881"/>
            <a:ext cx="8686800" cy="5901231"/>
          </a:xfrm>
          <a:prstGeom prst="rect">
            <a:avLst/>
          </a:prstGeom>
          <a:noFill/>
          <a:ln w="9525">
            <a:noFill/>
            <a:miter lim="800000"/>
            <a:headEnd/>
            <a:tailEnd/>
          </a:ln>
          <a:effectLst/>
        </p:spPr>
        <p:txBody>
          <a:bodyPr wrap="square">
            <a:spAutoFit/>
          </a:bodyPr>
          <a:lstStyle/>
          <a:p>
            <a:pPr indent="228600" algn="just">
              <a:lnSpc>
                <a:spcPct val="150000"/>
              </a:lnSpc>
              <a:spcAft>
                <a:spcPts val="100"/>
              </a:spcAft>
              <a:tabLst>
                <a:tab pos="5486400" algn="r"/>
              </a:tabLst>
            </a:pPr>
            <a:r>
              <a:rPr lang="en-US" sz="3200" b="1" kern="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of our collective community crises. Forgive us of our apathy and develop within us greater empathy. Forgive us of our cowardice and increase within us the grace of courage for those who serve us. Grant us all the courage to be agents of your shalom. In the name of the risen Christ, we pray. Amen. </a:t>
            </a:r>
          </a:p>
        </p:txBody>
      </p:sp>
    </p:spTree>
    <p:extLst>
      <p:ext uri="{BB962C8B-B14F-4D97-AF65-F5344CB8AC3E}">
        <p14:creationId xmlns:p14="http://schemas.microsoft.com/office/powerpoint/2010/main" val="3273980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a:extLst>
              <a:ext uri="{FF2B5EF4-FFF2-40B4-BE49-F238E27FC236}">
                <a16:creationId xmlns:a16="http://schemas.microsoft.com/office/drawing/2014/main" id="{BC6D61EA-6048-4BEF-91FB-A3938ABBBFCE}"/>
              </a:ext>
            </a:extLst>
          </p:cNvPr>
          <p:cNvSpPr>
            <a:spLocks noGrp="1" noChangeArrowheads="1"/>
          </p:cNvSpPr>
          <p:nvPr>
            <p:ph type="subTitle" idx="4294967295"/>
          </p:nvPr>
        </p:nvSpPr>
        <p:spPr>
          <a:xfrm>
            <a:off x="381000" y="76200"/>
            <a:ext cx="8229600" cy="6705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a:spcBef>
                <a:spcPts val="0"/>
              </a:spcBef>
              <a:buClr>
                <a:srgbClr val="FFFFCC"/>
              </a:buClr>
              <a:buFont typeface="Wingdings" panose="05000000000000000000" pitchFamily="2" charset="2"/>
              <a:buNone/>
              <a:defRPr/>
            </a:pPr>
            <a:r>
              <a:rPr lang="en-US" sz="2400" dirty="0">
                <a:solidFill>
                  <a:srgbClr val="FFFFFF"/>
                </a:solidFill>
                <a:effectLst/>
                <a:latin typeface="Tahoma" panose="020B0604030504040204" pitchFamily="34" charset="0"/>
                <a:ea typeface="Tahoma" panose="020B0604030504040204" pitchFamily="34" charset="0"/>
                <a:cs typeface="Tahoma" panose="020B0604030504040204" pitchFamily="34" charset="0"/>
              </a:rPr>
              <a:t>ASSURANCE OF CHRIST’S FORGIVENESS:	</a:t>
            </a:r>
            <a:endParaRPr lang="en-US" sz="2400" i="1"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a:p>
            <a:pPr marL="1714500" indent="-1422400" algn="just">
              <a:spcBef>
                <a:spcPts val="0"/>
              </a:spcBef>
              <a:buClr>
                <a:srgbClr val="FFFFCC"/>
              </a:buClr>
              <a:buFont typeface="Wingdings" panose="05000000000000000000" pitchFamily="2" charset="2"/>
              <a:buNone/>
              <a:defRPr/>
            </a:pPr>
            <a:endParaRPr lang="en-US" sz="2400"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a:p>
            <a:pPr marL="287338" indent="4763" algn="just">
              <a:spcBef>
                <a:spcPts val="0"/>
              </a:spcBef>
              <a:buClr>
                <a:srgbClr val="FFFFCC"/>
              </a:buClr>
              <a:buFont typeface="Wingdings" panose="05000000000000000000" pitchFamily="2" charset="2"/>
              <a:buNone/>
              <a:defRPr/>
            </a:pPr>
            <a:r>
              <a:rPr lang="en-US" sz="2400" dirty="0">
                <a:solidFill>
                  <a:srgbClr val="FFFFFF"/>
                </a:solidFill>
                <a:effectLst/>
                <a:latin typeface="Tahoma" panose="020B0604030504040204" pitchFamily="34" charset="0"/>
                <a:ea typeface="Tahoma" panose="020B0604030504040204" pitchFamily="34" charset="0"/>
                <a:cs typeface="Tahoma" panose="020B0604030504040204" pitchFamily="34" charset="0"/>
              </a:rPr>
              <a:t>In Christ, barriers are broken down, borders collapse, new friendships are formed; a new community is fashioned. All life becomes brand </a:t>
            </a:r>
            <a:r>
              <a:rPr lang="en-US" sz="2400" dirty="0" err="1">
                <a:solidFill>
                  <a:srgbClr val="FFFFFF"/>
                </a:solidFill>
                <a:effectLst/>
                <a:latin typeface="Tahoma" panose="020B0604030504040204" pitchFamily="34" charset="0"/>
                <a:ea typeface="Tahoma" panose="020B0604030504040204" pitchFamily="34" charset="0"/>
                <a:cs typeface="Tahoma" panose="020B0604030504040204" pitchFamily="34" charset="0"/>
              </a:rPr>
              <a:t>spankin</a:t>
            </a:r>
            <a:r>
              <a:rPr lang="en-US" sz="2400" dirty="0">
                <a:solidFill>
                  <a:srgbClr val="FFFFFF"/>
                </a:solidFill>
                <a:effectLst/>
                <a:latin typeface="Tahoma" panose="020B0604030504040204" pitchFamily="34" charset="0"/>
                <a:ea typeface="Tahoma" panose="020B0604030504040204" pitchFamily="34" charset="0"/>
                <a:cs typeface="Tahoma" panose="020B0604030504040204" pitchFamily="34" charset="0"/>
              </a:rPr>
              <a:t>’ new. Friends, rejoice and be glad!   </a:t>
            </a:r>
          </a:p>
          <a:p>
            <a:pPr marL="914400" indent="-622300" algn="just">
              <a:spcBef>
                <a:spcPts val="0"/>
              </a:spcBef>
              <a:buClr>
                <a:srgbClr val="FFFFCC"/>
              </a:buClr>
              <a:buFont typeface="Wingdings" panose="05000000000000000000" pitchFamily="2" charset="2"/>
              <a:buNone/>
              <a:defRPr/>
            </a:pPr>
            <a:endParaRPr lang="en-US" sz="2400"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a:p>
            <a:pPr marL="914400" indent="-622300">
              <a:lnSpc>
                <a:spcPct val="150000"/>
              </a:lnSpc>
              <a:spcBef>
                <a:spcPts val="0"/>
              </a:spcBef>
              <a:buClr>
                <a:srgbClr val="FFFFCC"/>
              </a:buClr>
              <a:buFont typeface="Wingdings" panose="05000000000000000000" pitchFamily="2" charset="2"/>
              <a:buNone/>
              <a:defRPr/>
            </a:pPr>
            <a:r>
              <a:rPr lang="en-US" sz="3200" b="1" dirty="0">
                <a:solidFill>
                  <a:srgbClr val="FFFFFF"/>
                </a:solidFill>
                <a:effectLst/>
                <a:latin typeface="Tahoma" panose="020B0604030504040204" pitchFamily="34" charset="0"/>
                <a:ea typeface="Tahoma" panose="020B0604030504040204" pitchFamily="34" charset="0"/>
                <a:cs typeface="Tahoma" panose="020B0604030504040204" pitchFamily="34" charset="0"/>
              </a:rPr>
              <a:t>	In Jesus Christ, we are forgiven!  Let us forgive one another. </a:t>
            </a:r>
          </a:p>
          <a:p>
            <a:pPr marL="0" indent="0">
              <a:spcBef>
                <a:spcPts val="0"/>
              </a:spcBef>
              <a:buClr>
                <a:srgbClr val="FFFFCC"/>
              </a:buClr>
              <a:buFont typeface="Wingdings" panose="05000000000000000000" pitchFamily="2" charset="2"/>
              <a:buNone/>
              <a:defRPr/>
            </a:pPr>
            <a:endParaRPr lang="en-US" sz="2400"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a:extLst>
              <a:ext uri="{FF2B5EF4-FFF2-40B4-BE49-F238E27FC236}">
                <a16:creationId xmlns:a16="http://schemas.microsoft.com/office/drawing/2014/main" id="{F31512E2-F393-4D44-A63D-55F78F8B5DAA}"/>
              </a:ext>
            </a:extLst>
          </p:cNvPr>
          <p:cNvSpPr>
            <a:spLocks noGrp="1" noChangeArrowheads="1"/>
          </p:cNvSpPr>
          <p:nvPr>
            <p:ph type="subTitle" idx="4294967295"/>
          </p:nvPr>
        </p:nvSpPr>
        <p:spPr>
          <a:xfrm>
            <a:off x="0" y="76200"/>
            <a:ext cx="9144000" cy="6705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marL="0" indent="0">
              <a:lnSpc>
                <a:spcPct val="150000"/>
              </a:lnSpc>
              <a:spcAft>
                <a:spcPts val="0"/>
              </a:spcAft>
              <a:buFont typeface="Wingdings" panose="05000000000000000000" pitchFamily="2" charset="2"/>
              <a:buNone/>
              <a:defRPr/>
            </a:pPr>
            <a:r>
              <a:rPr lang="en-US" sz="2400"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 CELEBRATING CHRIST’S FORGIVENESS: </a:t>
            </a:r>
            <a:r>
              <a:rPr lang="en-US" sz="2400"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No. 582   (GTG)</a:t>
            </a:r>
            <a:endParaRPr lang="en-US" sz="1200"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marL="0" indent="0" algn="ctr">
              <a:lnSpc>
                <a:spcPct val="150000"/>
              </a:lnSpc>
              <a:spcAft>
                <a:spcPts val="0"/>
              </a:spcAft>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Glory to God, whose goodness </a:t>
            </a:r>
          </a:p>
          <a:p>
            <a:pPr marL="0" indent="0" algn="ctr">
              <a:lnSpc>
                <a:spcPct val="150000"/>
              </a:lnSpc>
              <a:spcAft>
                <a:spcPts val="0"/>
              </a:spcAft>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shines on me; and to the Son, </a:t>
            </a:r>
          </a:p>
          <a:p>
            <a:pPr marL="0" indent="0" algn="ctr">
              <a:lnSpc>
                <a:spcPct val="150000"/>
              </a:lnSpc>
              <a:spcAft>
                <a:spcPts val="0"/>
              </a:spcAft>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whose grace has pardoned me; </a:t>
            </a:r>
          </a:p>
          <a:p>
            <a:pPr marL="0" indent="0" algn="ctr">
              <a:lnSpc>
                <a:spcPct val="150000"/>
              </a:lnSpc>
              <a:spcAft>
                <a:spcPts val="0"/>
              </a:spcAft>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and to the Spirit, </a:t>
            </a:r>
          </a:p>
          <a:p>
            <a:pPr marL="0" indent="0" algn="ctr">
              <a:lnSpc>
                <a:spcPct val="150000"/>
              </a:lnSpc>
              <a:spcAft>
                <a:spcPts val="0"/>
              </a:spcAft>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whose love has set me free.</a:t>
            </a:r>
          </a:p>
          <a:p>
            <a:pPr marL="0" indent="0" algn="ctr">
              <a:lnSpc>
                <a:spcPct val="150000"/>
              </a:lnSpc>
              <a:spcAft>
                <a:spcPts val="0"/>
              </a:spcAft>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As it was in the beginning, </a:t>
            </a:r>
          </a:p>
          <a:p>
            <a:pPr marL="0" indent="0" algn="ctr">
              <a:lnSpc>
                <a:spcPct val="150000"/>
              </a:lnSpc>
              <a:spcAft>
                <a:spcPts val="0"/>
              </a:spcAft>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is now, and ever shall be. Amen.</a:t>
            </a:r>
          </a:p>
          <a:p>
            <a:pPr marL="0" indent="0" algn="ctr">
              <a:buFont typeface="Wingdings" panose="05000000000000000000" pitchFamily="2" charset="2"/>
              <a:buNone/>
              <a:defRPr/>
            </a:pPr>
            <a:endPar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6487810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a:extLst>
              <a:ext uri="{FF2B5EF4-FFF2-40B4-BE49-F238E27FC236}">
                <a16:creationId xmlns:a16="http://schemas.microsoft.com/office/drawing/2014/main" id="{F31512E2-F393-4D44-A63D-55F78F8B5DAA}"/>
              </a:ext>
            </a:extLst>
          </p:cNvPr>
          <p:cNvSpPr>
            <a:spLocks noGrp="1" noChangeArrowheads="1"/>
          </p:cNvSpPr>
          <p:nvPr>
            <p:ph type="subTitle" idx="4294967295"/>
          </p:nvPr>
        </p:nvSpPr>
        <p:spPr>
          <a:xfrm>
            <a:off x="1143000" y="76200"/>
            <a:ext cx="8001000" cy="6705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marL="0" indent="0" algn="ctr">
              <a:buFont typeface="Wingdings" panose="05000000000000000000" pitchFamily="2" charset="2"/>
              <a:buNone/>
              <a:defRPr/>
            </a:pPr>
            <a:r>
              <a:rPr lang="en-US" sz="2800" b="1" i="1" dirty="0">
                <a:effectLst>
                  <a:outerShdw blurRad="38100" dist="38100" dir="2700000" algn="tl">
                    <a:srgbClr val="000000">
                      <a:alpha val="43137"/>
                    </a:srgbClr>
                  </a:outerShdw>
                </a:effectLst>
              </a:rPr>
              <a:t> </a:t>
            </a:r>
          </a:p>
          <a:p>
            <a:pPr marL="0" marR="0" indent="0">
              <a:lnSpc>
                <a:spcPct val="115000"/>
              </a:lnSpc>
              <a:spcBef>
                <a:spcPts val="0"/>
              </a:spcBef>
              <a:spcAft>
                <a:spcPts val="0"/>
              </a:spcAft>
              <a:buNone/>
              <a:tabLst>
                <a:tab pos="5429250" algn="r"/>
              </a:tabLst>
            </a:pPr>
            <a:r>
              <a:rPr lang="en-US" sz="2800" kern="1400" dirty="0">
                <a:solidFill>
                  <a:schemeClr val="tx1"/>
                </a:solidFill>
                <a:effectLst/>
                <a:latin typeface="+mj-lt"/>
                <a:ea typeface="Times New Roman" panose="02020603050405020304" pitchFamily="18" charset="0"/>
                <a:cs typeface="Tahoma" panose="020B0604030504040204" pitchFamily="34" charset="0"/>
              </a:rPr>
              <a:t>* EXCHANGE OF CHRIST’S PEACE:</a:t>
            </a:r>
            <a:endParaRPr lang="en-US" sz="2800" kern="1400" dirty="0">
              <a:solidFill>
                <a:schemeClr val="tx1"/>
              </a:solidFill>
              <a:effectLst/>
              <a:latin typeface="+mj-lt"/>
              <a:ea typeface="Times New Roman" panose="02020603050405020304" pitchFamily="18" charset="0"/>
              <a:cs typeface="Times New Roman" panose="02020603050405020304" pitchFamily="18" charset="0"/>
            </a:endParaRPr>
          </a:p>
          <a:p>
            <a:pPr marL="2286000" marR="0" indent="-400050">
              <a:lnSpc>
                <a:spcPct val="115000"/>
              </a:lnSpc>
              <a:spcBef>
                <a:spcPts val="0"/>
              </a:spcBef>
              <a:spcAft>
                <a:spcPts val="0"/>
              </a:spcAft>
              <a:buNone/>
              <a:tabLst>
                <a:tab pos="5429250" algn="r"/>
              </a:tabLst>
            </a:pPr>
            <a:endParaRPr lang="en-US" sz="2400" b="1" kern="1400" dirty="0">
              <a:solidFill>
                <a:schemeClr val="tx1"/>
              </a:solidFill>
              <a:effectLst/>
              <a:latin typeface="+mj-lt"/>
              <a:ea typeface="Times New Roman" panose="02020603050405020304" pitchFamily="18" charset="0"/>
              <a:cs typeface="Times New Roman" panose="02020603050405020304" pitchFamily="18" charset="0"/>
            </a:endParaRPr>
          </a:p>
          <a:p>
            <a:pPr marL="2286000" marR="0" indent="-400050">
              <a:lnSpc>
                <a:spcPct val="115000"/>
              </a:lnSpc>
              <a:spcBef>
                <a:spcPts val="0"/>
              </a:spcBef>
              <a:spcAft>
                <a:spcPts val="0"/>
              </a:spcAft>
              <a:buNone/>
              <a:tabLst>
                <a:tab pos="5429250" algn="r"/>
              </a:tabLst>
            </a:pPr>
            <a:r>
              <a:rPr lang="en-US" sz="2400" kern="1400" dirty="0">
                <a:solidFill>
                  <a:schemeClr val="tx1"/>
                </a:solidFill>
                <a:effectLst/>
                <a:latin typeface="+mj-lt"/>
                <a:ea typeface="Times New Roman" panose="02020603050405020304" pitchFamily="18" charset="0"/>
                <a:cs typeface="Times New Roman" panose="02020603050405020304" pitchFamily="18" charset="0"/>
              </a:rPr>
              <a:t>Pastor:   	The peace of Christ be with you.</a:t>
            </a:r>
          </a:p>
          <a:p>
            <a:pPr marL="2286000" marR="0" indent="-400050">
              <a:lnSpc>
                <a:spcPct val="115000"/>
              </a:lnSpc>
              <a:spcBef>
                <a:spcPts val="0"/>
              </a:spcBef>
              <a:spcAft>
                <a:spcPts val="0"/>
              </a:spcAft>
              <a:buNone/>
              <a:tabLst>
                <a:tab pos="5429250" algn="r"/>
              </a:tabLst>
            </a:pPr>
            <a:endParaRPr lang="en-US" sz="2400" b="1" kern="1400" dirty="0">
              <a:solidFill>
                <a:schemeClr val="tx1"/>
              </a:solidFill>
              <a:effectLst/>
              <a:latin typeface="+mj-lt"/>
              <a:ea typeface="Times New Roman" panose="02020603050405020304" pitchFamily="18" charset="0"/>
              <a:cs typeface="Times New Roman" panose="02020603050405020304" pitchFamily="18" charset="0"/>
            </a:endParaRPr>
          </a:p>
          <a:p>
            <a:pPr marL="2286000" marR="0" indent="-400050">
              <a:lnSpc>
                <a:spcPct val="115000"/>
              </a:lnSpc>
              <a:spcBef>
                <a:spcPts val="0"/>
              </a:spcBef>
              <a:spcAft>
                <a:spcPts val="0"/>
              </a:spcAft>
              <a:buNone/>
              <a:tabLst>
                <a:tab pos="5429250" algn="r"/>
              </a:tabLst>
            </a:pPr>
            <a:r>
              <a:rPr lang="en-US" sz="3200" b="1" kern="1400" dirty="0">
                <a:solidFill>
                  <a:schemeClr val="tx1"/>
                </a:solidFill>
                <a:effectLst/>
                <a:latin typeface="+mj-lt"/>
                <a:ea typeface="Times New Roman" panose="02020603050405020304" pitchFamily="18" charset="0"/>
                <a:cs typeface="Times New Roman" panose="02020603050405020304" pitchFamily="18" charset="0"/>
              </a:rPr>
              <a:t>People: 	  And also with you.      </a:t>
            </a:r>
          </a:p>
          <a:p>
            <a:pPr marL="0" marR="0" indent="0" algn="ctr">
              <a:spcBef>
                <a:spcPts val="0"/>
              </a:spcBef>
              <a:spcAft>
                <a:spcPts val="0"/>
              </a:spcAft>
              <a:buNone/>
            </a:pPr>
            <a:r>
              <a:rPr lang="en-US" sz="2800" i="1" kern="1400" dirty="0">
                <a:solidFill>
                  <a:schemeClr val="tx1"/>
                </a:solidFill>
                <a:effectLst/>
                <a:latin typeface="+mj-lt"/>
                <a:ea typeface="Times New Roman" panose="02020603050405020304" pitchFamily="18" charset="0"/>
                <a:cs typeface="Times New Roman" panose="02020603050405020304" pitchFamily="18" charset="0"/>
              </a:rPr>
              <a:t>   </a:t>
            </a:r>
          </a:p>
          <a:p>
            <a:pPr marL="0" marR="0" indent="0" algn="ctr">
              <a:spcBef>
                <a:spcPts val="0"/>
              </a:spcBef>
              <a:spcAft>
                <a:spcPts val="0"/>
              </a:spcAft>
              <a:buNone/>
            </a:pPr>
            <a:r>
              <a:rPr lang="en-US" sz="2800" i="1" kern="1400" dirty="0">
                <a:solidFill>
                  <a:schemeClr val="tx1"/>
                </a:solidFill>
                <a:effectLst/>
                <a:latin typeface="+mj-lt"/>
                <a:ea typeface="Times New Roman" panose="02020603050405020304" pitchFamily="18" charset="0"/>
                <a:cs typeface="Times New Roman" panose="02020603050405020304" pitchFamily="18" charset="0"/>
              </a:rPr>
              <a:t>Welcome one another </a:t>
            </a:r>
            <a:br>
              <a:rPr lang="en-US" sz="2800" i="1" kern="1400" dirty="0">
                <a:solidFill>
                  <a:schemeClr val="tx1"/>
                </a:solidFill>
                <a:effectLst/>
                <a:latin typeface="+mj-lt"/>
                <a:ea typeface="Times New Roman" panose="02020603050405020304" pitchFamily="18" charset="0"/>
                <a:cs typeface="Times New Roman" panose="02020603050405020304" pitchFamily="18" charset="0"/>
              </a:rPr>
            </a:br>
            <a:r>
              <a:rPr lang="en-US" sz="2800" i="1" kern="1400" dirty="0">
                <a:solidFill>
                  <a:schemeClr val="tx1"/>
                </a:solidFill>
                <a:effectLst/>
                <a:latin typeface="+mj-lt"/>
                <a:ea typeface="Times New Roman" panose="02020603050405020304" pitchFamily="18" charset="0"/>
                <a:cs typeface="Times New Roman" panose="02020603050405020304" pitchFamily="18" charset="0"/>
              </a:rPr>
              <a:t>with the peace of Christ.</a:t>
            </a:r>
          </a:p>
          <a:p>
            <a:pPr marL="0" marR="0" indent="0" algn="ctr">
              <a:spcBef>
                <a:spcPts val="0"/>
              </a:spcBef>
              <a:spcAft>
                <a:spcPts val="0"/>
              </a:spcAft>
              <a:buNone/>
            </a:pPr>
            <a:endParaRPr lang="en-US" sz="2800" i="1" kern="1400" dirty="0">
              <a:solidFill>
                <a:schemeClr val="tx1"/>
              </a:solidFill>
              <a:effectLst/>
              <a:latin typeface="+mj-lt"/>
              <a:ea typeface="Times New Roman" panose="02020603050405020304" pitchFamily="18" charset="0"/>
              <a:cs typeface="Times New Roman" panose="02020603050405020304" pitchFamily="18" charset="0"/>
            </a:endParaRPr>
          </a:p>
          <a:p>
            <a:pPr marL="0" marR="0" indent="0" algn="ctr">
              <a:spcBef>
                <a:spcPts val="0"/>
              </a:spcBef>
              <a:spcAft>
                <a:spcPts val="0"/>
              </a:spcAft>
              <a:buNone/>
            </a:pPr>
            <a:endParaRPr lang="en-US" sz="2800" i="1" kern="1400" dirty="0">
              <a:solidFill>
                <a:schemeClr val="tx1"/>
              </a:solidFill>
              <a:effectLst/>
              <a:latin typeface="+mj-lt"/>
              <a:ea typeface="Times New Roman" panose="02020603050405020304" pitchFamily="18" charset="0"/>
              <a:cs typeface="Times New Roman" panose="02020603050405020304" pitchFamily="18" charset="0"/>
            </a:endParaRPr>
          </a:p>
          <a:p>
            <a:pPr marL="0" marR="0" indent="0" algn="ctr">
              <a:spcBef>
                <a:spcPts val="0"/>
              </a:spcBef>
              <a:spcAft>
                <a:spcPts val="0"/>
              </a:spcAft>
              <a:buNone/>
            </a:pPr>
            <a:endParaRPr lang="en-US" sz="2800" i="1" kern="1400" dirty="0">
              <a:solidFill>
                <a:schemeClr val="tx1"/>
              </a:solidFill>
              <a:effectLst/>
              <a:latin typeface="+mj-lt"/>
              <a:ea typeface="Times New Roman" panose="02020603050405020304" pitchFamily="18" charset="0"/>
              <a:cs typeface="Times New Roman" panose="02020603050405020304" pitchFamily="18" charset="0"/>
            </a:endParaRPr>
          </a:p>
        </p:txBody>
      </p:sp>
      <p:pic>
        <p:nvPicPr>
          <p:cNvPr id="3" name="Picture 2" descr="A logo of a dove and a globe&#10;&#10;Description automatically generated">
            <a:extLst>
              <a:ext uri="{FF2B5EF4-FFF2-40B4-BE49-F238E27FC236}">
                <a16:creationId xmlns:a16="http://schemas.microsoft.com/office/drawing/2014/main" id="{CD432C87-AEDB-256A-CC3D-CDFA2B4681BC}"/>
              </a:ext>
            </a:extLst>
          </p:cNvPr>
          <p:cNvPicPr>
            <a:picLocks noChangeAspect="1"/>
          </p:cNvPicPr>
          <p:nvPr/>
        </p:nvPicPr>
        <p:blipFill>
          <a:blip r:embed="rId3">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533400" y="1524000"/>
            <a:ext cx="2162665" cy="3124200"/>
          </a:xfrm>
          <a:prstGeom prst="rect">
            <a:avLst/>
          </a:prstGeom>
        </p:spPr>
      </p:pic>
    </p:spTree>
    <p:extLst>
      <p:ext uri="{BB962C8B-B14F-4D97-AF65-F5344CB8AC3E}">
        <p14:creationId xmlns:p14="http://schemas.microsoft.com/office/powerpoint/2010/main" val="35053427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0C990EC-1F8A-C41D-A213-DD50035A32BF}"/>
              </a:ext>
            </a:extLst>
          </p:cNvPr>
          <p:cNvSpPr txBox="1"/>
          <p:nvPr/>
        </p:nvSpPr>
        <p:spPr>
          <a:xfrm>
            <a:off x="381000" y="304800"/>
            <a:ext cx="8534400" cy="6468053"/>
          </a:xfrm>
          <a:prstGeom prst="rect">
            <a:avLst/>
          </a:prstGeom>
          <a:noFill/>
        </p:spPr>
        <p:txBody>
          <a:bodyPr wrap="square">
            <a:spAutoFit/>
          </a:bodyPr>
          <a:lstStyle/>
          <a:p>
            <a:pPr marL="0" marR="0">
              <a:lnSpc>
                <a:spcPct val="150000"/>
              </a:lnSpc>
              <a:buNone/>
              <a:tabLst>
                <a:tab pos="4114800" algn="r"/>
              </a:tabLst>
            </a:pPr>
            <a:r>
              <a:rPr lang="en-US" sz="2400" kern="1400" dirty="0">
                <a:effectLst/>
                <a:latin typeface="Tahoma" panose="020B0604030504040204" pitchFamily="34" charset="0"/>
                <a:ea typeface="Times New Roman" panose="02020603050405020304" pitchFamily="18" charset="0"/>
                <a:cs typeface="Times New Roman" panose="02020603050405020304" pitchFamily="18" charset="0"/>
              </a:rPr>
              <a:t>A LITANY OF COMMENDATION &amp; BLESSING:	</a:t>
            </a:r>
          </a:p>
          <a:p>
            <a:pPr marL="0" marR="0" algn="just">
              <a:spcAft>
                <a:spcPts val="100"/>
              </a:spcAft>
              <a:buNone/>
            </a:pPr>
            <a:r>
              <a:rPr lang="en-US" sz="2400" kern="1400" dirty="0">
                <a:effectLst/>
                <a:latin typeface="Tahoma" panose="020B0604030504040204" pitchFamily="34" charset="0"/>
                <a:ea typeface="Arial" panose="020B0604020202020204" pitchFamily="34" charset="0"/>
                <a:cs typeface="Tahoma" panose="020B0604030504040204" pitchFamily="34" charset="0"/>
              </a:rPr>
              <a:t>Eternal God, you are the ultimate healer and protector. We come before you today with hearts full of gratitude for those who serve as first responders. For the </a:t>
            </a:r>
            <a:r>
              <a:rPr lang="en-US" sz="2400" u="sng" kern="1400" dirty="0">
                <a:effectLst/>
                <a:latin typeface="Tahoma" panose="020B0604030504040204" pitchFamily="34" charset="0"/>
                <a:ea typeface="Arial" panose="020B0604020202020204" pitchFamily="34" charset="0"/>
                <a:cs typeface="Tahoma" panose="020B0604030504040204" pitchFamily="34" charset="0"/>
              </a:rPr>
              <a:t>Firefighters</a:t>
            </a:r>
            <a:r>
              <a:rPr lang="en-US" sz="2400" kern="1400" dirty="0">
                <a:effectLst/>
                <a:latin typeface="Tahoma" panose="020B0604030504040204" pitchFamily="34" charset="0"/>
                <a:ea typeface="Arial" panose="020B0604020202020204" pitchFamily="34" charset="0"/>
                <a:cs typeface="Tahoma" panose="020B0604030504040204" pitchFamily="34" charset="0"/>
              </a:rPr>
              <a:t>, who face the heat and danger of the flame to protect our homes and our lives.</a:t>
            </a:r>
            <a:endParaRPr lang="en-US" sz="2400" kern="1400" dirty="0">
              <a:effectLst/>
              <a:latin typeface="Tahoma" panose="020B0604030504040204" pitchFamily="34" charset="0"/>
              <a:ea typeface="Times New Roman" panose="02020603050405020304" pitchFamily="18" charset="0"/>
              <a:cs typeface="Times New Roman" panose="02020603050405020304" pitchFamily="18" charset="0"/>
            </a:endParaRPr>
          </a:p>
          <a:p>
            <a:pPr marL="233363" marR="0" algn="just">
              <a:lnSpc>
                <a:spcPct val="150000"/>
              </a:lnSpc>
              <a:buNone/>
            </a:pPr>
            <a:r>
              <a:rPr lang="en-US" sz="3200" b="1" kern="1400" dirty="0">
                <a:effectLst/>
                <a:latin typeface="Tahoma" panose="020B0604030504040204" pitchFamily="34" charset="0"/>
                <a:ea typeface="Arial" panose="020B0604020202020204" pitchFamily="34" charset="0"/>
                <a:cs typeface="Tahoma" panose="020B0604030504040204" pitchFamily="34" charset="0"/>
              </a:rPr>
              <a:t>We thank you, O God, for their courage.</a:t>
            </a:r>
            <a:endParaRPr lang="en-US" sz="3200" kern="1400" dirty="0">
              <a:effectLst/>
              <a:latin typeface="Tahoma" panose="020B0604030504040204" pitchFamily="34" charset="0"/>
              <a:ea typeface="Times New Roman" panose="02020603050405020304" pitchFamily="18" charset="0"/>
              <a:cs typeface="Times New Roman" panose="02020603050405020304" pitchFamily="18" charset="0"/>
            </a:endParaRPr>
          </a:p>
          <a:p>
            <a:pPr marL="0" marR="0">
              <a:buNone/>
            </a:pPr>
            <a:endParaRPr lang="en-US" sz="2400" kern="1400" dirty="0">
              <a:effectLst/>
              <a:latin typeface="Tahoma" panose="020B0604030504040204" pitchFamily="34" charset="0"/>
              <a:ea typeface="Arial" panose="020B0604020202020204" pitchFamily="34" charset="0"/>
              <a:cs typeface="Times New Roman" panose="02020603050405020304" pitchFamily="18" charset="0"/>
            </a:endParaRPr>
          </a:p>
          <a:p>
            <a:pPr marL="0" marR="0">
              <a:buNone/>
            </a:pPr>
            <a:r>
              <a:rPr lang="en-US" sz="2400" kern="1400" dirty="0">
                <a:effectLst/>
                <a:latin typeface="Tahoma" panose="020B0604030504040204" pitchFamily="34" charset="0"/>
                <a:ea typeface="Arial" panose="020B0604020202020204" pitchFamily="34" charset="0"/>
                <a:cs typeface="Times New Roman" panose="02020603050405020304" pitchFamily="18" charset="0"/>
              </a:rPr>
              <a:t>For the </a:t>
            </a:r>
            <a:r>
              <a:rPr lang="en-US" sz="2400" u="sng" kern="1400" dirty="0">
                <a:effectLst/>
                <a:latin typeface="Tahoma" panose="020B0604030504040204" pitchFamily="34" charset="0"/>
                <a:ea typeface="Arial" panose="020B0604020202020204" pitchFamily="34" charset="0"/>
                <a:cs typeface="Times New Roman" panose="02020603050405020304" pitchFamily="18" charset="0"/>
              </a:rPr>
              <a:t>Police Officers and Law Enforcement</a:t>
            </a:r>
            <a:r>
              <a:rPr lang="en-US" sz="2400" kern="1400" dirty="0">
                <a:effectLst/>
                <a:latin typeface="Tahoma" panose="020B0604030504040204" pitchFamily="34" charset="0"/>
                <a:ea typeface="Arial" panose="020B0604020202020204" pitchFamily="34" charset="0"/>
                <a:cs typeface="Times New Roman" panose="02020603050405020304" pitchFamily="18" charset="0"/>
              </a:rPr>
              <a:t>, who walk into uncertainty to preserve peace and seek justice in our streets: </a:t>
            </a:r>
            <a:endParaRPr lang="en-US" sz="2400" kern="1400" dirty="0">
              <a:effectLst/>
              <a:latin typeface="Tahoma" panose="020B0604030504040204" pitchFamily="34" charset="0"/>
              <a:ea typeface="Times New Roman" panose="02020603050405020304" pitchFamily="18" charset="0"/>
              <a:cs typeface="Times New Roman" panose="02020603050405020304" pitchFamily="18" charset="0"/>
            </a:endParaRPr>
          </a:p>
          <a:p>
            <a:pPr marL="169863" marR="0">
              <a:lnSpc>
                <a:spcPct val="150000"/>
              </a:lnSpc>
              <a:buNone/>
            </a:pPr>
            <a:r>
              <a:rPr lang="en-US" sz="3200" b="1" kern="1400" dirty="0">
                <a:effectLst/>
                <a:latin typeface="Tahoma" panose="020B0604030504040204" pitchFamily="34" charset="0"/>
                <a:ea typeface="Arial" panose="020B0604020202020204" pitchFamily="34" charset="0"/>
                <a:cs typeface="Times New Roman" panose="02020603050405020304" pitchFamily="18" charset="0"/>
              </a:rPr>
              <a:t>We thank you, O God, for their watchfulness.</a:t>
            </a:r>
          </a:p>
          <a:p>
            <a:pPr marL="169863" marR="0" algn="r">
              <a:lnSpc>
                <a:spcPct val="150000"/>
              </a:lnSpc>
              <a:buNone/>
            </a:pPr>
            <a:r>
              <a:rPr lang="en-US" sz="3200" b="1" kern="1400" dirty="0">
                <a:latin typeface="Tahoma" panose="020B0604030504040204" pitchFamily="34" charset="0"/>
                <a:ea typeface="Times New Roman" panose="02020603050405020304" pitchFamily="18" charset="0"/>
                <a:cs typeface="Times New Roman" panose="02020603050405020304" pitchFamily="18" charset="0"/>
              </a:rPr>
              <a:t>. . .</a:t>
            </a:r>
            <a:endParaRPr lang="en-US" sz="2400" kern="1400" dirty="0">
              <a:effectLst/>
              <a:latin typeface="Tahoma" panose="020B0604030504040204" pitchFamily="34" charset="0"/>
              <a:ea typeface="Arial" panose="020B0604020202020204" pitchFamily="34" charset="0"/>
              <a:cs typeface="Tahoma" panose="020B0604030504040204" pitchFamily="34" charset="0"/>
            </a:endParaRPr>
          </a:p>
        </p:txBody>
      </p:sp>
    </p:spTree>
    <p:extLst>
      <p:ext uri="{BB962C8B-B14F-4D97-AF65-F5344CB8AC3E}">
        <p14:creationId xmlns:p14="http://schemas.microsoft.com/office/powerpoint/2010/main" val="17802109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669B27-B141-741A-E41D-429159D07CE3}"/>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66479EE0-0DB8-D033-3926-B0A5941F456D}"/>
              </a:ext>
            </a:extLst>
          </p:cNvPr>
          <p:cNvSpPr txBox="1"/>
          <p:nvPr/>
        </p:nvSpPr>
        <p:spPr>
          <a:xfrm>
            <a:off x="381000" y="304800"/>
            <a:ext cx="8534400" cy="5939703"/>
          </a:xfrm>
          <a:prstGeom prst="rect">
            <a:avLst/>
          </a:prstGeom>
          <a:noFill/>
        </p:spPr>
        <p:txBody>
          <a:bodyPr wrap="square">
            <a:spAutoFit/>
          </a:bodyPr>
          <a:lstStyle/>
          <a:p>
            <a:pPr marL="0" marR="0" algn="just">
              <a:spcAft>
                <a:spcPts val="100"/>
              </a:spcAft>
              <a:buNone/>
            </a:pPr>
            <a:r>
              <a:rPr lang="en-US" sz="2400" kern="1400" dirty="0">
                <a:effectLst/>
                <a:latin typeface="Tahoma" panose="020B0604030504040204" pitchFamily="34" charset="0"/>
                <a:ea typeface="Arial" panose="020B0604020202020204" pitchFamily="34" charset="0"/>
                <a:cs typeface="Tahoma" panose="020B0604030504040204" pitchFamily="34" charset="0"/>
              </a:rPr>
              <a:t>For the </a:t>
            </a:r>
            <a:r>
              <a:rPr lang="en-US" sz="2400" u="sng" kern="1400" dirty="0">
                <a:effectLst/>
                <a:latin typeface="Tahoma" panose="020B0604030504040204" pitchFamily="34" charset="0"/>
                <a:ea typeface="Arial" panose="020B0604020202020204" pitchFamily="34" charset="0"/>
                <a:cs typeface="Tahoma" panose="020B0604030504040204" pitchFamily="34" charset="0"/>
              </a:rPr>
              <a:t>EMTs, Paramedics, and Flight Medics</a:t>
            </a:r>
            <a:r>
              <a:rPr lang="en-US" sz="2400" kern="1400" dirty="0">
                <a:effectLst/>
                <a:latin typeface="Tahoma" panose="020B0604030504040204" pitchFamily="34" charset="0"/>
                <a:ea typeface="Arial" panose="020B0604020202020204" pitchFamily="34" charset="0"/>
                <a:cs typeface="Tahoma" panose="020B0604030504040204" pitchFamily="34" charset="0"/>
              </a:rPr>
              <a:t>, whose skilled hands and steady spirits bring healing in the golden hour of need: </a:t>
            </a:r>
            <a:endParaRPr lang="en-US" sz="2400" kern="1400" dirty="0">
              <a:effectLst/>
              <a:latin typeface="Tahoma" panose="020B0604030504040204" pitchFamily="34" charset="0"/>
              <a:ea typeface="Times New Roman" panose="02020603050405020304" pitchFamily="18" charset="0"/>
              <a:cs typeface="Times New Roman" panose="02020603050405020304" pitchFamily="18" charset="0"/>
            </a:endParaRPr>
          </a:p>
          <a:p>
            <a:pPr marL="233363" marR="0">
              <a:lnSpc>
                <a:spcPct val="150000"/>
              </a:lnSpc>
              <a:buNone/>
            </a:pPr>
            <a:r>
              <a:rPr lang="en-US" sz="3200" b="1" kern="1400" dirty="0">
                <a:effectLst/>
                <a:latin typeface="Tahoma" panose="020B0604030504040204" pitchFamily="34" charset="0"/>
                <a:ea typeface="Arial" panose="020B0604020202020204" pitchFamily="34" charset="0"/>
                <a:cs typeface="Tahoma" panose="020B0604030504040204" pitchFamily="34" charset="0"/>
              </a:rPr>
              <a:t>We thank you, O God, for their compassion.</a:t>
            </a:r>
            <a:endParaRPr lang="en-US" sz="3200" kern="1400" dirty="0">
              <a:effectLst/>
              <a:latin typeface="Tahoma" panose="020B0604030504040204" pitchFamily="34" charset="0"/>
              <a:ea typeface="Times New Roman" panose="02020603050405020304" pitchFamily="18" charset="0"/>
              <a:cs typeface="Times New Roman" panose="02020603050405020304" pitchFamily="18" charset="0"/>
            </a:endParaRPr>
          </a:p>
          <a:p>
            <a:pPr marL="0" marR="0" algn="just">
              <a:spcAft>
                <a:spcPts val="100"/>
              </a:spcAft>
              <a:buNone/>
            </a:pPr>
            <a:endParaRPr lang="en-US" sz="2400" kern="1400" dirty="0">
              <a:effectLst/>
              <a:latin typeface="Tahoma" panose="020B0604030504040204" pitchFamily="34" charset="0"/>
              <a:ea typeface="Arial" panose="020B0604020202020204" pitchFamily="34" charset="0"/>
              <a:cs typeface="Tahoma" panose="020B0604030504040204" pitchFamily="34" charset="0"/>
            </a:endParaRPr>
          </a:p>
          <a:p>
            <a:pPr marL="0" marR="0" algn="just">
              <a:spcAft>
                <a:spcPts val="100"/>
              </a:spcAft>
              <a:buNone/>
            </a:pPr>
            <a:r>
              <a:rPr lang="en-US" sz="2400" kern="1400" dirty="0">
                <a:effectLst/>
                <a:latin typeface="Tahoma" panose="020B0604030504040204" pitchFamily="34" charset="0"/>
                <a:ea typeface="Arial" panose="020B0604020202020204" pitchFamily="34" charset="0"/>
                <a:cs typeface="Tahoma" panose="020B0604030504040204" pitchFamily="34" charset="0"/>
              </a:rPr>
              <a:t>For the </a:t>
            </a:r>
            <a:r>
              <a:rPr lang="en-US" sz="2400" u="sng" kern="1400" dirty="0">
                <a:effectLst/>
                <a:latin typeface="Tahoma" panose="020B0604030504040204" pitchFamily="34" charset="0"/>
                <a:ea typeface="Arial" panose="020B0604020202020204" pitchFamily="34" charset="0"/>
                <a:cs typeface="Tahoma" panose="020B0604030504040204" pitchFamily="34" charset="0"/>
              </a:rPr>
              <a:t>Dispatchers</a:t>
            </a:r>
            <a:r>
              <a:rPr lang="en-US" sz="2400" kern="1400" dirty="0">
                <a:effectLst/>
                <a:latin typeface="Tahoma" panose="020B0604030504040204" pitchFamily="34" charset="0"/>
                <a:ea typeface="Arial" panose="020B0604020202020204" pitchFamily="34" charset="0"/>
                <a:cs typeface="Tahoma" panose="020B0604030504040204" pitchFamily="34" charset="0"/>
              </a:rPr>
              <a:t>, the calm voices in the dark who bridge the gap between crisis and help: </a:t>
            </a:r>
            <a:endParaRPr lang="en-US" sz="2400" kern="1400" dirty="0">
              <a:effectLst/>
              <a:latin typeface="Tahoma" panose="020B0604030504040204" pitchFamily="34" charset="0"/>
              <a:ea typeface="Times New Roman" panose="02020603050405020304" pitchFamily="18" charset="0"/>
              <a:cs typeface="Times New Roman" panose="02020603050405020304" pitchFamily="18" charset="0"/>
            </a:endParaRPr>
          </a:p>
          <a:p>
            <a:pPr marL="233363" marR="0">
              <a:lnSpc>
                <a:spcPct val="150000"/>
              </a:lnSpc>
              <a:buNone/>
            </a:pPr>
            <a:r>
              <a:rPr lang="en-US" sz="3200" b="1" kern="1400" dirty="0">
                <a:effectLst/>
                <a:latin typeface="Tahoma" panose="020B0604030504040204" pitchFamily="34" charset="0"/>
                <a:ea typeface="Arial" panose="020B0604020202020204" pitchFamily="34" charset="0"/>
                <a:cs typeface="Tahoma" panose="020B0604030504040204" pitchFamily="34" charset="0"/>
              </a:rPr>
              <a:t>We thank you, O God, for their guidance.</a:t>
            </a:r>
          </a:p>
          <a:p>
            <a:pPr marL="233363" marR="0" algn="r">
              <a:lnSpc>
                <a:spcPct val="150000"/>
              </a:lnSpc>
              <a:buNone/>
            </a:pPr>
            <a:r>
              <a:rPr lang="en-US" sz="3200" b="1" kern="1400" dirty="0">
                <a:latin typeface="Tahoma" panose="020B0604030504040204" pitchFamily="34" charset="0"/>
                <a:ea typeface="Times New Roman" panose="02020603050405020304" pitchFamily="18" charset="0"/>
                <a:cs typeface="Tahoma" panose="020B0604030504040204" pitchFamily="34" charset="0"/>
              </a:rPr>
              <a:t>. . .</a:t>
            </a:r>
            <a:endParaRPr lang="en-US" sz="3200" kern="1400" dirty="0">
              <a:effectLst/>
              <a:latin typeface="Tahoma" panose="020B060403050404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80433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2B9520-DD3C-B8A8-8CD6-859548D4648F}"/>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9E527E1D-00A0-FE60-2BB0-E0B7F087B325}"/>
              </a:ext>
            </a:extLst>
          </p:cNvPr>
          <p:cNvSpPr txBox="1"/>
          <p:nvPr/>
        </p:nvSpPr>
        <p:spPr>
          <a:xfrm>
            <a:off x="381000" y="304800"/>
            <a:ext cx="8534400" cy="5926879"/>
          </a:xfrm>
          <a:prstGeom prst="rect">
            <a:avLst/>
          </a:prstGeom>
          <a:noFill/>
        </p:spPr>
        <p:txBody>
          <a:bodyPr wrap="square">
            <a:spAutoFit/>
          </a:bodyPr>
          <a:lstStyle/>
          <a:p>
            <a:pPr marL="0" marR="0" algn="just">
              <a:buNone/>
            </a:pPr>
            <a:r>
              <a:rPr lang="en-US" sz="2400" kern="1400" dirty="0">
                <a:effectLst/>
                <a:latin typeface="Tahoma" panose="020B0604030504040204" pitchFamily="34" charset="0"/>
                <a:ea typeface="Arial" panose="020B0604020202020204" pitchFamily="34" charset="0"/>
                <a:cs typeface="Tahoma" panose="020B0604030504040204" pitchFamily="34" charset="0"/>
              </a:rPr>
              <a:t>For men and women who serve in our </a:t>
            </a:r>
            <a:r>
              <a:rPr lang="en-US" sz="2400" u="sng" kern="1400" dirty="0">
                <a:effectLst/>
                <a:latin typeface="Tahoma" panose="020B0604030504040204" pitchFamily="34" charset="0"/>
                <a:ea typeface="Arial" panose="020B0604020202020204" pitchFamily="34" charset="0"/>
                <a:cs typeface="Tahoma" panose="020B0604030504040204" pitchFamily="34" charset="0"/>
              </a:rPr>
              <a:t>Nation’s Armed Forces</a:t>
            </a:r>
            <a:r>
              <a:rPr lang="en-US" sz="2400" b="1" kern="1400" dirty="0">
                <a:effectLst/>
                <a:latin typeface="Tahoma" panose="020B0604030504040204" pitchFamily="34" charset="0"/>
                <a:ea typeface="Arial" panose="020B0604020202020204" pitchFamily="34" charset="0"/>
                <a:cs typeface="Tahoma" panose="020B0604030504040204" pitchFamily="34" charset="0"/>
              </a:rPr>
              <a:t>, </a:t>
            </a:r>
            <a:r>
              <a:rPr lang="en-US" sz="2400" kern="1400" dirty="0">
                <a:effectLst/>
                <a:latin typeface="Tahoma" panose="020B0604030504040204" pitchFamily="34" charset="0"/>
                <a:ea typeface="Arial" panose="020B0604020202020204" pitchFamily="34" charset="0"/>
                <a:cs typeface="Tahoma" panose="020B0604030504040204" pitchFamily="34" charset="0"/>
              </a:rPr>
              <a:t>who step up and march into foreign lands to protect the people of this great land.</a:t>
            </a:r>
            <a:endParaRPr lang="en-US" sz="2400" kern="1400" dirty="0">
              <a:effectLst/>
              <a:latin typeface="Tahoma" panose="020B0604030504040204" pitchFamily="34" charset="0"/>
              <a:ea typeface="Times New Roman" panose="02020603050405020304" pitchFamily="18" charset="0"/>
              <a:cs typeface="Times New Roman" panose="02020603050405020304" pitchFamily="18" charset="0"/>
            </a:endParaRPr>
          </a:p>
          <a:p>
            <a:pPr marL="233363" marR="0">
              <a:lnSpc>
                <a:spcPct val="150000"/>
              </a:lnSpc>
              <a:buNone/>
            </a:pPr>
            <a:r>
              <a:rPr lang="en-US" sz="3200" b="1" kern="1400" dirty="0">
                <a:effectLst/>
                <a:latin typeface="Tahoma" panose="020B0604030504040204" pitchFamily="34" charset="0"/>
                <a:ea typeface="Arial" panose="020B0604020202020204" pitchFamily="34" charset="0"/>
                <a:cs typeface="Tahoma" panose="020B0604030504040204" pitchFamily="34" charset="0"/>
              </a:rPr>
              <a:t>We thank you God, for bravery and their courage.</a:t>
            </a:r>
            <a:endParaRPr lang="en-US" sz="3200" kern="1400" dirty="0">
              <a:effectLst/>
              <a:latin typeface="Tahoma" panose="020B0604030504040204" pitchFamily="34" charset="0"/>
              <a:ea typeface="Times New Roman" panose="02020603050405020304" pitchFamily="18" charset="0"/>
              <a:cs typeface="Times New Roman" panose="02020603050405020304" pitchFamily="18" charset="0"/>
            </a:endParaRPr>
          </a:p>
          <a:p>
            <a:pPr marL="0" marR="0" algn="just">
              <a:spcAft>
                <a:spcPts val="100"/>
              </a:spcAft>
              <a:buNone/>
            </a:pPr>
            <a:endParaRPr lang="en-US" sz="2400" kern="1400" dirty="0">
              <a:effectLst/>
              <a:latin typeface="Tahoma" panose="020B0604030504040204" pitchFamily="34" charset="0"/>
              <a:ea typeface="Arial" panose="020B0604020202020204" pitchFamily="34" charset="0"/>
              <a:cs typeface="Times New Roman" panose="02020603050405020304" pitchFamily="18" charset="0"/>
            </a:endParaRPr>
          </a:p>
          <a:p>
            <a:pPr marL="0" marR="0" algn="just">
              <a:spcAft>
                <a:spcPts val="100"/>
              </a:spcAft>
              <a:buNone/>
            </a:pPr>
            <a:r>
              <a:rPr lang="en-US" sz="2400" kern="1400" dirty="0">
                <a:effectLst/>
                <a:latin typeface="Tahoma" panose="020B0604030504040204" pitchFamily="34" charset="0"/>
                <a:ea typeface="Arial" panose="020B0604020202020204" pitchFamily="34" charset="0"/>
                <a:cs typeface="Times New Roman" panose="02020603050405020304" pitchFamily="18" charset="0"/>
              </a:rPr>
              <a:t>We also remember their families—those who wait, who pray, and who support their loved ones in this difficult calling. </a:t>
            </a:r>
            <a:endParaRPr lang="en-US" sz="2400" kern="1400" dirty="0">
              <a:effectLst/>
              <a:latin typeface="Tahoma" panose="020B0604030504040204" pitchFamily="34" charset="0"/>
              <a:ea typeface="Times New Roman" panose="02020603050405020304" pitchFamily="18" charset="0"/>
              <a:cs typeface="Times New Roman" panose="02020603050405020304" pitchFamily="18" charset="0"/>
            </a:endParaRPr>
          </a:p>
          <a:p>
            <a:pPr marL="233363" marR="0">
              <a:lnSpc>
                <a:spcPct val="150000"/>
              </a:lnSpc>
              <a:buNone/>
            </a:pPr>
            <a:r>
              <a:rPr lang="en-US" sz="3200" b="1" kern="1400" dirty="0">
                <a:effectLst/>
                <a:latin typeface="Tahoma" panose="020B0604030504040204" pitchFamily="34" charset="0"/>
                <a:ea typeface="Arial" panose="020B0604020202020204" pitchFamily="34" charset="0"/>
                <a:cs typeface="Times New Roman" panose="02020603050405020304" pitchFamily="18" charset="0"/>
              </a:rPr>
              <a:t>Surround them with your peace which passes all understanding.</a:t>
            </a:r>
          </a:p>
          <a:p>
            <a:pPr marL="233363" marR="0" algn="r">
              <a:lnSpc>
                <a:spcPct val="150000"/>
              </a:lnSpc>
              <a:buNone/>
            </a:pPr>
            <a:r>
              <a:rPr lang="en-US" sz="3200" b="1" kern="1400" dirty="0">
                <a:latin typeface="Tahoma" panose="020B0604030504040204" pitchFamily="34" charset="0"/>
                <a:ea typeface="Arial" panose="020B0604020202020204" pitchFamily="34" charset="0"/>
                <a:cs typeface="Times New Roman" panose="02020603050405020304" pitchFamily="18" charset="0"/>
              </a:rPr>
              <a:t>. . . </a:t>
            </a:r>
            <a:endParaRPr lang="en-US" sz="3200" kern="1400" dirty="0">
              <a:effectLst/>
              <a:latin typeface="Tahoma" panose="020B060403050404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358320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2E4C3B-E877-2BA9-1110-5646DA6D4A2E}"/>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230051A3-DD8F-B18A-03B4-A590B2A22750}"/>
              </a:ext>
            </a:extLst>
          </p:cNvPr>
          <p:cNvSpPr txBox="1"/>
          <p:nvPr/>
        </p:nvSpPr>
        <p:spPr>
          <a:xfrm>
            <a:off x="381000" y="304800"/>
            <a:ext cx="8534400" cy="5399235"/>
          </a:xfrm>
          <a:prstGeom prst="rect">
            <a:avLst/>
          </a:prstGeom>
          <a:noFill/>
        </p:spPr>
        <p:txBody>
          <a:bodyPr wrap="square">
            <a:spAutoFit/>
          </a:bodyPr>
          <a:lstStyle/>
          <a:p>
            <a:pPr marL="0" marR="0" algn="just">
              <a:spcAft>
                <a:spcPts val="100"/>
              </a:spcAft>
              <a:buNone/>
            </a:pPr>
            <a:r>
              <a:rPr lang="en-US" sz="2400" kern="1400" dirty="0">
                <a:effectLst/>
                <a:latin typeface="Tahoma" panose="020B0604030504040204" pitchFamily="34" charset="0"/>
                <a:ea typeface="Arial" panose="020B0604020202020204" pitchFamily="34" charset="0"/>
                <a:cs typeface="Times New Roman" panose="02020603050405020304" pitchFamily="18" charset="0"/>
              </a:rPr>
              <a:t>Holy Spirit, sustain these servants. In the face of trauma, give them resilience. In the face of exhaustion, give them rest. In the face of cynicism, give them hope. </a:t>
            </a:r>
            <a:endParaRPr lang="en-US" sz="2400" kern="1400" dirty="0">
              <a:effectLst/>
              <a:latin typeface="Tahoma" panose="020B0604030504040204" pitchFamily="34" charset="0"/>
              <a:ea typeface="Times New Roman" panose="02020603050405020304" pitchFamily="18" charset="0"/>
              <a:cs typeface="Times New Roman" panose="02020603050405020304" pitchFamily="18" charset="0"/>
            </a:endParaRPr>
          </a:p>
          <a:p>
            <a:pPr marL="233363" marR="0" algn="just">
              <a:lnSpc>
                <a:spcPct val="150000"/>
              </a:lnSpc>
              <a:buNone/>
            </a:pPr>
            <a:r>
              <a:rPr lang="en-US" sz="3200" b="1" kern="1400" dirty="0">
                <a:effectLst/>
                <a:latin typeface="Tahoma" panose="020B0604030504040204" pitchFamily="34" charset="0"/>
                <a:ea typeface="Arial" panose="020B0604020202020204" pitchFamily="34" charset="0"/>
                <a:cs typeface="Times New Roman" panose="02020603050405020304" pitchFamily="18" charset="0"/>
              </a:rPr>
              <a:t>May they know that their work is seen by you, and their lives are held by you. Amen.</a:t>
            </a:r>
          </a:p>
          <a:p>
            <a:pPr marL="233363" marR="0" algn="just">
              <a:lnSpc>
                <a:spcPct val="150000"/>
              </a:lnSpc>
              <a:buNone/>
            </a:pPr>
            <a:endParaRPr lang="en-US" sz="3200" b="1" kern="1400" dirty="0">
              <a:latin typeface="Tahoma" panose="020B0604030504040204" pitchFamily="34" charset="0"/>
              <a:ea typeface="Times New Roman" panose="02020603050405020304" pitchFamily="18" charset="0"/>
              <a:cs typeface="Times New Roman" panose="02020603050405020304" pitchFamily="18" charset="0"/>
            </a:endParaRPr>
          </a:p>
          <a:p>
            <a:pPr marL="233363" marR="0" algn="just">
              <a:lnSpc>
                <a:spcPct val="150000"/>
              </a:lnSpc>
              <a:buNone/>
            </a:pPr>
            <a:endParaRPr lang="en-US" sz="3200" b="1" kern="1400" dirty="0">
              <a:effectLst/>
              <a:latin typeface="Tahoma" panose="020B0604030504040204" pitchFamily="34" charset="0"/>
              <a:ea typeface="Times New Roman" panose="02020603050405020304" pitchFamily="18" charset="0"/>
              <a:cs typeface="Times New Roman" panose="02020603050405020304" pitchFamily="18" charset="0"/>
            </a:endParaRPr>
          </a:p>
          <a:p>
            <a:pPr marL="233363" algn="ctr">
              <a:lnSpc>
                <a:spcPct val="150000"/>
              </a:lnSpc>
            </a:pPr>
            <a:r>
              <a:rPr lang="en-US" sz="2400" dirty="0">
                <a:latin typeface="Comic Sans MS" panose="030F0702030302020204" pitchFamily="66" charset="0"/>
              </a:rPr>
              <a:t>~ Children may go downstairs for Sunday School ~</a:t>
            </a:r>
          </a:p>
        </p:txBody>
      </p:sp>
    </p:spTree>
    <p:extLst>
      <p:ext uri="{BB962C8B-B14F-4D97-AF65-F5344CB8AC3E}">
        <p14:creationId xmlns:p14="http://schemas.microsoft.com/office/powerpoint/2010/main" val="42920510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4">
            <a:extLst>
              <a:ext uri="{FF2B5EF4-FFF2-40B4-BE49-F238E27FC236}">
                <a16:creationId xmlns:a16="http://schemas.microsoft.com/office/drawing/2014/main" id="{6241354C-3F84-FB44-61EF-E95BD43172DD}"/>
              </a:ext>
            </a:extLst>
          </p:cNvPr>
          <p:cNvSpPr txBox="1">
            <a:spLocks noChangeArrowheads="1"/>
          </p:cNvSpPr>
          <p:nvPr/>
        </p:nvSpPr>
        <p:spPr bwMode="auto">
          <a:xfrm>
            <a:off x="457199" y="381000"/>
            <a:ext cx="4591581" cy="63246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rmAutofit fontScale="92500"/>
          </a:bodyPr>
          <a:lstStyle>
            <a:lvl1pPr eaLnBrk="0" hangingPunct="0">
              <a:spcBef>
                <a:spcPct val="20000"/>
              </a:spcBef>
              <a:buClr>
                <a:schemeClr val="hlink"/>
              </a:buClr>
              <a:buSzPct val="70000"/>
              <a:buFont typeface="Wingdings" pitchFamily="2" charset="2"/>
              <a:buChar char="n"/>
              <a:tabLst>
                <a:tab pos="8636000" algn="r"/>
              </a:tabLst>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tabLst>
                <a:tab pos="8636000" algn="r"/>
              </a:tabLst>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tabLst>
                <a:tab pos="8636000" algn="r"/>
              </a:tabLst>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tabLst>
                <a:tab pos="8636000" algn="r"/>
              </a:tabLst>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9pPr>
          </a:lstStyle>
          <a:p>
            <a:pPr eaLnBrk="1" hangingPunct="1">
              <a:lnSpc>
                <a:spcPct val="90000"/>
              </a:lnSpc>
              <a:spcAft>
                <a:spcPts val="600"/>
              </a:spcAft>
              <a:buClr>
                <a:schemeClr val="tx2"/>
              </a:buClr>
              <a:buFont typeface="Wingdings 2" charset="2"/>
              <a:buNone/>
              <a:defRPr/>
            </a:pPr>
            <a:r>
              <a:rPr lang="en-US" altLang="en-US" sz="3000" b="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GIVING OF OUR GIFTS &amp; OFFERTORY:</a:t>
            </a:r>
          </a:p>
          <a:p>
            <a:pPr eaLnBrk="1" hangingPunct="1">
              <a:lnSpc>
                <a:spcPct val="90000"/>
              </a:lnSpc>
              <a:spcAft>
                <a:spcPts val="600"/>
              </a:spcAft>
              <a:buClr>
                <a:schemeClr val="tx2"/>
              </a:buClr>
              <a:buFont typeface="Wingdings 2" charset="2"/>
              <a:buNone/>
              <a:defRPr/>
            </a:pPr>
            <a:r>
              <a:rPr lang="en-US" altLang="en-US" sz="2200" b="0"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Our God has blessed us, so let us extend </a:t>
            </a:r>
            <a:br>
              <a:rPr lang="en-US" altLang="en-US" sz="2200" b="0"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br>
            <a:r>
              <a:rPr lang="en-US" altLang="en-US" sz="2200" b="0"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God’s Blessing as we present our Tithes and Offerings.</a:t>
            </a:r>
          </a:p>
          <a:p>
            <a:pPr eaLnBrk="1" hangingPunct="1">
              <a:lnSpc>
                <a:spcPct val="90000"/>
              </a:lnSpc>
              <a:spcAft>
                <a:spcPts val="600"/>
              </a:spcAft>
              <a:buClr>
                <a:schemeClr val="tx2"/>
              </a:buClr>
              <a:buFont typeface="Wingdings 2" charset="2"/>
              <a:buNone/>
              <a:defRPr/>
            </a:pPr>
            <a:r>
              <a:rPr lang="en-US" altLang="en-US" sz="22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     </a:t>
            </a:r>
          </a:p>
          <a:p>
            <a:pPr eaLnBrk="1" hangingPunct="1">
              <a:lnSpc>
                <a:spcPct val="90000"/>
              </a:lnSpc>
              <a:spcAft>
                <a:spcPts val="600"/>
              </a:spcAft>
              <a:buClr>
                <a:schemeClr val="tx2"/>
              </a:buClr>
              <a:buFont typeface="Wingdings 2" charset="2"/>
              <a:buNone/>
              <a:defRPr/>
            </a:pPr>
            <a:r>
              <a:rPr lang="en-US" altLang="en-US" sz="22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Thank you for being faithful stewards of your </a:t>
            </a:r>
            <a:br>
              <a:rPr lang="en-US" altLang="en-US" sz="22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br>
            <a:r>
              <a:rPr lang="en-US" altLang="en-US" sz="22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church family with your prayers, your time, </a:t>
            </a:r>
            <a:br>
              <a:rPr lang="en-US" altLang="en-US" sz="22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br>
            <a:r>
              <a:rPr lang="en-US" altLang="en-US" sz="22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talent, and your financial resources. </a:t>
            </a:r>
          </a:p>
          <a:p>
            <a:pPr eaLnBrk="1" hangingPunct="1">
              <a:lnSpc>
                <a:spcPct val="90000"/>
              </a:lnSpc>
              <a:spcAft>
                <a:spcPts val="600"/>
              </a:spcAft>
              <a:buClr>
                <a:schemeClr val="tx2"/>
              </a:buClr>
              <a:buFont typeface="Wingdings 2" charset="2"/>
              <a:buNone/>
              <a:defRPr/>
            </a:pPr>
            <a:endParaRPr lang="en-US" altLang="en-US" sz="22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endParaRPr>
          </a:p>
          <a:p>
            <a:pPr eaLnBrk="1" hangingPunct="1">
              <a:lnSpc>
                <a:spcPct val="90000"/>
              </a:lnSpc>
              <a:spcAft>
                <a:spcPts val="600"/>
              </a:spcAft>
              <a:buClr>
                <a:schemeClr val="tx2"/>
              </a:buClr>
              <a:buFont typeface="Wingdings 2" charset="2"/>
              <a:buNone/>
              <a:defRPr/>
            </a:pPr>
            <a:r>
              <a:rPr lang="en-US" altLang="en-US" sz="22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Contributions may also be made: </a:t>
            </a:r>
          </a:p>
          <a:p>
            <a:pPr marL="342900" indent="-342900" eaLnBrk="1" hangingPunct="1">
              <a:lnSpc>
                <a:spcPct val="90000"/>
              </a:lnSpc>
              <a:spcAft>
                <a:spcPts val="600"/>
              </a:spcAft>
              <a:buClr>
                <a:schemeClr val="tx2"/>
              </a:buClr>
              <a:defRPr/>
            </a:pPr>
            <a:r>
              <a:rPr lang="en-US" altLang="en-US" sz="22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Electronically on the church website </a:t>
            </a:r>
            <a:br>
              <a:rPr lang="en-US" altLang="en-US" sz="22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br>
            <a:r>
              <a:rPr lang="en-US" altLang="en-US" sz="22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at fpcb-nj.org; </a:t>
            </a:r>
          </a:p>
          <a:p>
            <a:pPr marL="342900" indent="-342900" eaLnBrk="1" hangingPunct="1">
              <a:lnSpc>
                <a:spcPct val="90000"/>
              </a:lnSpc>
              <a:spcAft>
                <a:spcPts val="600"/>
              </a:spcAft>
              <a:buClr>
                <a:schemeClr val="tx2"/>
              </a:buClr>
              <a:defRPr/>
            </a:pPr>
            <a:r>
              <a:rPr lang="en-US" altLang="en-US" sz="22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By reoccurring electronic withdrawal; or </a:t>
            </a:r>
          </a:p>
          <a:p>
            <a:pPr marL="342900" indent="-342900" eaLnBrk="1" hangingPunct="1">
              <a:lnSpc>
                <a:spcPct val="90000"/>
              </a:lnSpc>
              <a:spcAft>
                <a:spcPts val="600"/>
              </a:spcAft>
              <a:buClr>
                <a:schemeClr val="tx2"/>
              </a:buClr>
              <a:defRPr/>
            </a:pPr>
            <a:r>
              <a:rPr lang="en-US" altLang="en-US" sz="22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By mailing your offering to the church: </a:t>
            </a:r>
            <a:br>
              <a:rPr lang="en-US" altLang="en-US" sz="22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br>
            <a:r>
              <a:rPr lang="en-US" altLang="en-US" sz="22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P.O. Box 385, Blairstown, NJ.</a:t>
            </a:r>
          </a:p>
        </p:txBody>
      </p:sp>
      <p:pic>
        <p:nvPicPr>
          <p:cNvPr id="3" name="Picture 2">
            <a:extLst>
              <a:ext uri="{FF2B5EF4-FFF2-40B4-BE49-F238E27FC236}">
                <a16:creationId xmlns:a16="http://schemas.microsoft.com/office/drawing/2014/main" id="{5637AAFB-A6C7-F3D6-53C3-F86CD11DF2FE}"/>
              </a:ext>
            </a:extLst>
          </p:cNvPr>
          <p:cNvPicPr>
            <a:picLocks noChangeAspect="1"/>
          </p:cNvPicPr>
          <p:nvPr/>
        </p:nvPicPr>
        <p:blipFill>
          <a:blip r:embed="rId2">
            <a:extLst>
              <a:ext uri="{28A0092B-C50C-407E-A947-70E740481C1C}">
                <a14:useLocalDpi xmlns:a14="http://schemas.microsoft.com/office/drawing/2010/main" val="0"/>
              </a:ext>
            </a:extLst>
          </a:blip>
          <a:srcRect b="25473"/>
          <a:stretch>
            <a:fillRect/>
          </a:stretch>
        </p:blipFill>
        <p:spPr>
          <a:xfrm>
            <a:off x="5876639" y="3542720"/>
            <a:ext cx="2384010" cy="2253261"/>
          </a:xfrm>
          <a:prstGeom prst="rect">
            <a:avLst/>
          </a:prstGeom>
        </p:spPr>
      </p:pic>
      <p:pic>
        <p:nvPicPr>
          <p:cNvPr id="4" name="Picture 3" descr="A heart in a box&#10;&#10;Description automatically generated">
            <a:extLst>
              <a:ext uri="{FF2B5EF4-FFF2-40B4-BE49-F238E27FC236}">
                <a16:creationId xmlns:a16="http://schemas.microsoft.com/office/drawing/2014/main" id="{EF95CC1F-CA82-C492-5551-5FC363F327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6334" y="1148458"/>
            <a:ext cx="1464620" cy="2253261"/>
          </a:xfrm>
          <a:prstGeom prst="rect">
            <a:avLst/>
          </a:prstGeom>
        </p:spPr>
      </p:pic>
    </p:spTree>
    <p:extLst>
      <p:ext uri="{BB962C8B-B14F-4D97-AF65-F5344CB8AC3E}">
        <p14:creationId xmlns:p14="http://schemas.microsoft.com/office/powerpoint/2010/main" val="6026066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3C1CF077-8A5F-4010-AF46-0919BC272DA2}"/>
              </a:ext>
            </a:extLst>
          </p:cNvPr>
          <p:cNvSpPr>
            <a:spLocks noChangeArrowheads="1"/>
          </p:cNvSpPr>
          <p:nvPr/>
        </p:nvSpPr>
        <p:spPr bwMode="auto">
          <a:xfrm>
            <a:off x="28353" y="-228600"/>
            <a:ext cx="9144000" cy="6962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a:spcBef>
                <a:spcPct val="0"/>
              </a:spcBef>
              <a:buFont typeface="Wingdings" pitchFamily="2" charset="2"/>
              <a:buNone/>
              <a:defRPr/>
            </a:pPr>
            <a:endParaRPr lang="en-US" sz="1000" dirty="0">
              <a:effectLst>
                <a:outerShdw blurRad="38100" dist="38100" dir="2700000" algn="tl">
                  <a:srgbClr val="000000">
                    <a:alpha val="43137"/>
                  </a:srgbClr>
                </a:outerShdw>
              </a:effectLst>
            </a:endParaRPr>
          </a:p>
          <a:p>
            <a:pPr>
              <a:lnSpc>
                <a:spcPct val="150000"/>
              </a:lnSpc>
              <a:spcBef>
                <a:spcPct val="0"/>
              </a:spcBef>
              <a:buFont typeface="Wingdings" pitchFamily="2" charset="2"/>
              <a:buNone/>
              <a:defRPr/>
            </a:pPr>
            <a:r>
              <a:rPr lang="en-US" altLang="en-US" sz="2400" b="0" dirty="0">
                <a:effectLst>
                  <a:outerShdw blurRad="38100" dist="38100" dir="2700000" algn="tl">
                    <a:srgbClr val="000000">
                      <a:alpha val="43137"/>
                    </a:srgbClr>
                  </a:outerShdw>
                </a:effectLst>
              </a:rPr>
              <a:t>* </a:t>
            </a:r>
            <a:r>
              <a:rPr lang="en-US" altLang="en-US" sz="2400" b="0" dirty="0"/>
              <a:t>DOXOLOGY: </a:t>
            </a:r>
            <a:r>
              <a:rPr lang="en-US" altLang="en-US" sz="2400" b="0" i="1" dirty="0"/>
              <a:t>No. 577  Glory Be to the Father</a:t>
            </a:r>
          </a:p>
          <a:p>
            <a:pPr algn="ctr">
              <a:lnSpc>
                <a:spcPts val="5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Glory be to the Father, and the Son, </a:t>
            </a:r>
          </a:p>
          <a:p>
            <a:pPr algn="ctr">
              <a:lnSpc>
                <a:spcPts val="5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and the Holy Ghost; As it was in the beginning, is now, and ever shall be,</a:t>
            </a:r>
          </a:p>
          <a:p>
            <a:pPr algn="ctr">
              <a:lnSpc>
                <a:spcPts val="5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world without end. Amen.</a:t>
            </a:r>
          </a:p>
          <a:p>
            <a:pPr algn="ctr">
              <a:lnSpc>
                <a:spcPts val="5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As it was in the beginning, is now, </a:t>
            </a:r>
          </a:p>
          <a:p>
            <a:pPr algn="ctr">
              <a:lnSpc>
                <a:spcPts val="5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and ever shall be, world without end. Amen. Amen. Amen. </a:t>
            </a:r>
          </a:p>
          <a:p>
            <a:pPr algn="ctr">
              <a:lnSpc>
                <a:spcPts val="5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Amen. Amen. Amen. Amen. Amen.</a:t>
            </a:r>
          </a:p>
          <a:p>
            <a:pPr>
              <a:lnSpc>
                <a:spcPct val="150000"/>
              </a:lnSpc>
              <a:spcBef>
                <a:spcPct val="0"/>
              </a:spcBef>
              <a:buFont typeface="Wingdings" pitchFamily="2" charset="2"/>
              <a:buNone/>
              <a:defRPr/>
            </a:pPr>
            <a:endParaRPr lang="en-US" altLang="en-US" sz="2400" b="0" dirty="0"/>
          </a:p>
          <a:p>
            <a:pPr>
              <a:lnSpc>
                <a:spcPct val="150000"/>
              </a:lnSpc>
              <a:spcBef>
                <a:spcPct val="0"/>
              </a:spcBef>
              <a:buFont typeface="Wingdings" pitchFamily="2" charset="2"/>
              <a:buNone/>
              <a:defRPr/>
            </a:pPr>
            <a:r>
              <a:rPr lang="en-US" altLang="en-US" sz="2400" b="0" dirty="0"/>
              <a:t>* PRAYER OF DEDICATION</a:t>
            </a:r>
            <a:endParaRPr lang="en-US" altLang="en-US" sz="2400" b="1" i="1" dirty="0">
              <a:effectLst>
                <a:outerShdw blurRad="38100" dist="38100" dir="2700000" algn="tl">
                  <a:srgbClr val="000000">
                    <a:alpha val="43137"/>
                  </a:srgbClr>
                </a:outerShdw>
              </a:effectLs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3">
            <a:extLst>
              <a:ext uri="{FF2B5EF4-FFF2-40B4-BE49-F238E27FC236}">
                <a16:creationId xmlns:a16="http://schemas.microsoft.com/office/drawing/2014/main" id="{CF3D2530-5B93-AA39-6862-E0E85C7C24F3}"/>
              </a:ext>
            </a:extLst>
          </p:cNvPr>
          <p:cNvSpPr>
            <a:spLocks noChangeArrowheads="1"/>
          </p:cNvSpPr>
          <p:nvPr/>
        </p:nvSpPr>
        <p:spPr bwMode="auto">
          <a:xfrm>
            <a:off x="0" y="176272"/>
            <a:ext cx="9144000" cy="6555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marL="292100" algn="ctr">
              <a:spcBef>
                <a:spcPct val="0"/>
              </a:spcBef>
              <a:buClrTx/>
              <a:buSzTx/>
              <a:buNone/>
              <a:tabLst>
                <a:tab pos="863600" algn="l"/>
                <a:tab pos="8636000" algn="r"/>
              </a:tabLst>
              <a:defRPr/>
            </a:pPr>
            <a:r>
              <a:rPr lang="en-US" altLang="en-US" sz="2800" b="0" dirty="0"/>
              <a:t>PRELUDE</a:t>
            </a:r>
            <a:endParaRPr lang="en-US" altLang="en-US" sz="2800" b="0" i="1" dirty="0"/>
          </a:p>
          <a:p>
            <a:pPr marL="292100" algn="ctr">
              <a:spcBef>
                <a:spcPct val="0"/>
              </a:spcBef>
              <a:buClrTx/>
              <a:buSzTx/>
              <a:buFontTx/>
              <a:buNone/>
              <a:tabLst>
                <a:tab pos="863600" algn="l"/>
                <a:tab pos="8636000" algn="r"/>
              </a:tabLst>
              <a:defRPr/>
            </a:pPr>
            <a:endParaRPr lang="en-US" altLang="en-US" sz="2800" b="0" dirty="0"/>
          </a:p>
          <a:p>
            <a:pPr marL="292100" algn="ctr">
              <a:spcBef>
                <a:spcPct val="0"/>
              </a:spcBef>
              <a:buClrTx/>
              <a:buSzTx/>
              <a:buFontTx/>
              <a:buNone/>
              <a:tabLst>
                <a:tab pos="863600" algn="l"/>
                <a:tab pos="8636000" algn="r"/>
              </a:tabLst>
              <a:defRPr/>
            </a:pPr>
            <a:r>
              <a:rPr lang="en-US" altLang="en-US" sz="2800" b="0" dirty="0"/>
              <a:t>WELCOME &amp; ANNOUNCEMENTS</a:t>
            </a:r>
          </a:p>
          <a:p>
            <a:pPr marL="292100">
              <a:spcBef>
                <a:spcPct val="0"/>
              </a:spcBef>
              <a:buClrTx/>
              <a:buSzTx/>
              <a:buFontTx/>
              <a:buNone/>
              <a:tabLst>
                <a:tab pos="863600" algn="l"/>
                <a:tab pos="8636000" algn="r"/>
              </a:tabLst>
              <a:defRPr/>
            </a:pPr>
            <a:endParaRPr lang="en-US" altLang="en-US" sz="2800" dirty="0"/>
          </a:p>
          <a:p>
            <a:pPr algn="ctr" eaLnBrk="1" hangingPunct="1">
              <a:spcBef>
                <a:spcPct val="0"/>
              </a:spcBef>
              <a:buClrTx/>
              <a:buSzTx/>
              <a:buFontTx/>
              <a:buNone/>
              <a:defRPr/>
            </a:pPr>
            <a:r>
              <a:rPr lang="en-US" altLang="en-US" sz="2800" b="0" dirty="0">
                <a:effectLst>
                  <a:outerShdw blurRad="38100" dist="38100" dir="2700000" algn="tl">
                    <a:srgbClr val="000000">
                      <a:alpha val="43137"/>
                    </a:srgbClr>
                  </a:outerShdw>
                </a:effectLst>
              </a:rPr>
              <a:t>AFFIRMATION OF MISSION STATEMENT </a:t>
            </a: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r>
              <a:rPr lang="en-US" altLang="en-US" sz="2800" dirty="0">
                <a:effectLst>
                  <a:outerShdw blurRad="38100" dist="38100" dir="2700000" algn="tl">
                    <a:srgbClr val="000000">
                      <a:alpha val="43137"/>
                    </a:srgbClr>
                  </a:outerShdw>
                </a:effectLst>
              </a:rPr>
              <a:t>CHORAL INTROIT</a:t>
            </a:r>
          </a:p>
        </p:txBody>
      </p:sp>
      <p:sp>
        <p:nvSpPr>
          <p:cNvPr id="3" name="Plaque 2">
            <a:extLst>
              <a:ext uri="{FF2B5EF4-FFF2-40B4-BE49-F238E27FC236}">
                <a16:creationId xmlns:a16="http://schemas.microsoft.com/office/drawing/2014/main" id="{E78AD04C-07FD-C61B-D46F-357A39F801CC}"/>
              </a:ext>
            </a:extLst>
          </p:cNvPr>
          <p:cNvSpPr/>
          <p:nvPr/>
        </p:nvSpPr>
        <p:spPr>
          <a:xfrm>
            <a:off x="342900" y="2667000"/>
            <a:ext cx="8458200" cy="3124200"/>
          </a:xfrm>
          <a:prstGeom prst="plaqu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Wingdings" pitchFamily="2" charset="2"/>
              <a:buNone/>
              <a:defRPr/>
            </a:pPr>
            <a:endParaRPr lang="en-US" altLang="en-US" u="sng" dirty="0">
              <a:solidFill>
                <a:schemeClr val="tx1"/>
              </a:solidFill>
              <a:effectLst>
                <a:outerShdw blurRad="38100" dist="38100" dir="2700000" algn="tl">
                  <a:srgbClr val="000000">
                    <a:alpha val="43137"/>
                  </a:srgbClr>
                </a:outerShdw>
              </a:effectLst>
            </a:endParaRPr>
          </a:p>
          <a:p>
            <a:pPr algn="ctr">
              <a:lnSpc>
                <a:spcPct val="150000"/>
              </a:lnSpc>
              <a:buFont typeface="Wingdings" pitchFamily="2" charset="2"/>
              <a:buNone/>
              <a:defRPr/>
            </a:pPr>
            <a:r>
              <a:rPr lang="en-US" altLang="en-US" sz="3200" u="sng" dirty="0">
                <a:solidFill>
                  <a:schemeClr val="tx1"/>
                </a:solidFill>
                <a:effectLst>
                  <a:outerShdw blurRad="38100" dist="38100" dir="2700000" algn="tl">
                    <a:srgbClr val="000000">
                      <a:alpha val="43137"/>
                    </a:srgbClr>
                  </a:outerShdw>
                </a:effectLst>
              </a:rPr>
              <a:t>Our Mission Statement</a:t>
            </a:r>
            <a:r>
              <a:rPr lang="en-US" altLang="en-US" sz="3200" dirty="0">
                <a:solidFill>
                  <a:schemeClr val="tx1"/>
                </a:solidFill>
                <a:effectLst>
                  <a:outerShdw blurRad="38100" dist="38100" dir="2700000" algn="tl">
                    <a:srgbClr val="000000">
                      <a:alpha val="43137"/>
                    </a:srgbClr>
                  </a:outerShdw>
                </a:effectLst>
              </a:rPr>
              <a:t> </a:t>
            </a:r>
          </a:p>
          <a:p>
            <a:pPr algn="ctr">
              <a:buFont typeface="Wingdings" pitchFamily="2" charset="2"/>
              <a:buNone/>
              <a:defRPr/>
            </a:pPr>
            <a:r>
              <a:rPr lang="en-US" altLang="en-US" sz="2800" b="1" dirty="0">
                <a:solidFill>
                  <a:schemeClr val="tx1"/>
                </a:solidFill>
                <a:effectLst>
                  <a:outerShdw blurRad="38100" dist="38100" dir="2700000" algn="tl">
                    <a:srgbClr val="000000">
                      <a:alpha val="43137"/>
                    </a:srgbClr>
                  </a:outerShdw>
                </a:effectLst>
              </a:rPr>
              <a:t>As disciples of Jesus Christ, </a:t>
            </a:r>
            <a:br>
              <a:rPr lang="en-US" altLang="en-US" sz="2800" b="1" dirty="0">
                <a:solidFill>
                  <a:schemeClr val="tx1"/>
                </a:solidFill>
                <a:effectLst>
                  <a:outerShdw blurRad="38100" dist="38100" dir="2700000" algn="tl">
                    <a:srgbClr val="000000">
                      <a:alpha val="43137"/>
                    </a:srgbClr>
                  </a:outerShdw>
                </a:effectLst>
              </a:rPr>
            </a:br>
            <a:r>
              <a:rPr lang="en-US" altLang="en-US" sz="2800" b="1" dirty="0">
                <a:solidFill>
                  <a:schemeClr val="tx1"/>
                </a:solidFill>
                <a:effectLst>
                  <a:outerShdw blurRad="38100" dist="38100" dir="2700000" algn="tl">
                    <a:srgbClr val="000000">
                      <a:alpha val="43137"/>
                    </a:srgbClr>
                  </a:outerShdw>
                </a:effectLst>
              </a:rPr>
              <a:t>led by the Holy Spirit, </a:t>
            </a:r>
            <a:br>
              <a:rPr lang="en-US" altLang="en-US" sz="2800" b="1" dirty="0">
                <a:solidFill>
                  <a:schemeClr val="tx1"/>
                </a:solidFill>
                <a:effectLst>
                  <a:outerShdw blurRad="38100" dist="38100" dir="2700000" algn="tl">
                    <a:srgbClr val="000000">
                      <a:alpha val="43137"/>
                    </a:srgbClr>
                  </a:outerShdw>
                </a:effectLst>
              </a:rPr>
            </a:br>
            <a:r>
              <a:rPr lang="en-US" altLang="en-US" sz="2800" b="1" dirty="0">
                <a:solidFill>
                  <a:schemeClr val="tx1"/>
                </a:solidFill>
                <a:effectLst>
                  <a:outerShdw blurRad="38100" dist="38100" dir="2700000" algn="tl">
                    <a:srgbClr val="000000">
                      <a:alpha val="43137"/>
                    </a:srgbClr>
                  </a:outerShdw>
                </a:effectLst>
              </a:rPr>
              <a:t>we experience God’s unconditional love, </a:t>
            </a:r>
            <a:br>
              <a:rPr lang="en-US" altLang="en-US" sz="2800" b="1" dirty="0">
                <a:solidFill>
                  <a:schemeClr val="tx1"/>
                </a:solidFill>
                <a:effectLst>
                  <a:outerShdw blurRad="38100" dist="38100" dir="2700000" algn="tl">
                    <a:srgbClr val="000000">
                      <a:alpha val="43137"/>
                    </a:srgbClr>
                  </a:outerShdw>
                </a:effectLst>
              </a:rPr>
            </a:br>
            <a:r>
              <a:rPr lang="en-US" altLang="en-US" sz="2800" b="1" dirty="0">
                <a:solidFill>
                  <a:schemeClr val="tx1"/>
                </a:solidFill>
                <a:effectLst>
                  <a:outerShdw blurRad="38100" dist="38100" dir="2700000" algn="tl">
                    <a:srgbClr val="000000">
                      <a:alpha val="43137"/>
                    </a:srgbClr>
                  </a:outerShdw>
                </a:effectLst>
              </a:rPr>
              <a:t>and we witness to others </a:t>
            </a:r>
            <a:br>
              <a:rPr lang="en-US" altLang="en-US" sz="2800" b="1" dirty="0">
                <a:solidFill>
                  <a:schemeClr val="tx1"/>
                </a:solidFill>
                <a:effectLst>
                  <a:outerShdw blurRad="38100" dist="38100" dir="2700000" algn="tl">
                    <a:srgbClr val="000000">
                      <a:alpha val="43137"/>
                    </a:srgbClr>
                  </a:outerShdw>
                </a:effectLst>
              </a:rPr>
            </a:br>
            <a:r>
              <a:rPr lang="en-US" altLang="en-US" sz="2800" b="1" dirty="0">
                <a:solidFill>
                  <a:schemeClr val="tx1"/>
                </a:solidFill>
                <a:effectLst>
                  <a:outerShdw blurRad="38100" dist="38100" dir="2700000" algn="tl">
                    <a:srgbClr val="000000">
                      <a:alpha val="43137"/>
                    </a:srgbClr>
                  </a:outerShdw>
                </a:effectLst>
              </a:rPr>
              <a:t>by discovering and sharing our gifts.</a:t>
            </a:r>
          </a:p>
          <a:p>
            <a:pPr algn="ctr">
              <a:defRPr/>
            </a:pPr>
            <a:endParaRPr lang="en-US" sz="2000"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892140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n open book on a table&#10;&#10;AI-generated content may be incorrect.">
            <a:extLst>
              <a:ext uri="{FF2B5EF4-FFF2-40B4-BE49-F238E27FC236}">
                <a16:creationId xmlns:a16="http://schemas.microsoft.com/office/drawing/2014/main" id="{7637198C-BF4D-97D9-B1CF-4F2124C3863C}"/>
              </a:ext>
            </a:extLst>
          </p:cNvPr>
          <p:cNvPicPr>
            <a:picLocks noChangeAspect="1"/>
          </p:cNvPicPr>
          <p:nvPr/>
        </p:nvPicPr>
        <p:blipFill>
          <a:blip r:embed="rId2">
            <a:alphaModFix amt="40000"/>
            <a:extLst>
              <a:ext uri="{28A0092B-C50C-407E-A947-70E740481C1C}">
                <a14:useLocalDpi xmlns:a14="http://schemas.microsoft.com/office/drawing/2010/main" val="0"/>
              </a:ext>
            </a:extLst>
          </a:blip>
          <a:srcRect/>
          <a:stretch>
            <a:fillRect/>
          </a:stretch>
        </p:blipFill>
        <p:spPr>
          <a:xfrm>
            <a:off x="20" y="10"/>
            <a:ext cx="9143980" cy="6857990"/>
          </a:xfrm>
          <a:prstGeom prst="rect">
            <a:avLst/>
          </a:prstGeom>
        </p:spPr>
      </p:pic>
      <p:sp>
        <p:nvSpPr>
          <p:cNvPr id="2" name="Title 1">
            <a:extLst>
              <a:ext uri="{FF2B5EF4-FFF2-40B4-BE49-F238E27FC236}">
                <a16:creationId xmlns:a16="http://schemas.microsoft.com/office/drawing/2014/main" id="{1164FD39-DA18-9FAB-A5B5-37CA088B5B4E}"/>
              </a:ext>
            </a:extLst>
          </p:cNvPr>
          <p:cNvSpPr>
            <a:spLocks noGrp="1"/>
          </p:cNvSpPr>
          <p:nvPr>
            <p:ph type="title"/>
          </p:nvPr>
        </p:nvSpPr>
        <p:spPr>
          <a:xfrm>
            <a:off x="1028019" y="1769540"/>
            <a:ext cx="7080026" cy="1828801"/>
          </a:xfrm>
        </p:spPr>
        <p:txBody>
          <a:bodyPr vert="horz" lIns="91440" tIns="45720" rIns="91440" bIns="45720" rtlCol="0" anchor="b">
            <a:normAutofit/>
          </a:bodyPr>
          <a:lstStyle/>
          <a:p>
            <a:r>
              <a:rPr lang="en-US" altLang="en-US" sz="5400" b="1"/>
              <a:t>DECLARING </a:t>
            </a:r>
            <a:br>
              <a:rPr lang="en-US" altLang="en-US" sz="5400" b="1"/>
            </a:br>
            <a:r>
              <a:rPr lang="en-US" altLang="en-US" sz="5400" b="1"/>
              <a:t>GOD‘S  WORD</a:t>
            </a:r>
            <a:endParaRPr lang="en-US" sz="5400"/>
          </a:p>
        </p:txBody>
      </p:sp>
    </p:spTree>
    <p:extLst>
      <p:ext uri="{BB962C8B-B14F-4D97-AF65-F5344CB8AC3E}">
        <p14:creationId xmlns:p14="http://schemas.microsoft.com/office/powerpoint/2010/main" val="6568489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
            <a:extLst>
              <a:ext uri="{FF2B5EF4-FFF2-40B4-BE49-F238E27FC236}">
                <a16:creationId xmlns:a16="http://schemas.microsoft.com/office/drawing/2014/main" id="{4532FAAA-3A0F-4CF3-BD4A-7E5B879733B0}"/>
              </a:ext>
            </a:extLst>
          </p:cNvPr>
          <p:cNvSpPr txBox="1">
            <a:spLocks noChangeArrowheads="1"/>
          </p:cNvSpPr>
          <p:nvPr/>
        </p:nvSpPr>
        <p:spPr bwMode="auto">
          <a:xfrm>
            <a:off x="304800" y="35879"/>
            <a:ext cx="8534400" cy="6073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buNone/>
              <a:defRPr/>
            </a:pPr>
            <a:r>
              <a:rPr lang="en-US" sz="2400" b="0" dirty="0">
                <a:cs typeface="Arial" pitchFamily="34" charset="0"/>
              </a:rPr>
              <a:t>PASTORAL EPISTLE: 1 Peter 1: 17–23  </a:t>
            </a:r>
          </a:p>
          <a:p>
            <a:pPr algn="ctr">
              <a:buNone/>
              <a:defRPr/>
            </a:pPr>
            <a:r>
              <a:rPr lang="en-US" sz="2400" b="0" i="1" dirty="0">
                <a:cs typeface="Arial" pitchFamily="34" charset="0"/>
              </a:rPr>
              <a:t>Live each day with reverent awe.</a:t>
            </a:r>
          </a:p>
          <a:p>
            <a:pPr indent="287338" algn="just">
              <a:lnSpc>
                <a:spcPct val="150000"/>
              </a:lnSpc>
              <a:buNone/>
            </a:pPr>
            <a:r>
              <a:rPr lang="en-US" sz="2800" b="1" baseline="30000" dirty="0">
                <a:effectLst>
                  <a:outerShdw blurRad="38100" dist="38100" dir="2700000" algn="tl">
                    <a:srgbClr val="000000">
                      <a:alpha val="43137"/>
                    </a:srgbClr>
                  </a:outerShdw>
                </a:effectLst>
              </a:rPr>
              <a:t>17 </a:t>
            </a:r>
            <a:r>
              <a:rPr lang="en-US" sz="2800" dirty="0">
                <a:effectLst>
                  <a:outerShdw blurRad="38100" dist="38100" dir="2700000" algn="tl">
                    <a:srgbClr val="000000">
                      <a:alpha val="43137"/>
                    </a:srgbClr>
                  </a:outerShdw>
                </a:effectLst>
              </a:rPr>
              <a:t>If you invoke as Father the one who judges impartially according to each person’s work, live in fear during the time of your exile. </a:t>
            </a:r>
            <a:r>
              <a:rPr lang="en-US" sz="2800" b="1" baseline="30000" dirty="0">
                <a:effectLst>
                  <a:outerShdw blurRad="38100" dist="38100" dir="2700000" algn="tl">
                    <a:srgbClr val="000000">
                      <a:alpha val="43137"/>
                    </a:srgbClr>
                  </a:outerShdw>
                </a:effectLst>
              </a:rPr>
              <a:t>18 </a:t>
            </a:r>
            <a:r>
              <a:rPr lang="en-US" sz="2800" dirty="0">
                <a:effectLst>
                  <a:outerShdw blurRad="38100" dist="38100" dir="2700000" algn="tl">
                    <a:srgbClr val="000000">
                      <a:alpha val="43137"/>
                    </a:srgbClr>
                  </a:outerShdw>
                </a:effectLst>
              </a:rPr>
              <a:t>You know that you were ransomed from the futile conduct inherited from your ancestors, not with perishable things like silver or gold </a:t>
            </a:r>
            <a:r>
              <a:rPr lang="en-US" sz="2800" b="1" baseline="30000" dirty="0">
                <a:effectLst>
                  <a:outerShdw blurRad="38100" dist="38100" dir="2700000" algn="tl">
                    <a:srgbClr val="000000">
                      <a:alpha val="43137"/>
                    </a:srgbClr>
                  </a:outerShdw>
                </a:effectLst>
              </a:rPr>
              <a:t>19 </a:t>
            </a:r>
            <a:r>
              <a:rPr lang="en-US" sz="2800" dirty="0">
                <a:effectLst>
                  <a:outerShdw blurRad="38100" dist="38100" dir="2700000" algn="tl">
                    <a:srgbClr val="000000">
                      <a:alpha val="43137"/>
                    </a:srgbClr>
                  </a:outerShdw>
                </a:effectLst>
              </a:rPr>
              <a:t>but with the precious blood of Christ, like that of a lamb without defect or blemish. </a:t>
            </a:r>
            <a:r>
              <a:rPr lang="en-US" sz="2800" b="1" baseline="30000" dirty="0">
                <a:effectLst>
                  <a:outerShdw blurRad="38100" dist="38100" dir="2700000" algn="tl">
                    <a:srgbClr val="000000">
                      <a:alpha val="43137"/>
                    </a:srgbClr>
                  </a:outerShdw>
                </a:effectLst>
              </a:rPr>
              <a:t>20 </a:t>
            </a:r>
            <a:r>
              <a:rPr lang="en-US" sz="2800" dirty="0">
                <a:effectLst>
                  <a:outerShdw blurRad="38100" dist="38100" dir="2700000" algn="tl">
                    <a:srgbClr val="000000">
                      <a:alpha val="43137"/>
                    </a:srgbClr>
                  </a:outerShdw>
                </a:effectLst>
              </a:rPr>
              <a:t>He was destined before the foundation of the world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 .</a:t>
            </a:r>
          </a:p>
        </p:txBody>
      </p:sp>
    </p:spTree>
    <p:extLst>
      <p:ext uri="{BB962C8B-B14F-4D97-AF65-F5344CB8AC3E}">
        <p14:creationId xmlns:p14="http://schemas.microsoft.com/office/powerpoint/2010/main" val="11745587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695B43-D484-EC3C-4957-ABBE965CDBCE}"/>
            </a:ext>
          </a:extLst>
        </p:cNvPr>
        <p:cNvGrpSpPr/>
        <p:nvPr/>
      </p:nvGrpSpPr>
      <p:grpSpPr>
        <a:xfrm>
          <a:off x="0" y="0"/>
          <a:ext cx="0" cy="0"/>
          <a:chOff x="0" y="0"/>
          <a:chExt cx="0" cy="0"/>
        </a:xfrm>
      </p:grpSpPr>
      <p:sp>
        <p:nvSpPr>
          <p:cNvPr id="17410" name="TextBox 1">
            <a:extLst>
              <a:ext uri="{FF2B5EF4-FFF2-40B4-BE49-F238E27FC236}">
                <a16:creationId xmlns:a16="http://schemas.microsoft.com/office/drawing/2014/main" id="{AC15F68A-FDE3-434A-291F-4B95A3628B06}"/>
              </a:ext>
            </a:extLst>
          </p:cNvPr>
          <p:cNvSpPr txBox="1">
            <a:spLocks noChangeArrowheads="1"/>
          </p:cNvSpPr>
          <p:nvPr/>
        </p:nvSpPr>
        <p:spPr bwMode="auto">
          <a:xfrm>
            <a:off x="152400" y="76200"/>
            <a:ext cx="8839200" cy="6553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indent="287338" algn="just">
              <a:lnSpc>
                <a:spcPct val="150000"/>
              </a:lnSpc>
              <a:buNone/>
            </a:pPr>
            <a:r>
              <a:rPr lang="en-US" sz="2800" dirty="0">
                <a:effectLst>
                  <a:outerShdw blurRad="38100" dist="38100" dir="2700000" algn="tl">
                    <a:srgbClr val="000000">
                      <a:alpha val="43137"/>
                    </a:srgbClr>
                  </a:outerShdw>
                </a:effectLst>
              </a:rPr>
              <a:t>but was revealed at the end of the ages for your sake. </a:t>
            </a:r>
            <a:r>
              <a:rPr lang="en-US" sz="2800" b="1" baseline="30000" dirty="0">
                <a:effectLst>
                  <a:outerShdw blurRad="38100" dist="38100" dir="2700000" algn="tl">
                    <a:srgbClr val="000000">
                      <a:alpha val="43137"/>
                    </a:srgbClr>
                  </a:outerShdw>
                </a:effectLst>
              </a:rPr>
              <a:t>21 </a:t>
            </a:r>
            <a:r>
              <a:rPr lang="en-US" sz="2800" dirty="0">
                <a:effectLst>
                  <a:outerShdw blurRad="38100" dist="38100" dir="2700000" algn="tl">
                    <a:srgbClr val="000000">
                      <a:alpha val="43137"/>
                    </a:srgbClr>
                  </a:outerShdw>
                </a:effectLst>
              </a:rPr>
              <a:t>Through him you have come to trust in God, who raised him from the dead and gave him glory, so that your trust and hope are in God.</a:t>
            </a:r>
          </a:p>
          <a:p>
            <a:pPr indent="287338" algn="just">
              <a:lnSpc>
                <a:spcPct val="150000"/>
              </a:lnSpc>
              <a:buNone/>
            </a:pPr>
            <a:r>
              <a:rPr lang="en-US" sz="2800" b="1" baseline="30000" dirty="0">
                <a:effectLst>
                  <a:outerShdw blurRad="38100" dist="38100" dir="2700000" algn="tl">
                    <a:srgbClr val="000000">
                      <a:alpha val="43137"/>
                    </a:srgbClr>
                  </a:outerShdw>
                </a:effectLst>
              </a:rPr>
              <a:t>22 </a:t>
            </a:r>
            <a:r>
              <a:rPr lang="en-US" sz="2800" dirty="0">
                <a:effectLst>
                  <a:outerShdw blurRad="38100" dist="38100" dir="2700000" algn="tl">
                    <a:srgbClr val="000000">
                      <a:alpha val="43137"/>
                    </a:srgbClr>
                  </a:outerShdw>
                </a:effectLst>
              </a:rPr>
              <a:t>Now that you have purified your souls by your obedience to the truth so that you have genuine mutual affection, love one another deeply from the heart. </a:t>
            </a:r>
            <a:r>
              <a:rPr lang="en-US" sz="2800" b="1" baseline="30000" dirty="0">
                <a:effectLst>
                  <a:outerShdw blurRad="38100" dist="38100" dir="2700000" algn="tl">
                    <a:srgbClr val="000000">
                      <a:alpha val="43137"/>
                    </a:srgbClr>
                  </a:outerShdw>
                </a:effectLst>
              </a:rPr>
              <a:t>23 </a:t>
            </a:r>
            <a:r>
              <a:rPr lang="en-US" sz="2800" dirty="0">
                <a:effectLst>
                  <a:outerShdw blurRad="38100" dist="38100" dir="2700000" algn="tl">
                    <a:srgbClr val="000000">
                      <a:alpha val="43137"/>
                    </a:srgbClr>
                  </a:outerShdw>
                </a:effectLst>
              </a:rPr>
              <a:t>You have been born anew, not of perishable but of imperishable seed, through the living and enduring word of God.</a:t>
            </a:r>
          </a:p>
        </p:txBody>
      </p:sp>
    </p:spTree>
    <p:extLst>
      <p:ext uri="{BB962C8B-B14F-4D97-AF65-F5344CB8AC3E}">
        <p14:creationId xmlns:p14="http://schemas.microsoft.com/office/powerpoint/2010/main" val="8839776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
            <a:extLst>
              <a:ext uri="{FF2B5EF4-FFF2-40B4-BE49-F238E27FC236}">
                <a16:creationId xmlns:a16="http://schemas.microsoft.com/office/drawing/2014/main" id="{4532FAAA-3A0F-4CF3-BD4A-7E5B879733B0}"/>
              </a:ext>
            </a:extLst>
          </p:cNvPr>
          <p:cNvSpPr txBox="1">
            <a:spLocks noChangeArrowheads="1"/>
          </p:cNvSpPr>
          <p:nvPr/>
        </p:nvSpPr>
        <p:spPr bwMode="auto">
          <a:xfrm>
            <a:off x="276225" y="152400"/>
            <a:ext cx="8591550" cy="6646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marR="0" indent="342900">
              <a:spcBef>
                <a:spcPts val="0"/>
              </a:spcBef>
              <a:spcAft>
                <a:spcPts val="0"/>
              </a:spcAft>
              <a:buNone/>
            </a:pPr>
            <a:r>
              <a:rPr lang="en-US" sz="2400" b="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GOSPEL LESSON:	 Luke 24: 13–35	</a:t>
            </a:r>
          </a:p>
          <a:p>
            <a:pPr marR="0" algn="ctr">
              <a:spcBef>
                <a:spcPts val="0"/>
              </a:spcBef>
              <a:spcAft>
                <a:spcPts val="0"/>
              </a:spcAft>
              <a:buNone/>
            </a:pPr>
            <a:r>
              <a:rPr lang="en-US" sz="2400" b="0" i="1"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Jesus is revealed through astonishing things and happenings.</a:t>
            </a:r>
            <a:endParaRPr lang="en-US" sz="2200" b="0" i="1" dirty="0">
              <a:effectLst>
                <a:outerShdw blurRad="38100" dist="38100" dir="2700000" algn="tl">
                  <a:srgbClr val="000000">
                    <a:alpha val="43137"/>
                  </a:srgbClr>
                </a:outerShdw>
              </a:effectLst>
              <a:ea typeface="Tahoma" panose="020B0604030504040204" pitchFamily="34" charset="0"/>
              <a:cs typeface="Tahoma" panose="020B0604030504040204" pitchFamily="34" charset="0"/>
            </a:endParaRPr>
          </a:p>
          <a:p>
            <a:pPr indent="287338" algn="just">
              <a:lnSpc>
                <a:spcPct val="150000"/>
              </a:lnSpc>
              <a:buNone/>
            </a:pPr>
            <a:r>
              <a:rPr lang="en-US" sz="2800" b="1" baseline="30000" dirty="0">
                <a:effectLst>
                  <a:outerShdw blurRad="38100" dist="38100" dir="2700000" algn="tl">
                    <a:srgbClr val="000000">
                      <a:alpha val="43137"/>
                    </a:srgbClr>
                  </a:outerShdw>
                </a:effectLst>
              </a:rPr>
              <a:t>13 </a:t>
            </a:r>
            <a:r>
              <a:rPr lang="en-US" sz="2800" dirty="0">
                <a:effectLst>
                  <a:outerShdw blurRad="38100" dist="38100" dir="2700000" algn="tl">
                    <a:srgbClr val="000000">
                      <a:alpha val="43137"/>
                    </a:srgbClr>
                  </a:outerShdw>
                </a:effectLst>
              </a:rPr>
              <a:t>Now on that same day two of them were going to a village called Emmaus, about seven miles from Jerusalem, </a:t>
            </a:r>
            <a:r>
              <a:rPr lang="en-US" sz="2800" b="1" baseline="30000" dirty="0">
                <a:effectLst>
                  <a:outerShdw blurRad="38100" dist="38100" dir="2700000" algn="tl">
                    <a:srgbClr val="000000">
                      <a:alpha val="43137"/>
                    </a:srgbClr>
                  </a:outerShdw>
                </a:effectLst>
              </a:rPr>
              <a:t>14 </a:t>
            </a:r>
            <a:r>
              <a:rPr lang="en-US" sz="2800" dirty="0">
                <a:effectLst>
                  <a:outerShdw blurRad="38100" dist="38100" dir="2700000" algn="tl">
                    <a:srgbClr val="000000">
                      <a:alpha val="43137"/>
                    </a:srgbClr>
                  </a:outerShdw>
                </a:effectLst>
              </a:rPr>
              <a:t>and talking with each other about all these things that had happened. </a:t>
            </a:r>
            <a:r>
              <a:rPr lang="en-US" sz="2800" b="1" baseline="30000" dirty="0">
                <a:effectLst>
                  <a:outerShdw blurRad="38100" dist="38100" dir="2700000" algn="tl">
                    <a:srgbClr val="000000">
                      <a:alpha val="43137"/>
                    </a:srgbClr>
                  </a:outerShdw>
                </a:effectLst>
              </a:rPr>
              <a:t>15 </a:t>
            </a:r>
            <a:r>
              <a:rPr lang="en-US" sz="2800" dirty="0">
                <a:effectLst>
                  <a:outerShdw blurRad="38100" dist="38100" dir="2700000" algn="tl">
                    <a:srgbClr val="000000">
                      <a:alpha val="43137"/>
                    </a:srgbClr>
                  </a:outerShdw>
                </a:effectLst>
              </a:rPr>
              <a:t>While they were talking and discussing, Jesus himself came near and went with them, </a:t>
            </a:r>
            <a:r>
              <a:rPr lang="en-US" sz="2800" b="1" baseline="30000" dirty="0">
                <a:effectLst>
                  <a:outerShdw blurRad="38100" dist="38100" dir="2700000" algn="tl">
                    <a:srgbClr val="000000">
                      <a:alpha val="43137"/>
                    </a:srgbClr>
                  </a:outerShdw>
                </a:effectLst>
              </a:rPr>
              <a:t>16 </a:t>
            </a:r>
            <a:r>
              <a:rPr lang="en-US" sz="2800" dirty="0">
                <a:effectLst>
                  <a:outerShdw blurRad="38100" dist="38100" dir="2700000" algn="tl">
                    <a:srgbClr val="000000">
                      <a:alpha val="43137"/>
                    </a:srgbClr>
                  </a:outerShdw>
                </a:effectLst>
              </a:rPr>
              <a:t>but their eyes were kept from recognizing him. </a:t>
            </a:r>
            <a:r>
              <a:rPr lang="en-US" sz="2800" b="1" baseline="30000" dirty="0">
                <a:effectLst>
                  <a:outerShdw blurRad="38100" dist="38100" dir="2700000" algn="tl">
                    <a:srgbClr val="000000">
                      <a:alpha val="43137"/>
                    </a:srgbClr>
                  </a:outerShdw>
                </a:effectLst>
              </a:rPr>
              <a:t>17 </a:t>
            </a:r>
            <a:r>
              <a:rPr lang="en-US" sz="2800" dirty="0">
                <a:effectLst>
                  <a:outerShdw blurRad="38100" dist="38100" dir="2700000" algn="tl">
                    <a:srgbClr val="000000">
                      <a:alpha val="43137"/>
                    </a:srgbClr>
                  </a:outerShdw>
                </a:effectLst>
              </a:rPr>
              <a:t>And he said to them, “What are you discussing with each other while you walk along?” They stood still, looking sad.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 .</a:t>
            </a:r>
          </a:p>
        </p:txBody>
      </p:sp>
    </p:spTree>
    <p:extLst>
      <p:ext uri="{BB962C8B-B14F-4D97-AF65-F5344CB8AC3E}">
        <p14:creationId xmlns:p14="http://schemas.microsoft.com/office/powerpoint/2010/main" val="27041733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9A079D-F150-54E5-026D-3616ACDE5DE9}"/>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C74D5CC8-AF65-D8F7-3C0F-CFD479125F9C}"/>
              </a:ext>
            </a:extLst>
          </p:cNvPr>
          <p:cNvSpPr txBox="1"/>
          <p:nvPr/>
        </p:nvSpPr>
        <p:spPr>
          <a:xfrm>
            <a:off x="323850" y="152400"/>
            <a:ext cx="8496300" cy="5821465"/>
          </a:xfrm>
          <a:prstGeom prst="rect">
            <a:avLst/>
          </a:prstGeom>
          <a:noFill/>
        </p:spPr>
        <p:txBody>
          <a:bodyPr wrap="square">
            <a:spAutoFit/>
          </a:bodyPr>
          <a:lstStyle/>
          <a:p>
            <a:pPr indent="287338" algn="just">
              <a:lnSpc>
                <a:spcPct val="150000"/>
              </a:lnSpc>
              <a:buNone/>
            </a:pPr>
            <a:r>
              <a:rPr lang="en-US" sz="2800" b="1" baseline="30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18 </a:t>
            </a:r>
            <a:r>
              <a:rPr lang="en-US" sz="28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Then one of them, whose name was Cleopas, answered him, “Are you the only stranger in Jerusalem who does not know the things that have taken place there in these days?” </a:t>
            </a:r>
            <a:r>
              <a:rPr lang="en-US" sz="2800" b="1" baseline="30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19 </a:t>
            </a:r>
            <a:r>
              <a:rPr lang="en-US" sz="28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He asked them, “What things?” They replied, “The things about Jesus of Nazareth, who was a prophet mighty in deed and word before God and all the people, </a:t>
            </a:r>
            <a:r>
              <a:rPr lang="en-US" sz="2800" b="1" baseline="30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20 </a:t>
            </a:r>
            <a:r>
              <a:rPr lang="en-US" sz="28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and how our chief priests and leaders handed him over to be condemned to death and crucified him. </a:t>
            </a:r>
            <a:r>
              <a:rPr lang="en-US" sz="2800" dirty="0">
                <a:latin typeface="Tahoma" panose="020B0604030504040204" pitchFamily="34" charset="0"/>
                <a:ea typeface="Tahoma" panose="020B0604030504040204" pitchFamily="34" charset="0"/>
                <a:cs typeface="Tahoma" panose="020B0604030504040204" pitchFamily="34" charset="0"/>
              </a:rPr>
              <a:t>. . .</a:t>
            </a:r>
          </a:p>
        </p:txBody>
      </p:sp>
    </p:spTree>
    <p:extLst>
      <p:ext uri="{BB962C8B-B14F-4D97-AF65-F5344CB8AC3E}">
        <p14:creationId xmlns:p14="http://schemas.microsoft.com/office/powerpoint/2010/main" val="23908289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5928FA-AC84-48BD-2D4F-1743907C0872}"/>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FDB61A74-ABBC-EBE5-523B-6C652AB2AC16}"/>
              </a:ext>
            </a:extLst>
          </p:cNvPr>
          <p:cNvSpPr txBox="1"/>
          <p:nvPr/>
        </p:nvSpPr>
        <p:spPr>
          <a:xfrm>
            <a:off x="323850" y="152400"/>
            <a:ext cx="8496300" cy="6467796"/>
          </a:xfrm>
          <a:prstGeom prst="rect">
            <a:avLst/>
          </a:prstGeom>
          <a:noFill/>
        </p:spPr>
        <p:txBody>
          <a:bodyPr wrap="square">
            <a:spAutoFit/>
          </a:bodyPr>
          <a:lstStyle/>
          <a:p>
            <a:pPr indent="287338" algn="just">
              <a:lnSpc>
                <a:spcPct val="150000"/>
              </a:lnSpc>
              <a:buNone/>
            </a:pPr>
            <a:r>
              <a:rPr lang="en-US" sz="2800" b="1" baseline="30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21 </a:t>
            </a:r>
            <a:r>
              <a:rPr lang="en-US" sz="28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But we had hoped that he was the one to redeem Israel. Yes, and besides all this, it is now the third day since these things took place. </a:t>
            </a:r>
            <a:r>
              <a:rPr lang="en-US" sz="2800" b="1" baseline="30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22 </a:t>
            </a:r>
            <a:r>
              <a:rPr lang="en-US" sz="28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Moreover, some women of our group astounded us. They were at the tomb early this morning, </a:t>
            </a:r>
            <a:r>
              <a:rPr lang="en-US" sz="2800" b="1" baseline="30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23 </a:t>
            </a:r>
            <a:r>
              <a:rPr lang="en-US" sz="28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and when they did not find his body there they came back and told us that they had indeed seen a vision of angels who said that he was alive. </a:t>
            </a:r>
            <a:r>
              <a:rPr lang="en-US" sz="2800" b="1" baseline="30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24 </a:t>
            </a:r>
            <a:r>
              <a:rPr lang="en-US" sz="28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Some of those who were with us went to the tomb and found it just as the women had said, but they did not see him.” . . .</a:t>
            </a:r>
          </a:p>
        </p:txBody>
      </p:sp>
    </p:spTree>
    <p:extLst>
      <p:ext uri="{BB962C8B-B14F-4D97-AF65-F5344CB8AC3E}">
        <p14:creationId xmlns:p14="http://schemas.microsoft.com/office/powerpoint/2010/main" val="32472016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515513-32D3-F06C-42D5-32858B0BE42A}"/>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73E73BA7-1F61-598E-48F5-27F783F76E8E}"/>
              </a:ext>
            </a:extLst>
          </p:cNvPr>
          <p:cNvSpPr txBox="1"/>
          <p:nvPr/>
        </p:nvSpPr>
        <p:spPr>
          <a:xfrm>
            <a:off x="323850" y="152400"/>
            <a:ext cx="8496300" cy="6467796"/>
          </a:xfrm>
          <a:prstGeom prst="rect">
            <a:avLst/>
          </a:prstGeom>
          <a:noFill/>
        </p:spPr>
        <p:txBody>
          <a:bodyPr wrap="square">
            <a:spAutoFit/>
          </a:bodyPr>
          <a:lstStyle/>
          <a:p>
            <a:pPr indent="287338" algn="just">
              <a:lnSpc>
                <a:spcPct val="150000"/>
              </a:lnSpc>
              <a:buNone/>
            </a:pPr>
            <a:r>
              <a:rPr lang="en-US" sz="2800" b="1" baseline="30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25 </a:t>
            </a:r>
            <a:r>
              <a:rPr lang="en-US" sz="28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Then he said to them, “Oh, how foolish you are and how slow of heart to believe all that the prophets have declared! </a:t>
            </a:r>
            <a:r>
              <a:rPr lang="en-US" sz="2800" b="1" baseline="30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26 </a:t>
            </a:r>
            <a:r>
              <a:rPr lang="en-US" sz="28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Was it not necessary that the Messiah should suffer these things and then enter into his glory?” </a:t>
            </a:r>
            <a:r>
              <a:rPr lang="en-US" sz="2800" b="1" baseline="30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27 </a:t>
            </a:r>
            <a:r>
              <a:rPr lang="en-US" sz="28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Then beginning with Moses and all the prophets, he interpreted to them the things about himself in all the scriptures.</a:t>
            </a:r>
          </a:p>
          <a:p>
            <a:pPr indent="287338" algn="just">
              <a:lnSpc>
                <a:spcPct val="150000"/>
              </a:lnSpc>
              <a:buNone/>
            </a:pPr>
            <a:r>
              <a:rPr lang="en-US" sz="2800" b="1" baseline="30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28 </a:t>
            </a:r>
            <a:r>
              <a:rPr lang="en-US" sz="28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As they came near the village to which they were going, he walked ahead as if he were going on. </a:t>
            </a:r>
            <a:r>
              <a:rPr lang="en-US" sz="2800" b="1" baseline="30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29 </a:t>
            </a:r>
            <a:r>
              <a:rPr lang="en-US" sz="28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But they urged him strongly, saying, . . .</a:t>
            </a:r>
          </a:p>
        </p:txBody>
      </p:sp>
    </p:spTree>
    <p:extLst>
      <p:ext uri="{BB962C8B-B14F-4D97-AF65-F5344CB8AC3E}">
        <p14:creationId xmlns:p14="http://schemas.microsoft.com/office/powerpoint/2010/main" val="40235146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273E5E-761A-419B-A066-A918B8BFADCB}"/>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FCC2F5D7-25DE-0FC4-8FB6-D33E35B5E26E}"/>
              </a:ext>
            </a:extLst>
          </p:cNvPr>
          <p:cNvSpPr txBox="1"/>
          <p:nvPr/>
        </p:nvSpPr>
        <p:spPr>
          <a:xfrm>
            <a:off x="323850" y="152400"/>
            <a:ext cx="8496300" cy="6467796"/>
          </a:xfrm>
          <a:prstGeom prst="rect">
            <a:avLst/>
          </a:prstGeom>
          <a:noFill/>
        </p:spPr>
        <p:txBody>
          <a:bodyPr wrap="square">
            <a:spAutoFit/>
          </a:bodyPr>
          <a:lstStyle/>
          <a:p>
            <a:pPr indent="287338" algn="just">
              <a:lnSpc>
                <a:spcPct val="150000"/>
              </a:lnSpc>
              <a:buNone/>
            </a:pPr>
            <a:r>
              <a:rPr lang="en-US" sz="28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“Stay with us, because it is almost evening and the day is now nearly over.” So he went in to stay with them. </a:t>
            </a:r>
            <a:r>
              <a:rPr lang="en-US" sz="2800" b="1" baseline="30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30 </a:t>
            </a:r>
            <a:r>
              <a:rPr lang="en-US" sz="28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When he was at the table with them, he took bread, blessed and broke it, and gave it to them. </a:t>
            </a:r>
            <a:r>
              <a:rPr lang="en-US" sz="2800" b="1" baseline="30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31 </a:t>
            </a:r>
            <a:r>
              <a:rPr lang="en-US" sz="28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Then their eyes were opened, and they recognized him, and he vanished from their sight. </a:t>
            </a:r>
            <a:r>
              <a:rPr lang="en-US" sz="2800" b="1" baseline="30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32 </a:t>
            </a:r>
            <a:r>
              <a:rPr lang="en-US" sz="28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They said to each other, “Were not our hearts burning within us while he was talking to us on the road, while he was opening the scriptures to us?” . . .</a:t>
            </a:r>
          </a:p>
        </p:txBody>
      </p:sp>
    </p:spTree>
    <p:extLst>
      <p:ext uri="{BB962C8B-B14F-4D97-AF65-F5344CB8AC3E}">
        <p14:creationId xmlns:p14="http://schemas.microsoft.com/office/powerpoint/2010/main" val="2656870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17241D-1ACF-D049-6E20-9A956FBC71B1}"/>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4283C81E-4250-6310-D5AF-E55EE567EBBB}"/>
              </a:ext>
            </a:extLst>
          </p:cNvPr>
          <p:cNvSpPr txBox="1"/>
          <p:nvPr/>
        </p:nvSpPr>
        <p:spPr>
          <a:xfrm>
            <a:off x="323850" y="152400"/>
            <a:ext cx="8496300" cy="4528804"/>
          </a:xfrm>
          <a:prstGeom prst="rect">
            <a:avLst/>
          </a:prstGeom>
          <a:noFill/>
        </p:spPr>
        <p:txBody>
          <a:bodyPr wrap="square">
            <a:spAutoFit/>
          </a:bodyPr>
          <a:lstStyle/>
          <a:p>
            <a:pPr indent="287338" algn="just">
              <a:lnSpc>
                <a:spcPct val="150000"/>
              </a:lnSpc>
              <a:buNone/>
            </a:pPr>
            <a:r>
              <a:rPr lang="en-US" sz="2800" b="1" baseline="30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33 </a:t>
            </a:r>
            <a:r>
              <a:rPr lang="en-US" sz="28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That same hour they got up and returned to Jerusalem, and they found the eleven and their companions gathered together. </a:t>
            </a:r>
            <a:r>
              <a:rPr lang="en-US" sz="2800" b="1" baseline="30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34 </a:t>
            </a:r>
            <a:r>
              <a:rPr lang="en-US" sz="28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They were saying, “The Lord has risen indeed, and he has appeared to Simon!” </a:t>
            </a:r>
            <a:r>
              <a:rPr lang="en-US" sz="2800" b="1" baseline="30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35 </a:t>
            </a:r>
            <a:r>
              <a:rPr lang="en-US" sz="28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Then they told what had happened on the road and how he had been made known to them in the breaking of the bread.</a:t>
            </a:r>
          </a:p>
        </p:txBody>
      </p:sp>
    </p:spTree>
    <p:extLst>
      <p:ext uri="{BB962C8B-B14F-4D97-AF65-F5344CB8AC3E}">
        <p14:creationId xmlns:p14="http://schemas.microsoft.com/office/powerpoint/2010/main" val="25694670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Close-up of sheet music">
            <a:extLst>
              <a:ext uri="{FF2B5EF4-FFF2-40B4-BE49-F238E27FC236}">
                <a16:creationId xmlns:a16="http://schemas.microsoft.com/office/drawing/2014/main" id="{9A0E7569-DFE9-EB74-6A22-4AB47FBC90FB}"/>
              </a:ext>
            </a:extLst>
          </p:cNvPr>
          <p:cNvPicPr>
            <a:picLocks noChangeAspect="1"/>
          </p:cNvPicPr>
          <p:nvPr/>
        </p:nvPicPr>
        <p:blipFill>
          <a:blip r:embed="rId2"/>
          <a:srcRect l="36596" r="30032" b="-2"/>
          <a:stretch/>
        </p:blipFill>
        <p:spPr>
          <a:xfrm>
            <a:off x="-7986" y="1"/>
            <a:ext cx="3428736" cy="6858000"/>
          </a:xfrm>
          <a:prstGeom prst="rect">
            <a:avLst/>
          </a:prstGeom>
        </p:spPr>
      </p:pic>
      <p:sp>
        <p:nvSpPr>
          <p:cNvPr id="4" name="TextBox 3">
            <a:extLst>
              <a:ext uri="{FF2B5EF4-FFF2-40B4-BE49-F238E27FC236}">
                <a16:creationId xmlns:a16="http://schemas.microsoft.com/office/drawing/2014/main" id="{CFC89C4D-D273-C32D-F82B-B270049DFDB9}"/>
              </a:ext>
            </a:extLst>
          </p:cNvPr>
          <p:cNvSpPr txBox="1"/>
          <p:nvPr/>
        </p:nvSpPr>
        <p:spPr>
          <a:xfrm>
            <a:off x="4038600" y="381000"/>
            <a:ext cx="4483554" cy="5715000"/>
          </a:xfrm>
          <a:prstGeom prst="rect">
            <a:avLst/>
          </a:prstGeom>
        </p:spPr>
        <p:txBody>
          <a:bodyPr vert="horz" lIns="91440" tIns="45720" rIns="91440" bIns="45720" rtlCol="0" anchor="ctr">
            <a:normAutofit/>
          </a:bodyPr>
          <a:lstStyle/>
          <a:p>
            <a:pPr algn="ctr">
              <a:spcBef>
                <a:spcPct val="20000"/>
              </a:spcBef>
              <a:spcAft>
                <a:spcPts val="600"/>
              </a:spcAft>
              <a:buClr>
                <a:schemeClr val="tx2"/>
              </a:buClr>
              <a:buSzPct val="70000"/>
              <a:buFont typeface="Wingdings 2" charset="2"/>
            </a:pPr>
            <a:r>
              <a:rPr lang="en-US" sz="3600" dirty="0">
                <a:ln>
                  <a:solidFill>
                    <a:schemeClr val="bg1">
                      <a:lumMod val="75000"/>
                      <a:lumOff val="25000"/>
                      <a:alpha val="10000"/>
                    </a:schemeClr>
                  </a:solidFill>
                </a:ln>
                <a:effectLst>
                  <a:outerShdw blurRad="9525" dist="25400" dir="14640000" algn="tl" rotWithShape="0">
                    <a:schemeClr val="bg1">
                      <a:alpha val="30000"/>
                    </a:schemeClr>
                  </a:outerShdw>
                </a:effectLst>
              </a:rPr>
              <a:t>CHANCEL CHOIR ANTHEM:</a:t>
            </a:r>
          </a:p>
          <a:p>
            <a:pPr algn="ctr">
              <a:spcBef>
                <a:spcPct val="20000"/>
              </a:spcBef>
              <a:spcAft>
                <a:spcPts val="600"/>
              </a:spcAft>
              <a:buClr>
                <a:schemeClr val="tx2"/>
              </a:buClr>
              <a:buSzPct val="70000"/>
              <a:buFont typeface="Wingdings 2" charset="2"/>
            </a:pPr>
            <a:endParaRPr lang="en-US" i="1" dirty="0"/>
          </a:p>
          <a:p>
            <a:pPr algn="ctr">
              <a:spcBef>
                <a:spcPct val="20000"/>
              </a:spcBef>
              <a:spcAft>
                <a:spcPts val="600"/>
              </a:spcAft>
              <a:buClr>
                <a:schemeClr val="tx2"/>
              </a:buClr>
              <a:buSzPct val="70000"/>
              <a:buFont typeface="Wingdings 2" charset="2"/>
            </a:pPr>
            <a:r>
              <a:rPr lang="en-US" sz="4000" i="1" dirty="0"/>
              <a:t>“Sing a Song of Thanks and Joy”</a:t>
            </a:r>
          </a:p>
          <a:p>
            <a:pPr algn="ctr">
              <a:spcBef>
                <a:spcPct val="20000"/>
              </a:spcBef>
              <a:spcAft>
                <a:spcPts val="600"/>
              </a:spcAft>
              <a:buClr>
                <a:schemeClr val="tx2"/>
              </a:buClr>
              <a:buSzPct val="70000"/>
              <a:buFont typeface="Wingdings 2" charset="2"/>
            </a:pPr>
            <a:endParaRPr lang="en-US" sz="4000" i="1" dirty="0"/>
          </a:p>
          <a:p>
            <a:pPr algn="ctr">
              <a:spcBef>
                <a:spcPct val="20000"/>
              </a:spcBef>
              <a:spcAft>
                <a:spcPts val="600"/>
              </a:spcAft>
              <a:buClr>
                <a:schemeClr val="tx2"/>
              </a:buClr>
              <a:buSzPct val="70000"/>
              <a:buFont typeface="Wingdings 2" charset="2"/>
            </a:pPr>
            <a:r>
              <a:rPr lang="en-US" sz="3000" i="1" dirty="0"/>
              <a:t> by Hal Hopson</a:t>
            </a:r>
            <a:endParaRPr lang="en-US" sz="3200" i="1" dirty="0"/>
          </a:p>
        </p:txBody>
      </p:sp>
    </p:spTree>
    <p:extLst>
      <p:ext uri="{BB962C8B-B14F-4D97-AF65-F5344CB8AC3E}">
        <p14:creationId xmlns:p14="http://schemas.microsoft.com/office/powerpoint/2010/main" val="9494624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67D4F0-FBAA-A258-523C-748A708BA180}"/>
            </a:ext>
          </a:extLst>
        </p:cNvPr>
        <p:cNvGrpSpPr/>
        <p:nvPr/>
      </p:nvGrpSpPr>
      <p:grpSpPr>
        <a:xfrm>
          <a:off x="0" y="0"/>
          <a:ext cx="0" cy="0"/>
          <a:chOff x="0" y="0"/>
          <a:chExt cx="0" cy="0"/>
        </a:xfrm>
      </p:grpSpPr>
      <p:sp>
        <p:nvSpPr>
          <p:cNvPr id="7170" name="Text Box 6">
            <a:extLst>
              <a:ext uri="{FF2B5EF4-FFF2-40B4-BE49-F238E27FC236}">
                <a16:creationId xmlns:a16="http://schemas.microsoft.com/office/drawing/2014/main" id="{6378B389-E64C-3F91-C7B1-DDBDAE7CEFA1}"/>
              </a:ext>
            </a:extLst>
          </p:cNvPr>
          <p:cNvSpPr txBox="1">
            <a:spLocks noChangeArrowheads="1"/>
          </p:cNvSpPr>
          <p:nvPr/>
        </p:nvSpPr>
        <p:spPr bwMode="auto">
          <a:xfrm>
            <a:off x="228600" y="76200"/>
            <a:ext cx="8839200" cy="6670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spcBef>
                <a:spcPct val="20000"/>
              </a:spcBef>
              <a:buClr>
                <a:schemeClr val="hlink"/>
              </a:buClr>
              <a:buSzPct val="70000"/>
              <a:buFont typeface="Wingdings" pitchFamily="2" charset="2"/>
              <a:buChar char="n"/>
              <a:tabLst>
                <a:tab pos="1435100" algn="l"/>
              </a:tabLst>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tabLst>
                <a:tab pos="1435100" algn="l"/>
              </a:tabLst>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tabLst>
                <a:tab pos="1435100" algn="l"/>
              </a:tabLst>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tabLst>
                <a:tab pos="1435100" algn="l"/>
              </a:tabLst>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9pPr>
          </a:lstStyle>
          <a:p>
            <a:pPr marL="0" indent="0" eaLnBrk="1" hangingPunct="1">
              <a:spcBef>
                <a:spcPct val="0"/>
              </a:spcBef>
              <a:buClrTx/>
              <a:buSzTx/>
              <a:buFont typeface="Wingdings" pitchFamily="2" charset="2"/>
              <a:buNone/>
              <a:defRPr/>
            </a:pPr>
            <a:r>
              <a:rPr lang="en-US" altLang="en-US" sz="2400" b="0" dirty="0">
                <a:effectLst>
                  <a:outerShdw blurRad="38100" dist="38100" dir="2700000" algn="tl">
                    <a:srgbClr val="000000">
                      <a:alpha val="43137"/>
                    </a:srgbClr>
                  </a:outerShdw>
                </a:effectLst>
              </a:rPr>
              <a:t>* CALL TO WORSHIP:  </a:t>
            </a:r>
          </a:p>
          <a:p>
            <a:pPr marL="0" indent="0" eaLnBrk="1" hangingPunct="1">
              <a:spcBef>
                <a:spcPct val="0"/>
              </a:spcBef>
              <a:buClrTx/>
              <a:buSzTx/>
              <a:buFont typeface="Wingdings" pitchFamily="2" charset="2"/>
              <a:buNone/>
              <a:defRPr/>
            </a:pPr>
            <a:r>
              <a:rPr lang="en-US" altLang="en-US" sz="1000" b="0" dirty="0">
                <a:effectLst>
                  <a:outerShdw blurRad="38100" dist="38100" dir="2700000" algn="tl">
                    <a:srgbClr val="000000">
                      <a:alpha val="43137"/>
                    </a:srgbClr>
                  </a:outerShdw>
                </a:effectLst>
              </a:rPr>
              <a:t> 	</a:t>
            </a:r>
            <a:endParaRPr lang="en-US" altLang="en-US" sz="1000" b="0" i="1" dirty="0">
              <a:effectLst>
                <a:outerShdw blurRad="38100" dist="38100" dir="2700000" algn="tl">
                  <a:srgbClr val="000000">
                    <a:alpha val="43137"/>
                  </a:srgbClr>
                </a:outerShdw>
              </a:effectLst>
            </a:endParaRPr>
          </a:p>
          <a:p>
            <a:pPr marL="233363" indent="-4763">
              <a:spcBef>
                <a:spcPts val="0"/>
              </a:spcBef>
              <a:spcAft>
                <a:spcPts val="1200"/>
              </a:spcAft>
              <a:buFont typeface="Wingdings" pitchFamily="2" charset="2"/>
              <a:buNone/>
              <a:tabLst/>
              <a:defRPr/>
            </a:pPr>
            <a:r>
              <a:rPr lang="en-US" altLang="en-US" sz="2400" b="0" dirty="0">
                <a:effectLst>
                  <a:outerShdw blurRad="38100" dist="38100" dir="2700000" algn="tl">
                    <a:srgbClr val="000000">
                      <a:alpha val="43137"/>
                    </a:srgbClr>
                  </a:outerShdw>
                </a:effectLst>
              </a:rPr>
              <a:t>God is our refuge and strength, a very present help in time of trouble.</a:t>
            </a:r>
          </a:p>
          <a:p>
            <a:pPr indent="-4763">
              <a:lnSpc>
                <a:spcPct val="150000"/>
              </a:lnSpc>
              <a:spcBef>
                <a:spcPts val="0"/>
              </a:spcBef>
              <a:spcAft>
                <a:spcPts val="1200"/>
              </a:spcAft>
              <a:buFont typeface="Wingdings" pitchFamily="2" charset="2"/>
              <a:buNone/>
              <a:tabLst/>
              <a:defRPr/>
            </a:pPr>
            <a:r>
              <a:rPr lang="en-US" altLang="en-US" b="1" dirty="0">
                <a:effectLst>
                  <a:outerShdw blurRad="38100" dist="38100" dir="2700000" algn="tl">
                    <a:srgbClr val="000000">
                      <a:alpha val="43137"/>
                    </a:srgbClr>
                  </a:outerShdw>
                </a:effectLst>
              </a:rPr>
              <a:t>Therefore, we will not fear; though the earth should change and the mountains shake in the heart of the sea.</a:t>
            </a:r>
          </a:p>
          <a:p>
            <a:pPr marL="233363" indent="-4763">
              <a:spcBef>
                <a:spcPts val="0"/>
              </a:spcBef>
              <a:spcAft>
                <a:spcPts val="1200"/>
              </a:spcAft>
              <a:buFont typeface="Wingdings" pitchFamily="2" charset="2"/>
              <a:buNone/>
              <a:tabLst/>
              <a:defRPr/>
            </a:pPr>
            <a:endParaRPr lang="en-US" altLang="en-US" sz="2400" b="0" dirty="0">
              <a:effectLst>
                <a:outerShdw blurRad="38100" dist="38100" dir="2700000" algn="tl">
                  <a:srgbClr val="000000">
                    <a:alpha val="43137"/>
                  </a:srgbClr>
                </a:outerShdw>
              </a:effectLst>
            </a:endParaRPr>
          </a:p>
          <a:p>
            <a:pPr marL="233363" indent="-4763">
              <a:spcBef>
                <a:spcPts val="0"/>
              </a:spcBef>
              <a:spcAft>
                <a:spcPts val="1200"/>
              </a:spcAft>
              <a:buFont typeface="Wingdings" pitchFamily="2" charset="2"/>
              <a:buNone/>
              <a:tabLst/>
              <a:defRPr/>
            </a:pPr>
            <a:r>
              <a:rPr lang="en-US" altLang="en-US" sz="2400" b="0" dirty="0">
                <a:effectLst>
                  <a:outerShdw blurRad="38100" dist="38100" dir="2700000" algn="tl">
                    <a:srgbClr val="000000">
                      <a:alpha val="43137"/>
                    </a:srgbClr>
                  </a:outerShdw>
                </a:effectLst>
              </a:rPr>
              <a:t>In our hour of need, we lift our eyes to the hills—from where our help will come.</a:t>
            </a:r>
          </a:p>
          <a:p>
            <a:pPr indent="-4763">
              <a:lnSpc>
                <a:spcPct val="150000"/>
              </a:lnSpc>
              <a:spcBef>
                <a:spcPts val="0"/>
              </a:spcBef>
              <a:spcAft>
                <a:spcPts val="1200"/>
              </a:spcAft>
              <a:buFont typeface="Wingdings" pitchFamily="2" charset="2"/>
              <a:buNone/>
              <a:tabLst/>
              <a:defRPr/>
            </a:pPr>
            <a:r>
              <a:rPr lang="en-US" altLang="en-US" b="1" dirty="0">
                <a:effectLst>
                  <a:outerShdw blurRad="38100" dist="38100" dir="2700000" algn="tl">
                    <a:srgbClr val="000000">
                      <a:alpha val="43137"/>
                    </a:srgbClr>
                  </a:outerShdw>
                </a:effectLst>
              </a:rPr>
              <a:t>Our help comes from the Lord, maker of heaven and earth. . . .</a:t>
            </a:r>
            <a:endParaRPr lang="en-US" altLang="en-US" sz="4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237885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0482" name="Rectangle 1">
            <a:extLst>
              <a:ext uri="{FF2B5EF4-FFF2-40B4-BE49-F238E27FC236}">
                <a16:creationId xmlns:a16="http://schemas.microsoft.com/office/drawing/2014/main" id="{C80FA143-5C2D-9F78-FA4B-0A8D485387E3}"/>
              </a:ext>
            </a:extLst>
          </p:cNvPr>
          <p:cNvSpPr>
            <a:spLocks noChangeArrowheads="1"/>
          </p:cNvSpPr>
          <p:nvPr/>
        </p:nvSpPr>
        <p:spPr bwMode="auto">
          <a:xfrm>
            <a:off x="6348602" y="965196"/>
            <a:ext cx="2082438" cy="452120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b">
            <a:norm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eaLnBrk="1" hangingPunct="1">
              <a:spcBef>
                <a:spcPct val="0"/>
              </a:spcBef>
              <a:spcAft>
                <a:spcPts val="600"/>
              </a:spcAft>
              <a:buClr>
                <a:schemeClr val="tx2"/>
              </a:buClr>
              <a:buNone/>
              <a:tabLst>
                <a:tab pos="7543800" algn="r"/>
              </a:tabLst>
            </a:pPr>
            <a:r>
              <a:rPr lang="en-US" altLang="en-US" sz="2800" b="1"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cs typeface="+mn-cs"/>
              </a:rPr>
              <a:t>PASTOR DAVID’S</a:t>
            </a:r>
            <a:br>
              <a:rPr lang="en-US" altLang="en-US" sz="2800" b="1"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cs typeface="+mn-cs"/>
              </a:rPr>
            </a:br>
            <a:r>
              <a:rPr lang="en-US" altLang="en-US" sz="2800" b="1"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cs typeface="+mn-cs"/>
              </a:rPr>
              <a:t>SERMON:</a:t>
            </a:r>
          </a:p>
          <a:p>
            <a:pPr algn="ctr" eaLnBrk="1" hangingPunct="1">
              <a:spcBef>
                <a:spcPct val="0"/>
              </a:spcBef>
              <a:spcAft>
                <a:spcPts val="600"/>
              </a:spcAft>
              <a:buClr>
                <a:schemeClr val="tx2"/>
              </a:buClr>
              <a:buNone/>
              <a:tabLst>
                <a:tab pos="7543800" algn="r"/>
              </a:tabLst>
            </a:pPr>
            <a:endParaRPr lang="en-US" altLang="en-US" sz="2800" b="1"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cs typeface="+mn-cs"/>
            </a:endParaRPr>
          </a:p>
          <a:p>
            <a:pPr algn="ctr" eaLnBrk="1" hangingPunct="1">
              <a:spcBef>
                <a:spcPct val="0"/>
              </a:spcBef>
              <a:spcAft>
                <a:spcPts val="600"/>
              </a:spcAft>
              <a:buClr>
                <a:schemeClr val="tx2"/>
              </a:buClr>
              <a:buNone/>
              <a:tabLst>
                <a:tab pos="7543800" algn="r"/>
              </a:tabLst>
            </a:pPr>
            <a:r>
              <a:rPr lang="en-US" altLang="en-US" sz="2800" b="1"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cs typeface="+mn-cs"/>
              </a:rPr>
              <a:t>“He Walks with Us!”</a:t>
            </a:r>
          </a:p>
          <a:p>
            <a:pPr algn="ctr" eaLnBrk="1" hangingPunct="1">
              <a:spcBef>
                <a:spcPct val="0"/>
              </a:spcBef>
              <a:spcAft>
                <a:spcPts val="600"/>
              </a:spcAft>
              <a:buClr>
                <a:schemeClr val="tx2"/>
              </a:buClr>
              <a:buNone/>
              <a:tabLst>
                <a:tab pos="7543800" algn="r"/>
              </a:tabLst>
            </a:pPr>
            <a:endParaRPr lang="en-US" altLang="en-US" sz="2800" b="1"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cs typeface="+mn-cs"/>
            </a:endParaRPr>
          </a:p>
        </p:txBody>
      </p:sp>
      <p:sp>
        <p:nvSpPr>
          <p:cNvPr id="20508" name="Rectangle 20507">
            <a:extLst>
              <a:ext uri="{FF2B5EF4-FFF2-40B4-BE49-F238E27FC236}">
                <a16:creationId xmlns:a16="http://schemas.microsoft.com/office/drawing/2014/main" id="{8009C301-90B3-453D-8031-45608B11B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2960" y="965196"/>
            <a:ext cx="4857404" cy="4781641"/>
          </a:xfrm>
          <a:prstGeom prst="rect">
            <a:avLst/>
          </a:prstGeom>
          <a:solidFill>
            <a:schemeClr val="tx1"/>
          </a:solidFill>
          <a:ln w="190500">
            <a:solidFill>
              <a:schemeClr val="tx1">
                <a:alpha val="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DFBF53F6-C9AD-3E78-336D-E9E6EFBD7F3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213059" y="1469606"/>
            <a:ext cx="3816137" cy="3772821"/>
          </a:xfrm>
          <a:prstGeom prst="rect">
            <a:avLst/>
          </a:prstGeom>
        </p:spPr>
      </p:pic>
      <p:sp>
        <p:nvSpPr>
          <p:cNvPr id="20484" name="AutoShape 5" descr="data:image/jpeg;base64,/9j/4AAQSkZJRgABAQAAAQABAAD/2wCEAAkGBxMTEhUTEhMVFRUXGBUVFxcVGBgVGBUVFxUXGBcVFRUYHSggGBolHRUVITEhJSkrLi4uFx8zODMsNygtLisBCgoKDg0OGxAQGy0lHyUtKy0tLS0rLS0rLS0tLS0tLS0tLS0tLS0tLS0tLS0tLS0tLS0tLS0tLSstLS0tLS0tLf/AABEIAMcA/QMBIgACEQEDEQH/xAAcAAACAgMBAQAAAAAAAAAAAAAEBQMGAQIHAAj/xABFEAABAwIDBAUJBAcIAwEAAAABAAIDBBESITEFQVFhBnGBkdEHEyIyUlOhorFCcpLBFyNistLh8BQVFkNUgsLxM3OTJP/EABoBAAMBAQEBAAAAAAAAAAAAAAIDBAEFAAb/xAAsEQACAgEDAgUEAgMBAAAAAAAAAQIRAwQSITFRExQyQWEiM0JSI3GBkcGh/9oADAMBAAIRAxEAPwBjJ5TqsH1Ie538SwPKfV+xD3O/iVIlC0AX0HlcX6og8SfcvbfKdV+xD3O/iW36Tqv2Ie538SoZK2CzyuL9Ue8SfcvY8plV7EXc7xW/6S6r3cXc7xVFspGsW+Vxfqj3iT7l4HlKqfdxdzvFbt8pFT7uLud4qkhiIiiQvTYV+KN3z7lzZ5RKn3cfc7xW48oFT7uL5vFVWKnRcVEUEsOH9UapzfuWRnTupP8Alx/N4ohvTOoP+XH83ikVNQlMY6HTekTjhXsGnPuM29Laj3bPm8Vv/iqo9iP4+KEZSWBJ4JUZHyH9WcLNx3nnyUebNgxL6kOx45z6Mf8A+K6j3bPivHpbP7DPm8VVayOeL02PxgZlj7EEcjqCm2x6hlREJGaHIj2SNQVmDUafL6UeniyQ6sNl6azj/LZ83ioT07n91H8fFR1VCOCXTUXJWxhhfsJbmvcZO6fz+6Z83itD5Q5vdR97khmprbkHLCqFp8L9hbnPuWn9Ik3uo+9y9+kSb3Mfe5VAxlYAui8rh/UzfPuW13lJm9zH3u8F4eUqb3Ef4nKmPYtCF7ymH9T3iT7l2PlKm9xH+J3gsfpMm9xH+J3gqO5alb5TD+p7xZ9y9fpMl9wz8TvBY/SfL/p4/wATvBUNxWhcveTw/qZ4s+5fneU+X/Ts/G7wWp8qUv8Ap2fjd4Kgly1c5e8nh/U94s+5f/0py/6Zn43eCsfRPpe+rEhMTWYMIycTfFi5clxq6v8A5Lj6M/XH9HpGo0uKMG0g8eSTfLOfTBaEKWRq1sugxRqGqUMWWMREcKw8aMiRLIlI2JTsjQORqRhsaKhp1LDDdM6alSJ5AkiOmpE0p6FE01HomMcF8lDkzFEYAkVHkjWwcApo6fwU2DDqVLLJYxRKXt3bzmxSWiFhkfTF7YsOg6vihqereWNeGNaHWOZ0Bbfd1JPtc/qpHe0R80rj+SX7M2pIapsBI82IHG3CzB4lcDPKebnsdXHCMFQ2290gdCG+o9rg61r6jLuSrop0tbSvkDm4mPIIANsNjrbq+i16Vx+hCP8A2fWyq7IL8N37hTdK1Fbl1Ayxvhnetm1AnhZK0WDxe3DMi3wW8tNyQvQMXoIOQI7nFWDzC7GPI6s50oUyr1VHfclstHyVykpkHPRBWQzCZQKXLTEbkO+FWeooyl09MVbDJYhqhDLGh3tTmSBCyRJ6AYpfGVGWlMnxIeRiYYAuatC1GOYoHtWmAxWpcpXtWjgtPEa6B5LQcNR1x/R6oBXQPJZ6tR1x/R6m1X22MxeooEjc1u1i3ezNbMYnMFG8caLjaFG1uSmiAQNhIkYAi4IbrFNAm1JSpE50gkrJaWkCb08AXqajyTGGl61z8mUfGJtGBYIhjRxW0UQG9aVIDWOPBpPVYEqSUh6QQ239dSqG0dvT4pSCDGzGN1/Vc4Wy4W370P8A2+QRec89OBZxydGScLsGQw5Z37FFLTtt5tzpSZCQbYSScABN92TVyc+uT4hZbi07XMhVV0Re1sdtW43ekMsDrAN9D9olV2IMhq5nucbsa+JlwCCNM+eW5XYRsL3Br33bhjccAs25xgE31zColeHGWTO5LnHIcHHnkpcMm20Uy6GK+pfM1t7Wbext7RHNCwUriAchcDjnYEH6oyniyLXHLCLZW+1f8lKcmtDdTcX3AZeKddcIFq+Sw9Gul7qanbD5oPwknFitkTluXUNmTediZJpiaHWBva+664cS0N7P+Q+ua6j0C2uyaFkDbh8cbcVxYHO2Wat0+VvhkmfGlyiyuYoHQosw23hR+Z5q5SJGhXNThK6qmVhmgyCXz0qpx5ORUolXqI0I6O6e1NJqUtmgtddDHkJ5RFjo0PJGjpYkO6NURkAAPjUL2I+SJCvjTLPAT2KF4Rr4kNJGtBBlf/Jd6s/XH9HqgOYr95Lm+jP1x/R6n1X2mHi9RSXtUkTVlwF1LEzgmtnkiRjETDFdeijvomNLTJE5pBJE9FTjLJPqWmCHpoRbRNoGDgubly2URiTwxABFRxi+pWrAFmeVsYLjfIbgSc8sgNSo5SHpEO0p/NMxNAJvazjhFrEkk2O4FV2p23USAxtgjLXD1mynFhvmQHNF8ljpD0hhkjfG0SAtbJfzkbmZluEBuLU5lTVtSwR3aQcETtM7ZAZdy5er1Li6iW4cSfLEkri6NrBG/wCwDYB2XnA53qk8EVJUt8+1xDw0CQ3LHDMtaBu+8vT2ZFcD1YOH7PHsR1PA1jWWFi1hJPGzbZ9q5Ka/4WtMT7Oq48Ty5wBfNfM2yaAAc/uqoTOBccOZNzfd6xV4bCCxhdcmwviN73ZfeufOuw3AyyvbnmnYabbR6SaoODAHu5td+6T+YQkT3Oa4sa84SSbAkWO89yJbMC5pvusb8cIyKbdDGj/9I3ujcnXStgtFXp3bziJyuLaDqKtXQXbkdPO50ofZzMNmi5BxNIuL6aqusaLD2tSf9w8US1ga0neA63PPf3BPjPa7QqULVM7zTStka17SbOaHC4sbEX0U3mhZKeij2uo4DiF/Nsva17gAG6ctYNbrpp2rOY1ToFfAh5YExwjrUeAZpidACOppRxSqrpBmrJPEEBUwAqvFkFyiVOohQkkSd1cIS6SILoQmTyQrkjQ74kymiCFkaqE7AAnsCFkYjXtQz2I7MYA5qvnkv9Wfrj+j1SJGhXfyYkAT9cf0ek6v7T/wFi9RTsiiYWBRMajqZi9NhUF0sOlk7ooALXCHoYchknVPEOGi52XL7D4RCKeMDci2sAzso4gAp4zuUEplEVRHPVMjF3uDRe1zlnwS6q25TyERxytc/EMhnbD6Rv8AhWekc2C3Jsru0NAH1KXN2fGQzEA4n1rgG5DTc3tfVczUapRbjRVjw2rZLAGERGwucyePok58dRlyCGiON1QTm1r8LRZtrBo3EZ5lQR05EkgjLmiOwHpne25sHAjSymEToYy/GMJON2Nud3Eb2a8NFynbvktVcEc1LG+Z0WBtgwOObhfETlkbWyWK2INjDjJKA4+asCHXxOw/aHJSU+MSvkLA4vDAAxwJAaDudY6lQ7Qmu2BhY9uGQOfiaQABc69azndQTqiOqZK0EBw9FjrBzbXAaR6zXa25LnwkOKwFybDIb10evqYyySz2m0b943qgxsGMAZAEadidpnw20bNc8MDdRecdmMWfIAEDdcckTQtDSQAADuFgc92QR1PH6VjyHwsg3OsRh1w2Lt/UE/e3wDVBMYa1pBtc3ueGV7LEbgchpc566qY7EElGZT67XtG/QkaoaCEA2DtBnbkOJKxVRjtln6F7Qip6hrpX4GFr2kk5XyIv3FdQodqQTE+aka8i1w03sOY3aLg7gHcbXIAH1yV38llm1M7f2D8r/wCaswZPxI82P8jppcOC19HNSBwWuR3K1EgPJG3rQU8Q4JmbcFFIwJkZAtFdqoAdyU1UQbdWmeIZpTX044K3FkEyiVqRozQUjQm9TBkgZGLoQkmTvgWyNCHnARsrULKFQmCLpFdfJjpP1x/R6p0oCunkyGU/XH9HpOq+0/8AAeP1FVjbcprRQIKmbmmYqmxluK9znZovy7FJnzKKHQg2PKOPRMqdVodJWNzwH/cWs06ygZfKDE3LHCDwDzIe5gXInqIPo7LI4ZUX1irW0XyOEkn9qfE3EdLBoGKwtYXHfvSKXpxO8HzMc7992w4Bln60h0TDarj/AGZjDq50TTzu4E3t1LmazUdFFleDD3NH7PlLXgSGQOAaXYi8gXvk12m9MW1tnDHlYHcW5mw0Jt8VK5/pNy3k6brfzUFXVu8+yMYS0sc51xfQiy5fiObuRbsrgio6rKYm7cT3EXBGVgBmcrZIjb7wYmMH2pIx2B9+3RYioWuJGEsPFhNjfkUG+lxOs2Rr8Dr2JLSHDqOuay75MaGz5iXN3WBP0CFqhiqoW5kNjkcRuzsBcKA1UjHXc13DMXGu4gX71HFVONSZLDD5sNFiLg4rnLVZFNW/g1mvSSECGWwyDBrna7mjIm5G9USON18Q46duV1e+kFUPMS5gf+MZ5ZYrlUj+8Iw6znWOL1dSBcZ2F1Rp923oY6JKef0rnLNpA/3cFHExrDjkcAMwMWQ+KA2jtG1sLJHEaYWnIg5agJcyCaocBU+cDA67bhtgP2he5VccVq3whbyeyL7s2drqGcAg5Ndln/WiSsfwA39psUCYvNjC1pAcc8PogjdcDVMaWA2u7sHC6VtS6BW2Yp/tOP8AVwrV5PqlrKwl1mhzJBdxtmS1wGfUqrTwSSEtY0uOWTeNt/BHS7IqmEPdG5rAMy2ziLtANwNEyEtsk7F5EnFo7k2QHS3WM1sVV/J1KDS2GgkeB1WB/NWcP5LqRdqzmSVOjIPJavPJZLuS8TyRJ0YCSjkgJ2XGibXPBDTC+5NhIXRW6yn5JLOzXJWyrbySOrj5K/DkEziV6VqDfbgmdQwoGoyXQiydiyYK5eTfJs/XH9HKovKuXk6HozdbPo5BqvtsPF6itURzUFfMXusDbG8MFvYabut+E96wJbNJ36DrP9X7FiksZrAZRtt/uf8AyAXy2u1Dao6+kxc2MZYQ4tY4B7XXBDgDuve+/dqhtnROcPOCQRsLniNgAAwtJAud+l8rKbaFVgZI8es1mFvN8hsB8Qt4oWiWCIZiGNzj1kYAf3iuNue1s6ahyNIag4MMuRIsSNCOIsoqilc/zdnizHB9iNbAgC4UkZAeGjQgkjdlp1b158jBIWNxAgBxIGVnXtp1FSrraG17MnZU2dZ/o5ZE5gkncexDUs2OrlIzwMY2/M5qZsptmMQ4i3/SxDBHclrQ1x1I9F2SC9qdoLb2GVKfX7PgP5pRsMHA53tPe75kWyV7GOAGL1rEWvnpcFQbGsyJjHgtcBmHZZ3J10K2/p/0Ztdm9ZOY4JXtyIxEG2hHojXqU0bHOa3HhecIviFs7cQoNuNHmA323xt73gn801a3Oy1zqKAcSs7bgwxF7MTTiDSCbj1v5Kqz1DibXJ7d/AWV16VC1MM7XeL9pKpfq3Oh3csvqrMPpsWROYd+pA057lpGwGxNz26nlyRABdgt7P8AycFNA0AaXNj2ckxyroalZG4AnIZYteWeQUNVtaNgOtw5rSAPVuRa/ittqVPm4nOaLkWNu3RWbbOxmupgxga18vmg51r2LW5E9Vl5NRpy6GSt9CzbCp2RsaxthYAnS9znc703klaMri53cVRdn7EmeWyySYX/AKyKXBdokaLYLcLWBVcmr5w+N2MudHk2+duTkuEeqTFyVuwvpC+ogrC2lLg5xxWDy0ZguJtplhcvbO8pVZE28z8gQCZGh2ZvwsbZJTV1Bme57pC9+Yu3IDCLZHgMwo6ugEsRY8cL8Thtp3ldHHlcEoyESxKXJ0jY/lPjkAxBjj+w7/ic1YabpnTPGZLMwMxv4ZLjdDQsiYPNtaDlnYXJ+uXFNWwFueIk577A5cFvmaYHlk0dvab5rWQ8kH0frBNTRv34QDbc5uR+iPddWKRFJewvqGX1CUVkXJWCVqXVEZ5KrHkoXJFVq4+SU1EatFXTJLWQLpYstiJxK5M1XPybj0ZvvM+hVWqYVbPJ3GQ2b7zPoUzUu8TBx+opDtc9GjEe2/5BbbEjuzzh1kJeeq5A+FlJU7N841zQ/AXCxIF79hKlfC+JliLtAADh3AEbl8PqG2j6TTbVwQytxSQR63e+V3Uy2H5nN7kbswh75pL6uwDqYLZdt0timtJPJuiY2IHmBid8XN7kbsRhbCwHW1z1uNz9VNl4jX9FkFbHFIy7nHmG9w8Sh9lgF80mt5LDqYMNh23W7H4Ii4nQOd9T4KHYbLQMvqQXHrcSfzSHxFmpcjOAem47gAO03PgsbRlA82A3E57sORtlYknTl8VBR3IJO9xPxsPooah2Kpjb7DHu7XZBCu77Hmg6OPPJxB9l2XdfLuUrSRfEPzQ87MVm8XN+t/yRwzPHrWcNGO0Az7ObJh9JwDXBwAdkD237kZDjZwcO4+BQEFQHDEQWZnPUGxIvcaaXz4otxda9w4cRw69O+y84P2BtCzpVK0wssftC44WaTmFRKupwus1rpHm2TGl1u7JdGqHRuPpNDiNxbc/RDVNYxnst5b+xrbn4KjDlaVbWwXBdyiwQ1z22ZSFuvpPe1uRJOmoOajd0NrZf/LUMjbua27gBwGitk22B9kF3yj8yfgl79qSuGWQ5eiD26qmObJ7JL/0Dw4vrYq/wNBFZ0tQ97hYgEhouDwzJCuO2am9PjjOYa4g9WQOaqNU4kAk2ubZantKtG1GtFNYOFhEBe+865oMspva5u+TygldIb9FY/wD8kVySSCTc5m54qi7QjOKVgys54PeV0Lo/Haniz0Y0/mqVtuO1TMP2ie8LMTW5g0UPowHYXA5hsh144bFXCrFnEAagHrxNHck1PHBBG+MzsfI+XzlhcFmRBBTzaUgaI3FzQ10bTe+trtt8Aqs8rnaF441EiZJ6NuIP0v8AmiIDiAcdBbtPUgIg4Xw2PwytcWO8ZfBFUrrDCcrEjlruO9KaoM02j0xq9nYDTOaY3E4mPbcF/EHUXATfZHlwa6zammcOcLsXAeo4A7+arnSKh85BI0atGIcbjMfWyoWwtoNp6iKZ8YlEbg/AThDrG4BOds11NNLdjOfnglKz68b6QB4gHPmN/NQTxqh7I8r2z5recc+ncbXD2lzQbe2wEW11srfR7QhnbjhmZI3I3Y69usDRNtxJ6IqliT1UXUnkzOaVVsWqqxZRc4lcqYlZ/J+z0ZvvN+hVfqGHirJ0CZ6Mv3m/QqzJO4CYL6ip04CNbnlqOCWU8gO9HwOzXxs5H0ix0A1/R+7CyBzWhzsRDrnU3dY65lZnY5gs4WJFm2zB3ZH8k1bIppIw5uEnWxy5aJMueoyM2hHtx/6jANXFrB1G3h8UeDYW3NHwH/SA2hs2oMkdmh7GuxEghpPD0TvREsoItvJDbWtbPP4fRLnGopFEJJthlOch1BDbOdimmduBawdQH80UHDM8M+5C7DjwsvvcS49qX+LMa5GYbdze0/QD6oh7sLHH2QT3BQ0/rE8AB9SfyUG35cNPJbUgAdbiAsh1SFyN6Fn6tn3W/QfzWJIrlp0OIZjI21Iv2KaFlmgcAB3BaSu9JgvxPwt+ZQfkwvYRdMDZ7LcHd9xbJV+KEuF3XJI00sOxP+lRJfHYfZdroPSSakcMNu863OgAV+OX0IXVmIg1oIAzusU8eWemYHfwXnyAE8dwGZOagmqw1pB9Yk25JiVmXRBWlpuNcxyyvfJLaqjYW2IuOBGIdnBSniTmooml7rbtb8uKoiqXUnf1Fq6F7Ql860PkdgcMAadLhuRHDSym6VQuFS7CLlwZYaXcRbXsQFO4RmNxywvYQOV7XPWmvTK3ng4Zfqw6+64cSpm/5LQxKkc2qp3te4OZhGI3Nswd4PijKGuAYYpW+chcblpOYNsnxncfqun7c6PRVcYe2zJS0EO3PFvVd4rlW1tny0shaWEfsnfn6zCrMWaOVV0YiUXFh7IHU9nNd5yB2hGn3T7LuITZtW17btNxbu5daQbKq3i5FnMdk9jh6LuvnzGaMqdmMcxxhc8NOov6UX8Q5rJxjdM9GVdAj+1tuQCdbHUty48FT9q7AlDi5lnNcbjCRlc8OCtvk/6Jxue6WebJhP6tri0u34nkbk827LTY8EIxutmfVDRn9rK+7it8Xwp1Dkxx3x+o5RWbNfE8MdhJNrFpuDfLVfRnQLo2yho2MFi94Ekjhnd5A0O9oyHeub9CuiTKivc6oHnYmxl+FxNi/GA0c2jM2XZWBjGhjGhrW5BoFgBuAG5UZc6pUTbK4MTtvkl1RGDvRskiHnt3Jcc9AShYkqmDPNP+gYGGX7zfoUkqwE+6CD0ZfvN+hV8M+5UTvHTOeQPzTGCS6Rxyo6GSy+emfUuKHDHImJ6VsmRLZjuS2LcBtC4rFbR+cDc7OaSQdc7WzQkUyMiqEDF7WuUINs1Pm4niQFrrWz0Nza4OiL2d6jNLYRmOpPS4G2IA8iAVBUUDXHEz0Dy0PWPBDJJqkGsnPILTPvc8z8MvyQe3pbiNh+1I3tDc0XSiwA679d0ur/SqIh7Ie74WCGHqDaGwm5ZKON/6w8mj4lascVJSi5eedu4fzKVHnk1qiudLnHzjADq0/vJNT5C3DI/1xT7pI28zfuW+KStsAQOKvh6EJI3SW7fFK583udxPXdT1Ul8uvtQbjbTX81TjjQicrInuucIF+I/JOqOnDGi+v5oTZeFrruyNrjq4ncoq3pCwHDEx0ruDGk/FbLdL6YoyNRVsa1EgDSeAB5X60ZtSoEscROrQ9h6siPgq2NibTqsrCCM7iQDbszKsdH0SnbFgNS1zr3uWXtlb2rlLnCEKuSsJOUr44LL0UqscDf2Dh/MJjtOkjlYWSNDmnvB4jmkGxaKSjY7HI2QZE5YMhv1IWlT0zaCMMRc0g2JIaewKXa3JuAXsVPb/AEefA7G3/a8aOHsv5pVBVuLt7JG520sf2Tv612KF8c8QOEOa9t7HmM+1c+6WdFXM9OO5ZqLetH18Qq8WdP6Z9RU4e6FM8DageiMMoBLmDSTi5l9Hfs8yoYquzmh4thy5dvAoGOaxwu9FwzB0xW3g8eSPfOJhhk9F+gk3P5SDcf2lS0Ls2qtv/wBnBkilwTA+jaxuN7SN4KvPQDp7JXHzclMQ4DOVg/V5cb+qVySq2R5uQPwB4a4F0RJ9IA5i43Gy7Z0I6RUlRCG07Wxlg9KG1i024faHNFkUY4vpV/PYS7cueCzPcOCgltopi8cFBLKOC56mN2C+saLZhOeg9sMv3m/QpLU1HJPOhb/RlsPtD91WafJcqFZcdRs47BMmEUhSiJyOinU84ncXQaxylFRzJZFMiWSpMkHtGDagoqKcpVHIp45bFLYDxjyOoJsiBUFJo57IqOpQMW8YwniEgvo7cRr/AD7Unj2XP/aDLeNzcGH7QcbHXgEyjmRMc3NeXHsBta6Cjzp00O8HIjsU9FIcF95JPeSia8sdZrvWN8Nr3HO+4aIGjlsAx2RAHbzvvS3ClaDUt3UQ9Jag+ey1wC54ZuVdklIJGpJ+HBOuk1R+vPDC380gkNyXA6roYUtqEZPg0c7itqWkxHPT49SguXGw/wCynNOMIA1dv4Dj2pk3QEY2HbGfgqY+DvR7NO5WBkYM8kcQMZa1rrjNri++RbuOSpTq5scrHFwvfLPgb/krvsWcOqKl4N7+aA7I7/mUiacVb7BbrfBL/bnsOGRtja+IZgjS4SHanSk4vNwnO2brc7ZKxbTcSyUH3Z+Icubg4ZGHdYj+ghwwT5ZspPoHundICZHl+WQO6++yBid+raLfaz77fmp2SWPIXue3+ar1ftrCXQxtL5C6wtmLk5AAankqseNy4SFTmork6B0I2hgDoCfVJc3q0I+itckpP9fmqD0W6KbSbK2aV0cbT6RabucLjQgaZc1cpnSs9dpA4tzb/LtU2fHUuHYUJqSK10k6LNfd8QFzm5h0N9S3nyVKkDortsSwcfXZyP7K60Zb6JTtvYjZ7ub6Mm42yd94LcOoaW2XQ2eK+UUSGouAx4xstkRrHfeDw/ZOvJDVWxyCJI3lrwcTJW5XI0ufsnl9VPUUToHEYTYE4mHUHe5h39SIpaq+bc2nItO/rH2SFaptcx6CXBPiRb+iXT8S2p6sCOcZBxyZLawBB3OPBWuoqOS47X0LZG31HtfaYeB8eSO2H0smp7RVJL49Gyalo3B3EJWTBGX1Q69j0U4On0OgVE2SsnQZ/oS/fH7v81SHVocAWkEHQjMHerl5PX3il++P3QvaNNZeezD1Mf4r/o4qHqaN/NLsaljemyiWJjhsiJbNkkrZVM2YpHhjoyHsbuaJD0jiqLBFRzXSZQDTVDdrlOyXJKxJkt2yJW0wcxzc0QyfJImPKlEpQ7THH4H5lBFjYg5EHMIKbZgLgWkAbxmbZ7r35oJkx4qdsy8rQuWP4F/SPYMjiXxuxiwGH7Vhe1j9pVumo8WMvcWBlr5encmwACvIqdAhaqijl9YcLkGxNtxtqE7HmcVTFSw27RUKd+HIAvfoGsaXPtuyGh5nJN6TotXT5Ow0se+5xy26hkO0qy0EbIxZjWt+7lfmTvTWGp4onqK5S/2A8UnwLdj9AKKCzvN+efqXzWeb8Q3QKwOoGAksAYTa5aAL24jeg5KvhmvCsPH4pbzSl6mLWKnwB1jnNMrXi12jDbR2TtO9cy2k55wthY6SS+TWAu1G+2i6pU1IdkQCOBzQ9O5sYtG1rBwaAPoix5VF3QThJqjnVF5PNoT51ErYWOzw3xH8AyHert0Y6FUtGQ9rTJKPtyWJaf2Ro1MnVjtxWpqzxRz1c5Kui+AFpubGvnitPPHRLDUHitfPnip9w3wQueka7O2F3tNyJ6xoUNLHI3X0gN7cj2jetZKhy0fVEb158hrG0CV1M2Ztn520O9p/LqKpG2tkvjdfTcHt0dyerrUEOzOvEGx70vqQ4gh1nttmDkezinYsjiwpYbRTIZzfL0XDd+Y4gqSZ7bG9gbZt3Hq4dSl2tRBguDlfI/ab1oTZmzHzOxSghg45F53ZHcrU41uJ3CV7SbovHO15LMoCb+loc/sBdo8m5Pmpf/YP3QubDIWGQGgG4cl0fyZO/Uy/+z/g1bgnvzX8GarHswNfJzA9Aa/3Q/8AozxWzegVf7of/Rn8SyvKhwRP5mZIOg9dviH42fxKQdCa33Q/GzxXl5A4INamZv8A4KrfdD8bP4lNF0OrR/lD8bP4lheQeHE95rIkEt6KVnux+Nn8Slj6L1fux+NnivLyU8MQvOZPgkb0Yqvdj8TPFbf4bqvd/M3xXl5A8MQvOZPg2/w5U+7+Zvist6PVXsfM3xXl5C8MT3nMnwZ/uCp938zfFZbsOpH2Pmb4ry8s8CJvnMnwSM2NU+wPxN8VONl1HsfM3xXl5C8MT3m5/Bq7ZlR7HzN8Vg7In9n5m+K8vLPBib5mXZGp2VUex8zfFY/umo9gfib4ry8heKJq1MuyPDZU+9nzN8Vg7In9n5h4rK8veFE3zM/gz/dU3sfMPFbjZk3s/MPFYXl7w0eWpn8HpNmTez8w8VC7Zs1/V+ZvivLy94aCWokyCXZk3s/M3xQsmzJvZ+ZvivLy9sQ2OaTIHbLm9n4t8VE7ZU3s/MPFZXkVcBbmRDZc3s/M3xXRvJpTPZDKHixMl9QfsN4Ly8qtJ91f0Sa5/wAL/tH/2Q==">
            <a:extLst>
              <a:ext uri="{FF2B5EF4-FFF2-40B4-BE49-F238E27FC236}">
                <a16:creationId xmlns:a16="http://schemas.microsoft.com/office/drawing/2014/main" id="{6F651DD5-F7FB-F340-9570-0A659C803D91}"/>
              </a:ext>
            </a:extLst>
          </p:cNvPr>
          <p:cNvSpPr>
            <a:spLocks noChangeAspect="1" noChangeArrowheads="1"/>
          </p:cNvSpPr>
          <p:nvPr/>
        </p:nvSpPr>
        <p:spPr bwMode="auto">
          <a:xfrm>
            <a:off x="211138" y="-1371600"/>
            <a:ext cx="36195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a:p>
        </p:txBody>
      </p:sp>
    </p:spTree>
    <p:extLst>
      <p:ext uri="{BB962C8B-B14F-4D97-AF65-F5344CB8AC3E}">
        <p14:creationId xmlns:p14="http://schemas.microsoft.com/office/powerpoint/2010/main" val="17394446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C4DAA9-D125-200A-FCC8-921624B1142A}"/>
            </a:ext>
          </a:extLst>
        </p:cNvPr>
        <p:cNvGrpSpPr/>
        <p:nvPr/>
      </p:nvGrpSpPr>
      <p:grpSpPr>
        <a:xfrm>
          <a:off x="0" y="0"/>
          <a:ext cx="0" cy="0"/>
          <a:chOff x="0" y="0"/>
          <a:chExt cx="0" cy="0"/>
        </a:xfrm>
      </p:grpSpPr>
      <p:pic>
        <p:nvPicPr>
          <p:cNvPr id="6" name="Picture 5" descr="An open book on a table&#10;&#10;AI-generated content may be incorrect.">
            <a:extLst>
              <a:ext uri="{FF2B5EF4-FFF2-40B4-BE49-F238E27FC236}">
                <a16:creationId xmlns:a16="http://schemas.microsoft.com/office/drawing/2014/main" id="{F52FCD6B-7083-DD37-2E95-46DC54C1B770}"/>
              </a:ext>
            </a:extLst>
          </p:cNvPr>
          <p:cNvPicPr>
            <a:picLocks noChangeAspect="1"/>
          </p:cNvPicPr>
          <p:nvPr/>
        </p:nvPicPr>
        <p:blipFill>
          <a:blip r:embed="rId2">
            <a:alphaModFix amt="40000"/>
            <a:extLst>
              <a:ext uri="{28A0092B-C50C-407E-A947-70E740481C1C}">
                <a14:useLocalDpi xmlns:a14="http://schemas.microsoft.com/office/drawing/2010/main" val="0"/>
              </a:ext>
            </a:extLst>
          </a:blip>
          <a:srcRect/>
          <a:stretch>
            <a:fillRect/>
          </a:stretch>
        </p:blipFill>
        <p:spPr>
          <a:xfrm>
            <a:off x="20" y="10"/>
            <a:ext cx="9143980" cy="6857990"/>
          </a:xfrm>
          <a:prstGeom prst="rect">
            <a:avLst/>
          </a:prstGeom>
        </p:spPr>
      </p:pic>
      <p:sp>
        <p:nvSpPr>
          <p:cNvPr id="2" name="Title 1">
            <a:extLst>
              <a:ext uri="{FF2B5EF4-FFF2-40B4-BE49-F238E27FC236}">
                <a16:creationId xmlns:a16="http://schemas.microsoft.com/office/drawing/2014/main" id="{3E8B6187-0492-D8F6-25C1-D36B8A14D2DD}"/>
              </a:ext>
            </a:extLst>
          </p:cNvPr>
          <p:cNvSpPr>
            <a:spLocks noGrp="1"/>
          </p:cNvSpPr>
          <p:nvPr>
            <p:ph type="title"/>
          </p:nvPr>
        </p:nvSpPr>
        <p:spPr>
          <a:xfrm>
            <a:off x="1028019" y="1769540"/>
            <a:ext cx="7080026" cy="1828801"/>
          </a:xfrm>
        </p:spPr>
        <p:txBody>
          <a:bodyPr vert="horz" lIns="91440" tIns="45720" rIns="91440" bIns="45720" rtlCol="0" anchor="b">
            <a:normAutofit/>
          </a:bodyPr>
          <a:lstStyle/>
          <a:p>
            <a:r>
              <a:rPr lang="en-US" altLang="en-US" sz="5400" b="1" dirty="0"/>
              <a:t>RESPONDING TO GOD’S WORD</a:t>
            </a:r>
            <a:endParaRPr lang="en-US" sz="5400" dirty="0"/>
          </a:p>
        </p:txBody>
      </p:sp>
    </p:spTree>
    <p:extLst>
      <p:ext uri="{BB962C8B-B14F-4D97-AF65-F5344CB8AC3E}">
        <p14:creationId xmlns:p14="http://schemas.microsoft.com/office/powerpoint/2010/main" val="22842133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
            <a:extLst>
              <a:ext uri="{FF2B5EF4-FFF2-40B4-BE49-F238E27FC236}">
                <a16:creationId xmlns:a16="http://schemas.microsoft.com/office/drawing/2014/main" id="{D522C88E-8367-8040-CCB7-512F5506FFFD}"/>
              </a:ext>
            </a:extLst>
          </p:cNvPr>
          <p:cNvSpPr txBox="1">
            <a:spLocks noChangeArrowheads="1"/>
          </p:cNvSpPr>
          <p:nvPr/>
        </p:nvSpPr>
        <p:spPr bwMode="auto">
          <a:xfrm>
            <a:off x="342900" y="152400"/>
            <a:ext cx="8572500" cy="6270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eaLnBrk="1" hangingPunct="1">
              <a:spcBef>
                <a:spcPct val="0"/>
              </a:spcBef>
              <a:buClrTx/>
              <a:buSzTx/>
              <a:buNone/>
              <a:defRPr/>
            </a:pPr>
            <a:r>
              <a:rPr lang="en-US" altLang="en-US" sz="2400" b="0" dirty="0">
                <a:effectLst>
                  <a:outerShdw blurRad="38100" dist="38100" dir="2700000" algn="tl">
                    <a:srgbClr val="000000">
                      <a:alpha val="43137"/>
                    </a:srgbClr>
                  </a:outerShdw>
                </a:effectLst>
              </a:rPr>
              <a:t>* AFFIRMATION OF FAITH: </a:t>
            </a:r>
            <a:r>
              <a:rPr lang="en-US" altLang="en-US" sz="2400" b="0" i="1" dirty="0">
                <a:effectLst>
                  <a:outerShdw blurRad="38100" dist="38100" dir="2700000" algn="tl">
                    <a:srgbClr val="000000">
                      <a:alpha val="43137"/>
                    </a:srgbClr>
                  </a:outerShdw>
                </a:effectLst>
              </a:rPr>
              <a:t> Philippians 2: 3–11 NRSVACE	</a:t>
            </a:r>
          </a:p>
          <a:p>
            <a:pPr marR="0" indent="404813" algn="just">
              <a:lnSpc>
                <a:spcPct val="150000"/>
              </a:lnSpc>
              <a:spcBef>
                <a:spcPts val="0"/>
              </a:spcBef>
              <a:buNone/>
            </a:pPr>
            <a:r>
              <a:rPr lang="en-US" b="1" kern="1400" dirty="0">
                <a:effectLst>
                  <a:outerShdw blurRad="38100" dist="38100" dir="2700000" algn="tl">
                    <a:srgbClr val="000000">
                      <a:alpha val="43137"/>
                    </a:srgbClr>
                  </a:outerShdw>
                </a:effectLst>
                <a:latin typeface="Tahoma" panose="020B0604030504040204" pitchFamily="34" charset="0"/>
                <a:ea typeface="Times New Roman" panose="02020603050405020304" pitchFamily="18" charset="0"/>
              </a:rPr>
              <a:t>Do nothing from selfish ambition or conceit, but in humility regard others as better than yourselves. Let each of you look not to your own interests, but to the interests of others. Let the same mind be in you that was in Christ Jesus, who, though he was in the form of God, did not regard equality with God </a:t>
            </a:r>
            <a:r>
              <a:rPr lang="en-US" b="1" kern="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 .</a:t>
            </a:r>
            <a:endParaRPr lang="en-US" b="1" kern="140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ECB6F3-3066-3AC4-4267-D56583C8DD89}"/>
            </a:ext>
          </a:extLst>
        </p:cNvPr>
        <p:cNvGrpSpPr/>
        <p:nvPr/>
      </p:nvGrpSpPr>
      <p:grpSpPr>
        <a:xfrm>
          <a:off x="0" y="0"/>
          <a:ext cx="0" cy="0"/>
          <a:chOff x="0" y="0"/>
          <a:chExt cx="0" cy="0"/>
        </a:xfrm>
      </p:grpSpPr>
      <p:sp>
        <p:nvSpPr>
          <p:cNvPr id="14338" name="Text Box 4">
            <a:extLst>
              <a:ext uri="{FF2B5EF4-FFF2-40B4-BE49-F238E27FC236}">
                <a16:creationId xmlns:a16="http://schemas.microsoft.com/office/drawing/2014/main" id="{3575C546-499D-B7FD-D650-96E64244CAE3}"/>
              </a:ext>
            </a:extLst>
          </p:cNvPr>
          <p:cNvSpPr txBox="1">
            <a:spLocks noChangeArrowheads="1"/>
          </p:cNvSpPr>
          <p:nvPr/>
        </p:nvSpPr>
        <p:spPr bwMode="auto">
          <a:xfrm>
            <a:off x="209550" y="76200"/>
            <a:ext cx="8724900" cy="6639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marR="0" indent="404813" algn="just">
              <a:lnSpc>
                <a:spcPct val="150000"/>
              </a:lnSpc>
              <a:spcBef>
                <a:spcPts val="0"/>
              </a:spcBef>
              <a:buNone/>
            </a:pPr>
            <a:r>
              <a:rPr lang="en-US" b="1" kern="1400" dirty="0">
                <a:effectLst>
                  <a:outerShdw blurRad="38100" dist="38100" dir="2700000" algn="tl">
                    <a:srgbClr val="000000">
                      <a:alpha val="43137"/>
                    </a:srgbClr>
                  </a:outerShdw>
                </a:effectLst>
                <a:ea typeface="Times New Roman" panose="02020603050405020304" pitchFamily="18" charset="0"/>
              </a:rPr>
              <a:t>as something to be exploited, but emptied himself, taking the form of a slave, being born in human likeness. And being found in human form, he humbled himself and became obedient to the point of death—even death on a cross.</a:t>
            </a:r>
          </a:p>
          <a:p>
            <a:pPr marR="0" indent="404813" algn="just">
              <a:lnSpc>
                <a:spcPct val="150000"/>
              </a:lnSpc>
              <a:spcBef>
                <a:spcPts val="0"/>
              </a:spcBef>
              <a:buNone/>
            </a:pPr>
            <a:r>
              <a:rPr lang="en-US" b="1" kern="1400" dirty="0">
                <a:effectLst>
                  <a:outerShdw blurRad="38100" dist="38100" dir="2700000" algn="tl">
                    <a:srgbClr val="000000">
                      <a:alpha val="43137"/>
                    </a:srgbClr>
                  </a:outerShdw>
                </a:effectLst>
                <a:ea typeface="Times New Roman" panose="02020603050405020304" pitchFamily="18" charset="0"/>
              </a:rPr>
              <a:t>Therefore, God also highly exalted him and gave him the name that is above every name, . . .</a:t>
            </a:r>
          </a:p>
        </p:txBody>
      </p:sp>
    </p:spTree>
    <p:extLst>
      <p:ext uri="{BB962C8B-B14F-4D97-AF65-F5344CB8AC3E}">
        <p14:creationId xmlns:p14="http://schemas.microsoft.com/office/powerpoint/2010/main" val="32986477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D3767B-C843-AFAD-6112-16F3E181C181}"/>
            </a:ext>
          </a:extLst>
        </p:cNvPr>
        <p:cNvGrpSpPr/>
        <p:nvPr/>
      </p:nvGrpSpPr>
      <p:grpSpPr>
        <a:xfrm>
          <a:off x="0" y="0"/>
          <a:ext cx="0" cy="0"/>
          <a:chOff x="0" y="0"/>
          <a:chExt cx="0" cy="0"/>
        </a:xfrm>
      </p:grpSpPr>
      <p:sp>
        <p:nvSpPr>
          <p:cNvPr id="14338" name="Text Box 4">
            <a:extLst>
              <a:ext uri="{FF2B5EF4-FFF2-40B4-BE49-F238E27FC236}">
                <a16:creationId xmlns:a16="http://schemas.microsoft.com/office/drawing/2014/main" id="{37B1EA31-3869-17B6-6A9C-EA7506ED30EC}"/>
              </a:ext>
            </a:extLst>
          </p:cNvPr>
          <p:cNvSpPr txBox="1">
            <a:spLocks noChangeArrowheads="1"/>
          </p:cNvSpPr>
          <p:nvPr/>
        </p:nvSpPr>
        <p:spPr bwMode="auto">
          <a:xfrm>
            <a:off x="209550" y="76200"/>
            <a:ext cx="8724900" cy="3685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marR="0" indent="404813" algn="just">
              <a:lnSpc>
                <a:spcPct val="150000"/>
              </a:lnSpc>
              <a:spcBef>
                <a:spcPts val="0"/>
              </a:spcBef>
              <a:buNone/>
            </a:pPr>
            <a:r>
              <a:rPr lang="en-US" b="1" kern="1400" dirty="0">
                <a:effectLst>
                  <a:outerShdw blurRad="38100" dist="38100" dir="2700000" algn="tl">
                    <a:srgbClr val="000000">
                      <a:alpha val="43137"/>
                    </a:srgbClr>
                  </a:outerShdw>
                </a:effectLst>
                <a:ea typeface="Times New Roman" panose="02020603050405020304" pitchFamily="18" charset="0"/>
              </a:rPr>
              <a:t>so that at the name of Jesus every knee should bend, in heaven and on earth and under the earth, and every tongue should confess that Jesus Christ is Lord, to the glory of God the Father.  Amen.</a:t>
            </a:r>
          </a:p>
        </p:txBody>
      </p:sp>
    </p:spTree>
    <p:extLst>
      <p:ext uri="{BB962C8B-B14F-4D97-AF65-F5344CB8AC3E}">
        <p14:creationId xmlns:p14="http://schemas.microsoft.com/office/powerpoint/2010/main" val="2480244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
            <a:extLst>
              <a:ext uri="{FF2B5EF4-FFF2-40B4-BE49-F238E27FC236}">
                <a16:creationId xmlns:a16="http://schemas.microsoft.com/office/drawing/2014/main" id="{E04D0EAF-1FA6-B6FF-EDAC-308F48DD72D2}"/>
              </a:ext>
            </a:extLst>
          </p:cNvPr>
          <p:cNvSpPr txBox="1">
            <a:spLocks noChangeArrowheads="1"/>
          </p:cNvSpPr>
          <p:nvPr/>
        </p:nvSpPr>
        <p:spPr bwMode="auto">
          <a:xfrm>
            <a:off x="-76200" y="0"/>
            <a:ext cx="9220200" cy="5039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eaLnBrk="1" hangingPunct="1">
              <a:spcBef>
                <a:spcPct val="0"/>
              </a:spcBef>
              <a:buClrTx/>
              <a:buSzTx/>
              <a:buFontTx/>
              <a:buNone/>
              <a:defRPr/>
            </a:pPr>
            <a:r>
              <a:rPr lang="en-US" altLang="en-US" sz="2000" b="0" dirty="0">
                <a:effectLst>
                  <a:outerShdw blurRad="38100" dist="38100" dir="2700000" algn="tl">
                    <a:srgbClr val="000000">
                      <a:alpha val="43137"/>
                    </a:srgbClr>
                  </a:outerShdw>
                </a:effectLst>
              </a:rPr>
              <a:t>* HYMN:    </a:t>
            </a:r>
            <a:r>
              <a:rPr lang="en-US" altLang="en-US" sz="2000" b="0" i="1" dirty="0">
                <a:effectLst>
                  <a:outerShdw blurRad="38100" dist="38100" dir="2700000" algn="tl">
                    <a:srgbClr val="000000">
                      <a:alpha val="43137"/>
                    </a:srgbClr>
                  </a:outerShdw>
                </a:effectLst>
              </a:rPr>
              <a:t>Emmaus-Bound on Easter Day	Tune #335 | vv. 1–2	</a:t>
            </a:r>
          </a:p>
          <a:p>
            <a:pPr algn="r" eaLnBrk="1" hangingPunct="1">
              <a:spcBef>
                <a:spcPct val="0"/>
              </a:spcBef>
              <a:buClrTx/>
              <a:buSzTx/>
              <a:buFontTx/>
              <a:buNone/>
              <a:defRPr/>
            </a:pPr>
            <a:r>
              <a:rPr lang="en-US" altLang="en-US" sz="2000" b="0" i="1" dirty="0">
                <a:effectLst>
                  <a:outerShdw blurRad="38100" dist="38100" dir="2700000" algn="tl">
                    <a:srgbClr val="000000">
                      <a:alpha val="43137"/>
                    </a:srgbClr>
                  </a:outerShdw>
                </a:effectLst>
              </a:rPr>
              <a:t>Copyright © 2009 by Carolyn Winfrey Gillette</a:t>
            </a:r>
          </a:p>
          <a:p>
            <a:pPr algn="ctr" eaLnBrk="1" hangingPunct="1">
              <a:lnSpc>
                <a:spcPct val="150000"/>
              </a:lnSpc>
              <a:spcBef>
                <a:spcPct val="0"/>
              </a:spcBef>
              <a:buClrTx/>
              <a:buSzTx/>
              <a:buFontTx/>
              <a:buNone/>
              <a:defRPr/>
            </a:pPr>
            <a:endParaRPr lang="en-US" altLang="en-US" b="1" i="1" dirty="0">
              <a:effectLst>
                <a:outerShdw blurRad="38100" dist="38100" dir="2700000" algn="tl">
                  <a:srgbClr val="000000">
                    <a:alpha val="43137"/>
                  </a:srgbClr>
                </a:outerShdw>
              </a:effectLst>
            </a:endParaRP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Emmaus-bound on Easter Day,</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Two travelers walked along the way.</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They'd once had hope, but hope had died</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When you, O Lord, were crucified.</a:t>
            </a:r>
          </a:p>
          <a:p>
            <a:pPr algn="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 .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8B2498-A989-EB0A-F413-6DFCA27B6E24}"/>
            </a:ext>
          </a:extLst>
        </p:cNvPr>
        <p:cNvGrpSpPr/>
        <p:nvPr/>
      </p:nvGrpSpPr>
      <p:grpSpPr>
        <a:xfrm>
          <a:off x="0" y="0"/>
          <a:ext cx="0" cy="0"/>
          <a:chOff x="0" y="0"/>
          <a:chExt cx="0" cy="0"/>
        </a:xfrm>
      </p:grpSpPr>
      <p:sp>
        <p:nvSpPr>
          <p:cNvPr id="14338" name="Text Box 4">
            <a:extLst>
              <a:ext uri="{FF2B5EF4-FFF2-40B4-BE49-F238E27FC236}">
                <a16:creationId xmlns:a16="http://schemas.microsoft.com/office/drawing/2014/main" id="{D485DE87-AA35-11D1-81BA-B3DA69D052AF}"/>
              </a:ext>
            </a:extLst>
          </p:cNvPr>
          <p:cNvSpPr txBox="1">
            <a:spLocks noChangeArrowheads="1"/>
          </p:cNvSpPr>
          <p:nvPr/>
        </p:nvSpPr>
        <p:spPr bwMode="auto">
          <a:xfrm>
            <a:off x="-76200" y="0"/>
            <a:ext cx="9220200" cy="4054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spcBef>
                <a:spcPct val="0"/>
              </a:spcBef>
              <a:buClrTx/>
              <a:buSzTx/>
              <a:buFontTx/>
              <a:buNone/>
              <a:defRPr/>
            </a:pPr>
            <a:r>
              <a:rPr lang="en-US" altLang="en-US" sz="2400" i="1" dirty="0">
                <a:effectLst>
                  <a:outerShdw blurRad="38100" dist="38100" dir="2700000" algn="tl">
                    <a:srgbClr val="000000">
                      <a:alpha val="43137"/>
                    </a:srgbClr>
                  </a:outerShdw>
                </a:effectLst>
              </a:rPr>
              <a:t>2</a:t>
            </a:r>
          </a:p>
          <a:p>
            <a:pPr algn="ctr" eaLnBrk="1" hangingPunct="1">
              <a:lnSpc>
                <a:spcPct val="150000"/>
              </a:lnSpc>
              <a:spcBef>
                <a:spcPct val="0"/>
              </a:spcBef>
              <a:buClrTx/>
              <a:buSzTx/>
              <a:buFontTx/>
              <a:buNone/>
              <a:defRPr/>
            </a:pPr>
            <a:endParaRPr lang="en-US" altLang="en-US" b="1" i="1" dirty="0">
              <a:effectLst>
                <a:outerShdw blurRad="38100" dist="38100" dir="2700000" algn="tl">
                  <a:srgbClr val="000000">
                    <a:alpha val="43137"/>
                  </a:srgbClr>
                </a:outerShdw>
              </a:effectLst>
            </a:endParaRP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When you appeared beside the two,</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They could not see that it was you;</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But as they talked and shared their pain,</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You gave them hope and joy again. </a:t>
            </a:r>
            <a:endParaRPr lang="en-US" altLang="en-US" sz="4400"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418220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Box 2">
            <a:extLst>
              <a:ext uri="{FF2B5EF4-FFF2-40B4-BE49-F238E27FC236}">
                <a16:creationId xmlns:a16="http://schemas.microsoft.com/office/drawing/2014/main" id="{C77F867B-27C4-4CE6-9DFA-AED2D3BD78C1}"/>
              </a:ext>
            </a:extLst>
          </p:cNvPr>
          <p:cNvSpPr txBox="1">
            <a:spLocks noChangeArrowheads="1"/>
          </p:cNvSpPr>
          <p:nvPr/>
        </p:nvSpPr>
        <p:spPr bwMode="auto">
          <a:xfrm>
            <a:off x="76200" y="13996"/>
            <a:ext cx="9144000" cy="6472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buFont typeface="Wingdings" panose="05000000000000000000" pitchFamily="2" charset="2"/>
              <a:buNone/>
            </a:pPr>
            <a:r>
              <a:rPr lang="en-US" sz="2400" b="0" kern="1400" dirty="0">
                <a:effectLst/>
                <a:latin typeface="Tahoma" panose="020B0604030504040204" pitchFamily="34" charset="0"/>
                <a:ea typeface="Times New Roman" panose="02020603050405020304" pitchFamily="18" charset="0"/>
              </a:rPr>
              <a:t>PRAYER OF THANKSGIVING, OF THE PEOPLE, </a:t>
            </a:r>
            <a:br>
              <a:rPr lang="en-US" sz="2400" b="0" kern="1400" dirty="0">
                <a:effectLst/>
                <a:latin typeface="Tahoma" panose="020B0604030504040204" pitchFamily="34" charset="0"/>
                <a:ea typeface="Times New Roman" panose="02020603050405020304" pitchFamily="18" charset="0"/>
              </a:rPr>
            </a:br>
            <a:r>
              <a:rPr lang="en-US" sz="2400" b="0" kern="1400" dirty="0">
                <a:effectLst/>
                <a:latin typeface="Tahoma" panose="020B0604030504040204" pitchFamily="34" charset="0"/>
                <a:ea typeface="Times New Roman" panose="02020603050405020304" pitchFamily="18" charset="0"/>
              </a:rPr>
              <a:t>&amp; THE LORD’S PRAYER</a:t>
            </a:r>
          </a:p>
          <a:p>
            <a:pPr algn="ctr">
              <a:buFont typeface="Wingdings" panose="05000000000000000000" pitchFamily="2" charset="2"/>
              <a:buNone/>
            </a:pPr>
            <a:endParaRPr lang="en-US" altLang="en-US" sz="2800" b="0" dirty="0"/>
          </a:p>
          <a:p>
            <a:pPr algn="ctr">
              <a:spcBef>
                <a:spcPct val="0"/>
              </a:spcBef>
              <a:spcAft>
                <a:spcPts val="300"/>
              </a:spcAft>
              <a:buClrTx/>
              <a:buSzTx/>
              <a:buFontTx/>
              <a:buNone/>
            </a:pPr>
            <a:r>
              <a:rPr lang="en-US" altLang="en-US" sz="2800" b="1" dirty="0"/>
              <a:t>Our Father who art in heaven,</a:t>
            </a:r>
          </a:p>
          <a:p>
            <a:pPr algn="ctr">
              <a:spcBef>
                <a:spcPct val="0"/>
              </a:spcBef>
              <a:spcAft>
                <a:spcPts val="300"/>
              </a:spcAft>
              <a:buClrTx/>
              <a:buSzTx/>
              <a:buFontTx/>
              <a:buNone/>
            </a:pPr>
            <a:r>
              <a:rPr lang="en-US" altLang="en-US" sz="2800" b="1" dirty="0"/>
              <a:t>Hallowed be thy name. </a:t>
            </a:r>
          </a:p>
          <a:p>
            <a:pPr algn="ctr">
              <a:spcBef>
                <a:spcPct val="0"/>
              </a:spcBef>
              <a:spcAft>
                <a:spcPts val="300"/>
              </a:spcAft>
              <a:buClrTx/>
              <a:buSzTx/>
              <a:buFontTx/>
              <a:buNone/>
            </a:pPr>
            <a:r>
              <a:rPr lang="en-US" altLang="en-US" sz="2800" b="1" dirty="0"/>
              <a:t>Thy kingdom come, thy will be done; </a:t>
            </a:r>
          </a:p>
          <a:p>
            <a:pPr algn="ctr">
              <a:spcBef>
                <a:spcPct val="0"/>
              </a:spcBef>
              <a:spcAft>
                <a:spcPts val="300"/>
              </a:spcAft>
              <a:buClrTx/>
              <a:buSzTx/>
              <a:buFontTx/>
              <a:buNone/>
            </a:pPr>
            <a:r>
              <a:rPr lang="en-US" altLang="en-US" sz="2800" b="1" dirty="0"/>
              <a:t>On earth as it is in heaven.</a:t>
            </a:r>
          </a:p>
          <a:p>
            <a:pPr algn="ctr">
              <a:spcBef>
                <a:spcPct val="0"/>
              </a:spcBef>
              <a:spcAft>
                <a:spcPts val="300"/>
              </a:spcAft>
              <a:buClrTx/>
              <a:buSzTx/>
              <a:buFontTx/>
              <a:buNone/>
            </a:pPr>
            <a:r>
              <a:rPr lang="en-US" altLang="en-US" sz="2800" b="1" dirty="0"/>
              <a:t>Give us this day our daily bread; </a:t>
            </a:r>
          </a:p>
          <a:p>
            <a:pPr algn="ctr">
              <a:spcBef>
                <a:spcPct val="0"/>
              </a:spcBef>
              <a:spcAft>
                <a:spcPts val="300"/>
              </a:spcAft>
              <a:buClrTx/>
              <a:buSzTx/>
              <a:buFontTx/>
              <a:buNone/>
            </a:pPr>
            <a:r>
              <a:rPr lang="en-US" altLang="en-US" sz="2800" b="1" dirty="0"/>
              <a:t>And forgive us our debts, </a:t>
            </a:r>
          </a:p>
          <a:p>
            <a:pPr algn="ctr">
              <a:spcBef>
                <a:spcPct val="0"/>
              </a:spcBef>
              <a:spcAft>
                <a:spcPts val="300"/>
              </a:spcAft>
              <a:buClrTx/>
              <a:buSzTx/>
              <a:buFontTx/>
              <a:buNone/>
            </a:pPr>
            <a:r>
              <a:rPr lang="en-US" altLang="en-US" sz="2800" b="1" dirty="0"/>
              <a:t>As we forgive our debtors; </a:t>
            </a:r>
          </a:p>
          <a:p>
            <a:pPr algn="ctr">
              <a:spcBef>
                <a:spcPct val="0"/>
              </a:spcBef>
              <a:spcAft>
                <a:spcPts val="300"/>
              </a:spcAft>
              <a:buClrTx/>
              <a:buSzTx/>
              <a:buFontTx/>
              <a:buNone/>
            </a:pPr>
            <a:r>
              <a:rPr lang="en-US" altLang="en-US" sz="2800" b="1" dirty="0"/>
              <a:t>And lead us not into temptation,</a:t>
            </a:r>
          </a:p>
          <a:p>
            <a:pPr algn="ctr">
              <a:spcBef>
                <a:spcPct val="0"/>
              </a:spcBef>
              <a:spcAft>
                <a:spcPts val="300"/>
              </a:spcAft>
              <a:buClrTx/>
              <a:buSzTx/>
              <a:buFontTx/>
              <a:buNone/>
            </a:pPr>
            <a:r>
              <a:rPr lang="en-US" altLang="en-US" sz="2800" b="1" dirty="0"/>
              <a:t>But deliver us from evil, </a:t>
            </a:r>
          </a:p>
          <a:p>
            <a:pPr algn="ctr">
              <a:spcBef>
                <a:spcPct val="0"/>
              </a:spcBef>
              <a:spcAft>
                <a:spcPts val="300"/>
              </a:spcAft>
              <a:buClrTx/>
              <a:buSzTx/>
              <a:buFontTx/>
              <a:buNone/>
            </a:pPr>
            <a:r>
              <a:rPr lang="en-US" altLang="en-US" sz="2800" b="1" dirty="0"/>
              <a:t>For Thine is the kingdom </a:t>
            </a:r>
          </a:p>
          <a:p>
            <a:pPr algn="ctr">
              <a:spcBef>
                <a:spcPct val="0"/>
              </a:spcBef>
              <a:spcAft>
                <a:spcPts val="300"/>
              </a:spcAft>
              <a:buClrTx/>
              <a:buSzTx/>
              <a:buFontTx/>
              <a:buNone/>
            </a:pPr>
            <a:r>
              <a:rPr lang="en-US" altLang="en-US" sz="2800" b="1" dirty="0"/>
              <a:t>And the power and the glory, forever.  Amen.</a:t>
            </a:r>
            <a:endParaRPr lang="en-US" altLang="en-US" sz="2600" b="1"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6FE9B7-54A2-6B3E-4F9F-77213C494A64}"/>
            </a:ext>
          </a:extLst>
        </p:cNvPr>
        <p:cNvGrpSpPr/>
        <p:nvPr/>
      </p:nvGrpSpPr>
      <p:grpSpPr>
        <a:xfrm>
          <a:off x="0" y="0"/>
          <a:ext cx="0" cy="0"/>
          <a:chOff x="0" y="0"/>
          <a:chExt cx="0" cy="0"/>
        </a:xfrm>
      </p:grpSpPr>
      <p:pic>
        <p:nvPicPr>
          <p:cNvPr id="6" name="Picture 5" descr="An open book on a table&#10;&#10;AI-generated content may be incorrect.">
            <a:extLst>
              <a:ext uri="{FF2B5EF4-FFF2-40B4-BE49-F238E27FC236}">
                <a16:creationId xmlns:a16="http://schemas.microsoft.com/office/drawing/2014/main" id="{EB5A47A3-3CDA-4C15-EB41-5865BE567F91}"/>
              </a:ext>
            </a:extLst>
          </p:cNvPr>
          <p:cNvPicPr>
            <a:picLocks noChangeAspect="1"/>
          </p:cNvPicPr>
          <p:nvPr/>
        </p:nvPicPr>
        <p:blipFill>
          <a:blip r:embed="rId2">
            <a:alphaModFix amt="40000"/>
            <a:extLst>
              <a:ext uri="{28A0092B-C50C-407E-A947-70E740481C1C}">
                <a14:useLocalDpi xmlns:a14="http://schemas.microsoft.com/office/drawing/2010/main" val="0"/>
              </a:ext>
            </a:extLst>
          </a:blip>
          <a:srcRect/>
          <a:stretch>
            <a:fillRect/>
          </a:stretch>
        </p:blipFill>
        <p:spPr>
          <a:xfrm>
            <a:off x="20" y="10"/>
            <a:ext cx="9143980" cy="6857990"/>
          </a:xfrm>
          <a:prstGeom prst="rect">
            <a:avLst/>
          </a:prstGeom>
        </p:spPr>
      </p:pic>
      <p:sp>
        <p:nvSpPr>
          <p:cNvPr id="2" name="Title 1">
            <a:extLst>
              <a:ext uri="{FF2B5EF4-FFF2-40B4-BE49-F238E27FC236}">
                <a16:creationId xmlns:a16="http://schemas.microsoft.com/office/drawing/2014/main" id="{330AAFCE-0312-9125-50EF-D3E39AB7ACBC}"/>
              </a:ext>
            </a:extLst>
          </p:cNvPr>
          <p:cNvSpPr>
            <a:spLocks noGrp="1"/>
          </p:cNvSpPr>
          <p:nvPr>
            <p:ph type="title"/>
          </p:nvPr>
        </p:nvSpPr>
        <p:spPr>
          <a:xfrm>
            <a:off x="1028019" y="1769540"/>
            <a:ext cx="7080026" cy="1828801"/>
          </a:xfrm>
        </p:spPr>
        <p:txBody>
          <a:bodyPr vert="horz" lIns="91440" tIns="45720" rIns="91440" bIns="45720" rtlCol="0" anchor="b">
            <a:normAutofit/>
          </a:bodyPr>
          <a:lstStyle/>
          <a:p>
            <a:r>
              <a:rPr lang="en-US" altLang="en-US" sz="5400" b="1" dirty="0"/>
              <a:t>DEPARTING IN GOD’S NAME</a:t>
            </a:r>
          </a:p>
        </p:txBody>
      </p:sp>
    </p:spTree>
    <p:extLst>
      <p:ext uri="{BB962C8B-B14F-4D97-AF65-F5344CB8AC3E}">
        <p14:creationId xmlns:p14="http://schemas.microsoft.com/office/powerpoint/2010/main" val="8343838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a:extLst>
              <a:ext uri="{FF2B5EF4-FFF2-40B4-BE49-F238E27FC236}">
                <a16:creationId xmlns:a16="http://schemas.microsoft.com/office/drawing/2014/main" id="{F725B62D-0DF4-7AE2-BE28-76E7AE026BF0}"/>
              </a:ext>
            </a:extLst>
          </p:cNvPr>
          <p:cNvSpPr txBox="1">
            <a:spLocks noChangeArrowheads="1"/>
          </p:cNvSpPr>
          <p:nvPr/>
        </p:nvSpPr>
        <p:spPr bwMode="auto">
          <a:xfrm>
            <a:off x="-76200" y="0"/>
            <a:ext cx="9220200" cy="6467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spcBef>
                <a:spcPct val="0"/>
              </a:spcBef>
              <a:buClrTx/>
              <a:buSzTx/>
              <a:buFont typeface="Wingdings" pitchFamily="2" charset="2"/>
              <a:buNone/>
              <a:defRPr/>
            </a:pPr>
            <a:endParaRPr lang="en-US" altLang="en-US" sz="1050" dirty="0">
              <a:effectLst>
                <a:outerShdw blurRad="38100" dist="38100" dir="2700000" algn="tl">
                  <a:srgbClr val="000000">
                    <a:alpha val="43137"/>
                  </a:srgbClr>
                </a:outerShdw>
              </a:effectLst>
            </a:endParaRPr>
          </a:p>
          <a:p>
            <a:pPr eaLnBrk="1" hangingPunct="1">
              <a:spcBef>
                <a:spcPct val="0"/>
              </a:spcBef>
              <a:buClrTx/>
              <a:buSzTx/>
              <a:buFontTx/>
              <a:buNone/>
              <a:defRPr/>
            </a:pPr>
            <a:r>
              <a:rPr lang="en-US" altLang="en-US" sz="2200" b="0" dirty="0">
                <a:effectLst>
                  <a:outerShdw blurRad="38100" dist="38100" dir="2700000" algn="tl">
                    <a:srgbClr val="000000">
                      <a:alpha val="43137"/>
                    </a:srgbClr>
                  </a:outerShdw>
                </a:effectLst>
              </a:rPr>
              <a:t>*  HYMN:         </a:t>
            </a:r>
            <a:r>
              <a:rPr lang="en-US" altLang="en-US" sz="2200" b="0" i="1" dirty="0">
                <a:effectLst>
                  <a:outerShdw blurRad="38100" dist="38100" dir="2700000" algn="tl">
                    <a:srgbClr val="000000">
                      <a:alpha val="43137"/>
                    </a:srgbClr>
                  </a:outerShdw>
                </a:effectLst>
              </a:rPr>
              <a:t>No. 420  God of Grace and God of Glory	vv. </a:t>
            </a:r>
            <a:r>
              <a:rPr lang="en-US" altLang="en-US" sz="2200" b="0" i="1">
                <a:effectLst>
                  <a:outerShdw blurRad="38100" dist="38100" dir="2700000" algn="tl">
                    <a:srgbClr val="000000">
                      <a:alpha val="43137"/>
                    </a:srgbClr>
                  </a:outerShdw>
                </a:effectLst>
              </a:rPr>
              <a:t>1, 3–5</a:t>
            </a:r>
            <a:endParaRPr lang="en-US" altLang="en-US" sz="2000" b="0" i="1" dirty="0">
              <a:effectLst>
                <a:outerShdw blurRad="38100" dist="38100" dir="2700000" algn="tl">
                  <a:srgbClr val="000000">
                    <a:alpha val="43137"/>
                  </a:srgbClr>
                </a:outerShdw>
              </a:effectLst>
            </a:endParaRPr>
          </a:p>
          <a:p>
            <a:pPr algn="r" eaLnBrk="1" hangingPunct="1">
              <a:spcBef>
                <a:spcPct val="0"/>
              </a:spcBef>
              <a:buClrTx/>
              <a:buSzTx/>
              <a:buFontTx/>
              <a:buNone/>
              <a:defRPr/>
            </a:pPr>
            <a:endParaRPr lang="en-US" altLang="en-US" sz="1000" b="0" i="1" dirty="0">
              <a:effectLst>
                <a:outerShdw blurRad="38100" dist="38100" dir="2700000" algn="tl">
                  <a:srgbClr val="000000">
                    <a:alpha val="43137"/>
                  </a:srgbClr>
                </a:outerShdw>
              </a:effectLst>
            </a:endParaRPr>
          </a:p>
          <a:p>
            <a:pPr algn="ctr">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God of grace and God of glory, </a:t>
            </a:r>
          </a:p>
          <a:p>
            <a:pPr algn="ctr">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On Thy people pour Thy power; </a:t>
            </a:r>
          </a:p>
          <a:p>
            <a:pPr algn="ctr">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Crown Thine ancient church’s story; </a:t>
            </a:r>
          </a:p>
          <a:p>
            <a:pPr algn="ctr">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Bring its bud to glorious flower. </a:t>
            </a:r>
          </a:p>
          <a:p>
            <a:pPr algn="ctr">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Grant us wisdom, grant us courage, </a:t>
            </a:r>
          </a:p>
          <a:p>
            <a:pPr algn="ctr">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For the facing of this hour, </a:t>
            </a:r>
          </a:p>
          <a:p>
            <a:pPr algn="ctr">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For the facing of this hour.</a:t>
            </a:r>
          </a:p>
          <a:p>
            <a:pPr algn="ctr">
              <a:lnSpc>
                <a:spcPct val="150000"/>
              </a:lnSpc>
              <a:spcBef>
                <a:spcPct val="0"/>
              </a:spcBef>
              <a:buClrTx/>
              <a:buSzTx/>
              <a:buFontTx/>
              <a:buNone/>
              <a:defRPr/>
            </a:pPr>
            <a:endParaRPr lang="en-US" altLang="en-US" sz="1050" b="1" i="1" dirty="0">
              <a:effectLst>
                <a:outerShdw blurRad="38100" dist="38100" dir="2700000" algn="tl">
                  <a:srgbClr val="000000">
                    <a:alpha val="43137"/>
                  </a:srgbClr>
                </a:outerShdw>
              </a:effectLst>
            </a:endParaRPr>
          </a:p>
          <a:p>
            <a:pPr algn="r">
              <a:spcBef>
                <a:spcPct val="0"/>
              </a:spcBef>
              <a:buClrTx/>
              <a:buSzTx/>
              <a:buFontTx/>
              <a:buNone/>
              <a:defRPr/>
            </a:pPr>
            <a:r>
              <a:rPr lang="en-US" altLang="en-US" sz="2000" b="0" i="1" dirty="0">
                <a:effectLst>
                  <a:outerShdw blurRad="38100" dist="38100" dir="2700000" algn="tl">
                    <a:srgbClr val="000000">
                      <a:alpha val="43137"/>
                    </a:srgbClr>
                  </a:outerShdw>
                </a:effectLst>
              </a:rPr>
              <a:t>Cont’d.</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335170-5E33-F388-5676-43A51286CA7D}"/>
            </a:ext>
          </a:extLst>
        </p:cNvPr>
        <p:cNvGrpSpPr/>
        <p:nvPr/>
      </p:nvGrpSpPr>
      <p:grpSpPr>
        <a:xfrm>
          <a:off x="0" y="0"/>
          <a:ext cx="0" cy="0"/>
          <a:chOff x="0" y="0"/>
          <a:chExt cx="0" cy="0"/>
        </a:xfrm>
      </p:grpSpPr>
      <p:sp>
        <p:nvSpPr>
          <p:cNvPr id="7170" name="Text Box 6">
            <a:extLst>
              <a:ext uri="{FF2B5EF4-FFF2-40B4-BE49-F238E27FC236}">
                <a16:creationId xmlns:a16="http://schemas.microsoft.com/office/drawing/2014/main" id="{BD3F2DB8-12B6-8E3E-E807-752198450D59}"/>
              </a:ext>
            </a:extLst>
          </p:cNvPr>
          <p:cNvSpPr txBox="1">
            <a:spLocks noChangeArrowheads="1"/>
          </p:cNvSpPr>
          <p:nvPr/>
        </p:nvSpPr>
        <p:spPr bwMode="auto">
          <a:xfrm>
            <a:off x="228600" y="336352"/>
            <a:ext cx="8686800" cy="4616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spcBef>
                <a:spcPct val="20000"/>
              </a:spcBef>
              <a:buClr>
                <a:schemeClr val="hlink"/>
              </a:buClr>
              <a:buSzPct val="70000"/>
              <a:buFont typeface="Wingdings" pitchFamily="2" charset="2"/>
              <a:buChar char="n"/>
              <a:tabLst>
                <a:tab pos="1435100" algn="l"/>
              </a:tabLst>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tabLst>
                <a:tab pos="1435100" algn="l"/>
              </a:tabLst>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tabLst>
                <a:tab pos="1435100" algn="l"/>
              </a:tabLst>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tabLst>
                <a:tab pos="1435100" algn="l"/>
              </a:tabLst>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9pPr>
          </a:lstStyle>
          <a:p>
            <a:pPr marL="233363" indent="-4763">
              <a:spcBef>
                <a:spcPts val="0"/>
              </a:spcBef>
              <a:spcAft>
                <a:spcPts val="1200"/>
              </a:spcAft>
              <a:buFont typeface="Wingdings" pitchFamily="2" charset="2"/>
              <a:buNone/>
              <a:tabLst/>
              <a:defRPr/>
            </a:pPr>
            <a:r>
              <a:rPr lang="en-US" altLang="en-US" sz="2400" b="0" dirty="0">
                <a:effectLst>
                  <a:outerShdw blurRad="38100" dist="38100" dir="2700000" algn="tl">
                    <a:srgbClr val="000000">
                      <a:alpha val="43137"/>
                    </a:srgbClr>
                  </a:outerShdw>
                </a:effectLst>
              </a:rPr>
              <a:t>We gather today to thank and praise God for those whom God calls to respond to human hurts with hands of help, </a:t>
            </a:r>
          </a:p>
          <a:p>
            <a:pPr indent="-4763">
              <a:lnSpc>
                <a:spcPct val="150000"/>
              </a:lnSpc>
              <a:spcBef>
                <a:spcPts val="0"/>
              </a:spcBef>
              <a:spcAft>
                <a:spcPts val="1200"/>
              </a:spcAft>
              <a:buFont typeface="Wingdings" pitchFamily="2" charset="2"/>
              <a:buNone/>
              <a:tabLst/>
              <a:defRPr/>
            </a:pPr>
            <a:r>
              <a:rPr lang="en-US" altLang="en-US" b="1" dirty="0">
                <a:effectLst>
                  <a:outerShdw blurRad="38100" dist="38100" dir="2700000" algn="tl">
                    <a:srgbClr val="000000">
                      <a:alpha val="43137"/>
                    </a:srgbClr>
                  </a:outerShdw>
                </a:effectLst>
              </a:rPr>
              <a:t>and those first responders who offer voices of hope and gestures of compassion in time of need. </a:t>
            </a:r>
          </a:p>
          <a:p>
            <a:pPr marL="233363" indent="-4763">
              <a:spcBef>
                <a:spcPts val="0"/>
              </a:spcBef>
              <a:spcAft>
                <a:spcPts val="1200"/>
              </a:spcAft>
              <a:buFont typeface="Wingdings" pitchFamily="2" charset="2"/>
              <a:buNone/>
              <a:tabLst/>
              <a:defRPr/>
            </a:pPr>
            <a:endParaRPr lang="en-US" altLang="en-US" sz="2400" b="0" dirty="0">
              <a:effectLst>
                <a:outerShdw blurRad="38100" dist="38100" dir="2700000" algn="tl">
                  <a:srgbClr val="000000">
                    <a:alpha val="43137"/>
                  </a:srgbClr>
                </a:outerShdw>
              </a:effectLst>
            </a:endParaRPr>
          </a:p>
          <a:p>
            <a:pPr marL="233363" indent="-4763">
              <a:spcBef>
                <a:spcPts val="0"/>
              </a:spcBef>
              <a:spcAft>
                <a:spcPts val="1200"/>
              </a:spcAft>
              <a:buFont typeface="Wingdings" pitchFamily="2" charset="2"/>
              <a:buNone/>
              <a:tabLst/>
              <a:defRPr/>
            </a:pPr>
            <a:r>
              <a:rPr lang="en-US" altLang="en-US" sz="2400" b="0" dirty="0">
                <a:effectLst>
                  <a:outerShdw blurRad="38100" dist="38100" dir="2700000" algn="tl">
                    <a:srgbClr val="000000">
                      <a:alpha val="43137"/>
                    </a:srgbClr>
                  </a:outerShdw>
                </a:effectLst>
              </a:rPr>
              <a:t>With grateful hearts and with lips of praise, </a:t>
            </a:r>
            <a:br>
              <a:rPr lang="en-US" altLang="en-US" sz="2400" b="0" dirty="0">
                <a:effectLst>
                  <a:outerShdw blurRad="38100" dist="38100" dir="2700000" algn="tl">
                    <a:srgbClr val="000000">
                      <a:alpha val="43137"/>
                    </a:srgbClr>
                  </a:outerShdw>
                </a:effectLst>
              </a:rPr>
            </a:br>
            <a:r>
              <a:rPr lang="en-US" altLang="en-US" sz="2400" b="0" dirty="0">
                <a:effectLst>
                  <a:outerShdw blurRad="38100" dist="38100" dir="2700000" algn="tl">
                    <a:srgbClr val="000000">
                      <a:alpha val="43137"/>
                    </a:srgbClr>
                  </a:outerShdw>
                </a:effectLst>
              </a:rPr>
              <a:t>let us worship God.</a:t>
            </a:r>
            <a:endParaRPr lang="en-US" alt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596499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9F9ED26-3549-0582-B6FC-F808321DF278}"/>
              </a:ext>
            </a:extLst>
          </p:cNvPr>
          <p:cNvSpPr/>
          <p:nvPr/>
        </p:nvSpPr>
        <p:spPr>
          <a:xfrm>
            <a:off x="152400" y="381000"/>
            <a:ext cx="8839200" cy="5821465"/>
          </a:xfrm>
          <a:prstGeom prst="rect">
            <a:avLst/>
          </a:prstGeom>
        </p:spPr>
        <p:txBody>
          <a:bodyPr>
            <a:spAutoFit/>
          </a:bodyPr>
          <a:lstStyle/>
          <a:p>
            <a:pPr algn="ctr">
              <a:lnSpc>
                <a:spcPct val="150000"/>
              </a:lnSpc>
              <a:spcBef>
                <a:spcPct val="0"/>
              </a:spcBef>
              <a:buFont typeface="Wingdings" pitchFamily="2" charset="2"/>
              <a:buNone/>
              <a:defRPr/>
            </a:pPr>
            <a:r>
              <a:rPr lang="en-US" altLang="en-US" sz="3200" b="1" i="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Cure thy children’s warring madness, </a:t>
            </a:r>
          </a:p>
          <a:p>
            <a:pPr algn="ctr">
              <a:lnSpc>
                <a:spcPct val="150000"/>
              </a:lnSpc>
              <a:spcBef>
                <a:spcPct val="0"/>
              </a:spcBef>
              <a:buClrTx/>
              <a:buSzTx/>
              <a:buFontTx/>
              <a:buNone/>
              <a:defRPr/>
            </a:pPr>
            <a:r>
              <a:rPr lang="en-US" altLang="en-US" sz="3200" b="1" i="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Bend our pride to Thy control; </a:t>
            </a:r>
          </a:p>
          <a:p>
            <a:pPr algn="ctr">
              <a:lnSpc>
                <a:spcPct val="150000"/>
              </a:lnSpc>
              <a:spcBef>
                <a:spcPct val="0"/>
              </a:spcBef>
              <a:buClrTx/>
              <a:buSzTx/>
              <a:buFontTx/>
              <a:buNone/>
              <a:defRPr/>
            </a:pPr>
            <a:r>
              <a:rPr lang="en-US" altLang="en-US" sz="3200" b="1" i="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Shame our wanton, selfish gladness, </a:t>
            </a:r>
          </a:p>
          <a:p>
            <a:pPr algn="ctr">
              <a:lnSpc>
                <a:spcPct val="150000"/>
              </a:lnSpc>
              <a:spcBef>
                <a:spcPct val="0"/>
              </a:spcBef>
              <a:buClrTx/>
              <a:buSzTx/>
              <a:buFontTx/>
              <a:buNone/>
              <a:defRPr/>
            </a:pPr>
            <a:r>
              <a:rPr lang="en-US" altLang="en-US" sz="3200" b="1" i="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Rich in things and poor in soul. </a:t>
            </a:r>
          </a:p>
          <a:p>
            <a:pPr algn="ctr">
              <a:lnSpc>
                <a:spcPct val="150000"/>
              </a:lnSpc>
              <a:spcBef>
                <a:spcPct val="0"/>
              </a:spcBef>
              <a:buClrTx/>
              <a:buSzTx/>
              <a:buFontTx/>
              <a:buNone/>
              <a:defRPr/>
            </a:pPr>
            <a:r>
              <a:rPr lang="en-US" altLang="en-US" sz="3200" b="1" i="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Grant us wisdom, grant us courage, </a:t>
            </a:r>
          </a:p>
          <a:p>
            <a:pPr algn="ctr">
              <a:lnSpc>
                <a:spcPct val="150000"/>
              </a:lnSpc>
              <a:spcBef>
                <a:spcPct val="0"/>
              </a:spcBef>
              <a:buClrTx/>
              <a:buSzTx/>
              <a:buFontTx/>
              <a:buNone/>
              <a:defRPr/>
            </a:pPr>
            <a:r>
              <a:rPr lang="en-US" altLang="en-US" sz="3200" b="1" i="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Lest we miss Thy kingdom’s goal, </a:t>
            </a:r>
          </a:p>
          <a:p>
            <a:pPr algn="ctr">
              <a:lnSpc>
                <a:spcPct val="150000"/>
              </a:lnSpc>
              <a:spcBef>
                <a:spcPct val="0"/>
              </a:spcBef>
              <a:buClrTx/>
              <a:buSzTx/>
              <a:buFontTx/>
              <a:buNone/>
              <a:defRPr/>
            </a:pPr>
            <a:r>
              <a:rPr lang="en-US" altLang="en-US" sz="3200" b="1" i="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Lest we miss Thy kingdom’s goal.</a:t>
            </a:r>
          </a:p>
          <a:p>
            <a:pPr algn="r">
              <a:lnSpc>
                <a:spcPct val="150000"/>
              </a:lnSpc>
              <a:spcBef>
                <a:spcPct val="0"/>
              </a:spcBef>
              <a:defRPr/>
            </a:pPr>
            <a:r>
              <a:rPr lang="en-US" altLang="en-US" sz="2000" i="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Cont’d.</a:t>
            </a:r>
            <a:endParaRPr lang="en-US" altLang="en-US" sz="2000" b="1" i="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4085421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B6436E-E674-D772-E760-97C8AE9C2D8B}"/>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67D99E85-C90D-A307-0452-D667239CEE1E}"/>
              </a:ext>
            </a:extLst>
          </p:cNvPr>
          <p:cNvSpPr/>
          <p:nvPr/>
        </p:nvSpPr>
        <p:spPr>
          <a:xfrm>
            <a:off x="152400" y="381000"/>
            <a:ext cx="8839200" cy="5661871"/>
          </a:xfrm>
          <a:prstGeom prst="rect">
            <a:avLst/>
          </a:prstGeom>
        </p:spPr>
        <p:txBody>
          <a:bodyPr>
            <a:spAutoFit/>
          </a:bodyPr>
          <a:lstStyle/>
          <a:p>
            <a:pPr algn="ctr">
              <a:lnSpc>
                <a:spcPct val="150000"/>
              </a:lnSpc>
              <a:spcBef>
                <a:spcPct val="0"/>
              </a:spcBef>
              <a:buFont typeface="Wingdings" pitchFamily="2" charset="2"/>
              <a:buNone/>
              <a:defRPr/>
            </a:pPr>
            <a:r>
              <a:rPr lang="en-US" altLang="en-US" sz="3200" b="1" i="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Set our feet on lofty places; </a:t>
            </a:r>
            <a:br>
              <a:rPr lang="en-US" altLang="en-US" sz="3200" b="1" i="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br>
            <a:r>
              <a:rPr lang="en-US" altLang="en-US" sz="3200" b="1" i="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Gird our lives that they may be </a:t>
            </a:r>
          </a:p>
          <a:p>
            <a:pPr algn="ctr">
              <a:lnSpc>
                <a:spcPct val="150000"/>
              </a:lnSpc>
              <a:spcBef>
                <a:spcPct val="0"/>
              </a:spcBef>
              <a:buFont typeface="Wingdings" pitchFamily="2" charset="2"/>
              <a:buNone/>
              <a:defRPr/>
            </a:pPr>
            <a:r>
              <a:rPr lang="en-US" altLang="en-US" sz="3200" b="1" i="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Armored with all Christ-like graces, </a:t>
            </a:r>
            <a:br>
              <a:rPr lang="en-US" altLang="en-US" sz="3200" b="1" i="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br>
            <a:r>
              <a:rPr lang="en-US" altLang="en-US" sz="3200" b="1" i="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Pledged to set all captives free.</a:t>
            </a:r>
          </a:p>
          <a:p>
            <a:pPr algn="ctr">
              <a:lnSpc>
                <a:spcPct val="150000"/>
              </a:lnSpc>
              <a:spcBef>
                <a:spcPct val="0"/>
              </a:spcBef>
              <a:buFont typeface="Wingdings" pitchFamily="2" charset="2"/>
              <a:buNone/>
              <a:defRPr/>
            </a:pPr>
            <a:r>
              <a:rPr lang="en-US" altLang="en-US" sz="3200" b="1" i="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Grant us wisdom, grant us courage, </a:t>
            </a:r>
          </a:p>
          <a:p>
            <a:pPr algn="ctr">
              <a:lnSpc>
                <a:spcPct val="150000"/>
              </a:lnSpc>
              <a:spcBef>
                <a:spcPct val="0"/>
              </a:spcBef>
              <a:buFont typeface="Wingdings" pitchFamily="2" charset="2"/>
              <a:buNone/>
              <a:defRPr/>
            </a:pPr>
            <a:r>
              <a:rPr lang="en-US" altLang="en-US" sz="3200" b="1" i="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That we fail not them nor Thee!</a:t>
            </a:r>
          </a:p>
          <a:p>
            <a:pPr algn="ctr">
              <a:lnSpc>
                <a:spcPct val="150000"/>
              </a:lnSpc>
              <a:spcBef>
                <a:spcPct val="0"/>
              </a:spcBef>
              <a:buFont typeface="Wingdings" pitchFamily="2" charset="2"/>
              <a:buNone/>
              <a:defRPr/>
            </a:pPr>
            <a:r>
              <a:rPr lang="en-US" altLang="en-US" sz="3200" b="1" i="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That we fail not them nor Thee!</a:t>
            </a:r>
          </a:p>
          <a:p>
            <a:pPr algn="r">
              <a:lnSpc>
                <a:spcPct val="150000"/>
              </a:lnSpc>
              <a:spcBef>
                <a:spcPct val="0"/>
              </a:spcBef>
              <a:defRPr/>
            </a:pPr>
            <a:r>
              <a:rPr lang="en-US" altLang="en-US" sz="2000" i="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Cont’d.</a:t>
            </a:r>
            <a:endParaRPr lang="en-US" altLang="en-US" sz="2000" b="1" i="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2100377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9F9ED26-3549-0582-B6FC-F808321DF278}"/>
              </a:ext>
            </a:extLst>
          </p:cNvPr>
          <p:cNvSpPr/>
          <p:nvPr/>
        </p:nvSpPr>
        <p:spPr>
          <a:xfrm>
            <a:off x="152400" y="381000"/>
            <a:ext cx="8839200" cy="5162567"/>
          </a:xfrm>
          <a:prstGeom prst="rect">
            <a:avLst/>
          </a:prstGeom>
        </p:spPr>
        <p:txBody>
          <a:bodyPr>
            <a:spAutoFit/>
          </a:bodyPr>
          <a:lstStyle/>
          <a:p>
            <a:pPr algn="ctr">
              <a:lnSpc>
                <a:spcPct val="150000"/>
              </a:lnSpc>
              <a:spcBef>
                <a:spcPct val="0"/>
              </a:spcBef>
              <a:buFont typeface="Wingdings" pitchFamily="2" charset="2"/>
              <a:buNone/>
              <a:defRPr/>
            </a:pPr>
            <a:r>
              <a:rPr lang="en-US" altLang="en-US" sz="3200" b="1" i="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Save us from weak resignation </a:t>
            </a:r>
          </a:p>
          <a:p>
            <a:pPr algn="ctr">
              <a:lnSpc>
                <a:spcPct val="150000"/>
              </a:lnSpc>
              <a:spcBef>
                <a:spcPct val="0"/>
              </a:spcBef>
              <a:buFont typeface="Wingdings" pitchFamily="2" charset="2"/>
              <a:buNone/>
              <a:defRPr/>
            </a:pPr>
            <a:r>
              <a:rPr lang="en-US" altLang="en-US" sz="3200" b="1" i="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To the evils we deplore;</a:t>
            </a:r>
          </a:p>
          <a:p>
            <a:pPr algn="ctr">
              <a:lnSpc>
                <a:spcPct val="150000"/>
              </a:lnSpc>
              <a:spcBef>
                <a:spcPct val="0"/>
              </a:spcBef>
              <a:buFont typeface="Wingdings" pitchFamily="2" charset="2"/>
              <a:buNone/>
              <a:defRPr/>
            </a:pPr>
            <a:r>
              <a:rPr lang="en-US" altLang="en-US" sz="3200" b="1" i="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Let the gift of Thy salvation </a:t>
            </a:r>
          </a:p>
          <a:p>
            <a:pPr algn="ctr">
              <a:lnSpc>
                <a:spcPct val="150000"/>
              </a:lnSpc>
              <a:spcBef>
                <a:spcPct val="0"/>
              </a:spcBef>
              <a:buFont typeface="Wingdings" pitchFamily="2" charset="2"/>
              <a:buNone/>
              <a:defRPr/>
            </a:pPr>
            <a:r>
              <a:rPr lang="en-US" altLang="en-US" sz="3200" b="1" i="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Be our glory evermore.</a:t>
            </a:r>
          </a:p>
          <a:p>
            <a:pPr algn="ctr">
              <a:lnSpc>
                <a:spcPct val="150000"/>
              </a:lnSpc>
              <a:spcBef>
                <a:spcPct val="0"/>
              </a:spcBef>
              <a:buFont typeface="Wingdings" pitchFamily="2" charset="2"/>
              <a:buNone/>
              <a:defRPr/>
            </a:pPr>
            <a:r>
              <a:rPr lang="en-US" altLang="en-US" sz="3200" b="1" i="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Grant us wisdom, grant us courage, </a:t>
            </a:r>
          </a:p>
          <a:p>
            <a:pPr algn="ctr">
              <a:lnSpc>
                <a:spcPct val="150000"/>
              </a:lnSpc>
              <a:spcBef>
                <a:spcPct val="0"/>
              </a:spcBef>
              <a:buFont typeface="Wingdings" pitchFamily="2" charset="2"/>
              <a:buNone/>
              <a:defRPr/>
            </a:pPr>
            <a:r>
              <a:rPr lang="en-US" altLang="en-US" sz="3200" b="1" i="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Serving Thee whom we adore, </a:t>
            </a:r>
          </a:p>
          <a:p>
            <a:pPr algn="ctr">
              <a:lnSpc>
                <a:spcPct val="150000"/>
              </a:lnSpc>
              <a:spcBef>
                <a:spcPct val="0"/>
              </a:spcBef>
              <a:buFont typeface="Wingdings" pitchFamily="2" charset="2"/>
              <a:buNone/>
              <a:defRPr/>
            </a:pPr>
            <a:r>
              <a:rPr lang="en-US" altLang="en-US" sz="3200" b="1" i="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Serving Thee whom we adore.</a:t>
            </a:r>
            <a:endParaRPr lang="en-US" altLang="en-US" sz="2800" b="1" i="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01051464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38914" name="Rectangle 4">
            <a:extLst>
              <a:ext uri="{FF2B5EF4-FFF2-40B4-BE49-F238E27FC236}">
                <a16:creationId xmlns:a16="http://schemas.microsoft.com/office/drawing/2014/main" id="{1DDA04CF-82F4-B929-4A69-DE74947EF39C}"/>
              </a:ext>
            </a:extLst>
          </p:cNvPr>
          <p:cNvSpPr>
            <a:spLocks noChangeArrowheads="1"/>
          </p:cNvSpPr>
          <p:nvPr/>
        </p:nvSpPr>
        <p:spPr bwMode="auto">
          <a:xfrm>
            <a:off x="646343" y="835383"/>
            <a:ext cx="2537124" cy="349954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b">
            <a:norm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marL="214884" indent="-214884" eaLnBrk="1" hangingPunct="1">
              <a:lnSpc>
                <a:spcPct val="90000"/>
              </a:lnSpc>
              <a:spcBef>
                <a:spcPct val="0"/>
              </a:spcBef>
              <a:spcAft>
                <a:spcPts val="564"/>
              </a:spcAft>
              <a:buClr>
                <a:schemeClr val="tx2"/>
              </a:buClr>
              <a:buNone/>
            </a:pPr>
            <a:r>
              <a:rPr lang="en-US" altLang="en-US" sz="2000" b="1"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cs typeface="+mn-cs"/>
              </a:rPr>
              <a:t>* CHARGE TO THE PEOPLE &amp; BENEDICTION</a:t>
            </a:r>
          </a:p>
          <a:p>
            <a:pPr marL="214884" indent="-214884" eaLnBrk="1" hangingPunct="1">
              <a:lnSpc>
                <a:spcPct val="90000"/>
              </a:lnSpc>
              <a:spcBef>
                <a:spcPct val="0"/>
              </a:spcBef>
              <a:spcAft>
                <a:spcPts val="564"/>
              </a:spcAft>
              <a:buClr>
                <a:schemeClr val="tx2"/>
              </a:buClr>
              <a:buNone/>
            </a:pPr>
            <a:endParaRPr lang="en-US" altLang="en-US" sz="2000" b="1"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cs typeface="+mn-cs"/>
            </a:endParaRPr>
          </a:p>
          <a:p>
            <a:pPr marL="214884" indent="-214884" eaLnBrk="1" hangingPunct="1">
              <a:lnSpc>
                <a:spcPct val="90000"/>
              </a:lnSpc>
              <a:spcBef>
                <a:spcPct val="0"/>
              </a:spcBef>
              <a:spcAft>
                <a:spcPts val="564"/>
              </a:spcAft>
              <a:buClr>
                <a:schemeClr val="tx2"/>
              </a:buClr>
              <a:buNone/>
            </a:pPr>
            <a:r>
              <a:rPr lang="en-US" altLang="en-US" sz="2000" b="1"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cs typeface="+mn-cs"/>
              </a:rPr>
              <a:t>* CHORAL BENEDICTION</a:t>
            </a:r>
          </a:p>
          <a:p>
            <a:pPr marL="214884" indent="-214884" eaLnBrk="1" hangingPunct="1">
              <a:lnSpc>
                <a:spcPct val="90000"/>
              </a:lnSpc>
              <a:spcBef>
                <a:spcPct val="0"/>
              </a:spcBef>
              <a:spcAft>
                <a:spcPts val="564"/>
              </a:spcAft>
              <a:buClr>
                <a:schemeClr val="tx2"/>
              </a:buClr>
              <a:buNone/>
            </a:pPr>
            <a:endParaRPr lang="en-US" altLang="en-US" sz="2000" b="1"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cs typeface="+mn-cs"/>
            </a:endParaRPr>
          </a:p>
          <a:p>
            <a:pPr marL="214884" indent="-214884" eaLnBrk="1" hangingPunct="1">
              <a:lnSpc>
                <a:spcPct val="90000"/>
              </a:lnSpc>
              <a:spcBef>
                <a:spcPct val="0"/>
              </a:spcBef>
              <a:spcAft>
                <a:spcPts val="564"/>
              </a:spcAft>
              <a:buClr>
                <a:schemeClr val="tx2"/>
              </a:buClr>
              <a:buNone/>
            </a:pPr>
            <a:r>
              <a:rPr lang="en-US" altLang="en-US" sz="2000" b="1"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cs typeface="+mn-cs"/>
              </a:rPr>
              <a:t>    POSTLUDE</a:t>
            </a:r>
            <a:endParaRPr lang="en-US" sz="200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cs typeface="+mn-cs"/>
            </a:endParaRPr>
          </a:p>
          <a:p>
            <a:pPr marL="214884" indent="-214884" eaLnBrk="1" hangingPunct="1">
              <a:lnSpc>
                <a:spcPct val="90000"/>
              </a:lnSpc>
              <a:spcBef>
                <a:spcPct val="0"/>
              </a:spcBef>
              <a:spcAft>
                <a:spcPts val="564"/>
              </a:spcAft>
              <a:buClr>
                <a:schemeClr val="tx2"/>
              </a:buClr>
              <a:buNone/>
              <a:tabLst>
                <a:tab pos="4821997" algn="r"/>
              </a:tabLst>
              <a:defRPr/>
            </a:pPr>
            <a:endParaRPr lang="en-US" altLang="en-US" sz="200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cs typeface="+mn-cs"/>
            </a:endParaRPr>
          </a:p>
          <a:p>
            <a:pPr marL="228600" indent="-228600" eaLnBrk="1" hangingPunct="1">
              <a:lnSpc>
                <a:spcPct val="90000"/>
              </a:lnSpc>
              <a:spcBef>
                <a:spcPct val="0"/>
              </a:spcBef>
              <a:spcAft>
                <a:spcPts val="600"/>
              </a:spcAft>
              <a:buClr>
                <a:schemeClr val="tx2"/>
              </a:buClr>
              <a:buNone/>
              <a:defRPr/>
            </a:pPr>
            <a:endParaRPr lang="en-US" altLang="en-US" sz="2000" b="1"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cs typeface="+mn-cs"/>
            </a:endParaRPr>
          </a:p>
        </p:txBody>
      </p:sp>
      <p:sp>
        <p:nvSpPr>
          <p:cNvPr id="7" name="TextBox 6">
            <a:extLst>
              <a:ext uri="{FF2B5EF4-FFF2-40B4-BE49-F238E27FC236}">
                <a16:creationId xmlns:a16="http://schemas.microsoft.com/office/drawing/2014/main" id="{6B644979-DC75-1607-2100-577B412B0468}"/>
              </a:ext>
            </a:extLst>
          </p:cNvPr>
          <p:cNvSpPr txBox="1"/>
          <p:nvPr/>
        </p:nvSpPr>
        <p:spPr>
          <a:xfrm>
            <a:off x="646343" y="5672667"/>
            <a:ext cx="7507057" cy="728133"/>
          </a:xfrm>
          <a:prstGeom prst="rect">
            <a:avLst/>
          </a:prstGeom>
        </p:spPr>
        <p:txBody>
          <a:bodyPr vert="horz" lIns="91440" tIns="45720" rIns="91440" bIns="45720" rtlCol="0" anchor="t">
            <a:normAutofit/>
          </a:bodyPr>
          <a:lstStyle/>
          <a:p>
            <a:pPr>
              <a:spcBef>
                <a:spcPct val="20000"/>
              </a:spcBef>
              <a:spcAft>
                <a:spcPts val="600"/>
              </a:spcAft>
              <a:buClr>
                <a:schemeClr val="tx2"/>
              </a:buClr>
              <a:buSzPct val="70000"/>
              <a:defRPr/>
            </a:pPr>
            <a:r>
              <a:rPr lang="en-US" altLang="en-US" sz="2400" b="1" i="1" dirty="0">
                <a:ln>
                  <a:solidFill>
                    <a:schemeClr val="bg1">
                      <a:lumMod val="75000"/>
                      <a:lumOff val="25000"/>
                      <a:alpha val="10000"/>
                    </a:schemeClr>
                  </a:solidFill>
                </a:ln>
                <a:effectLst>
                  <a:outerShdw blurRad="9525" dist="25400" dir="14640000" algn="tl" rotWithShape="0">
                    <a:schemeClr val="bg1">
                      <a:alpha val="30000"/>
                    </a:schemeClr>
                  </a:outerShdw>
                </a:effectLst>
              </a:rPr>
              <a:t>Our worship has ended—our Christian Witness begins!</a:t>
            </a:r>
          </a:p>
        </p:txBody>
      </p:sp>
      <p:pic>
        <p:nvPicPr>
          <p:cNvPr id="38924" name="Picture 38923">
            <a:extLst>
              <a:ext uri="{FF2B5EF4-FFF2-40B4-BE49-F238E27FC236}">
                <a16:creationId xmlns:a16="http://schemas.microsoft.com/office/drawing/2014/main" id="{08187575-5CB4-477B-AA47-020C6D2A786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3414712" y="1"/>
            <a:ext cx="5729288" cy="6858000"/>
          </a:xfrm>
          <a:prstGeom prst="rect">
            <a:avLst/>
          </a:prstGeom>
        </p:spPr>
      </p:pic>
      <p:pic>
        <p:nvPicPr>
          <p:cNvPr id="38926" name="Picture 38925">
            <a:extLst>
              <a:ext uri="{FF2B5EF4-FFF2-40B4-BE49-F238E27FC236}">
                <a16:creationId xmlns:a16="http://schemas.microsoft.com/office/drawing/2014/main" id="{EE585F70-7C5D-424E-A182-39507AF48A0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5626101" y="1"/>
            <a:ext cx="3517899" cy="6858000"/>
          </a:xfrm>
          <a:prstGeom prst="rect">
            <a:avLst/>
          </a:prstGeom>
        </p:spPr>
      </p:pic>
      <p:pic>
        <p:nvPicPr>
          <p:cNvPr id="4" name="Picture 3" descr="A group of cards from a line&#10;&#10;Description automatically generated">
            <a:extLst>
              <a:ext uri="{FF2B5EF4-FFF2-40B4-BE49-F238E27FC236}">
                <a16:creationId xmlns:a16="http://schemas.microsoft.com/office/drawing/2014/main" id="{38A3961C-A704-55AB-9839-AA12552AD155}"/>
              </a:ext>
            </a:extLst>
          </p:cNvPr>
          <p:cNvPicPr>
            <a:picLocks noChangeAspect="1"/>
          </p:cNvPicPr>
          <p:nvPr/>
        </p:nvPicPr>
        <p:blipFill>
          <a:blip r:embed="rId4">
            <a:extLst>
              <a:ext uri="{28A0092B-C50C-407E-A947-70E740481C1C}">
                <a14:useLocalDpi xmlns:a14="http://schemas.microsoft.com/office/drawing/2010/main" val="0"/>
              </a:ext>
            </a:extLst>
          </a:blip>
          <a:srcRect l="12588" r="5804"/>
          <a:stretch/>
        </p:blipFill>
        <p:spPr>
          <a:xfrm>
            <a:off x="4246942" y="609600"/>
            <a:ext cx="4250715" cy="3906553"/>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8779A4-9008-2C9C-CBE6-DB17684AE8ED}"/>
            </a:ext>
          </a:extLst>
        </p:cNvPr>
        <p:cNvGrpSpPr/>
        <p:nvPr/>
      </p:nvGrpSpPr>
      <p:grpSpPr>
        <a:xfrm>
          <a:off x="0" y="0"/>
          <a:ext cx="0" cy="0"/>
          <a:chOff x="0" y="0"/>
          <a:chExt cx="0" cy="0"/>
        </a:xfrm>
      </p:grpSpPr>
      <p:sp>
        <p:nvSpPr>
          <p:cNvPr id="14338" name="Text Box 4">
            <a:extLst>
              <a:ext uri="{FF2B5EF4-FFF2-40B4-BE49-F238E27FC236}">
                <a16:creationId xmlns:a16="http://schemas.microsoft.com/office/drawing/2014/main" id="{C144A683-EA5A-50E9-316C-189FC0688551}"/>
              </a:ext>
            </a:extLst>
          </p:cNvPr>
          <p:cNvSpPr txBox="1">
            <a:spLocks noChangeArrowheads="1"/>
          </p:cNvSpPr>
          <p:nvPr/>
        </p:nvSpPr>
        <p:spPr bwMode="auto">
          <a:xfrm>
            <a:off x="0" y="0"/>
            <a:ext cx="9144000" cy="4762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eaLnBrk="1" hangingPunct="1">
              <a:spcBef>
                <a:spcPct val="0"/>
              </a:spcBef>
              <a:buClrTx/>
              <a:buSzTx/>
              <a:buFontTx/>
              <a:buNone/>
              <a:defRPr/>
            </a:pPr>
            <a:r>
              <a:rPr lang="en-US" altLang="en-US" sz="2000" b="0" dirty="0">
                <a:effectLst>
                  <a:outerShdw blurRad="38100" dist="38100" dir="2700000" algn="tl">
                    <a:srgbClr val="000000">
                      <a:alpha val="43137"/>
                    </a:srgbClr>
                  </a:outerShdw>
                </a:effectLst>
              </a:rPr>
              <a:t>* HYMN:    </a:t>
            </a:r>
            <a:r>
              <a:rPr lang="en-US" altLang="en-US" sz="2200" b="0" i="1" dirty="0">
                <a:effectLst>
                  <a:outerShdw blurRad="38100" dist="38100" dir="2700000" algn="tl">
                    <a:srgbClr val="000000">
                      <a:alpha val="43137"/>
                    </a:srgbClr>
                  </a:outerShdw>
                </a:effectLst>
              </a:rPr>
              <a:t>No. 210	  Our God, Our Help in Ages Past		vv. 1–3 &amp; 5</a:t>
            </a:r>
            <a:endParaRPr lang="en-US" altLang="en-US" sz="1000" b="0" i="1" dirty="0">
              <a:effectLst>
                <a:outerShdw blurRad="38100" dist="38100" dir="2700000" algn="tl">
                  <a:srgbClr val="000000">
                    <a:alpha val="43137"/>
                  </a:srgbClr>
                </a:outerShdw>
              </a:effectLst>
            </a:endParaRPr>
          </a:p>
          <a:p>
            <a:pPr algn="ctr" eaLnBrk="1" hangingPunct="1">
              <a:lnSpc>
                <a:spcPct val="150000"/>
              </a:lnSpc>
              <a:spcBef>
                <a:spcPct val="0"/>
              </a:spcBef>
              <a:buClrTx/>
              <a:buSzTx/>
              <a:buFontTx/>
              <a:buNone/>
              <a:defRPr/>
            </a:pPr>
            <a:endParaRPr lang="en-US" altLang="en-US" b="1" i="1" dirty="0">
              <a:effectLst>
                <a:outerShdw blurRad="38100" dist="38100" dir="2700000" algn="tl">
                  <a:srgbClr val="000000">
                    <a:alpha val="43137"/>
                  </a:srgbClr>
                </a:outerShdw>
              </a:effectLst>
            </a:endParaRP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Our God, our help in ages past,</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Our hope for years to come,</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Our shelter from the stormy blast,</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And our eternal home:</a:t>
            </a:r>
          </a:p>
          <a:p>
            <a:pPr algn="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 . .</a:t>
            </a:r>
            <a:endParaRPr lang="en-US" altLang="en-US" sz="1800" b="0"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818648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3">
            <a:extLst>
              <a:ext uri="{FF2B5EF4-FFF2-40B4-BE49-F238E27FC236}">
                <a16:creationId xmlns:a16="http://schemas.microsoft.com/office/drawing/2014/main" id="{3D6E64D2-4B22-C617-2A39-268C64CA7BA4}"/>
              </a:ext>
            </a:extLst>
          </p:cNvPr>
          <p:cNvSpPr>
            <a:spLocks noGrp="1" noChangeArrowheads="1"/>
          </p:cNvSpPr>
          <p:nvPr>
            <p:ph type="body" idx="1"/>
          </p:nvPr>
        </p:nvSpPr>
        <p:spPr>
          <a:xfrm>
            <a:off x="533400" y="-1752600"/>
            <a:ext cx="9144000" cy="762000"/>
          </a:xfrm>
        </p:spPr>
        <p:txBody>
          <a:bodyPr/>
          <a:lstStyle/>
          <a:p>
            <a:pPr eaLnBrk="1" hangingPunct="1">
              <a:lnSpc>
                <a:spcPct val="80000"/>
              </a:lnSpc>
              <a:buFont typeface="Wingdings" panose="05000000000000000000" pitchFamily="2" charset="2"/>
              <a:buNone/>
              <a:defRPr/>
            </a:pPr>
            <a:endParaRPr lang="en-US" sz="500" b="1" dirty="0"/>
          </a:p>
          <a:p>
            <a:pPr>
              <a:buFont typeface="Wingdings" panose="05000000000000000000" pitchFamily="2" charset="2"/>
              <a:buNone/>
              <a:defRPr/>
            </a:pPr>
            <a:r>
              <a:rPr lang="en-US" sz="2200" b="1" dirty="0"/>
              <a:t>     </a:t>
            </a:r>
            <a:endParaRPr lang="en-US" sz="2000" b="1" i="1" dirty="0"/>
          </a:p>
        </p:txBody>
      </p:sp>
      <p:sp>
        <p:nvSpPr>
          <p:cNvPr id="28675" name="Text Box 5">
            <a:extLst>
              <a:ext uri="{FF2B5EF4-FFF2-40B4-BE49-F238E27FC236}">
                <a16:creationId xmlns:a16="http://schemas.microsoft.com/office/drawing/2014/main" id="{E6A53EC6-8F38-BC35-D21F-3F320C41C350}"/>
              </a:ext>
            </a:extLst>
          </p:cNvPr>
          <p:cNvSpPr txBox="1">
            <a:spLocks noChangeArrowheads="1"/>
          </p:cNvSpPr>
          <p:nvPr/>
        </p:nvSpPr>
        <p:spPr bwMode="auto">
          <a:xfrm flipV="1">
            <a:off x="2232025" y="2187575"/>
            <a:ext cx="378777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10800000">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50000"/>
              </a:spcBef>
              <a:buClrTx/>
              <a:buSzTx/>
              <a:buFontTx/>
              <a:buNone/>
            </a:pPr>
            <a:endParaRPr lang="en-US" altLang="en-US" sz="800"/>
          </a:p>
        </p:txBody>
      </p:sp>
      <p:sp>
        <p:nvSpPr>
          <p:cNvPr id="28676" name="Text Box 7">
            <a:extLst>
              <a:ext uri="{FF2B5EF4-FFF2-40B4-BE49-F238E27FC236}">
                <a16:creationId xmlns:a16="http://schemas.microsoft.com/office/drawing/2014/main" id="{B3DBA887-1323-F071-C902-42C656302935}"/>
              </a:ext>
            </a:extLst>
          </p:cNvPr>
          <p:cNvSpPr txBox="1">
            <a:spLocks noChangeArrowheads="1"/>
          </p:cNvSpPr>
          <p:nvPr/>
        </p:nvSpPr>
        <p:spPr bwMode="auto">
          <a:xfrm>
            <a:off x="762000" y="2286000"/>
            <a:ext cx="838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eaLnBrk="1" hangingPunct="1">
              <a:spcBef>
                <a:spcPct val="0"/>
              </a:spcBef>
              <a:buClrTx/>
              <a:buSzTx/>
              <a:buFontTx/>
              <a:buNone/>
            </a:pPr>
            <a:endParaRPr lang="en-US" altLang="en-US" sz="2400" i="1"/>
          </a:p>
        </p:txBody>
      </p:sp>
      <p:sp>
        <p:nvSpPr>
          <p:cNvPr id="28677" name="Text Box 6">
            <a:extLst>
              <a:ext uri="{FF2B5EF4-FFF2-40B4-BE49-F238E27FC236}">
                <a16:creationId xmlns:a16="http://schemas.microsoft.com/office/drawing/2014/main" id="{1EC5EAA5-2DF2-BF70-9015-20159E1EB001}"/>
              </a:ext>
            </a:extLst>
          </p:cNvPr>
          <p:cNvSpPr txBox="1">
            <a:spLocks noChangeArrowheads="1"/>
          </p:cNvSpPr>
          <p:nvPr/>
        </p:nvSpPr>
        <p:spPr bwMode="auto">
          <a:xfrm>
            <a:off x="228600" y="1143000"/>
            <a:ext cx="8686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eaLnBrk="1" hangingPunct="1">
              <a:spcBef>
                <a:spcPct val="0"/>
              </a:spcBef>
              <a:buClrTx/>
              <a:buSzTx/>
              <a:buFontTx/>
              <a:buNone/>
            </a:pPr>
            <a:endParaRPr lang="en-US" altLang="en-US" sz="2000"/>
          </a:p>
        </p:txBody>
      </p:sp>
      <p:sp>
        <p:nvSpPr>
          <p:cNvPr id="15366" name="Text Box 10">
            <a:extLst>
              <a:ext uri="{FF2B5EF4-FFF2-40B4-BE49-F238E27FC236}">
                <a16:creationId xmlns:a16="http://schemas.microsoft.com/office/drawing/2014/main" id="{8009916E-F9B4-AD66-E523-1BB89503E84A}"/>
              </a:ext>
            </a:extLst>
          </p:cNvPr>
          <p:cNvSpPr txBox="1">
            <a:spLocks noChangeArrowheads="1"/>
          </p:cNvSpPr>
          <p:nvPr/>
        </p:nvSpPr>
        <p:spPr bwMode="auto">
          <a:xfrm>
            <a:off x="66675" y="1123950"/>
            <a:ext cx="9067800" cy="3685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Before the hills in order stood,</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Or earth received its frame,</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From everlasting Thou art God,</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To endless years the same.</a:t>
            </a:r>
          </a:p>
          <a:p>
            <a:pPr algn="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 . .</a:t>
            </a:r>
          </a:p>
        </p:txBody>
      </p:sp>
      <p:sp>
        <p:nvSpPr>
          <p:cNvPr id="28679" name="Rectangle 12">
            <a:extLst>
              <a:ext uri="{FF2B5EF4-FFF2-40B4-BE49-F238E27FC236}">
                <a16:creationId xmlns:a16="http://schemas.microsoft.com/office/drawing/2014/main" id="{E8683337-A306-9735-EE32-F9366BF7D22F}"/>
              </a:ext>
            </a:extLst>
          </p:cNvPr>
          <p:cNvSpPr>
            <a:spLocks noChangeArrowheads="1"/>
          </p:cNvSpPr>
          <p:nvPr/>
        </p:nvSpPr>
        <p:spPr bwMode="auto">
          <a:xfrm>
            <a:off x="266700" y="3840163"/>
            <a:ext cx="861060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eaLnBrk="1" hangingPunct="1">
              <a:spcBef>
                <a:spcPct val="0"/>
              </a:spcBef>
              <a:buClrTx/>
              <a:buSzTx/>
              <a:buFontTx/>
              <a:buNone/>
            </a:pPr>
            <a:r>
              <a:rPr lang="en-US" altLang="en-US" sz="2200" i="1"/>
              <a:t>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3">
            <a:extLst>
              <a:ext uri="{FF2B5EF4-FFF2-40B4-BE49-F238E27FC236}">
                <a16:creationId xmlns:a16="http://schemas.microsoft.com/office/drawing/2014/main" id="{3D6E64D2-4B22-C617-2A39-268C64CA7BA4}"/>
              </a:ext>
            </a:extLst>
          </p:cNvPr>
          <p:cNvSpPr>
            <a:spLocks noGrp="1" noChangeArrowheads="1"/>
          </p:cNvSpPr>
          <p:nvPr>
            <p:ph type="body" idx="1"/>
          </p:nvPr>
        </p:nvSpPr>
        <p:spPr>
          <a:xfrm>
            <a:off x="533400" y="-1752600"/>
            <a:ext cx="9144000" cy="762000"/>
          </a:xfrm>
        </p:spPr>
        <p:txBody>
          <a:bodyPr/>
          <a:lstStyle/>
          <a:p>
            <a:pPr eaLnBrk="1" hangingPunct="1">
              <a:lnSpc>
                <a:spcPct val="80000"/>
              </a:lnSpc>
              <a:buFont typeface="Wingdings" panose="05000000000000000000" pitchFamily="2" charset="2"/>
              <a:buNone/>
              <a:defRPr/>
            </a:pPr>
            <a:endParaRPr lang="en-US" sz="500" b="1" dirty="0"/>
          </a:p>
          <a:p>
            <a:pPr>
              <a:buFont typeface="Wingdings" panose="05000000000000000000" pitchFamily="2" charset="2"/>
              <a:buNone/>
              <a:defRPr/>
            </a:pPr>
            <a:r>
              <a:rPr lang="en-US" sz="2200" b="1" dirty="0"/>
              <a:t>     </a:t>
            </a:r>
            <a:endParaRPr lang="en-US" sz="2000" b="1" i="1" dirty="0"/>
          </a:p>
        </p:txBody>
      </p:sp>
      <p:sp>
        <p:nvSpPr>
          <p:cNvPr id="28675" name="Text Box 5">
            <a:extLst>
              <a:ext uri="{FF2B5EF4-FFF2-40B4-BE49-F238E27FC236}">
                <a16:creationId xmlns:a16="http://schemas.microsoft.com/office/drawing/2014/main" id="{E6A53EC6-8F38-BC35-D21F-3F320C41C350}"/>
              </a:ext>
            </a:extLst>
          </p:cNvPr>
          <p:cNvSpPr txBox="1">
            <a:spLocks noChangeArrowheads="1"/>
          </p:cNvSpPr>
          <p:nvPr/>
        </p:nvSpPr>
        <p:spPr bwMode="auto">
          <a:xfrm flipV="1">
            <a:off x="2232025" y="2187575"/>
            <a:ext cx="378777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10800000">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50000"/>
              </a:spcBef>
              <a:buClrTx/>
              <a:buSzTx/>
              <a:buFontTx/>
              <a:buNone/>
            </a:pPr>
            <a:endParaRPr lang="en-US" altLang="en-US" sz="800"/>
          </a:p>
        </p:txBody>
      </p:sp>
      <p:sp>
        <p:nvSpPr>
          <p:cNvPr id="28676" name="Text Box 7">
            <a:extLst>
              <a:ext uri="{FF2B5EF4-FFF2-40B4-BE49-F238E27FC236}">
                <a16:creationId xmlns:a16="http://schemas.microsoft.com/office/drawing/2014/main" id="{B3DBA887-1323-F071-C902-42C656302935}"/>
              </a:ext>
            </a:extLst>
          </p:cNvPr>
          <p:cNvSpPr txBox="1">
            <a:spLocks noChangeArrowheads="1"/>
          </p:cNvSpPr>
          <p:nvPr/>
        </p:nvSpPr>
        <p:spPr bwMode="auto">
          <a:xfrm>
            <a:off x="762000" y="2286000"/>
            <a:ext cx="838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eaLnBrk="1" hangingPunct="1">
              <a:spcBef>
                <a:spcPct val="0"/>
              </a:spcBef>
              <a:buClrTx/>
              <a:buSzTx/>
              <a:buFontTx/>
              <a:buNone/>
            </a:pPr>
            <a:endParaRPr lang="en-US" altLang="en-US" sz="2400" i="1"/>
          </a:p>
        </p:txBody>
      </p:sp>
      <p:sp>
        <p:nvSpPr>
          <p:cNvPr id="28677" name="Text Box 6">
            <a:extLst>
              <a:ext uri="{FF2B5EF4-FFF2-40B4-BE49-F238E27FC236}">
                <a16:creationId xmlns:a16="http://schemas.microsoft.com/office/drawing/2014/main" id="{1EC5EAA5-2DF2-BF70-9015-20159E1EB001}"/>
              </a:ext>
            </a:extLst>
          </p:cNvPr>
          <p:cNvSpPr txBox="1">
            <a:spLocks noChangeArrowheads="1"/>
          </p:cNvSpPr>
          <p:nvPr/>
        </p:nvSpPr>
        <p:spPr bwMode="auto">
          <a:xfrm>
            <a:off x="228600" y="1143000"/>
            <a:ext cx="8686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eaLnBrk="1" hangingPunct="1">
              <a:spcBef>
                <a:spcPct val="0"/>
              </a:spcBef>
              <a:buClrTx/>
              <a:buSzTx/>
              <a:buFontTx/>
              <a:buNone/>
            </a:pPr>
            <a:endParaRPr lang="en-US" altLang="en-US" sz="2000"/>
          </a:p>
        </p:txBody>
      </p:sp>
      <p:sp>
        <p:nvSpPr>
          <p:cNvPr id="15366" name="Text Box 10">
            <a:extLst>
              <a:ext uri="{FF2B5EF4-FFF2-40B4-BE49-F238E27FC236}">
                <a16:creationId xmlns:a16="http://schemas.microsoft.com/office/drawing/2014/main" id="{8009916E-F9B4-AD66-E523-1BB89503E84A}"/>
              </a:ext>
            </a:extLst>
          </p:cNvPr>
          <p:cNvSpPr txBox="1">
            <a:spLocks noChangeArrowheads="1"/>
          </p:cNvSpPr>
          <p:nvPr/>
        </p:nvSpPr>
        <p:spPr bwMode="auto">
          <a:xfrm>
            <a:off x="0" y="1041312"/>
            <a:ext cx="9067800" cy="3685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A thousand ages in Thy sight</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Are like an evening gone;</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Short as the watch that ends the night</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Before the rising sun.</a:t>
            </a:r>
          </a:p>
          <a:p>
            <a:pPr algn="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 . .</a:t>
            </a:r>
          </a:p>
        </p:txBody>
      </p:sp>
      <p:sp>
        <p:nvSpPr>
          <p:cNvPr id="28679" name="Rectangle 12">
            <a:extLst>
              <a:ext uri="{FF2B5EF4-FFF2-40B4-BE49-F238E27FC236}">
                <a16:creationId xmlns:a16="http://schemas.microsoft.com/office/drawing/2014/main" id="{E8683337-A306-9735-EE32-F9366BF7D22F}"/>
              </a:ext>
            </a:extLst>
          </p:cNvPr>
          <p:cNvSpPr>
            <a:spLocks noChangeArrowheads="1"/>
          </p:cNvSpPr>
          <p:nvPr/>
        </p:nvSpPr>
        <p:spPr bwMode="auto">
          <a:xfrm>
            <a:off x="266700" y="3840163"/>
            <a:ext cx="861060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eaLnBrk="1" hangingPunct="1">
              <a:spcBef>
                <a:spcPct val="0"/>
              </a:spcBef>
              <a:buClrTx/>
              <a:buSzTx/>
              <a:buFontTx/>
              <a:buNone/>
            </a:pPr>
            <a:r>
              <a:rPr lang="en-US" altLang="en-US" sz="2200" i="1"/>
              <a:t> </a:t>
            </a:r>
          </a:p>
        </p:txBody>
      </p:sp>
    </p:spTree>
    <p:extLst>
      <p:ext uri="{BB962C8B-B14F-4D97-AF65-F5344CB8AC3E}">
        <p14:creationId xmlns:p14="http://schemas.microsoft.com/office/powerpoint/2010/main" val="25904936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3">
            <a:extLst>
              <a:ext uri="{FF2B5EF4-FFF2-40B4-BE49-F238E27FC236}">
                <a16:creationId xmlns:a16="http://schemas.microsoft.com/office/drawing/2014/main" id="{3D6E64D2-4B22-C617-2A39-268C64CA7BA4}"/>
              </a:ext>
            </a:extLst>
          </p:cNvPr>
          <p:cNvSpPr>
            <a:spLocks noGrp="1" noChangeArrowheads="1"/>
          </p:cNvSpPr>
          <p:nvPr>
            <p:ph type="body" idx="1"/>
          </p:nvPr>
        </p:nvSpPr>
        <p:spPr>
          <a:xfrm>
            <a:off x="533400" y="-1752600"/>
            <a:ext cx="9144000" cy="762000"/>
          </a:xfrm>
        </p:spPr>
        <p:txBody>
          <a:bodyPr/>
          <a:lstStyle/>
          <a:p>
            <a:pPr eaLnBrk="1" hangingPunct="1">
              <a:lnSpc>
                <a:spcPct val="80000"/>
              </a:lnSpc>
              <a:buFont typeface="Wingdings" panose="05000000000000000000" pitchFamily="2" charset="2"/>
              <a:buNone/>
              <a:defRPr/>
            </a:pPr>
            <a:endParaRPr lang="en-US" sz="500" b="1" dirty="0"/>
          </a:p>
          <a:p>
            <a:pPr>
              <a:buFont typeface="Wingdings" panose="05000000000000000000" pitchFamily="2" charset="2"/>
              <a:buNone/>
              <a:defRPr/>
            </a:pPr>
            <a:r>
              <a:rPr lang="en-US" sz="2200" b="1" dirty="0"/>
              <a:t>     </a:t>
            </a:r>
            <a:endParaRPr lang="en-US" sz="2000" b="1" i="1" dirty="0"/>
          </a:p>
        </p:txBody>
      </p:sp>
      <p:sp>
        <p:nvSpPr>
          <p:cNvPr id="28675" name="Text Box 5">
            <a:extLst>
              <a:ext uri="{FF2B5EF4-FFF2-40B4-BE49-F238E27FC236}">
                <a16:creationId xmlns:a16="http://schemas.microsoft.com/office/drawing/2014/main" id="{E6A53EC6-8F38-BC35-D21F-3F320C41C350}"/>
              </a:ext>
            </a:extLst>
          </p:cNvPr>
          <p:cNvSpPr txBox="1">
            <a:spLocks noChangeArrowheads="1"/>
          </p:cNvSpPr>
          <p:nvPr/>
        </p:nvSpPr>
        <p:spPr bwMode="auto">
          <a:xfrm flipV="1">
            <a:off x="2232025" y="2187575"/>
            <a:ext cx="378777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10800000">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50000"/>
              </a:spcBef>
              <a:buClrTx/>
              <a:buSzTx/>
              <a:buFontTx/>
              <a:buNone/>
            </a:pPr>
            <a:endParaRPr lang="en-US" altLang="en-US" sz="800"/>
          </a:p>
        </p:txBody>
      </p:sp>
      <p:sp>
        <p:nvSpPr>
          <p:cNvPr id="28676" name="Text Box 7">
            <a:extLst>
              <a:ext uri="{FF2B5EF4-FFF2-40B4-BE49-F238E27FC236}">
                <a16:creationId xmlns:a16="http://schemas.microsoft.com/office/drawing/2014/main" id="{B3DBA887-1323-F071-C902-42C656302935}"/>
              </a:ext>
            </a:extLst>
          </p:cNvPr>
          <p:cNvSpPr txBox="1">
            <a:spLocks noChangeArrowheads="1"/>
          </p:cNvSpPr>
          <p:nvPr/>
        </p:nvSpPr>
        <p:spPr bwMode="auto">
          <a:xfrm>
            <a:off x="762000" y="2286000"/>
            <a:ext cx="838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eaLnBrk="1" hangingPunct="1">
              <a:spcBef>
                <a:spcPct val="0"/>
              </a:spcBef>
              <a:buClrTx/>
              <a:buSzTx/>
              <a:buFontTx/>
              <a:buNone/>
            </a:pPr>
            <a:endParaRPr lang="en-US" altLang="en-US" sz="2400" i="1"/>
          </a:p>
        </p:txBody>
      </p:sp>
      <p:sp>
        <p:nvSpPr>
          <p:cNvPr id="28677" name="Text Box 6">
            <a:extLst>
              <a:ext uri="{FF2B5EF4-FFF2-40B4-BE49-F238E27FC236}">
                <a16:creationId xmlns:a16="http://schemas.microsoft.com/office/drawing/2014/main" id="{1EC5EAA5-2DF2-BF70-9015-20159E1EB001}"/>
              </a:ext>
            </a:extLst>
          </p:cNvPr>
          <p:cNvSpPr txBox="1">
            <a:spLocks noChangeArrowheads="1"/>
          </p:cNvSpPr>
          <p:nvPr/>
        </p:nvSpPr>
        <p:spPr bwMode="auto">
          <a:xfrm>
            <a:off x="228600" y="1143000"/>
            <a:ext cx="8686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eaLnBrk="1" hangingPunct="1">
              <a:spcBef>
                <a:spcPct val="0"/>
              </a:spcBef>
              <a:buClrTx/>
              <a:buSzTx/>
              <a:buFontTx/>
              <a:buNone/>
            </a:pPr>
            <a:endParaRPr lang="en-US" altLang="en-US" sz="2000"/>
          </a:p>
        </p:txBody>
      </p:sp>
      <p:sp>
        <p:nvSpPr>
          <p:cNvPr id="15366" name="Text Box 10">
            <a:extLst>
              <a:ext uri="{FF2B5EF4-FFF2-40B4-BE49-F238E27FC236}">
                <a16:creationId xmlns:a16="http://schemas.microsoft.com/office/drawing/2014/main" id="{8009916E-F9B4-AD66-E523-1BB89503E84A}"/>
              </a:ext>
            </a:extLst>
          </p:cNvPr>
          <p:cNvSpPr txBox="1">
            <a:spLocks noChangeArrowheads="1"/>
          </p:cNvSpPr>
          <p:nvPr/>
        </p:nvSpPr>
        <p:spPr bwMode="auto">
          <a:xfrm>
            <a:off x="0" y="1041312"/>
            <a:ext cx="9067800" cy="3685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Our God, our help in ages past,</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Our hope for years to come,</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Be Thou our guard while life shall last,</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And our eternal home.</a:t>
            </a:r>
          </a:p>
          <a:p>
            <a:pPr algn="ctr">
              <a:lnSpc>
                <a:spcPct val="150000"/>
              </a:lnSpc>
              <a:spcBef>
                <a:spcPct val="0"/>
              </a:spcBef>
              <a:buClrTx/>
              <a:buSzTx/>
              <a:buFontTx/>
              <a:buNone/>
              <a:defRPr/>
            </a:pPr>
            <a:endParaRPr lang="en-US" altLang="en-US" b="1" i="1" dirty="0">
              <a:effectLst>
                <a:outerShdw blurRad="38100" dist="38100" dir="2700000" algn="tl">
                  <a:srgbClr val="000000">
                    <a:alpha val="43137"/>
                  </a:srgbClr>
                </a:outerShdw>
              </a:effectLst>
            </a:endParaRPr>
          </a:p>
        </p:txBody>
      </p:sp>
      <p:sp>
        <p:nvSpPr>
          <p:cNvPr id="28679" name="Rectangle 12">
            <a:extLst>
              <a:ext uri="{FF2B5EF4-FFF2-40B4-BE49-F238E27FC236}">
                <a16:creationId xmlns:a16="http://schemas.microsoft.com/office/drawing/2014/main" id="{E8683337-A306-9735-EE32-F9366BF7D22F}"/>
              </a:ext>
            </a:extLst>
          </p:cNvPr>
          <p:cNvSpPr>
            <a:spLocks noChangeArrowheads="1"/>
          </p:cNvSpPr>
          <p:nvPr/>
        </p:nvSpPr>
        <p:spPr bwMode="auto">
          <a:xfrm>
            <a:off x="266700" y="3840163"/>
            <a:ext cx="861060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eaLnBrk="1" hangingPunct="1">
              <a:spcBef>
                <a:spcPct val="0"/>
              </a:spcBef>
              <a:buClrTx/>
              <a:buSzTx/>
              <a:buFontTx/>
              <a:buNone/>
            </a:pPr>
            <a:r>
              <a:rPr lang="en-US" altLang="en-US" sz="2200" i="1"/>
              <a:t> </a:t>
            </a:r>
          </a:p>
        </p:txBody>
      </p:sp>
    </p:spTree>
    <p:extLst>
      <p:ext uri="{BB962C8B-B14F-4D97-AF65-F5344CB8AC3E}">
        <p14:creationId xmlns:p14="http://schemas.microsoft.com/office/powerpoint/2010/main" val="2887546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8" name="Rectangle 4">
            <a:extLst>
              <a:ext uri="{FF2B5EF4-FFF2-40B4-BE49-F238E27FC236}">
                <a16:creationId xmlns:a16="http://schemas.microsoft.com/office/drawing/2014/main" id="{4CF610CB-4F8E-432E-8410-39C18A313456}"/>
              </a:ext>
            </a:extLst>
          </p:cNvPr>
          <p:cNvSpPr>
            <a:spLocks noChangeArrowheads="1"/>
          </p:cNvSpPr>
          <p:nvPr/>
        </p:nvSpPr>
        <p:spPr bwMode="auto">
          <a:xfrm>
            <a:off x="419100" y="76200"/>
            <a:ext cx="8496300" cy="6516784"/>
          </a:xfrm>
          <a:prstGeom prst="rect">
            <a:avLst/>
          </a:prstGeom>
          <a:noFill/>
          <a:ln w="9525">
            <a:noFill/>
            <a:miter lim="800000"/>
            <a:headEnd/>
            <a:tailEnd/>
          </a:ln>
          <a:effectLst/>
        </p:spPr>
        <p:txBody>
          <a:bodyPr wrap="square">
            <a:spAutoFit/>
          </a:bodyPr>
          <a:lstStyle/>
          <a:p>
            <a:pPr marL="571500" marR="0" indent="-571500" algn="just">
              <a:lnSpc>
                <a:spcPct val="200000"/>
              </a:lnSpc>
              <a:spcBef>
                <a:spcPts val="0"/>
              </a:spcBef>
              <a:spcAft>
                <a:spcPts val="0"/>
              </a:spcAft>
              <a:tabLst>
                <a:tab pos="5486400" algn="r"/>
              </a:tabLst>
            </a:pPr>
            <a:r>
              <a:rPr lang="en-US" sz="2000" b="0" kern="1400" dirty="0">
                <a:latin typeface="Tahoma" panose="020B0604030504040204" pitchFamily="34" charset="0"/>
                <a:ea typeface="Tahoma" panose="020B0604030504040204" pitchFamily="34" charset="0"/>
                <a:cs typeface="Tahoma" panose="020B0604030504040204" pitchFamily="34" charset="0"/>
              </a:rPr>
              <a:t>PRAYER OF CONFESSION:  </a:t>
            </a:r>
            <a:r>
              <a:rPr lang="en-US" sz="2000" b="0" i="1" kern="1400" dirty="0">
                <a:latin typeface="Tahoma" panose="020B0604030504040204" pitchFamily="34" charset="0"/>
                <a:ea typeface="Tahoma" panose="020B0604030504040204" pitchFamily="34" charset="0"/>
                <a:cs typeface="Tahoma" panose="020B0604030504040204" pitchFamily="34" charset="0"/>
              </a:rPr>
              <a:t>(in silence then in unison)</a:t>
            </a:r>
            <a:endParaRPr lang="en-US" sz="2000" b="0" kern="1400" dirty="0">
              <a:latin typeface="Tahoma" panose="020B0604030504040204" pitchFamily="34" charset="0"/>
              <a:ea typeface="Tahoma" panose="020B0604030504040204" pitchFamily="34" charset="0"/>
              <a:cs typeface="Tahoma" panose="020B0604030504040204" pitchFamily="34" charset="0"/>
            </a:endParaRPr>
          </a:p>
          <a:p>
            <a:pPr indent="228600" algn="just">
              <a:lnSpc>
                <a:spcPct val="150000"/>
              </a:lnSpc>
              <a:spcAft>
                <a:spcPts val="100"/>
              </a:spcAft>
              <a:tabLst>
                <a:tab pos="5486400" algn="r"/>
              </a:tabLst>
            </a:pPr>
            <a:r>
              <a:rPr lang="en-US" sz="3200" b="1" kern="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Universal God, we confess that we often take for granted the peace and safety of our community, and we sometimes look away or turn away from the suffering of our neighbors, while there are others who courageously run toward it. </a:t>
            </a:r>
            <a:r>
              <a:rPr lang="en-US" sz="2800" b="1" kern="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Forgive us when we fail to support those who carry the heavy burden </a:t>
            </a:r>
            <a:r>
              <a:rPr lang="en-US" sz="3100" b="1" kern="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 .</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826F61"/>
      </a:accent1>
      <a:accent2>
        <a:srgbClr val="A19C7F"/>
      </a:accent2>
      <a:accent3>
        <a:srgbClr val="9AA489"/>
      </a:accent3>
      <a:accent4>
        <a:srgbClr val="7C938B"/>
      </a:accent4>
      <a:accent5>
        <a:srgbClr val="7C7D92"/>
      </a:accent5>
      <a:accent6>
        <a:srgbClr val="897376"/>
      </a:accent6>
      <a:hlink>
        <a:srgbClr val="D29B73"/>
      </a:hlink>
      <a:folHlink>
        <a:srgbClr val="F4C5A4"/>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FF747C5C-A8E8-4833-9E55-3D08FE4E487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34827</TotalTime>
  <Words>2604</Words>
  <Application>Microsoft Office PowerPoint</Application>
  <PresentationFormat>Letter Paper (8.5x11 in)</PresentationFormat>
  <Paragraphs>231</Paragraphs>
  <Slides>43</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43</vt:i4>
      </vt:variant>
    </vt:vector>
  </HeadingPairs>
  <TitlesOfParts>
    <vt:vector size="53" baseType="lpstr">
      <vt:lpstr>Arial</vt:lpstr>
      <vt:lpstr>Bodoni MT</vt:lpstr>
      <vt:lpstr>Calibri</vt:lpstr>
      <vt:lpstr>Calisto MT</vt:lpstr>
      <vt:lpstr>Comic Sans MS</vt:lpstr>
      <vt:lpstr>Tahoma</vt:lpstr>
      <vt:lpstr>Times New Roman</vt:lpstr>
      <vt:lpstr>Wingdings</vt:lpstr>
      <vt:lpstr>Wingdings 2</vt:lpstr>
      <vt:lpstr>Slate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DECLARING  GOD‘S  WORD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RESPONDING TO GOD’S WORD</vt:lpstr>
      <vt:lpstr>PowerPoint Presentation</vt:lpstr>
      <vt:lpstr>PowerPoint Presentation</vt:lpstr>
      <vt:lpstr>PowerPoint Presentation</vt:lpstr>
      <vt:lpstr>PowerPoint Presentation</vt:lpstr>
      <vt:lpstr>PowerPoint Presentation</vt:lpstr>
      <vt:lpstr>PowerPoint Presentation</vt:lpstr>
      <vt:lpstr>DEPARTING IN GOD’S NAME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ORDER OF WORSHIP    9:00 AM          July 5, 2009</dc:title>
  <dc:creator>Office</dc:creator>
  <cp:lastModifiedBy>First Presbyterian Church, Blairstown, NJ</cp:lastModifiedBy>
  <cp:revision>1293</cp:revision>
  <cp:lastPrinted>2026-02-06T19:41:13Z</cp:lastPrinted>
  <dcterms:created xsi:type="dcterms:W3CDTF">2009-07-01T23:04:59Z</dcterms:created>
  <dcterms:modified xsi:type="dcterms:W3CDTF">2026-04-17T16:23:36Z</dcterms:modified>
</cp:coreProperties>
</file>