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1"/>
  </p:notesMasterIdLst>
  <p:handoutMasterIdLst>
    <p:handoutMasterId r:id="rId42"/>
  </p:handoutMasterIdLst>
  <p:sldIdLst>
    <p:sldId id="1318" r:id="rId2"/>
    <p:sldId id="1162" r:id="rId3"/>
    <p:sldId id="1297" r:id="rId4"/>
    <p:sldId id="1189" r:id="rId5"/>
    <p:sldId id="704" r:id="rId6"/>
    <p:sldId id="1059" r:id="rId7"/>
    <p:sldId id="1060" r:id="rId8"/>
    <p:sldId id="721" r:id="rId9"/>
    <p:sldId id="1291" r:id="rId10"/>
    <p:sldId id="259" r:id="rId11"/>
    <p:sldId id="1314" r:id="rId12"/>
    <p:sldId id="993" r:id="rId13"/>
    <p:sldId id="1310" r:id="rId14"/>
    <p:sldId id="1150" r:id="rId15"/>
    <p:sldId id="1257" r:id="rId16"/>
    <p:sldId id="905" r:id="rId17"/>
    <p:sldId id="1292" r:id="rId18"/>
    <p:sldId id="1308" r:id="rId19"/>
    <p:sldId id="1309" r:id="rId20"/>
    <p:sldId id="921" r:id="rId21"/>
    <p:sldId id="1280" r:id="rId22"/>
    <p:sldId id="1293" r:id="rId23"/>
    <p:sldId id="1298" r:id="rId24"/>
    <p:sldId id="1133" r:id="rId25"/>
    <p:sldId id="1154" r:id="rId26"/>
    <p:sldId id="1260" r:id="rId27"/>
    <p:sldId id="750" r:id="rId28"/>
    <p:sldId id="1315" r:id="rId29"/>
    <p:sldId id="1282" r:id="rId30"/>
    <p:sldId id="797" r:id="rId31"/>
    <p:sldId id="1316" r:id="rId32"/>
    <p:sldId id="1317" r:id="rId33"/>
    <p:sldId id="799" r:id="rId34"/>
    <p:sldId id="863" r:id="rId35"/>
    <p:sldId id="1276" r:id="rId36"/>
    <p:sldId id="1180" r:id="rId37"/>
    <p:sldId id="1184" r:id="rId38"/>
    <p:sldId id="1181" r:id="rId39"/>
    <p:sldId id="531" r:id="rId4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A3F09-3372-4160-91DC-3ADF2135658E}" v="36" dt="2026-04-10T13:59:15.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1140"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4-10T13:59:15.370" v="270" actId="1076"/>
      <pc:docMkLst>
        <pc:docMk/>
      </pc:docMkLst>
      <pc:sldChg chg="modSp mod">
        <pc:chgData name="First Presbyterian Church, Blairstown, NJ" userId="96d466b960cbaa79" providerId="LiveId" clId="{08259469-EA37-4589-94DB-D43DC49C6094}" dt="2026-04-09T17:44:05.174" v="243" actId="20577"/>
        <pc:sldMkLst>
          <pc:docMk/>
          <pc:sldMk cId="0" sldId="259"/>
        </pc:sldMkLst>
        <pc:spChg chg="mod">
          <ac:chgData name="First Presbyterian Church, Blairstown, NJ" userId="96d466b960cbaa79" providerId="LiveId" clId="{08259469-EA37-4589-94DB-D43DC49C6094}" dt="2026-04-09T17:44:05.174" v="243" actId="20577"/>
          <ac:spMkLst>
            <pc:docMk/>
            <pc:sldMk cId="0" sldId="259"/>
            <ac:spMk id="8194" creationId="{BC6D61EA-6048-4BEF-91FB-A3938ABBBFCE}"/>
          </ac:spMkLst>
        </pc:spChg>
      </pc:sldChg>
      <pc:sldChg chg="add">
        <pc:chgData name="First Presbyterian Church, Blairstown, NJ" userId="96d466b960cbaa79" providerId="LiveId" clId="{08259469-EA37-4589-94DB-D43DC49C6094}" dt="2026-04-09T16:27:03.925" v="36"/>
        <pc:sldMkLst>
          <pc:docMk/>
          <pc:sldMk cId="0" sldId="704"/>
        </pc:sldMkLst>
      </pc:sldChg>
      <pc:sldChg chg="del">
        <pc:chgData name="First Presbyterian Church, Blairstown, NJ" userId="96d466b960cbaa79" providerId="LiveId" clId="{08259469-EA37-4589-94DB-D43DC49C6094}" dt="2026-04-09T16:30:47.154" v="51" actId="47"/>
        <pc:sldMkLst>
          <pc:docMk/>
          <pc:sldMk cId="0" sldId="716"/>
        </pc:sldMkLst>
      </pc:sldChg>
      <pc:sldChg chg="modSp mod">
        <pc:chgData name="First Presbyterian Church, Blairstown, NJ" userId="96d466b960cbaa79" providerId="LiveId" clId="{08259469-EA37-4589-94DB-D43DC49C6094}" dt="2026-04-09T16:28:06.117" v="41" actId="121"/>
        <pc:sldMkLst>
          <pc:docMk/>
          <pc:sldMk cId="0" sldId="721"/>
        </pc:sldMkLst>
        <pc:spChg chg="mod">
          <ac:chgData name="First Presbyterian Church, Blairstown, NJ" userId="96d466b960cbaa79" providerId="LiveId" clId="{08259469-EA37-4589-94DB-D43DC49C6094}" dt="2026-04-09T16:28:06.117" v="41" actId="121"/>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4-09T16:38:06.384" v="127" actId="20577"/>
        <pc:sldMkLst>
          <pc:docMk/>
          <pc:sldMk cId="0" sldId="750"/>
        </pc:sldMkLst>
        <pc:spChg chg="mod">
          <ac:chgData name="First Presbyterian Church, Blairstown, NJ" userId="96d466b960cbaa79" providerId="LiveId" clId="{08259469-EA37-4589-94DB-D43DC49C6094}" dt="2026-04-09T16:38:06.384" v="127" actId="20577"/>
          <ac:spMkLst>
            <pc:docMk/>
            <pc:sldMk cId="0" sldId="750"/>
            <ac:spMk id="14338" creationId="{D522C88E-8367-8040-CCB7-512F5506FFFD}"/>
          </ac:spMkLst>
        </pc:spChg>
      </pc:sldChg>
      <pc:sldChg chg="modSp mod">
        <pc:chgData name="First Presbyterian Church, Blairstown, NJ" userId="96d466b960cbaa79" providerId="LiveId" clId="{08259469-EA37-4589-94DB-D43DC49C6094}" dt="2026-04-09T16:41:12.276" v="176" actId="21"/>
        <pc:sldMkLst>
          <pc:docMk/>
          <pc:sldMk cId="0" sldId="797"/>
        </pc:sldMkLst>
        <pc:spChg chg="mod">
          <ac:chgData name="First Presbyterian Church, Blairstown, NJ" userId="96d466b960cbaa79" providerId="LiveId" clId="{08259469-EA37-4589-94DB-D43DC49C6094}" dt="2026-04-09T16:41:12.276" v="176" actId="21"/>
          <ac:spMkLst>
            <pc:docMk/>
            <pc:sldMk cId="0" sldId="797"/>
            <ac:spMk id="14338" creationId="{E04D0EAF-1FA6-B6FF-EDAC-308F48DD72D2}"/>
          </ac:spMkLst>
        </pc:spChg>
      </pc:sldChg>
      <pc:sldChg chg="modSp mod">
        <pc:chgData name="First Presbyterian Church, Blairstown, NJ" userId="96d466b960cbaa79" providerId="LiveId" clId="{08259469-EA37-4589-94DB-D43DC49C6094}" dt="2026-04-09T16:43:40.203" v="234" actId="404"/>
        <pc:sldMkLst>
          <pc:docMk/>
          <pc:sldMk cId="1709600836" sldId="799"/>
        </pc:sldMkLst>
        <pc:spChg chg="mod">
          <ac:chgData name="First Presbyterian Church, Blairstown, NJ" userId="96d466b960cbaa79" providerId="LiveId" clId="{08259469-EA37-4589-94DB-D43DC49C6094}" dt="2026-04-09T16:43:40.203" v="234" actId="404"/>
          <ac:spMkLst>
            <pc:docMk/>
            <pc:sldMk cId="1709600836" sldId="799"/>
            <ac:spMk id="14338" creationId="{6E0074FE-703E-9AD5-C4B4-067C4E41359F}"/>
          </ac:spMkLst>
        </pc:spChg>
      </pc:sldChg>
      <pc:sldChg chg="modSp mod">
        <pc:chgData name="First Presbyterian Church, Blairstown, NJ" userId="96d466b960cbaa79" providerId="LiveId" clId="{08259469-EA37-4589-94DB-D43DC49C6094}" dt="2026-04-09T16:33:27.612" v="75" actId="6549"/>
        <pc:sldMkLst>
          <pc:docMk/>
          <pc:sldMk cId="1174558784" sldId="905"/>
        </pc:sldMkLst>
        <pc:spChg chg="mod">
          <ac:chgData name="First Presbyterian Church, Blairstown, NJ" userId="96d466b960cbaa79" providerId="LiveId" clId="{08259469-EA37-4589-94DB-D43DC49C6094}" dt="2026-04-09T16:33:27.612" v="75" actId="6549"/>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4-09T16:35:55.424" v="103" actId="21"/>
        <pc:sldMkLst>
          <pc:docMk/>
          <pc:sldMk cId="2704173309" sldId="921"/>
        </pc:sldMkLst>
        <pc:spChg chg="mod">
          <ac:chgData name="First Presbyterian Church, Blairstown, NJ" userId="96d466b960cbaa79" providerId="LiveId" clId="{08259469-EA37-4589-94DB-D43DC49C6094}" dt="2026-04-09T16:35:55.424" v="103" actId="21"/>
          <ac:spMkLst>
            <pc:docMk/>
            <pc:sldMk cId="2704173309" sldId="921"/>
            <ac:spMk id="17410" creationId="{4532FAAA-3A0F-4CF3-BD4A-7E5B879733B0}"/>
          </ac:spMkLst>
        </pc:spChg>
      </pc:sldChg>
      <pc:sldChg chg="add">
        <pc:chgData name="First Presbyterian Church, Blairstown, NJ" userId="96d466b960cbaa79" providerId="LiveId" clId="{08259469-EA37-4589-94DB-D43DC49C6094}" dt="2026-04-09T16:27:03.925" v="36"/>
        <pc:sldMkLst>
          <pc:docMk/>
          <pc:sldMk cId="3319086001" sldId="1059"/>
        </pc:sldMkLst>
      </pc:sldChg>
      <pc:sldChg chg="add">
        <pc:chgData name="First Presbyterian Church, Blairstown, NJ" userId="96d466b960cbaa79" providerId="LiveId" clId="{08259469-EA37-4589-94DB-D43DC49C6094}" dt="2026-04-09T16:27:03.925" v="36"/>
        <pc:sldMkLst>
          <pc:docMk/>
          <pc:sldMk cId="69669321" sldId="1060"/>
        </pc:sldMkLst>
      </pc:sldChg>
      <pc:sldChg chg="del">
        <pc:chgData name="First Presbyterian Church, Blairstown, NJ" userId="96d466b960cbaa79" providerId="LiveId" clId="{08259469-EA37-4589-94DB-D43DC49C6094}" dt="2026-04-09T16:27:41.597" v="37" actId="47"/>
        <pc:sldMkLst>
          <pc:docMk/>
          <pc:sldMk cId="0" sldId="1098"/>
        </pc:sldMkLst>
      </pc:sldChg>
      <pc:sldChg chg="modSp mod">
        <pc:chgData name="First Presbyterian Church, Blairstown, NJ" userId="96d466b960cbaa79" providerId="LiveId" clId="{08259469-EA37-4589-94DB-D43DC49C6094}" dt="2026-04-09T16:37:19.599" v="118"/>
        <pc:sldMkLst>
          <pc:docMk/>
          <pc:sldMk cId="949462407" sldId="1133"/>
        </pc:sldMkLst>
        <pc:spChg chg="mod">
          <ac:chgData name="First Presbyterian Church, Blairstown, NJ" userId="96d466b960cbaa79" providerId="LiveId" clId="{08259469-EA37-4589-94DB-D43DC49C6094}" dt="2026-04-09T16:37:19.599" v="118"/>
          <ac:spMkLst>
            <pc:docMk/>
            <pc:sldMk cId="949462407" sldId="1133"/>
            <ac:spMk id="4" creationId="{CFC89C4D-D273-C32D-F82B-B270049DFDB9}"/>
          </ac:spMkLst>
        </pc:spChg>
      </pc:sldChg>
      <pc:sldChg chg="del">
        <pc:chgData name="First Presbyterian Church, Blairstown, NJ" userId="96d466b960cbaa79" providerId="LiveId" clId="{08259469-EA37-4589-94DB-D43DC49C6094}" dt="2026-04-09T17:00:49.792" v="241" actId="47"/>
        <pc:sldMkLst>
          <pc:docMk/>
          <pc:sldMk cId="0" sldId="1149"/>
        </pc:sldMkLst>
      </pc:sldChg>
      <pc:sldChg chg="modSp add mod">
        <pc:chgData name="First Presbyterian Church, Blairstown, NJ" userId="96d466b960cbaa79" providerId="LiveId" clId="{08259469-EA37-4589-94DB-D43DC49C6094}" dt="2026-04-09T16:31:40.084" v="57" actId="20577"/>
        <pc:sldMkLst>
          <pc:docMk/>
          <pc:sldMk cId="0" sldId="1150"/>
        </pc:sldMkLst>
        <pc:spChg chg="mod">
          <ac:chgData name="First Presbyterian Church, Blairstown, NJ" userId="96d466b960cbaa79" providerId="LiveId" clId="{08259469-EA37-4589-94DB-D43DC49C6094}" dt="2026-04-09T16:31:40.084" v="57" actId="20577"/>
          <ac:spMkLst>
            <pc:docMk/>
            <pc:sldMk cId="0" sldId="1150"/>
            <ac:spMk id="25602" creationId="{3C1CF077-8A5F-4010-AF46-0919BC272DA2}"/>
          </ac:spMkLst>
        </pc:spChg>
      </pc:sldChg>
      <pc:sldChg chg="addSp delSp modSp mod">
        <pc:chgData name="First Presbyterian Church, Blairstown, NJ" userId="96d466b960cbaa79" providerId="LiveId" clId="{08259469-EA37-4589-94DB-D43DC49C6094}" dt="2026-04-10T13:59:15.370" v="270" actId="1076"/>
        <pc:sldMkLst>
          <pc:docMk/>
          <pc:sldMk cId="1739444612" sldId="1154"/>
        </pc:sldMkLst>
        <pc:spChg chg="mod">
          <ac:chgData name="First Presbyterian Church, Blairstown, NJ" userId="96d466b960cbaa79" providerId="LiveId" clId="{08259469-EA37-4589-94DB-D43DC49C6094}" dt="2026-04-10T13:59:15.370" v="270" actId="1076"/>
          <ac:spMkLst>
            <pc:docMk/>
            <pc:sldMk cId="1739444612" sldId="1154"/>
            <ac:spMk id="20482" creationId="{C80FA143-5C2D-9F78-FA4B-0A8D485387E3}"/>
          </ac:spMkLst>
        </pc:spChg>
        <pc:spChg chg="ord">
          <ac:chgData name="First Presbyterian Church, Blairstown, NJ" userId="96d466b960cbaa79" providerId="LiveId" clId="{08259469-EA37-4589-94DB-D43DC49C6094}" dt="2026-04-10T13:59:03.353" v="264" actId="26606"/>
          <ac:spMkLst>
            <pc:docMk/>
            <pc:sldMk cId="1739444612" sldId="1154"/>
            <ac:spMk id="20484" creationId="{6F651DD5-F7FB-F340-9570-0A659C803D91}"/>
          </ac:spMkLst>
        </pc:spChg>
        <pc:spChg chg="add del">
          <ac:chgData name="First Presbyterian Church, Blairstown, NJ" userId="96d466b960cbaa79" providerId="LiveId" clId="{08259469-EA37-4589-94DB-D43DC49C6094}" dt="2026-04-10T13:59:03.353" v="264" actId="26606"/>
          <ac:spMkLst>
            <pc:docMk/>
            <pc:sldMk cId="1739444612" sldId="1154"/>
            <ac:spMk id="20505" creationId="{31F60DE6-EAFC-45E6-BD0F-C2A1C075417B}"/>
          </ac:spMkLst>
        </pc:spChg>
        <pc:spChg chg="add del">
          <ac:chgData name="First Presbyterian Church, Blairstown, NJ" userId="96d466b960cbaa79" providerId="LiveId" clId="{08259469-EA37-4589-94DB-D43DC49C6094}" dt="2026-04-10T13:59:03.353" v="264" actId="26606"/>
          <ac:spMkLst>
            <pc:docMk/>
            <pc:sldMk cId="1739444612" sldId="1154"/>
            <ac:spMk id="20506" creationId="{8CC6D5EB-22C5-4EEC-A9F1-839ABC702E12}"/>
          </ac:spMkLst>
        </pc:spChg>
        <pc:spChg chg="add">
          <ac:chgData name="First Presbyterian Church, Blairstown, NJ" userId="96d466b960cbaa79" providerId="LiveId" clId="{08259469-EA37-4589-94DB-D43DC49C6094}" dt="2026-04-10T13:59:03.353" v="264" actId="26606"/>
          <ac:spMkLst>
            <pc:docMk/>
            <pc:sldMk cId="1739444612" sldId="1154"/>
            <ac:spMk id="20508" creationId="{8009C301-90B3-453D-8031-45608B11B84D}"/>
          </ac:spMkLst>
        </pc:spChg>
        <pc:spChg chg="add del">
          <ac:chgData name="First Presbyterian Church, Blairstown, NJ" userId="96d466b960cbaa79" providerId="LiveId" clId="{08259469-EA37-4589-94DB-D43DC49C6094}" dt="2026-04-10T13:59:00.369" v="263" actId="26606"/>
          <ac:spMkLst>
            <pc:docMk/>
            <pc:sldMk cId="1739444612" sldId="1154"/>
            <ac:spMk id="20511" creationId="{8009C301-90B3-453D-8031-45608B11B84D}"/>
          </ac:spMkLst>
        </pc:spChg>
        <pc:picChg chg="add mod">
          <ac:chgData name="First Presbyterian Church, Blairstown, NJ" userId="96d466b960cbaa79" providerId="LiveId" clId="{08259469-EA37-4589-94DB-D43DC49C6094}" dt="2026-04-10T13:59:03.353" v="264" actId="26606"/>
          <ac:picMkLst>
            <pc:docMk/>
            <pc:sldMk cId="1739444612" sldId="1154"/>
            <ac:picMk id="3" creationId="{DFBF53F6-C9AD-3E78-336D-E9E6EFBD7F3D}"/>
          </ac:picMkLst>
        </pc:picChg>
      </pc:sldChg>
      <pc:sldChg chg="del">
        <pc:chgData name="First Presbyterian Church, Blairstown, NJ" userId="96d466b960cbaa79" providerId="LiveId" clId="{08259469-EA37-4589-94DB-D43DC49C6094}" dt="2026-04-09T16:47:30.703" v="236" actId="47"/>
        <pc:sldMkLst>
          <pc:docMk/>
          <pc:sldMk cId="981020521" sldId="1179"/>
        </pc:sldMkLst>
      </pc:sldChg>
      <pc:sldChg chg="modSp add del mod">
        <pc:chgData name="First Presbyterian Church, Blairstown, NJ" userId="96d466b960cbaa79" providerId="LiveId" clId="{08259469-EA37-4589-94DB-D43DC49C6094}" dt="2026-04-09T16:47:49.443" v="239" actId="6549"/>
        <pc:sldMkLst>
          <pc:docMk/>
          <pc:sldMk cId="2875730563" sldId="1180"/>
        </pc:sldMkLst>
        <pc:spChg chg="mod">
          <ac:chgData name="First Presbyterian Church, Blairstown, NJ" userId="96d466b960cbaa79" providerId="LiveId" clId="{08259469-EA37-4589-94DB-D43DC49C6094}" dt="2026-04-09T16:47:49.443" v="239" actId="6549"/>
          <ac:spMkLst>
            <pc:docMk/>
            <pc:sldMk cId="2875730563" sldId="1180"/>
            <ac:spMk id="8194" creationId="{F31512E2-F393-4D44-A63D-55F78F8B5DAA}"/>
          </ac:spMkLst>
        </pc:spChg>
      </pc:sldChg>
      <pc:sldChg chg="add">
        <pc:chgData name="First Presbyterian Church, Blairstown, NJ" userId="96d466b960cbaa79" providerId="LiveId" clId="{08259469-EA37-4589-94DB-D43DC49C6094}" dt="2026-04-09T16:47:24.233" v="235"/>
        <pc:sldMkLst>
          <pc:docMk/>
          <pc:sldMk cId="2876343418" sldId="1181"/>
        </pc:sldMkLst>
      </pc:sldChg>
      <pc:sldChg chg="add del">
        <pc:chgData name="First Presbyterian Church, Blairstown, NJ" userId="96d466b960cbaa79" providerId="LiveId" clId="{08259469-EA37-4589-94DB-D43DC49C6094}" dt="2026-04-10T13:34:48.186" v="249" actId="47"/>
        <pc:sldMkLst>
          <pc:docMk/>
          <pc:sldMk cId="415520010" sldId="1182"/>
        </pc:sldMkLst>
      </pc:sldChg>
      <pc:sldChg chg="add del">
        <pc:chgData name="First Presbyterian Church, Blairstown, NJ" userId="96d466b960cbaa79" providerId="LiveId" clId="{08259469-EA37-4589-94DB-D43DC49C6094}" dt="2026-04-10T13:34:48.186" v="249" actId="47"/>
        <pc:sldMkLst>
          <pc:docMk/>
          <pc:sldMk cId="1493518056" sldId="1183"/>
        </pc:sldMkLst>
      </pc:sldChg>
      <pc:sldChg chg="add">
        <pc:chgData name="First Presbyterian Church, Blairstown, NJ" userId="96d466b960cbaa79" providerId="LiveId" clId="{08259469-EA37-4589-94DB-D43DC49C6094}" dt="2026-04-09T16:47:24.233" v="235"/>
        <pc:sldMkLst>
          <pc:docMk/>
          <pc:sldMk cId="1272562271" sldId="1184"/>
        </pc:sldMkLst>
      </pc:sldChg>
      <pc:sldChg chg="modSp mod">
        <pc:chgData name="First Presbyterian Church, Blairstown, NJ" userId="96d466b960cbaa79" providerId="LiveId" clId="{08259469-EA37-4589-94DB-D43DC49C6094}" dt="2026-04-09T19:28:58.956" v="248" actId="1035"/>
        <pc:sldMkLst>
          <pc:docMk/>
          <pc:sldMk cId="4287854711" sldId="1189"/>
        </pc:sldMkLst>
        <pc:spChg chg="mod">
          <ac:chgData name="First Presbyterian Church, Blairstown, NJ" userId="96d466b960cbaa79" providerId="LiveId" clId="{08259469-EA37-4589-94DB-D43DC49C6094}" dt="2026-04-09T19:28:58.956" v="248" actId="1035"/>
          <ac:spMkLst>
            <pc:docMk/>
            <pc:sldMk cId="4287854711" sldId="1189"/>
            <ac:spMk id="7170" creationId="{7C95B34A-5BAC-6D45-5618-40D47EF7122F}"/>
          </ac:spMkLst>
        </pc:spChg>
      </pc:sldChg>
      <pc:sldChg chg="del">
        <pc:chgData name="First Presbyterian Church, Blairstown, NJ" userId="96d466b960cbaa79" providerId="LiveId" clId="{08259469-EA37-4589-94DB-D43DC49C6094}" dt="2026-04-09T16:27:41.597" v="37" actId="47"/>
        <pc:sldMkLst>
          <pc:docMk/>
          <pc:sldMk cId="1403486108" sldId="1192"/>
        </pc:sldMkLst>
      </pc:sldChg>
      <pc:sldChg chg="modSp mod">
        <pc:chgData name="First Presbyterian Church, Blairstown, NJ" userId="96d466b960cbaa79" providerId="LiveId" clId="{08259469-EA37-4589-94DB-D43DC49C6094}" dt="2026-04-09T16:36:27.932" v="107" actId="20577"/>
        <pc:sldMkLst>
          <pc:docMk/>
          <pc:sldMk cId="2390828971" sldId="1280"/>
        </pc:sldMkLst>
        <pc:spChg chg="mod">
          <ac:chgData name="First Presbyterian Church, Blairstown, NJ" userId="96d466b960cbaa79" providerId="LiveId" clId="{08259469-EA37-4589-94DB-D43DC49C6094}" dt="2026-04-09T16:36:27.932" v="107" actId="20577"/>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4-09T16:38:41.103" v="141" actId="6549"/>
        <pc:sldMkLst>
          <pc:docMk/>
          <pc:sldMk cId="248024497" sldId="1282"/>
        </pc:sldMkLst>
        <pc:spChg chg="mod">
          <ac:chgData name="First Presbyterian Church, Blairstown, NJ" userId="96d466b960cbaa79" providerId="LiveId" clId="{08259469-EA37-4589-94DB-D43DC49C6094}" dt="2026-04-09T16:38:41.103" v="141" actId="6549"/>
          <ac:spMkLst>
            <pc:docMk/>
            <pc:sldMk cId="248024497" sldId="1282"/>
            <ac:spMk id="14338" creationId="{37B1EA31-3869-17B6-6A9C-EA7506ED30EC}"/>
          </ac:spMkLst>
        </pc:spChg>
      </pc:sldChg>
      <pc:sldChg chg="modSp mod">
        <pc:chgData name="First Presbyterian Church, Blairstown, NJ" userId="96d466b960cbaa79" providerId="LiveId" clId="{08259469-EA37-4589-94DB-D43DC49C6094}" dt="2026-04-09T16:28:10.575" v="44" actId="20577"/>
        <pc:sldMkLst>
          <pc:docMk/>
          <pc:sldMk cId="327398095" sldId="1291"/>
        </pc:sldMkLst>
        <pc:spChg chg="mod">
          <ac:chgData name="First Presbyterian Church, Blairstown, NJ" userId="96d466b960cbaa79" providerId="LiveId" clId="{08259469-EA37-4589-94DB-D43DC49C6094}" dt="2026-04-09T16:28:10.575" v="44" actId="20577"/>
          <ac:spMkLst>
            <pc:docMk/>
            <pc:sldMk cId="327398095" sldId="1291"/>
            <ac:spMk id="82948" creationId="{730A46FC-133B-FC34-BEA4-FB6FF6913C03}"/>
          </ac:spMkLst>
        </pc:spChg>
      </pc:sldChg>
      <pc:sldChg chg="modSp mod">
        <pc:chgData name="First Presbyterian Church, Blairstown, NJ" userId="96d466b960cbaa79" providerId="LiveId" clId="{08259469-EA37-4589-94DB-D43DC49C6094}" dt="2026-04-09T16:33:45.540" v="80" actId="20577"/>
        <pc:sldMkLst>
          <pc:docMk/>
          <pc:sldMk cId="883977692" sldId="1292"/>
        </pc:sldMkLst>
        <pc:spChg chg="mod">
          <ac:chgData name="First Presbyterian Church, Blairstown, NJ" userId="96d466b960cbaa79" providerId="LiveId" clId="{08259469-EA37-4589-94DB-D43DC49C6094}" dt="2026-04-09T16:33:45.540" v="80" actId="20577"/>
          <ac:spMkLst>
            <pc:docMk/>
            <pc:sldMk cId="883977692" sldId="1292"/>
            <ac:spMk id="17410" creationId="{AC15F68A-FDE3-434A-291F-4B95A3628B06}"/>
          </ac:spMkLst>
        </pc:spChg>
      </pc:sldChg>
      <pc:sldChg chg="modSp mod">
        <pc:chgData name="First Presbyterian Church, Blairstown, NJ" userId="96d466b960cbaa79" providerId="LiveId" clId="{08259469-EA37-4589-94DB-D43DC49C6094}" dt="2026-04-09T16:36:43.812" v="110" actId="20577"/>
        <pc:sldMkLst>
          <pc:docMk/>
          <pc:sldMk cId="3247201632" sldId="1293"/>
        </pc:sldMkLst>
        <pc:spChg chg="mod">
          <ac:chgData name="First Presbyterian Church, Blairstown, NJ" userId="96d466b960cbaa79" providerId="LiveId" clId="{08259469-EA37-4589-94DB-D43DC49C6094}" dt="2026-04-09T16:36:43.812" v="110" actId="20577"/>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4-09T16:23:16.632" v="20" actId="6549"/>
        <pc:sldMkLst>
          <pc:docMk/>
          <pc:sldMk cId="2259649906" sldId="1297"/>
        </pc:sldMkLst>
        <pc:spChg chg="mod">
          <ac:chgData name="First Presbyterian Church, Blairstown, NJ" userId="96d466b960cbaa79" providerId="LiveId" clId="{08259469-EA37-4589-94DB-D43DC49C6094}" dt="2026-04-09T16:23:16.632" v="20" actId="6549"/>
          <ac:spMkLst>
            <pc:docMk/>
            <pc:sldMk cId="2259649906" sldId="1297"/>
            <ac:spMk id="7170" creationId="{BD3F2DB8-12B6-8E3E-E807-752198450D59}"/>
          </ac:spMkLst>
        </pc:spChg>
      </pc:sldChg>
      <pc:sldChg chg="modSp mod">
        <pc:chgData name="First Presbyterian Church, Blairstown, NJ" userId="96d466b960cbaa79" providerId="LiveId" clId="{08259469-EA37-4589-94DB-D43DC49C6094}" dt="2026-04-09T16:36:50.176" v="112" actId="6549"/>
        <pc:sldMkLst>
          <pc:docMk/>
          <pc:sldMk cId="2569467082" sldId="1298"/>
        </pc:sldMkLst>
        <pc:spChg chg="mod">
          <ac:chgData name="First Presbyterian Church, Blairstown, NJ" userId="96d466b960cbaa79" providerId="LiveId" clId="{08259469-EA37-4589-94DB-D43DC49C6094}" dt="2026-04-09T16:36:50.176" v="112" actId="6549"/>
          <ac:spMkLst>
            <pc:docMk/>
            <pc:sldMk cId="2569467082" sldId="1298"/>
            <ac:spMk id="4" creationId="{4283C81E-4250-6310-D5AF-E55EE567EBBB}"/>
          </ac:spMkLst>
        </pc:spChg>
      </pc:sldChg>
      <pc:sldChg chg="del">
        <pc:chgData name="First Presbyterian Church, Blairstown, NJ" userId="96d466b960cbaa79" providerId="LiveId" clId="{08259469-EA37-4589-94DB-D43DC49C6094}" dt="2026-04-09T16:36:56.624" v="113" actId="47"/>
        <pc:sldMkLst>
          <pc:docMk/>
          <pc:sldMk cId="4211213952" sldId="1299"/>
        </pc:sldMkLst>
      </pc:sldChg>
      <pc:sldChg chg="del">
        <pc:chgData name="First Presbyterian Church, Blairstown, NJ" userId="96d466b960cbaa79" providerId="LiveId" clId="{08259469-EA37-4589-94DB-D43DC49C6094}" dt="2026-04-09T16:36:56.624" v="113" actId="47"/>
        <pc:sldMkLst>
          <pc:docMk/>
          <pc:sldMk cId="3571169446" sldId="1300"/>
        </pc:sldMkLst>
      </pc:sldChg>
      <pc:sldChg chg="del">
        <pc:chgData name="First Presbyterian Church, Blairstown, NJ" userId="96d466b960cbaa79" providerId="LiveId" clId="{08259469-EA37-4589-94DB-D43DC49C6094}" dt="2026-04-09T16:36:56.624" v="113" actId="47"/>
        <pc:sldMkLst>
          <pc:docMk/>
          <pc:sldMk cId="829614309" sldId="1301"/>
        </pc:sldMkLst>
      </pc:sldChg>
      <pc:sldChg chg="del">
        <pc:chgData name="First Presbyterian Church, Blairstown, NJ" userId="96d466b960cbaa79" providerId="LiveId" clId="{08259469-EA37-4589-94DB-D43DC49C6094}" dt="2026-04-09T16:36:56.624" v="113" actId="47"/>
        <pc:sldMkLst>
          <pc:docMk/>
          <pc:sldMk cId="3475915373" sldId="1302"/>
        </pc:sldMkLst>
      </pc:sldChg>
      <pc:sldChg chg="modSp mod">
        <pc:chgData name="First Presbyterian Church, Blairstown, NJ" userId="96d466b960cbaa79" providerId="LiveId" clId="{08259469-EA37-4589-94DB-D43DC49C6094}" dt="2026-04-09T16:34:31.884" v="84" actId="20577"/>
        <pc:sldMkLst>
          <pc:docMk/>
          <pc:sldMk cId="3098112671" sldId="1308"/>
        </pc:sldMkLst>
        <pc:spChg chg="mod">
          <ac:chgData name="First Presbyterian Church, Blairstown, NJ" userId="96d466b960cbaa79" providerId="LiveId" clId="{08259469-EA37-4589-94DB-D43DC49C6094}" dt="2026-04-09T16:34:31.884" v="84" actId="20577"/>
          <ac:spMkLst>
            <pc:docMk/>
            <pc:sldMk cId="3098112671" sldId="1308"/>
            <ac:spMk id="17410" creationId="{89DDED1C-A6F9-AA5D-C5C5-FB65FBAD1D81}"/>
          </ac:spMkLst>
        </pc:spChg>
      </pc:sldChg>
      <pc:sldChg chg="modSp">
        <pc:chgData name="First Presbyterian Church, Blairstown, NJ" userId="96d466b960cbaa79" providerId="LiveId" clId="{08259469-EA37-4589-94DB-D43DC49C6094}" dt="2026-04-09T16:34:35.180" v="85"/>
        <pc:sldMkLst>
          <pc:docMk/>
          <pc:sldMk cId="3536474488" sldId="1309"/>
        </pc:sldMkLst>
        <pc:spChg chg="mod">
          <ac:chgData name="First Presbyterian Church, Blairstown, NJ" userId="96d466b960cbaa79" providerId="LiveId" clId="{08259469-EA37-4589-94DB-D43DC49C6094}" dt="2026-04-09T16:34:35.180" v="85"/>
          <ac:spMkLst>
            <pc:docMk/>
            <pc:sldMk cId="3536474488" sldId="1309"/>
            <ac:spMk id="17410" creationId="{24F1218C-FF52-323B-32F7-AAB95EF4C51A}"/>
          </ac:spMkLst>
        </pc:spChg>
      </pc:sldChg>
      <pc:sldChg chg="del">
        <pc:chgData name="First Presbyterian Church, Blairstown, NJ" userId="96d466b960cbaa79" providerId="LiveId" clId="{08259469-EA37-4589-94DB-D43DC49C6094}" dt="2026-04-09T16:47:30.703" v="236" actId="47"/>
        <pc:sldMkLst>
          <pc:docMk/>
          <pc:sldMk cId="1277185631" sldId="1311"/>
        </pc:sldMkLst>
      </pc:sldChg>
      <pc:sldChg chg="del">
        <pc:chgData name="First Presbyterian Church, Blairstown, NJ" userId="96d466b960cbaa79" providerId="LiveId" clId="{08259469-EA37-4589-94DB-D43DC49C6094}" dt="2026-04-09T16:47:33.169" v="237" actId="47"/>
        <pc:sldMkLst>
          <pc:docMk/>
          <pc:sldMk cId="3466640952" sldId="1312"/>
        </pc:sldMkLst>
      </pc:sldChg>
      <pc:sldChg chg="del">
        <pc:chgData name="First Presbyterian Church, Blairstown, NJ" userId="96d466b960cbaa79" providerId="LiveId" clId="{08259469-EA37-4589-94DB-D43DC49C6094}" dt="2026-04-09T16:47:34.954" v="238" actId="47"/>
        <pc:sldMkLst>
          <pc:docMk/>
          <pc:sldMk cId="0" sldId="1313"/>
        </pc:sldMkLst>
      </pc:sldChg>
      <pc:sldChg chg="add">
        <pc:chgData name="First Presbyterian Church, Blairstown, NJ" userId="96d466b960cbaa79" providerId="LiveId" clId="{08259469-EA37-4589-94DB-D43DC49C6094}" dt="2026-04-09T16:29:22.582" v="48"/>
        <pc:sldMkLst>
          <pc:docMk/>
          <pc:sldMk cId="1648781044" sldId="1314"/>
        </pc:sldMkLst>
      </pc:sldChg>
      <pc:sldChg chg="modSp add mod">
        <pc:chgData name="First Presbyterian Church, Blairstown, NJ" userId="96d466b960cbaa79" providerId="LiveId" clId="{08259469-EA37-4589-94DB-D43DC49C6094}" dt="2026-04-09T16:39:24.052" v="142" actId="6549"/>
        <pc:sldMkLst>
          <pc:docMk/>
          <pc:sldMk cId="3298647740" sldId="1315"/>
        </pc:sldMkLst>
        <pc:spChg chg="mod">
          <ac:chgData name="First Presbyterian Church, Blairstown, NJ" userId="96d466b960cbaa79" providerId="LiveId" clId="{08259469-EA37-4589-94DB-D43DC49C6094}" dt="2026-04-09T16:39:24.052" v="142" actId="6549"/>
          <ac:spMkLst>
            <pc:docMk/>
            <pc:sldMk cId="3298647740" sldId="1315"/>
            <ac:spMk id="14338" creationId="{3575C546-499D-B7FD-D650-96E64244CAE3}"/>
          </ac:spMkLst>
        </pc:spChg>
      </pc:sldChg>
      <pc:sldChg chg="modSp add mod">
        <pc:chgData name="First Presbyterian Church, Blairstown, NJ" userId="96d466b960cbaa79" providerId="LiveId" clId="{08259469-EA37-4589-94DB-D43DC49C6094}" dt="2026-04-09T16:43:06.565" v="224" actId="2710"/>
        <pc:sldMkLst>
          <pc:docMk/>
          <pc:sldMk cId="2941822097" sldId="1316"/>
        </pc:sldMkLst>
        <pc:spChg chg="mod">
          <ac:chgData name="First Presbyterian Church, Blairstown, NJ" userId="96d466b960cbaa79" providerId="LiveId" clId="{08259469-EA37-4589-94DB-D43DC49C6094}" dt="2026-04-09T16:43:06.565" v="224" actId="2710"/>
          <ac:spMkLst>
            <pc:docMk/>
            <pc:sldMk cId="2941822097" sldId="1316"/>
            <ac:spMk id="14338" creationId="{D485DE87-AA35-11D1-81BA-B3DA69D052AF}"/>
          </ac:spMkLst>
        </pc:spChg>
      </pc:sldChg>
      <pc:sldChg chg="modSp add mod">
        <pc:chgData name="First Presbyterian Church, Blairstown, NJ" userId="96d466b960cbaa79" providerId="LiveId" clId="{08259469-EA37-4589-94DB-D43DC49C6094}" dt="2026-04-09T16:43:20.673" v="229" actId="404"/>
        <pc:sldMkLst>
          <pc:docMk/>
          <pc:sldMk cId="2212241592" sldId="1317"/>
        </pc:sldMkLst>
        <pc:spChg chg="mod">
          <ac:chgData name="First Presbyterian Church, Blairstown, NJ" userId="96d466b960cbaa79" providerId="LiveId" clId="{08259469-EA37-4589-94DB-D43DC49C6094}" dt="2026-04-09T16:43:20.673" v="229" actId="404"/>
          <ac:spMkLst>
            <pc:docMk/>
            <pc:sldMk cId="2212241592" sldId="1317"/>
            <ac:spMk id="14338" creationId="{94FCA30D-1D40-31D0-DA41-22D197CC65E3}"/>
          </ac:spMkLst>
        </pc:spChg>
      </pc:sldChg>
      <pc:sldChg chg="add">
        <pc:chgData name="First Presbyterian Church, Blairstown, NJ" userId="96d466b960cbaa79" providerId="LiveId" clId="{08259469-EA37-4589-94DB-D43DC49C6094}" dt="2026-04-09T17:00:47.102" v="240"/>
        <pc:sldMkLst>
          <pc:docMk/>
          <pc:sldMk cId="0" sldId="1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04/10/2026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608C9-125F-1DAB-93A6-30D0ACF9A6E3}"/>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A6446CC-8E69-2D8B-0791-E07A04537A77}"/>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9F69075-895B-3EF1-FB52-0C027F00AC05}"/>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4D0ECBA0-FFD9-5A39-A551-AA3B239865FC}"/>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Tree>
    <p:extLst>
      <p:ext uri="{BB962C8B-B14F-4D97-AF65-F5344CB8AC3E}">
        <p14:creationId xmlns:p14="http://schemas.microsoft.com/office/powerpoint/2010/main" val="118654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6AF0-B28D-7E4A-873C-6B2AC6E771A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CD75BB2-BE7F-983B-74D8-32AF944FBFEB}"/>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A33997F-B7F3-7592-FFC0-B887AFF1A66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E16A2181-3AA2-6302-374A-F68AED751C9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Tree>
    <p:extLst>
      <p:ext uri="{BB962C8B-B14F-4D97-AF65-F5344CB8AC3E}">
        <p14:creationId xmlns:p14="http://schemas.microsoft.com/office/powerpoint/2010/main" val="290060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Hear the good news!  Who is in a position to condemn? Only Christ, who died for us. Christ rose for us. Christ reigns in power for us; Christ prays for us. Anyone who is in Christ is made alive in Christ and is a new creation. The old life is gone. The new life has begun. Know that you are forgiven and be at peace.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endPar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878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400" dirty="0">
                <a:effectLst/>
              </a:rPr>
              <a:t>~ Children may go downstairs 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28353" y="-228600"/>
            <a:ext cx="9144000" cy="696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DOXOLOGY: </a:t>
            </a:r>
            <a:r>
              <a:rPr lang="en-US" altLang="en-US" sz="2400" b="0" i="1" dirty="0"/>
              <a:t>No. 577  Glory Be to the Father</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 Holy Ghost; As it was in the beginning, is now, and ever shall be,</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world without end. Amen.</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ever shall be, world without end. Amen. Amen. Amen. </a:t>
            </a:r>
          </a:p>
          <a:p>
            <a:pPr algn="ctr">
              <a:lnSpc>
                <a:spcPts val="5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Amen. Amen. Amen. Amen. Amen.</a:t>
            </a:r>
          </a:p>
          <a:p>
            <a:pPr>
              <a:lnSpc>
                <a:spcPct val="150000"/>
              </a:lnSpc>
              <a:spcBef>
                <a:spcPct val="0"/>
              </a:spcBef>
              <a:buFont typeface="Wingdings" pitchFamily="2" charset="2"/>
              <a:buNone/>
              <a:defRPr/>
            </a:pPr>
            <a:endParaRPr lang="en-US" altLang="en-US" sz="2400" b="0" dirty="0"/>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80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Exodus 15: 1–11</a:t>
            </a:r>
          </a:p>
          <a:p>
            <a:pPr algn="ctr">
              <a:buNone/>
              <a:defRPr/>
            </a:pPr>
            <a:r>
              <a:rPr lang="en-US" sz="2400" b="0" i="1" dirty="0">
                <a:cs typeface="Arial" pitchFamily="34" charset="0"/>
              </a:rPr>
              <a:t>	The Hebrews sing of God’s mighty works!</a:t>
            </a:r>
          </a:p>
          <a:p>
            <a:pPr>
              <a:lnSpc>
                <a:spcPct val="150000"/>
              </a:lnSpc>
              <a:buNone/>
            </a:pPr>
            <a:r>
              <a:rPr lang="en-US" sz="2800" b="1"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Then Moses and the Israelites sang this song to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p>
          <a:p>
            <a:pPr>
              <a:lnSpc>
                <a:spcPct val="150000"/>
              </a:lnSpc>
              <a:buNone/>
            </a:pPr>
            <a:r>
              <a:rPr lang="en-US" sz="2800" dirty="0">
                <a:effectLst>
                  <a:outerShdw blurRad="38100" dist="38100" dir="2700000" algn="tl">
                    <a:srgbClr val="000000">
                      <a:alpha val="43137"/>
                    </a:srgbClr>
                  </a:outerShdw>
                </a:effectLst>
              </a:rPr>
              <a:t>“I will sing to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for he has triumphed gloriously;</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horse and rider he has thrown into the sea.</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is my strength and my might,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he has become my salvation;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this is my God, and I will praise him;</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my father’s God, and I will exalt him.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is a warrior;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is his name.</a:t>
            </a:r>
          </a:p>
          <a:p>
            <a:pPr>
              <a:lnSpc>
                <a:spcPct val="150000"/>
              </a:lnSpc>
              <a:buNone/>
            </a:pP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Pharaoh’s chariots and his army he cast into the sea;</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his elite officers were sunk in the Red Sea.</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The floods covered them;</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they went down into the depths like a stone.</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Your right hand,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glorious in power—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your right hand,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shattered the enemy.</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In the greatness of your majesty you overthrew your adversaries; . . .</a:t>
            </a:r>
          </a:p>
        </p:txBody>
      </p:sp>
    </p:spTree>
    <p:extLst>
      <p:ext uri="{BB962C8B-B14F-4D97-AF65-F5344CB8AC3E}">
        <p14:creationId xmlns:p14="http://schemas.microsoft.com/office/powerpoint/2010/main" val="88397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7D9A-11D3-0C21-3D01-4AF3E71D87B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9DDED1C-A6F9-AA5D-C5C5-FB65FBAD1D81}"/>
              </a:ext>
            </a:extLst>
          </p:cNvPr>
          <p:cNvSpPr txBox="1">
            <a:spLocks noChangeArrowheads="1"/>
          </p:cNvSpPr>
          <p:nvPr/>
        </p:nvSpPr>
        <p:spPr bwMode="auto">
          <a:xfrm>
            <a:off x="152400" y="76200"/>
            <a:ext cx="8839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dirty="0">
                <a:effectLst>
                  <a:outerShdw blurRad="38100" dist="38100" dir="2700000" algn="tl">
                    <a:srgbClr val="000000">
                      <a:alpha val="43137"/>
                    </a:srgbClr>
                  </a:outerShdw>
                </a:effectLst>
              </a:rPr>
              <a:t>    you sent out your fury; it consumed them like stubble.</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At the blast of your nostrils the waters piled up;</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 floods stood up in a heap;</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 deeps congealed in the heart of the sea.</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The enemy said, ‘I will pursue; I will overtake;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I will divide the spoil; my desire shall have its fill of them.</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I will draw my sword; my hand shall destroy them.’</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You blew with your wind; the sea covered them; . . .</a:t>
            </a:r>
          </a:p>
        </p:txBody>
      </p:sp>
    </p:spTree>
    <p:extLst>
      <p:ext uri="{BB962C8B-B14F-4D97-AF65-F5344CB8AC3E}">
        <p14:creationId xmlns:p14="http://schemas.microsoft.com/office/powerpoint/2010/main" val="309811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3B950-A8F1-5F49-3766-924C427E80C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4F1218C-FF52-323B-32F7-AAB95EF4C51A}"/>
              </a:ext>
            </a:extLst>
          </p:cNvPr>
          <p:cNvSpPr txBox="1">
            <a:spLocks noChangeArrowheads="1"/>
          </p:cNvSpPr>
          <p:nvPr/>
        </p:nvSpPr>
        <p:spPr bwMode="auto">
          <a:xfrm>
            <a:off x="152400" y="76200"/>
            <a:ext cx="8839200" cy="332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they sank like lead in the mighty waters.</a:t>
            </a:r>
          </a:p>
          <a:p>
            <a:pPr>
              <a:lnSpc>
                <a:spcPct val="150000"/>
              </a:lnSpc>
              <a:buNone/>
            </a:pPr>
            <a:r>
              <a:rPr lang="en-US" sz="2800" b="1"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Who is like you,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among the gods?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Who is like you, majestic in holiness,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awesome in splendor, doing wonders?</a:t>
            </a:r>
          </a:p>
        </p:txBody>
      </p:sp>
    </p:spTree>
    <p:extLst>
      <p:ext uri="{BB962C8B-B14F-4D97-AF65-F5344CB8AC3E}">
        <p14:creationId xmlns:p14="http://schemas.microsoft.com/office/powerpoint/2010/main" val="353647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20: 19–32</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Thomas believes and declares Jesus is risen!</a:t>
            </a:r>
            <a:endPar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33363" algn="just">
              <a:lnSpc>
                <a:spcPct val="150000"/>
              </a:lnSpc>
              <a:buNone/>
            </a:pP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When it was evening on that day, the first day of the week, and the doors were locked where the disciples were, for fear of the Jews, Jesus came and stood among them and said, “Peace be with you.” </a:t>
            </a: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After he said this, he showed them his hands and his side. Then the disciples rejoiced when they saw the Lord. </a:t>
            </a: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Jesus said to them again, “Peace be with you. As the Father has sent me, so I send you.”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6467796"/>
          </a:xfrm>
          <a:prstGeom prst="rect">
            <a:avLst/>
          </a:prstGeom>
          <a:noFill/>
        </p:spPr>
        <p:txBody>
          <a:bodyPr wrap="square">
            <a:spAutoFit/>
          </a:bodyPr>
          <a:lstStyle/>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he had said this, he breathed on them and said to them, “Receive the Holy Spirit.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forgive the sins of any, they are forgiven them; if you retain the sins of any, they are retained.”</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Thomas (who was called the Twin), one of the twelve, was not with them when Jesus came.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the other disciples told him, “We have seen the Lord.” But he said to them, “Unless I see the mark of the nails in his hands and put my finger in the mark of the nails and my hand in his side,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6467796"/>
          </a:xfrm>
          <a:prstGeom prst="rect">
            <a:avLst/>
          </a:prstGeom>
          <a:noFill/>
        </p:spPr>
        <p:txBody>
          <a:bodyPr wrap="square">
            <a:spAutoFit/>
          </a:bodyPr>
          <a:lstStyle/>
          <a:p>
            <a:pPr indent="2333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will not believe.”</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week later his disciples were again in the house, and Thomas was with them. Although the doors were shut, Jesus came and stood among them and said, “Peace be with you.”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said to Thomas, “Put your finger here and see my hands. Reach out your hand and put it in my side. Do not doubt but believe.”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Thomas answered him, “My Lord and my God!”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him, “Have you believed because you have seen me? . . .</a:t>
            </a:r>
          </a:p>
        </p:txBody>
      </p:sp>
    </p:spTree>
    <p:extLst>
      <p:ext uri="{BB962C8B-B14F-4D97-AF65-F5344CB8AC3E}">
        <p14:creationId xmlns:p14="http://schemas.microsoft.com/office/powerpoint/2010/main" val="324720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7241D-1ACF-D049-6E20-9A956FBC71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83C81E-4250-6310-D5AF-E55EE567EBBB}"/>
              </a:ext>
            </a:extLst>
          </p:cNvPr>
          <p:cNvSpPr txBox="1"/>
          <p:nvPr/>
        </p:nvSpPr>
        <p:spPr>
          <a:xfrm>
            <a:off x="323850" y="152400"/>
            <a:ext cx="8496300" cy="5175135"/>
          </a:xfrm>
          <a:prstGeom prst="rect">
            <a:avLst/>
          </a:prstGeom>
          <a:noFill/>
        </p:spPr>
        <p:txBody>
          <a:bodyPr wrap="square">
            <a:spAutoFit/>
          </a:bodyPr>
          <a:lstStyle/>
          <a:p>
            <a:pPr indent="2333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Blessed are those who have not seen and yet have come to believe.”</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Jesus did many other signs in the presence of his disciples that are not written in this book.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these are written so that you may continue to believe that Jesus is the Messiah, the Son of God, and that through believing you may have life in his name.</a:t>
            </a:r>
          </a:p>
        </p:txBody>
      </p:sp>
    </p:spTree>
    <p:extLst>
      <p:ext uri="{BB962C8B-B14F-4D97-AF65-F5344CB8AC3E}">
        <p14:creationId xmlns:p14="http://schemas.microsoft.com/office/powerpoint/2010/main" val="2569467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4000" i="1" dirty="0"/>
              <a:t>“Come, Sing </a:t>
            </a:r>
            <a:br>
              <a:rPr lang="en-US" sz="4000" i="1" dirty="0"/>
            </a:br>
            <a:r>
              <a:rPr lang="en-US" sz="4000" i="1" dirty="0"/>
              <a:t>unto the Lord”</a:t>
            </a:r>
          </a:p>
          <a:p>
            <a:pPr algn="ctr">
              <a:spcBef>
                <a:spcPct val="20000"/>
              </a:spcBef>
              <a:spcAft>
                <a:spcPts val="600"/>
              </a:spcAft>
              <a:buClr>
                <a:schemeClr val="tx2"/>
              </a:buClr>
              <a:buSzPct val="70000"/>
              <a:buFont typeface="Wingdings 2" charset="2"/>
            </a:pPr>
            <a:endParaRPr lang="en-US" sz="4000" i="1" dirty="0"/>
          </a:p>
          <a:p>
            <a:pPr algn="ctr">
              <a:spcBef>
                <a:spcPct val="20000"/>
              </a:spcBef>
              <a:spcAft>
                <a:spcPts val="600"/>
              </a:spcAft>
              <a:buClr>
                <a:schemeClr val="tx2"/>
              </a:buClr>
              <a:buSzPct val="70000"/>
              <a:buFont typeface="Wingdings 2" charset="2"/>
            </a:pPr>
            <a:r>
              <a:rPr lang="en-US" sz="3000" i="1" dirty="0"/>
              <a:t> by Joseph Martin</a:t>
            </a:r>
            <a:endParaRPr lang="en-US" sz="3200" i="1" dirty="0"/>
          </a:p>
        </p:txBody>
      </p:sp>
    </p:spTree>
    <p:extLst>
      <p:ext uri="{BB962C8B-B14F-4D97-AF65-F5344CB8AC3E}">
        <p14:creationId xmlns:p14="http://schemas.microsoft.com/office/powerpoint/2010/main" val="94946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6348602" y="965196"/>
            <a:ext cx="2082438" cy="1854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spcAft>
                <a:spcPts val="600"/>
              </a:spcAft>
              <a:buClr>
                <a:schemeClr val="tx2"/>
              </a:buClr>
              <a:buNone/>
              <a:tabLst>
                <a:tab pos="7543800" algn="r"/>
              </a:tabLst>
            </a:pPr>
            <a:r>
              <a:rPr lang="en-US" alt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PASTOR DAVID’S</a:t>
            </a:r>
            <a:br>
              <a:rPr lang="en-US" alt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br>
            <a:r>
              <a:rPr lang="en-US" alt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SERMON</a:t>
            </a:r>
          </a:p>
          <a:p>
            <a:pPr algn="ctr" eaLnBrk="1" hangingPunct="1">
              <a:spcBef>
                <a:spcPct val="0"/>
              </a:spcBef>
              <a:spcAft>
                <a:spcPts val="600"/>
              </a:spcAft>
              <a:buClr>
                <a:schemeClr val="tx2"/>
              </a:buClr>
              <a:buNone/>
              <a:tabLst>
                <a:tab pos="7543800" algn="r"/>
              </a:tabLst>
            </a:pPr>
            <a:endParaRPr lang="en-US" alt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20508" name="Rectangle 20507">
            <a:extLst>
              <a:ext uri="{FF2B5EF4-FFF2-40B4-BE49-F238E27FC236}">
                <a16:creationId xmlns:a16="http://schemas.microsoft.com/office/drawing/2014/main" id="{8009C301-90B3-453D-8031-45608B11B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485740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BF53F6-C9AD-3E78-336D-E9E6EFBD7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059" y="1438360"/>
            <a:ext cx="3816137" cy="3835314"/>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Colossians 1: 15–20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Jesus, who turned water into wine,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B6F3-3066-3AC4-4267-D56583C8DD89}"/>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575C546-499D-B7FD-D650-96E64244CAE3}"/>
              </a:ext>
            </a:extLst>
          </p:cNvPr>
          <p:cNvSpPr txBox="1">
            <a:spLocks noChangeArrowheads="1"/>
          </p:cNvSpPr>
          <p:nvPr/>
        </p:nvSpPr>
        <p:spPr bwMode="auto">
          <a:xfrm>
            <a:off x="209550" y="762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partied with outcasts and sinners, and touched the broken so they could leap and dance. I believe Jesus opened the doors and set an extra place so we could feast.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believe in the Holy Spirit, who prompts us to smile, who sends us invitations to come and dine, who nudges us to openness and tenderness. . . .</a:t>
            </a:r>
          </a:p>
        </p:txBody>
      </p:sp>
    </p:spTree>
    <p:extLst>
      <p:ext uri="{BB962C8B-B14F-4D97-AF65-F5344CB8AC3E}">
        <p14:creationId xmlns:p14="http://schemas.microsoft.com/office/powerpoint/2010/main" val="3298647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76200"/>
            <a:ext cx="87249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believe the Spirit is present every time we gather to break bread and stirs within us the desire to live joyfully, to walk hopefully, and to enact justice boldly. Forever, I will live in the embrace of God and be a witness to Christ’s resurrection joy. Amen.</a:t>
            </a:r>
          </a:p>
        </p:txBody>
      </p:sp>
    </p:spTree>
    <p:extLst>
      <p:ext uri="{BB962C8B-B14F-4D97-AF65-F5344CB8AC3E}">
        <p14:creationId xmlns:p14="http://schemas.microsoft.com/office/powerpoint/2010/main" val="24802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228600" y="76200"/>
            <a:ext cx="8839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lnSpc>
                <a:spcPct val="150000"/>
              </a:lnSpc>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Praise the Lord! </a:t>
            </a:r>
          </a:p>
          <a:p>
            <a:pPr marL="519113" lvl="1" indent="-4763">
              <a:lnSpc>
                <a:spcPct val="150000"/>
              </a:lnSpc>
              <a:spcBef>
                <a:spcPts val="0"/>
              </a:spcBef>
              <a:spcAft>
                <a:spcPts val="1200"/>
              </a:spcAft>
              <a:buNone/>
              <a:tabLst/>
              <a:defRPr/>
            </a:pPr>
            <a:r>
              <a:rPr lang="en-US" altLang="en-US" sz="3200" b="1" dirty="0">
                <a:effectLst>
                  <a:outerShdw blurRad="38100" dist="38100" dir="2700000" algn="tl">
                    <a:srgbClr val="000000">
                      <a:alpha val="43137"/>
                    </a:srgbClr>
                  </a:outerShdw>
                </a:effectLst>
              </a:rPr>
              <a:t>Give thanks to the Lord!</a:t>
            </a:r>
          </a:p>
          <a:p>
            <a:pPr marL="233363" indent="-4763">
              <a:lnSpc>
                <a:spcPct val="150000"/>
              </a:lnSpc>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lnSpc>
                <a:spcPct val="150000"/>
              </a:lnSpc>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Praise the Lord and give thanks to the Lord.</a:t>
            </a:r>
          </a:p>
          <a:p>
            <a:pPr indent="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Especially in the company of the congregation.</a:t>
            </a:r>
          </a:p>
          <a:p>
            <a:pPr indent="-4763" algn="r">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 .</a:t>
            </a:r>
            <a:endParaRPr lang="en-US"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649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1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When Thomas Heard from Jesus			Tune 442 | vv. 1, 2, 4, 5</a:t>
            </a:r>
          </a:p>
          <a:p>
            <a:pPr algn="ctr" eaLnBrk="1" hangingPunct="1">
              <a:spcBef>
                <a:spcPct val="0"/>
              </a:spcBef>
              <a:buClrTx/>
              <a:buSzTx/>
              <a:buFontTx/>
              <a:buNone/>
              <a:defRPr/>
            </a:pPr>
            <a:r>
              <a:rPr lang="en-US" altLang="en-US" sz="2000" b="0" i="1" dirty="0">
                <a:effectLst>
                  <a:outerShdw blurRad="38100" dist="38100" dir="2700000" algn="tl">
                    <a:srgbClr val="000000">
                      <a:alpha val="43137"/>
                    </a:srgbClr>
                  </a:outerShdw>
                </a:effectLst>
              </a:rPr>
              <a:t>	Copyright © 2012 by Carolyn Winfrey Gillette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Thomas heard from Jesus,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come and follow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surely went with gladness,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there was much to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witnessed Jesus' teaching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saw his healing touch;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found a faith to guide him,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friend he loved so much.        . .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2498-A989-EB0A-F413-6DFCA27B6E2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485DE87-AA35-11D1-81BA-B3DA69D052AF}"/>
              </a:ext>
            </a:extLst>
          </p:cNvPr>
          <p:cNvSpPr txBox="1">
            <a:spLocks noChangeArrowheads="1"/>
          </p:cNvSpPr>
          <p:nvPr/>
        </p:nvSpPr>
        <p:spPr bwMode="auto">
          <a:xfrm>
            <a:off x="-76200" y="0"/>
            <a:ext cx="9220200" cy="7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i="1" dirty="0">
                <a:effectLst>
                  <a:outerShdw blurRad="38100" dist="38100" dir="2700000" algn="tl">
                    <a:srgbClr val="000000">
                      <a:alpha val="43137"/>
                    </a:srgbClr>
                  </a:outerShdw>
                </a:effectLst>
              </a:rPr>
              <a:t>2</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Jesus spoke of heaven,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bold Thomas dared to say,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don't know where you're going!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can we know the 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wanted understanding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what he could not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Then Jesus reassured him,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way is here — through me."</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1822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9BF6-AFBC-E645-C6FD-45AAE87EDED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4FCA30D-1D40-31D0-DA41-22D197CC65E3}"/>
              </a:ext>
            </a:extLst>
          </p:cNvPr>
          <p:cNvSpPr txBox="1">
            <a:spLocks noChangeArrowheads="1"/>
          </p:cNvSpPr>
          <p:nvPr/>
        </p:nvSpPr>
        <p:spPr bwMode="auto">
          <a:xfrm>
            <a:off x="-76200" y="0"/>
            <a:ext cx="9220200" cy="707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altLang="en-US" sz="2400" i="1" dirty="0">
                <a:effectLst>
                  <a:outerShdw blurRad="38100" dist="38100" dir="2700000" algn="tl">
                    <a:srgbClr val="000000">
                      <a:alpha val="43137"/>
                    </a:srgbClr>
                  </a:outerShdw>
                </a:effectLst>
              </a:rPr>
              <a:t>4</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joy on Easter evening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many saw the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Yet Thomas was not with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would not trust their word.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Christ appeared before him,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doubts were quickly gone;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gladly knew that evening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joy of Easter dawn.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2241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0B28-5FC8-920B-2539-47275682C90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E0074FE-703E-9AD5-C4B4-067C4E41359F}"/>
              </a:ext>
            </a:extLst>
          </p:cNvPr>
          <p:cNvSpPr txBox="1">
            <a:spLocks noChangeArrowheads="1"/>
          </p:cNvSpPr>
          <p:nvPr/>
        </p:nvSpPr>
        <p:spPr bwMode="auto">
          <a:xfrm>
            <a:off x="-76200" y="0"/>
            <a:ext cx="92202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altLang="en-US" sz="2400" i="1" dirty="0">
                <a:effectLst>
                  <a:outerShdw blurRad="38100" dist="38100" dir="2700000" algn="tl">
                    <a:srgbClr val="000000">
                      <a:alpha val="43137"/>
                    </a:srgbClr>
                  </a:outerShdw>
                </a:effectLst>
              </a:rPr>
              <a:t>5</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man of faith saw Jesus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at breakfast by the sea;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At Pentecost he witnessed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 others would believe.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Lord, may we — like Thomas —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keep growing day by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Increase our faith and guide us,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Lord, you are the Way.</a:t>
            </a:r>
            <a:endParaRPr lang="en-US" alt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960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108  	 Christ Is Alive!</a:t>
            </a:r>
            <a:endPar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is alive! Let Christians sing.</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cross stands empty to the sky.</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streets and homes with praises ring.</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drowned in death, shall never die.</a:t>
            </a:r>
          </a:p>
          <a:p>
            <a:pPr marL="0" indent="0" algn="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87573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B6B6A-ACB6-0120-FA1D-9F2EE8C1A73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A449C43-6176-2DA1-77FA-DBFF342B49D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spcAft>
                <a:spcPts val="0"/>
              </a:spcAft>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every insult, rift and war,</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color, scorn or wealth divide,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suffers still, yet loves the more,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lives, where even hope has died.</a:t>
            </a:r>
          </a:p>
          <a:p>
            <a:pPr marL="0" indent="0" algn="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72562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9F42-CD4F-0DEB-8C0A-1D2C42C1C49F}"/>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D84BF9D9-14F1-D200-7E33-6A9709080FC4}"/>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spcAft>
                <a:spcPts val="0"/>
              </a:spcAft>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Christ is alive, and comes to bring</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Good news to this and every age,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Till earth and sky and ocean ring</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joy, with justice, love and praise.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6343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228600" y="152400"/>
            <a:ext cx="83058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lnSpc>
                <a:spcPct val="150000"/>
              </a:lnSpc>
              <a:spcBef>
                <a:spcPts val="0"/>
              </a:spcBef>
              <a:spcAft>
                <a:spcPts val="1200"/>
              </a:spcAft>
              <a:buNone/>
              <a:tabLst/>
              <a:defRPr/>
            </a:pPr>
            <a:r>
              <a:rPr lang="en-US" altLang="en-US" sz="2400" dirty="0">
                <a:effectLst>
                  <a:outerShdw blurRad="38100" dist="38100" dir="2700000" algn="tl">
                    <a:srgbClr val="000000">
                      <a:alpha val="43137"/>
                    </a:srgbClr>
                  </a:outerShdw>
                </a:effectLst>
              </a:rPr>
              <a:t>Great are the works of the Lord, </a:t>
            </a:r>
            <a:br>
              <a:rPr lang="en-US" altLang="en-US" sz="2400" dirty="0">
                <a:effectLst>
                  <a:outerShdw blurRad="38100" dist="38100" dir="2700000" algn="tl">
                    <a:srgbClr val="000000">
                      <a:alpha val="43137"/>
                    </a:srgbClr>
                  </a:outerShdw>
                </a:effectLst>
              </a:rPr>
            </a:br>
            <a:r>
              <a:rPr lang="en-US" altLang="en-US" sz="2400" dirty="0">
                <a:effectLst>
                  <a:outerShdw blurRad="38100" dist="38100" dir="2700000" algn="tl">
                    <a:srgbClr val="000000">
                      <a:alpha val="43137"/>
                    </a:srgbClr>
                  </a:outerShdw>
                </a:effectLst>
              </a:rPr>
              <a:t>studied by all who delight in them.</a:t>
            </a:r>
          </a:p>
          <a:p>
            <a:pPr indent="-4763">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Full of honor and majesty,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renowned are God’s deeds.</a:t>
            </a:r>
          </a:p>
          <a:p>
            <a:pPr marL="233363" indent="-4763">
              <a:lnSpc>
                <a:spcPct val="150000"/>
              </a:lnSpc>
              <a:spcBef>
                <a:spcPts val="0"/>
              </a:spcBef>
              <a:spcAft>
                <a:spcPts val="1200"/>
              </a:spcAft>
              <a:buNone/>
              <a:tabLst/>
              <a:defRPr/>
            </a:pPr>
            <a:endParaRPr lang="en-US" altLang="en-US" sz="2400" dirty="0">
              <a:effectLst>
                <a:outerShdw blurRad="38100" dist="38100" dir="2700000" algn="tl">
                  <a:srgbClr val="000000">
                    <a:alpha val="43137"/>
                  </a:srgbClr>
                </a:outerShdw>
              </a:effectLst>
            </a:endParaRPr>
          </a:p>
          <a:p>
            <a:pPr marL="233363" indent="-4763">
              <a:lnSpc>
                <a:spcPct val="150000"/>
              </a:lnSpc>
              <a:spcBef>
                <a:spcPts val="0"/>
              </a:spcBef>
              <a:spcAft>
                <a:spcPts val="1200"/>
              </a:spcAft>
              <a:buNone/>
              <a:tabLst/>
              <a:defRPr/>
            </a:pPr>
            <a:r>
              <a:rPr lang="en-US" altLang="en-US" sz="2400" dirty="0">
                <a:effectLst>
                  <a:outerShdw blurRad="38100" dist="38100" dir="2700000" algn="tl">
                    <a:srgbClr val="000000">
                      <a:alpha val="43137"/>
                    </a:srgbClr>
                  </a:outerShdw>
                </a:effectLst>
              </a:rPr>
              <a:t>The Lord is gracious and merciful, </a:t>
            </a:r>
            <a:br>
              <a:rPr lang="en-US" altLang="en-US" sz="2400" dirty="0">
                <a:effectLst>
                  <a:outerShdw blurRad="38100" dist="38100" dir="2700000" algn="tl">
                    <a:srgbClr val="000000">
                      <a:alpha val="43137"/>
                    </a:srgbClr>
                  </a:outerShdw>
                </a:effectLst>
              </a:rPr>
            </a:br>
            <a:r>
              <a:rPr lang="en-US" altLang="en-US" sz="2400" dirty="0">
                <a:effectLst>
                  <a:outerShdw blurRad="38100" dist="38100" dir="2700000" algn="tl">
                    <a:srgbClr val="000000">
                      <a:alpha val="43137"/>
                    </a:srgbClr>
                  </a:outerShdw>
                </a:effectLst>
              </a:rPr>
              <a:t>providing food for all who fear him.</a:t>
            </a:r>
          </a:p>
          <a:p>
            <a:pPr indent="-4763">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With praise on our lips and joy in our hearts, we praise the Lord!</a:t>
            </a:r>
          </a:p>
        </p:txBody>
      </p:sp>
    </p:spTree>
    <p:extLst>
      <p:ext uri="{BB962C8B-B14F-4D97-AF65-F5344CB8AC3E}">
        <p14:creationId xmlns:p14="http://schemas.microsoft.com/office/powerpoint/2010/main" val="428785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82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  HYMN OF PRAISE:    </a:t>
            </a:r>
            <a:r>
              <a:rPr lang="en-US" altLang="en-US" sz="2200" b="0" i="1" dirty="0">
                <a:effectLst>
                  <a:outerShdw blurRad="38100" dist="38100" dir="2700000" algn="tl">
                    <a:srgbClr val="000000">
                      <a:alpha val="43137"/>
                    </a:srgbClr>
                  </a:outerShdw>
                </a:effectLst>
              </a:rPr>
              <a:t> No.  267	All Things Bright and Beautiful </a:t>
            </a:r>
          </a:p>
          <a:p>
            <a:pPr algn="ctr" eaLnBrk="1" hangingPunct="1">
              <a:spcBef>
                <a:spcPct val="0"/>
              </a:spcBef>
              <a:buClrTx/>
              <a:buSzTx/>
              <a:buFontTx/>
              <a:buNone/>
              <a:defRPr/>
            </a:pPr>
            <a:endParaRPr lang="en-US" altLang="en-US" sz="1200" b="0" i="1" dirty="0">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sz="2200" b="1" dirty="0">
                <a:effectLst>
                  <a:outerShdw blurRad="38100" dist="38100" dir="2700000" algn="tl">
                    <a:srgbClr val="000000">
                      <a:alpha val="43137"/>
                    </a:srgbClr>
                  </a:outerShdw>
                </a:effectLst>
              </a:rPr>
              <a:t> </a:t>
            </a:r>
            <a:r>
              <a:rPr lang="en-US" altLang="en-US" b="1" i="1" dirty="0">
                <a:solidFill>
                  <a:srgbClr val="FFFFFF"/>
                </a:solidFill>
                <a:effectLst>
                  <a:outerShdw blurRad="38100" dist="38100" dir="2700000" algn="tl">
                    <a:srgbClr val="000000">
                      <a:alpha val="43137"/>
                    </a:srgbClr>
                  </a:outerShdw>
                </a:effectLst>
              </a:rPr>
              <a:t>All things bright and beautiful,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creatures great and small,</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All things wise and wonderful: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Lord God made them all.</a:t>
            </a:r>
          </a:p>
          <a:p>
            <a:pPr algn="ctr" eaLnBrk="1" hangingPunct="1">
              <a:spcBef>
                <a:spcPct val="0"/>
              </a:spcBef>
              <a:spcAft>
                <a:spcPts val="0"/>
              </a:spcAft>
              <a:buClrTx/>
              <a:buSzTx/>
              <a:buFont typeface="Wingdings" pitchFamily="2" charset="2"/>
              <a:buNone/>
              <a:defRPr/>
            </a:pPr>
            <a:endParaRPr lang="en-US" altLang="en-US" sz="2000" b="1" i="1" dirty="0">
              <a:solidFill>
                <a:srgbClr val="FFFFFF"/>
              </a:solidFill>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Each little flower that opens,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each little bird that sings:</a:t>
            </a:r>
          </a:p>
          <a:p>
            <a:pPr algn="ctr" eaLnBrk="1" hangingPunct="1">
              <a:spcBef>
                <a:spcPct val="0"/>
              </a:spcBef>
              <a:buClrTx/>
              <a:buSzTx/>
              <a:buFontTx/>
              <a:buNone/>
              <a:defRPr/>
            </a:pPr>
            <a:r>
              <a:rPr lang="en-US" altLang="en-US" b="1" i="1" dirty="0">
                <a:solidFill>
                  <a:srgbClr val="FFFFFF"/>
                </a:solidFill>
                <a:effectLst>
                  <a:outerShdw blurRad="38100" dist="38100" dir="2700000" algn="tl">
                    <a:srgbClr val="000000">
                      <a:alpha val="43137"/>
                    </a:srgbClr>
                  </a:outerShdw>
                </a:effectLst>
              </a:rPr>
              <a:t>God made their glowing colors, </a:t>
            </a:r>
          </a:p>
          <a:p>
            <a:pPr algn="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made their tiny wings.       </a:t>
            </a: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purple-headed mountain,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river running by,</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The sunset, and the morning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that brightens up the sky.</a:t>
            </a:r>
          </a:p>
          <a:p>
            <a:pPr algn="ctr" eaLnBrk="1" hangingPunct="1">
              <a:spcBef>
                <a:spcPct val="0"/>
              </a:spcBef>
              <a:spcAft>
                <a:spcPts val="0"/>
              </a:spcAft>
              <a:buClrTx/>
              <a:buSzTx/>
              <a:buFont typeface="Wingdings" pitchFamily="2" charset="2"/>
              <a:buNone/>
              <a:defRPr/>
            </a:pPr>
            <a:endParaRPr lang="en-US" altLang="en-US" b="1" i="1" dirty="0">
              <a:solidFill>
                <a:srgbClr val="FFFFFF"/>
              </a:solidFill>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cold wind in the winter,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pleasant summer sun,</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The ripe fruits in the garden: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made them every one.</a:t>
            </a:r>
            <a:endParaRPr lang="en-US" altLang="en-US" sz="2000" b="0" i="1" dirty="0">
              <a:solidFill>
                <a:srgbClr val="FFFFFF"/>
              </a:solidFill>
              <a:effectLst>
                <a:outerShdw blurRad="38100" dist="38100" dir="2700000" algn="tl">
                  <a:srgbClr val="000000">
                    <a:alpha val="43137"/>
                  </a:srgbClr>
                </a:outerShdw>
              </a:effectLst>
            </a:endParaRPr>
          </a:p>
          <a:p>
            <a:pPr algn="r" eaLnBrk="1" hangingPunct="1">
              <a:spcBef>
                <a:spcPct val="0"/>
              </a:spcBef>
              <a:spcAft>
                <a:spcPts val="0"/>
              </a:spcAft>
              <a:buClrTx/>
              <a:buSzTx/>
              <a:buFont typeface="Wingdings" pitchFamily="2" charset="2"/>
              <a:buNone/>
              <a:defRPr/>
            </a:pP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39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gave us eyes to see them,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and lips that we might tell</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How great is God Almighty,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who has made all things well.</a:t>
            </a:r>
          </a:p>
          <a:p>
            <a:pPr algn="ctr" eaLnBrk="1" hangingPunct="1">
              <a:spcBef>
                <a:spcPct val="0"/>
              </a:spcBef>
              <a:spcAft>
                <a:spcPts val="0"/>
              </a:spcAft>
              <a:buClrTx/>
              <a:buSzTx/>
              <a:buFont typeface="Wingdings" pitchFamily="2" charset="2"/>
              <a:buNone/>
              <a:defRPr/>
            </a:pPr>
            <a:endParaRPr lang="en-US" altLang="en-US" b="1" i="1" dirty="0">
              <a:solidFill>
                <a:srgbClr val="FFFFFF"/>
              </a:solidFill>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things bright and beautiful,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creatures great and small,</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All things wise and wonderful: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Lord God made them all.</a:t>
            </a:r>
            <a:endParaRPr lang="en-US" altLang="en-US" sz="2400"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6966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496843"/>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forgiving God, who revealed the fullness of your power by raising Jesus from the dead: forgive us when we ask you to bless what we do rather than strive to do what you bless. Forgive us for seeking concessions rather than asking for your guidance. </a:t>
            </a:r>
          </a:p>
          <a:p>
            <a:pPr indent="228600" algn="r">
              <a:lnSpc>
                <a:spcPct val="150000"/>
              </a:lnSpc>
              <a:spcAft>
                <a:spcPts val="100"/>
              </a:spcAft>
              <a:tabLst>
                <a:tab pos="5486400" algn="r"/>
              </a:tabLst>
            </a:pP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591405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our worship shapes what we want rather than what you will. Meet us here, we pray, that our doubts may be filled with declarations, and that hesitations may be replaced with courage, our doubts rekindled with hope, and our disbelief  renewed by faith in your risen Son; in Jesus’ name. Amen.</a:t>
            </a:r>
          </a:p>
        </p:txBody>
      </p:sp>
    </p:spTree>
    <p:extLst>
      <p:ext uri="{BB962C8B-B14F-4D97-AF65-F5344CB8AC3E}">
        <p14:creationId xmlns:p14="http://schemas.microsoft.com/office/powerpoint/2010/main" val="327398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34622</TotalTime>
  <Words>2343</Words>
  <Application>Microsoft Office PowerPoint</Application>
  <PresentationFormat>Letter Paper (8.5x11 in)</PresentationFormat>
  <Paragraphs>227</Paragraphs>
  <Slides>39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1292</cp:revision>
  <cp:lastPrinted>2026-02-06T19:41:13Z</cp:lastPrinted>
  <dcterms:created xsi:type="dcterms:W3CDTF">2009-07-01T23:04:59Z</dcterms:created>
  <dcterms:modified xsi:type="dcterms:W3CDTF">2026-04-10T13:59:22Z</dcterms:modified>
</cp:coreProperties>
</file>