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6"/>
  </p:notesMasterIdLst>
  <p:handoutMasterIdLst>
    <p:handoutMasterId r:id="rId57"/>
  </p:handoutMasterIdLst>
  <p:sldIdLst>
    <p:sldId id="1149" r:id="rId2"/>
    <p:sldId id="1162" r:id="rId3"/>
    <p:sldId id="1297" r:id="rId4"/>
    <p:sldId id="1189" r:id="rId5"/>
    <p:sldId id="784" r:id="rId6"/>
    <p:sldId id="823" r:id="rId7"/>
    <p:sldId id="822" r:id="rId8"/>
    <p:sldId id="791" r:id="rId9"/>
    <p:sldId id="721" r:id="rId10"/>
    <p:sldId id="1291" r:id="rId11"/>
    <p:sldId id="259" r:id="rId12"/>
    <p:sldId id="825" r:id="rId13"/>
    <p:sldId id="993" r:id="rId14"/>
    <p:sldId id="1310" r:id="rId15"/>
    <p:sldId id="1314" r:id="rId16"/>
    <p:sldId id="826" r:id="rId17"/>
    <p:sldId id="1257" r:id="rId18"/>
    <p:sldId id="905" r:id="rId19"/>
    <p:sldId id="1292" r:id="rId20"/>
    <p:sldId id="1308" r:id="rId21"/>
    <p:sldId id="1315" r:id="rId22"/>
    <p:sldId id="1309" r:id="rId23"/>
    <p:sldId id="921" r:id="rId24"/>
    <p:sldId id="1280" r:id="rId25"/>
    <p:sldId id="1293" r:id="rId26"/>
    <p:sldId id="1133" r:id="rId27"/>
    <p:sldId id="1154" r:id="rId28"/>
    <p:sldId id="1260" r:id="rId29"/>
    <p:sldId id="1316" r:id="rId30"/>
    <p:sldId id="1045" r:id="rId31"/>
    <p:sldId id="797" r:id="rId32"/>
    <p:sldId id="799" r:id="rId33"/>
    <p:sldId id="863" r:id="rId34"/>
    <p:sldId id="1276" r:id="rId35"/>
    <p:sldId id="1313" r:id="rId36"/>
    <p:sldId id="1179" r:id="rId37"/>
    <p:sldId id="1311" r:id="rId38"/>
    <p:sldId id="1034" r:id="rId39"/>
    <p:sldId id="1003" r:id="rId40"/>
    <p:sldId id="1134" r:id="rId41"/>
    <p:sldId id="1282" r:id="rId42"/>
    <p:sldId id="1005" r:id="rId43"/>
    <p:sldId id="1283" r:id="rId44"/>
    <p:sldId id="1007" r:id="rId45"/>
    <p:sldId id="803" r:id="rId46"/>
    <p:sldId id="1002" r:id="rId47"/>
    <p:sldId id="918" r:id="rId48"/>
    <p:sldId id="804" r:id="rId49"/>
    <p:sldId id="1317" r:id="rId50"/>
    <p:sldId id="742" r:id="rId51"/>
    <p:sldId id="794" r:id="rId52"/>
    <p:sldId id="1048" r:id="rId53"/>
    <p:sldId id="776" r:id="rId54"/>
    <p:sldId id="531" r:id="rId5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B2B85-9E37-44D5-BB2F-5ACD8EACC178}" v="46" dt="2026-04-02T19:38:00.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4-02T19:38:00.523" v="244" actId="14100"/>
      <pc:docMkLst>
        <pc:docMk/>
      </pc:docMkLst>
      <pc:sldChg chg="modSp mod">
        <pc:chgData name="First Presbyterian Church, Blairstown, NJ" userId="96d466b960cbaa79" providerId="LiveId" clId="{08259469-EA37-4589-94DB-D43DC49C6094}" dt="2026-04-02T19:20:36.802" v="77" actId="6549"/>
        <pc:sldMkLst>
          <pc:docMk/>
          <pc:sldMk cId="0" sldId="259"/>
        </pc:sldMkLst>
        <pc:spChg chg="mod">
          <ac:chgData name="First Presbyterian Church, Blairstown, NJ" userId="96d466b960cbaa79" providerId="LiveId" clId="{08259469-EA37-4589-94DB-D43DC49C6094}" dt="2026-04-02T19:20:36.802" v="77" actId="6549"/>
          <ac:spMkLst>
            <pc:docMk/>
            <pc:sldMk cId="0" sldId="259"/>
            <ac:spMk id="8194" creationId="{BC6D61EA-6048-4BEF-91FB-A3938ABBBFCE}"/>
          </ac:spMkLst>
        </pc:spChg>
      </pc:sldChg>
      <pc:sldChg chg="del">
        <pc:chgData name="First Presbyterian Church, Blairstown, NJ" userId="96d466b960cbaa79" providerId="LiveId" clId="{08259469-EA37-4589-94DB-D43DC49C6094}" dt="2026-04-02T19:21:56.653" v="87" actId="47"/>
        <pc:sldMkLst>
          <pc:docMk/>
          <pc:sldMk cId="0" sldId="716"/>
        </pc:sldMkLst>
      </pc:sldChg>
      <pc:sldChg chg="modSp mod">
        <pc:chgData name="First Presbyterian Church, Blairstown, NJ" userId="96d466b960cbaa79" providerId="LiveId" clId="{08259469-EA37-4589-94DB-D43DC49C6094}" dt="2026-04-02T19:19:52.888" v="65" actId="255"/>
        <pc:sldMkLst>
          <pc:docMk/>
          <pc:sldMk cId="0" sldId="721"/>
        </pc:sldMkLst>
        <pc:spChg chg="mod">
          <ac:chgData name="First Presbyterian Church, Blairstown, NJ" userId="96d466b960cbaa79" providerId="LiveId" clId="{08259469-EA37-4589-94DB-D43DC49C6094}" dt="2026-04-02T19:19:52.888" v="65" actId="255"/>
          <ac:spMkLst>
            <pc:docMk/>
            <pc:sldMk cId="0" sldId="721"/>
            <ac:spMk id="82948" creationId="{4CF610CB-4F8E-432E-8410-39C18A313456}"/>
          </ac:spMkLst>
        </pc:spChg>
      </pc:sldChg>
      <pc:sldChg chg="modSp add mod">
        <pc:chgData name="First Presbyterian Church, Blairstown, NJ" userId="96d466b960cbaa79" providerId="LiveId" clId="{08259469-EA37-4589-94DB-D43DC49C6094}" dt="2026-04-02T19:36:36.993" v="218" actId="20577"/>
        <pc:sldMkLst>
          <pc:docMk/>
          <pc:sldMk cId="0" sldId="742"/>
        </pc:sldMkLst>
        <pc:spChg chg="mod">
          <ac:chgData name="First Presbyterian Church, Blairstown, NJ" userId="96d466b960cbaa79" providerId="LiveId" clId="{08259469-EA37-4589-94DB-D43DC49C6094}" dt="2026-04-02T19:36:36.993" v="218" actId="20577"/>
          <ac:spMkLst>
            <pc:docMk/>
            <pc:sldMk cId="0" sldId="742"/>
            <ac:spMk id="25602" creationId="{0D10EDFE-9D1B-5A19-6B9A-930D932C0CA3}"/>
          </ac:spMkLst>
        </pc:spChg>
      </pc:sldChg>
      <pc:sldChg chg="del">
        <pc:chgData name="First Presbyterian Church, Blairstown, NJ" userId="96d466b960cbaa79" providerId="LiveId" clId="{08259469-EA37-4589-94DB-D43DC49C6094}" dt="2026-04-02T19:27:57.143" v="162" actId="47"/>
        <pc:sldMkLst>
          <pc:docMk/>
          <pc:sldMk cId="0" sldId="750"/>
        </pc:sldMkLst>
      </pc:sldChg>
      <pc:sldChg chg="modSp add mod">
        <pc:chgData name="First Presbyterian Church, Blairstown, NJ" userId="96d466b960cbaa79" providerId="LiveId" clId="{08259469-EA37-4589-94DB-D43DC49C6094}" dt="2026-04-02T19:37:34.937" v="242" actId="20577"/>
        <pc:sldMkLst>
          <pc:docMk/>
          <pc:sldMk cId="0" sldId="776"/>
        </pc:sldMkLst>
        <pc:spChg chg="mod">
          <ac:chgData name="First Presbyterian Church, Blairstown, NJ" userId="96d466b960cbaa79" providerId="LiveId" clId="{08259469-EA37-4589-94DB-D43DC49C6094}" dt="2026-04-02T19:37:34.937" v="242" actId="20577"/>
          <ac:spMkLst>
            <pc:docMk/>
            <pc:sldMk cId="0" sldId="776"/>
            <ac:spMk id="3" creationId="{283289A7-168D-276A-623F-3030C1B3DEF9}"/>
          </ac:spMkLst>
        </pc:spChg>
      </pc:sldChg>
      <pc:sldChg chg="add del">
        <pc:chgData name="First Presbyterian Church, Blairstown, NJ" userId="96d466b960cbaa79" providerId="LiveId" clId="{08259469-EA37-4589-94DB-D43DC49C6094}" dt="2026-04-02T19:15:26.148" v="20" actId="47"/>
        <pc:sldMkLst>
          <pc:docMk/>
          <pc:sldMk cId="0" sldId="777"/>
        </pc:sldMkLst>
      </pc:sldChg>
      <pc:sldChg chg="modSp add mod">
        <pc:chgData name="First Presbyterian Church, Blairstown, NJ" userId="96d466b960cbaa79" providerId="LiveId" clId="{08259469-EA37-4589-94DB-D43DC49C6094}" dt="2026-04-02T19:20:10.004" v="69" actId="113"/>
        <pc:sldMkLst>
          <pc:docMk/>
          <pc:sldMk cId="0" sldId="784"/>
        </pc:sldMkLst>
        <pc:spChg chg="mod">
          <ac:chgData name="First Presbyterian Church, Blairstown, NJ" userId="96d466b960cbaa79" providerId="LiveId" clId="{08259469-EA37-4589-94DB-D43DC49C6094}" dt="2026-04-02T19:20:10.004" v="69" actId="113"/>
          <ac:spMkLst>
            <pc:docMk/>
            <pc:sldMk cId="0" sldId="784"/>
            <ac:spMk id="12290" creationId="{732C9E65-8076-E894-1A05-DF9FF461322A}"/>
          </ac:spMkLst>
        </pc:spChg>
      </pc:sldChg>
      <pc:sldChg chg="modSp add mod">
        <pc:chgData name="First Presbyterian Church, Blairstown, NJ" userId="96d466b960cbaa79" providerId="LiveId" clId="{08259469-EA37-4589-94DB-D43DC49C6094}" dt="2026-04-02T19:19:59.713" v="66" actId="113"/>
        <pc:sldMkLst>
          <pc:docMk/>
          <pc:sldMk cId="0" sldId="791"/>
        </pc:sldMkLst>
        <pc:spChg chg="mod">
          <ac:chgData name="First Presbyterian Church, Blairstown, NJ" userId="96d466b960cbaa79" providerId="LiveId" clId="{08259469-EA37-4589-94DB-D43DC49C6094}" dt="2026-04-02T19:19:59.713" v="66" actId="113"/>
          <ac:spMkLst>
            <pc:docMk/>
            <pc:sldMk cId="0" sldId="791"/>
            <ac:spMk id="12290" creationId="{47AD5BDF-8AA8-6D70-AE10-1A9C190893BE}"/>
          </ac:spMkLst>
        </pc:spChg>
      </pc:sldChg>
      <pc:sldChg chg="modSp add mod">
        <pc:chgData name="First Presbyterian Church, Blairstown, NJ" userId="96d466b960cbaa79" providerId="LiveId" clId="{08259469-EA37-4589-94DB-D43DC49C6094}" dt="2026-04-02T19:36:45.513" v="227" actId="121"/>
        <pc:sldMkLst>
          <pc:docMk/>
          <pc:sldMk cId="0" sldId="794"/>
        </pc:sldMkLst>
        <pc:spChg chg="mod">
          <ac:chgData name="First Presbyterian Church, Blairstown, NJ" userId="96d466b960cbaa79" providerId="LiveId" clId="{08259469-EA37-4589-94DB-D43DC49C6094}" dt="2026-04-02T19:36:45.513" v="227" actId="121"/>
          <ac:spMkLst>
            <pc:docMk/>
            <pc:sldMk cId="0" sldId="794"/>
            <ac:spMk id="27651" creationId="{6ADFE848-4CB1-991E-498F-D7EF332C210B}"/>
          </ac:spMkLst>
        </pc:spChg>
      </pc:sldChg>
      <pc:sldChg chg="modSp mod">
        <pc:chgData name="First Presbyterian Church, Blairstown, NJ" userId="96d466b960cbaa79" providerId="LiveId" clId="{08259469-EA37-4589-94DB-D43DC49C6094}" dt="2026-04-02T19:29:17.405" v="175" actId="14100"/>
        <pc:sldMkLst>
          <pc:docMk/>
          <pc:sldMk cId="0" sldId="797"/>
        </pc:sldMkLst>
        <pc:spChg chg="mod">
          <ac:chgData name="First Presbyterian Church, Blairstown, NJ" userId="96d466b960cbaa79" providerId="LiveId" clId="{08259469-EA37-4589-94DB-D43DC49C6094}" dt="2026-04-02T19:29:17.405" v="175" actId="14100"/>
          <ac:spMkLst>
            <pc:docMk/>
            <pc:sldMk cId="0" sldId="797"/>
            <ac:spMk id="14338" creationId="{E04D0EAF-1FA6-B6FF-EDAC-308F48DD72D2}"/>
          </ac:spMkLst>
        </pc:spChg>
      </pc:sldChg>
      <pc:sldChg chg="modSp mod">
        <pc:chgData name="First Presbyterian Church, Blairstown, NJ" userId="96d466b960cbaa79" providerId="LiveId" clId="{08259469-EA37-4589-94DB-D43DC49C6094}" dt="2026-04-02T19:29:33.684" v="181" actId="113"/>
        <pc:sldMkLst>
          <pc:docMk/>
          <pc:sldMk cId="1709600836" sldId="799"/>
        </pc:sldMkLst>
        <pc:spChg chg="mod">
          <ac:chgData name="First Presbyterian Church, Blairstown, NJ" userId="96d466b960cbaa79" providerId="LiveId" clId="{08259469-EA37-4589-94DB-D43DC49C6094}" dt="2026-04-02T19:29:33.684" v="181" actId="113"/>
          <ac:spMkLst>
            <pc:docMk/>
            <pc:sldMk cId="1709600836" sldId="799"/>
            <ac:spMk id="14338" creationId="{6E0074FE-703E-9AD5-C4B4-067C4E41359F}"/>
          </ac:spMkLst>
        </pc:spChg>
      </pc:sldChg>
      <pc:sldChg chg="add">
        <pc:chgData name="First Presbyterian Church, Blairstown, NJ" userId="96d466b960cbaa79" providerId="LiveId" clId="{08259469-EA37-4589-94DB-D43DC49C6094}" dt="2026-04-02T19:30:17.667" v="182"/>
        <pc:sldMkLst>
          <pc:docMk/>
          <pc:sldMk cId="0" sldId="803"/>
        </pc:sldMkLst>
      </pc:sldChg>
      <pc:sldChg chg="modSp add mod">
        <pc:chgData name="First Presbyterian Church, Blairstown, NJ" userId="96d466b960cbaa79" providerId="LiveId" clId="{08259469-EA37-4589-94DB-D43DC49C6094}" dt="2026-04-02T19:34:05.923" v="199" actId="14100"/>
        <pc:sldMkLst>
          <pc:docMk/>
          <pc:sldMk cId="0" sldId="804"/>
        </pc:sldMkLst>
        <pc:spChg chg="mod">
          <ac:chgData name="First Presbyterian Church, Blairstown, NJ" userId="96d466b960cbaa79" providerId="LiveId" clId="{08259469-EA37-4589-94DB-D43DC49C6094}" dt="2026-04-02T19:34:05.923" v="199" actId="14100"/>
          <ac:spMkLst>
            <pc:docMk/>
            <pc:sldMk cId="0" sldId="804"/>
            <ac:spMk id="25602" creationId="{2D821541-CF73-4BF4-8C45-1701997279AA}"/>
          </ac:spMkLst>
        </pc:spChg>
      </pc:sldChg>
      <pc:sldChg chg="modSp add mod">
        <pc:chgData name="First Presbyterian Church, Blairstown, NJ" userId="96d466b960cbaa79" providerId="LiveId" clId="{08259469-EA37-4589-94DB-D43DC49C6094}" dt="2026-04-02T19:20:03.373" v="67" actId="113"/>
        <pc:sldMkLst>
          <pc:docMk/>
          <pc:sldMk cId="0" sldId="822"/>
        </pc:sldMkLst>
        <pc:spChg chg="mod">
          <ac:chgData name="First Presbyterian Church, Blairstown, NJ" userId="96d466b960cbaa79" providerId="LiveId" clId="{08259469-EA37-4589-94DB-D43DC49C6094}" dt="2026-04-02T19:20:03.373" v="67" actId="113"/>
          <ac:spMkLst>
            <pc:docMk/>
            <pc:sldMk cId="0" sldId="822"/>
            <ac:spMk id="12290" creationId="{8031E423-F8EB-D2A1-5B91-6E9991F77AF2}"/>
          </ac:spMkLst>
        </pc:spChg>
      </pc:sldChg>
      <pc:sldChg chg="modSp add mod">
        <pc:chgData name="First Presbyterian Church, Blairstown, NJ" userId="96d466b960cbaa79" providerId="LiveId" clId="{08259469-EA37-4589-94DB-D43DC49C6094}" dt="2026-04-02T19:20:06.273" v="68" actId="113"/>
        <pc:sldMkLst>
          <pc:docMk/>
          <pc:sldMk cId="0" sldId="823"/>
        </pc:sldMkLst>
        <pc:spChg chg="mod">
          <ac:chgData name="First Presbyterian Church, Blairstown, NJ" userId="96d466b960cbaa79" providerId="LiveId" clId="{08259469-EA37-4589-94DB-D43DC49C6094}" dt="2026-04-02T19:20:06.273" v="68" actId="113"/>
          <ac:spMkLst>
            <pc:docMk/>
            <pc:sldMk cId="0" sldId="823"/>
            <ac:spMk id="12290" creationId="{2CCA5036-7B72-15CF-1DF5-06BF14CBFD22}"/>
          </ac:spMkLst>
        </pc:spChg>
      </pc:sldChg>
      <pc:sldChg chg="modSp add mod">
        <pc:chgData name="First Presbyterian Church, Blairstown, NJ" userId="96d466b960cbaa79" providerId="LiveId" clId="{08259469-EA37-4589-94DB-D43DC49C6094}" dt="2026-04-02T19:21:01.553" v="81" actId="6549"/>
        <pc:sldMkLst>
          <pc:docMk/>
          <pc:sldMk cId="0" sldId="825"/>
        </pc:sldMkLst>
        <pc:spChg chg="mod">
          <ac:chgData name="First Presbyterian Church, Blairstown, NJ" userId="96d466b960cbaa79" providerId="LiveId" clId="{08259469-EA37-4589-94DB-D43DC49C6094}" dt="2026-04-02T19:21:01.553" v="81" actId="6549"/>
          <ac:spMkLst>
            <pc:docMk/>
            <pc:sldMk cId="0" sldId="825"/>
            <ac:spMk id="29698" creationId="{1AE31689-6884-7316-BE0D-96E120581C65}"/>
          </ac:spMkLst>
        </pc:spChg>
      </pc:sldChg>
      <pc:sldChg chg="modSp add mod">
        <pc:chgData name="First Presbyterian Church, Blairstown, NJ" userId="96d466b960cbaa79" providerId="LiveId" clId="{08259469-EA37-4589-94DB-D43DC49C6094}" dt="2026-04-02T19:21:51.293" v="86" actId="113"/>
        <pc:sldMkLst>
          <pc:docMk/>
          <pc:sldMk cId="0" sldId="826"/>
        </pc:sldMkLst>
        <pc:spChg chg="mod">
          <ac:chgData name="First Presbyterian Church, Blairstown, NJ" userId="96d466b960cbaa79" providerId="LiveId" clId="{08259469-EA37-4589-94DB-D43DC49C6094}" dt="2026-04-02T19:21:51.293" v="86" actId="113"/>
          <ac:spMkLst>
            <pc:docMk/>
            <pc:sldMk cId="0" sldId="826"/>
            <ac:spMk id="11266" creationId="{8818F04E-9FD9-C794-51B6-CFF1A8EAE5FD}"/>
          </ac:spMkLst>
        </pc:spChg>
      </pc:sldChg>
      <pc:sldChg chg="modSp mod">
        <pc:chgData name="First Presbyterian Church, Blairstown, NJ" userId="96d466b960cbaa79" providerId="LiveId" clId="{08259469-EA37-4589-94DB-D43DC49C6094}" dt="2026-04-02T19:23:32.714" v="101" actId="6549"/>
        <pc:sldMkLst>
          <pc:docMk/>
          <pc:sldMk cId="1174558784" sldId="905"/>
        </pc:sldMkLst>
        <pc:spChg chg="mod">
          <ac:chgData name="First Presbyterian Church, Blairstown, NJ" userId="96d466b960cbaa79" providerId="LiveId" clId="{08259469-EA37-4589-94DB-D43DC49C6094}" dt="2026-04-02T19:23:32.714" v="101" actId="6549"/>
          <ac:spMkLst>
            <pc:docMk/>
            <pc:sldMk cId="1174558784" sldId="905"/>
            <ac:spMk id="17410" creationId="{4532FAAA-3A0F-4CF3-BD4A-7E5B879733B0}"/>
          </ac:spMkLst>
        </pc:spChg>
      </pc:sldChg>
      <pc:sldChg chg="modSp add mod">
        <pc:chgData name="First Presbyterian Church, Blairstown, NJ" userId="96d466b960cbaa79" providerId="LiveId" clId="{08259469-EA37-4589-94DB-D43DC49C6094}" dt="2026-04-02T19:33:33.603" v="192" actId="207"/>
        <pc:sldMkLst>
          <pc:docMk/>
          <pc:sldMk cId="1788216668" sldId="918"/>
        </pc:sldMkLst>
        <pc:spChg chg="mod">
          <ac:chgData name="First Presbyterian Church, Blairstown, NJ" userId="96d466b960cbaa79" providerId="LiveId" clId="{08259469-EA37-4589-94DB-D43DC49C6094}" dt="2026-04-02T19:33:33.603" v="192" actId="207"/>
          <ac:spMkLst>
            <pc:docMk/>
            <pc:sldMk cId="1788216668" sldId="918"/>
            <ac:spMk id="25602" creationId="{200459F0-0372-4226-BBB2-8B90B6B2504C}"/>
          </ac:spMkLst>
        </pc:spChg>
      </pc:sldChg>
      <pc:sldChg chg="modSp mod">
        <pc:chgData name="First Presbyterian Church, Blairstown, NJ" userId="96d466b960cbaa79" providerId="LiveId" clId="{08259469-EA37-4589-94DB-D43DC49C6094}" dt="2026-04-02T19:26:14.043" v="144" actId="20577"/>
        <pc:sldMkLst>
          <pc:docMk/>
          <pc:sldMk cId="2704173309" sldId="921"/>
        </pc:sldMkLst>
        <pc:spChg chg="mod">
          <ac:chgData name="First Presbyterian Church, Blairstown, NJ" userId="96d466b960cbaa79" providerId="LiveId" clId="{08259469-EA37-4589-94DB-D43DC49C6094}" dt="2026-04-02T19:26:14.043" v="144" actId="20577"/>
          <ac:spMkLst>
            <pc:docMk/>
            <pc:sldMk cId="2704173309" sldId="921"/>
            <ac:spMk id="17410" creationId="{4532FAAA-3A0F-4CF3-BD4A-7E5B879733B0}"/>
          </ac:spMkLst>
        </pc:spChg>
      </pc:sldChg>
      <pc:sldChg chg="modSp mod">
        <pc:chgData name="First Presbyterian Church, Blairstown, NJ" userId="96d466b960cbaa79" providerId="LiveId" clId="{08259469-EA37-4589-94DB-D43DC49C6094}" dt="2026-04-02T19:21:23.273" v="83" actId="20577"/>
        <pc:sldMkLst>
          <pc:docMk/>
          <pc:sldMk cId="3505342783" sldId="993"/>
        </pc:sldMkLst>
        <pc:spChg chg="mod">
          <ac:chgData name="First Presbyterian Church, Blairstown, NJ" userId="96d466b960cbaa79" providerId="LiveId" clId="{08259469-EA37-4589-94DB-D43DC49C6094}" dt="2026-04-02T19:21:23.273" v="83" actId="20577"/>
          <ac:spMkLst>
            <pc:docMk/>
            <pc:sldMk cId="3505342783" sldId="993"/>
            <ac:spMk id="8194" creationId="{F31512E2-F393-4D44-A63D-55F78F8B5DAA}"/>
          </ac:spMkLst>
        </pc:spChg>
      </pc:sldChg>
      <pc:sldChg chg="add">
        <pc:chgData name="First Presbyterian Church, Blairstown, NJ" userId="96d466b960cbaa79" providerId="LiveId" clId="{08259469-EA37-4589-94DB-D43DC49C6094}" dt="2026-04-02T19:30:17.667" v="182"/>
        <pc:sldMkLst>
          <pc:docMk/>
          <pc:sldMk cId="1716052997" sldId="1002"/>
        </pc:sldMkLst>
      </pc:sldChg>
      <pc:sldChg chg="add">
        <pc:chgData name="First Presbyterian Church, Blairstown, NJ" userId="96d466b960cbaa79" providerId="LiveId" clId="{08259469-EA37-4589-94DB-D43DC49C6094}" dt="2026-04-02T19:30:17.667" v="182"/>
        <pc:sldMkLst>
          <pc:docMk/>
          <pc:sldMk cId="0" sldId="1003"/>
        </pc:sldMkLst>
      </pc:sldChg>
      <pc:sldChg chg="modSp add del mod">
        <pc:chgData name="First Presbyterian Church, Blairstown, NJ" userId="96d466b960cbaa79" providerId="LiveId" clId="{08259469-EA37-4589-94DB-D43DC49C6094}" dt="2026-04-02T19:32:44.457" v="186" actId="47"/>
        <pc:sldMkLst>
          <pc:docMk/>
          <pc:sldMk cId="0" sldId="1004"/>
        </pc:sldMkLst>
        <pc:spChg chg="mod">
          <ac:chgData name="First Presbyterian Church, Blairstown, NJ" userId="96d466b960cbaa79" providerId="LiveId" clId="{08259469-EA37-4589-94DB-D43DC49C6094}" dt="2026-04-02T19:32:41.983" v="185" actId="21"/>
          <ac:spMkLst>
            <pc:docMk/>
            <pc:sldMk cId="0" sldId="1004"/>
            <ac:spMk id="26627" creationId="{CEF03C42-897A-4B2E-BFCE-A5A7AFAC93D8}"/>
          </ac:spMkLst>
        </pc:spChg>
      </pc:sldChg>
      <pc:sldChg chg="add">
        <pc:chgData name="First Presbyterian Church, Blairstown, NJ" userId="96d466b960cbaa79" providerId="LiveId" clId="{08259469-EA37-4589-94DB-D43DC49C6094}" dt="2026-04-02T19:30:17.667" v="182"/>
        <pc:sldMkLst>
          <pc:docMk/>
          <pc:sldMk cId="0" sldId="1005"/>
        </pc:sldMkLst>
      </pc:sldChg>
      <pc:sldChg chg="add">
        <pc:chgData name="First Presbyterian Church, Blairstown, NJ" userId="96d466b960cbaa79" providerId="LiveId" clId="{08259469-EA37-4589-94DB-D43DC49C6094}" dt="2026-04-02T19:30:17.667" v="182"/>
        <pc:sldMkLst>
          <pc:docMk/>
          <pc:sldMk cId="0" sldId="1007"/>
        </pc:sldMkLst>
      </pc:sldChg>
      <pc:sldChg chg="add">
        <pc:chgData name="First Presbyterian Church, Blairstown, NJ" userId="96d466b960cbaa79" providerId="LiveId" clId="{08259469-EA37-4589-94DB-D43DC49C6094}" dt="2026-04-02T19:30:17.667" v="182"/>
        <pc:sldMkLst>
          <pc:docMk/>
          <pc:sldMk cId="1022821520" sldId="1034"/>
        </pc:sldMkLst>
      </pc:sldChg>
      <pc:sldChg chg="modSp add mod">
        <pc:chgData name="First Presbyterian Church, Blairstown, NJ" userId="96d466b960cbaa79" providerId="LiveId" clId="{08259469-EA37-4589-94DB-D43DC49C6094}" dt="2026-04-02T19:27:53.923" v="161" actId="113"/>
        <pc:sldMkLst>
          <pc:docMk/>
          <pc:sldMk cId="0" sldId="1045"/>
        </pc:sldMkLst>
        <pc:spChg chg="mod">
          <ac:chgData name="First Presbyterian Church, Blairstown, NJ" userId="96d466b960cbaa79" providerId="LiveId" clId="{08259469-EA37-4589-94DB-D43DC49C6094}" dt="2026-04-02T19:27:53.923" v="161" actId="113"/>
          <ac:spMkLst>
            <pc:docMk/>
            <pc:sldMk cId="0" sldId="1045"/>
            <ac:spMk id="14338" creationId="{B0E487B2-DA76-2AC1-6B59-F297EC5BDD45}"/>
          </ac:spMkLst>
        </pc:spChg>
      </pc:sldChg>
      <pc:sldChg chg="modSp add mod">
        <pc:chgData name="First Presbyterian Church, Blairstown, NJ" userId="96d466b960cbaa79" providerId="LiveId" clId="{08259469-EA37-4589-94DB-D43DC49C6094}" dt="2026-04-02T19:36:53.134" v="230" actId="113"/>
        <pc:sldMkLst>
          <pc:docMk/>
          <pc:sldMk cId="0" sldId="1048"/>
        </pc:sldMkLst>
        <pc:spChg chg="mod">
          <ac:chgData name="First Presbyterian Church, Blairstown, NJ" userId="96d466b960cbaa79" providerId="LiveId" clId="{08259469-EA37-4589-94DB-D43DC49C6094}" dt="2026-04-02T19:36:53.134" v="230" actId="113"/>
          <ac:spMkLst>
            <pc:docMk/>
            <pc:sldMk cId="0" sldId="1048"/>
            <ac:spMk id="27651" creationId="{4C915A95-154C-B9F4-A95D-6E643079A796}"/>
          </ac:spMkLst>
        </pc:spChg>
      </pc:sldChg>
      <pc:sldChg chg="del">
        <pc:chgData name="First Presbyterian Church, Blairstown, NJ" userId="96d466b960cbaa79" providerId="LiveId" clId="{08259469-EA37-4589-94DB-D43DC49C6094}" dt="2026-04-02T19:18:34.313" v="46" actId="47"/>
        <pc:sldMkLst>
          <pc:docMk/>
          <pc:sldMk cId="0" sldId="1098"/>
        </pc:sldMkLst>
      </pc:sldChg>
      <pc:sldChg chg="add del">
        <pc:chgData name="First Presbyterian Church, Blairstown, NJ" userId="96d466b960cbaa79" providerId="LiveId" clId="{08259469-EA37-4589-94DB-D43DC49C6094}" dt="2026-04-02T19:33:13.723" v="191" actId="47"/>
        <pc:sldMkLst>
          <pc:docMk/>
          <pc:sldMk cId="11859096" sldId="1123"/>
        </pc:sldMkLst>
      </pc:sldChg>
      <pc:sldChg chg="modSp mod">
        <pc:chgData name="First Presbyterian Church, Blairstown, NJ" userId="96d466b960cbaa79" providerId="LiveId" clId="{08259469-EA37-4589-94DB-D43DC49C6094}" dt="2026-04-02T19:27:04.484" v="157" actId="404"/>
        <pc:sldMkLst>
          <pc:docMk/>
          <pc:sldMk cId="949462407" sldId="1133"/>
        </pc:sldMkLst>
        <pc:spChg chg="mod">
          <ac:chgData name="First Presbyterian Church, Blairstown, NJ" userId="96d466b960cbaa79" providerId="LiveId" clId="{08259469-EA37-4589-94DB-D43DC49C6094}" dt="2026-04-02T19:27:04.484" v="157" actId="404"/>
          <ac:spMkLst>
            <pc:docMk/>
            <pc:sldMk cId="949462407" sldId="1133"/>
            <ac:spMk id="4" creationId="{CFC89C4D-D273-C32D-F82B-B270049DFDB9}"/>
          </ac:spMkLst>
        </pc:spChg>
      </pc:sldChg>
      <pc:sldChg chg="add">
        <pc:chgData name="First Presbyterian Church, Blairstown, NJ" userId="96d466b960cbaa79" providerId="LiveId" clId="{08259469-EA37-4589-94DB-D43DC49C6094}" dt="2026-04-02T19:30:17.667" v="182"/>
        <pc:sldMkLst>
          <pc:docMk/>
          <pc:sldMk cId="1857892735" sldId="1134"/>
        </pc:sldMkLst>
      </pc:sldChg>
      <pc:sldChg chg="addSp delSp modSp mod">
        <pc:chgData name="First Presbyterian Church, Blairstown, NJ" userId="96d466b960cbaa79" providerId="LiveId" clId="{08259469-EA37-4589-94DB-D43DC49C6094}" dt="2026-04-02T19:15:21.873" v="19" actId="1035"/>
        <pc:sldMkLst>
          <pc:docMk/>
          <pc:sldMk cId="0" sldId="1149"/>
        </pc:sldMkLst>
        <pc:picChg chg="add mod">
          <ac:chgData name="First Presbyterian Church, Blairstown, NJ" userId="96d466b960cbaa79" providerId="LiveId" clId="{08259469-EA37-4589-94DB-D43DC49C6094}" dt="2026-04-02T19:15:21.873" v="19" actId="1035"/>
          <ac:picMkLst>
            <pc:docMk/>
            <pc:sldMk cId="0" sldId="1149"/>
            <ac:picMk id="7" creationId="{725A2C9E-C67D-59F4-314F-97AEC190C465}"/>
          </ac:picMkLst>
        </pc:picChg>
        <pc:picChg chg="del">
          <ac:chgData name="First Presbyterian Church, Blairstown, NJ" userId="96d466b960cbaa79" providerId="LiveId" clId="{08259469-EA37-4589-94DB-D43DC49C6094}" dt="2026-04-02T19:14:50.453" v="1" actId="478"/>
          <ac:picMkLst>
            <pc:docMk/>
            <pc:sldMk cId="0" sldId="1149"/>
            <ac:picMk id="7170" creationId="{FD44F327-2A15-454B-A27E-69C97CB71A78}"/>
          </ac:picMkLst>
        </pc:picChg>
      </pc:sldChg>
      <pc:sldChg chg="modSp mod">
        <pc:chgData name="First Presbyterian Church, Blairstown, NJ" userId="96d466b960cbaa79" providerId="LiveId" clId="{08259469-EA37-4589-94DB-D43DC49C6094}" dt="2026-04-02T19:27:15.518" v="158"/>
        <pc:sldMkLst>
          <pc:docMk/>
          <pc:sldMk cId="1739444612" sldId="1154"/>
        </pc:sldMkLst>
        <pc:spChg chg="mod">
          <ac:chgData name="First Presbyterian Church, Blairstown, NJ" userId="96d466b960cbaa79" providerId="LiveId" clId="{08259469-EA37-4589-94DB-D43DC49C6094}" dt="2026-04-02T19:27:15.518" v="158"/>
          <ac:spMkLst>
            <pc:docMk/>
            <pc:sldMk cId="1739444612" sldId="1154"/>
            <ac:spMk id="20482" creationId="{C80FA143-5C2D-9F78-FA4B-0A8D485387E3}"/>
          </ac:spMkLst>
        </pc:spChg>
      </pc:sldChg>
      <pc:sldChg chg="del">
        <pc:chgData name="First Presbyterian Church, Blairstown, NJ" userId="96d466b960cbaa79" providerId="LiveId" clId="{08259469-EA37-4589-94DB-D43DC49C6094}" dt="2026-04-02T19:21:19.193" v="82" actId="47"/>
        <pc:sldMkLst>
          <pc:docMk/>
          <pc:sldMk cId="2875730563" sldId="1180"/>
        </pc:sldMkLst>
      </pc:sldChg>
      <pc:sldChg chg="modSp mod">
        <pc:chgData name="First Presbyterian Church, Blairstown, NJ" userId="96d466b960cbaa79" providerId="LiveId" clId="{08259469-EA37-4589-94DB-D43DC49C6094}" dt="2026-04-02T19:17:33.493" v="44" actId="20577"/>
        <pc:sldMkLst>
          <pc:docMk/>
          <pc:sldMk cId="4287854711" sldId="1189"/>
        </pc:sldMkLst>
        <pc:spChg chg="mod">
          <ac:chgData name="First Presbyterian Church, Blairstown, NJ" userId="96d466b960cbaa79" providerId="LiveId" clId="{08259469-EA37-4589-94DB-D43DC49C6094}" dt="2026-04-02T19:17:33.493" v="44" actId="20577"/>
          <ac:spMkLst>
            <pc:docMk/>
            <pc:sldMk cId="4287854711" sldId="1189"/>
            <ac:spMk id="7170" creationId="{7C95B34A-5BAC-6D45-5618-40D47EF7122F}"/>
          </ac:spMkLst>
        </pc:spChg>
      </pc:sldChg>
      <pc:sldChg chg="del">
        <pc:chgData name="First Presbyterian Church, Blairstown, NJ" userId="96d466b960cbaa79" providerId="LiveId" clId="{08259469-EA37-4589-94DB-D43DC49C6094}" dt="2026-04-02T19:18:34.313" v="46" actId="47"/>
        <pc:sldMkLst>
          <pc:docMk/>
          <pc:sldMk cId="1403486108" sldId="1192"/>
        </pc:sldMkLst>
      </pc:sldChg>
      <pc:sldChg chg="modSp mod">
        <pc:chgData name="First Presbyterian Church, Blairstown, NJ" userId="96d466b960cbaa79" providerId="LiveId" clId="{08259469-EA37-4589-94DB-D43DC49C6094}" dt="2026-04-02T19:26:34.433" v="149" actId="20577"/>
        <pc:sldMkLst>
          <pc:docMk/>
          <pc:sldMk cId="2390828971" sldId="1280"/>
        </pc:sldMkLst>
        <pc:spChg chg="mod">
          <ac:chgData name="First Presbyterian Church, Blairstown, NJ" userId="96d466b960cbaa79" providerId="LiveId" clId="{08259469-EA37-4589-94DB-D43DC49C6094}" dt="2026-04-02T19:26:34.433" v="149" actId="20577"/>
          <ac:spMkLst>
            <pc:docMk/>
            <pc:sldMk cId="2390828971" sldId="1280"/>
            <ac:spMk id="4" creationId="{C74D5CC8-AF65-D8F7-3C0F-CFD479125F9C}"/>
          </ac:spMkLst>
        </pc:spChg>
      </pc:sldChg>
      <pc:sldChg chg="del">
        <pc:chgData name="First Presbyterian Church, Blairstown, NJ" userId="96d466b960cbaa79" providerId="LiveId" clId="{08259469-EA37-4589-94DB-D43DC49C6094}" dt="2026-04-02T19:27:57.143" v="162" actId="47"/>
        <pc:sldMkLst>
          <pc:docMk/>
          <pc:sldMk cId="248024497" sldId="1282"/>
        </pc:sldMkLst>
      </pc:sldChg>
      <pc:sldChg chg="modSp add">
        <pc:chgData name="First Presbyterian Church, Blairstown, NJ" userId="96d466b960cbaa79" providerId="LiveId" clId="{08259469-EA37-4589-94DB-D43DC49C6094}" dt="2026-04-02T19:32:47.707" v="187"/>
        <pc:sldMkLst>
          <pc:docMk/>
          <pc:sldMk cId="2321390280" sldId="1282"/>
        </pc:sldMkLst>
        <pc:spChg chg="mod">
          <ac:chgData name="First Presbyterian Church, Blairstown, NJ" userId="96d466b960cbaa79" providerId="LiveId" clId="{08259469-EA37-4589-94DB-D43DC49C6094}" dt="2026-04-02T19:32:47.707" v="187"/>
          <ac:spMkLst>
            <pc:docMk/>
            <pc:sldMk cId="2321390280" sldId="1282"/>
            <ac:spMk id="26627" creationId="{CA31BD5D-E1C0-DB98-6084-0745F709BDC2}"/>
          </ac:spMkLst>
        </pc:spChg>
      </pc:sldChg>
      <pc:sldChg chg="modSp add mod">
        <pc:chgData name="First Presbyterian Church, Blairstown, NJ" userId="96d466b960cbaa79" providerId="LiveId" clId="{08259469-EA37-4589-94DB-D43DC49C6094}" dt="2026-04-02T19:38:00.523" v="244" actId="14100"/>
        <pc:sldMkLst>
          <pc:docMk/>
          <pc:sldMk cId="76231723" sldId="1283"/>
        </pc:sldMkLst>
        <pc:spChg chg="mod">
          <ac:chgData name="First Presbyterian Church, Blairstown, NJ" userId="96d466b960cbaa79" providerId="LiveId" clId="{08259469-EA37-4589-94DB-D43DC49C6094}" dt="2026-04-02T19:38:00.523" v="244" actId="14100"/>
          <ac:spMkLst>
            <pc:docMk/>
            <pc:sldMk cId="76231723" sldId="1283"/>
            <ac:spMk id="29699" creationId="{96A91C00-D4EE-01C3-9044-58AFD1D2DF5D}"/>
          </ac:spMkLst>
        </pc:spChg>
      </pc:sldChg>
      <pc:sldChg chg="modSp mod">
        <pc:chgData name="First Presbyterian Church, Blairstown, NJ" userId="96d466b960cbaa79" providerId="LiveId" clId="{08259469-EA37-4589-94DB-D43DC49C6094}" dt="2026-04-02T19:19:16.773" v="57" actId="6549"/>
        <pc:sldMkLst>
          <pc:docMk/>
          <pc:sldMk cId="327398095" sldId="1291"/>
        </pc:sldMkLst>
        <pc:spChg chg="mod">
          <ac:chgData name="First Presbyterian Church, Blairstown, NJ" userId="96d466b960cbaa79" providerId="LiveId" clId="{08259469-EA37-4589-94DB-D43DC49C6094}" dt="2026-04-02T19:19:16.773" v="57" actId="6549"/>
          <ac:spMkLst>
            <pc:docMk/>
            <pc:sldMk cId="327398095" sldId="1291"/>
            <ac:spMk id="82948" creationId="{730A46FC-133B-FC34-BEA4-FB6FF6913C03}"/>
          </ac:spMkLst>
        </pc:spChg>
      </pc:sldChg>
      <pc:sldChg chg="modSp mod">
        <pc:chgData name="First Presbyterian Church, Blairstown, NJ" userId="96d466b960cbaa79" providerId="LiveId" clId="{08259469-EA37-4589-94DB-D43DC49C6094}" dt="2026-04-02T19:23:46.018" v="105" actId="21"/>
        <pc:sldMkLst>
          <pc:docMk/>
          <pc:sldMk cId="883977692" sldId="1292"/>
        </pc:sldMkLst>
        <pc:spChg chg="mod">
          <ac:chgData name="First Presbyterian Church, Blairstown, NJ" userId="96d466b960cbaa79" providerId="LiveId" clId="{08259469-EA37-4589-94DB-D43DC49C6094}" dt="2026-04-02T19:23:46.018" v="105" actId="21"/>
          <ac:spMkLst>
            <pc:docMk/>
            <pc:sldMk cId="883977692" sldId="1292"/>
            <ac:spMk id="17410" creationId="{AC15F68A-FDE3-434A-291F-4B95A3628B06}"/>
          </ac:spMkLst>
        </pc:spChg>
      </pc:sldChg>
      <pc:sldChg chg="modSp">
        <pc:chgData name="First Presbyterian Church, Blairstown, NJ" userId="96d466b960cbaa79" providerId="LiveId" clId="{08259469-EA37-4589-94DB-D43DC49C6094}" dt="2026-04-02T19:26:37.054" v="150"/>
        <pc:sldMkLst>
          <pc:docMk/>
          <pc:sldMk cId="3247201632" sldId="1293"/>
        </pc:sldMkLst>
        <pc:spChg chg="mod">
          <ac:chgData name="First Presbyterian Church, Blairstown, NJ" userId="96d466b960cbaa79" providerId="LiveId" clId="{08259469-EA37-4589-94DB-D43DC49C6094}" dt="2026-04-02T19:26:37.054" v="150"/>
          <ac:spMkLst>
            <pc:docMk/>
            <pc:sldMk cId="3247201632" sldId="1293"/>
            <ac:spMk id="4" creationId="{FDB61A74-ABBC-EBE5-523B-6C652AB2AC16}"/>
          </ac:spMkLst>
        </pc:spChg>
      </pc:sldChg>
      <pc:sldChg chg="modSp mod">
        <pc:chgData name="First Presbyterian Church, Blairstown, NJ" userId="96d466b960cbaa79" providerId="LiveId" clId="{08259469-EA37-4589-94DB-D43DC49C6094}" dt="2026-04-02T19:17:20.293" v="37" actId="6549"/>
        <pc:sldMkLst>
          <pc:docMk/>
          <pc:sldMk cId="2259649906" sldId="1297"/>
        </pc:sldMkLst>
        <pc:spChg chg="mod">
          <ac:chgData name="First Presbyterian Church, Blairstown, NJ" userId="96d466b960cbaa79" providerId="LiveId" clId="{08259469-EA37-4589-94DB-D43DC49C6094}" dt="2026-04-02T19:17:20.293" v="37" actId="6549"/>
          <ac:spMkLst>
            <pc:docMk/>
            <pc:sldMk cId="2259649906" sldId="1297"/>
            <ac:spMk id="7170" creationId="{BD3F2DB8-12B6-8E3E-E807-752198450D59}"/>
          </ac:spMkLst>
        </pc:spChg>
      </pc:sldChg>
      <pc:sldChg chg="del">
        <pc:chgData name="First Presbyterian Church, Blairstown, NJ" userId="96d466b960cbaa79" providerId="LiveId" clId="{08259469-EA37-4589-94DB-D43DC49C6094}" dt="2026-04-02T19:26:43.820" v="151" actId="47"/>
        <pc:sldMkLst>
          <pc:docMk/>
          <pc:sldMk cId="2569467082" sldId="1298"/>
        </pc:sldMkLst>
      </pc:sldChg>
      <pc:sldChg chg="del">
        <pc:chgData name="First Presbyterian Church, Blairstown, NJ" userId="96d466b960cbaa79" providerId="LiveId" clId="{08259469-EA37-4589-94DB-D43DC49C6094}" dt="2026-04-02T19:26:43.820" v="151" actId="47"/>
        <pc:sldMkLst>
          <pc:docMk/>
          <pc:sldMk cId="4211213952" sldId="1299"/>
        </pc:sldMkLst>
      </pc:sldChg>
      <pc:sldChg chg="del">
        <pc:chgData name="First Presbyterian Church, Blairstown, NJ" userId="96d466b960cbaa79" providerId="LiveId" clId="{08259469-EA37-4589-94DB-D43DC49C6094}" dt="2026-04-02T19:26:43.820" v="151" actId="47"/>
        <pc:sldMkLst>
          <pc:docMk/>
          <pc:sldMk cId="3571169446" sldId="1300"/>
        </pc:sldMkLst>
      </pc:sldChg>
      <pc:sldChg chg="del">
        <pc:chgData name="First Presbyterian Church, Blairstown, NJ" userId="96d466b960cbaa79" providerId="LiveId" clId="{08259469-EA37-4589-94DB-D43DC49C6094}" dt="2026-04-02T19:26:43.820" v="151" actId="47"/>
        <pc:sldMkLst>
          <pc:docMk/>
          <pc:sldMk cId="829614309" sldId="1301"/>
        </pc:sldMkLst>
      </pc:sldChg>
      <pc:sldChg chg="del">
        <pc:chgData name="First Presbyterian Church, Blairstown, NJ" userId="96d466b960cbaa79" providerId="LiveId" clId="{08259469-EA37-4589-94DB-D43DC49C6094}" dt="2026-04-02T19:26:43.820" v="151" actId="47"/>
        <pc:sldMkLst>
          <pc:docMk/>
          <pc:sldMk cId="3475915373" sldId="1302"/>
        </pc:sldMkLst>
      </pc:sldChg>
      <pc:sldChg chg="modSp mod">
        <pc:chgData name="First Presbyterian Church, Blairstown, NJ" userId="96d466b960cbaa79" providerId="LiveId" clId="{08259469-EA37-4589-94DB-D43DC49C6094}" dt="2026-04-02T19:24:26.993" v="117" actId="20577"/>
        <pc:sldMkLst>
          <pc:docMk/>
          <pc:sldMk cId="3098112671" sldId="1308"/>
        </pc:sldMkLst>
        <pc:spChg chg="mod">
          <ac:chgData name="First Presbyterian Church, Blairstown, NJ" userId="96d466b960cbaa79" providerId="LiveId" clId="{08259469-EA37-4589-94DB-D43DC49C6094}" dt="2026-04-02T19:24:26.993" v="117" actId="20577"/>
          <ac:spMkLst>
            <pc:docMk/>
            <pc:sldMk cId="3098112671" sldId="1308"/>
            <ac:spMk id="17410" creationId="{89DDED1C-A6F9-AA5D-C5C5-FB65FBAD1D81}"/>
          </ac:spMkLst>
        </pc:spChg>
      </pc:sldChg>
      <pc:sldChg chg="modSp mod">
        <pc:chgData name="First Presbyterian Church, Blairstown, NJ" userId="96d466b960cbaa79" providerId="LiveId" clId="{08259469-EA37-4589-94DB-D43DC49C6094}" dt="2026-04-02T19:25:00.661" v="131" actId="1076"/>
        <pc:sldMkLst>
          <pc:docMk/>
          <pc:sldMk cId="3536474488" sldId="1309"/>
        </pc:sldMkLst>
        <pc:spChg chg="mod">
          <ac:chgData name="First Presbyterian Church, Blairstown, NJ" userId="96d466b960cbaa79" providerId="LiveId" clId="{08259469-EA37-4589-94DB-D43DC49C6094}" dt="2026-04-02T19:25:00.661" v="131" actId="1076"/>
          <ac:spMkLst>
            <pc:docMk/>
            <pc:sldMk cId="3536474488" sldId="1309"/>
            <ac:spMk id="17410" creationId="{24F1218C-FF52-323B-32F7-AAB95EF4C51A}"/>
          </ac:spMkLst>
        </pc:spChg>
      </pc:sldChg>
      <pc:sldChg chg="del">
        <pc:chgData name="First Presbyterian Church, Blairstown, NJ" userId="96d466b960cbaa79" providerId="LiveId" clId="{08259469-EA37-4589-94DB-D43DC49C6094}" dt="2026-04-02T19:36:24.063" v="201" actId="47"/>
        <pc:sldMkLst>
          <pc:docMk/>
          <pc:sldMk cId="3466640952" sldId="1312"/>
        </pc:sldMkLst>
      </pc:sldChg>
      <pc:sldChg chg="modSp add mod">
        <pc:chgData name="First Presbyterian Church, Blairstown, NJ" userId="96d466b960cbaa79" providerId="LiveId" clId="{08259469-EA37-4589-94DB-D43DC49C6094}" dt="2026-04-02T19:21:44.429" v="85" actId="113"/>
        <pc:sldMkLst>
          <pc:docMk/>
          <pc:sldMk cId="0" sldId="1314"/>
        </pc:sldMkLst>
        <pc:spChg chg="mod">
          <ac:chgData name="First Presbyterian Church, Blairstown, NJ" userId="96d466b960cbaa79" providerId="LiveId" clId="{08259469-EA37-4589-94DB-D43DC49C6094}" dt="2026-04-02T19:21:44.429" v="85" actId="113"/>
          <ac:spMkLst>
            <pc:docMk/>
            <pc:sldMk cId="0" sldId="1314"/>
            <ac:spMk id="11266" creationId="{947B283D-B3F1-13D1-56FB-5CBA5766601E}"/>
          </ac:spMkLst>
        </pc:spChg>
      </pc:sldChg>
      <pc:sldChg chg="modSp add mod">
        <pc:chgData name="First Presbyterian Church, Blairstown, NJ" userId="96d466b960cbaa79" providerId="LiveId" clId="{08259469-EA37-4589-94DB-D43DC49C6094}" dt="2026-04-02T19:25:06.863" v="134" actId="1038"/>
        <pc:sldMkLst>
          <pc:docMk/>
          <pc:sldMk cId="3237103943" sldId="1315"/>
        </pc:sldMkLst>
        <pc:spChg chg="mod">
          <ac:chgData name="First Presbyterian Church, Blairstown, NJ" userId="96d466b960cbaa79" providerId="LiveId" clId="{08259469-EA37-4589-94DB-D43DC49C6094}" dt="2026-04-02T19:25:06.863" v="134" actId="1038"/>
          <ac:spMkLst>
            <pc:docMk/>
            <pc:sldMk cId="3237103943" sldId="1315"/>
            <ac:spMk id="17410" creationId="{7E86B16C-5734-34D0-2572-B7EEC23F0BFB}"/>
          </ac:spMkLst>
        </pc:spChg>
      </pc:sldChg>
      <pc:sldChg chg="modSp add mod">
        <pc:chgData name="First Presbyterian Church, Blairstown, NJ" userId="96d466b960cbaa79" providerId="LiveId" clId="{08259469-EA37-4589-94DB-D43DC49C6094}" dt="2026-04-02T19:27:48.753" v="160" actId="113"/>
        <pc:sldMkLst>
          <pc:docMk/>
          <pc:sldMk cId="0" sldId="1316"/>
        </pc:sldMkLst>
        <pc:spChg chg="mod">
          <ac:chgData name="First Presbyterian Church, Blairstown, NJ" userId="96d466b960cbaa79" providerId="LiveId" clId="{08259469-EA37-4589-94DB-D43DC49C6094}" dt="2026-04-02T19:27:48.753" v="160" actId="113"/>
          <ac:spMkLst>
            <pc:docMk/>
            <pc:sldMk cId="0" sldId="1316"/>
            <ac:spMk id="14338" creationId="{1DB05A60-8819-D13A-72C5-3B766F65817A}"/>
          </ac:spMkLst>
        </pc:spChg>
      </pc:sldChg>
      <pc:sldChg chg="add">
        <pc:chgData name="First Presbyterian Church, Blairstown, NJ" userId="96d466b960cbaa79" providerId="LiveId" clId="{08259469-EA37-4589-94DB-D43DC49C6094}" dt="2026-04-02T19:30:17.667" v="182"/>
        <pc:sldMkLst>
          <pc:docMk/>
          <pc:sldMk cId="3478323528" sldId="1317"/>
        </pc:sldMkLst>
      </pc:sldChg>
      <pc:sldChg chg="add del">
        <pc:chgData name="First Presbyterian Church, Blairstown, NJ" userId="96d466b960cbaa79" providerId="LiveId" clId="{08259469-EA37-4589-94DB-D43DC49C6094}" dt="2026-04-02T19:36:50.010" v="229"/>
        <pc:sldMkLst>
          <pc:docMk/>
          <pc:sldMk cId="0" sldId="1318"/>
        </pc:sldMkLst>
      </pc:sldChg>
      <pc:sldChg chg="add del">
        <pc:chgData name="First Presbyterian Church, Blairstown, NJ" userId="96d466b960cbaa79" providerId="LiveId" clId="{08259469-EA37-4589-94DB-D43DC49C6094}" dt="2026-04-02T19:36:50.010" v="229"/>
        <pc:sldMkLst>
          <pc:docMk/>
          <pc:sldMk cId="0" sldId="1319"/>
        </pc:sldMkLst>
      </pc:sldChg>
      <pc:sldChg chg="add del">
        <pc:chgData name="First Presbyterian Church, Blairstown, NJ" userId="96d466b960cbaa79" providerId="LiveId" clId="{08259469-EA37-4589-94DB-D43DC49C6094}" dt="2026-04-02T19:36:50.010" v="229"/>
        <pc:sldMkLst>
          <pc:docMk/>
          <pc:sldMk cId="0" sldId="13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04/02/2026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9F10-40AB-5950-62A4-E7FE20B8E17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2A8A90-8A16-0973-48B7-C69EF89EE60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44A275B-3617-4D04-7AA1-2ED903B72BAC}"/>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9C8889C-29B6-A54E-EB54-F9C518B6CC7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28551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2CA371D-1231-91D4-A162-3A20A27CEFD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52AC1F8E-64EF-E85B-0919-AF9A543F78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724" name="Slide Number Placeholder 3">
            <a:extLst>
              <a:ext uri="{FF2B5EF4-FFF2-40B4-BE49-F238E27FC236}">
                <a16:creationId xmlns:a16="http://schemas.microsoft.com/office/drawing/2014/main" id="{572FE9D0-F806-7D01-6E06-DE4E0C25D1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7713" indent="-285750">
              <a:spcBef>
                <a:spcPct val="30000"/>
              </a:spcBef>
              <a:defRPr sz="1200">
                <a:solidFill>
                  <a:schemeClr val="tx1"/>
                </a:solidFill>
                <a:latin typeface="Calibri" panose="020F0502020204030204" pitchFamily="34" charset="0"/>
              </a:defRPr>
            </a:lvl2pPr>
            <a:lvl3pPr marL="1154113" indent="-227013">
              <a:spcBef>
                <a:spcPct val="30000"/>
              </a:spcBef>
              <a:defRPr sz="1200">
                <a:solidFill>
                  <a:schemeClr val="tx1"/>
                </a:solidFill>
                <a:latin typeface="Calibri" panose="020F0502020204030204" pitchFamily="34" charset="0"/>
              </a:defRPr>
            </a:lvl3pPr>
            <a:lvl4pPr marL="1617663" indent="-227013">
              <a:spcBef>
                <a:spcPct val="30000"/>
              </a:spcBef>
              <a:defRPr sz="1200">
                <a:solidFill>
                  <a:schemeClr val="tx1"/>
                </a:solidFill>
                <a:latin typeface="Calibri" panose="020F0502020204030204" pitchFamily="34" charset="0"/>
              </a:defRPr>
            </a:lvl4pPr>
            <a:lvl5pPr marL="2081213" indent="-227013">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82D78F-BFEE-4F1E-A79B-DCF00EDC31D9}" type="slidenum">
              <a:rPr lang="en-US" altLang="en-US" smtClean="0">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3CB76-4D09-41EC-EFC2-4DCF3D710605}"/>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F6A8DE0-0CA9-348E-726E-B95507164EE2}"/>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9F559E6-2AFA-59DB-EC9F-FA28D2234D30}"/>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DEEB5FAA-CC4B-6E6F-2325-34D6F8212E6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Tree>
    <p:extLst>
      <p:ext uri="{BB962C8B-B14F-4D97-AF65-F5344CB8AC3E}">
        <p14:creationId xmlns:p14="http://schemas.microsoft.com/office/powerpoint/2010/main" val="113797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04/02/2026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pic>
        <p:nvPicPr>
          <p:cNvPr id="7" name="Picture 6">
            <a:extLst>
              <a:ext uri="{FF2B5EF4-FFF2-40B4-BE49-F238E27FC236}">
                <a16:creationId xmlns:a16="http://schemas.microsoft.com/office/drawing/2014/main" id="{725A2C9E-C67D-59F4-314F-97AEC190C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067800" cy="51006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6639895"/>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Awaken us to the promise of Jesus’ resurrection that we may experience the awesome aliveness and the wonder of Jesus’ presence and the transformative power of his healing salvation—as we wait patiently for the day when we inherit the heavenly prize of your eternal Kingdom; in the name our risen Lord, Jesus the Christ. Amen. </a:t>
            </a:r>
          </a:p>
        </p:txBody>
      </p:sp>
    </p:spTree>
    <p:extLst>
      <p:ext uri="{BB962C8B-B14F-4D97-AF65-F5344CB8AC3E}">
        <p14:creationId xmlns:p14="http://schemas.microsoft.com/office/powerpoint/2010/main" val="32739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Friends — hear, believe, and claim the good news of God’s powerful, life transforming, joy-generating love!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Christ is risen!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1AE31689-6884-7316-BE0D-96E120581C65}"/>
              </a:ext>
            </a:extLst>
          </p:cNvPr>
          <p:cNvSpPr>
            <a:spLocks noGrp="1" noChangeArrowheads="1"/>
          </p:cNvSpPr>
          <p:nvPr>
            <p:ph type="subTitle" idx="4294967295"/>
          </p:nvPr>
        </p:nvSpPr>
        <p:spPr>
          <a:xfrm>
            <a:off x="838200" y="76200"/>
            <a:ext cx="7620000" cy="670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Clr>
                <a:srgbClr val="FFFFCC"/>
              </a:buClr>
              <a:buFont typeface="Wingdings" panose="05000000000000000000" pitchFamily="2" charset="2"/>
              <a:buNone/>
            </a:pPr>
            <a:r>
              <a:rPr lang="en-US" altLang="en-US" sz="2400" dirty="0">
                <a:solidFill>
                  <a:srgbClr val="FFFFFF"/>
                </a:solidFill>
                <a:effectLst/>
              </a:rPr>
              <a:t>* CHRIST’S VICTORY SONG: 	</a:t>
            </a:r>
          </a:p>
          <a:p>
            <a:pPr marL="0" indent="0" algn="r">
              <a:spcBef>
                <a:spcPct val="0"/>
              </a:spcBef>
              <a:buClr>
                <a:srgbClr val="FFFFCC"/>
              </a:buClr>
              <a:buFont typeface="Wingdings" panose="05000000000000000000" pitchFamily="2" charset="2"/>
              <a:buNone/>
            </a:pPr>
            <a:r>
              <a:rPr lang="en-US" altLang="en-US" sz="2400" i="1" dirty="0">
                <a:solidFill>
                  <a:srgbClr val="FFFFFF"/>
                </a:solidFill>
                <a:effectLst/>
              </a:rPr>
              <a:t>No. 108   Christ Is Alive! 	(v. 1)</a:t>
            </a:r>
          </a:p>
          <a:p>
            <a:pPr marL="0" indent="0">
              <a:spcBef>
                <a:spcPct val="0"/>
              </a:spcBef>
              <a:buClr>
                <a:srgbClr val="FFFFCC"/>
              </a:buClr>
              <a:buFont typeface="Wingdings" panose="05000000000000000000" pitchFamily="2" charset="2"/>
              <a:buNone/>
            </a:pPr>
            <a:endParaRPr lang="en-US" altLang="en-US" sz="32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ct val="0"/>
              </a:spcBef>
              <a:buClr>
                <a:srgbClr val="FFFFCC"/>
              </a:buClr>
              <a:buFont typeface="Wingdings" panose="05000000000000000000" pitchFamily="2" charset="2"/>
              <a:buNone/>
            </a:pPr>
            <a:r>
              <a:rPr lang="en-US" altLang="en-US" sz="3200" b="1" i="1" dirty="0">
                <a:solidFill>
                  <a:srgbClr val="FFFFFF"/>
                </a:solidFill>
                <a:effectLst/>
                <a:latin typeface="Tahoma" panose="020B0604030504040204" pitchFamily="34" charset="0"/>
                <a:ea typeface="Tahoma" panose="020B0604030504040204" pitchFamily="34" charset="0"/>
                <a:cs typeface="Tahoma" panose="020B0604030504040204" pitchFamily="34" charset="0"/>
              </a:rPr>
              <a:t>Christ is alive! Let Christians sing. </a:t>
            </a:r>
          </a:p>
          <a:p>
            <a:pPr marL="0" indent="0" algn="ctr">
              <a:lnSpc>
                <a:spcPct val="150000"/>
              </a:lnSpc>
              <a:spcBef>
                <a:spcPct val="0"/>
              </a:spcBef>
              <a:buClr>
                <a:srgbClr val="FFFFCC"/>
              </a:buClr>
              <a:buFont typeface="Wingdings" panose="05000000000000000000" pitchFamily="2" charset="2"/>
              <a:buNone/>
            </a:pPr>
            <a:r>
              <a:rPr lang="en-US" altLang="en-US" sz="3200" b="1" i="1"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cross stands empty to the sky.</a:t>
            </a:r>
          </a:p>
          <a:p>
            <a:pPr marL="0" indent="0" algn="ctr">
              <a:lnSpc>
                <a:spcPct val="150000"/>
              </a:lnSpc>
              <a:spcBef>
                <a:spcPct val="0"/>
              </a:spcBef>
              <a:buClr>
                <a:srgbClr val="FFFFCC"/>
              </a:buClr>
              <a:buFont typeface="Wingdings" panose="05000000000000000000" pitchFamily="2" charset="2"/>
              <a:buNone/>
            </a:pPr>
            <a:r>
              <a:rPr lang="en-US" altLang="en-US" sz="3200" b="1" i="1" dirty="0">
                <a:solidFill>
                  <a:srgbClr val="FFFFFF"/>
                </a:solidFill>
                <a:effectLst/>
                <a:latin typeface="Tahoma" panose="020B0604030504040204" pitchFamily="34" charset="0"/>
                <a:ea typeface="Tahoma" panose="020B0604030504040204" pitchFamily="34" charset="0"/>
                <a:cs typeface="Tahoma" panose="020B0604030504040204" pitchFamily="34" charset="0"/>
              </a:rPr>
              <a:t>Let streets and homes </a:t>
            </a:r>
          </a:p>
          <a:p>
            <a:pPr marL="0" indent="0" algn="ctr">
              <a:lnSpc>
                <a:spcPct val="150000"/>
              </a:lnSpc>
              <a:spcBef>
                <a:spcPct val="0"/>
              </a:spcBef>
              <a:buClr>
                <a:srgbClr val="FFFFCC"/>
              </a:buClr>
              <a:buFont typeface="Wingdings" panose="05000000000000000000" pitchFamily="2" charset="2"/>
              <a:buNone/>
            </a:pPr>
            <a:r>
              <a:rPr lang="en-US" altLang="en-US" sz="3200" b="1" i="1" dirty="0">
                <a:solidFill>
                  <a:srgbClr val="FFFFFF"/>
                </a:solidFill>
                <a:effectLst/>
                <a:latin typeface="Tahoma" panose="020B0604030504040204" pitchFamily="34" charset="0"/>
                <a:ea typeface="Tahoma" panose="020B0604030504040204" pitchFamily="34" charset="0"/>
                <a:cs typeface="Tahoma" panose="020B0604030504040204" pitchFamily="34" charset="0"/>
              </a:rPr>
              <a:t>with praises ring. </a:t>
            </a:r>
          </a:p>
          <a:p>
            <a:pPr marL="0" indent="0" algn="ctr">
              <a:lnSpc>
                <a:spcPct val="150000"/>
              </a:lnSpc>
              <a:spcBef>
                <a:spcPct val="0"/>
              </a:spcBef>
              <a:buClr>
                <a:srgbClr val="FFFFCC"/>
              </a:buClr>
              <a:buFont typeface="Wingdings" panose="05000000000000000000" pitchFamily="2" charset="2"/>
              <a:buNone/>
            </a:pPr>
            <a:r>
              <a:rPr lang="en-US" altLang="en-US" sz="3200" b="1" i="1" dirty="0">
                <a:solidFill>
                  <a:srgbClr val="FFFFFF"/>
                </a:solidFill>
                <a:effectLst/>
                <a:latin typeface="Tahoma" panose="020B0604030504040204" pitchFamily="34" charset="0"/>
                <a:ea typeface="Tahoma" panose="020B0604030504040204" pitchFamily="34" charset="0"/>
                <a:cs typeface="Tahoma" panose="020B0604030504040204" pitchFamily="34" charset="0"/>
              </a:rPr>
              <a:t>Love, drowned in death, </a:t>
            </a:r>
          </a:p>
          <a:p>
            <a:pPr marL="0" indent="0" algn="ctr">
              <a:lnSpc>
                <a:spcPct val="150000"/>
              </a:lnSpc>
              <a:spcBef>
                <a:spcPct val="0"/>
              </a:spcBef>
              <a:buClr>
                <a:srgbClr val="FFFFCC"/>
              </a:buClr>
              <a:buFont typeface="Wingdings" panose="05000000000000000000" pitchFamily="2" charset="2"/>
              <a:buNone/>
            </a:pPr>
            <a:r>
              <a:rPr lang="en-US" altLang="en-US" sz="3200" b="1" i="1" dirty="0">
                <a:solidFill>
                  <a:srgbClr val="FFFFFF"/>
                </a:solidFill>
                <a:effectLst/>
                <a:latin typeface="Tahoma" panose="020B0604030504040204" pitchFamily="34" charset="0"/>
                <a:ea typeface="Tahoma" panose="020B0604030504040204" pitchFamily="34" charset="0"/>
                <a:cs typeface="Tahoma" panose="020B0604030504040204" pitchFamily="34" charset="0"/>
              </a:rPr>
              <a:t>shall never die.</a:t>
            </a:r>
          </a:p>
          <a:p>
            <a:pPr marL="0" indent="0" algn="ctr">
              <a:spcBef>
                <a:spcPct val="0"/>
              </a:spcBef>
              <a:buClr>
                <a:srgbClr val="FFFFCC"/>
              </a:buClr>
              <a:buFont typeface="Wingdings" panose="05000000000000000000" pitchFamily="2" charset="2"/>
              <a:buNone/>
            </a:pPr>
            <a:endParaRPr lang="en-US" altLang="en-US" sz="2800" b="1" i="1" dirty="0">
              <a:solidFill>
                <a:srgbClr val="FFFFFF"/>
              </a:solidFill>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47B283D-B3F1-13D1-56FB-5CBA5766601E}"/>
              </a:ext>
            </a:extLst>
          </p:cNvPr>
          <p:cNvSpPr txBox="1">
            <a:spLocks noChangeArrowheads="1"/>
          </p:cNvSpPr>
          <p:nvPr/>
        </p:nvSpPr>
        <p:spPr bwMode="auto">
          <a:xfrm>
            <a:off x="0" y="47625"/>
            <a:ext cx="9144000" cy="6408738"/>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200" b="0" dirty="0">
                <a:effectLst>
                  <a:outerShdw blurRad="38100" dist="38100" dir="2700000" algn="tl">
                    <a:srgbClr val="000000">
                      <a:alpha val="43137"/>
                    </a:srgbClr>
                  </a:outerShdw>
                </a:effectLst>
              </a:rPr>
              <a:t>* DOXOLOGY:  </a:t>
            </a:r>
            <a:r>
              <a:rPr lang="en-US" altLang="en-US" sz="2200" b="0" i="1" dirty="0">
                <a:effectLst>
                  <a:outerShdw blurRad="38100" dist="38100" dir="2700000" algn="tl">
                    <a:srgbClr val="000000">
                      <a:alpha val="43137"/>
                    </a:srgbClr>
                  </a:outerShdw>
                </a:effectLst>
              </a:rPr>
              <a:t>No. 122   Thine Is the Glory  	(v. 1  with refrain)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Thine is the glory, Risen, conquering Son;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Endless is the victory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o’er death hast won.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Angels in bright raiment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Rolled the stone away,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Kept the folded grave clothes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Where Thy body lay. </a:t>
            </a:r>
          </a:p>
          <a:p>
            <a:pPr algn="r" eaLnBrk="1" hangingPunct="1">
              <a:lnSpc>
                <a:spcPct val="150000"/>
              </a:lnSpc>
              <a:spcBef>
                <a:spcPct val="0"/>
              </a:spcBef>
              <a:buClrTx/>
              <a:buSzTx/>
              <a:buFontTx/>
              <a:buNone/>
              <a:defRPr/>
            </a:pPr>
            <a:r>
              <a:rPr lang="en-US" altLang="en-US" b="0" i="1" dirty="0">
                <a:effectLst>
                  <a:outerShdw blurRad="38100" dist="38100" dir="2700000" algn="tl">
                    <a:srgbClr val="000000">
                      <a:alpha val="43137"/>
                    </a:srgbClr>
                  </a:outerShdw>
                </a:effectLst>
              </a:rPr>
              <a:t>Cont’d.</a:t>
            </a: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8818F04E-9FD9-C794-51B6-CFF1A8EAE5FD}"/>
              </a:ext>
            </a:extLst>
          </p:cNvPr>
          <p:cNvSpPr txBox="1">
            <a:spLocks noChangeArrowheads="1"/>
          </p:cNvSpPr>
          <p:nvPr/>
        </p:nvSpPr>
        <p:spPr bwMode="auto">
          <a:xfrm>
            <a:off x="0" y="47625"/>
            <a:ext cx="9144000" cy="5340350"/>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b="0" i="1" u="sng" dirty="0">
                <a:effectLst>
                  <a:outerShdw blurRad="38100" dist="38100" dir="2700000" algn="tl">
                    <a:srgbClr val="000000">
                      <a:alpha val="43137"/>
                    </a:srgbClr>
                  </a:outerShdw>
                </a:effectLst>
              </a:rPr>
              <a:t>Refrain</a:t>
            </a:r>
            <a:r>
              <a:rPr lang="en-US" altLang="en-US" b="0"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Thine is the glory,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Risen, conquering Son;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Endless is the victory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o’er death hast won.</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FontTx/>
              <a:buNone/>
              <a:tabLst>
                <a:tab pos="8686800" algn="r"/>
              </a:tabLst>
              <a:defRPr/>
            </a:pPr>
            <a:r>
              <a:rPr lang="en-US" altLang="en-US" sz="2400" b="0" dirty="0">
                <a:effectLst>
                  <a:outerShdw blurRad="38100" dist="38100" dir="2700000" algn="tl">
                    <a:srgbClr val="000000">
                      <a:alpha val="43137"/>
                    </a:srgbClr>
                  </a:outerShdw>
                </a:effectLst>
              </a:rPr>
              <a:t>* PRAYER OF DEDICATION</a:t>
            </a:r>
            <a:r>
              <a:rPr lang="en-US" altLang="en-US" sz="2400" b="0" i="1" dirty="0">
                <a:effectLst>
                  <a:outerShdw blurRad="38100" dist="38100" dir="2700000" algn="tl">
                    <a:srgbClr val="000000">
                      <a:alpha val="43137"/>
                    </a:srgbClr>
                  </a:outerShdw>
                </a:effectLst>
              </a:rPr>
              <a:t>    </a:t>
            </a:r>
            <a:endParaRPr lang="en-US" altLang="en-US" sz="2400" b="0" dirty="0">
              <a:effectLst>
                <a:outerShdw blurRad="38100" dist="38100" dir="2700000" algn="tl">
                  <a:srgbClr val="000000">
                    <a:alpha val="43137"/>
                  </a:srgbClr>
                </a:outerShdw>
              </a:effectLst>
            </a:endParaRP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7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NEW TESTAMENT:  	1 Corinthians 15: 35–44, 51–58</a:t>
            </a:r>
          </a:p>
          <a:p>
            <a:pPr>
              <a:buNone/>
              <a:defRPr/>
            </a:pPr>
            <a:r>
              <a:rPr lang="en-US" sz="2400" b="0" i="1" dirty="0">
                <a:cs typeface="Arial" pitchFamily="34" charset="0"/>
              </a:rPr>
              <a:t>		St. Paul explains the resurrection.</a:t>
            </a:r>
          </a:p>
          <a:p>
            <a:pPr indent="169863" algn="just">
              <a:lnSpc>
                <a:spcPct val="150000"/>
              </a:lnSpc>
              <a:buNone/>
            </a:pPr>
            <a:r>
              <a:rPr lang="en-US" sz="2800" b="1" baseline="30000" dirty="0">
                <a:effectLst>
                  <a:outerShdw blurRad="38100" dist="38100" dir="2700000" algn="tl">
                    <a:srgbClr val="000000">
                      <a:alpha val="43137"/>
                    </a:srgbClr>
                  </a:outerShdw>
                </a:effectLst>
              </a:rPr>
              <a:t>35 </a:t>
            </a:r>
            <a:r>
              <a:rPr lang="en-US" sz="2800" dirty="0">
                <a:effectLst>
                  <a:outerShdw blurRad="38100" dist="38100" dir="2700000" algn="tl">
                    <a:srgbClr val="000000">
                      <a:alpha val="43137"/>
                    </a:srgbClr>
                  </a:outerShdw>
                </a:effectLst>
              </a:rPr>
              <a:t>But someone will ask, “How are the dead raised? With what kind of body do they come?” </a:t>
            </a:r>
            <a:r>
              <a:rPr lang="en-US" sz="2800" b="1" baseline="30000" dirty="0">
                <a:effectLst>
                  <a:outerShdw blurRad="38100" dist="38100" dir="2700000" algn="tl">
                    <a:srgbClr val="000000">
                      <a:alpha val="43137"/>
                    </a:srgbClr>
                  </a:outerShdw>
                </a:effectLst>
              </a:rPr>
              <a:t>36 </a:t>
            </a:r>
            <a:r>
              <a:rPr lang="en-US" sz="2800" dirty="0">
                <a:effectLst>
                  <a:outerShdw blurRad="38100" dist="38100" dir="2700000" algn="tl">
                    <a:srgbClr val="000000">
                      <a:alpha val="43137"/>
                    </a:srgbClr>
                  </a:outerShdw>
                </a:effectLst>
              </a:rPr>
              <a:t>Fool! What you sow does not come to life unless it dies. </a:t>
            </a:r>
            <a:r>
              <a:rPr lang="en-US" sz="2800" b="1" baseline="30000" dirty="0">
                <a:effectLst>
                  <a:outerShdw blurRad="38100" dist="38100" dir="2700000" algn="tl">
                    <a:srgbClr val="000000">
                      <a:alpha val="43137"/>
                    </a:srgbClr>
                  </a:outerShdw>
                </a:effectLst>
              </a:rPr>
              <a:t>37 </a:t>
            </a:r>
            <a:r>
              <a:rPr lang="en-US" sz="2800" dirty="0">
                <a:effectLst>
                  <a:outerShdw blurRad="38100" dist="38100" dir="2700000" algn="tl">
                    <a:srgbClr val="000000">
                      <a:alpha val="43137"/>
                    </a:srgbClr>
                  </a:outerShdw>
                </a:effectLst>
              </a:rPr>
              <a:t>And as for what you sow, you do not sow the body that is to be but a bare seed, perhaps of wheat or of some other grain. </a:t>
            </a:r>
            <a:r>
              <a:rPr lang="en-US" sz="2800" b="1" baseline="30000" dirty="0">
                <a:effectLst>
                  <a:outerShdw blurRad="38100" dist="38100" dir="2700000" algn="tl">
                    <a:srgbClr val="000000">
                      <a:alpha val="43137"/>
                    </a:srgbClr>
                  </a:outerShdw>
                </a:effectLst>
              </a:rPr>
              <a:t>38 </a:t>
            </a:r>
            <a:r>
              <a:rPr lang="en-US" sz="2800" dirty="0">
                <a:effectLst>
                  <a:outerShdw blurRad="38100" dist="38100" dir="2700000" algn="tl">
                    <a:srgbClr val="000000">
                      <a:alpha val="43137"/>
                    </a:srgbClr>
                  </a:outerShdw>
                </a:effectLst>
              </a:rPr>
              <a:t>But God gives it a body as he has chosen and to each kind of seed its own body. </a:t>
            </a:r>
            <a:r>
              <a:rPr lang="en-US" sz="2800" b="1" baseline="30000" dirty="0">
                <a:effectLst>
                  <a:outerShdw blurRad="38100" dist="38100" dir="2700000" algn="tl">
                    <a:srgbClr val="000000">
                      <a:alpha val="43137"/>
                    </a:srgbClr>
                  </a:outerShdw>
                </a:effectLst>
              </a:rPr>
              <a:t>39 </a:t>
            </a:r>
            <a:r>
              <a:rPr lang="en-US" sz="2800" dirty="0">
                <a:effectLst>
                  <a:outerShdw blurRad="38100" dist="38100" dir="2700000" algn="tl">
                    <a:srgbClr val="000000">
                      <a:alpha val="43137"/>
                    </a:srgbClr>
                  </a:outerShdw>
                </a:effectLst>
              </a:rPr>
              <a:t>Not all flesh is alike, but there is one flesh for humans, another for animals,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B43-D484-EC3C-4957-ABBE965CDBC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C15F68A-FDE3-434A-291F-4B95A3628B06}"/>
              </a:ext>
            </a:extLst>
          </p:cNvPr>
          <p:cNvSpPr txBox="1">
            <a:spLocks noChangeArrowheads="1"/>
          </p:cNvSpPr>
          <p:nvPr/>
        </p:nvSpPr>
        <p:spPr bwMode="auto">
          <a:xfrm>
            <a:off x="152400" y="76200"/>
            <a:ext cx="8839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dirty="0">
                <a:effectLst>
                  <a:outerShdw blurRad="38100" dist="38100" dir="2700000" algn="tl">
                    <a:srgbClr val="000000">
                      <a:alpha val="43137"/>
                    </a:srgbClr>
                  </a:outerShdw>
                </a:effectLst>
              </a:rPr>
              <a:t>another for birds, and another for fish. </a:t>
            </a:r>
            <a:r>
              <a:rPr lang="en-US" sz="2800" b="1" baseline="30000" dirty="0">
                <a:effectLst>
                  <a:outerShdw blurRad="38100" dist="38100" dir="2700000" algn="tl">
                    <a:srgbClr val="000000">
                      <a:alpha val="43137"/>
                    </a:srgbClr>
                  </a:outerShdw>
                </a:effectLst>
              </a:rPr>
              <a:t>40 </a:t>
            </a:r>
            <a:r>
              <a:rPr lang="en-US" sz="2800" dirty="0">
                <a:effectLst>
                  <a:outerShdw blurRad="38100" dist="38100" dir="2700000" algn="tl">
                    <a:srgbClr val="000000">
                      <a:alpha val="43137"/>
                    </a:srgbClr>
                  </a:outerShdw>
                </a:effectLst>
              </a:rPr>
              <a:t>There are both heavenly bodies and earthly bodies, but the glory of the heavenly is one thing, and that of the earthly is another. </a:t>
            </a:r>
            <a:r>
              <a:rPr lang="en-US" sz="2800" b="1" baseline="30000" dirty="0">
                <a:effectLst>
                  <a:outerShdw blurRad="38100" dist="38100" dir="2700000" algn="tl">
                    <a:srgbClr val="000000">
                      <a:alpha val="43137"/>
                    </a:srgbClr>
                  </a:outerShdw>
                </a:effectLst>
              </a:rPr>
              <a:t>41 </a:t>
            </a:r>
            <a:r>
              <a:rPr lang="en-US" sz="2800" dirty="0">
                <a:effectLst>
                  <a:outerShdw blurRad="38100" dist="38100" dir="2700000" algn="tl">
                    <a:srgbClr val="000000">
                      <a:alpha val="43137"/>
                    </a:srgbClr>
                  </a:outerShdw>
                </a:effectLst>
              </a:rPr>
              <a:t>There is one glory of the sun and another glory of the moon and another glory of the stars; indeed, star differs from star in glory.</a:t>
            </a:r>
          </a:p>
          <a:p>
            <a:pPr indent="169863" algn="just">
              <a:lnSpc>
                <a:spcPct val="150000"/>
              </a:lnSpc>
              <a:buNone/>
            </a:pPr>
            <a:r>
              <a:rPr lang="en-US" sz="2800" b="1" baseline="30000" dirty="0">
                <a:effectLst>
                  <a:outerShdw blurRad="38100" dist="38100" dir="2700000" algn="tl">
                    <a:srgbClr val="000000">
                      <a:alpha val="43137"/>
                    </a:srgbClr>
                  </a:outerShdw>
                </a:effectLst>
              </a:rPr>
              <a:t>42 </a:t>
            </a:r>
            <a:r>
              <a:rPr lang="en-US" sz="2800" dirty="0">
                <a:effectLst>
                  <a:outerShdw blurRad="38100" dist="38100" dir="2700000" algn="tl">
                    <a:srgbClr val="000000">
                      <a:alpha val="43137"/>
                    </a:srgbClr>
                  </a:outerShdw>
                </a:effectLst>
              </a:rPr>
              <a:t>So it is with the resurrection of the dead. What is sown is perishable; what is raised is imperishable. </a:t>
            </a:r>
            <a:r>
              <a:rPr lang="en-US" sz="2800" b="1" baseline="30000" dirty="0">
                <a:effectLst>
                  <a:outerShdw blurRad="38100" dist="38100" dir="2700000" algn="tl">
                    <a:srgbClr val="000000">
                      <a:alpha val="43137"/>
                    </a:srgbClr>
                  </a:outerShdw>
                </a:effectLst>
              </a:rPr>
              <a:t>43 </a:t>
            </a:r>
            <a:r>
              <a:rPr lang="en-US" sz="2800" dirty="0">
                <a:effectLst>
                  <a:outerShdw blurRad="38100" dist="38100" dir="2700000" algn="tl">
                    <a:srgbClr val="000000">
                      <a:alpha val="43137"/>
                    </a:srgbClr>
                  </a:outerShdw>
                </a:effectLst>
              </a:rPr>
              <a:t>It is sown in dishonor; it is raised in glory. It is sown in weakness; it is raised in power. . . .</a:t>
            </a:r>
          </a:p>
        </p:txBody>
      </p:sp>
    </p:spTree>
    <p:extLst>
      <p:ext uri="{BB962C8B-B14F-4D97-AF65-F5344CB8AC3E}">
        <p14:creationId xmlns:p14="http://schemas.microsoft.com/office/powerpoint/2010/main" val="883977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7D9A-11D3-0C21-3D01-4AF3E71D87B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9DDED1C-A6F9-AA5D-C5C5-FB65FBAD1D81}"/>
              </a:ext>
            </a:extLst>
          </p:cNvPr>
          <p:cNvSpPr txBox="1">
            <a:spLocks noChangeArrowheads="1"/>
          </p:cNvSpPr>
          <p:nvPr/>
        </p:nvSpPr>
        <p:spPr bwMode="auto">
          <a:xfrm>
            <a:off x="152400" y="76200"/>
            <a:ext cx="88392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baseline="30000" dirty="0">
                <a:effectLst>
                  <a:outerShdw blurRad="38100" dist="38100" dir="2700000" algn="tl">
                    <a:srgbClr val="000000">
                      <a:alpha val="43137"/>
                    </a:srgbClr>
                  </a:outerShdw>
                </a:effectLst>
              </a:rPr>
              <a:t>44 </a:t>
            </a:r>
            <a:r>
              <a:rPr lang="en-US" sz="2800" dirty="0">
                <a:effectLst>
                  <a:outerShdw blurRad="38100" dist="38100" dir="2700000" algn="tl">
                    <a:srgbClr val="000000">
                      <a:alpha val="43137"/>
                    </a:srgbClr>
                  </a:outerShdw>
                </a:effectLst>
              </a:rPr>
              <a:t>It is sown a physical body; it is raised a spiritual body. If there is a physical body, there is also a spiritual body. </a:t>
            </a:r>
          </a:p>
          <a:p>
            <a:pPr indent="169863" algn="just">
              <a:lnSpc>
                <a:spcPct val="150000"/>
              </a:lnSpc>
              <a:buNone/>
            </a:pPr>
            <a:r>
              <a:rPr lang="en-US" sz="2800" b="1" baseline="30000" dirty="0"/>
              <a:t>51 </a:t>
            </a:r>
            <a:r>
              <a:rPr lang="en-US" sz="2800" dirty="0"/>
              <a:t>Look, I will tell you a mystery! We will not all die, but we will all be changed, </a:t>
            </a:r>
            <a:r>
              <a:rPr lang="en-US" sz="2800" b="1" baseline="30000" dirty="0"/>
              <a:t>52 </a:t>
            </a:r>
            <a:r>
              <a:rPr lang="en-US" sz="2800" dirty="0"/>
              <a:t>in a moment, in the twinkling of an eye, at the last trumpet. For the trumpet will sound, and the dead will be raised imperishable, and we will be changed. </a:t>
            </a:r>
            <a:r>
              <a:rPr lang="en-US" sz="2800" b="1" baseline="30000" dirty="0"/>
              <a:t>53 </a:t>
            </a:r>
            <a:r>
              <a:rPr lang="en-US" sz="2800" dirty="0"/>
              <a:t>For this perishable body must put on imperishability, and this mortal body must put on immortality. </a:t>
            </a:r>
            <a:r>
              <a:rPr lang="en-US" sz="2800"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09811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0C8EA-3670-704C-7A17-2E6DC5A8ADAD}"/>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7E86B16C-5734-34D0-2572-B7EEC23F0BFB}"/>
              </a:ext>
            </a:extLst>
          </p:cNvPr>
          <p:cNvSpPr txBox="1">
            <a:spLocks noChangeArrowheads="1"/>
          </p:cNvSpPr>
          <p:nvPr/>
        </p:nvSpPr>
        <p:spPr bwMode="auto">
          <a:xfrm>
            <a:off x="304800" y="76200"/>
            <a:ext cx="8610600" cy="66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dirty="0"/>
              <a:t> </a:t>
            </a:r>
            <a:r>
              <a:rPr lang="en-US" sz="2800" b="1" baseline="30000" dirty="0"/>
              <a:t>54 </a:t>
            </a:r>
            <a:r>
              <a:rPr lang="en-US" sz="2800" dirty="0"/>
              <a:t>When this perishable body puts on imperishability and this mortal body puts on immortality, then the saying that is written will be fulfilled:</a:t>
            </a:r>
          </a:p>
          <a:p>
            <a:pPr>
              <a:lnSpc>
                <a:spcPct val="150000"/>
              </a:lnSpc>
              <a:buNone/>
            </a:pPr>
            <a:r>
              <a:rPr lang="en-US" sz="2800" dirty="0"/>
              <a:t>“Death has been swallowed up in victory.”</a:t>
            </a:r>
            <a:br>
              <a:rPr lang="en-US" sz="2800" dirty="0"/>
            </a:br>
            <a:r>
              <a:rPr lang="en-US" sz="2800" b="1" baseline="30000" dirty="0"/>
              <a:t>55 </a:t>
            </a:r>
            <a:r>
              <a:rPr lang="en-US" sz="2800" dirty="0"/>
              <a:t>“Where, O death, is your victory?</a:t>
            </a:r>
            <a:br>
              <a:rPr lang="en-US" sz="2800" dirty="0"/>
            </a:br>
            <a:r>
              <a:rPr lang="en-US" sz="2800" dirty="0"/>
              <a:t>    Where, O death, is your sting?”</a:t>
            </a:r>
          </a:p>
          <a:p>
            <a:pPr algn="just">
              <a:lnSpc>
                <a:spcPct val="150000"/>
              </a:lnSpc>
              <a:buNone/>
            </a:pPr>
            <a:r>
              <a:rPr lang="en-US" sz="2800" b="1" baseline="30000" dirty="0"/>
              <a:t>56 </a:t>
            </a:r>
            <a:r>
              <a:rPr lang="en-US" sz="2800" dirty="0"/>
              <a:t>The sting of death is sin, and the power of sin is the law. </a:t>
            </a:r>
            <a:r>
              <a:rPr lang="en-US" sz="2800" b="1" baseline="30000" dirty="0"/>
              <a:t>57 </a:t>
            </a:r>
            <a:r>
              <a:rPr lang="en-US" sz="2800" dirty="0"/>
              <a:t>But thanks be to God, who gives us the victory through our Lord Jesus Christ. . . .</a:t>
            </a:r>
          </a:p>
        </p:txBody>
      </p:sp>
    </p:spTree>
    <p:extLst>
      <p:ext uri="{BB962C8B-B14F-4D97-AF65-F5344CB8AC3E}">
        <p14:creationId xmlns:p14="http://schemas.microsoft.com/office/powerpoint/2010/main" val="323710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3B950-A8F1-5F49-3766-924C427E80C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4F1218C-FF52-323B-32F7-AAB95EF4C51A}"/>
              </a:ext>
            </a:extLst>
          </p:cNvPr>
          <p:cNvSpPr txBox="1">
            <a:spLocks noChangeArrowheads="1"/>
          </p:cNvSpPr>
          <p:nvPr/>
        </p:nvSpPr>
        <p:spPr bwMode="auto">
          <a:xfrm>
            <a:off x="342900" y="228600"/>
            <a:ext cx="84582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baseline="30000" dirty="0"/>
              <a:t>58 </a:t>
            </a:r>
            <a:r>
              <a:rPr lang="en-US" sz="2800" dirty="0"/>
              <a:t>Therefore, my beloved brothers and sisters, be steadfast, immovable, always excelling in the work of the Lord because you know that in the Lord your labor is not in vain.</a:t>
            </a:r>
          </a:p>
        </p:txBody>
      </p:sp>
    </p:spTree>
    <p:extLst>
      <p:ext uri="{BB962C8B-B14F-4D97-AF65-F5344CB8AC3E}">
        <p14:creationId xmlns:p14="http://schemas.microsoft.com/office/powerpoint/2010/main" val="353647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Matthew 28: 1–10  </a:t>
            </a:r>
          </a:p>
          <a:p>
            <a:pPr marR="0" indent="342900">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Mary Magdalene experiences the living Lord</a:t>
            </a: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233363" algn="just">
              <a:lnSpc>
                <a:spcPct val="150000"/>
              </a:lnSpc>
              <a:buNone/>
            </a:pPr>
            <a:r>
              <a:rPr lang="en-US" sz="2800" b="1" dirty="0">
                <a:effectLst>
                  <a:outerShdw blurRad="38100" dist="38100" dir="2700000" algn="tl">
                    <a:srgbClr val="000000">
                      <a:alpha val="43137"/>
                    </a:srgbClr>
                  </a:outerShdw>
                </a:effectLst>
              </a:rPr>
              <a:t>28 </a:t>
            </a:r>
            <a:r>
              <a:rPr lang="en-US" sz="2800" dirty="0">
                <a:effectLst>
                  <a:outerShdw blurRad="38100" dist="38100" dir="2700000" algn="tl">
                    <a:srgbClr val="000000">
                      <a:alpha val="43137"/>
                    </a:srgbClr>
                  </a:outerShdw>
                </a:effectLst>
              </a:rPr>
              <a:t>After the Sabbath, as the first day of the week was dawning, Mary Magdalene and the other Mary went to see the tomb.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And suddenly there was a great earthquake, for an angel of the Lord, descending from heaven, came and rolled back the stone and sat on it.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His appearance was like lightning and his clothing white as snow.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For fear of him the guards shook and became like dead men. </a:t>
            </a: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But the angel said to the women,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6467796"/>
          </a:xfrm>
          <a:prstGeom prst="rect">
            <a:avLst/>
          </a:prstGeom>
          <a:noFill/>
        </p:spPr>
        <p:txBody>
          <a:bodyPr wrap="square">
            <a:spAutoFit/>
          </a:bodyPr>
          <a:lstStyle/>
          <a:p>
            <a:pPr indent="233363" algn="just">
              <a:lnSpc>
                <a:spcPct val="150000"/>
              </a:lnSpc>
              <a:buNone/>
            </a:pPr>
            <a:r>
              <a:rPr lang="en-US" sz="2800" dirty="0">
                <a:latin typeface="Tahoma" panose="020B0604030504040204" pitchFamily="34" charset="0"/>
                <a:ea typeface="Tahoma" panose="020B0604030504040204" pitchFamily="34" charset="0"/>
                <a:cs typeface="Tahoma" panose="020B0604030504040204" pitchFamily="34" charset="0"/>
              </a:rPr>
              <a:t> “Do not be afraid, for I know that you are looking for Jesus who was crucified. </a:t>
            </a:r>
            <a:r>
              <a:rPr lang="en-US" sz="2800" b="1" baseline="30000" dirty="0">
                <a:latin typeface="Tahoma" panose="020B0604030504040204" pitchFamily="34" charset="0"/>
                <a:ea typeface="Tahoma" panose="020B0604030504040204" pitchFamily="34" charset="0"/>
                <a:cs typeface="Tahoma" panose="020B0604030504040204" pitchFamily="34" charset="0"/>
              </a:rPr>
              <a:t>6 </a:t>
            </a:r>
            <a:r>
              <a:rPr lang="en-US" sz="2800" dirty="0">
                <a:latin typeface="Tahoma" panose="020B0604030504040204" pitchFamily="34" charset="0"/>
                <a:ea typeface="Tahoma" panose="020B0604030504040204" pitchFamily="34" charset="0"/>
                <a:cs typeface="Tahoma" panose="020B0604030504040204" pitchFamily="34" charset="0"/>
              </a:rPr>
              <a:t>He is not here, for he has been raised, as he said. Come, see the place where he lay. </a:t>
            </a:r>
            <a:r>
              <a:rPr lang="en-US" sz="2800" b="1" baseline="30000" dirty="0">
                <a:latin typeface="Tahoma" panose="020B0604030504040204" pitchFamily="34" charset="0"/>
                <a:ea typeface="Tahoma" panose="020B0604030504040204" pitchFamily="34" charset="0"/>
                <a:cs typeface="Tahoma" panose="020B0604030504040204" pitchFamily="34" charset="0"/>
              </a:rPr>
              <a:t>7 </a:t>
            </a:r>
            <a:r>
              <a:rPr lang="en-US" sz="2800" dirty="0">
                <a:latin typeface="Tahoma" panose="020B0604030504040204" pitchFamily="34" charset="0"/>
                <a:ea typeface="Tahoma" panose="020B0604030504040204" pitchFamily="34" charset="0"/>
                <a:cs typeface="Tahoma" panose="020B0604030504040204" pitchFamily="34" charset="0"/>
              </a:rPr>
              <a:t>Then go quickly and tell his disciples, ‘He has been raised from the dead, and indeed he is going ahead of you to Galilee; there you will see him.’ This is my message for you.” </a:t>
            </a:r>
            <a:r>
              <a:rPr lang="en-US" sz="2800" b="1" baseline="30000" dirty="0">
                <a:latin typeface="Tahoma" panose="020B0604030504040204" pitchFamily="34" charset="0"/>
                <a:ea typeface="Tahoma" panose="020B0604030504040204" pitchFamily="34" charset="0"/>
                <a:cs typeface="Tahoma" panose="020B0604030504040204" pitchFamily="34" charset="0"/>
              </a:rPr>
              <a:t>8 </a:t>
            </a:r>
            <a:r>
              <a:rPr lang="en-US" sz="2800" dirty="0">
                <a:latin typeface="Tahoma" panose="020B0604030504040204" pitchFamily="34" charset="0"/>
                <a:ea typeface="Tahoma" panose="020B0604030504040204" pitchFamily="34" charset="0"/>
                <a:cs typeface="Tahoma" panose="020B0604030504040204" pitchFamily="34" charset="0"/>
              </a:rPr>
              <a:t>So they left the tomb quickly with fear and great joy and ran to tell his disciples. </a:t>
            </a:r>
            <a:r>
              <a:rPr lang="en-US" sz="2800" b="1" baseline="30000" dirty="0">
                <a:latin typeface="Tahoma" panose="020B0604030504040204" pitchFamily="34" charset="0"/>
                <a:ea typeface="Tahoma" panose="020B0604030504040204" pitchFamily="34" charset="0"/>
                <a:cs typeface="Tahoma" panose="020B0604030504040204" pitchFamily="34" charset="0"/>
              </a:rPr>
              <a:t>9 </a:t>
            </a:r>
            <a:r>
              <a:rPr lang="en-US" sz="2800" dirty="0">
                <a:latin typeface="Tahoma" panose="020B0604030504040204" pitchFamily="34" charset="0"/>
                <a:ea typeface="Tahoma" panose="020B0604030504040204" pitchFamily="34" charset="0"/>
                <a:cs typeface="Tahoma" panose="020B0604030504040204" pitchFamily="34" charset="0"/>
              </a:rPr>
              <a:t>Suddenly Jesus met them and said, “Greetings!” . . .</a:t>
            </a:r>
          </a:p>
        </p:txBody>
      </p:sp>
    </p:spTree>
    <p:extLst>
      <p:ext uri="{BB962C8B-B14F-4D97-AF65-F5344CB8AC3E}">
        <p14:creationId xmlns:p14="http://schemas.microsoft.com/office/powerpoint/2010/main" val="239082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2589812"/>
          </a:xfrm>
          <a:prstGeom prst="rect">
            <a:avLst/>
          </a:prstGeom>
          <a:noFill/>
        </p:spPr>
        <p:txBody>
          <a:bodyPr wrap="square">
            <a:spAutoFit/>
          </a:bodyPr>
          <a:lstStyle/>
          <a:p>
            <a:pPr indent="233363" algn="just">
              <a:lnSpc>
                <a:spcPct val="150000"/>
              </a:lnSpc>
              <a:buNone/>
            </a:pPr>
            <a:r>
              <a:rPr lang="en-US" sz="2800" dirty="0">
                <a:latin typeface="Tahoma" panose="020B0604030504040204" pitchFamily="34" charset="0"/>
                <a:ea typeface="Tahoma" panose="020B0604030504040204" pitchFamily="34" charset="0"/>
                <a:cs typeface="Tahoma" panose="020B0604030504040204" pitchFamily="34" charset="0"/>
              </a:rPr>
              <a:t>And they came to him, took hold of his feet, and worshiped him. </a:t>
            </a:r>
            <a:r>
              <a:rPr lang="en-US" sz="2800" b="1" baseline="30000" dirty="0">
                <a:latin typeface="Tahoma" panose="020B0604030504040204" pitchFamily="34" charset="0"/>
                <a:ea typeface="Tahoma" panose="020B0604030504040204" pitchFamily="34" charset="0"/>
                <a:cs typeface="Tahoma" panose="020B0604030504040204" pitchFamily="34" charset="0"/>
              </a:rPr>
              <a:t>10 </a:t>
            </a:r>
            <a:r>
              <a:rPr lang="en-US" sz="2800" dirty="0">
                <a:latin typeface="Tahoma" panose="020B0604030504040204" pitchFamily="34" charset="0"/>
                <a:ea typeface="Tahoma" panose="020B0604030504040204" pitchFamily="34" charset="0"/>
                <a:cs typeface="Tahoma" panose="020B0604030504040204" pitchFamily="34" charset="0"/>
              </a:rPr>
              <a:t>Then Jesus said to them, “Do not be afraid; go and tell my brothers and sisters to go to Galilee; there they will see me.”</a:t>
            </a:r>
            <a:endPar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720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en-US" sz="4000" i="1" dirty="0"/>
              <a:t>“Praise Him, Alleluia!” </a:t>
            </a:r>
          </a:p>
          <a:p>
            <a:pPr algn="ctr">
              <a:spcBef>
                <a:spcPct val="20000"/>
              </a:spcBef>
              <a:spcAft>
                <a:spcPts val="600"/>
              </a:spcAft>
              <a:buClr>
                <a:schemeClr val="tx2"/>
              </a:buClr>
              <a:buSzPct val="70000"/>
              <a:buFont typeface="Wingdings 2" charset="2"/>
            </a:pPr>
            <a:endParaRPr lang="en-US" sz="4000" i="1" dirty="0"/>
          </a:p>
          <a:p>
            <a:pPr algn="ctr">
              <a:spcBef>
                <a:spcPct val="20000"/>
              </a:spcBef>
              <a:spcAft>
                <a:spcPts val="600"/>
              </a:spcAft>
              <a:buClr>
                <a:schemeClr val="tx2"/>
              </a:buClr>
              <a:buSzPct val="70000"/>
              <a:buFont typeface="Wingdings 2" charset="2"/>
            </a:pPr>
            <a:r>
              <a:rPr lang="en-US" sz="3200" i="1" dirty="0"/>
              <a:t>by Eugene Butler</a:t>
            </a:r>
            <a:endParaRPr lang="en-US" sz="2400" i="1" dirty="0"/>
          </a:p>
        </p:txBody>
      </p:sp>
    </p:spTree>
    <p:extLst>
      <p:ext uri="{BB962C8B-B14F-4D97-AF65-F5344CB8AC3E}">
        <p14:creationId xmlns:p14="http://schemas.microsoft.com/office/powerpoint/2010/main" val="94946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05" name="Rectangle 20504">
            <a:extLst>
              <a:ext uri="{FF2B5EF4-FFF2-40B4-BE49-F238E27FC236}">
                <a16:creationId xmlns:a16="http://schemas.microsoft.com/office/drawing/2014/main" id="{31F60DE6-EAFC-45E6-BD0F-C2A1C0754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506" name="Rectangle 20505">
            <a:extLst>
              <a:ext uri="{FF2B5EF4-FFF2-40B4-BE49-F238E27FC236}">
                <a16:creationId xmlns:a16="http://schemas.microsoft.com/office/drawing/2014/main" id="{8CC6D5EB-22C5-4EEC-A9F1-839ABC70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1" y="0"/>
            <a:ext cx="4571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265464" y="643467"/>
            <a:ext cx="4090308" cy="5147733"/>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a:t>
            </a:r>
          </a:p>
          <a:p>
            <a:pPr eaLnBrk="1" hangingPunct="1">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Holy Resurrection!</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DB05A60-8819-D13A-72C5-3B766F65817A}"/>
              </a:ext>
            </a:extLst>
          </p:cNvPr>
          <p:cNvSpPr txBox="1">
            <a:spLocks noChangeArrowheads="1"/>
          </p:cNvSpPr>
          <p:nvPr/>
        </p:nvSpPr>
        <p:spPr bwMode="auto">
          <a:xfrm>
            <a:off x="533400" y="-14288"/>
            <a:ext cx="8153400" cy="6586538"/>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dirty="0">
                <a:effectLst>
                  <a:outerShdw blurRad="38100" dist="38100" dir="2700000" algn="tl">
                    <a:srgbClr val="000000">
                      <a:alpha val="43137"/>
                    </a:srgbClr>
                  </a:outerShdw>
                </a:effectLst>
              </a:rPr>
              <a:t>RESPONDING TO GOD’S WORD</a:t>
            </a:r>
          </a:p>
          <a:p>
            <a:pPr algn="ctr" eaLnBrk="1" hangingPunct="1">
              <a:spcBef>
                <a:spcPct val="0"/>
              </a:spcBef>
              <a:buClrTx/>
              <a:buSzTx/>
              <a:buFont typeface="Wingdings" pitchFamily="2" charset="2"/>
              <a:buNone/>
              <a:defRPr/>
            </a:pPr>
            <a:endParaRPr lang="en-US" sz="1400" dirty="0">
              <a:effectLst>
                <a:outerShdw blurRad="38100" dist="38100" dir="2700000" algn="tl">
                  <a:srgbClr val="000000">
                    <a:alpha val="43137"/>
                  </a:srgbClr>
                </a:outerShdw>
              </a:effectLst>
            </a:endParaRPr>
          </a:p>
          <a:p>
            <a:pPr eaLnBrk="1" hangingPunct="1">
              <a:lnSpc>
                <a:spcPct val="150000"/>
              </a:lnSpc>
              <a:spcBef>
                <a:spcPct val="0"/>
              </a:spcBef>
              <a:buClrTx/>
              <a:buSzTx/>
              <a:buFont typeface="Wingdings" pitchFamily="2" charset="2"/>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1 Corinthians 15: 1–6, Colossians 1: 19–20</a:t>
            </a:r>
          </a:p>
          <a:p>
            <a:pPr eaLnBrk="1" hangingPunct="1">
              <a:lnSpc>
                <a:spcPct val="150000"/>
              </a:lnSpc>
              <a:spcBef>
                <a:spcPct val="0"/>
              </a:spcBef>
              <a:buClrTx/>
              <a:buSzTx/>
              <a:buFont typeface="Wingdings" pitchFamily="2" charset="2"/>
              <a:buNone/>
              <a:defRPr/>
            </a:pPr>
            <a:endParaRPr lang="en-US" altLang="en-US" sz="1100" b="0" i="1" dirty="0">
              <a:effectLst>
                <a:outerShdw blurRad="38100" dist="38100" dir="2700000" algn="tl">
                  <a:srgbClr val="000000">
                    <a:alpha val="43137"/>
                  </a:srgbClr>
                </a:outerShdw>
              </a:effectLst>
            </a:endParaRPr>
          </a:p>
          <a:p>
            <a:pPr marL="685800" indent="-685800" algn="just">
              <a:spcBef>
                <a:spcPts val="0"/>
              </a:spcBef>
              <a:spcAft>
                <a:spcPts val="0"/>
              </a:spcAft>
              <a:buFont typeface="Wingdings" pitchFamily="2" charset="2"/>
              <a:buNone/>
              <a:tabLst>
                <a:tab pos="5486400" algn="r"/>
              </a:tabLst>
              <a:defRPr/>
            </a:pPr>
            <a:r>
              <a:rPr lang="en-US" sz="2400" b="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	This is the good news that we have received, in which we stand, and by which we are being saved, if we hold firmly to the message proclaimed:</a:t>
            </a:r>
            <a:r>
              <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p>
          <a:p>
            <a:pPr marL="685800" indent="-685800" algn="just">
              <a:spcBef>
                <a:spcPts val="0"/>
              </a:spcBef>
              <a:spcAft>
                <a:spcPts val="0"/>
              </a:spcAft>
              <a:buFont typeface="Wingdings" pitchFamily="2" charset="2"/>
              <a:buNone/>
              <a:tabLst>
                <a:tab pos="5486400" algn="r"/>
              </a:tabLst>
              <a:defRPr/>
            </a:pPr>
            <a:endPar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914400" indent="-914400" algn="just">
              <a:lnSpc>
                <a:spcPct val="150000"/>
              </a:lnSpc>
              <a:spcBef>
                <a:spcPts val="0"/>
              </a:spcBef>
              <a:spcAft>
                <a:spcPts val="0"/>
              </a:spcAft>
              <a:buFont typeface="Wingdings" pitchFamily="2" charset="2"/>
              <a:buNone/>
              <a:tabLst>
                <a:tab pos="5486400" algn="r"/>
              </a:tabLst>
              <a:defRPr/>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	That Christ Jesus died for our sins according to the scriptures, that he was buried, that he was raised on the third day, and that he appeared first to the women, .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5170-5E33-F388-5676-43A51286CA7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BD3F2DB8-12B6-8E3E-E807-752198450D59}"/>
              </a:ext>
            </a:extLst>
          </p:cNvPr>
          <p:cNvSpPr txBox="1">
            <a:spLocks noChangeArrowheads="1"/>
          </p:cNvSpPr>
          <p:nvPr/>
        </p:nvSpPr>
        <p:spPr bwMode="auto">
          <a:xfrm>
            <a:off x="228600" y="76200"/>
            <a:ext cx="8839200" cy="691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Christ is Risen! From the depths of Death Valley to Mount Everest’s summit: Shout!</a:t>
            </a:r>
          </a:p>
          <a:p>
            <a:pPr marL="519113" lvl="1" indent="-4763">
              <a:spcBef>
                <a:spcPts val="0"/>
              </a:spcBef>
              <a:spcAft>
                <a:spcPts val="1200"/>
              </a:spcAft>
              <a:buNone/>
              <a:tabLst/>
              <a:defRPr/>
            </a:pPr>
            <a:r>
              <a:rPr lang="en-US" altLang="en-US" sz="3200" b="1" dirty="0">
                <a:effectLst>
                  <a:outerShdw blurRad="38100" dist="38100" dir="2700000" algn="tl">
                    <a:srgbClr val="000000">
                      <a:alpha val="43137"/>
                    </a:srgbClr>
                  </a:outerShdw>
                </a:effectLst>
              </a:rPr>
              <a:t>Christ is risen!</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From the jagged walls of the Grand Canyon to the falling, majestic waters of Niagara Falls: Rejoice!</a:t>
            </a:r>
          </a:p>
          <a:p>
            <a:pPr marL="519113" lvl="1" indent="-4763">
              <a:spcBef>
                <a:spcPts val="0"/>
              </a:spcBef>
              <a:spcAft>
                <a:spcPts val="1200"/>
              </a:spcAft>
              <a:buNone/>
              <a:tabLst/>
              <a:defRPr/>
            </a:pPr>
            <a:r>
              <a:rPr lang="en-US" altLang="en-US" sz="3200" b="1" dirty="0">
                <a:effectLst>
                  <a:outerShdw blurRad="38100" dist="38100" dir="2700000" algn="tl">
                    <a:srgbClr val="000000">
                      <a:alpha val="43137"/>
                    </a:srgbClr>
                  </a:outerShdw>
                </a:effectLst>
              </a:rPr>
              <a:t>Christ is risen!</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From the empty tomb of Jerusalem to the Great Wall of China: Exclaim!</a:t>
            </a:r>
          </a:p>
          <a:p>
            <a:pPr marL="519113" lvl="1" indent="-4763">
              <a:spcBef>
                <a:spcPts val="0"/>
              </a:spcBef>
              <a:spcAft>
                <a:spcPts val="1200"/>
              </a:spcAft>
              <a:buNone/>
              <a:tabLst/>
              <a:defRPr/>
            </a:pPr>
            <a:r>
              <a:rPr lang="en-US" altLang="en-US" sz="3200" b="1" dirty="0">
                <a:effectLst>
                  <a:outerShdw blurRad="38100" dist="38100" dir="2700000" algn="tl">
                    <a:srgbClr val="000000">
                      <a:alpha val="43137"/>
                    </a:srgbClr>
                  </a:outerShdw>
                </a:effectLst>
              </a:rPr>
              <a:t>Christ is risen!</a:t>
            </a:r>
          </a:p>
          <a:p>
            <a:pPr indent="-4763" algn="r">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 .</a:t>
            </a:r>
            <a:endParaRPr lang="en-US"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649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0E487B2-DA76-2AC1-6B59-F297EC5BDD45}"/>
              </a:ext>
            </a:extLst>
          </p:cNvPr>
          <p:cNvSpPr txBox="1">
            <a:spLocks noChangeArrowheads="1"/>
          </p:cNvSpPr>
          <p:nvPr/>
        </p:nvSpPr>
        <p:spPr bwMode="auto">
          <a:xfrm>
            <a:off x="685800" y="228600"/>
            <a:ext cx="8153400" cy="5900738"/>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 typeface="Wingdings" pitchFamily="2" charset="2"/>
              <a:buNone/>
              <a:defRPr/>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to Peter, and to the Twelve, and then to many faithful witnesses. In him all the fullness of God was pleased to dwell, and through him God was pleased to reconcile to himself all things, whether on earth or in heaven, by making peace through the blood of his cross. Amen.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0678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a:t>
            </a:r>
            <a:r>
              <a:rPr lang="en-US" altLang="en-US" sz="2200" b="0" i="1" dirty="0">
                <a:effectLst>
                  <a:outerShdw blurRad="38100" dist="38100" dir="2700000" algn="tl">
                    <a:srgbClr val="000000">
                      <a:alpha val="43137"/>
                    </a:srgbClr>
                  </a:outerShdw>
                </a:effectLst>
              </a:rPr>
              <a:t>507 	 I Come with Joy			vv. 1, 5</a:t>
            </a:r>
          </a:p>
          <a:p>
            <a:pPr eaLnBrk="1" hangingPunct="1">
              <a:spcBef>
                <a:spcPct val="0"/>
              </a:spcBef>
              <a:buClrTx/>
              <a:buSzTx/>
              <a:buFontTx/>
              <a:buNone/>
              <a:defRPr/>
            </a:pPr>
            <a:endParaRPr lang="en-US" altLang="en-US" sz="2200"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come with joy to meet my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Forgiven, loved, and free,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awe and wonder to recall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life laid down for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life laid down for me.</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0B28-5FC8-920B-2539-47275682C90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E0074FE-703E-9AD5-C4B4-067C4E41359F}"/>
              </a:ext>
            </a:extLst>
          </p:cNvPr>
          <p:cNvSpPr txBox="1">
            <a:spLocks noChangeArrowheads="1"/>
          </p:cNvSpPr>
          <p:nvPr/>
        </p:nvSpPr>
        <p:spPr bwMode="auto">
          <a:xfrm>
            <a:off x="-76200" y="0"/>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5</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Together met, together bound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We'll go our different ways,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as His people in the world,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We'll live and speak His praise,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We'll live and speak His praise.</a:t>
            </a:r>
          </a:p>
        </p:txBody>
      </p:sp>
    </p:spTree>
    <p:extLst>
      <p:ext uri="{BB962C8B-B14F-4D97-AF65-F5344CB8AC3E}">
        <p14:creationId xmlns:p14="http://schemas.microsoft.com/office/powerpoint/2010/main" val="1709600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the Light of Your Love Is Shining!	</a:t>
            </a:r>
          </a:p>
          <a:p>
            <a:pPr marL="0" indent="0" algn="r">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vv. 1, 2 | No. 192 GTG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the light of your love is shining,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midst of the darkness, shining;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Light of the World, shine upon us;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set us free by the truth you now bring us.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on me; shine on me. </a:t>
            </a:r>
          </a:p>
          <a:p>
            <a:pPr marL="0" indent="0" algn="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3D04-CEC8-90C3-EE04-211E21BEF153}"/>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868B448C-9ADB-13FD-ED9D-C5BECB2781D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REFRAIN:           </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Jesus, shine;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this land with the Father’s glory.</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Blaze, Spirit, blaze; set our hearts on fire.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Flow, river, flow;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flood the nations with grace and mercy.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Send forth your word, Lord,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there be light.</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98102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I come to your awesome presence,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the shadows into your radiance;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the blood I may enter your brightness.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Search me; try me; </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consume all my darkness; </a:t>
            </a:r>
            <a:b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 on me; shine on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77185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2">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228600" y="381000"/>
            <a:ext cx="83058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From the outer reaches of the cosmos above to the inner cells of our souls: Declare!</a:t>
            </a:r>
          </a:p>
          <a:p>
            <a:pPr marL="233363" indent="-4763">
              <a:spcBef>
                <a:spcPts val="0"/>
              </a:spcBef>
              <a:spcAft>
                <a:spcPts val="1200"/>
              </a:spcAft>
              <a:buNone/>
              <a:tabLst/>
              <a:defRPr/>
            </a:pPr>
            <a:r>
              <a:rPr lang="en-US" altLang="en-US" b="1" dirty="0">
                <a:effectLst>
                  <a:outerShdw blurRad="38100" dist="38100" dir="2700000" algn="tl">
                    <a:srgbClr val="000000">
                      <a:alpha val="43137"/>
                    </a:srgbClr>
                  </a:outerShdw>
                </a:effectLst>
              </a:rPr>
              <a:t>  Christ is risen, indeed!</a:t>
            </a:r>
          </a:p>
          <a:p>
            <a:pPr marL="233363" indent="-4763">
              <a:spcBef>
                <a:spcPts val="0"/>
              </a:spcBef>
              <a:spcAft>
                <a:spcPts val="1200"/>
              </a:spcAft>
              <a:buNone/>
              <a:tabLst/>
              <a:defRPr/>
            </a:pPr>
            <a:endParaRPr lang="en-US" altLang="en-US" sz="2400" dirty="0">
              <a:effectLst>
                <a:outerShdw blurRad="38100" dist="38100" dir="2700000" algn="tl">
                  <a:srgbClr val="000000">
                    <a:alpha val="43137"/>
                  </a:srgbClr>
                </a:outerShdw>
              </a:effectLst>
            </a:endParaRPr>
          </a:p>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With grateful hearts and joyful praise on our lips, let us worship God. </a:t>
            </a:r>
          </a:p>
        </p:txBody>
      </p:sp>
    </p:spTree>
    <p:extLst>
      <p:ext uri="{BB962C8B-B14F-4D97-AF65-F5344CB8AC3E}">
        <p14:creationId xmlns:p14="http://schemas.microsoft.com/office/powerpoint/2010/main" val="4287854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3880-FFB8-03B8-2274-4DA48BF00228}"/>
            </a:ext>
          </a:extLst>
        </p:cNvPr>
        <p:cNvGrpSpPr/>
        <p:nvPr/>
      </p:nvGrpSpPr>
      <p:grpSpPr>
        <a:xfrm>
          <a:off x="0" y="0"/>
          <a:ext cx="0" cy="0"/>
          <a:chOff x="0" y="0"/>
          <a:chExt cx="0" cy="0"/>
        </a:xfrm>
      </p:grpSpPr>
      <p:sp>
        <p:nvSpPr>
          <p:cNvPr id="26627" name="Rectangle 2">
            <a:extLst>
              <a:ext uri="{FF2B5EF4-FFF2-40B4-BE49-F238E27FC236}">
                <a16:creationId xmlns:a16="http://schemas.microsoft.com/office/drawing/2014/main" id="{CA31BD5D-E1C0-DB98-6084-0745F709BDC2}"/>
              </a:ext>
            </a:extLst>
          </p:cNvPr>
          <p:cNvSpPr>
            <a:spLocks noChangeArrowheads="1"/>
          </p:cNvSpPr>
          <p:nvPr/>
        </p:nvSpPr>
        <p:spPr bwMode="auto">
          <a:xfrm>
            <a:off x="457200" y="0"/>
            <a:ext cx="8382000" cy="510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i="1" dirty="0"/>
              <a:t>“Behold, I stand at the door and knock; if those who hear my voice open the door, I will come in to them and eat with them, and they with me.”		   </a:t>
            </a:r>
            <a:r>
              <a:rPr lang="en-US" altLang="en-US" sz="2200" dirty="0"/>
              <a:t>Revelation 3: 20</a:t>
            </a:r>
          </a:p>
          <a:p>
            <a:pPr algn="just" eaLnBrk="1" hangingPunct="1">
              <a:lnSpc>
                <a:spcPct val="150000"/>
              </a:lnSpc>
              <a:spcBef>
                <a:spcPct val="0"/>
              </a:spcBef>
              <a:buClrTx/>
              <a:buSzTx/>
              <a:buFontTx/>
              <a:buNone/>
              <a:defRPr/>
            </a:pPr>
            <a:endParaRPr lang="en-US" altLang="en-US" sz="2200" i="1" dirty="0"/>
          </a:p>
        </p:txBody>
      </p:sp>
    </p:spTree>
    <p:extLst>
      <p:ext uri="{BB962C8B-B14F-4D97-AF65-F5344CB8AC3E}">
        <p14:creationId xmlns:p14="http://schemas.microsoft.com/office/powerpoint/2010/main" val="2321390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A9E6A-AE80-0BBA-F180-8EB47FF9967E}"/>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96A91C00-D4EE-01C3-9044-58AFD1D2DF5D}"/>
              </a:ext>
            </a:extLst>
          </p:cNvPr>
          <p:cNvSpPr>
            <a:spLocks noChangeArrowheads="1"/>
          </p:cNvSpPr>
          <p:nvPr/>
        </p:nvSpPr>
        <p:spPr bwMode="auto">
          <a:xfrm>
            <a:off x="304800" y="99460"/>
            <a:ext cx="8458200" cy="660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As we have eaten the bread and consumed the cup, O God, may the power of Christ’s resurrection fill us with the joy of life. May we lead a life worthy of our calling as witnesses of Christ’s resurrection. In Jesus’ name we joyfully pray together: </a:t>
            </a:r>
          </a:p>
        </p:txBody>
      </p:sp>
    </p:spTree>
    <p:extLst>
      <p:ext uri="{BB962C8B-B14F-4D97-AF65-F5344CB8AC3E}">
        <p14:creationId xmlns:p14="http://schemas.microsoft.com/office/powerpoint/2010/main" val="76231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dirty="0"/>
              <a:t>Our Father who art in heaven,</a:t>
            </a:r>
          </a:p>
          <a:p>
            <a:pPr algn="ctr">
              <a:lnSpc>
                <a:spcPts val="4300"/>
              </a:lnSpc>
              <a:spcBef>
                <a:spcPct val="0"/>
              </a:spcBef>
              <a:buClrTx/>
              <a:buSzTx/>
              <a:buFontTx/>
              <a:buNone/>
            </a:pPr>
            <a:r>
              <a:rPr lang="en-US" altLang="en-US" b="1" dirty="0"/>
              <a:t>Hallowed be thy name. </a:t>
            </a:r>
          </a:p>
          <a:p>
            <a:pPr algn="ctr">
              <a:lnSpc>
                <a:spcPts val="4300"/>
              </a:lnSpc>
              <a:spcBef>
                <a:spcPct val="0"/>
              </a:spcBef>
              <a:buClrTx/>
              <a:buSzTx/>
              <a:buFontTx/>
              <a:buNone/>
            </a:pPr>
            <a:r>
              <a:rPr lang="en-US" altLang="en-US" b="1" dirty="0"/>
              <a:t>Thy kingdom come, thy will be done; </a:t>
            </a:r>
          </a:p>
          <a:p>
            <a:pPr algn="ctr">
              <a:lnSpc>
                <a:spcPts val="4300"/>
              </a:lnSpc>
              <a:spcBef>
                <a:spcPct val="0"/>
              </a:spcBef>
              <a:buClrTx/>
              <a:buSzTx/>
              <a:buFontTx/>
              <a:buNone/>
            </a:pPr>
            <a:r>
              <a:rPr lang="en-US" altLang="en-US" b="1" dirty="0"/>
              <a:t>On earth as it is in heaven.</a:t>
            </a:r>
          </a:p>
          <a:p>
            <a:pPr algn="ctr">
              <a:lnSpc>
                <a:spcPts val="4300"/>
              </a:lnSpc>
              <a:spcBef>
                <a:spcPct val="0"/>
              </a:spcBef>
              <a:buClrTx/>
              <a:buSzTx/>
              <a:buFontTx/>
              <a:buNone/>
            </a:pPr>
            <a:r>
              <a:rPr lang="en-US" altLang="en-US" b="1" dirty="0"/>
              <a:t>Give us this day our daily bread; </a:t>
            </a:r>
          </a:p>
          <a:p>
            <a:pPr algn="ctr">
              <a:lnSpc>
                <a:spcPts val="4300"/>
              </a:lnSpc>
              <a:spcBef>
                <a:spcPct val="0"/>
              </a:spcBef>
              <a:buClrTx/>
              <a:buSzTx/>
              <a:buFontTx/>
              <a:buNone/>
            </a:pPr>
            <a:r>
              <a:rPr lang="en-US" altLang="en-US" b="1" dirty="0"/>
              <a:t>And forgive us our debts, </a:t>
            </a:r>
          </a:p>
          <a:p>
            <a:pPr algn="ctr">
              <a:lnSpc>
                <a:spcPts val="4300"/>
              </a:lnSpc>
              <a:spcBef>
                <a:spcPct val="0"/>
              </a:spcBef>
              <a:buClrTx/>
              <a:buSzTx/>
              <a:buFontTx/>
              <a:buNone/>
            </a:pPr>
            <a:r>
              <a:rPr lang="en-US" altLang="en-US" b="1" dirty="0"/>
              <a:t>As we forgive our debtors; </a:t>
            </a:r>
          </a:p>
          <a:p>
            <a:pPr algn="ctr">
              <a:lnSpc>
                <a:spcPts val="4300"/>
              </a:lnSpc>
              <a:spcBef>
                <a:spcPct val="0"/>
              </a:spcBef>
              <a:buClrTx/>
              <a:buSzTx/>
              <a:buFontTx/>
              <a:buNone/>
            </a:pPr>
            <a:r>
              <a:rPr lang="en-US" altLang="en-US" b="1" dirty="0"/>
              <a:t>And lead us not into temptation,</a:t>
            </a:r>
          </a:p>
          <a:p>
            <a:pPr algn="ctr">
              <a:lnSpc>
                <a:spcPts val="4300"/>
              </a:lnSpc>
              <a:spcBef>
                <a:spcPct val="0"/>
              </a:spcBef>
              <a:buClrTx/>
              <a:buSzTx/>
              <a:buFontTx/>
              <a:buNone/>
            </a:pPr>
            <a:r>
              <a:rPr lang="en-US" altLang="en-US" b="1" dirty="0"/>
              <a:t>But deliver us from evil, </a:t>
            </a:r>
          </a:p>
          <a:p>
            <a:pPr algn="ctr">
              <a:lnSpc>
                <a:spcPts val="4300"/>
              </a:lnSpc>
              <a:spcBef>
                <a:spcPct val="0"/>
              </a:spcBef>
              <a:buClrTx/>
              <a:buSzTx/>
              <a:buFontTx/>
              <a:buNone/>
            </a:pPr>
            <a:r>
              <a:rPr lang="en-US" altLang="en-US" b="1" dirty="0"/>
              <a:t>For Thine is the kingdom </a:t>
            </a:r>
          </a:p>
          <a:p>
            <a:pPr algn="ctr">
              <a:lnSpc>
                <a:spcPts val="4300"/>
              </a:lnSpc>
              <a:spcBef>
                <a:spcPct val="0"/>
              </a:spcBef>
              <a:buClrTx/>
              <a:buSzTx/>
              <a:buFontTx/>
              <a:buNone/>
            </a:pPr>
            <a:r>
              <a:rPr lang="en-US" altLang="en-US" b="1" dirty="0"/>
              <a:t>And the power and the glory, forever.  Amen.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152400" y="137188"/>
            <a:ext cx="8839200" cy="63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300" b="0" dirty="0">
                <a:effectLst>
                  <a:outerShdw blurRad="38100" dist="38100" dir="2700000" algn="tl">
                    <a:srgbClr val="000000">
                      <a:alpha val="43137"/>
                    </a:srgbClr>
                  </a:outerShdw>
                </a:effectLst>
              </a:rPr>
              <a:t>COMMUNION BLESSING:  Let us give thanks to the Lord our God.   </a:t>
            </a:r>
          </a:p>
          <a:p>
            <a:pPr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Awesome God, we give you thanks for the hope we have in Jesus, who died, is risen and reigns over all. Because he lives, we look forward to eternal life, knowing that nothing past, present, or yet to come shall ever separate us from your mysterious and miraculous love made known in Jesus Christ our Lord.  Amen.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347832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32C9E65-8076-E894-1A05-DF9FF461322A}"/>
              </a:ext>
            </a:extLst>
          </p:cNvPr>
          <p:cNvSpPr>
            <a:spLocks noChangeArrowheads="1"/>
          </p:cNvSpPr>
          <p:nvPr/>
        </p:nvSpPr>
        <p:spPr bwMode="auto">
          <a:xfrm>
            <a:off x="11113" y="152400"/>
            <a:ext cx="8904287" cy="4986338"/>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 OF PRAISE:  	</a:t>
            </a:r>
            <a:r>
              <a:rPr lang="en-US" altLang="en-US" sz="2200" b="0" i="1" dirty="0">
                <a:effectLst>
                  <a:outerShdw blurRad="38100" dist="38100" dir="2700000" algn="tl">
                    <a:srgbClr val="000000">
                      <a:alpha val="43137"/>
                    </a:srgbClr>
                  </a:outerShdw>
                </a:effectLst>
              </a:rPr>
              <a:t> No. 123  Jesus Christ Is Risen Today</a:t>
            </a:r>
          </a:p>
          <a:p>
            <a:pPr algn="ctr" eaLnBrk="1" hangingPunct="1">
              <a:spcBef>
                <a:spcPct val="0"/>
              </a:spcBef>
              <a:buClrTx/>
              <a:buSzTx/>
              <a:buFontTx/>
              <a:buNone/>
              <a:defRPr/>
            </a:pPr>
            <a:endParaRPr lang="en-US" altLang="en-US" sz="2200" b="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is risen today, Alleluia!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triumphant holy day, Alleluia!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did once, upon the cross, Alleluia!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Suffer to redeem our loss. Alleluia!</a:t>
            </a:r>
          </a:p>
          <a:p>
            <a:pPr algn="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Cont’d.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D10EDFE-9D1B-5A19-6B9A-930D932C0CA3}"/>
              </a:ext>
            </a:extLst>
          </p:cNvPr>
          <p:cNvSpPr>
            <a:spLocks noChangeArrowheads="1"/>
          </p:cNvSpPr>
          <p:nvPr/>
        </p:nvSpPr>
        <p:spPr bwMode="auto">
          <a:xfrm>
            <a:off x="0" y="0"/>
            <a:ext cx="9144000" cy="6946261"/>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  </a:t>
            </a:r>
            <a:r>
              <a:rPr lang="en-US" altLang="en-US" sz="2400" b="0" i="1" dirty="0">
                <a:effectLst>
                  <a:outerShdw blurRad="38100" dist="38100" dir="2700000" algn="tl">
                    <a:srgbClr val="000000">
                      <a:alpha val="43137"/>
                    </a:srgbClr>
                  </a:outerShdw>
                </a:effectLst>
              </a:rPr>
              <a:t>No. 104	Christ Is Risen! Shout Hosanna!</a:t>
            </a:r>
          </a:p>
          <a:p>
            <a:pPr>
              <a:spcBef>
                <a:spcPct val="0"/>
              </a:spcBef>
              <a:buFont typeface="Wingdings" pitchFamily="2" charset="2"/>
              <a:buNone/>
              <a:defRPr/>
            </a:pPr>
            <a:endParaRPr lang="en-US" altLang="en-US" sz="105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Christ is risen! Shout hosanna!</a:t>
            </a: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Celebrate this day of days!</a:t>
            </a: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Christ is risen! Hush in wonder:</a:t>
            </a: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All creation is amazed.</a:t>
            </a: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In the desert all-surrounding,</a:t>
            </a: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See, a spreading tree has grown.</a:t>
            </a: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Healing leaves of grace abounding</a:t>
            </a:r>
          </a:p>
          <a:p>
            <a:pPr algn="ctr">
              <a:lnSpc>
                <a:spcPct val="150000"/>
              </a:lnSpc>
              <a:spcBef>
                <a:spcPct val="0"/>
              </a:spcBef>
              <a:buFont typeface="Wingdings" pitchFamily="2" charset="2"/>
              <a:buNone/>
              <a:defRPr/>
            </a:pPr>
            <a:r>
              <a:rPr lang="en-US" altLang="en-US" sz="3100" b="1" i="1" dirty="0">
                <a:effectLst>
                  <a:outerShdw blurRad="38100" dist="38100" dir="2700000" algn="tl">
                    <a:srgbClr val="000000">
                      <a:alpha val="43137"/>
                    </a:srgbClr>
                  </a:outerShdw>
                </a:effectLst>
              </a:rPr>
              <a:t>Bring a taste of love unknown.</a:t>
            </a:r>
            <a:r>
              <a:rPr lang="en-US" altLang="en-US" sz="3000" b="1" i="1" dirty="0">
                <a:effectLst>
                  <a:outerShdw blurRad="38100" dist="38100" dir="2700000" algn="tl">
                    <a:srgbClr val="000000">
                      <a:alpha val="43137"/>
                    </a:srgbClr>
                  </a:outerShdw>
                </a:effectLst>
              </a:rPr>
              <a:t>    </a:t>
            </a:r>
          </a:p>
          <a:p>
            <a:pPr algn="r">
              <a:lnSpc>
                <a:spcPct val="150000"/>
              </a:lnSpc>
              <a:spcBef>
                <a:spcPct val="0"/>
              </a:spcBef>
              <a:buFont typeface="Wingdings" pitchFamily="2" charset="2"/>
              <a:buNone/>
              <a:defRPr/>
            </a:pPr>
            <a:r>
              <a:rPr lang="en-US" altLang="en-US" sz="3000" b="1" i="1" dirty="0">
                <a:effectLst>
                  <a:outerShdw blurRad="38100" dist="38100" dir="2700000" algn="tl">
                    <a:srgbClr val="000000">
                      <a:alpha val="43137"/>
                    </a:srgbClr>
                  </a:outerShdw>
                </a:effectLst>
              </a:rPr>
              <a:t>. . .</a:t>
            </a:r>
            <a:endParaRPr lang="en-US" altLang="en-US" sz="2600" i="1"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6ADFE848-4CB1-991E-498F-D7EF332C210B}"/>
              </a:ext>
            </a:extLst>
          </p:cNvPr>
          <p:cNvSpPr>
            <a:spLocks noChangeArrowheads="1"/>
          </p:cNvSpPr>
          <p:nvPr/>
        </p:nvSpPr>
        <p:spPr bwMode="auto">
          <a:xfrm>
            <a:off x="0" y="152400"/>
            <a:ext cx="9144000" cy="6639895"/>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Christ is risen! Raise your spirits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From the caverns of despair.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Walk with gladness in the morning.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See what love can do and dare.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Drink the wine of resurrection,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Not a servant, but a friend.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Jesus is our strong companion.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Joy and peace shall never end.</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4C915A95-154C-B9F4-A95D-6E643079A796}"/>
              </a:ext>
            </a:extLst>
          </p:cNvPr>
          <p:cNvSpPr>
            <a:spLocks noChangeArrowheads="1"/>
          </p:cNvSpPr>
          <p:nvPr/>
        </p:nvSpPr>
        <p:spPr bwMode="auto">
          <a:xfrm>
            <a:off x="0" y="152400"/>
            <a:ext cx="9144000" cy="5900738"/>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Christ is risen! Earth and heaven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Nevermore shall be the same.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Break the bread of new creation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Where the world is still in pain.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Tell its grim, demonic chorus: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"Christ is risen! Get you gone!"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God the First and Last is with us.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Sing Hosanna, everyone!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83289A7-168D-276A-623F-3030C1B3DEF9}"/>
              </a:ext>
            </a:extLst>
          </p:cNvPr>
          <p:cNvSpPr>
            <a:spLocks noChangeArrowheads="1"/>
          </p:cNvSpPr>
          <p:nvPr/>
        </p:nvSpPr>
        <p:spPr bwMode="auto">
          <a:xfrm>
            <a:off x="204788" y="381418"/>
            <a:ext cx="8747125" cy="4247317"/>
          </a:xfrm>
          <a:prstGeom prst="rect">
            <a:avLst/>
          </a:prstGeom>
          <a:noFill/>
          <a:ln>
            <a:noFill/>
          </a:ln>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defRPr/>
            </a:pPr>
            <a:r>
              <a:rPr lang="en-US" altLang="en-US" sz="2400" b="0" dirty="0">
                <a:effectLst>
                  <a:outerShdw blurRad="38100" dist="38100" dir="2700000" algn="tl">
                    <a:srgbClr val="000000">
                      <a:alpha val="43137"/>
                    </a:srgbClr>
                  </a:outerShdw>
                </a:effectLst>
              </a:rPr>
              <a:t>* CHARGE TO THE PEOPLE &amp; BENEDICTION</a:t>
            </a:r>
          </a:p>
          <a:p>
            <a:pPr>
              <a:spcBef>
                <a:spcPct val="0"/>
              </a:spcBef>
              <a:buClrTx/>
              <a:buSzTx/>
              <a:buFontTx/>
              <a:buNone/>
              <a:defRPr/>
            </a:pPr>
            <a:endParaRPr lang="en-US" altLang="en-US" sz="2400" i="1" dirty="0">
              <a:effectLst>
                <a:outerShdw blurRad="38100" dist="38100" dir="2700000" algn="tl">
                  <a:srgbClr val="000000">
                    <a:alpha val="43137"/>
                  </a:srgbClr>
                </a:outerShdw>
              </a:effectLst>
            </a:endParaRPr>
          </a:p>
          <a:p>
            <a:pPr>
              <a:spcBef>
                <a:spcPct val="0"/>
              </a:spcBef>
              <a:buClrTx/>
              <a:buSzTx/>
              <a:buFont typeface="Wingdings" pitchFamily="2" charset="2"/>
              <a:buNone/>
              <a:tabLst>
                <a:tab pos="8058150" algn="r"/>
              </a:tabLst>
              <a:defRPr/>
            </a:pPr>
            <a:r>
              <a:rPr lang="en-US" altLang="en-US" sz="2400" b="0" dirty="0">
                <a:effectLst>
                  <a:outerShdw blurRad="38100" dist="38100" dir="2700000" algn="tl">
                    <a:srgbClr val="000000">
                      <a:alpha val="43137"/>
                    </a:srgbClr>
                  </a:outerShdw>
                </a:effectLst>
              </a:rPr>
              <a:t>* CHORAL BENEDICTION:	Chancel Choir</a:t>
            </a:r>
          </a:p>
          <a:p>
            <a:pPr marL="342900" indent="-342900">
              <a:spcBef>
                <a:spcPct val="0"/>
              </a:spcBef>
              <a:buClrTx/>
              <a:buSzTx/>
              <a:buFont typeface="Arial" charset="0"/>
              <a:buChar char="•"/>
              <a:tabLst>
                <a:tab pos="8058150" algn="r"/>
              </a:tabLst>
              <a:defRPr/>
            </a:pPr>
            <a:endParaRPr lang="en-US" altLang="en-US" sz="2400" b="0" dirty="0">
              <a:effectLst>
                <a:outerShdw blurRad="38100" dist="38100" dir="2700000" algn="tl">
                  <a:srgbClr val="000000">
                    <a:alpha val="43137"/>
                  </a:srgbClr>
                </a:outerShdw>
              </a:effectLst>
            </a:endParaRPr>
          </a:p>
          <a:p>
            <a:pPr>
              <a:lnSpc>
                <a:spcPct val="150000"/>
              </a:lnSpc>
              <a:spcBef>
                <a:spcPct val="0"/>
              </a:spcBef>
              <a:buClrTx/>
              <a:buSzTx/>
              <a:buFont typeface="Wingdings" pitchFamily="2" charset="2"/>
              <a:buNone/>
              <a:tabLst>
                <a:tab pos="8058150" algn="r"/>
              </a:tabLst>
              <a:defRPr/>
            </a:pPr>
            <a:r>
              <a:rPr lang="en-US" altLang="en-US" sz="2400" b="0" dirty="0">
                <a:effectLst>
                  <a:outerShdw blurRad="38100" dist="38100" dir="2700000" algn="tl">
                    <a:srgbClr val="000000">
                      <a:alpha val="43137"/>
                    </a:srgbClr>
                  </a:outerShdw>
                </a:effectLst>
              </a:rPr>
              <a:t>   POSTLUDE:   </a:t>
            </a:r>
            <a:r>
              <a:rPr lang="en-US" altLang="en-US" sz="2400" b="0" i="1" dirty="0">
                <a:effectLst>
                  <a:outerShdw blurRad="38100" dist="38100" dir="2700000" algn="tl">
                    <a:srgbClr val="000000">
                      <a:alpha val="43137"/>
                    </a:srgbClr>
                  </a:outerShdw>
                </a:effectLst>
              </a:rPr>
              <a:t>Tu es Petra, toccata </a:t>
            </a:r>
            <a:r>
              <a:rPr lang="en-US" altLang="en-US" sz="2400" b="0" dirty="0">
                <a:effectLst>
                  <a:outerShdw blurRad="38100" dist="38100" dir="2700000" algn="tl">
                    <a:srgbClr val="000000">
                      <a:alpha val="43137"/>
                    </a:srgbClr>
                  </a:outerShdw>
                </a:effectLst>
              </a:rPr>
              <a:t>	Tim Topolski</a:t>
            </a:r>
          </a:p>
          <a:p>
            <a:pPr algn="ctr">
              <a:lnSpc>
                <a:spcPct val="150000"/>
              </a:lnSpc>
              <a:spcBef>
                <a:spcPct val="0"/>
              </a:spcBef>
              <a:buClrTx/>
              <a:buSzTx/>
              <a:buNone/>
              <a:tabLst>
                <a:tab pos="8058150" algn="r"/>
              </a:tabLst>
              <a:defRPr/>
            </a:pPr>
            <a:r>
              <a:rPr lang="en-US" altLang="en-US" sz="2000" i="1" dirty="0">
                <a:effectLst>
                  <a:outerShdw blurRad="38100" dist="38100" dir="2700000" algn="tl">
                    <a:srgbClr val="000000">
                      <a:alpha val="43137"/>
                    </a:srgbClr>
                  </a:outerShdw>
                </a:effectLst>
              </a:rPr>
              <a:t>by Henri Mulet</a:t>
            </a:r>
            <a:endParaRPr lang="en-US" altLang="en-US" sz="2200" b="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8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000" b="0" dirty="0">
                <a:effectLst>
                  <a:outerShdw blurRad="38100" dist="38100" dir="2700000" algn="tl">
                    <a:srgbClr val="000000">
                      <a:alpha val="43137"/>
                    </a:srgbClr>
                  </a:outerShdw>
                </a:effectLst>
                <a:latin typeface="Script MT Bold" pitchFamily="66" charset="0"/>
              </a:rPr>
              <a:t>     </a:t>
            </a:r>
            <a:r>
              <a:rPr lang="en-US" altLang="en-US" sz="2800" b="0" dirty="0">
                <a:effectLst>
                  <a:outerShdw blurRad="38100" dist="38100" dir="2700000" algn="tl">
                    <a:srgbClr val="000000">
                      <a:alpha val="43137"/>
                    </a:srgbClr>
                  </a:outerShdw>
                </a:effectLst>
                <a:latin typeface="Script MT Bold" pitchFamily="66" charset="0"/>
              </a:rPr>
              <a:t>Our Worship has ended —our Christian Witness begins!</a:t>
            </a:r>
          </a:p>
          <a:p>
            <a:pPr eaLnBrk="1" hangingPunct="1">
              <a:spcBef>
                <a:spcPct val="0"/>
              </a:spcBef>
              <a:buClrTx/>
              <a:buSzTx/>
              <a:buFont typeface="Wingdings" pitchFamily="2" charset="2"/>
              <a:buNone/>
              <a:defRPr/>
            </a:pPr>
            <a:endParaRPr lang="en-US" altLang="en-US" sz="2800" b="0" dirty="0">
              <a:effectLst>
                <a:outerShdw blurRad="38100" dist="38100" dir="2700000" algn="tl">
                  <a:srgbClr val="000000">
                    <a:alpha val="43137"/>
                  </a:srgbClr>
                </a:outerShdw>
              </a:effectLst>
            </a:endParaRPr>
          </a:p>
          <a:p>
            <a:pPr algn="ctr" eaLnBrk="1" hangingPunct="1">
              <a:spcBef>
                <a:spcPct val="0"/>
              </a:spcBef>
              <a:buClrTx/>
              <a:buSzTx/>
              <a:buFont typeface="Wingdings" pitchFamily="2" charset="2"/>
              <a:buNone/>
              <a:defRPr/>
            </a:pPr>
            <a:endParaRPr lang="en-US" altLang="en-US" sz="2800" b="0" dirty="0">
              <a:effectLst>
                <a:outerShdw blurRad="38100" dist="38100" dir="2700000" algn="tl">
                  <a:srgbClr val="000000">
                    <a:alpha val="43137"/>
                  </a:srgbClr>
                </a:outerShdw>
              </a:effectLst>
            </a:endParaRPr>
          </a:p>
        </p:txBody>
      </p:sp>
      <p:pic>
        <p:nvPicPr>
          <p:cNvPr id="66563" name="Picture 3" descr="Logo, company name&#10;&#10;Description automatically generated">
            <a:extLst>
              <a:ext uri="{FF2B5EF4-FFF2-40B4-BE49-F238E27FC236}">
                <a16:creationId xmlns:a16="http://schemas.microsoft.com/office/drawing/2014/main" id="{9E9A0DF1-4FBC-EF54-6369-2679F869CF8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9125" y="4038600"/>
            <a:ext cx="537686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CCA5036-7B72-15CF-1DF5-06BF14CBFD22}"/>
              </a:ext>
            </a:extLst>
          </p:cNvPr>
          <p:cNvSpPr>
            <a:spLocks noChangeArrowheads="1"/>
          </p:cNvSpPr>
          <p:nvPr/>
        </p:nvSpPr>
        <p:spPr bwMode="auto">
          <a:xfrm>
            <a:off x="28575" y="990600"/>
            <a:ext cx="9144000" cy="3816350"/>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Hymns of praise then let us sing, Alleluia!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Unto Christ, our heavenly King, Alleluia!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endured the cross and grave, Alleluia!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Sinners to redeem and save. Alleluia!</a:t>
            </a:r>
          </a:p>
          <a:p>
            <a:pPr algn="ctr" eaLnBrk="1" hangingPunct="1">
              <a:spcBef>
                <a:spcPct val="0"/>
              </a:spcBef>
              <a:buClrTx/>
              <a:buSzTx/>
              <a:buFontTx/>
              <a:buNone/>
              <a:defRPr/>
            </a:pPr>
            <a:endParaRPr lang="en-US" altLang="en-US" sz="26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031E423-F8EB-D2A1-5B91-6E9991F77AF2}"/>
              </a:ext>
            </a:extLst>
          </p:cNvPr>
          <p:cNvSpPr>
            <a:spLocks noChangeArrowheads="1"/>
          </p:cNvSpPr>
          <p:nvPr/>
        </p:nvSpPr>
        <p:spPr bwMode="auto">
          <a:xfrm>
            <a:off x="11113" y="322263"/>
            <a:ext cx="9144000" cy="4554537"/>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But the pains which He endured, Alleluia!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salvation have procured; Alleluia!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 above the sky He’s king, Alleluia!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Where the angels ever sing. Alleluia!</a:t>
            </a:r>
          </a:p>
          <a:p>
            <a:pPr algn="ctr" eaLnBrk="1" hangingPunct="1">
              <a:spcBef>
                <a:spcPct val="0"/>
              </a:spcBef>
              <a:buClrTx/>
              <a:buSzTx/>
              <a:buFontTx/>
              <a:buNone/>
              <a:defRPr/>
            </a:pPr>
            <a:endParaRPr lang="en-US" altLang="en-US" sz="26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Cont’d.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7AD5BDF-8AA8-6D70-AE10-1A9C190893BE}"/>
              </a:ext>
            </a:extLst>
          </p:cNvPr>
          <p:cNvSpPr>
            <a:spLocks noChangeArrowheads="1"/>
          </p:cNvSpPr>
          <p:nvPr/>
        </p:nvSpPr>
        <p:spPr bwMode="auto">
          <a:xfrm>
            <a:off x="228600" y="1066800"/>
            <a:ext cx="8915400" cy="4186238"/>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Sing we to our God above, Alleluia!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eternal as God's love; Alleluia!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our God, ye heavenly host,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Father, Son, and Holy Ghost. Alleluia!</a:t>
            </a:r>
          </a:p>
          <a:p>
            <a:pPr algn="ctr" eaLnBrk="1" hangingPunct="1">
              <a:spcBef>
                <a:spcPct val="0"/>
              </a:spcBef>
              <a:buClrTx/>
              <a:buSzTx/>
              <a:buFontTx/>
              <a:buNone/>
              <a:defRPr/>
            </a:pPr>
            <a:endParaRPr lang="en-US" altLang="en-US" sz="2600" i="1"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90500" y="28353"/>
            <a:ext cx="8763000" cy="633526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great grace and abundant goodness, for the glorious and life-giving resurrection of your Son, Jesus, we give you thanks and praise. Forgive us of our sins, O God, especially when we grow cranky, live joylessly, and speak negatively of the many blessings of life we receive throughout the day and the year. .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34304</TotalTime>
  <Words>3085</Words>
  <Application>Microsoft Office PowerPoint</Application>
  <PresentationFormat>Letter Paper (8.5x11 in)</PresentationFormat>
  <Paragraphs>290</Paragraphs>
  <Slides>54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Bodoni MT</vt:lpstr>
      <vt:lpstr>Calibri</vt:lpstr>
      <vt:lpstr>Calisto MT</vt:lpstr>
      <vt:lpstr>Script MT Bold</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1292</cp:revision>
  <cp:lastPrinted>2026-02-06T19:41:13Z</cp:lastPrinted>
  <dcterms:created xsi:type="dcterms:W3CDTF">2009-07-01T23:04:59Z</dcterms:created>
  <dcterms:modified xsi:type="dcterms:W3CDTF">2026-04-02T19:38:08Z</dcterms:modified>
</cp:coreProperties>
</file>