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049" r:id="rId1"/>
  </p:sldMasterIdLst>
  <p:notesMasterIdLst>
    <p:notesMasterId r:id="rId38"/>
  </p:notesMasterIdLst>
  <p:handoutMasterIdLst>
    <p:handoutMasterId r:id="rId39"/>
  </p:handoutMasterIdLst>
  <p:sldIdLst>
    <p:sldId id="777" r:id="rId2"/>
    <p:sldId id="955" r:id="rId3"/>
    <p:sldId id="1036" r:id="rId4"/>
    <p:sldId id="1027" r:id="rId5"/>
    <p:sldId id="908" r:id="rId6"/>
    <p:sldId id="1028" r:id="rId7"/>
    <p:sldId id="1021" r:id="rId8"/>
    <p:sldId id="721" r:id="rId9"/>
    <p:sldId id="1052" r:id="rId10"/>
    <p:sldId id="1012" r:id="rId11"/>
    <p:sldId id="259" r:id="rId12"/>
    <p:sldId id="946" r:id="rId13"/>
    <p:sldId id="1047" r:id="rId14"/>
    <p:sldId id="699" r:id="rId15"/>
    <p:sldId id="792" r:id="rId16"/>
    <p:sldId id="1053" r:id="rId17"/>
    <p:sldId id="1257" r:id="rId18"/>
    <p:sldId id="905" r:id="rId19"/>
    <p:sldId id="1277" r:id="rId20"/>
    <p:sldId id="921" r:id="rId21"/>
    <p:sldId id="939" r:id="rId22"/>
    <p:sldId id="1010" r:id="rId23"/>
    <p:sldId id="1049" r:id="rId24"/>
    <p:sldId id="1043" r:id="rId25"/>
    <p:sldId id="942" r:id="rId26"/>
    <p:sldId id="1260" r:id="rId27"/>
    <p:sldId id="750" r:id="rId28"/>
    <p:sldId id="1019" r:id="rId29"/>
    <p:sldId id="1044" r:id="rId30"/>
    <p:sldId id="797" r:id="rId31"/>
    <p:sldId id="798" r:id="rId32"/>
    <p:sldId id="647" r:id="rId33"/>
    <p:sldId id="1276" r:id="rId34"/>
    <p:sldId id="1015" r:id="rId35"/>
    <p:sldId id="1278" r:id="rId36"/>
    <p:sldId id="1046" r:id="rId37"/>
  </p:sldIdLst>
  <p:sldSz cx="9144000" cy="6858000" type="letter"/>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3D8478-5D41-4D10-B684-5340F227A39D}" v="23" dt="2026-03-27T16:10:52.3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94" autoAdjust="0"/>
    <p:restoredTop sz="98718" autoAdjust="0"/>
  </p:normalViewPr>
  <p:slideViewPr>
    <p:cSldViewPr>
      <p:cViewPr varScale="1">
        <p:scale>
          <a:sx n="90" d="100"/>
          <a:sy n="90" d="100"/>
        </p:scale>
        <p:origin x="2286" y="5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9" d="100"/>
          <a:sy n="99" d="100"/>
        </p:scale>
        <p:origin x="271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rst Presbyterian Church, Blairstown, NJ" userId="96d466b960cbaa79" providerId="LiveId" clId="{08259469-EA37-4589-94DB-D43DC49C6094}"/>
    <pc:docChg chg="undo custSel addSld delSld modSld">
      <pc:chgData name="First Presbyterian Church, Blairstown, NJ" userId="96d466b960cbaa79" providerId="LiveId" clId="{08259469-EA37-4589-94DB-D43DC49C6094}" dt="2026-03-27T16:55:22.301" v="279" actId="20577"/>
      <pc:docMkLst>
        <pc:docMk/>
      </pc:docMkLst>
      <pc:sldChg chg="modSp mod">
        <pc:chgData name="First Presbyterian Church, Blairstown, NJ" userId="96d466b960cbaa79" providerId="LiveId" clId="{08259469-EA37-4589-94DB-D43DC49C6094}" dt="2026-03-27T16:11:12.134" v="274"/>
        <pc:sldMkLst>
          <pc:docMk/>
          <pc:sldMk cId="0" sldId="259"/>
        </pc:sldMkLst>
        <pc:spChg chg="mod">
          <ac:chgData name="First Presbyterian Church, Blairstown, NJ" userId="96d466b960cbaa79" providerId="LiveId" clId="{08259469-EA37-4589-94DB-D43DC49C6094}" dt="2026-03-27T16:11:12.134" v="274"/>
          <ac:spMkLst>
            <pc:docMk/>
            <pc:sldMk cId="0" sldId="259"/>
            <ac:spMk id="8194" creationId="{BC6D61EA-6048-4BEF-91FB-A3938ABBBFCE}"/>
          </ac:spMkLst>
        </pc:spChg>
      </pc:sldChg>
      <pc:sldChg chg="modSp mod">
        <pc:chgData name="First Presbyterian Church, Blairstown, NJ" userId="96d466b960cbaa79" providerId="LiveId" clId="{08259469-EA37-4589-94DB-D43DC49C6094}" dt="2026-03-27T16:10:31.835" v="268" actId="20577"/>
        <pc:sldMkLst>
          <pc:docMk/>
          <pc:sldMk cId="0" sldId="721"/>
        </pc:sldMkLst>
        <pc:spChg chg="mod">
          <ac:chgData name="First Presbyterian Church, Blairstown, NJ" userId="96d466b960cbaa79" providerId="LiveId" clId="{08259469-EA37-4589-94DB-D43DC49C6094}" dt="2026-03-27T16:10:31.835" v="268" actId="20577"/>
          <ac:spMkLst>
            <pc:docMk/>
            <pc:sldMk cId="0" sldId="721"/>
            <ac:spMk id="82948" creationId="{4CF610CB-4F8E-432E-8410-39C18A313456}"/>
          </ac:spMkLst>
        </pc:spChg>
      </pc:sldChg>
      <pc:sldChg chg="modSp mod">
        <pc:chgData name="First Presbyterian Church, Blairstown, NJ" userId="96d466b960cbaa79" providerId="LiveId" clId="{08259469-EA37-4589-94DB-D43DC49C6094}" dt="2026-03-25T18:09:50.724" v="198" actId="20577"/>
        <pc:sldMkLst>
          <pc:docMk/>
          <pc:sldMk cId="0" sldId="750"/>
        </pc:sldMkLst>
        <pc:spChg chg="mod">
          <ac:chgData name="First Presbyterian Church, Blairstown, NJ" userId="96d466b960cbaa79" providerId="LiveId" clId="{08259469-EA37-4589-94DB-D43DC49C6094}" dt="2026-03-25T18:09:50.724" v="198" actId="20577"/>
          <ac:spMkLst>
            <pc:docMk/>
            <pc:sldMk cId="0" sldId="750"/>
            <ac:spMk id="14338" creationId="{D522C88E-8367-8040-CCB7-512F5506FFFD}"/>
          </ac:spMkLst>
        </pc:spChg>
      </pc:sldChg>
      <pc:sldChg chg="addSp modSp mod">
        <pc:chgData name="First Presbyterian Church, Blairstown, NJ" userId="96d466b960cbaa79" providerId="LiveId" clId="{08259469-EA37-4589-94DB-D43DC49C6094}" dt="2026-03-25T18:02:46.927" v="125" actId="14100"/>
        <pc:sldMkLst>
          <pc:docMk/>
          <pc:sldMk cId="3009477860" sldId="792"/>
        </pc:sldMkLst>
        <pc:spChg chg="mod">
          <ac:chgData name="First Presbyterian Church, Blairstown, NJ" userId="96d466b960cbaa79" providerId="LiveId" clId="{08259469-EA37-4589-94DB-D43DC49C6094}" dt="2026-03-25T18:02:46.927" v="125" actId="14100"/>
          <ac:spMkLst>
            <pc:docMk/>
            <pc:sldMk cId="3009477860" sldId="792"/>
            <ac:spMk id="11266" creationId="{6241354C-3F84-FB44-61EF-E95BD43172DD}"/>
          </ac:spMkLst>
        </pc:spChg>
        <pc:picChg chg="add mod">
          <ac:chgData name="First Presbyterian Church, Blairstown, NJ" userId="96d466b960cbaa79" providerId="LiveId" clId="{08259469-EA37-4589-94DB-D43DC49C6094}" dt="2026-03-25T18:02:30.210" v="120" actId="1076"/>
          <ac:picMkLst>
            <pc:docMk/>
            <pc:sldMk cId="3009477860" sldId="792"/>
            <ac:picMk id="2" creationId="{BCD2F914-0840-8BE7-6247-FD9DDF400ABB}"/>
          </ac:picMkLst>
        </pc:picChg>
      </pc:sldChg>
      <pc:sldChg chg="modSp mod">
        <pc:chgData name="First Presbyterian Church, Blairstown, NJ" userId="96d466b960cbaa79" providerId="LiveId" clId="{08259469-EA37-4589-94DB-D43DC49C6094}" dt="2026-03-27T14:53:43.354" v="253" actId="21"/>
        <pc:sldMkLst>
          <pc:docMk/>
          <pc:sldMk cId="0" sldId="797"/>
        </pc:sldMkLst>
        <pc:spChg chg="mod">
          <ac:chgData name="First Presbyterian Church, Blairstown, NJ" userId="96d466b960cbaa79" providerId="LiveId" clId="{08259469-EA37-4589-94DB-D43DC49C6094}" dt="2026-03-27T14:53:43.354" v="253" actId="21"/>
          <ac:spMkLst>
            <pc:docMk/>
            <pc:sldMk cId="0" sldId="797"/>
            <ac:spMk id="14338" creationId="{E04D0EAF-1FA6-B6FF-EDAC-308F48DD72D2}"/>
          </ac:spMkLst>
        </pc:spChg>
      </pc:sldChg>
      <pc:sldChg chg="modSp mod">
        <pc:chgData name="First Presbyterian Church, Blairstown, NJ" userId="96d466b960cbaa79" providerId="LiveId" clId="{08259469-EA37-4589-94DB-D43DC49C6094}" dt="2026-03-27T14:54:20.902" v="257" actId="6549"/>
        <pc:sldMkLst>
          <pc:docMk/>
          <pc:sldMk cId="0" sldId="798"/>
        </pc:sldMkLst>
        <pc:spChg chg="mod">
          <ac:chgData name="First Presbyterian Church, Blairstown, NJ" userId="96d466b960cbaa79" providerId="LiveId" clId="{08259469-EA37-4589-94DB-D43DC49C6094}" dt="2026-03-27T14:54:20.902" v="257" actId="6549"/>
          <ac:spMkLst>
            <pc:docMk/>
            <pc:sldMk cId="0" sldId="798"/>
            <ac:spMk id="14338" creationId="{6C0AB2E5-FEFC-EB51-E332-6199741099DC}"/>
          </ac:spMkLst>
        </pc:spChg>
      </pc:sldChg>
      <pc:sldChg chg="modSp mod">
        <pc:chgData name="First Presbyterian Church, Blairstown, NJ" userId="96d466b960cbaa79" providerId="LiveId" clId="{08259469-EA37-4589-94DB-D43DC49C6094}" dt="2026-03-25T18:05:33.844" v="150" actId="20577"/>
        <pc:sldMkLst>
          <pc:docMk/>
          <pc:sldMk cId="1174558784" sldId="905"/>
        </pc:sldMkLst>
        <pc:spChg chg="mod">
          <ac:chgData name="First Presbyterian Church, Blairstown, NJ" userId="96d466b960cbaa79" providerId="LiveId" clId="{08259469-EA37-4589-94DB-D43DC49C6094}" dt="2026-03-25T18:05:33.844" v="150" actId="20577"/>
          <ac:spMkLst>
            <pc:docMk/>
            <pc:sldMk cId="1174558784" sldId="905"/>
            <ac:spMk id="17410" creationId="{4532FAAA-3A0F-4CF3-BD4A-7E5B879733B0}"/>
          </ac:spMkLst>
        </pc:spChg>
      </pc:sldChg>
      <pc:sldChg chg="modSp mod">
        <pc:chgData name="First Presbyterian Church, Blairstown, NJ" userId="96d466b960cbaa79" providerId="LiveId" clId="{08259469-EA37-4589-94DB-D43DC49C6094}" dt="2026-03-25T17:14:09.994" v="42" actId="20577"/>
        <pc:sldMkLst>
          <pc:docMk/>
          <pc:sldMk cId="0" sldId="908"/>
        </pc:sldMkLst>
        <pc:spChg chg="mod">
          <ac:chgData name="First Presbyterian Church, Blairstown, NJ" userId="96d466b960cbaa79" providerId="LiveId" clId="{08259469-EA37-4589-94DB-D43DC49C6094}" dt="2026-03-25T17:14:09.994" v="42" actId="20577"/>
          <ac:spMkLst>
            <pc:docMk/>
            <pc:sldMk cId="0" sldId="908"/>
            <ac:spMk id="66563" creationId="{8DB0BB0B-E6E4-8AA6-5CFF-A3D10CCDE3A3}"/>
          </ac:spMkLst>
        </pc:spChg>
      </pc:sldChg>
      <pc:sldChg chg="modSp mod">
        <pc:chgData name="First Presbyterian Church, Blairstown, NJ" userId="96d466b960cbaa79" providerId="LiveId" clId="{08259469-EA37-4589-94DB-D43DC49C6094}" dt="2026-03-25T18:07:04.203" v="169" actId="20577"/>
        <pc:sldMkLst>
          <pc:docMk/>
          <pc:sldMk cId="2704173309" sldId="921"/>
        </pc:sldMkLst>
        <pc:spChg chg="mod">
          <ac:chgData name="First Presbyterian Church, Blairstown, NJ" userId="96d466b960cbaa79" providerId="LiveId" clId="{08259469-EA37-4589-94DB-D43DC49C6094}" dt="2026-03-25T18:07:04.203" v="169" actId="20577"/>
          <ac:spMkLst>
            <pc:docMk/>
            <pc:sldMk cId="2704173309" sldId="921"/>
            <ac:spMk id="17410" creationId="{4532FAAA-3A0F-4CF3-BD4A-7E5B879733B0}"/>
          </ac:spMkLst>
        </pc:spChg>
      </pc:sldChg>
      <pc:sldChg chg="modSp mod">
        <pc:chgData name="First Presbyterian Church, Blairstown, NJ" userId="96d466b960cbaa79" providerId="LiveId" clId="{08259469-EA37-4589-94DB-D43DC49C6094}" dt="2026-03-25T18:07:37.825" v="184" actId="21"/>
        <pc:sldMkLst>
          <pc:docMk/>
          <pc:sldMk cId="1203527857" sldId="939"/>
        </pc:sldMkLst>
        <pc:spChg chg="mod">
          <ac:chgData name="First Presbyterian Church, Blairstown, NJ" userId="96d466b960cbaa79" providerId="LiveId" clId="{08259469-EA37-4589-94DB-D43DC49C6094}" dt="2026-03-25T18:07:37.825" v="184" actId="21"/>
          <ac:spMkLst>
            <pc:docMk/>
            <pc:sldMk cId="1203527857" sldId="939"/>
            <ac:spMk id="17410" creationId="{4532FAAA-3A0F-4CF3-BD4A-7E5B879733B0}"/>
          </ac:spMkLst>
        </pc:spChg>
      </pc:sldChg>
      <pc:sldChg chg="addSp delSp modSp mod setBg">
        <pc:chgData name="First Presbyterian Church, Blairstown, NJ" userId="96d466b960cbaa79" providerId="LiveId" clId="{08259469-EA37-4589-94DB-D43DC49C6094}" dt="2026-03-27T16:55:22.301" v="279" actId="20577"/>
        <pc:sldMkLst>
          <pc:docMk/>
          <pc:sldMk cId="2984762322" sldId="942"/>
        </pc:sldMkLst>
        <pc:spChg chg="mod">
          <ac:chgData name="First Presbyterian Church, Blairstown, NJ" userId="96d466b960cbaa79" providerId="LiveId" clId="{08259469-EA37-4589-94DB-D43DC49C6094}" dt="2026-03-27T16:55:22.301" v="279" actId="20577"/>
          <ac:spMkLst>
            <pc:docMk/>
            <pc:sldMk cId="2984762322" sldId="942"/>
            <ac:spMk id="5" creationId="{C8BE8143-77AB-4BD8-5E9A-65DCBD50E0D6}"/>
          </ac:spMkLst>
        </pc:spChg>
        <pc:spChg chg="ord">
          <ac:chgData name="First Presbyterian Church, Blairstown, NJ" userId="96d466b960cbaa79" providerId="LiveId" clId="{08259469-EA37-4589-94DB-D43DC49C6094}" dt="2026-03-25T18:18:10.685" v="228" actId="26606"/>
          <ac:spMkLst>
            <pc:docMk/>
            <pc:sldMk cId="2984762322" sldId="942"/>
            <ac:spMk id="20484" creationId="{6F651DD5-F7FB-F340-9570-0A659C803D91}"/>
          </ac:spMkLst>
        </pc:spChg>
        <pc:picChg chg="mod">
          <ac:chgData name="First Presbyterian Church, Blairstown, NJ" userId="96d466b960cbaa79" providerId="LiveId" clId="{08259469-EA37-4589-94DB-D43DC49C6094}" dt="2026-03-25T18:18:10.685" v="228" actId="26606"/>
          <ac:picMkLst>
            <pc:docMk/>
            <pc:sldMk cId="2984762322" sldId="942"/>
            <ac:picMk id="4" creationId="{03B48926-950D-AE23-909D-9C73A454768A}"/>
          </ac:picMkLst>
        </pc:picChg>
        <pc:picChg chg="add">
          <ac:chgData name="First Presbyterian Church, Blairstown, NJ" userId="96d466b960cbaa79" providerId="LiveId" clId="{08259469-EA37-4589-94DB-D43DC49C6094}" dt="2026-03-25T18:18:10.685" v="228" actId="26606"/>
          <ac:picMkLst>
            <pc:docMk/>
            <pc:sldMk cId="2984762322" sldId="942"/>
            <ac:picMk id="20514" creationId="{EE585F70-7C5D-424E-A182-39507AF48A0C}"/>
          </ac:picMkLst>
        </pc:picChg>
        <pc:picChg chg="add">
          <ac:chgData name="First Presbyterian Church, Blairstown, NJ" userId="96d466b960cbaa79" providerId="LiveId" clId="{08259469-EA37-4589-94DB-D43DC49C6094}" dt="2026-03-25T18:18:10.685" v="228" actId="26606"/>
          <ac:picMkLst>
            <pc:docMk/>
            <pc:sldMk cId="2984762322" sldId="942"/>
            <ac:picMk id="20515" creationId="{08187575-5CB4-477B-AA47-020C6D2A786E}"/>
          </ac:picMkLst>
        </pc:picChg>
      </pc:sldChg>
      <pc:sldChg chg="modSp mod">
        <pc:chgData name="First Presbyterian Church, Blairstown, NJ" userId="96d466b960cbaa79" providerId="LiveId" clId="{08259469-EA37-4589-94DB-D43DC49C6094}" dt="2026-03-25T18:01:30.219" v="118" actId="6549"/>
        <pc:sldMkLst>
          <pc:docMk/>
          <pc:sldMk cId="0" sldId="946"/>
        </pc:sldMkLst>
        <pc:spChg chg="mod">
          <ac:chgData name="First Presbyterian Church, Blairstown, NJ" userId="96d466b960cbaa79" providerId="LiveId" clId="{08259469-EA37-4589-94DB-D43DC49C6094}" dt="2026-03-25T18:01:30.219" v="118" actId="6549"/>
          <ac:spMkLst>
            <pc:docMk/>
            <pc:sldMk cId="0" sldId="946"/>
            <ac:spMk id="8194" creationId="{F31512E2-F393-4D44-A63D-55F78F8B5DAA}"/>
          </ac:spMkLst>
        </pc:spChg>
      </pc:sldChg>
      <pc:sldChg chg="modSp mod">
        <pc:chgData name="First Presbyterian Church, Blairstown, NJ" userId="96d466b960cbaa79" providerId="LiveId" clId="{08259469-EA37-4589-94DB-D43DC49C6094}" dt="2026-03-25T18:18:31.492" v="231" actId="120"/>
        <pc:sldMkLst>
          <pc:docMk/>
          <pc:sldMk cId="1051111777" sldId="1010"/>
        </pc:sldMkLst>
        <pc:spChg chg="mod">
          <ac:chgData name="First Presbyterian Church, Blairstown, NJ" userId="96d466b960cbaa79" providerId="LiveId" clId="{08259469-EA37-4589-94DB-D43DC49C6094}" dt="2026-03-25T18:18:31.492" v="231" actId="120"/>
          <ac:spMkLst>
            <pc:docMk/>
            <pc:sldMk cId="1051111777" sldId="1010"/>
            <ac:spMk id="17410" creationId="{C22E9306-0AA1-18EA-BFB2-B519B5F20F03}"/>
          </ac:spMkLst>
        </pc:spChg>
      </pc:sldChg>
      <pc:sldChg chg="modSp mod">
        <pc:chgData name="First Presbyterian Church, Blairstown, NJ" userId="96d466b960cbaa79" providerId="LiveId" clId="{08259469-EA37-4589-94DB-D43DC49C6094}" dt="2026-03-27T16:10:52.328" v="273"/>
        <pc:sldMkLst>
          <pc:docMk/>
          <pc:sldMk cId="3977046603" sldId="1012"/>
        </pc:sldMkLst>
        <pc:spChg chg="mod">
          <ac:chgData name="First Presbyterian Church, Blairstown, NJ" userId="96d466b960cbaa79" providerId="LiveId" clId="{08259469-EA37-4589-94DB-D43DC49C6094}" dt="2026-03-27T16:10:52.328" v="273"/>
          <ac:spMkLst>
            <pc:docMk/>
            <pc:sldMk cId="3977046603" sldId="1012"/>
            <ac:spMk id="82948" creationId="{3D4B35FA-816A-F2D8-27C0-05AA7752813B}"/>
          </ac:spMkLst>
        </pc:spChg>
      </pc:sldChg>
      <pc:sldChg chg="modSp mod">
        <pc:chgData name="First Presbyterian Church, Blairstown, NJ" userId="96d466b960cbaa79" providerId="LiveId" clId="{08259469-EA37-4589-94DB-D43DC49C6094}" dt="2026-03-25T18:14:17.356" v="223" actId="20577"/>
        <pc:sldMkLst>
          <pc:docMk/>
          <pc:sldMk cId="1045485279" sldId="1015"/>
        </pc:sldMkLst>
        <pc:spChg chg="mod">
          <ac:chgData name="First Presbyterian Church, Blairstown, NJ" userId="96d466b960cbaa79" providerId="LiveId" clId="{08259469-EA37-4589-94DB-D43DC49C6094}" dt="2026-03-25T18:14:17.356" v="223" actId="20577"/>
          <ac:spMkLst>
            <pc:docMk/>
            <pc:sldMk cId="1045485279" sldId="1015"/>
            <ac:spMk id="14338" creationId="{C144A683-EA5A-50E9-316C-189FC0688551}"/>
          </ac:spMkLst>
        </pc:spChg>
      </pc:sldChg>
      <pc:sldChg chg="modSp mod">
        <pc:chgData name="First Presbyterian Church, Blairstown, NJ" userId="96d466b960cbaa79" providerId="LiveId" clId="{08259469-EA37-4589-94DB-D43DC49C6094}" dt="2026-03-25T18:10:02.605" v="201" actId="20577"/>
        <pc:sldMkLst>
          <pc:docMk/>
          <pc:sldMk cId="2380833047" sldId="1019"/>
        </pc:sldMkLst>
        <pc:spChg chg="mod">
          <ac:chgData name="First Presbyterian Church, Blairstown, NJ" userId="96d466b960cbaa79" providerId="LiveId" clId="{08259469-EA37-4589-94DB-D43DC49C6094}" dt="2026-03-25T18:10:02.605" v="201" actId="20577"/>
          <ac:spMkLst>
            <pc:docMk/>
            <pc:sldMk cId="2380833047" sldId="1019"/>
            <ac:spMk id="14338" creationId="{D6242DEA-EC75-2EBD-B9B2-FB94F3297E6B}"/>
          </ac:spMkLst>
        </pc:spChg>
      </pc:sldChg>
      <pc:sldChg chg="modSp mod">
        <pc:chgData name="First Presbyterian Church, Blairstown, NJ" userId="96d466b960cbaa79" providerId="LiveId" clId="{08259469-EA37-4589-94DB-D43DC49C6094}" dt="2026-03-25T17:15:20.123" v="78" actId="20577"/>
        <pc:sldMkLst>
          <pc:docMk/>
          <pc:sldMk cId="2606601844" sldId="1021"/>
        </pc:sldMkLst>
        <pc:spChg chg="mod">
          <ac:chgData name="First Presbyterian Church, Blairstown, NJ" userId="96d466b960cbaa79" providerId="LiveId" clId="{08259469-EA37-4589-94DB-D43DC49C6094}" dt="2026-03-25T17:15:20.123" v="78" actId="20577"/>
          <ac:spMkLst>
            <pc:docMk/>
            <pc:sldMk cId="2606601844" sldId="1021"/>
            <ac:spMk id="66563" creationId="{3E704730-8DA7-BE23-F09D-254412BA7C1C}"/>
          </ac:spMkLst>
        </pc:spChg>
      </pc:sldChg>
      <pc:sldChg chg="modSp mod">
        <pc:chgData name="First Presbyterian Church, Blairstown, NJ" userId="96d466b960cbaa79" providerId="LiveId" clId="{08259469-EA37-4589-94DB-D43DC49C6094}" dt="2026-03-25T16:54:56.570" v="12" actId="20577"/>
        <pc:sldMkLst>
          <pc:docMk/>
          <pc:sldMk cId="0" sldId="1027"/>
        </pc:sldMkLst>
        <pc:spChg chg="mod">
          <ac:chgData name="First Presbyterian Church, Blairstown, NJ" userId="96d466b960cbaa79" providerId="LiveId" clId="{08259469-EA37-4589-94DB-D43DC49C6094}" dt="2026-03-25T16:54:56.570" v="12" actId="20577"/>
          <ac:spMkLst>
            <pc:docMk/>
            <pc:sldMk cId="0" sldId="1027"/>
            <ac:spMk id="7170" creationId="{8EF1FF12-5DC1-4FF4-9F10-6F883AD9071E}"/>
          </ac:spMkLst>
        </pc:spChg>
      </pc:sldChg>
      <pc:sldChg chg="modSp mod">
        <pc:chgData name="First Presbyterian Church, Blairstown, NJ" userId="96d466b960cbaa79" providerId="LiveId" clId="{08259469-EA37-4589-94DB-D43DC49C6094}" dt="2026-03-25T17:14:53.298" v="72" actId="20577"/>
        <pc:sldMkLst>
          <pc:docMk/>
          <pc:sldMk cId="3685627465" sldId="1028"/>
        </pc:sldMkLst>
        <pc:spChg chg="mod">
          <ac:chgData name="First Presbyterian Church, Blairstown, NJ" userId="96d466b960cbaa79" providerId="LiveId" clId="{08259469-EA37-4589-94DB-D43DC49C6094}" dt="2026-03-25T17:14:53.298" v="72" actId="20577"/>
          <ac:spMkLst>
            <pc:docMk/>
            <pc:sldMk cId="3685627465" sldId="1028"/>
            <ac:spMk id="66563" creationId="{F21197C5-3C95-33DD-B7AB-787139643659}"/>
          </ac:spMkLst>
        </pc:spChg>
      </pc:sldChg>
      <pc:sldChg chg="modSp mod">
        <pc:chgData name="First Presbyterian Church, Blairstown, NJ" userId="96d466b960cbaa79" providerId="LiveId" clId="{08259469-EA37-4589-94DB-D43DC49C6094}" dt="2026-03-25T18:08:11.606" v="191"/>
        <pc:sldMkLst>
          <pc:docMk/>
          <pc:sldMk cId="1047021302" sldId="1043"/>
        </pc:sldMkLst>
        <pc:spChg chg="mod">
          <ac:chgData name="First Presbyterian Church, Blairstown, NJ" userId="96d466b960cbaa79" providerId="LiveId" clId="{08259469-EA37-4589-94DB-D43DC49C6094}" dt="2026-03-25T18:08:11.606" v="191"/>
          <ac:spMkLst>
            <pc:docMk/>
            <pc:sldMk cId="1047021302" sldId="1043"/>
            <ac:spMk id="20482" creationId="{C80FA143-5C2D-9F78-FA4B-0A8D485387E3}"/>
          </ac:spMkLst>
        </pc:spChg>
      </pc:sldChg>
      <pc:sldChg chg="modSp mod">
        <pc:chgData name="First Presbyterian Church, Blairstown, NJ" userId="96d466b960cbaa79" providerId="LiveId" clId="{08259469-EA37-4589-94DB-D43DC49C6094}" dt="2026-03-25T18:10:05.083" v="202"/>
        <pc:sldMkLst>
          <pc:docMk/>
          <pc:sldMk cId="921299257" sldId="1044"/>
        </pc:sldMkLst>
        <pc:spChg chg="mod">
          <ac:chgData name="First Presbyterian Church, Blairstown, NJ" userId="96d466b960cbaa79" providerId="LiveId" clId="{08259469-EA37-4589-94DB-D43DC49C6094}" dt="2026-03-25T18:10:05.083" v="202"/>
          <ac:spMkLst>
            <pc:docMk/>
            <pc:sldMk cId="921299257" sldId="1044"/>
            <ac:spMk id="14338" creationId="{D6242DEA-EC75-2EBD-B9B2-FB94F3297E6B}"/>
          </ac:spMkLst>
        </pc:spChg>
      </pc:sldChg>
      <pc:sldChg chg="modSp">
        <pc:chgData name="First Presbyterian Church, Blairstown, NJ" userId="96d466b960cbaa79" providerId="LiveId" clId="{08259469-EA37-4589-94DB-D43DC49C6094}" dt="2026-03-25T18:07:52.263" v="189"/>
        <pc:sldMkLst>
          <pc:docMk/>
          <pc:sldMk cId="684849476" sldId="1049"/>
        </pc:sldMkLst>
        <pc:spChg chg="mod">
          <ac:chgData name="First Presbyterian Church, Blairstown, NJ" userId="96d466b960cbaa79" providerId="LiveId" clId="{08259469-EA37-4589-94DB-D43DC49C6094}" dt="2026-03-25T18:07:52.263" v="189"/>
          <ac:spMkLst>
            <pc:docMk/>
            <pc:sldMk cId="684849476" sldId="1049"/>
            <ac:spMk id="17410" creationId="{64D5D3A9-4123-6236-283A-C77AB6EB65D1}"/>
          </ac:spMkLst>
        </pc:spChg>
      </pc:sldChg>
      <pc:sldChg chg="modSp add mod">
        <pc:chgData name="First Presbyterian Church, Blairstown, NJ" userId="96d466b960cbaa79" providerId="LiveId" clId="{08259469-EA37-4589-94DB-D43DC49C6094}" dt="2026-03-27T16:10:48.908" v="272" actId="20577"/>
        <pc:sldMkLst>
          <pc:docMk/>
          <pc:sldMk cId="3248481917" sldId="1052"/>
        </pc:sldMkLst>
        <pc:spChg chg="mod">
          <ac:chgData name="First Presbyterian Church, Blairstown, NJ" userId="96d466b960cbaa79" providerId="LiveId" clId="{08259469-EA37-4589-94DB-D43DC49C6094}" dt="2026-03-27T16:10:48.908" v="272" actId="20577"/>
          <ac:spMkLst>
            <pc:docMk/>
            <pc:sldMk cId="3248481917" sldId="1052"/>
            <ac:spMk id="82948" creationId="{80E49AE3-5720-3A6C-3953-A773D03A09F8}"/>
          </ac:spMkLst>
        </pc:spChg>
      </pc:sldChg>
      <pc:sldChg chg="add">
        <pc:chgData name="First Presbyterian Church, Blairstown, NJ" userId="96d466b960cbaa79" providerId="LiveId" clId="{08259469-EA37-4589-94DB-D43DC49C6094}" dt="2026-03-25T18:03:02.621" v="126"/>
        <pc:sldMkLst>
          <pc:docMk/>
          <pc:sldMk cId="0" sldId="1053"/>
        </pc:sldMkLst>
      </pc:sldChg>
      <pc:sldChg chg="add">
        <pc:chgData name="First Presbyterian Church, Blairstown, NJ" userId="96d466b960cbaa79" providerId="LiveId" clId="{08259469-EA37-4589-94DB-D43DC49C6094}" dt="2026-03-25T18:03:13.370" v="128"/>
        <pc:sldMkLst>
          <pc:docMk/>
          <pc:sldMk cId="656848920" sldId="1257"/>
        </pc:sldMkLst>
      </pc:sldChg>
      <pc:sldChg chg="add">
        <pc:chgData name="First Presbyterian Church, Blairstown, NJ" userId="96d466b960cbaa79" providerId="LiveId" clId="{08259469-EA37-4589-94DB-D43DC49C6094}" dt="2026-03-25T18:03:30.879" v="129"/>
        <pc:sldMkLst>
          <pc:docMk/>
          <pc:sldMk cId="2284213371" sldId="1260"/>
        </pc:sldMkLst>
      </pc:sldChg>
      <pc:sldChg chg="add">
        <pc:chgData name="First Presbyterian Church, Blairstown, NJ" userId="96d466b960cbaa79" providerId="LiveId" clId="{08259469-EA37-4589-94DB-D43DC49C6094}" dt="2026-03-25T18:03:47.113" v="130"/>
        <pc:sldMkLst>
          <pc:docMk/>
          <pc:sldMk cId="834383880" sldId="1276"/>
        </pc:sldMkLst>
      </pc:sldChg>
      <pc:sldChg chg="modSp add mod">
        <pc:chgData name="First Presbyterian Church, Blairstown, NJ" userId="96d466b960cbaa79" providerId="LiveId" clId="{08259469-EA37-4589-94DB-D43DC49C6094}" dt="2026-03-25T18:05:43.500" v="153" actId="2710"/>
        <pc:sldMkLst>
          <pc:docMk/>
          <pc:sldMk cId="2649025606" sldId="1277"/>
        </pc:sldMkLst>
        <pc:spChg chg="mod">
          <ac:chgData name="First Presbyterian Church, Blairstown, NJ" userId="96d466b960cbaa79" providerId="LiveId" clId="{08259469-EA37-4589-94DB-D43DC49C6094}" dt="2026-03-25T18:05:43.500" v="153" actId="2710"/>
          <ac:spMkLst>
            <pc:docMk/>
            <pc:sldMk cId="2649025606" sldId="1277"/>
            <ac:spMk id="17410" creationId="{A65D0056-8FD2-4F9B-BC52-6A7F3DBDD411}"/>
          </ac:spMkLst>
        </pc:spChg>
      </pc:sldChg>
      <pc:sldChg chg="add">
        <pc:chgData name="First Presbyterian Church, Blairstown, NJ" userId="96d466b960cbaa79" providerId="LiveId" clId="{08259469-EA37-4589-94DB-D43DC49C6094}" dt="2026-03-25T18:14:05.126" v="212"/>
        <pc:sldMkLst>
          <pc:docMk/>
          <pc:sldMk cId="1642691786" sldId="127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95345409-788C-4CEB-80BF-7FCD2CFF4A10}"/>
              </a:ext>
            </a:extLst>
          </p:cNvPr>
          <p:cNvSpPr>
            <a:spLocks noGrp="1" noChangeArrowheads="1"/>
          </p:cNvSpPr>
          <p:nvPr>
            <p:ph type="hdr" sz="quarter"/>
          </p:nvPr>
        </p:nvSpPr>
        <p:spPr bwMode="auto">
          <a:xfrm>
            <a:off x="0" y="0"/>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t" anchorCtr="0" compatLnSpc="1">
            <a:prstTxWarp prst="textNoShape">
              <a:avLst/>
            </a:prstTxWarp>
          </a:bodyPr>
          <a:lstStyle>
            <a:lvl1pPr defTabSz="918784">
              <a:defRPr sz="1300" b="0">
                <a:latin typeface="Arial" charset="0"/>
                <a:cs typeface="Arial" charset="0"/>
              </a:defRPr>
            </a:lvl1pPr>
          </a:lstStyle>
          <a:p>
            <a:pPr>
              <a:defRPr/>
            </a:pPr>
            <a:endParaRPr lang="en-US"/>
          </a:p>
        </p:txBody>
      </p:sp>
      <p:sp>
        <p:nvSpPr>
          <p:cNvPr id="86019" name="Rectangle 3">
            <a:extLst>
              <a:ext uri="{FF2B5EF4-FFF2-40B4-BE49-F238E27FC236}">
                <a16:creationId xmlns:a16="http://schemas.microsoft.com/office/drawing/2014/main" id="{A0EFEBAB-8391-4033-B415-84AA62A3E39B}"/>
              </a:ext>
            </a:extLst>
          </p:cNvPr>
          <p:cNvSpPr>
            <a:spLocks noGrp="1" noChangeArrowheads="1"/>
          </p:cNvSpPr>
          <p:nvPr>
            <p:ph type="dt" sz="quarter" idx="1"/>
          </p:nvPr>
        </p:nvSpPr>
        <p:spPr bwMode="auto">
          <a:xfrm>
            <a:off x="5264150" y="0"/>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t" anchorCtr="0" compatLnSpc="1">
            <a:prstTxWarp prst="textNoShape">
              <a:avLst/>
            </a:prstTxWarp>
          </a:bodyPr>
          <a:lstStyle>
            <a:lvl1pPr algn="r" defTabSz="918784">
              <a:defRPr sz="1300" b="0">
                <a:latin typeface="Arial" charset="0"/>
                <a:cs typeface="Arial" charset="0"/>
              </a:defRPr>
            </a:lvl1pPr>
          </a:lstStyle>
          <a:p>
            <a:pPr>
              <a:defRPr/>
            </a:pPr>
            <a:endParaRPr lang="en-US"/>
          </a:p>
        </p:txBody>
      </p:sp>
      <p:sp>
        <p:nvSpPr>
          <p:cNvPr id="86020" name="Rectangle 4">
            <a:extLst>
              <a:ext uri="{FF2B5EF4-FFF2-40B4-BE49-F238E27FC236}">
                <a16:creationId xmlns:a16="http://schemas.microsoft.com/office/drawing/2014/main" id="{7D82E61B-ACBC-4CFB-8D8F-97F24CBE6D77}"/>
              </a:ext>
            </a:extLst>
          </p:cNvPr>
          <p:cNvSpPr>
            <a:spLocks noGrp="1" noChangeArrowheads="1"/>
          </p:cNvSpPr>
          <p:nvPr>
            <p:ph type="ftr" sz="quarter" idx="2"/>
          </p:nvPr>
        </p:nvSpPr>
        <p:spPr bwMode="auto">
          <a:xfrm>
            <a:off x="0" y="6657975"/>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b" anchorCtr="0" compatLnSpc="1">
            <a:prstTxWarp prst="textNoShape">
              <a:avLst/>
            </a:prstTxWarp>
          </a:bodyPr>
          <a:lstStyle>
            <a:lvl1pPr defTabSz="918784">
              <a:defRPr sz="1300" b="0">
                <a:latin typeface="Arial" charset="0"/>
                <a:cs typeface="Arial" charset="0"/>
              </a:defRPr>
            </a:lvl1pPr>
          </a:lstStyle>
          <a:p>
            <a:pPr>
              <a:defRPr/>
            </a:pPr>
            <a:endParaRPr lang="en-US"/>
          </a:p>
        </p:txBody>
      </p:sp>
      <p:sp>
        <p:nvSpPr>
          <p:cNvPr id="86021" name="Rectangle 5">
            <a:extLst>
              <a:ext uri="{FF2B5EF4-FFF2-40B4-BE49-F238E27FC236}">
                <a16:creationId xmlns:a16="http://schemas.microsoft.com/office/drawing/2014/main" id="{0CBA459D-143F-42B0-8169-C80439DE9576}"/>
              </a:ext>
            </a:extLst>
          </p:cNvPr>
          <p:cNvSpPr>
            <a:spLocks noGrp="1" noChangeArrowheads="1"/>
          </p:cNvSpPr>
          <p:nvPr>
            <p:ph type="sldNum" sz="quarter" idx="3"/>
          </p:nvPr>
        </p:nvSpPr>
        <p:spPr bwMode="auto">
          <a:xfrm>
            <a:off x="5264150" y="6657975"/>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b" anchorCtr="0" compatLnSpc="1">
            <a:prstTxWarp prst="textNoShape">
              <a:avLst/>
            </a:prstTxWarp>
          </a:bodyPr>
          <a:lstStyle>
            <a:lvl1pPr algn="r" defTabSz="917575">
              <a:defRPr sz="1300" b="0">
                <a:latin typeface="Arial" panose="020B0604020202020204" pitchFamily="34" charset="0"/>
              </a:defRPr>
            </a:lvl1pPr>
          </a:lstStyle>
          <a:p>
            <a:fld id="{8949C558-9695-47A0-B5D7-90E8B2F89EBC}"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64A5BE3-ECA7-4A7B-9028-E48DA4087423}"/>
              </a:ext>
            </a:extLst>
          </p:cNvPr>
          <p:cNvSpPr>
            <a:spLocks noGrp="1" noChangeArrowheads="1"/>
          </p:cNvSpPr>
          <p:nvPr>
            <p:ph type="hdr" sz="quarter"/>
          </p:nvPr>
        </p:nvSpPr>
        <p:spPr bwMode="auto">
          <a:xfrm>
            <a:off x="0" y="0"/>
            <a:ext cx="4030663"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t" anchorCtr="0" compatLnSpc="1">
            <a:prstTxWarp prst="textNoShape">
              <a:avLst/>
            </a:prstTxWarp>
          </a:bodyPr>
          <a:lstStyle>
            <a:lvl1pPr eaLnBrk="0" hangingPunct="0">
              <a:defRPr sz="1200" b="0">
                <a:cs typeface="Arial" charset="0"/>
              </a:defRPr>
            </a:lvl1pPr>
          </a:lstStyle>
          <a:p>
            <a:pPr>
              <a:defRPr/>
            </a:pPr>
            <a:endParaRPr lang="en-US"/>
          </a:p>
        </p:txBody>
      </p:sp>
      <p:sp>
        <p:nvSpPr>
          <p:cNvPr id="57347" name="Rectangle 3">
            <a:extLst>
              <a:ext uri="{FF2B5EF4-FFF2-40B4-BE49-F238E27FC236}">
                <a16:creationId xmlns:a16="http://schemas.microsoft.com/office/drawing/2014/main" id="{E504145B-5023-482A-BB0E-CFF1852B3C9D}"/>
              </a:ext>
            </a:extLst>
          </p:cNvPr>
          <p:cNvSpPr>
            <a:spLocks noGrp="1" noChangeArrowheads="1"/>
          </p:cNvSpPr>
          <p:nvPr>
            <p:ph type="dt" idx="1"/>
          </p:nvPr>
        </p:nvSpPr>
        <p:spPr bwMode="auto">
          <a:xfrm>
            <a:off x="5265738" y="0"/>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t" anchorCtr="0" compatLnSpc="1">
            <a:prstTxWarp prst="textNoShape">
              <a:avLst/>
            </a:prstTxWarp>
          </a:bodyPr>
          <a:lstStyle>
            <a:lvl1pPr algn="r" eaLnBrk="0" hangingPunct="0">
              <a:defRPr sz="1200" b="0">
                <a:cs typeface="Arial" charset="0"/>
              </a:defRPr>
            </a:lvl1pPr>
          </a:lstStyle>
          <a:p>
            <a:pPr>
              <a:defRPr/>
            </a:pPr>
            <a:fld id="{D2560A9F-3D58-4725-A9CC-6CE926D7E376}" type="datetimeFigureOut">
              <a:rPr lang="en-US"/>
              <a:pPr>
                <a:defRPr/>
              </a:pPr>
              <a:t>03/27/2026</a:t>
            </a:fld>
            <a:endParaRPr lang="en-US" dirty="0"/>
          </a:p>
        </p:txBody>
      </p:sp>
      <p:sp>
        <p:nvSpPr>
          <p:cNvPr id="39940" name="Rectangle 4">
            <a:extLst>
              <a:ext uri="{FF2B5EF4-FFF2-40B4-BE49-F238E27FC236}">
                <a16:creationId xmlns:a16="http://schemas.microsoft.com/office/drawing/2014/main" id="{592DE60C-5AB4-4825-8ED3-F1F171847563}"/>
              </a:ext>
            </a:extLst>
          </p:cNvPr>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7349" name="Rectangle 5">
            <a:extLst>
              <a:ext uri="{FF2B5EF4-FFF2-40B4-BE49-F238E27FC236}">
                <a16:creationId xmlns:a16="http://schemas.microsoft.com/office/drawing/2014/main" id="{3C96E1F5-6C78-4069-AE05-0F88114B5BE0}"/>
              </a:ext>
            </a:extLst>
          </p:cNvPr>
          <p:cNvSpPr>
            <a:spLocks noGrp="1" noChangeArrowheads="1"/>
          </p:cNvSpPr>
          <p:nvPr>
            <p:ph type="body" sz="quarter" idx="3"/>
          </p:nvPr>
        </p:nvSpPr>
        <p:spPr bwMode="auto">
          <a:xfrm>
            <a:off x="928688" y="3330575"/>
            <a:ext cx="7439025" cy="315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350" name="Rectangle 6">
            <a:extLst>
              <a:ext uri="{FF2B5EF4-FFF2-40B4-BE49-F238E27FC236}">
                <a16:creationId xmlns:a16="http://schemas.microsoft.com/office/drawing/2014/main" id="{C59122AF-A62E-4C94-B22A-9F9A8960E0A2}"/>
              </a:ext>
            </a:extLst>
          </p:cNvPr>
          <p:cNvSpPr>
            <a:spLocks noGrp="1" noChangeArrowheads="1"/>
          </p:cNvSpPr>
          <p:nvPr>
            <p:ph type="ftr" sz="quarter" idx="4"/>
          </p:nvPr>
        </p:nvSpPr>
        <p:spPr bwMode="auto">
          <a:xfrm>
            <a:off x="0" y="6657975"/>
            <a:ext cx="4030663"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b" anchorCtr="0" compatLnSpc="1">
            <a:prstTxWarp prst="textNoShape">
              <a:avLst/>
            </a:prstTxWarp>
          </a:bodyPr>
          <a:lstStyle>
            <a:lvl1pPr eaLnBrk="0" hangingPunct="0">
              <a:defRPr sz="1200" b="0">
                <a:cs typeface="Arial" charset="0"/>
              </a:defRPr>
            </a:lvl1pPr>
          </a:lstStyle>
          <a:p>
            <a:pPr>
              <a:defRPr/>
            </a:pPr>
            <a:endParaRPr lang="en-US"/>
          </a:p>
        </p:txBody>
      </p:sp>
      <p:sp>
        <p:nvSpPr>
          <p:cNvPr id="57351" name="Rectangle 7">
            <a:extLst>
              <a:ext uri="{FF2B5EF4-FFF2-40B4-BE49-F238E27FC236}">
                <a16:creationId xmlns:a16="http://schemas.microsoft.com/office/drawing/2014/main" id="{3A67A980-A14A-4639-A830-12872F1ACD63}"/>
              </a:ext>
            </a:extLst>
          </p:cNvPr>
          <p:cNvSpPr>
            <a:spLocks noGrp="1" noChangeArrowheads="1"/>
          </p:cNvSpPr>
          <p:nvPr>
            <p:ph type="sldNum" sz="quarter" idx="5"/>
          </p:nvPr>
        </p:nvSpPr>
        <p:spPr bwMode="auto">
          <a:xfrm>
            <a:off x="5265738" y="6657975"/>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b" anchorCtr="0" compatLnSpc="1">
            <a:prstTxWarp prst="textNoShape">
              <a:avLst/>
            </a:prstTxWarp>
          </a:bodyPr>
          <a:lstStyle>
            <a:lvl1pPr algn="r" eaLnBrk="0" hangingPunct="0">
              <a:defRPr sz="1200" b="0"/>
            </a:lvl1pPr>
          </a:lstStyle>
          <a:p>
            <a:fld id="{AB4C82E0-486A-462B-BDD0-4E609807901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43FF2536-355F-4D46-9DAB-C26512789BB9}"/>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06DEAD90-9D01-4AB0-ADA7-AED832E8D66E}"/>
              </a:ext>
            </a:extLst>
          </p:cNvPr>
          <p:cNvSpPr>
            <a:spLocks noGrp="1"/>
          </p:cNvSpPr>
          <p:nvPr>
            <p:ph type="body" idx="1"/>
          </p:nvPr>
        </p:nvSpPr>
        <p:spPr>
          <a:noFill/>
        </p:spPr>
        <p:txBody>
          <a:bodyPr/>
          <a:lstStyle/>
          <a:p>
            <a:endParaRPr lang="en-US" altLang="en-US"/>
          </a:p>
        </p:txBody>
      </p:sp>
      <p:sp>
        <p:nvSpPr>
          <p:cNvPr id="40964" name="Slide Number Placeholder 3">
            <a:extLst>
              <a:ext uri="{FF2B5EF4-FFF2-40B4-BE49-F238E27FC236}">
                <a16:creationId xmlns:a16="http://schemas.microsoft.com/office/drawing/2014/main" id="{9C61861B-A329-45E4-AB6F-551BE9FEA9A8}"/>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137CE9-E17B-485C-95EB-5B4CEFAE40D4}" type="slidenum">
              <a:rPr lang="en-US" altLang="en-US">
                <a:latin typeface="Tahoma" panose="020B0604030504040204" pitchFamily="34" charset="0"/>
              </a:rPr>
              <a:pPr>
                <a:spcBef>
                  <a:spcPct val="0"/>
                </a:spcBef>
              </a:pPr>
              <a:t>4</a:t>
            </a:fld>
            <a:endParaRPr lang="en-US" altLang="en-US">
              <a:latin typeface="Tahoma" panose="020B060403050404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084FFFEE-F266-44A5-B8E0-2F421E1A29FC}"/>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8B3E2527-C771-4251-B2F1-21F7EEC3C441}"/>
              </a:ext>
            </a:extLst>
          </p:cNvPr>
          <p:cNvSpPr>
            <a:spLocks noGrp="1"/>
          </p:cNvSpPr>
          <p:nvPr>
            <p:ph type="body" idx="1"/>
          </p:nvPr>
        </p:nvSpPr>
        <p:spPr>
          <a:noFill/>
        </p:spPr>
        <p:txBody>
          <a:bodyPr/>
          <a:lstStyle/>
          <a:p>
            <a:endParaRPr lang="en-US" altLang="en-US"/>
          </a:p>
        </p:txBody>
      </p:sp>
      <p:sp>
        <p:nvSpPr>
          <p:cNvPr id="41988" name="Slide Number Placeholder 3">
            <a:extLst>
              <a:ext uri="{FF2B5EF4-FFF2-40B4-BE49-F238E27FC236}">
                <a16:creationId xmlns:a16="http://schemas.microsoft.com/office/drawing/2014/main" id="{2EBB254D-68C5-49C5-921C-E62CC8300C30}"/>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6C1E85-D7E7-4B98-9784-762158582969}" type="slidenum">
              <a:rPr lang="en-US" altLang="en-US">
                <a:latin typeface="Tahoma" panose="020B0604030504040204" pitchFamily="34" charset="0"/>
              </a:rPr>
              <a:pPr>
                <a:spcBef>
                  <a:spcPct val="0"/>
                </a:spcBef>
              </a:pPr>
              <a:t>11</a:t>
            </a:fld>
            <a:endParaRPr lang="en-US" altLang="en-US">
              <a:latin typeface="Tahoma" panose="020B060403050404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DC2492E-0C2F-481C-8848-78D7B6E889B8}"/>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E74D6452-16BE-4C2F-9780-E35594B195A8}"/>
              </a:ext>
            </a:extLst>
          </p:cNvPr>
          <p:cNvSpPr>
            <a:spLocks noGrp="1"/>
          </p:cNvSpPr>
          <p:nvPr>
            <p:ph type="body" idx="1"/>
          </p:nvPr>
        </p:nvSpPr>
        <p:spPr>
          <a:noFill/>
        </p:spPr>
        <p:txBody>
          <a:bodyPr/>
          <a:lstStyle/>
          <a:p>
            <a:endParaRPr lang="en-US" altLang="en-US"/>
          </a:p>
        </p:txBody>
      </p:sp>
      <p:sp>
        <p:nvSpPr>
          <p:cNvPr id="43012" name="Slide Number Placeholder 3">
            <a:extLst>
              <a:ext uri="{FF2B5EF4-FFF2-40B4-BE49-F238E27FC236}">
                <a16:creationId xmlns:a16="http://schemas.microsoft.com/office/drawing/2014/main" id="{3BA5D3C6-DAAB-406F-9D24-ED79276D6EB0}"/>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35E9DF-0203-4F3E-8065-54CEAE3C53F7}" type="slidenum">
              <a:rPr lang="en-US" altLang="en-US">
                <a:latin typeface="Tahoma" panose="020B0604030504040204" pitchFamily="34" charset="0"/>
              </a:rPr>
              <a:pPr>
                <a:spcBef>
                  <a:spcPct val="0"/>
                </a:spcBef>
              </a:pPr>
              <a:t>12</a:t>
            </a:fld>
            <a:endParaRPr lang="en-US" altLang="en-US">
              <a:latin typeface="Tahoma" panose="020B060403050404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DC2492E-0C2F-481C-8848-78D7B6E889B8}"/>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E74D6452-16BE-4C2F-9780-E35594B195A8}"/>
              </a:ext>
            </a:extLst>
          </p:cNvPr>
          <p:cNvSpPr>
            <a:spLocks noGrp="1"/>
          </p:cNvSpPr>
          <p:nvPr>
            <p:ph type="body" idx="1"/>
          </p:nvPr>
        </p:nvSpPr>
        <p:spPr>
          <a:noFill/>
        </p:spPr>
        <p:txBody>
          <a:bodyPr/>
          <a:lstStyle/>
          <a:p>
            <a:endParaRPr lang="en-US" altLang="en-US"/>
          </a:p>
        </p:txBody>
      </p:sp>
      <p:sp>
        <p:nvSpPr>
          <p:cNvPr id="43012" name="Slide Number Placeholder 3">
            <a:extLst>
              <a:ext uri="{FF2B5EF4-FFF2-40B4-BE49-F238E27FC236}">
                <a16:creationId xmlns:a16="http://schemas.microsoft.com/office/drawing/2014/main" id="{3BA5D3C6-DAAB-406F-9D24-ED79276D6EB0}"/>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35E9DF-0203-4F3E-8065-54CEAE3C53F7}" type="slidenum">
              <a:rPr lang="en-US" altLang="en-US">
                <a:latin typeface="Tahoma" panose="020B0604030504040204" pitchFamily="34" charset="0"/>
              </a:rPr>
              <a:pPr>
                <a:spcBef>
                  <a:spcPct val="0"/>
                </a:spcBef>
              </a:pPr>
              <a:t>13</a:t>
            </a:fld>
            <a:endParaRPr lang="en-US" altLang="en-US">
              <a:latin typeface="Tahoma" panose="020B0604030504040204" pitchFamily="34" charset="0"/>
            </a:endParaRPr>
          </a:p>
        </p:txBody>
      </p:sp>
    </p:spTree>
    <p:extLst>
      <p:ext uri="{BB962C8B-B14F-4D97-AF65-F5344CB8AC3E}">
        <p14:creationId xmlns:p14="http://schemas.microsoft.com/office/powerpoint/2010/main" val="3280129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20ED1E6-1CF9-1584-944D-67A19CF8EED4}"/>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EEDA61ED-1B31-D2DE-C5AC-B7D5FFA4186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1508" name="Slide Number Placeholder 3">
            <a:extLst>
              <a:ext uri="{FF2B5EF4-FFF2-40B4-BE49-F238E27FC236}">
                <a16:creationId xmlns:a16="http://schemas.microsoft.com/office/drawing/2014/main" id="{ED86EB90-8455-65E3-AF17-9B11C22221C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Calibri" panose="020F0502020204030204" pitchFamily="34" charset="0"/>
              </a:defRPr>
            </a:lvl1pPr>
            <a:lvl2pPr marL="747713" indent="-285750">
              <a:spcBef>
                <a:spcPct val="30000"/>
              </a:spcBef>
              <a:defRPr sz="1200">
                <a:solidFill>
                  <a:schemeClr val="tx1"/>
                </a:solidFill>
                <a:latin typeface="Calibri" panose="020F0502020204030204" pitchFamily="34" charset="0"/>
              </a:defRPr>
            </a:lvl2pPr>
            <a:lvl3pPr marL="1154113" indent="-227013">
              <a:spcBef>
                <a:spcPct val="30000"/>
              </a:spcBef>
              <a:defRPr sz="1200">
                <a:solidFill>
                  <a:schemeClr val="tx1"/>
                </a:solidFill>
                <a:latin typeface="Calibri" panose="020F0502020204030204" pitchFamily="34" charset="0"/>
              </a:defRPr>
            </a:lvl3pPr>
            <a:lvl4pPr marL="1617663" indent="-227013">
              <a:spcBef>
                <a:spcPct val="30000"/>
              </a:spcBef>
              <a:defRPr sz="1200">
                <a:solidFill>
                  <a:schemeClr val="tx1"/>
                </a:solidFill>
                <a:latin typeface="Calibri" panose="020F0502020204030204" pitchFamily="34" charset="0"/>
              </a:defRPr>
            </a:lvl4pPr>
            <a:lvl5pPr marL="2081213" indent="-227013">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6B586B-233E-4DF6-A750-7D0B961E8A4F}" type="slidenum">
              <a:rPr lang="en-US" altLang="en-US" smtClean="0">
                <a:latin typeface="Tahoma" panose="020B0604030504040204" pitchFamily="34" charset="0"/>
              </a:rPr>
              <a:pPr>
                <a:spcBef>
                  <a:spcPct val="0"/>
                </a:spcBef>
              </a:pPr>
              <a:t>14</a:t>
            </a:fld>
            <a:endParaRPr lang="en-US" altLang="en-US">
              <a:latin typeface="Tahoma" panose="020B060403050404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F970814-DA4F-4EA0-B0E1-A845F731E759}" type="slidenum">
              <a:rPr lang="en-US" altLang="en-US" smtClean="0"/>
              <a:pPr/>
              <a:t>‹#›</a:t>
            </a:fld>
            <a:endParaRPr lang="en-US" altLang="en-US"/>
          </a:p>
        </p:txBody>
      </p:sp>
    </p:spTree>
    <p:extLst>
      <p:ext uri="{BB962C8B-B14F-4D97-AF65-F5344CB8AC3E}">
        <p14:creationId xmlns:p14="http://schemas.microsoft.com/office/powerpoint/2010/main" val="928381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58121951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215541383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8509596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324115838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344901991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132030543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AF799F6-4855-4E7F-A06A-6E9CC48E1BFF}" type="slidenum">
              <a:rPr lang="en-US" altLang="en-US" smtClean="0"/>
              <a:pPr/>
              <a:t>‹#›</a:t>
            </a:fld>
            <a:endParaRPr lang="en-US" altLang="en-US"/>
          </a:p>
        </p:txBody>
      </p:sp>
    </p:spTree>
    <p:extLst>
      <p:ext uri="{BB962C8B-B14F-4D97-AF65-F5344CB8AC3E}">
        <p14:creationId xmlns:p14="http://schemas.microsoft.com/office/powerpoint/2010/main" val="183137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8417A1A-D0FB-49F2-A5B2-FC2821ADFA7C}" type="slidenum">
              <a:rPr lang="en-US" altLang="en-US" smtClean="0"/>
              <a:pPr/>
              <a:t>‹#›</a:t>
            </a:fld>
            <a:endParaRPr lang="en-US" altLang="en-US"/>
          </a:p>
        </p:txBody>
      </p:sp>
    </p:spTree>
    <p:extLst>
      <p:ext uri="{BB962C8B-B14F-4D97-AF65-F5344CB8AC3E}">
        <p14:creationId xmlns:p14="http://schemas.microsoft.com/office/powerpoint/2010/main" val="3521665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A15036D-ACD3-482D-A970-93FB802542F3}" type="slidenum">
              <a:rPr lang="en-US" altLang="en-US" smtClean="0"/>
              <a:pPr/>
              <a:t>‹#›</a:t>
            </a:fld>
            <a:endParaRPr lang="en-US" altLang="en-US"/>
          </a:p>
        </p:txBody>
      </p:sp>
    </p:spTree>
    <p:extLst>
      <p:ext uri="{BB962C8B-B14F-4D97-AF65-F5344CB8AC3E}">
        <p14:creationId xmlns:p14="http://schemas.microsoft.com/office/powerpoint/2010/main" val="4283708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65459C0-D9F3-4E87-B048-797558306541}" type="slidenum">
              <a:rPr lang="en-US" altLang="en-US" smtClean="0"/>
              <a:pPr/>
              <a:t>‹#›</a:t>
            </a:fld>
            <a:endParaRPr lang="en-US" altLang="en-US"/>
          </a:p>
        </p:txBody>
      </p:sp>
    </p:spTree>
    <p:extLst>
      <p:ext uri="{BB962C8B-B14F-4D97-AF65-F5344CB8AC3E}">
        <p14:creationId xmlns:p14="http://schemas.microsoft.com/office/powerpoint/2010/main" val="2857142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392680E-76D8-482F-9260-E1CC0BD1EDB5}" type="slidenum">
              <a:rPr lang="en-US" altLang="en-US" smtClean="0"/>
              <a:pPr/>
              <a:t>‹#›</a:t>
            </a:fld>
            <a:endParaRPr lang="en-US" altLang="en-US"/>
          </a:p>
        </p:txBody>
      </p:sp>
    </p:spTree>
    <p:extLst>
      <p:ext uri="{BB962C8B-B14F-4D97-AF65-F5344CB8AC3E}">
        <p14:creationId xmlns:p14="http://schemas.microsoft.com/office/powerpoint/2010/main" val="4013125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112845469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D2EABE91-2131-4246-91A2-52FC2A22B0D5}" type="slidenum">
              <a:rPr lang="en-US" altLang="en-US" smtClean="0"/>
              <a:pPr/>
              <a:t>‹#›</a:t>
            </a:fld>
            <a:endParaRPr lang="en-US" altLang="en-US"/>
          </a:p>
        </p:txBody>
      </p:sp>
    </p:spTree>
    <p:extLst>
      <p:ext uri="{BB962C8B-B14F-4D97-AF65-F5344CB8AC3E}">
        <p14:creationId xmlns:p14="http://schemas.microsoft.com/office/powerpoint/2010/main" val="3902237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B55EF8-B59A-48DF-A116-AFDAD4B003AB}" type="datetimeFigureOut">
              <a:rPr lang="en-US" smtClean="0"/>
              <a:t>03/27/2026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646BA9F-1FA8-403C-81F1-144344226328}" type="slidenum">
              <a:rPr lang="en-US" altLang="en-US" smtClean="0"/>
              <a:pPr/>
              <a:t>‹#›</a:t>
            </a:fld>
            <a:endParaRPr lang="en-US" altLang="en-US"/>
          </a:p>
        </p:txBody>
      </p:sp>
    </p:spTree>
    <p:extLst>
      <p:ext uri="{BB962C8B-B14F-4D97-AF65-F5344CB8AC3E}">
        <p14:creationId xmlns:p14="http://schemas.microsoft.com/office/powerpoint/2010/main" val="2029572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79BC6B3-BBE4-4E4E-98EA-73569C4C7972}" type="slidenum">
              <a:rPr lang="en-US" altLang="en-US" smtClean="0"/>
              <a:pPr/>
              <a:t>‹#›</a:t>
            </a:fld>
            <a:endParaRPr lang="en-US" altLang="en-US"/>
          </a:p>
        </p:txBody>
      </p:sp>
    </p:spTree>
    <p:extLst>
      <p:ext uri="{BB962C8B-B14F-4D97-AF65-F5344CB8AC3E}">
        <p14:creationId xmlns:p14="http://schemas.microsoft.com/office/powerpoint/2010/main" val="253915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3CC1B89-FEA8-49D3-85C0-3715582C6414}" type="slidenum">
              <a:rPr lang="en-US" altLang="en-US" smtClean="0"/>
              <a:pPr/>
              <a:t>‹#›</a:t>
            </a:fld>
            <a:endParaRPr lang="en-US" altLang="en-US"/>
          </a:p>
        </p:txBody>
      </p:sp>
    </p:spTree>
    <p:extLst>
      <p:ext uri="{BB962C8B-B14F-4D97-AF65-F5344CB8AC3E}">
        <p14:creationId xmlns:p14="http://schemas.microsoft.com/office/powerpoint/2010/main" val="3865321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1625571683"/>
      </p:ext>
    </p:extLst>
  </p:cSld>
  <p:clrMap bg1="dk1" tx1="lt1" bg2="dk2" tx2="lt2" accent1="accent1" accent2="accent2" accent3="accent3" accent4="accent4" accent5="accent5" accent6="accent6" hlink="hlink" folHlink="folHlink"/>
  <p:sldLayoutIdLst>
    <p:sldLayoutId id="2147487050" r:id="rId1"/>
    <p:sldLayoutId id="2147487051" r:id="rId2"/>
    <p:sldLayoutId id="2147487052" r:id="rId3"/>
    <p:sldLayoutId id="2147487053" r:id="rId4"/>
    <p:sldLayoutId id="2147487054" r:id="rId5"/>
    <p:sldLayoutId id="2147487055" r:id="rId6"/>
    <p:sldLayoutId id="2147487056" r:id="rId7"/>
    <p:sldLayoutId id="2147487057" r:id="rId8"/>
    <p:sldLayoutId id="2147487058" r:id="rId9"/>
    <p:sldLayoutId id="2147487059" r:id="rId10"/>
    <p:sldLayoutId id="2147487060" r:id="rId11"/>
    <p:sldLayoutId id="2147487061" r:id="rId12"/>
    <p:sldLayoutId id="2147487062" r:id="rId13"/>
    <p:sldLayoutId id="2147487063" r:id="rId14"/>
    <p:sldLayoutId id="2147487064" r:id="rId15"/>
    <p:sldLayoutId id="2147487065" r:id="rId16"/>
    <p:sldLayoutId id="2147487066" r:id="rId17"/>
  </p:sldLayoutIdLst>
  <p:hf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FD44F327-2A15-454B-A27E-69C97CB71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17011" y="790313"/>
            <a:ext cx="8109976" cy="456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a:extLst>
              <a:ext uri="{FF2B5EF4-FFF2-40B4-BE49-F238E27FC236}">
                <a16:creationId xmlns:a16="http://schemas.microsoft.com/office/drawing/2014/main" id="{02E2BF9B-5F9A-4FF4-983C-E7485C50FDBA}"/>
              </a:ext>
            </a:extLst>
          </p:cNvPr>
          <p:cNvSpPr>
            <a:spLocks noChangeArrowheads="1"/>
          </p:cNvSpPr>
          <p:nvPr/>
        </p:nvSpPr>
        <p:spPr bwMode="auto">
          <a:xfrm>
            <a:off x="0" y="5715000"/>
            <a:ext cx="2286000" cy="913070"/>
          </a:xfrm>
          <a:prstGeom prst="rect">
            <a:avLst/>
          </a:prstGeom>
          <a:noFill/>
          <a:ln>
            <a:noFill/>
          </a:ln>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ts val="3200"/>
              </a:lnSpc>
              <a:spcBef>
                <a:spcPct val="0"/>
              </a:spcBef>
              <a:spcAft>
                <a:spcPts val="400"/>
              </a:spcAft>
              <a:buClrTx/>
              <a:buSzTx/>
              <a:buFontTx/>
              <a:buNone/>
              <a:defRPr/>
            </a:pPr>
            <a: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Enter in</a:t>
            </a:r>
            <a:b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br>
            <a: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 SILENCE</a:t>
            </a:r>
          </a:p>
        </p:txBody>
      </p:sp>
      <p:sp>
        <p:nvSpPr>
          <p:cNvPr id="2" name="Rectangle 2">
            <a:extLst>
              <a:ext uri="{FF2B5EF4-FFF2-40B4-BE49-F238E27FC236}">
                <a16:creationId xmlns:a16="http://schemas.microsoft.com/office/drawing/2014/main" id="{F35B2FEC-53B6-5BC9-E91D-656E93A2A76F}"/>
              </a:ext>
            </a:extLst>
          </p:cNvPr>
          <p:cNvSpPr>
            <a:spLocks noChangeArrowheads="1"/>
          </p:cNvSpPr>
          <p:nvPr/>
        </p:nvSpPr>
        <p:spPr bwMode="auto">
          <a:xfrm>
            <a:off x="3086100" y="5715000"/>
            <a:ext cx="2667000" cy="913070"/>
          </a:xfrm>
          <a:prstGeom prst="rect">
            <a:avLst/>
          </a:prstGeom>
          <a:noFill/>
          <a:ln>
            <a:noFill/>
          </a:ln>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ts val="3200"/>
              </a:lnSpc>
              <a:spcBef>
                <a:spcPct val="0"/>
              </a:spcBef>
              <a:spcAft>
                <a:spcPts val="400"/>
              </a:spcAft>
              <a:buClrTx/>
              <a:buSzTx/>
              <a:buFontTx/>
              <a:buNone/>
              <a:defRPr/>
            </a:pPr>
            <a: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Wait with </a:t>
            </a:r>
            <a:b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br>
            <a: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REVERENCE </a:t>
            </a:r>
          </a:p>
        </p:txBody>
      </p:sp>
      <p:sp>
        <p:nvSpPr>
          <p:cNvPr id="3" name="Rectangle 2">
            <a:extLst>
              <a:ext uri="{FF2B5EF4-FFF2-40B4-BE49-F238E27FC236}">
                <a16:creationId xmlns:a16="http://schemas.microsoft.com/office/drawing/2014/main" id="{93D531A8-D815-B254-754D-1F76EC61B7C3}"/>
              </a:ext>
            </a:extLst>
          </p:cNvPr>
          <p:cNvSpPr>
            <a:spLocks noChangeArrowheads="1"/>
          </p:cNvSpPr>
          <p:nvPr/>
        </p:nvSpPr>
        <p:spPr bwMode="auto">
          <a:xfrm>
            <a:off x="6553200" y="5715000"/>
            <a:ext cx="2667000" cy="913070"/>
          </a:xfrm>
          <a:prstGeom prst="rect">
            <a:avLst/>
          </a:prstGeom>
          <a:noFill/>
          <a:ln>
            <a:noFill/>
          </a:ln>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ts val="3200"/>
              </a:lnSpc>
              <a:spcBef>
                <a:spcPct val="0"/>
              </a:spcBef>
              <a:spcAft>
                <a:spcPts val="0"/>
              </a:spcAft>
              <a:buClrTx/>
              <a:buSzTx/>
              <a:buFontTx/>
              <a:buNone/>
              <a:defRPr/>
            </a:pPr>
            <a: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Worship from</a:t>
            </a:r>
            <a:r>
              <a:rPr lang="en-US" altLang="en-US" sz="2800"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 </a:t>
            </a:r>
            <a:br>
              <a:rPr lang="en-US" altLang="en-US" sz="2800"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br>
            <a: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JOY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1EC5C-D56F-5663-33D7-597B381E77AF}"/>
            </a:ext>
          </a:extLst>
        </p:cNvPr>
        <p:cNvGrpSpPr/>
        <p:nvPr/>
      </p:nvGrpSpPr>
      <p:grpSpPr>
        <a:xfrm>
          <a:off x="0" y="0"/>
          <a:ext cx="0" cy="0"/>
          <a:chOff x="0" y="0"/>
          <a:chExt cx="0" cy="0"/>
        </a:xfrm>
      </p:grpSpPr>
      <p:sp>
        <p:nvSpPr>
          <p:cNvPr id="82948" name="Rectangle 4">
            <a:extLst>
              <a:ext uri="{FF2B5EF4-FFF2-40B4-BE49-F238E27FC236}">
                <a16:creationId xmlns:a16="http://schemas.microsoft.com/office/drawing/2014/main" id="{3D4B35FA-816A-F2D8-27C0-05AA7752813B}"/>
              </a:ext>
            </a:extLst>
          </p:cNvPr>
          <p:cNvSpPr>
            <a:spLocks noChangeArrowheads="1"/>
          </p:cNvSpPr>
          <p:nvPr/>
        </p:nvSpPr>
        <p:spPr bwMode="auto">
          <a:xfrm>
            <a:off x="228600" y="0"/>
            <a:ext cx="8705850" cy="2946576"/>
          </a:xfrm>
          <a:prstGeom prst="rect">
            <a:avLst/>
          </a:prstGeom>
          <a:noFill/>
          <a:ln w="9525">
            <a:noFill/>
            <a:miter lim="800000"/>
            <a:headEnd/>
            <a:tailEnd/>
          </a:ln>
          <a:effectLst/>
        </p:spPr>
        <p:txBody>
          <a:bodyPr wrap="square">
            <a:spAutoFit/>
          </a:bodyPr>
          <a:lstStyle/>
          <a:p>
            <a:pPr marR="0" indent="344488" algn="just">
              <a:lnSpc>
                <a:spcPct val="150000"/>
              </a:lnSpc>
              <a:spcBef>
                <a:spcPts val="0"/>
              </a:spcBef>
              <a:spcAft>
                <a:spcPts val="0"/>
              </a:spcAft>
              <a:tabLst>
                <a:tab pos="5486400" algn="r"/>
              </a:tabLst>
            </a:pPr>
            <a:r>
              <a:rPr lang="en-US" sz="3200" b="1"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that we may sing your praises, know the joy of your salvation, and delight in living your will in our daily lives. In Jesus’ name, we pray. Amen.</a:t>
            </a:r>
          </a:p>
        </p:txBody>
      </p:sp>
    </p:spTree>
    <p:extLst>
      <p:ext uri="{BB962C8B-B14F-4D97-AF65-F5344CB8AC3E}">
        <p14:creationId xmlns:p14="http://schemas.microsoft.com/office/powerpoint/2010/main" val="3977046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BC6D61EA-6048-4BEF-91FB-A3938ABBBFCE}"/>
              </a:ext>
            </a:extLst>
          </p:cNvPr>
          <p:cNvSpPr>
            <a:spLocks noGrp="1" noChangeArrowheads="1"/>
          </p:cNvSpPr>
          <p:nvPr>
            <p:ph type="subTitle" idx="4294967295"/>
          </p:nvPr>
        </p:nvSpPr>
        <p:spPr>
          <a:xfrm>
            <a:off x="304800" y="76200"/>
            <a:ext cx="8229600" cy="6705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spcBef>
                <a:spcPts val="0"/>
              </a:spcBef>
              <a:buClr>
                <a:srgbClr val="FFFFCC"/>
              </a:buClr>
              <a:buFont typeface="Wingdings" panose="05000000000000000000" pitchFamily="2" charset="2"/>
              <a:buNone/>
              <a:defRPr/>
            </a:pPr>
            <a:r>
              <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rPr>
              <a:t>ASSURANCE OF CHRIST’S FORGIVENESS:	</a:t>
            </a:r>
            <a:endParaRPr lang="en-US" sz="2400" i="1"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p>
            <a:pPr marL="1714500" indent="-1422400" algn="just">
              <a:spcBef>
                <a:spcPts val="0"/>
              </a:spcBef>
              <a:buClr>
                <a:srgbClr val="FFFFCC"/>
              </a:buClr>
              <a:buFont typeface="Wingdings" panose="05000000000000000000" pitchFamily="2" charset="2"/>
              <a:buNone/>
              <a:defRPr/>
            </a:pPr>
            <a:endPar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p>
            <a:pPr marL="914400" indent="-622300" algn="just">
              <a:spcBef>
                <a:spcPts val="0"/>
              </a:spcBef>
              <a:buClr>
                <a:srgbClr val="FFFFCC"/>
              </a:buClr>
              <a:buFont typeface="Wingdings" panose="05000000000000000000" pitchFamily="2" charset="2"/>
              <a:buNone/>
              <a:defRPr/>
            </a:pPr>
            <a:r>
              <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rPr>
              <a:t>	Blessed is the one who comes in the name of the Lord, the one who comes to us and has done for us what we unable to do for ourselves. </a:t>
            </a:r>
          </a:p>
          <a:p>
            <a:pPr marL="914400" indent="-622300" algn="just">
              <a:spcBef>
                <a:spcPts val="0"/>
              </a:spcBef>
              <a:buClr>
                <a:srgbClr val="FFFFCC"/>
              </a:buClr>
              <a:buFont typeface="Wingdings" panose="05000000000000000000" pitchFamily="2" charset="2"/>
              <a:buNone/>
              <a:defRPr/>
            </a:pPr>
            <a:r>
              <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rPr>
              <a:t> </a:t>
            </a:r>
          </a:p>
          <a:p>
            <a:pPr marL="287338" indent="4763" algn="just">
              <a:lnSpc>
                <a:spcPct val="150000"/>
              </a:lnSpc>
              <a:spcBef>
                <a:spcPts val="0"/>
              </a:spcBef>
              <a:buClr>
                <a:srgbClr val="FFFFCC"/>
              </a:buClr>
              <a:buFont typeface="Wingdings" panose="05000000000000000000" pitchFamily="2" charset="2"/>
              <a:buNone/>
              <a:defRPr/>
            </a:pPr>
            <a:r>
              <a:rPr lang="en-US" sz="320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t>Blessed is the One who offers us abundant life and eternal love. In Jesus Christ, we are forgiven!  Let us forgive one another. </a:t>
            </a:r>
            <a:endPar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F31512E2-F393-4D44-A63D-55F78F8B5DAA}"/>
              </a:ext>
            </a:extLst>
          </p:cNvPr>
          <p:cNvSpPr>
            <a:spLocks noGrp="1" noChangeArrowheads="1"/>
          </p:cNvSpPr>
          <p:nvPr>
            <p:ph type="subTitle" idx="4294967295"/>
          </p:nvPr>
        </p:nvSpPr>
        <p:spPr>
          <a:xfrm>
            <a:off x="0" y="76200"/>
            <a:ext cx="9144000" cy="6705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indent="0">
              <a:spcAft>
                <a:spcPts val="0"/>
              </a:spcAft>
              <a:buFont typeface="Wingdings" panose="05000000000000000000" pitchFamily="2" charset="2"/>
              <a:buNone/>
              <a:defRPr/>
            </a:pPr>
            <a:r>
              <a:rPr lang="en-US"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SONG OF CHRIST’S FORGIVENESS: 	</a:t>
            </a:r>
            <a:r>
              <a:rPr lang="en-US"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 370           v. 1 </a:t>
            </a:r>
          </a:p>
          <a:p>
            <a:pPr marL="0" indent="0">
              <a:spcAft>
                <a:spcPts val="0"/>
              </a:spcAft>
              <a:buFont typeface="Wingdings" panose="05000000000000000000" pitchFamily="2" charset="2"/>
              <a:buNone/>
              <a:defRPr/>
            </a:pPr>
            <a:endParaRPr lang="en-US"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0" indent="0" algn="ctr">
              <a:lnSpc>
                <a:spcPct val="150000"/>
              </a:lnSpc>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Just as I am, without one plea </a:t>
            </a:r>
          </a:p>
          <a:p>
            <a:pPr marL="0" indent="0" algn="ctr">
              <a:lnSpc>
                <a:spcPct val="150000"/>
              </a:lnSpc>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But that Thy blood was shed for me, </a:t>
            </a:r>
          </a:p>
          <a:p>
            <a:pPr marL="0" indent="0" algn="ctr">
              <a:lnSpc>
                <a:spcPct val="150000"/>
              </a:lnSpc>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And that Thou </a:t>
            </a:r>
            <a:r>
              <a:rPr lang="en-US" sz="3200" b="1" i="1" dirty="0" err="1">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bidst</a:t>
            </a: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me come to Thee, </a:t>
            </a:r>
          </a:p>
          <a:p>
            <a:pPr marL="0" indent="0" algn="ctr">
              <a:lnSpc>
                <a:spcPct val="150000"/>
              </a:lnSpc>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 Lamb of God, I come, I come!</a:t>
            </a:r>
          </a:p>
          <a:p>
            <a:pPr marL="0" indent="0" algn="ctr">
              <a:spcAft>
                <a:spcPts val="0"/>
              </a:spcAft>
              <a:buFont typeface="Wingdings" panose="05000000000000000000" pitchFamily="2" charset="2"/>
              <a:buNone/>
              <a:defRPr/>
            </a:pPr>
            <a:endPar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0" indent="0" algn="ctr">
              <a:buFont typeface="Wingdings" panose="05000000000000000000" pitchFamily="2" charset="2"/>
              <a:buNone/>
              <a:defRPr/>
            </a:pPr>
            <a:endPar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F31512E2-F393-4D44-A63D-55F78F8B5DAA}"/>
              </a:ext>
            </a:extLst>
          </p:cNvPr>
          <p:cNvSpPr>
            <a:spLocks noGrp="1" noChangeArrowheads="1"/>
          </p:cNvSpPr>
          <p:nvPr>
            <p:ph type="subTitle" idx="4294967295"/>
          </p:nvPr>
        </p:nvSpPr>
        <p:spPr>
          <a:xfrm>
            <a:off x="1143000" y="76200"/>
            <a:ext cx="8001000" cy="6705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indent="0" algn="ctr">
              <a:buFont typeface="Wingdings" panose="05000000000000000000" pitchFamily="2" charset="2"/>
              <a:buNone/>
              <a:defRPr/>
            </a:pPr>
            <a:r>
              <a:rPr lang="en-US" sz="2800" b="1" i="1" dirty="0">
                <a:effectLst>
                  <a:outerShdw blurRad="38100" dist="38100" dir="2700000" algn="tl">
                    <a:srgbClr val="000000">
                      <a:alpha val="43137"/>
                    </a:srgbClr>
                  </a:outerShdw>
                </a:effectLst>
              </a:rPr>
              <a:t> </a:t>
            </a:r>
          </a:p>
          <a:p>
            <a:pPr marL="0" marR="0" indent="0">
              <a:lnSpc>
                <a:spcPct val="115000"/>
              </a:lnSpc>
              <a:spcBef>
                <a:spcPts val="0"/>
              </a:spcBef>
              <a:spcAft>
                <a:spcPts val="0"/>
              </a:spcAft>
              <a:buNone/>
              <a:tabLst>
                <a:tab pos="5429250" algn="r"/>
              </a:tabLst>
            </a:pPr>
            <a:r>
              <a:rPr lang="en-US" sz="2800" kern="1400" dirty="0">
                <a:solidFill>
                  <a:schemeClr val="tx1"/>
                </a:solidFill>
                <a:effectLst/>
                <a:latin typeface="+mj-lt"/>
                <a:ea typeface="Times New Roman" panose="02020603050405020304" pitchFamily="18" charset="0"/>
                <a:cs typeface="Tahoma" panose="020B0604030504040204" pitchFamily="34" charset="0"/>
              </a:rPr>
              <a:t>* EXCHANGE OF CHRIST’S PEACE:</a:t>
            </a:r>
            <a:endParaRPr lang="en-US" sz="2800" kern="1400" dirty="0">
              <a:solidFill>
                <a:schemeClr val="tx1"/>
              </a:solidFill>
              <a:effectLst/>
              <a:latin typeface="+mj-lt"/>
              <a:ea typeface="Times New Roman" panose="02020603050405020304" pitchFamily="18" charset="0"/>
              <a:cs typeface="Times New Roman" panose="02020603050405020304" pitchFamily="18" charset="0"/>
            </a:endParaRPr>
          </a:p>
          <a:p>
            <a:pPr marL="2286000" marR="0" indent="-400050">
              <a:lnSpc>
                <a:spcPct val="115000"/>
              </a:lnSpc>
              <a:spcBef>
                <a:spcPts val="0"/>
              </a:spcBef>
              <a:spcAft>
                <a:spcPts val="0"/>
              </a:spcAft>
              <a:buNone/>
              <a:tabLst>
                <a:tab pos="5429250" algn="r"/>
              </a:tabLst>
            </a:pPr>
            <a:endParaRPr lang="en-US" sz="2400" b="1" kern="1400" dirty="0">
              <a:solidFill>
                <a:schemeClr val="tx1"/>
              </a:solidFill>
              <a:effectLst/>
              <a:latin typeface="+mj-lt"/>
              <a:ea typeface="Times New Roman" panose="02020603050405020304" pitchFamily="18" charset="0"/>
              <a:cs typeface="Times New Roman" panose="02020603050405020304" pitchFamily="18" charset="0"/>
            </a:endParaRPr>
          </a:p>
          <a:p>
            <a:pPr marL="2286000" marR="0" indent="-400050">
              <a:lnSpc>
                <a:spcPct val="115000"/>
              </a:lnSpc>
              <a:spcBef>
                <a:spcPts val="0"/>
              </a:spcBef>
              <a:spcAft>
                <a:spcPts val="0"/>
              </a:spcAft>
              <a:buNone/>
              <a:tabLst>
                <a:tab pos="5429250" algn="r"/>
              </a:tabLst>
            </a:pPr>
            <a:r>
              <a:rPr lang="en-US" sz="2400" kern="1400" dirty="0">
                <a:solidFill>
                  <a:schemeClr val="tx1"/>
                </a:solidFill>
                <a:effectLst/>
                <a:latin typeface="+mj-lt"/>
                <a:ea typeface="Times New Roman" panose="02020603050405020304" pitchFamily="18" charset="0"/>
                <a:cs typeface="Times New Roman" panose="02020603050405020304" pitchFamily="18" charset="0"/>
              </a:rPr>
              <a:t>L:	The peace of Christ be with you.</a:t>
            </a:r>
          </a:p>
          <a:p>
            <a:pPr marL="2286000" marR="0" indent="-400050">
              <a:lnSpc>
                <a:spcPct val="115000"/>
              </a:lnSpc>
              <a:spcBef>
                <a:spcPts val="0"/>
              </a:spcBef>
              <a:spcAft>
                <a:spcPts val="0"/>
              </a:spcAft>
              <a:buNone/>
              <a:tabLst>
                <a:tab pos="5429250" algn="r"/>
              </a:tabLst>
            </a:pPr>
            <a:endParaRPr lang="en-US" sz="2400" b="1" kern="1400" dirty="0">
              <a:solidFill>
                <a:schemeClr val="tx1"/>
              </a:solidFill>
              <a:effectLst/>
              <a:latin typeface="+mj-lt"/>
              <a:ea typeface="Times New Roman" panose="02020603050405020304" pitchFamily="18" charset="0"/>
              <a:cs typeface="Times New Roman" panose="02020603050405020304" pitchFamily="18" charset="0"/>
            </a:endParaRPr>
          </a:p>
          <a:p>
            <a:pPr marL="2286000" marR="0" indent="-400050">
              <a:lnSpc>
                <a:spcPct val="115000"/>
              </a:lnSpc>
              <a:spcBef>
                <a:spcPts val="0"/>
              </a:spcBef>
              <a:spcAft>
                <a:spcPts val="0"/>
              </a:spcAft>
              <a:buNone/>
              <a:tabLst>
                <a:tab pos="5429250" algn="r"/>
              </a:tabLst>
            </a:pPr>
            <a:r>
              <a:rPr lang="en-US" sz="3600" b="1" kern="1400" dirty="0">
                <a:solidFill>
                  <a:schemeClr val="tx1"/>
                </a:solidFill>
                <a:effectLst/>
                <a:latin typeface="+mj-lt"/>
                <a:ea typeface="Times New Roman" panose="02020603050405020304" pitchFamily="18" charset="0"/>
                <a:cs typeface="Times New Roman" panose="02020603050405020304" pitchFamily="18" charset="0"/>
              </a:rPr>
              <a:t>P:	  And also with you.      </a:t>
            </a:r>
          </a:p>
          <a:p>
            <a:pPr marL="0" marR="0" indent="0" algn="ctr">
              <a:spcBef>
                <a:spcPts val="0"/>
              </a:spcBef>
              <a:spcAft>
                <a:spcPts val="0"/>
              </a:spcAft>
              <a:buNone/>
            </a:pPr>
            <a:r>
              <a:rPr lang="en-US" sz="2800" i="1" kern="1400" dirty="0">
                <a:solidFill>
                  <a:schemeClr val="tx1"/>
                </a:solidFill>
                <a:effectLst/>
                <a:latin typeface="+mj-lt"/>
                <a:ea typeface="Times New Roman" panose="02020603050405020304" pitchFamily="18" charset="0"/>
                <a:cs typeface="Times New Roman" panose="02020603050405020304" pitchFamily="18" charset="0"/>
              </a:rPr>
              <a:t>   </a:t>
            </a:r>
          </a:p>
          <a:p>
            <a:pPr marL="0" marR="0" indent="0" algn="ctr">
              <a:spcBef>
                <a:spcPts val="0"/>
              </a:spcBef>
              <a:spcAft>
                <a:spcPts val="0"/>
              </a:spcAft>
              <a:buNone/>
            </a:pPr>
            <a:r>
              <a:rPr lang="en-US" sz="2800" i="1" kern="1400" dirty="0">
                <a:solidFill>
                  <a:schemeClr val="tx1"/>
                </a:solidFill>
                <a:effectLst/>
                <a:latin typeface="+mj-lt"/>
                <a:ea typeface="Times New Roman" panose="02020603050405020304" pitchFamily="18" charset="0"/>
                <a:cs typeface="Times New Roman" panose="02020603050405020304" pitchFamily="18" charset="0"/>
              </a:rPr>
              <a:t>Welcome one another </a:t>
            </a:r>
            <a:br>
              <a:rPr lang="en-US" sz="2800" i="1" kern="1400" dirty="0">
                <a:solidFill>
                  <a:schemeClr val="tx1"/>
                </a:solidFill>
                <a:effectLst/>
                <a:latin typeface="+mj-lt"/>
                <a:ea typeface="Times New Roman" panose="02020603050405020304" pitchFamily="18" charset="0"/>
                <a:cs typeface="Times New Roman" panose="02020603050405020304" pitchFamily="18" charset="0"/>
              </a:rPr>
            </a:br>
            <a:r>
              <a:rPr lang="en-US" sz="2800" i="1" kern="1400" dirty="0">
                <a:solidFill>
                  <a:schemeClr val="tx1"/>
                </a:solidFill>
                <a:effectLst/>
                <a:latin typeface="+mj-lt"/>
                <a:ea typeface="Times New Roman" panose="02020603050405020304" pitchFamily="18" charset="0"/>
                <a:cs typeface="Times New Roman" panose="02020603050405020304" pitchFamily="18" charset="0"/>
              </a:rPr>
              <a:t>with the peace of Christ.</a:t>
            </a:r>
          </a:p>
          <a:p>
            <a:pPr marL="0" marR="0" indent="0" algn="ctr">
              <a:spcBef>
                <a:spcPts val="0"/>
              </a:spcBef>
              <a:spcAft>
                <a:spcPts val="0"/>
              </a:spcAft>
              <a:buNone/>
            </a:pPr>
            <a:endParaRPr lang="en-US" sz="2800" i="1" kern="1400" dirty="0">
              <a:solidFill>
                <a:schemeClr val="tx1"/>
              </a:solidFill>
              <a:effectLst/>
              <a:latin typeface="+mj-lt"/>
              <a:ea typeface="Times New Roman" panose="02020603050405020304" pitchFamily="18" charset="0"/>
              <a:cs typeface="Times New Roman" panose="02020603050405020304" pitchFamily="18" charset="0"/>
            </a:endParaRPr>
          </a:p>
          <a:p>
            <a:pPr marL="0" marR="0" indent="0" algn="ctr">
              <a:spcBef>
                <a:spcPts val="0"/>
              </a:spcBef>
              <a:spcAft>
                <a:spcPts val="0"/>
              </a:spcAft>
              <a:buNone/>
            </a:pPr>
            <a:endParaRPr lang="en-US" sz="2800" i="1" kern="1400" dirty="0">
              <a:solidFill>
                <a:schemeClr val="tx1"/>
              </a:solidFill>
              <a:effectLst/>
              <a:latin typeface="+mj-lt"/>
              <a:ea typeface="Times New Roman" panose="02020603050405020304" pitchFamily="18" charset="0"/>
              <a:cs typeface="Times New Roman" panose="02020603050405020304" pitchFamily="18" charset="0"/>
            </a:endParaRPr>
          </a:p>
        </p:txBody>
      </p:sp>
      <p:pic>
        <p:nvPicPr>
          <p:cNvPr id="3" name="Picture 2" descr="A logo of a dove and a globe&#10;&#10;Description automatically generated">
            <a:extLst>
              <a:ext uri="{FF2B5EF4-FFF2-40B4-BE49-F238E27FC236}">
                <a16:creationId xmlns:a16="http://schemas.microsoft.com/office/drawing/2014/main" id="{CD432C87-AEDB-256A-CC3D-CDFA2B4681BC}"/>
              </a:ext>
            </a:extLst>
          </p:cNvPr>
          <p:cNvPicPr>
            <a:picLocks noChangeAspect="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33400" y="1524000"/>
            <a:ext cx="2162665" cy="3124200"/>
          </a:xfrm>
          <a:prstGeom prst="rect">
            <a:avLst/>
          </a:prstGeom>
        </p:spPr>
      </p:pic>
    </p:spTree>
    <p:extLst>
      <p:ext uri="{BB962C8B-B14F-4D97-AF65-F5344CB8AC3E}">
        <p14:creationId xmlns:p14="http://schemas.microsoft.com/office/powerpoint/2010/main" val="2884968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F9CF7650-7342-48D6-999E-174C77B5F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8DA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8200">
            <a:extLst>
              <a:ext uri="{FF2B5EF4-FFF2-40B4-BE49-F238E27FC236}">
                <a16:creationId xmlns:a16="http://schemas.microsoft.com/office/drawing/2014/main" id="{EB2D286E-2458-46AD-B49E-911912F708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some names&#10;&#10;Description automatically generated">
            <a:extLst>
              <a:ext uri="{FF2B5EF4-FFF2-40B4-BE49-F238E27FC236}">
                <a16:creationId xmlns:a16="http://schemas.microsoft.com/office/drawing/2014/main" id="{52EAFD8B-37F1-2D8B-60C6-B6DE3CF227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828" y="643467"/>
            <a:ext cx="7930343" cy="5571066"/>
          </a:xfrm>
          <a:prstGeom prst="rect">
            <a:avLst/>
          </a:prstGeom>
        </p:spPr>
      </p:pic>
      <p:sp>
        <p:nvSpPr>
          <p:cNvPr id="8194" name="Rectangle 3">
            <a:extLst>
              <a:ext uri="{FF2B5EF4-FFF2-40B4-BE49-F238E27FC236}">
                <a16:creationId xmlns:a16="http://schemas.microsoft.com/office/drawing/2014/main" id="{3B414410-E709-BE3F-75EC-E3126F45E3DC}"/>
              </a:ext>
            </a:extLst>
          </p:cNvPr>
          <p:cNvSpPr>
            <a:spLocks noGrp="1" noChangeArrowheads="1"/>
          </p:cNvSpPr>
          <p:nvPr>
            <p:ph type="subTitle" idx="4294967295"/>
          </p:nvPr>
        </p:nvSpPr>
        <p:spPr>
          <a:xfrm>
            <a:off x="0" y="25400"/>
            <a:ext cx="9144000" cy="6705600"/>
          </a:xfrm>
        </p:spPr>
        <p:txBody>
          <a:bodyPr>
            <a:noAutofit/>
          </a:bodyPr>
          <a:lstStyle/>
          <a:p>
            <a:pPr marL="0" indent="0" algn="ctr">
              <a:buFont typeface="Wingdings" panose="05000000000000000000" pitchFamily="2" charset="2"/>
              <a:buNone/>
              <a:defRPr/>
            </a:pPr>
            <a:endParaRPr lang="en-US" sz="2400" i="1" dirty="0">
              <a:effectLst/>
            </a:endParaRPr>
          </a:p>
          <a:p>
            <a:pPr marL="1206500" indent="-1206500" algn="ctr" eaLnBrk="1" hangingPunct="1">
              <a:lnSpc>
                <a:spcPct val="150000"/>
              </a:lnSpc>
              <a:spcBef>
                <a:spcPct val="0"/>
              </a:spcBef>
              <a:buClrTx/>
              <a:buSzTx/>
              <a:buFontTx/>
              <a:buNone/>
              <a:defRPr/>
            </a:pPr>
            <a:r>
              <a:rPr lang="en-US" altLang="en-US" sz="2400" dirty="0">
                <a:solidFill>
                  <a:schemeClr val="bg2"/>
                </a:solidFill>
              </a:rPr>
              <a:t>CHILDREN’S MESSAGE:</a:t>
            </a:r>
          </a:p>
          <a:p>
            <a:pPr marL="1206500" indent="-1206500" eaLnBrk="1" hangingPunct="1">
              <a:lnSpc>
                <a:spcPct val="150000"/>
              </a:lnSpc>
              <a:spcBef>
                <a:spcPct val="0"/>
              </a:spcBef>
              <a:buClrTx/>
              <a:buSzTx/>
              <a:buFontTx/>
              <a:buNone/>
              <a:defRPr/>
            </a:pPr>
            <a:endParaRPr lang="en-US" altLang="en-US" sz="2400" dirty="0"/>
          </a:p>
          <a:p>
            <a:pPr marL="1206500" indent="-1206500" eaLnBrk="1" hangingPunct="1">
              <a:lnSpc>
                <a:spcPct val="150000"/>
              </a:lnSpc>
              <a:spcBef>
                <a:spcPct val="0"/>
              </a:spcBef>
              <a:buClrTx/>
              <a:buSzTx/>
              <a:buFontTx/>
              <a:buNone/>
              <a:defRPr/>
            </a:pPr>
            <a:endParaRPr lang="en-US" altLang="en-US" sz="2400" dirty="0"/>
          </a:p>
          <a:p>
            <a:pPr marL="1206500" indent="-1206500" eaLnBrk="1" hangingPunct="1">
              <a:lnSpc>
                <a:spcPct val="150000"/>
              </a:lnSpc>
              <a:spcBef>
                <a:spcPct val="0"/>
              </a:spcBef>
              <a:buClrTx/>
              <a:buSzTx/>
              <a:buFontTx/>
              <a:buNone/>
              <a:defRPr/>
            </a:pPr>
            <a:endParaRPr lang="en-US" altLang="en-US" sz="2400" dirty="0"/>
          </a:p>
          <a:p>
            <a:pPr marL="1206500" indent="-1206500" eaLnBrk="1" hangingPunct="1">
              <a:lnSpc>
                <a:spcPct val="150000"/>
              </a:lnSpc>
              <a:spcBef>
                <a:spcPct val="0"/>
              </a:spcBef>
              <a:buClrTx/>
              <a:buSzTx/>
              <a:buFontTx/>
              <a:buNone/>
              <a:defRPr/>
            </a:pPr>
            <a:endParaRPr lang="en-US" altLang="en-US" sz="2400" dirty="0"/>
          </a:p>
          <a:p>
            <a:pPr marL="1206500" indent="-1206500" eaLnBrk="1" hangingPunct="1">
              <a:lnSpc>
                <a:spcPct val="150000"/>
              </a:lnSpc>
              <a:spcBef>
                <a:spcPct val="0"/>
              </a:spcBef>
              <a:buClrTx/>
              <a:buSzTx/>
              <a:buFontTx/>
              <a:buNone/>
              <a:defRPr/>
            </a:pPr>
            <a:endParaRPr lang="en-US" altLang="en-US" sz="2400" dirty="0"/>
          </a:p>
          <a:p>
            <a:pPr marL="1206500" indent="-1206500" eaLnBrk="1" hangingPunct="1">
              <a:lnSpc>
                <a:spcPct val="150000"/>
              </a:lnSpc>
              <a:spcBef>
                <a:spcPct val="0"/>
              </a:spcBef>
              <a:buClrTx/>
              <a:buSzTx/>
              <a:buFontTx/>
              <a:buNone/>
              <a:defRPr/>
            </a:pPr>
            <a:endParaRPr lang="en-US" altLang="en-US" sz="2400" dirty="0"/>
          </a:p>
          <a:p>
            <a:pPr marL="1206500" indent="-1206500" eaLnBrk="1" hangingPunct="1">
              <a:lnSpc>
                <a:spcPct val="150000"/>
              </a:lnSpc>
              <a:spcBef>
                <a:spcPct val="0"/>
              </a:spcBef>
              <a:buClrTx/>
              <a:buSzTx/>
              <a:buFontTx/>
              <a:buNone/>
              <a:defRPr/>
            </a:pPr>
            <a:r>
              <a:rPr lang="en-US" altLang="en-US" sz="2400" dirty="0"/>
              <a:t>	</a:t>
            </a:r>
          </a:p>
          <a:p>
            <a:pPr marL="0" indent="0" algn="ctr">
              <a:spcBef>
                <a:spcPts val="0"/>
              </a:spcBef>
              <a:buClr>
                <a:srgbClr val="FFFFCC"/>
              </a:buClr>
              <a:buFont typeface="Wingdings" panose="05000000000000000000" pitchFamily="2" charset="2"/>
              <a:buNone/>
              <a:defRPr/>
            </a:pPr>
            <a:endParaRPr lang="en-US" sz="2400" b="1" i="1" dirty="0">
              <a:solidFill>
                <a:srgbClr val="FFFFFF"/>
              </a:solidFill>
              <a:effectLst>
                <a:outerShdw blurRad="38100" dist="38100" dir="2700000" algn="tl">
                  <a:srgbClr val="000000">
                    <a:alpha val="43137"/>
                  </a:srgbClr>
                </a:outerShdw>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ctagon 3">
            <a:extLst>
              <a:ext uri="{FF2B5EF4-FFF2-40B4-BE49-F238E27FC236}">
                <a16:creationId xmlns:a16="http://schemas.microsoft.com/office/drawing/2014/main" id="{4E477C68-DC7B-4020-9B76-8558E1037670}"/>
              </a:ext>
            </a:extLst>
          </p:cNvPr>
          <p:cNvSpPr/>
          <p:nvPr/>
        </p:nvSpPr>
        <p:spPr>
          <a:xfrm>
            <a:off x="1066800" y="2590800"/>
            <a:ext cx="7239000" cy="1371600"/>
          </a:xfrm>
          <a:prstGeom prst="oct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1266" name="Text Box 4">
            <a:extLst>
              <a:ext uri="{FF2B5EF4-FFF2-40B4-BE49-F238E27FC236}">
                <a16:creationId xmlns:a16="http://schemas.microsoft.com/office/drawing/2014/main" id="{6241354C-3F84-FB44-61EF-E95BD43172DD}"/>
              </a:ext>
            </a:extLst>
          </p:cNvPr>
          <p:cNvSpPr txBox="1">
            <a:spLocks noChangeArrowheads="1"/>
          </p:cNvSpPr>
          <p:nvPr/>
        </p:nvSpPr>
        <p:spPr bwMode="auto">
          <a:xfrm>
            <a:off x="129363" y="-76200"/>
            <a:ext cx="8862237" cy="694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tabLst>
                <a:tab pos="8636000" algn="r"/>
              </a:tabLst>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tabLst>
                <a:tab pos="8636000" algn="r"/>
              </a:tabLst>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tabLst>
                <a:tab pos="8636000" algn="r"/>
              </a:tabLst>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tabLst>
                <a:tab pos="8636000" algn="r"/>
              </a:tabLst>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9pPr>
          </a:lstStyle>
          <a:p>
            <a:pPr algn="ctr" eaLnBrk="1" hangingPunct="1">
              <a:lnSpc>
                <a:spcPct val="150000"/>
              </a:lnSpc>
              <a:spcBef>
                <a:spcPct val="0"/>
              </a:spcBef>
              <a:buClrTx/>
              <a:buSzTx/>
              <a:buNone/>
              <a:defRPr/>
            </a:pPr>
            <a:r>
              <a:rPr lang="en-US" altLang="en-US" sz="2400" b="0" dirty="0">
                <a:effectLst>
                  <a:outerShdw blurRad="38100" dist="38100" dir="2700000" algn="tl">
                    <a:srgbClr val="000000">
                      <a:alpha val="43137"/>
                    </a:srgbClr>
                  </a:outerShdw>
                </a:effectLst>
              </a:rPr>
              <a:t>   </a:t>
            </a:r>
            <a:r>
              <a:rPr lang="en-US" altLang="en-US" sz="2400" i="1" dirty="0">
                <a:latin typeface="Arial Narrow" panose="020B0606020202030204" pitchFamily="34" charset="0"/>
              </a:rPr>
              <a:t>~  Children may go downstairs for Sunday School  ~</a:t>
            </a:r>
            <a:endParaRPr lang="en-US" altLang="en-US" sz="2000" i="1" dirty="0">
              <a:effectLst>
                <a:outerShdw blurRad="38100" dist="38100" dir="2700000" algn="tl">
                  <a:srgbClr val="000000">
                    <a:alpha val="43137"/>
                  </a:srgbClr>
                </a:outerShdw>
              </a:effectLst>
            </a:endParaRPr>
          </a:p>
          <a:p>
            <a:pPr eaLnBrk="1" hangingPunct="1">
              <a:lnSpc>
                <a:spcPct val="150000"/>
              </a:lnSpc>
              <a:spcBef>
                <a:spcPct val="0"/>
              </a:spcBef>
              <a:buClrTx/>
              <a:buSzTx/>
              <a:buFontTx/>
              <a:buNone/>
              <a:defRPr/>
            </a:pPr>
            <a:endParaRPr lang="en-US" altLang="en-US" sz="2400" b="0" dirty="0">
              <a:effectLst>
                <a:outerShdw blurRad="38100" dist="38100" dir="2700000" algn="tl">
                  <a:srgbClr val="000000">
                    <a:alpha val="43137"/>
                  </a:srgbClr>
                </a:outerShdw>
              </a:effectLst>
            </a:endParaRPr>
          </a:p>
          <a:p>
            <a:pPr eaLnBrk="1" hangingPunct="1">
              <a:lnSpc>
                <a:spcPct val="150000"/>
              </a:lnSpc>
              <a:spcBef>
                <a:spcPct val="0"/>
              </a:spcBef>
              <a:buClrTx/>
              <a:buSzTx/>
              <a:buFontTx/>
              <a:buNone/>
              <a:defRPr/>
            </a:pPr>
            <a:r>
              <a:rPr lang="en-US" altLang="en-US" sz="2400" b="0" dirty="0">
                <a:effectLst>
                  <a:outerShdw blurRad="38100" dist="38100" dir="2700000" algn="tl">
                    <a:srgbClr val="000000">
                      <a:alpha val="43137"/>
                    </a:srgbClr>
                  </a:outerShdw>
                </a:effectLst>
              </a:rPr>
              <a:t>GIVING OF OUR GIFTS &amp; OFFERTORY:</a:t>
            </a:r>
          </a:p>
          <a:p>
            <a:pPr algn="ctr" eaLnBrk="1" hangingPunct="1">
              <a:spcBef>
                <a:spcPct val="0"/>
              </a:spcBef>
              <a:buClrTx/>
              <a:buSzTx/>
              <a:buFontTx/>
              <a:buNone/>
              <a:defRPr/>
            </a:pPr>
            <a:r>
              <a:rPr lang="en-US" altLang="en-US" sz="2400" b="0" dirty="0">
                <a:effectLst>
                  <a:outerShdw blurRad="38100" dist="38100" dir="2700000" algn="tl">
                    <a:srgbClr val="000000">
                      <a:alpha val="43137"/>
                    </a:srgbClr>
                  </a:outerShdw>
                </a:effectLst>
              </a:rPr>
              <a:t>Our God has blessed us, so let us extend </a:t>
            </a:r>
            <a:br>
              <a:rPr lang="en-US" altLang="en-US" sz="2400" b="0" dirty="0">
                <a:effectLst>
                  <a:outerShdw blurRad="38100" dist="38100" dir="2700000" algn="tl">
                    <a:srgbClr val="000000">
                      <a:alpha val="43137"/>
                    </a:srgbClr>
                  </a:outerShdw>
                </a:effectLst>
              </a:rPr>
            </a:br>
            <a:r>
              <a:rPr lang="en-US" altLang="en-US" sz="2400" b="0" dirty="0">
                <a:effectLst>
                  <a:outerShdw blurRad="38100" dist="38100" dir="2700000" algn="tl">
                    <a:srgbClr val="000000">
                      <a:alpha val="43137"/>
                    </a:srgbClr>
                  </a:outerShdw>
                </a:effectLst>
              </a:rPr>
              <a:t>God’s Blessing as we present our Tithes and Offerings.</a:t>
            </a:r>
          </a:p>
          <a:p>
            <a:pPr algn="ctr" eaLnBrk="1" hangingPunct="1">
              <a:spcBef>
                <a:spcPct val="0"/>
              </a:spcBef>
              <a:buClrTx/>
              <a:buSzTx/>
              <a:buFontTx/>
              <a:buNone/>
              <a:defRPr/>
            </a:pPr>
            <a:r>
              <a:rPr lang="en-US" altLang="en-US" sz="2400" b="0" i="1" dirty="0">
                <a:effectLst>
                  <a:outerShdw blurRad="38100" dist="38100" dir="2700000" algn="tl">
                    <a:srgbClr val="000000">
                      <a:alpha val="43137"/>
                    </a:srgbClr>
                  </a:outerShdw>
                </a:effectLst>
              </a:rPr>
              <a:t>    </a:t>
            </a:r>
          </a:p>
          <a:p>
            <a:pPr algn="ctr" eaLnBrk="1" hangingPunct="1">
              <a:spcBef>
                <a:spcPct val="0"/>
              </a:spcBef>
              <a:spcAft>
                <a:spcPts val="600"/>
              </a:spcAft>
              <a:buClrTx/>
              <a:buSzTx/>
              <a:buFontTx/>
              <a:buNone/>
              <a:defRPr/>
            </a:pPr>
            <a:r>
              <a:rPr lang="en-US" altLang="en-US" sz="2400" b="0" i="1" dirty="0">
                <a:solidFill>
                  <a:srgbClr val="003300"/>
                </a:solidFill>
                <a:effectLst>
                  <a:outerShdw blurRad="38100" dist="38100" dir="2700000" algn="tl">
                    <a:srgbClr val="000000">
                      <a:alpha val="43137"/>
                    </a:srgbClr>
                  </a:outerShdw>
                </a:effectLst>
                <a:latin typeface="Amasis MT Pro Black" panose="02040A04050005020304" pitchFamily="18" charset="0"/>
              </a:rPr>
              <a:t>Thank you for being faithful stewards of your </a:t>
            </a:r>
            <a:br>
              <a:rPr lang="en-US" altLang="en-US" sz="2400" b="0" i="1" dirty="0">
                <a:solidFill>
                  <a:srgbClr val="003300"/>
                </a:solidFill>
                <a:effectLst>
                  <a:outerShdw blurRad="38100" dist="38100" dir="2700000" algn="tl">
                    <a:srgbClr val="000000">
                      <a:alpha val="43137"/>
                    </a:srgbClr>
                  </a:outerShdw>
                </a:effectLst>
                <a:latin typeface="Amasis MT Pro Black" panose="02040A04050005020304" pitchFamily="18" charset="0"/>
              </a:rPr>
            </a:br>
            <a:r>
              <a:rPr lang="en-US" altLang="en-US" sz="2400" b="0" i="1" dirty="0">
                <a:solidFill>
                  <a:srgbClr val="003300"/>
                </a:solidFill>
                <a:effectLst>
                  <a:outerShdw blurRad="38100" dist="38100" dir="2700000" algn="tl">
                    <a:srgbClr val="000000">
                      <a:alpha val="43137"/>
                    </a:srgbClr>
                  </a:outerShdw>
                </a:effectLst>
                <a:latin typeface="Amasis MT Pro Black" panose="02040A04050005020304" pitchFamily="18" charset="0"/>
              </a:rPr>
              <a:t>church family with your prayers, your time, </a:t>
            </a:r>
            <a:br>
              <a:rPr lang="en-US" altLang="en-US" sz="2400" b="0" i="1" dirty="0">
                <a:solidFill>
                  <a:srgbClr val="003300"/>
                </a:solidFill>
                <a:effectLst>
                  <a:outerShdw blurRad="38100" dist="38100" dir="2700000" algn="tl">
                    <a:srgbClr val="000000">
                      <a:alpha val="43137"/>
                    </a:srgbClr>
                  </a:outerShdw>
                </a:effectLst>
                <a:latin typeface="Amasis MT Pro Black" panose="02040A04050005020304" pitchFamily="18" charset="0"/>
              </a:rPr>
            </a:br>
            <a:r>
              <a:rPr lang="en-US" altLang="en-US" sz="2400" b="0" i="1" dirty="0">
                <a:solidFill>
                  <a:srgbClr val="003300"/>
                </a:solidFill>
                <a:effectLst>
                  <a:outerShdw blurRad="38100" dist="38100" dir="2700000" algn="tl">
                    <a:srgbClr val="000000">
                      <a:alpha val="43137"/>
                    </a:srgbClr>
                  </a:outerShdw>
                </a:effectLst>
                <a:latin typeface="Amasis MT Pro Black" panose="02040A04050005020304" pitchFamily="18" charset="0"/>
              </a:rPr>
              <a:t>talent, and your financial resources. </a:t>
            </a:r>
          </a:p>
          <a:p>
            <a:pPr algn="ctr" eaLnBrk="1" hangingPunct="1">
              <a:spcBef>
                <a:spcPct val="0"/>
              </a:spcBef>
              <a:spcAft>
                <a:spcPts val="600"/>
              </a:spcAft>
              <a:buClrTx/>
              <a:buSzTx/>
              <a:buFontTx/>
              <a:buNone/>
              <a:defRPr/>
            </a:pPr>
            <a:endParaRPr lang="en-US" altLang="en-US" sz="2400" b="0" i="1" dirty="0">
              <a:effectLst>
                <a:outerShdw blurRad="38100" dist="38100" dir="2700000" algn="tl">
                  <a:srgbClr val="000000">
                    <a:alpha val="43137"/>
                  </a:srgbClr>
                </a:outerShdw>
              </a:effectLst>
            </a:endParaRPr>
          </a:p>
          <a:p>
            <a:pPr eaLnBrk="1" hangingPunct="1">
              <a:spcBef>
                <a:spcPct val="0"/>
              </a:spcBef>
              <a:spcAft>
                <a:spcPts val="600"/>
              </a:spcAft>
              <a:buClrTx/>
              <a:buSzTx/>
              <a:buFontTx/>
              <a:buNone/>
              <a:defRPr/>
            </a:pPr>
            <a:r>
              <a:rPr lang="en-US" altLang="en-US" sz="2400" b="0" i="1" dirty="0">
                <a:effectLst>
                  <a:outerShdw blurRad="38100" dist="38100" dir="2700000" algn="tl">
                    <a:srgbClr val="000000">
                      <a:alpha val="43137"/>
                    </a:srgbClr>
                  </a:outerShdw>
                </a:effectLst>
              </a:rPr>
              <a:t>Contributions may also be made: </a:t>
            </a:r>
          </a:p>
          <a:p>
            <a:pPr marL="342900" indent="-342900" eaLnBrk="1" hangingPunct="1">
              <a:spcBef>
                <a:spcPct val="0"/>
              </a:spcBef>
              <a:spcAft>
                <a:spcPts val="600"/>
              </a:spcAft>
              <a:buClrTx/>
              <a:buSzTx/>
              <a:defRPr/>
            </a:pPr>
            <a:r>
              <a:rPr lang="en-US" altLang="en-US" sz="2400" b="0" i="1" dirty="0">
                <a:effectLst>
                  <a:outerShdw blurRad="38100" dist="38100" dir="2700000" algn="tl">
                    <a:srgbClr val="000000">
                      <a:alpha val="43137"/>
                    </a:srgbClr>
                  </a:outerShdw>
                </a:effectLst>
              </a:rPr>
              <a:t>Electronically on the church website at</a:t>
            </a:r>
            <a:br>
              <a:rPr lang="en-US" altLang="en-US" sz="2400" b="0" i="1" dirty="0">
                <a:effectLst>
                  <a:outerShdw blurRad="38100" dist="38100" dir="2700000" algn="tl">
                    <a:srgbClr val="000000">
                      <a:alpha val="43137"/>
                    </a:srgbClr>
                  </a:outerShdw>
                </a:effectLst>
              </a:rPr>
            </a:br>
            <a:r>
              <a:rPr lang="en-US" altLang="en-US" sz="2400" b="0" i="1" dirty="0">
                <a:effectLst>
                  <a:outerShdw blurRad="38100" dist="38100" dir="2700000" algn="tl">
                    <a:srgbClr val="000000">
                      <a:alpha val="43137"/>
                    </a:srgbClr>
                  </a:outerShdw>
                </a:effectLst>
              </a:rPr>
              <a:t> fpcb-nj.org; </a:t>
            </a:r>
          </a:p>
          <a:p>
            <a:pPr marL="342900" indent="-342900" eaLnBrk="1" hangingPunct="1">
              <a:spcBef>
                <a:spcPct val="0"/>
              </a:spcBef>
              <a:spcAft>
                <a:spcPts val="600"/>
              </a:spcAft>
              <a:buClrTx/>
              <a:buSzTx/>
              <a:defRPr/>
            </a:pPr>
            <a:r>
              <a:rPr lang="en-US" altLang="en-US" sz="2400" b="0" i="1" dirty="0">
                <a:effectLst>
                  <a:outerShdw blurRad="38100" dist="38100" dir="2700000" algn="tl">
                    <a:srgbClr val="000000">
                      <a:alpha val="43137"/>
                    </a:srgbClr>
                  </a:outerShdw>
                </a:effectLst>
              </a:rPr>
              <a:t>By reoccurring electronic withdrawal; or by</a:t>
            </a:r>
          </a:p>
          <a:p>
            <a:pPr marL="342900" indent="-342900" eaLnBrk="1" hangingPunct="1">
              <a:spcBef>
                <a:spcPct val="0"/>
              </a:spcBef>
              <a:spcAft>
                <a:spcPts val="600"/>
              </a:spcAft>
              <a:buClrTx/>
              <a:buSzTx/>
              <a:defRPr/>
            </a:pPr>
            <a:r>
              <a:rPr lang="en-US" altLang="en-US" sz="2400" b="0" i="1" dirty="0">
                <a:effectLst>
                  <a:outerShdw blurRad="38100" dist="38100" dir="2700000" algn="tl">
                    <a:srgbClr val="000000">
                      <a:alpha val="43137"/>
                    </a:srgbClr>
                  </a:outerShdw>
                </a:effectLst>
              </a:rPr>
              <a:t>By mailing your offering to the church: </a:t>
            </a:r>
            <a:br>
              <a:rPr lang="en-US" altLang="en-US" sz="2400" b="0" i="1" dirty="0">
                <a:effectLst>
                  <a:outerShdw blurRad="38100" dist="38100" dir="2700000" algn="tl">
                    <a:srgbClr val="000000">
                      <a:alpha val="43137"/>
                    </a:srgbClr>
                  </a:outerShdw>
                </a:effectLst>
              </a:rPr>
            </a:br>
            <a:r>
              <a:rPr lang="en-US" altLang="en-US" sz="2400" b="0" i="1" dirty="0">
                <a:effectLst>
                  <a:outerShdw blurRad="38100" dist="38100" dir="2700000" algn="tl">
                    <a:srgbClr val="000000">
                      <a:alpha val="43137"/>
                    </a:srgbClr>
                  </a:outerShdw>
                </a:effectLst>
              </a:rPr>
              <a:t>P.O. Box 385, Blairstown, NJ.</a:t>
            </a:r>
          </a:p>
        </p:txBody>
      </p:sp>
      <p:pic>
        <p:nvPicPr>
          <p:cNvPr id="2" name="Picture 1">
            <a:extLst>
              <a:ext uri="{FF2B5EF4-FFF2-40B4-BE49-F238E27FC236}">
                <a16:creationId xmlns:a16="http://schemas.microsoft.com/office/drawing/2014/main" id="{BCD2F914-0840-8BE7-6247-FD9DDF400ABB}"/>
              </a:ext>
            </a:extLst>
          </p:cNvPr>
          <p:cNvPicPr>
            <a:picLocks noChangeAspect="1"/>
          </p:cNvPicPr>
          <p:nvPr/>
        </p:nvPicPr>
        <p:blipFill>
          <a:blip r:embed="rId2">
            <a:extLst>
              <a:ext uri="{28A0092B-C50C-407E-A947-70E740481C1C}">
                <a14:useLocalDpi xmlns:a14="http://schemas.microsoft.com/office/drawing/2010/main" val="0"/>
              </a:ext>
            </a:extLst>
          </a:blip>
          <a:srcRect b="25473"/>
          <a:stretch>
            <a:fillRect/>
          </a:stretch>
        </p:blipFill>
        <p:spPr>
          <a:xfrm>
            <a:off x="6630627" y="4376139"/>
            <a:ext cx="2384010" cy="2253261"/>
          </a:xfrm>
          <a:prstGeom prst="rect">
            <a:avLst/>
          </a:prstGeom>
        </p:spPr>
      </p:pic>
    </p:spTree>
    <p:extLst>
      <p:ext uri="{BB962C8B-B14F-4D97-AF65-F5344CB8AC3E}">
        <p14:creationId xmlns:p14="http://schemas.microsoft.com/office/powerpoint/2010/main" val="3009477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a:extLst>
              <a:ext uri="{FF2B5EF4-FFF2-40B4-BE49-F238E27FC236}">
                <a16:creationId xmlns:a16="http://schemas.microsoft.com/office/drawing/2014/main" id="{618D379B-1776-4E20-869C-FAA25FE77D6D}"/>
              </a:ext>
            </a:extLst>
          </p:cNvPr>
          <p:cNvSpPr txBox="1">
            <a:spLocks noChangeArrowheads="1"/>
          </p:cNvSpPr>
          <p:nvPr/>
        </p:nvSpPr>
        <p:spPr bwMode="auto">
          <a:xfrm>
            <a:off x="228600" y="0"/>
            <a:ext cx="8839200"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spcBef>
                <a:spcPct val="0"/>
              </a:spcBef>
              <a:buClrTx/>
              <a:buSzTx/>
              <a:buFontTx/>
              <a:buNone/>
              <a:defRPr/>
            </a:pPr>
            <a:endParaRPr lang="en-US" altLang="en-US" sz="2400" b="0" i="1" dirty="0">
              <a:effectLst>
                <a:outerShdw blurRad="38100" dist="38100" dir="2700000" algn="tl">
                  <a:srgbClr val="000000">
                    <a:alpha val="43137"/>
                  </a:srgbClr>
                </a:outerShdw>
              </a:effectLst>
              <a:latin typeface="Arial Narrow" panose="020B0606020202030204" pitchFamily="34" charset="0"/>
            </a:endParaRPr>
          </a:p>
          <a:p>
            <a:pPr eaLnBrk="1" hangingPunct="1">
              <a:lnSpc>
                <a:spcPct val="150000"/>
              </a:lnSpc>
              <a:spcBef>
                <a:spcPct val="0"/>
              </a:spcBef>
              <a:buClrTx/>
              <a:buSzTx/>
              <a:buFontTx/>
              <a:buNone/>
              <a:defRPr/>
            </a:pPr>
            <a:r>
              <a:rPr lang="en-US" altLang="en-US" sz="2400" b="0" dirty="0">
                <a:effectLst>
                  <a:outerShdw blurRad="38100" dist="38100" dir="2700000" algn="tl">
                    <a:srgbClr val="000000">
                      <a:alpha val="43137"/>
                    </a:srgbClr>
                  </a:outerShdw>
                </a:effectLst>
              </a:rPr>
              <a:t>* DOXOLOGY:  </a:t>
            </a:r>
            <a:r>
              <a:rPr lang="en-US" altLang="en-US" sz="2400" b="0" i="1" dirty="0">
                <a:effectLst>
                  <a:outerShdw blurRad="38100" dist="38100" dir="2700000" algn="tl">
                    <a:srgbClr val="000000">
                      <a:alpha val="43137"/>
                    </a:srgbClr>
                  </a:outerShdw>
                </a:effectLst>
              </a:rPr>
              <a:t>No. 592     Praise God</a:t>
            </a:r>
          </a:p>
          <a:p>
            <a:pPr algn="ctr" eaLnBrk="1" hangingPunct="1">
              <a:lnSpc>
                <a:spcPct val="150000"/>
              </a:lnSpc>
              <a:spcBef>
                <a:spcPct val="0"/>
              </a:spcBef>
              <a:buClrTx/>
              <a:buSzTx/>
              <a:buFont typeface="Wingdings" pitchFamily="2" charset="2"/>
              <a:buNone/>
              <a:defRPr/>
            </a:pPr>
            <a:r>
              <a:rPr lang="en-US" altLang="en-US" sz="3200" b="1" i="1" dirty="0"/>
              <a:t>Praise God, from whom all blessings flow;  Praise Him all creatures here below; </a:t>
            </a:r>
          </a:p>
          <a:p>
            <a:pPr algn="ctr" eaLnBrk="1" hangingPunct="1">
              <a:lnSpc>
                <a:spcPct val="150000"/>
              </a:lnSpc>
              <a:spcBef>
                <a:spcPct val="0"/>
              </a:spcBef>
              <a:buClrTx/>
              <a:buSzTx/>
              <a:buNone/>
              <a:defRPr/>
            </a:pPr>
            <a:r>
              <a:rPr lang="en-US" altLang="en-US" sz="3200" b="1" i="1" dirty="0"/>
              <a:t>Praise </a:t>
            </a:r>
            <a:r>
              <a:rPr lang="en-US" altLang="en-US" b="1" i="1" dirty="0"/>
              <a:t>Him</a:t>
            </a:r>
            <a:r>
              <a:rPr lang="en-US" altLang="en-US" sz="3200" b="1" i="1" dirty="0"/>
              <a:t> above, ye heavenly host; </a:t>
            </a:r>
          </a:p>
          <a:p>
            <a:pPr algn="ctr" eaLnBrk="1" hangingPunct="1">
              <a:lnSpc>
                <a:spcPct val="150000"/>
              </a:lnSpc>
              <a:spcBef>
                <a:spcPct val="0"/>
              </a:spcBef>
              <a:buClrTx/>
              <a:buSzTx/>
              <a:buFont typeface="Wingdings" pitchFamily="2" charset="2"/>
              <a:buNone/>
              <a:defRPr/>
            </a:pPr>
            <a:r>
              <a:rPr lang="en-US" altLang="en-US" sz="3200" b="1" i="1" dirty="0"/>
              <a:t>Praise Father, Son, and Holy Ghost. Amen.</a:t>
            </a:r>
          </a:p>
          <a:p>
            <a:pPr eaLnBrk="1" hangingPunct="1">
              <a:spcBef>
                <a:spcPct val="0"/>
              </a:spcBef>
              <a:buClrTx/>
              <a:buSzTx/>
              <a:buFontTx/>
              <a:buNone/>
              <a:defRPr/>
            </a:pPr>
            <a:endParaRPr lang="en-US" altLang="en-US" sz="2000" dirty="0"/>
          </a:p>
          <a:p>
            <a:pPr marL="1206500" indent="-1206500" eaLnBrk="1" hangingPunct="1">
              <a:spcBef>
                <a:spcPct val="0"/>
              </a:spcBef>
              <a:buClrTx/>
              <a:buSzTx/>
              <a:buFontTx/>
              <a:buNone/>
              <a:defRPr/>
            </a:pPr>
            <a:endParaRPr lang="en-US" altLang="en-US" sz="2500" dirty="0">
              <a:effectLst>
                <a:outerShdw blurRad="38100" dist="38100" dir="2700000" algn="tl">
                  <a:srgbClr val="000000">
                    <a:alpha val="43137"/>
                  </a:srgbClr>
                </a:outerShdw>
              </a:effectLst>
            </a:endParaRPr>
          </a:p>
          <a:p>
            <a:pPr marL="1206500" indent="-1206500" eaLnBrk="1" hangingPunct="1">
              <a:spcBef>
                <a:spcPct val="0"/>
              </a:spcBef>
              <a:buClrTx/>
              <a:buSzTx/>
              <a:buFontTx/>
              <a:buNone/>
              <a:defRPr/>
            </a:pPr>
            <a:endParaRPr lang="en-US" altLang="en-US" sz="2500" dirty="0">
              <a:effectLst>
                <a:outerShdw blurRad="38100" dist="38100" dir="2700000" algn="tl">
                  <a:srgbClr val="000000">
                    <a:alpha val="43137"/>
                  </a:srgbClr>
                </a:outerShdw>
              </a:effectLst>
            </a:endParaRPr>
          </a:p>
          <a:p>
            <a:pPr eaLnBrk="1" hangingPunct="1">
              <a:spcBef>
                <a:spcPct val="0"/>
              </a:spcBef>
              <a:buClrTx/>
              <a:buSzTx/>
              <a:buNone/>
              <a:tabLst>
                <a:tab pos="8686800" algn="r"/>
              </a:tabLst>
              <a:defRPr/>
            </a:pPr>
            <a:r>
              <a:rPr lang="en-US" altLang="en-US" sz="2400" b="0" dirty="0">
                <a:effectLst>
                  <a:outerShdw blurRad="38100" dist="38100" dir="2700000" algn="tl">
                    <a:srgbClr val="000000">
                      <a:alpha val="43137"/>
                    </a:srgbClr>
                  </a:outerShdw>
                </a:effectLst>
              </a:rPr>
              <a:t>* PRAYER OF DEDICATION</a:t>
            </a:r>
          </a:p>
          <a:p>
            <a:pPr eaLnBrk="1" hangingPunct="1">
              <a:spcBef>
                <a:spcPct val="0"/>
              </a:spcBef>
              <a:buClrTx/>
              <a:buSzTx/>
              <a:buFontTx/>
              <a:buNone/>
              <a:tabLst>
                <a:tab pos="8686800" algn="r"/>
              </a:tabLst>
              <a:defRPr/>
            </a:pPr>
            <a:endParaRPr lang="en-US" altLang="en-US" sz="2400" b="0" dirty="0">
              <a:effectLst>
                <a:outerShdw blurRad="38100" dist="38100" dir="2700000" algn="tl">
                  <a:srgbClr val="000000">
                    <a:alpha val="43137"/>
                  </a:srgbClr>
                </a:outerShd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open book on a table&#10;&#10;AI-generated content may be incorrect.">
            <a:extLst>
              <a:ext uri="{FF2B5EF4-FFF2-40B4-BE49-F238E27FC236}">
                <a16:creationId xmlns:a16="http://schemas.microsoft.com/office/drawing/2014/main" id="{7637198C-BF4D-97D9-B1CF-4F2124C3863C}"/>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
        <p:nvSpPr>
          <p:cNvPr id="2" name="Title 1">
            <a:extLst>
              <a:ext uri="{FF2B5EF4-FFF2-40B4-BE49-F238E27FC236}">
                <a16:creationId xmlns:a16="http://schemas.microsoft.com/office/drawing/2014/main" id="{1164FD39-DA18-9FAB-A5B5-37CA088B5B4E}"/>
              </a:ext>
            </a:extLst>
          </p:cNvPr>
          <p:cNvSpPr>
            <a:spLocks noGrp="1"/>
          </p:cNvSpPr>
          <p:nvPr>
            <p:ph type="title"/>
          </p:nvPr>
        </p:nvSpPr>
        <p:spPr>
          <a:xfrm>
            <a:off x="1028019" y="1769540"/>
            <a:ext cx="7080026" cy="1828801"/>
          </a:xfrm>
        </p:spPr>
        <p:txBody>
          <a:bodyPr vert="horz" lIns="91440" tIns="45720" rIns="91440" bIns="45720" rtlCol="0" anchor="b">
            <a:normAutofit/>
          </a:bodyPr>
          <a:lstStyle/>
          <a:p>
            <a:r>
              <a:rPr lang="en-US" altLang="en-US" sz="5400" b="1"/>
              <a:t>DECLARING </a:t>
            </a:r>
            <a:br>
              <a:rPr lang="en-US" altLang="en-US" sz="5400" b="1"/>
            </a:br>
            <a:r>
              <a:rPr lang="en-US" altLang="en-US" sz="5400" b="1"/>
              <a:t>GOD‘S  WORD</a:t>
            </a:r>
            <a:endParaRPr lang="en-US" sz="5400"/>
          </a:p>
        </p:txBody>
      </p:sp>
    </p:spTree>
    <p:extLst>
      <p:ext uri="{BB962C8B-B14F-4D97-AF65-F5344CB8AC3E}">
        <p14:creationId xmlns:p14="http://schemas.microsoft.com/office/powerpoint/2010/main" val="656848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457200" y="9525"/>
            <a:ext cx="8382000" cy="674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0" marR="0" algn="just">
              <a:spcAft>
                <a:spcPts val="100"/>
              </a:spcAft>
              <a:buNone/>
            </a:pPr>
            <a:r>
              <a:rPr lang="en-US" sz="2400" kern="1400" dirty="0">
                <a:effectLst/>
                <a:ea typeface="Tahoma" panose="020B0604030504040204" pitchFamily="34" charset="0"/>
                <a:cs typeface="Tahoma" panose="020B0604030504040204" pitchFamily="34" charset="0"/>
              </a:rPr>
              <a:t>HEBREW LESSON:	Zechariah 9: 9–10</a:t>
            </a:r>
          </a:p>
          <a:p>
            <a:pPr marL="0" marR="0" algn="just">
              <a:spcAft>
                <a:spcPts val="100"/>
              </a:spcAft>
              <a:buNone/>
            </a:pPr>
            <a:r>
              <a:rPr lang="en-US" sz="2400" i="1" kern="1400" dirty="0">
                <a:effectLst/>
                <a:ea typeface="Tahoma" panose="020B0604030504040204" pitchFamily="34" charset="0"/>
                <a:cs typeface="Tahoma" panose="020B0604030504040204" pitchFamily="34" charset="0"/>
              </a:rPr>
              <a:t>	Zechariah proclaims the Lord’s coming.</a:t>
            </a:r>
            <a:endParaRPr lang="en-US" sz="2800" i="1" kern="1400" dirty="0">
              <a:effectLst/>
              <a:ea typeface="Tahoma" panose="020B0604030504040204" pitchFamily="34" charset="0"/>
              <a:cs typeface="Tahoma" panose="020B0604030504040204" pitchFamily="34" charset="0"/>
            </a:endParaRPr>
          </a:p>
          <a:p>
            <a:pPr>
              <a:lnSpc>
                <a:spcPct val="150000"/>
              </a:lnSpc>
              <a:buNone/>
            </a:pPr>
            <a:r>
              <a:rPr lang="en-US" sz="2800" b="1" baseline="30000" dirty="0">
                <a:effectLst>
                  <a:outerShdw blurRad="38100" dist="38100" dir="2700000" algn="tl">
                    <a:srgbClr val="000000">
                      <a:alpha val="43137"/>
                    </a:srgbClr>
                  </a:outerShdw>
                </a:effectLst>
              </a:rPr>
              <a:t>9 </a:t>
            </a:r>
            <a:r>
              <a:rPr lang="en-US" sz="2800" dirty="0">
                <a:effectLst>
                  <a:outerShdw blurRad="38100" dist="38100" dir="2700000" algn="tl">
                    <a:srgbClr val="000000">
                      <a:alpha val="43137"/>
                    </a:srgbClr>
                  </a:outerShdw>
                </a:effectLst>
              </a:rPr>
              <a:t>Rejoice greatly, O daughter Zion!</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    Shout aloud, O daughter Jerusalem!</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See, your king comes to you;</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    triumphant and victorious is he,</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humble and riding on a donkey,</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    on a colt, the foal of a donkey.</a:t>
            </a:r>
            <a:br>
              <a:rPr lang="en-US" sz="2800" dirty="0">
                <a:effectLst>
                  <a:outerShdw blurRad="38100" dist="38100" dir="2700000" algn="tl">
                    <a:srgbClr val="000000">
                      <a:alpha val="43137"/>
                    </a:srgbClr>
                  </a:outerShdw>
                </a:effectLst>
              </a:rPr>
            </a:br>
            <a:r>
              <a:rPr lang="en-US" sz="2800" b="1" baseline="30000" dirty="0">
                <a:effectLst>
                  <a:outerShdw blurRad="38100" dist="38100" dir="2700000" algn="tl">
                    <a:srgbClr val="000000">
                      <a:alpha val="43137"/>
                    </a:srgbClr>
                  </a:outerShdw>
                </a:effectLst>
              </a:rPr>
              <a:t>10 </a:t>
            </a:r>
            <a:r>
              <a:rPr lang="en-US" sz="2800" dirty="0">
                <a:effectLst>
                  <a:outerShdw blurRad="38100" dist="38100" dir="2700000" algn="tl">
                    <a:srgbClr val="000000">
                      <a:alpha val="43137"/>
                    </a:srgbClr>
                  </a:outerShdw>
                </a:effectLst>
              </a:rPr>
              <a:t>He will cut off the chariot from Ephraim</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    and the war horse from Jerusalem; . . .</a:t>
            </a:r>
            <a:br>
              <a:rPr lang="en-US" sz="2800"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74558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5891-7156-7501-B454-CC3064C32077}"/>
            </a:ext>
          </a:extLst>
        </p:cNvPr>
        <p:cNvGrpSpPr/>
        <p:nvPr/>
      </p:nvGrpSpPr>
      <p:grpSpPr>
        <a:xfrm>
          <a:off x="0" y="0"/>
          <a:ext cx="0" cy="0"/>
          <a:chOff x="0" y="0"/>
          <a:chExt cx="0" cy="0"/>
        </a:xfrm>
      </p:grpSpPr>
      <p:sp>
        <p:nvSpPr>
          <p:cNvPr id="17410" name="TextBox 1">
            <a:extLst>
              <a:ext uri="{FF2B5EF4-FFF2-40B4-BE49-F238E27FC236}">
                <a16:creationId xmlns:a16="http://schemas.microsoft.com/office/drawing/2014/main" id="{A65D0056-8FD2-4F9B-BC52-6A7F3DBDD411}"/>
              </a:ext>
            </a:extLst>
          </p:cNvPr>
          <p:cNvSpPr txBox="1">
            <a:spLocks noChangeArrowheads="1"/>
          </p:cNvSpPr>
          <p:nvPr/>
        </p:nvSpPr>
        <p:spPr bwMode="auto">
          <a:xfrm>
            <a:off x="457200" y="9525"/>
            <a:ext cx="8382000" cy="323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0" marR="0">
              <a:lnSpc>
                <a:spcPct val="150000"/>
              </a:lnSpc>
              <a:spcAft>
                <a:spcPts val="100"/>
              </a:spcAft>
              <a:buNone/>
            </a:pP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and the battle bow shall be cut off,</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    and he shall command peace to the nations;</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his dominion shall be from sea to sea</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    and from the River to the ends of the earth.</a:t>
            </a:r>
          </a:p>
        </p:txBody>
      </p:sp>
    </p:spTree>
    <p:extLst>
      <p:ext uri="{BB962C8B-B14F-4D97-AF65-F5344CB8AC3E}">
        <p14:creationId xmlns:p14="http://schemas.microsoft.com/office/powerpoint/2010/main" val="2649025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3">
            <a:extLst>
              <a:ext uri="{FF2B5EF4-FFF2-40B4-BE49-F238E27FC236}">
                <a16:creationId xmlns:a16="http://schemas.microsoft.com/office/drawing/2014/main" id="{CF3D2530-5B93-AA39-6862-E0E85C7C24F3}"/>
              </a:ext>
            </a:extLst>
          </p:cNvPr>
          <p:cNvSpPr>
            <a:spLocks noChangeArrowheads="1"/>
          </p:cNvSpPr>
          <p:nvPr/>
        </p:nvSpPr>
        <p:spPr bwMode="auto">
          <a:xfrm>
            <a:off x="0" y="176272"/>
            <a:ext cx="914400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292100" algn="ctr">
              <a:spcBef>
                <a:spcPct val="0"/>
              </a:spcBef>
              <a:buClrTx/>
              <a:buSzTx/>
              <a:buNone/>
              <a:tabLst>
                <a:tab pos="863600" algn="l"/>
                <a:tab pos="8636000" algn="r"/>
              </a:tabLst>
              <a:defRPr/>
            </a:pPr>
            <a:r>
              <a:rPr lang="en-US" altLang="en-US" sz="2800" b="0" dirty="0"/>
              <a:t>PRELUDE</a:t>
            </a:r>
            <a:endParaRPr lang="en-US" altLang="en-US" sz="2800" b="0" i="1" dirty="0"/>
          </a:p>
          <a:p>
            <a:pPr marL="292100" algn="ctr">
              <a:spcBef>
                <a:spcPct val="0"/>
              </a:spcBef>
              <a:buClrTx/>
              <a:buSzTx/>
              <a:buFontTx/>
              <a:buNone/>
              <a:tabLst>
                <a:tab pos="863600" algn="l"/>
                <a:tab pos="8636000" algn="r"/>
              </a:tabLst>
              <a:defRPr/>
            </a:pPr>
            <a:endParaRPr lang="en-US" altLang="en-US" sz="2800" b="0" dirty="0"/>
          </a:p>
          <a:p>
            <a:pPr marL="292100" algn="ctr">
              <a:spcBef>
                <a:spcPct val="0"/>
              </a:spcBef>
              <a:buClrTx/>
              <a:buSzTx/>
              <a:buFontTx/>
              <a:buNone/>
              <a:tabLst>
                <a:tab pos="863600" algn="l"/>
                <a:tab pos="8636000" algn="r"/>
              </a:tabLst>
              <a:defRPr/>
            </a:pPr>
            <a:r>
              <a:rPr lang="en-US" altLang="en-US" sz="2800" b="0" dirty="0"/>
              <a:t>WELCOME &amp; ANNOUNCEMENTS</a:t>
            </a:r>
          </a:p>
          <a:p>
            <a:pPr marL="292100">
              <a:spcBef>
                <a:spcPct val="0"/>
              </a:spcBef>
              <a:buClrTx/>
              <a:buSzTx/>
              <a:buFontTx/>
              <a:buNone/>
              <a:tabLst>
                <a:tab pos="863600" algn="l"/>
                <a:tab pos="8636000" algn="r"/>
              </a:tabLst>
              <a:defRPr/>
            </a:pPr>
            <a:endParaRPr lang="en-US" altLang="en-US" sz="2800" dirty="0"/>
          </a:p>
          <a:p>
            <a:pPr algn="ctr" eaLnBrk="1" hangingPunct="1">
              <a:spcBef>
                <a:spcPct val="0"/>
              </a:spcBef>
              <a:buClrTx/>
              <a:buSzTx/>
              <a:buFontTx/>
              <a:buNone/>
              <a:defRPr/>
            </a:pPr>
            <a:r>
              <a:rPr lang="en-US" altLang="en-US" sz="2800" b="0" dirty="0">
                <a:effectLst>
                  <a:outerShdw blurRad="38100" dist="38100" dir="2700000" algn="tl">
                    <a:srgbClr val="000000">
                      <a:alpha val="43137"/>
                    </a:srgbClr>
                  </a:outerShdw>
                </a:effectLst>
              </a:rPr>
              <a:t>AFFIRMATION OF MISSION STATEMENT </a:t>
            </a: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p:txBody>
      </p:sp>
      <p:sp>
        <p:nvSpPr>
          <p:cNvPr id="3" name="Plaque 2">
            <a:extLst>
              <a:ext uri="{FF2B5EF4-FFF2-40B4-BE49-F238E27FC236}">
                <a16:creationId xmlns:a16="http://schemas.microsoft.com/office/drawing/2014/main" id="{E78AD04C-07FD-C61B-D46F-357A39F801CC}"/>
              </a:ext>
            </a:extLst>
          </p:cNvPr>
          <p:cNvSpPr/>
          <p:nvPr/>
        </p:nvSpPr>
        <p:spPr>
          <a:xfrm>
            <a:off x="342900" y="2667000"/>
            <a:ext cx="8458200" cy="3124200"/>
          </a:xfrm>
          <a:prstGeom prst="plaqu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Wingdings" pitchFamily="2" charset="2"/>
              <a:buNone/>
              <a:defRPr/>
            </a:pPr>
            <a:endParaRPr lang="en-US" altLang="en-US" u="sng" dirty="0">
              <a:solidFill>
                <a:schemeClr val="tx1"/>
              </a:solidFill>
              <a:effectLst>
                <a:outerShdw blurRad="38100" dist="38100" dir="2700000" algn="tl">
                  <a:srgbClr val="000000">
                    <a:alpha val="43137"/>
                  </a:srgbClr>
                </a:outerShdw>
              </a:effectLst>
            </a:endParaRPr>
          </a:p>
          <a:p>
            <a:pPr algn="ctr">
              <a:lnSpc>
                <a:spcPct val="150000"/>
              </a:lnSpc>
              <a:buFont typeface="Wingdings" pitchFamily="2" charset="2"/>
              <a:buNone/>
              <a:defRPr/>
            </a:pPr>
            <a:r>
              <a:rPr lang="en-US" altLang="en-US" sz="3200" u="sng" dirty="0">
                <a:solidFill>
                  <a:schemeClr val="tx1"/>
                </a:solidFill>
                <a:effectLst>
                  <a:outerShdw blurRad="38100" dist="38100" dir="2700000" algn="tl">
                    <a:srgbClr val="000000">
                      <a:alpha val="43137"/>
                    </a:srgbClr>
                  </a:outerShdw>
                </a:effectLst>
              </a:rPr>
              <a:t>Our Mission Statement</a:t>
            </a:r>
            <a:r>
              <a:rPr lang="en-US" altLang="en-US" sz="3200" dirty="0">
                <a:solidFill>
                  <a:schemeClr val="tx1"/>
                </a:solidFill>
                <a:effectLst>
                  <a:outerShdw blurRad="38100" dist="38100" dir="2700000" algn="tl">
                    <a:srgbClr val="000000">
                      <a:alpha val="43137"/>
                    </a:srgbClr>
                  </a:outerShdw>
                </a:effectLst>
              </a:rPr>
              <a:t> </a:t>
            </a:r>
          </a:p>
          <a:p>
            <a:pPr algn="ctr">
              <a:buFont typeface="Wingdings" pitchFamily="2" charset="2"/>
              <a:buNone/>
              <a:defRPr/>
            </a:pPr>
            <a:r>
              <a:rPr lang="en-US" altLang="en-US" sz="2800" b="1" dirty="0">
                <a:solidFill>
                  <a:schemeClr val="tx1"/>
                </a:solidFill>
                <a:effectLst>
                  <a:outerShdw blurRad="38100" dist="38100" dir="2700000" algn="tl">
                    <a:srgbClr val="000000">
                      <a:alpha val="43137"/>
                    </a:srgbClr>
                  </a:outerShdw>
                </a:effectLst>
              </a:rPr>
              <a:t>As disciples of Jesus Christ, </a:t>
            </a:r>
            <a:br>
              <a:rPr lang="en-US" altLang="en-US" sz="2800" b="1" dirty="0">
                <a:solidFill>
                  <a:schemeClr val="tx1"/>
                </a:solidFill>
                <a:effectLst>
                  <a:outerShdw blurRad="38100" dist="38100" dir="2700000" algn="tl">
                    <a:srgbClr val="000000">
                      <a:alpha val="43137"/>
                    </a:srgbClr>
                  </a:outerShdw>
                </a:effectLst>
              </a:rPr>
            </a:br>
            <a:r>
              <a:rPr lang="en-US" altLang="en-US" sz="2800" b="1" dirty="0">
                <a:solidFill>
                  <a:schemeClr val="tx1"/>
                </a:solidFill>
                <a:effectLst>
                  <a:outerShdw blurRad="38100" dist="38100" dir="2700000" algn="tl">
                    <a:srgbClr val="000000">
                      <a:alpha val="43137"/>
                    </a:srgbClr>
                  </a:outerShdw>
                </a:effectLst>
              </a:rPr>
              <a:t>led by the Holy Spirit, </a:t>
            </a:r>
            <a:br>
              <a:rPr lang="en-US" altLang="en-US" sz="2800" b="1" dirty="0">
                <a:solidFill>
                  <a:schemeClr val="tx1"/>
                </a:solidFill>
                <a:effectLst>
                  <a:outerShdw blurRad="38100" dist="38100" dir="2700000" algn="tl">
                    <a:srgbClr val="000000">
                      <a:alpha val="43137"/>
                    </a:srgbClr>
                  </a:outerShdw>
                </a:effectLst>
              </a:rPr>
            </a:br>
            <a:r>
              <a:rPr lang="en-US" altLang="en-US" sz="2800" b="1" dirty="0">
                <a:solidFill>
                  <a:schemeClr val="tx1"/>
                </a:solidFill>
                <a:effectLst>
                  <a:outerShdw blurRad="38100" dist="38100" dir="2700000" algn="tl">
                    <a:srgbClr val="000000">
                      <a:alpha val="43137"/>
                    </a:srgbClr>
                  </a:outerShdw>
                </a:effectLst>
              </a:rPr>
              <a:t>we experience God’s unconditional love, </a:t>
            </a:r>
            <a:br>
              <a:rPr lang="en-US" altLang="en-US" sz="2800" b="1" dirty="0">
                <a:solidFill>
                  <a:schemeClr val="tx1"/>
                </a:solidFill>
                <a:effectLst>
                  <a:outerShdw blurRad="38100" dist="38100" dir="2700000" algn="tl">
                    <a:srgbClr val="000000">
                      <a:alpha val="43137"/>
                    </a:srgbClr>
                  </a:outerShdw>
                </a:effectLst>
              </a:rPr>
            </a:br>
            <a:r>
              <a:rPr lang="en-US" altLang="en-US" sz="2800" b="1" dirty="0">
                <a:solidFill>
                  <a:schemeClr val="tx1"/>
                </a:solidFill>
                <a:effectLst>
                  <a:outerShdw blurRad="38100" dist="38100" dir="2700000" algn="tl">
                    <a:srgbClr val="000000">
                      <a:alpha val="43137"/>
                    </a:srgbClr>
                  </a:outerShdw>
                </a:effectLst>
              </a:rPr>
              <a:t>and we witness to others </a:t>
            </a:r>
            <a:br>
              <a:rPr lang="en-US" altLang="en-US" sz="2800" b="1" dirty="0">
                <a:solidFill>
                  <a:schemeClr val="tx1"/>
                </a:solidFill>
                <a:effectLst>
                  <a:outerShdw blurRad="38100" dist="38100" dir="2700000" algn="tl">
                    <a:srgbClr val="000000">
                      <a:alpha val="43137"/>
                    </a:srgbClr>
                  </a:outerShdw>
                </a:effectLst>
              </a:rPr>
            </a:br>
            <a:r>
              <a:rPr lang="en-US" altLang="en-US" sz="2800" b="1" dirty="0">
                <a:solidFill>
                  <a:schemeClr val="tx1"/>
                </a:solidFill>
                <a:effectLst>
                  <a:outerShdw blurRad="38100" dist="38100" dir="2700000" algn="tl">
                    <a:srgbClr val="000000">
                      <a:alpha val="43137"/>
                    </a:srgbClr>
                  </a:outerShdw>
                </a:effectLst>
              </a:rPr>
              <a:t>by discovering and sharing our gifts.</a:t>
            </a:r>
          </a:p>
          <a:p>
            <a:pPr algn="ctr">
              <a:defRPr/>
            </a:pPr>
            <a:endParaRPr lang="en-US" sz="20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3040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457200" y="76200"/>
            <a:ext cx="8458200" cy="666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R="0" indent="342900">
              <a:spcBef>
                <a:spcPts val="0"/>
              </a:spcBef>
              <a:spcAft>
                <a:spcPts val="0"/>
              </a:spcAft>
              <a:buNone/>
            </a:pPr>
            <a:r>
              <a:rPr lang="en-US" sz="2400" b="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GOSPEL LESSON:	   Matthew 21: 1–13</a:t>
            </a:r>
          </a:p>
          <a:p>
            <a:pPr marR="0" indent="342900">
              <a:spcBef>
                <a:spcPts val="0"/>
              </a:spcBef>
              <a:spcAft>
                <a:spcPts val="0"/>
              </a:spcAft>
              <a:buNone/>
            </a:pPr>
            <a:r>
              <a:rPr lang="en-US" sz="2400" b="0" i="1"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	Jesus comes riding triumphantly into Jerusalem.</a:t>
            </a:r>
          </a:p>
          <a:p>
            <a:pPr indent="233363" algn="just">
              <a:lnSpc>
                <a:spcPct val="150000"/>
              </a:lnSpc>
              <a:buNone/>
            </a:pPr>
            <a:r>
              <a:rPr lang="en-US" sz="2800" b="1" dirty="0">
                <a:effectLst>
                  <a:outerShdw blurRad="38100" dist="38100" dir="2700000" algn="tl">
                    <a:srgbClr val="000000">
                      <a:alpha val="43137"/>
                    </a:srgbClr>
                  </a:outerShdw>
                </a:effectLst>
              </a:rPr>
              <a:t>21 </a:t>
            </a:r>
            <a:r>
              <a:rPr lang="en-US" sz="2800" dirty="0">
                <a:effectLst>
                  <a:outerShdw blurRad="38100" dist="38100" dir="2700000" algn="tl">
                    <a:srgbClr val="000000">
                      <a:alpha val="43137"/>
                    </a:srgbClr>
                  </a:outerShdw>
                </a:effectLst>
              </a:rPr>
              <a:t>When they had come near Jerusalem and had reached Bethphage, at the Mount of Olives, Jesus sent two disciples, </a:t>
            </a:r>
            <a:r>
              <a:rPr lang="en-US" sz="2800" b="1" baseline="30000" dirty="0">
                <a:effectLst>
                  <a:outerShdw blurRad="38100" dist="38100" dir="2700000" algn="tl">
                    <a:srgbClr val="000000">
                      <a:alpha val="43137"/>
                    </a:srgbClr>
                  </a:outerShdw>
                </a:effectLst>
              </a:rPr>
              <a:t>2 </a:t>
            </a:r>
            <a:r>
              <a:rPr lang="en-US" sz="2800" dirty="0">
                <a:effectLst>
                  <a:outerShdw blurRad="38100" dist="38100" dir="2700000" algn="tl">
                    <a:srgbClr val="000000">
                      <a:alpha val="43137"/>
                    </a:srgbClr>
                  </a:outerShdw>
                </a:effectLst>
              </a:rPr>
              <a:t>saying to them, “Go into the village ahead of you, and immediately you will find a donkey tied and a colt with her; untie them and bring them to me. </a:t>
            </a:r>
            <a:r>
              <a:rPr lang="en-US" sz="2800" b="1" baseline="30000" dirty="0">
                <a:effectLst>
                  <a:outerShdw blurRad="38100" dist="38100" dir="2700000" algn="tl">
                    <a:srgbClr val="000000">
                      <a:alpha val="43137"/>
                    </a:srgbClr>
                  </a:outerShdw>
                </a:effectLst>
              </a:rPr>
              <a:t>3 </a:t>
            </a:r>
            <a:r>
              <a:rPr lang="en-US" sz="2800" dirty="0">
                <a:effectLst>
                  <a:outerShdw blurRad="38100" dist="38100" dir="2700000" algn="tl">
                    <a:srgbClr val="000000">
                      <a:alpha val="43137"/>
                    </a:srgbClr>
                  </a:outerShdw>
                </a:effectLst>
              </a:rPr>
              <a:t>If anyone says anything to you, just say this, ‘The Lord needs them.’ And he will send them immediately.” </a:t>
            </a:r>
            <a:r>
              <a:rPr lang="en-US" sz="2800" b="1" baseline="30000" dirty="0">
                <a:effectLst>
                  <a:outerShdw blurRad="38100" dist="38100" dir="2700000" algn="tl">
                    <a:srgbClr val="000000">
                      <a:alpha val="43137"/>
                    </a:srgbClr>
                  </a:outerShdw>
                </a:effectLst>
              </a:rPr>
              <a:t>4 </a:t>
            </a:r>
            <a:r>
              <a:rPr lang="en-US" sz="2800" dirty="0">
                <a:effectLst>
                  <a:outerShdw blurRad="38100" dist="38100" dir="2700000" algn="tl">
                    <a:srgbClr val="000000">
                      <a:alpha val="43137"/>
                    </a:srgbClr>
                  </a:outerShdw>
                </a:effectLst>
              </a:rPr>
              <a:t>This took place to fulfill what had been spoken through the prophet: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 . . 	</a:t>
            </a:r>
            <a:endParaRPr lang="en-US" sz="2400" b="0" i="1"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704173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533400" y="0"/>
            <a:ext cx="8229600" cy="590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233363">
              <a:lnSpc>
                <a:spcPct val="150000"/>
              </a:lnSpc>
              <a:buNone/>
            </a:pPr>
            <a:r>
              <a:rPr lang="en-US" sz="2800" b="1" baseline="30000" dirty="0">
                <a:effectLst>
                  <a:outerShdw blurRad="38100" dist="38100" dir="2700000" algn="tl">
                    <a:srgbClr val="000000">
                      <a:alpha val="43137"/>
                    </a:srgbClr>
                  </a:outerShdw>
                </a:effectLst>
              </a:rPr>
              <a:t>5 </a:t>
            </a:r>
            <a:r>
              <a:rPr lang="en-US" sz="2800" dirty="0">
                <a:effectLst>
                  <a:outerShdw blurRad="38100" dist="38100" dir="2700000" algn="tl">
                    <a:srgbClr val="000000">
                      <a:alpha val="43137"/>
                    </a:srgbClr>
                  </a:outerShdw>
                </a:effectLst>
              </a:rPr>
              <a:t>“Tell the daughter of Zion, Look, your king is coming to you, humble and mounted on a donkey,</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        and on a colt, the foal of a donkey.”</a:t>
            </a:r>
          </a:p>
          <a:p>
            <a:pPr indent="233363" algn="just">
              <a:lnSpc>
                <a:spcPct val="150000"/>
              </a:lnSpc>
              <a:buNone/>
            </a:pPr>
            <a:r>
              <a:rPr lang="en-US" sz="2800" b="1" baseline="30000" dirty="0">
                <a:effectLst>
                  <a:outerShdw blurRad="38100" dist="38100" dir="2700000" algn="tl">
                    <a:srgbClr val="000000">
                      <a:alpha val="43137"/>
                    </a:srgbClr>
                  </a:outerShdw>
                </a:effectLst>
              </a:rPr>
              <a:t>6 </a:t>
            </a:r>
            <a:r>
              <a:rPr lang="en-US" sz="2800" dirty="0">
                <a:effectLst>
                  <a:outerShdw blurRad="38100" dist="38100" dir="2700000" algn="tl">
                    <a:srgbClr val="000000">
                      <a:alpha val="43137"/>
                    </a:srgbClr>
                  </a:outerShdw>
                </a:effectLst>
              </a:rPr>
              <a:t>The disciples went and did as Jesus had directed them; </a:t>
            </a:r>
            <a:r>
              <a:rPr lang="en-US" sz="2800" b="1" baseline="30000" dirty="0">
                <a:effectLst>
                  <a:outerShdw blurRad="38100" dist="38100" dir="2700000" algn="tl">
                    <a:srgbClr val="000000">
                      <a:alpha val="43137"/>
                    </a:srgbClr>
                  </a:outerShdw>
                </a:effectLst>
              </a:rPr>
              <a:t>7 </a:t>
            </a:r>
            <a:r>
              <a:rPr lang="en-US" sz="2800" dirty="0">
                <a:effectLst>
                  <a:outerShdw blurRad="38100" dist="38100" dir="2700000" algn="tl">
                    <a:srgbClr val="000000">
                      <a:alpha val="43137"/>
                    </a:srgbClr>
                  </a:outerShdw>
                </a:effectLst>
              </a:rPr>
              <a:t>they brought the donkey and the colt and put their cloaks on them, and he sat on them. </a:t>
            </a:r>
            <a:r>
              <a:rPr lang="en-US" sz="2800" b="1" baseline="30000" dirty="0">
                <a:effectLst>
                  <a:outerShdw blurRad="38100" dist="38100" dir="2700000" algn="tl">
                    <a:srgbClr val="000000">
                      <a:alpha val="43137"/>
                    </a:srgbClr>
                  </a:outerShdw>
                </a:effectLst>
              </a:rPr>
              <a:t>8 </a:t>
            </a:r>
            <a:r>
              <a:rPr lang="en-US" sz="2800" dirty="0">
                <a:effectLst>
                  <a:outerShdw blurRad="38100" dist="38100" dir="2700000" algn="tl">
                    <a:srgbClr val="000000">
                      <a:alpha val="43137"/>
                    </a:srgbClr>
                  </a:outerShdw>
                </a:effectLst>
              </a:rPr>
              <a:t>A very large crowd spread their cloaks on the road, and others cut branches from the trees and spread them on the road.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 . .</a:t>
            </a:r>
          </a:p>
        </p:txBody>
      </p:sp>
    </p:spTree>
    <p:extLst>
      <p:ext uri="{BB962C8B-B14F-4D97-AF65-F5344CB8AC3E}">
        <p14:creationId xmlns:p14="http://schemas.microsoft.com/office/powerpoint/2010/main" val="1203527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0B90E-01F3-9F13-995F-B4D0C057896C}"/>
            </a:ext>
          </a:extLst>
        </p:cNvPr>
        <p:cNvGrpSpPr/>
        <p:nvPr/>
      </p:nvGrpSpPr>
      <p:grpSpPr>
        <a:xfrm>
          <a:off x="0" y="0"/>
          <a:ext cx="0" cy="0"/>
          <a:chOff x="0" y="0"/>
          <a:chExt cx="0" cy="0"/>
        </a:xfrm>
      </p:grpSpPr>
      <p:sp>
        <p:nvSpPr>
          <p:cNvPr id="17410" name="TextBox 1">
            <a:extLst>
              <a:ext uri="{FF2B5EF4-FFF2-40B4-BE49-F238E27FC236}">
                <a16:creationId xmlns:a16="http://schemas.microsoft.com/office/drawing/2014/main" id="{C22E9306-0AA1-18EA-BFB2-B519B5F20F03}"/>
              </a:ext>
            </a:extLst>
          </p:cNvPr>
          <p:cNvSpPr txBox="1">
            <a:spLocks noChangeArrowheads="1"/>
          </p:cNvSpPr>
          <p:nvPr/>
        </p:nvSpPr>
        <p:spPr bwMode="auto">
          <a:xfrm>
            <a:off x="533400" y="0"/>
            <a:ext cx="8229600" cy="664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233363" algn="just">
              <a:lnSpc>
                <a:spcPct val="150000"/>
              </a:lnSpc>
              <a:buNone/>
            </a:pPr>
            <a:r>
              <a:rPr lang="en-US" sz="2800" b="1" baseline="30000" dirty="0">
                <a:effectLst>
                  <a:outerShdw blurRad="38100" dist="38100" dir="2700000" algn="tl">
                    <a:srgbClr val="000000">
                      <a:alpha val="43137"/>
                    </a:srgbClr>
                  </a:outerShdw>
                </a:effectLst>
              </a:rPr>
              <a:t>9 </a:t>
            </a:r>
            <a:r>
              <a:rPr lang="en-US" sz="2800" dirty="0">
                <a:effectLst>
                  <a:outerShdw blurRad="38100" dist="38100" dir="2700000" algn="tl">
                    <a:srgbClr val="000000">
                      <a:alpha val="43137"/>
                    </a:srgbClr>
                  </a:outerShdw>
                </a:effectLst>
              </a:rPr>
              <a:t>The crowds that went ahead of him and that followed were shouting,</a:t>
            </a:r>
          </a:p>
          <a:p>
            <a:pPr indent="233363">
              <a:lnSpc>
                <a:spcPct val="150000"/>
              </a:lnSpc>
              <a:buNone/>
            </a:pPr>
            <a:r>
              <a:rPr lang="en-US" sz="2800" dirty="0">
                <a:effectLst>
                  <a:outerShdw blurRad="38100" dist="38100" dir="2700000" algn="tl">
                    <a:srgbClr val="000000">
                      <a:alpha val="43137"/>
                    </a:srgbClr>
                  </a:outerShdw>
                </a:effectLst>
              </a:rPr>
              <a:t>“Hosanna to the Son of David!</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    Blessed is the one who comes in the name of the Lord!</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Hosanna in the highest heaven!”</a:t>
            </a:r>
          </a:p>
          <a:p>
            <a:pPr indent="233363" algn="just">
              <a:lnSpc>
                <a:spcPct val="150000"/>
              </a:lnSpc>
              <a:buNone/>
            </a:pPr>
            <a:r>
              <a:rPr lang="en-US" sz="2800" b="1" baseline="30000" dirty="0">
                <a:effectLst>
                  <a:outerShdw blurRad="38100" dist="38100" dir="2700000" algn="tl">
                    <a:srgbClr val="000000">
                      <a:alpha val="43137"/>
                    </a:srgbClr>
                  </a:outerShdw>
                </a:effectLst>
              </a:rPr>
              <a:t>10 </a:t>
            </a:r>
            <a:r>
              <a:rPr lang="en-US" sz="2800" dirty="0">
                <a:effectLst>
                  <a:outerShdw blurRad="38100" dist="38100" dir="2700000" algn="tl">
                    <a:srgbClr val="000000">
                      <a:alpha val="43137"/>
                    </a:srgbClr>
                  </a:outerShdw>
                </a:effectLst>
              </a:rPr>
              <a:t>When he entered Jerusalem, the whole city was in turmoil, asking, “Who is this?” </a:t>
            </a:r>
            <a:r>
              <a:rPr lang="en-US" sz="2800" b="1" baseline="30000" dirty="0">
                <a:effectLst>
                  <a:outerShdw blurRad="38100" dist="38100" dir="2700000" algn="tl">
                    <a:srgbClr val="000000">
                      <a:alpha val="43137"/>
                    </a:srgbClr>
                  </a:outerShdw>
                </a:effectLst>
              </a:rPr>
              <a:t>11 </a:t>
            </a:r>
            <a:r>
              <a:rPr lang="en-US" sz="2800" dirty="0">
                <a:effectLst>
                  <a:outerShdw blurRad="38100" dist="38100" dir="2700000" algn="tl">
                    <a:srgbClr val="000000">
                      <a:alpha val="43137"/>
                    </a:srgbClr>
                  </a:outerShdw>
                </a:effectLst>
              </a:rPr>
              <a:t>The crowds were saying, “This is the prophet Jesus from Nazareth in Galilee.” </a:t>
            </a:r>
            <a:r>
              <a:rPr lang="en-US" sz="2800" b="0" i="0" dirty="0">
                <a:effectLst/>
                <a:ea typeface="Tahoma" panose="020B0604030504040204" pitchFamily="34" charset="0"/>
                <a:cs typeface="Tahoma" panose="020B0604030504040204" pitchFamily="34" charset="0"/>
              </a:rPr>
              <a:t>. . . </a:t>
            </a:r>
          </a:p>
        </p:txBody>
      </p:sp>
    </p:spTree>
    <p:extLst>
      <p:ext uri="{BB962C8B-B14F-4D97-AF65-F5344CB8AC3E}">
        <p14:creationId xmlns:p14="http://schemas.microsoft.com/office/powerpoint/2010/main" val="1051111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E0E2E-2847-81D1-E930-02C06A66F137}"/>
            </a:ext>
          </a:extLst>
        </p:cNvPr>
        <p:cNvGrpSpPr/>
        <p:nvPr/>
      </p:nvGrpSpPr>
      <p:grpSpPr>
        <a:xfrm>
          <a:off x="0" y="0"/>
          <a:ext cx="0" cy="0"/>
          <a:chOff x="0" y="0"/>
          <a:chExt cx="0" cy="0"/>
        </a:xfrm>
      </p:grpSpPr>
      <p:sp>
        <p:nvSpPr>
          <p:cNvPr id="17410" name="TextBox 1">
            <a:extLst>
              <a:ext uri="{FF2B5EF4-FFF2-40B4-BE49-F238E27FC236}">
                <a16:creationId xmlns:a16="http://schemas.microsoft.com/office/drawing/2014/main" id="{64D5D3A9-4123-6236-283A-C77AB6EB65D1}"/>
              </a:ext>
            </a:extLst>
          </p:cNvPr>
          <p:cNvSpPr txBox="1">
            <a:spLocks noChangeArrowheads="1"/>
          </p:cNvSpPr>
          <p:nvPr/>
        </p:nvSpPr>
        <p:spPr bwMode="auto">
          <a:xfrm>
            <a:off x="533400" y="0"/>
            <a:ext cx="8229600" cy="461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233363" algn="just">
              <a:lnSpc>
                <a:spcPct val="150000"/>
              </a:lnSpc>
              <a:buNone/>
            </a:pPr>
            <a:r>
              <a:rPr lang="en-US" sz="2800" b="1" baseline="30000" dirty="0">
                <a:effectLst>
                  <a:outerShdw blurRad="38100" dist="38100" dir="2700000" algn="tl">
                    <a:srgbClr val="000000">
                      <a:alpha val="43137"/>
                    </a:srgbClr>
                  </a:outerShdw>
                </a:effectLst>
              </a:rPr>
              <a:t>12 </a:t>
            </a:r>
            <a:r>
              <a:rPr lang="en-US" sz="2800" dirty="0">
                <a:effectLst>
                  <a:outerShdw blurRad="38100" dist="38100" dir="2700000" algn="tl">
                    <a:srgbClr val="000000">
                      <a:alpha val="43137"/>
                    </a:srgbClr>
                  </a:outerShdw>
                </a:effectLst>
              </a:rPr>
              <a:t>Then Jesus entered the temple and drove out all who were selling and buying in the temple, and he overturned the tables of the money changers and the seats of those who sold doves. </a:t>
            </a:r>
            <a:r>
              <a:rPr lang="en-US" sz="2800" b="1" baseline="30000" dirty="0">
                <a:effectLst>
                  <a:outerShdw blurRad="38100" dist="38100" dir="2700000" algn="tl">
                    <a:srgbClr val="000000">
                      <a:alpha val="43137"/>
                    </a:srgbClr>
                  </a:outerShdw>
                </a:effectLst>
              </a:rPr>
              <a:t>13 </a:t>
            </a:r>
            <a:r>
              <a:rPr lang="en-US" sz="2800" dirty="0">
                <a:effectLst>
                  <a:outerShdw blurRad="38100" dist="38100" dir="2700000" algn="tl">
                    <a:srgbClr val="000000">
                      <a:alpha val="43137"/>
                    </a:srgbClr>
                  </a:outerShdw>
                </a:effectLst>
              </a:rPr>
              <a:t>He said to them, “It is written,</a:t>
            </a:r>
          </a:p>
          <a:p>
            <a:pPr indent="233363" algn="just">
              <a:lnSpc>
                <a:spcPct val="150000"/>
              </a:lnSpc>
              <a:buNone/>
            </a:pPr>
            <a:r>
              <a:rPr lang="en-US" sz="2800" dirty="0">
                <a:effectLst>
                  <a:outerShdw blurRad="38100" dist="38100" dir="2700000" algn="tl">
                    <a:srgbClr val="000000">
                      <a:alpha val="43137"/>
                    </a:srgbClr>
                  </a:outerShdw>
                </a:effectLst>
              </a:rPr>
              <a:t>‘My house shall be called a house of prayer,’</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    but you are making it a den of robbers.”</a:t>
            </a:r>
          </a:p>
        </p:txBody>
      </p:sp>
    </p:spTree>
    <p:extLst>
      <p:ext uri="{BB962C8B-B14F-4D97-AF65-F5344CB8AC3E}">
        <p14:creationId xmlns:p14="http://schemas.microsoft.com/office/powerpoint/2010/main" val="684849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C80FA143-5C2D-9F78-FA4B-0A8D485387E3}"/>
              </a:ext>
            </a:extLst>
          </p:cNvPr>
          <p:cNvSpPr>
            <a:spLocks noChangeArrowheads="1"/>
          </p:cNvSpPr>
          <p:nvPr/>
        </p:nvSpPr>
        <p:spPr bwMode="auto">
          <a:xfrm>
            <a:off x="0" y="1752600"/>
            <a:ext cx="9144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lnSpc>
                <a:spcPct val="150000"/>
              </a:lnSpc>
              <a:spcBef>
                <a:spcPct val="0"/>
              </a:spcBef>
              <a:buClrTx/>
              <a:buSzTx/>
              <a:buFontTx/>
              <a:buNone/>
            </a:pPr>
            <a:r>
              <a:rPr lang="en-US" altLang="en-US" sz="2400" b="0" dirty="0"/>
              <a:t>ANTHEM with the Chancel Choir:</a:t>
            </a:r>
          </a:p>
          <a:p>
            <a:pPr algn="ctr" eaLnBrk="1" hangingPunct="1">
              <a:lnSpc>
                <a:spcPct val="200000"/>
              </a:lnSpc>
              <a:spcBef>
                <a:spcPct val="0"/>
              </a:spcBef>
              <a:buClrTx/>
              <a:buSzTx/>
              <a:buFontTx/>
              <a:buNone/>
            </a:pPr>
            <a:r>
              <a:rPr lang="en-US" altLang="en-US" sz="4000" b="0" i="1" dirty="0">
                <a:latin typeface="+mj-lt"/>
              </a:rPr>
              <a:t>Hail to the King Triumphant </a:t>
            </a:r>
          </a:p>
          <a:p>
            <a:pPr algn="ctr" eaLnBrk="1" hangingPunct="1">
              <a:spcBef>
                <a:spcPct val="0"/>
              </a:spcBef>
              <a:buClrTx/>
              <a:buSzTx/>
              <a:buFontTx/>
              <a:buNone/>
            </a:pPr>
            <a:r>
              <a:rPr lang="en-US" altLang="en-US" sz="2800" b="0" i="1" dirty="0">
                <a:latin typeface="+mj-lt"/>
              </a:rPr>
              <a:t>by Ruth Elaine Schram</a:t>
            </a:r>
            <a:endParaRPr lang="en-US" altLang="en-US" sz="1050" b="0" dirty="0">
              <a:latin typeface="+mj-lt"/>
            </a:endParaRPr>
          </a:p>
        </p:txBody>
      </p:sp>
      <p:sp>
        <p:nvSpPr>
          <p:cNvPr id="20484" name="AutoShape 5" descr="data:image/jpeg;base64,/9j/4AAQSkZJRgABAQAAAQABAAD/2wCEAAkGBxMTEhUTEhMVFRUXGBUVFxcVGBgVGBUVFxUXGBcVFRUYHSggGBolHRUVITEhJSkrLi4uFx8zODMsNygtLisBCgoKDg0OGxAQGy0lHyUtKy0tLS0rLS0rLS0tLS0tLS0tLS0tLS0tLS0tLS0tLS0tLS0tLS0tLSstLS0tLS0tLf/AABEIAMcA/QMBIgACEQEDEQH/xAAcAAACAgMBAQAAAAAAAAAAAAAEBQMGAQIHAAj/xABFEAABAwIDBAUJBAcIAwEAAAABAAIDBBESITEFQVFhBnGBkdEHEyIyUlOhorFCcpLBFyNistLh8BQVFkNUgsLxM3OTJP/EABoBAAMBAQEBAAAAAAAAAAAAAAIDBAEFAAb/xAAsEQACAgEDAgUEAgMBAAAAAAAAAQIRAwQSITFRExQyQWEiM0JSI3GBkcGh/9oADAMBAAIRAxEAPwBjJ5TqsH1Ie538SwPKfV+xD3O/iVIlC0AX0HlcX6og8SfcvbfKdV+xD3O/iW36Tqv2Ie538SoZK2CzyuL9Ue8SfcvY8plV7EXc7xW/6S6r3cXc7xVFspGsW+Vxfqj3iT7l4HlKqfdxdzvFbt8pFT7uLud4qkhiIiiQvTYV+KN3z7lzZ5RKn3cfc7xW48oFT7uL5vFVWKnRcVEUEsOH9UapzfuWRnTupP8Alx/N4ohvTOoP+XH83ikVNQlMY6HTekTjhXsGnPuM29Laj3bPm8Vv/iqo9iP4+KEZSWBJ4JUZHyH9WcLNx3nnyUebNgxL6kOx45z6Mf8A+K6j3bPivHpbP7DPm8VVayOeL02PxgZlj7EEcjqCm2x6hlREJGaHIj2SNQVmDUafL6UeniyQ6sNl6azj/LZ83ioT07n91H8fFR1VCOCXTUXJWxhhfsJbmvcZO6fz+6Z83itD5Q5vdR97khmprbkHLCqFp8L9hbnPuWn9Ik3uo+9y9+kSb3Mfe5VAxlYAui8rh/UzfPuW13lJm9zH3u8F4eUqb3Ef4nKmPYtCF7ymH9T3iT7l2PlKm9xH+J3gsfpMm9xH+J3gqO5alb5TD+p7xZ9y9fpMl9wz8TvBY/SfL/p4/wATvBUNxWhcveTw/qZ4s+5fneU+X/Ts/G7wWp8qUv8Ap2fjd4Kgly1c5e8nh/U94s+5f/0py/6Zn43eCsfRPpe+rEhMTWYMIycTfFi5clxq6v8A5Lj6M/XH9HpGo0uKMG0g8eSTfLOfTBaEKWRq1sugxRqGqUMWWMREcKw8aMiRLIlI2JTsjQORqRhsaKhp1LDDdM6alSJ5AkiOmpE0p6FE01HomMcF8lDkzFEYAkVHkjWwcApo6fwU2DDqVLLJYxRKXt3bzmxSWiFhkfTF7YsOg6vihqereWNeGNaHWOZ0Bbfd1JPtc/qpHe0R80rj+SX7M2pIapsBI82IHG3CzB4lcDPKebnsdXHCMFQ2290gdCG+o9rg61r6jLuSrop0tbSvkDm4mPIIANsNjrbq+i16Vx+hCP8A2fWyq7IL8N37hTdK1Fbl1Ayxvhnetm1AnhZK0WDxe3DMi3wW8tNyQvQMXoIOQI7nFWDzC7GPI6s50oUyr1VHfclstHyVykpkHPRBWQzCZQKXLTEbkO+FWeooyl09MVbDJYhqhDLGh3tTmSBCyRJ6AYpfGVGWlMnxIeRiYYAuatC1GOYoHtWmAxWpcpXtWjgtPEa6B5LQcNR1x/R6oBXQPJZ6tR1x/R6m1X22MxeooEjc1u1i3ezNbMYnMFG8caLjaFG1uSmiAQNhIkYAi4IbrFNAm1JSpE50gkrJaWkCb08AXqajyTGGl61z8mUfGJtGBYIhjRxW0UQG9aVIDWOPBpPVYEqSUh6QQ239dSqG0dvT4pSCDGzGN1/Vc4Wy4W370P8A2+QRec89OBZxydGScLsGQw5Z37FFLTtt5tzpSZCQbYSScABN92TVyc+uT4hZbi07XMhVV0Re1sdtW43ekMsDrAN9D9olV2IMhq5nucbsa+JlwCCNM+eW5XYRsL3Br33bhjccAs25xgE31zColeHGWTO5LnHIcHHnkpcMm20Uy6GK+pfM1t7Wbext7RHNCwUriAchcDjnYEH6oyniyLXHLCLZW+1f8lKcmtDdTcX3AZeKddcIFq+Sw9Gul7qanbD5oPwknFitkTluXUNmTediZJpiaHWBva+664cS0N7P+Q+ua6j0C2uyaFkDbh8cbcVxYHO2Wat0+VvhkmfGlyiyuYoHQosw23hR+Z5q5SJGhXNThK6qmVhmgyCXz0qpx5ORUolXqI0I6O6e1NJqUtmgtddDHkJ5RFjo0PJGjpYkO6NURkAAPjUL2I+SJCvjTLPAT2KF4Rr4kNJGtBBlf/Jd6s/XH9HqgOYr95Lm+jP1x/R6n1X2mHi9RSXtUkTVlwF1LEzgmtnkiRjETDFdeijvomNLTJE5pBJE9FTjLJPqWmCHpoRbRNoGDgubly2URiTwxABFRxi+pWrAFmeVsYLjfIbgSc8sgNSo5SHpEO0p/NMxNAJvazjhFrEkk2O4FV2p23USAxtgjLXD1mynFhvmQHNF8ljpD0hhkjfG0SAtbJfzkbmZluEBuLU5lTVtSwR3aQcETtM7ZAZdy5er1Li6iW4cSfLEkri6NrBG/wCwDYB2XnA53qk8EVJUt8+1xDw0CQ3LHDMtaBu+8vT2ZFcD1YOH7PHsR1PA1jWWFi1hJPGzbZ9q5Ka/4WtMT7Oq48Ty5wBfNfM2yaAAc/uqoTOBccOZNzfd6xV4bCCxhdcmwviN73ZfeufOuw3AyyvbnmnYabbR6SaoODAHu5td+6T+YQkT3Oa4sa84SSbAkWO89yJbMC5pvusb8cIyKbdDGj/9I3ujcnXStgtFXp3bziJyuLaDqKtXQXbkdPO50ofZzMNmi5BxNIuL6aqusaLD2tSf9w8US1ga0neA63PPf3BPjPa7QqULVM7zTStka17SbOaHC4sbEX0U3mhZKeij2uo4DiF/Nsva17gAG6ctYNbrpp2rOY1ToFfAh5YExwjrUeAZpidACOppRxSqrpBmrJPEEBUwAqvFkFyiVOohQkkSd1cIS6SILoQmTyQrkjQ74kymiCFkaqE7AAnsCFkYjXtQz2I7MYA5qvnkv9Wfrj+j1SJGhXfyYkAT9cf0ek6v7T/wFi9RTsiiYWBRMajqZi9NhUF0sOlk7ooALXCHoYchknVPEOGi52XL7D4RCKeMDci2sAzso4gAp4zuUEplEVRHPVMjF3uDRe1zlnwS6q25TyERxytc/EMhnbD6Rv8AhWekc2C3Jsru0NAH1KXN2fGQzEA4n1rgG5DTc3tfVczUapRbjRVjw2rZLAGERGwucyePok58dRlyCGiON1QTm1r8LRZtrBo3EZ5lQR05EkgjLmiOwHpne25sHAjSymEToYy/GMJON2Nud3Eb2a8NFynbvktVcEc1LG+Z0WBtgwOObhfETlkbWyWK2INjDjJKA4+asCHXxOw/aHJSU+MSvkLA4vDAAxwJAaDudY6lQ7Qmu2BhY9uGQOfiaQABc69azndQTqiOqZK0EBw9FjrBzbXAaR6zXa25LnwkOKwFybDIb10evqYyySz2m0b943qgxsGMAZAEadidpnw20bNc8MDdRecdmMWfIAEDdcckTQtDSQAADuFgc92QR1PH6VjyHwsg3OsRh1w2Lt/UE/e3wDVBMYa1pBtc3ueGV7LEbgchpc566qY7EElGZT67XtG/QkaoaCEA2DtBnbkOJKxVRjtln6F7Qip6hrpX4GFr2kk5XyIv3FdQodqQTE+aka8i1w03sOY3aLg7gHcbXIAH1yV38llm1M7f2D8r/wCaswZPxI82P8jppcOC19HNSBwWuR3K1EgPJG3rQU8Q4JmbcFFIwJkZAtFdqoAdyU1UQbdWmeIZpTX044K3FkEyiVqRozQUjQm9TBkgZGLoQkmTvgWyNCHnARsrULKFQmCLpFdfJjpP1x/R6p0oCunkyGU/XH9HpOq+0/8AAeP1FVjbcprRQIKmbmmYqmxluK9znZovy7FJnzKKHQg2PKOPRMqdVodJWNzwH/cWs06ygZfKDE3LHCDwDzIe5gXInqIPo7LI4ZUX1irW0XyOEkn9qfE3EdLBoGKwtYXHfvSKXpxO8HzMc7992w4Bln60h0TDarj/AGZjDq50TTzu4E3t1LmazUdFFleDD3NH7PlLXgSGQOAaXYi8gXvk12m9MW1tnDHlYHcW5mw0Jt8VK5/pNy3k6brfzUFXVu8+yMYS0sc51xfQiy5fiObuRbsrgio6rKYm7cT3EXBGVgBmcrZIjb7wYmMH2pIx2B9+3RYioWuJGEsPFhNjfkUG+lxOs2Rr8Dr2JLSHDqOuay75MaGz5iXN3WBP0CFqhiqoW5kNjkcRuzsBcKA1UjHXc13DMXGu4gX71HFVONSZLDD5sNFiLg4rnLVZFNW/g1mvSSECGWwyDBrna7mjIm5G9USON18Q46duV1e+kFUPMS5gf+MZ5ZYrlUj+8Iw6znWOL1dSBcZ2F1Rp923oY6JKef0rnLNpA/3cFHExrDjkcAMwMWQ+KA2jtG1sLJHEaYWnIg5agJcyCaocBU+cDA67bhtgP2he5VccVq3whbyeyL7s2drqGcAg5Ndln/WiSsfwA39psUCYvNjC1pAcc8PogjdcDVMaWA2u7sHC6VtS6BW2Yp/tOP8AVwrV5PqlrKwl1mhzJBdxtmS1wGfUqrTwSSEtY0uOWTeNt/BHS7IqmEPdG5rAMy2ziLtANwNEyEtsk7F5EnFo7k2QHS3WM1sVV/J1KDS2GgkeB1WB/NWcP5LqRdqzmSVOjIPJavPJZLuS8TyRJ0YCSjkgJ2XGibXPBDTC+5NhIXRW6yn5JLOzXJWyrbySOrj5K/DkEziV6VqDfbgmdQwoGoyXQiydiyYK5eTfJs/XH9HKovKuXk6HozdbPo5BqvtsPF6itURzUFfMXusDbG8MFvYabut+E96wJbNJ36DrP9X7FiksZrAZRtt/uf8AyAXy2u1Dao6+kxc2MZYQ4tY4B7XXBDgDuve+/dqhtnROcPOCQRsLniNgAAwtJAud+l8rKbaFVgZI8es1mFvN8hsB8Qt4oWiWCIZiGNzj1kYAf3iuNue1s6ahyNIag4MMuRIsSNCOIsoqilc/zdnizHB9iNbAgC4UkZAeGjQgkjdlp1b158jBIWNxAgBxIGVnXtp1FSrraG17MnZU2dZ/o5ZE5gkncexDUs2OrlIzwMY2/M5qZsptmMQ4i3/SxDBHclrQ1x1I9F2SC9qdoLb2GVKfX7PgP5pRsMHA53tPe75kWyV7GOAGL1rEWvnpcFQbGsyJjHgtcBmHZZ3J10K2/p/0Ztdm9ZOY4JXtyIxEG2hHojXqU0bHOa3HhecIviFs7cQoNuNHmA323xt73gn801a3Oy1zqKAcSs7bgwxF7MTTiDSCbj1v5Kqz1DibXJ7d/AWV16VC1MM7XeL9pKpfq3Oh3csvqrMPpsWROYd+pA057lpGwGxNz26nlyRABdgt7P8AycFNA0AaXNj2ckxyroalZG4AnIZYteWeQUNVtaNgOtw5rSAPVuRa/ittqVPm4nOaLkWNu3RWbbOxmupgxga18vmg51r2LW5E9Vl5NRpy6GSt9CzbCp2RsaxthYAnS9znc703klaMri53cVRdn7EmeWyySYX/AKyKXBdokaLYLcLWBVcmr5w+N2MudHk2+duTkuEeqTFyVuwvpC+ogrC2lLg5xxWDy0ZguJtplhcvbO8pVZE28z8gQCZGh2ZvwsbZJTV1Bme57pC9+Yu3IDCLZHgMwo6ugEsRY8cL8Thtp3ldHHlcEoyESxKXJ0jY/lPjkAxBjj+w7/ic1YabpnTPGZLMwMxv4ZLjdDQsiYPNtaDlnYXJ+uXFNWwFueIk577A5cFvmaYHlk0dvab5rWQ8kH0frBNTRv34QDbc5uR+iPddWKRFJewvqGX1CUVkXJWCVqXVEZ5KrHkoXJFVq4+SU1EatFXTJLWQLpYstiJxK5M1XPybj0ZvvM+hVWqYVbPJ3GQ2b7zPoUzUu8TBx+opDtc9GjEe2/5BbbEjuzzh1kJeeq5A+FlJU7N841zQ/AXCxIF79hKlfC+JliLtAADh3AEbl8PqG2j6TTbVwQytxSQR63e+V3Uy2H5nN7kbswh75pL6uwDqYLZdt0timtJPJuiY2IHmBid8XN7kbsRhbCwHW1z1uNz9VNl4jX9FkFbHFIy7nHmG9w8Sh9lgF80mt5LDqYMNh23W7H4Ii4nQOd9T4KHYbLQMvqQXHrcSfzSHxFmpcjOAem47gAO03PgsbRlA82A3E57sORtlYknTl8VBR3IJO9xPxsPooah2Kpjb7DHu7XZBCu77Hmg6OPPJxB9l2XdfLuUrSRfEPzQ87MVm8XN+t/yRwzPHrWcNGO0Az7ObJh9JwDXBwAdkD237kZDjZwcO4+BQEFQHDEQWZnPUGxIvcaaXz4otxda9w4cRw69O+y84P2BtCzpVK0wssftC44WaTmFRKupwus1rpHm2TGl1u7JdGqHRuPpNDiNxbc/RDVNYxnst5b+xrbn4KjDlaVbWwXBdyiwQ1z22ZSFuvpPe1uRJOmoOajd0NrZf/LUMjbua27gBwGitk22B9kF3yj8yfgl79qSuGWQ5eiD26qmObJ7JL/0Dw4vrYq/wNBFZ0tQ97hYgEhouDwzJCuO2am9PjjOYa4g9WQOaqNU4kAk2ubZantKtG1GtFNYOFhEBe+865oMspva5u+TygldIb9FY/wD8kVySSCTc5m54qi7QjOKVgys54PeV0Lo/Haniz0Y0/mqVtuO1TMP2ie8LMTW5g0UPowHYXA5hsh144bFXCrFnEAagHrxNHck1PHBBG+MzsfI+XzlhcFmRBBTzaUgaI3FzQ10bTe+trtt8Aqs8rnaF441EiZJ6NuIP0v8AmiIDiAcdBbtPUgIg4Xw2PwytcWO8ZfBFUrrDCcrEjlruO9KaoM02j0xq9nYDTOaY3E4mPbcF/EHUXATfZHlwa6zammcOcLsXAeo4A7+arnSKh85BI0atGIcbjMfWyoWwtoNp6iKZ8YlEbg/AThDrG4BOds11NNLdjOfnglKz68b6QB4gHPmN/NQTxqh7I8r2z5recc+ncbXD2lzQbe2wEW11srfR7QhnbjhmZI3I3Y69usDRNtxJ6IqliT1UXUnkzOaVVsWqqxZRc4lcqYlZ/J+z0ZvvN+hVfqGHirJ0CZ6Mv3m/QqzJO4CYL6ip04CNbnlqOCWU8gO9HwOzXxs5H0ix0A1/R+7CyBzWhzsRDrnU3dY65lZnY5gs4WJFm2zB3ZH8k1bIppIw5uEnWxy5aJMueoyM2hHtx/6jANXFrB1G3h8UeDYW3NHwH/SA2hs2oMkdmh7GuxEghpPD0TvREsoItvJDbWtbPP4fRLnGopFEJJthlOch1BDbOdimmduBawdQH80UHDM8M+5C7DjwsvvcS49qX+LMa5GYbdze0/QD6oh7sLHH2QT3BQ0/rE8AB9SfyUG35cNPJbUgAdbiAsh1SFyN6Fn6tn3W/QfzWJIrlp0OIZjI21Iv2KaFlmgcAB3BaSu9JgvxPwt+ZQfkwvYRdMDZ7LcHd9xbJV+KEuF3XJI00sOxP+lRJfHYfZdroPSSakcMNu863OgAV+OX0IXVmIg1oIAzusU8eWemYHfwXnyAE8dwGZOagmqw1pB9Yk25JiVmXRBWlpuNcxyyvfJLaqjYW2IuOBGIdnBSniTmooml7rbtb8uKoiqXUnf1Fq6F7Ql860PkdgcMAadLhuRHDSym6VQuFS7CLlwZYaXcRbXsQFO4RmNxywvYQOV7XPWmvTK3ng4Zfqw6+64cSpm/5LQxKkc2qp3te4OZhGI3Nswd4PijKGuAYYpW+chcblpOYNsnxncfqun7c6PRVcYe2zJS0EO3PFvVd4rlW1tny0shaWEfsnfn6zCrMWaOVV0YiUXFh7IHU9nNd5yB2hGn3T7LuITZtW17btNxbu5daQbKq3i5FnMdk9jh6LuvnzGaMqdmMcxxhc8NOov6UX8Q5rJxjdM9GVdAj+1tuQCdbHUty48FT9q7AlDi5lnNcbjCRlc8OCtvk/6Jxue6WebJhP6tri0u34nkbk827LTY8EIxutmfVDRn9rK+7it8Xwp1Dkxx3x+o5RWbNfE8MdhJNrFpuDfLVfRnQLo2yho2MFi94Ekjhnd5A0O9oyHeub9CuiTKivc6oHnYmxl+FxNi/GA0c2jM2XZWBjGhjGhrW5BoFgBuAG5UZc6pUTbK4MTtvkl1RGDvRskiHnt3Jcc9AShYkqmDPNP+gYGGX7zfoUkqwE+6CD0ZfvN+hV8M+5UTvHTOeQPzTGCS6Rxyo6GSy+emfUuKHDHImJ6VsmRLZjuS2LcBtC4rFbR+cDc7OaSQdc7WzQkUyMiqEDF7WuUINs1Pm4niQFrrWz0Nza4OiL2d6jNLYRmOpPS4G2IA8iAVBUUDXHEz0Dy0PWPBDJJqkGsnPILTPvc8z8MvyQe3pbiNh+1I3tDc0XSiwA679d0ur/SqIh7Ie74WCGHqDaGwm5ZKON/6w8mj4lascVJSi5eedu4fzKVHnk1qiudLnHzjADq0/vJNT5C3DI/1xT7pI28zfuW+KStsAQOKvh6EJI3SW7fFK583udxPXdT1Ul8uvtQbjbTX81TjjQicrInuucIF+I/JOqOnDGi+v5oTZeFrruyNrjq4ncoq3pCwHDEx0ruDGk/FbLdL6YoyNRVsa1EgDSeAB5X60ZtSoEscROrQ9h6siPgq2NibTqsrCCM7iQDbszKsdH0SnbFgNS1zr3uWXtlb2rlLnCEKuSsJOUr44LL0UqscDf2Dh/MJjtOkjlYWSNDmnvB4jmkGxaKSjY7HI2QZE5YMhv1IWlT0zaCMMRc0g2JIaewKXa3JuAXsVPb/AEefA7G3/a8aOHsv5pVBVuLt7JG520sf2Tv612KF8c8QOEOa9t7HmM+1c+6WdFXM9OO5ZqLetH18Qq8WdP6Z9RU4e6FM8DageiMMoBLmDSTi5l9Hfs8yoYquzmh4thy5dvAoGOaxwu9FwzB0xW3g8eSPfOJhhk9F+gk3P5SDcf2lS0Ls2qtv/wBnBkilwTA+jaxuN7SN4KvPQDp7JXHzclMQ4DOVg/V5cb+qVySq2R5uQPwB4a4F0RJ9IA5i43Gy7Z0I6RUlRCG07Wxlg9KG1i024faHNFkUY4vpV/PYS7cueCzPcOCgltopi8cFBLKOC56mN2C+saLZhOeg9sMv3m/QpLU1HJPOhb/RlsPtD91WafJcqFZcdRs47BMmEUhSiJyOinU84ncXQaxylFRzJZFMiWSpMkHtGDagoqKcpVHIp45bFLYDxjyOoJsiBUFJo57IqOpQMW8YwniEgvo7cRr/AD7Unj2XP/aDLeNzcGH7QcbHXgEyjmRMc3NeXHsBta6Cjzp00O8HIjsU9FIcF95JPeSia8sdZrvWN8Nr3HO+4aIGjlsAx2RAHbzvvS3ClaDUt3UQ9Jag+ey1wC54ZuVdklIJGpJ+HBOuk1R+vPDC380gkNyXA6roYUtqEZPg0c7itqWkxHPT49SguXGw/wCynNOMIA1dv4Dj2pk3QEY2HbGfgqY+DvR7NO5WBkYM8kcQMZa1rrjNri++RbuOSpTq5scrHFwvfLPgb/krvsWcOqKl4N7+aA7I7/mUiacVb7BbrfBL/bnsOGRtja+IZgjS4SHanSk4vNwnO2brc7ZKxbTcSyUH3Z+Icubg4ZGHdYj+ghwwT5ZspPoHundICZHl+WQO6++yBid+raLfaz77fmp2SWPIXue3+ar1ftrCXQxtL5C6wtmLk5AAankqseNy4SFTmork6B0I2hgDoCfVJc3q0I+itckpP9fmqD0W6KbSbK2aV0cbT6RabucLjQgaZc1cpnSs9dpA4tzb/LtU2fHUuHYUJqSK10k6LNfd8QFzm5h0N9S3nyVKkDortsSwcfXZyP7K60Zb6JTtvYjZ7ub6Mm42yd94LcOoaW2XQ2eK+UUSGouAx4xstkRrHfeDw/ZOvJDVWxyCJI3lrwcTJW5XI0ufsnl9VPUUToHEYTYE4mHUHe5h39SIpaq+bc2nItO/rH2SFaptcx6CXBPiRb+iXT8S2p6sCOcZBxyZLawBB3OPBWuoqOS47X0LZG31HtfaYeB8eSO2H0smp7RVJL49Gyalo3B3EJWTBGX1Q69j0U4On0OgVE2SsnQZ/oS/fH7v81SHVocAWkEHQjMHerl5PX3il++P3QvaNNZeezD1Mf4r/o4qHqaN/NLsaljemyiWJjhsiJbNkkrZVM2YpHhjoyHsbuaJD0jiqLBFRzXSZQDTVDdrlOyXJKxJkt2yJW0wcxzc0QyfJImPKlEpQ7THH4H5lBFjYg5EHMIKbZgLgWkAbxmbZ7r35oJkx4qdsy8rQuWP4F/SPYMjiXxuxiwGH7Vhe1j9pVumo8WMvcWBlr5encmwACvIqdAhaqijl9YcLkGxNtxtqE7HmcVTFSw27RUKd+HIAvfoGsaXPtuyGh5nJN6TotXT5Ow0se+5xy26hkO0qy0EbIxZjWt+7lfmTvTWGp4onqK5S/2A8UnwLdj9AKKCzvN+efqXzWeb8Q3QKwOoGAksAYTa5aAL24jeg5KvhmvCsPH4pbzSl6mLWKnwB1jnNMrXi12jDbR2TtO9cy2k55wthY6SS+TWAu1G+2i6pU1IdkQCOBzQ9O5sYtG1rBwaAPoix5VF3QThJqjnVF5PNoT51ErYWOzw3xH8AyHert0Y6FUtGQ9rTJKPtyWJaf2Ro1MnVjtxWpqzxRz1c5Kui+AFpubGvnitPPHRLDUHitfPnip9w3wQueka7O2F3tNyJ6xoUNLHI3X0gN7cj2jetZKhy0fVEb158hrG0CV1M2Ztn520O9p/LqKpG2tkvjdfTcHt0dyerrUEOzOvEGx70vqQ4gh1nttmDkezinYsjiwpYbRTIZzfL0XDd+Y4gqSZ7bG9gbZt3Hq4dSl2tRBguDlfI/ab1oTZmzHzOxSghg45F53ZHcrU41uJ3CV7SbovHO15LMoCb+loc/sBdo8m5Pmpf/YP3QubDIWGQGgG4cl0fyZO/Uy/+z/g1bgnvzX8GarHswNfJzA9Aa/3Q/8AozxWzegVf7of/Rn8SyvKhwRP5mZIOg9dviH42fxKQdCa33Q/GzxXl5A4INamZv8A4KrfdD8bP4lNF0OrR/lD8bP4lheQeHE95rIkEt6KVnux+Nn8Slj6L1fux+NnivLyU8MQvOZPgkb0Yqvdj8TPFbf4bqvd/M3xXl5A8MQvOZPg2/w5U+7+Zvist6PVXsfM3xXl5C8MT3nMnwZ/uCp938zfFZbsOpH2Pmb4ry8s8CJvnMnwSM2NU+wPxN8VONl1HsfM3xXl5C8MT3m5/Bq7ZlR7HzN8Vg7In9n5m+K8vLPBib5mXZGp2VUex8zfFY/umo9gfib4ry8heKJq1MuyPDZU+9nzN8Vg7In9n5h4rK8veFE3zM/gz/dU3sfMPFbjZk3s/MPFYXl7w0eWpn8HpNmTez8w8VC7Zs1/V+ZvivLy94aCWokyCXZk3s/M3xQsmzJvZ+ZvivLy9sQ2OaTIHbLm9n4t8VE7ZU3s/MPFZXkVcBbmRDZc3s/M3xXRvJpTPZDKHixMl9QfsN4Ly8qtJ91f0Sa5/wAL/tH/2Q==">
            <a:extLst>
              <a:ext uri="{FF2B5EF4-FFF2-40B4-BE49-F238E27FC236}">
                <a16:creationId xmlns:a16="http://schemas.microsoft.com/office/drawing/2014/main" id="{6F651DD5-F7FB-F340-9570-0A659C803D91}"/>
              </a:ext>
            </a:extLst>
          </p:cNvPr>
          <p:cNvSpPr>
            <a:spLocks noChangeAspect="1" noChangeArrowheads="1"/>
          </p:cNvSpPr>
          <p:nvPr/>
        </p:nvSpPr>
        <p:spPr bwMode="auto">
          <a:xfrm>
            <a:off x="211138" y="-1371600"/>
            <a:ext cx="3619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spTree>
    <p:extLst>
      <p:ext uri="{BB962C8B-B14F-4D97-AF65-F5344CB8AC3E}">
        <p14:creationId xmlns:p14="http://schemas.microsoft.com/office/powerpoint/2010/main" val="1047021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BE8143-77AB-4BD8-5E9A-65DCBD50E0D6}"/>
              </a:ext>
            </a:extLst>
          </p:cNvPr>
          <p:cNvSpPr txBox="1"/>
          <p:nvPr/>
        </p:nvSpPr>
        <p:spPr>
          <a:xfrm>
            <a:off x="646343" y="835383"/>
            <a:ext cx="2537124" cy="3499549"/>
          </a:xfrm>
          <a:prstGeom prst="rect">
            <a:avLst/>
          </a:prstGeom>
        </p:spPr>
        <p:txBody>
          <a:bodyPr vert="horz" lIns="91440" tIns="45720" rIns="91440" bIns="45720" rtlCol="0" anchor="b">
            <a:normAutofit/>
          </a:bodyPr>
          <a:lstStyle/>
          <a:p>
            <a:pPr>
              <a:lnSpc>
                <a:spcPct val="90000"/>
              </a:lnSpc>
              <a:spcBef>
                <a:spcPct val="0"/>
              </a:spcBef>
              <a:spcAft>
                <a:spcPts val="600"/>
              </a:spcAft>
              <a:buClr>
                <a:schemeClr val="tx2"/>
              </a:buClr>
              <a:tabLst>
                <a:tab pos="7543800" algn="r"/>
              </a:tabLst>
            </a:pPr>
            <a:r>
              <a:rPr lang="en-US" altLang="en-US" sz="3100" b="1"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j-lt"/>
                <a:ea typeface="+mj-ea"/>
              </a:rPr>
              <a:t>Pastor David’s</a:t>
            </a:r>
          </a:p>
          <a:p>
            <a:pPr>
              <a:lnSpc>
                <a:spcPct val="90000"/>
              </a:lnSpc>
              <a:spcBef>
                <a:spcPct val="0"/>
              </a:spcBef>
              <a:spcAft>
                <a:spcPts val="600"/>
              </a:spcAft>
              <a:buClr>
                <a:schemeClr val="tx2"/>
              </a:buClr>
              <a:tabLst>
                <a:tab pos="7543800" algn="r"/>
              </a:tabLst>
            </a:pPr>
            <a:r>
              <a:rPr lang="en-US" altLang="en-US" sz="31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j-lt"/>
                <a:ea typeface="+mj-ea"/>
              </a:rPr>
              <a:t>SERMON  </a:t>
            </a:r>
          </a:p>
          <a:p>
            <a:pPr>
              <a:lnSpc>
                <a:spcPct val="90000"/>
              </a:lnSpc>
              <a:spcBef>
                <a:spcPct val="0"/>
              </a:spcBef>
              <a:spcAft>
                <a:spcPts val="600"/>
              </a:spcAft>
              <a:buClr>
                <a:schemeClr val="tx2"/>
              </a:buClr>
              <a:tabLst>
                <a:tab pos="7543800" algn="r"/>
              </a:tabLst>
            </a:pPr>
            <a:endParaRPr lang="en-US" altLang="en-US" sz="3100" b="1"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j-lt"/>
              <a:ea typeface="+mj-ea"/>
            </a:endParaRPr>
          </a:p>
          <a:p>
            <a:pPr>
              <a:lnSpc>
                <a:spcPct val="90000"/>
              </a:lnSpc>
              <a:spcBef>
                <a:spcPct val="0"/>
              </a:spcBef>
              <a:spcAft>
                <a:spcPts val="600"/>
              </a:spcAft>
              <a:buClr>
                <a:schemeClr val="tx2"/>
              </a:buClr>
              <a:tabLst>
                <a:tab pos="7543800" algn="r"/>
              </a:tabLst>
            </a:pPr>
            <a:r>
              <a:rPr lang="en-US" altLang="en-US" sz="3100" b="1" i="1">
                <a:ln>
                  <a:solidFill>
                    <a:schemeClr val="bg1">
                      <a:lumMod val="75000"/>
                      <a:lumOff val="25000"/>
                      <a:alpha val="10000"/>
                    </a:schemeClr>
                  </a:solidFill>
                </a:ln>
                <a:effectLst>
                  <a:outerShdw blurRad="9525" dist="25400" dir="14640000" algn="tl" rotWithShape="0">
                    <a:schemeClr val="bg1">
                      <a:alpha val="30000"/>
                    </a:schemeClr>
                  </a:outerShdw>
                </a:effectLst>
                <a:latin typeface="+mj-lt"/>
                <a:ea typeface="+mj-ea"/>
              </a:rPr>
              <a:t>What King </a:t>
            </a:r>
            <a:br>
              <a:rPr lang="en-US" altLang="en-US" sz="3100" b="1" i="1">
                <a:ln>
                  <a:solidFill>
                    <a:schemeClr val="bg1">
                      <a:lumMod val="75000"/>
                      <a:lumOff val="25000"/>
                      <a:alpha val="10000"/>
                    </a:schemeClr>
                  </a:solidFill>
                </a:ln>
                <a:effectLst>
                  <a:outerShdw blurRad="9525" dist="25400" dir="14640000" algn="tl" rotWithShape="0">
                    <a:schemeClr val="bg1">
                      <a:alpha val="30000"/>
                    </a:schemeClr>
                  </a:outerShdw>
                </a:effectLst>
                <a:latin typeface="+mj-lt"/>
                <a:ea typeface="+mj-ea"/>
              </a:rPr>
            </a:br>
            <a:r>
              <a:rPr lang="en-US" altLang="en-US" sz="3100" b="1" i="1">
                <a:ln>
                  <a:solidFill>
                    <a:schemeClr val="bg1">
                      <a:lumMod val="75000"/>
                      <a:lumOff val="25000"/>
                      <a:alpha val="10000"/>
                    </a:schemeClr>
                  </a:solidFill>
                </a:ln>
                <a:effectLst>
                  <a:outerShdw blurRad="9525" dist="25400" dir="14640000" algn="tl" rotWithShape="0">
                    <a:schemeClr val="bg1">
                      <a:alpha val="30000"/>
                    </a:schemeClr>
                  </a:outerShdw>
                </a:effectLst>
                <a:latin typeface="+mj-lt"/>
                <a:ea typeface="+mj-ea"/>
              </a:rPr>
              <a:t>Is </a:t>
            </a:r>
            <a:r>
              <a:rPr lang="en-US" altLang="en-US" sz="3100" b="1"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j-lt"/>
                <a:ea typeface="+mj-ea"/>
              </a:rPr>
              <a:t>He?</a:t>
            </a:r>
          </a:p>
        </p:txBody>
      </p:sp>
      <p:pic>
        <p:nvPicPr>
          <p:cNvPr id="20515" name="Picture 20514">
            <a:extLst>
              <a:ext uri="{FF2B5EF4-FFF2-40B4-BE49-F238E27FC236}">
                <a16:creationId xmlns:a16="http://schemas.microsoft.com/office/drawing/2014/main" id="{08187575-5CB4-477B-AA47-020C6D2A786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3414712" y="1"/>
            <a:ext cx="5729288" cy="6858000"/>
          </a:xfrm>
          <a:prstGeom prst="rect">
            <a:avLst/>
          </a:prstGeom>
        </p:spPr>
      </p:pic>
      <p:pic>
        <p:nvPicPr>
          <p:cNvPr id="20514" name="Picture 20513">
            <a:extLst>
              <a:ext uri="{FF2B5EF4-FFF2-40B4-BE49-F238E27FC236}">
                <a16:creationId xmlns:a16="http://schemas.microsoft.com/office/drawing/2014/main" id="{EE585F70-7C5D-424E-A182-39507AF48A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5626101" y="1"/>
            <a:ext cx="3517899" cy="6858000"/>
          </a:xfrm>
          <a:prstGeom prst="rect">
            <a:avLst/>
          </a:prstGeom>
        </p:spPr>
      </p:pic>
      <p:pic>
        <p:nvPicPr>
          <p:cNvPr id="4" name="Picture 3">
            <a:extLst>
              <a:ext uri="{FF2B5EF4-FFF2-40B4-BE49-F238E27FC236}">
                <a16:creationId xmlns:a16="http://schemas.microsoft.com/office/drawing/2014/main" id="{03B48926-950D-AE23-909D-9C73A454768A}"/>
              </a:ext>
            </a:extLst>
          </p:cNvPr>
          <p:cNvPicPr>
            <a:picLocks noChangeAspect="1"/>
          </p:cNvPicPr>
          <p:nvPr/>
        </p:nvPicPr>
        <p:blipFill>
          <a:blip r:embed="rId4">
            <a:extLst>
              <a:ext uri="{28A0092B-C50C-407E-A947-70E740481C1C}">
                <a14:useLocalDpi xmlns:a14="http://schemas.microsoft.com/office/drawing/2010/main" val="0"/>
              </a:ext>
            </a:extLst>
          </a:blip>
          <a:srcRect t="15993"/>
          <a:stretch>
            <a:fillRect/>
          </a:stretch>
        </p:blipFill>
        <p:spPr>
          <a:xfrm>
            <a:off x="3490722" y="10"/>
            <a:ext cx="5653278" cy="6857990"/>
          </a:xfrm>
          <a:prstGeom prst="rect">
            <a:avLst/>
          </a:prstGeom>
        </p:spPr>
      </p:pic>
      <p:sp>
        <p:nvSpPr>
          <p:cNvPr id="20484" name="AutoShape 5" descr="data:image/jpeg;base64,/9j/4AAQSkZJRgABAQAAAQABAAD/2wCEAAkGBxMTEhUTEhMVFRUXGBUVFxcVGBgVGBUVFxUXGBcVFRUYHSggGBolHRUVITEhJSkrLi4uFx8zODMsNygtLisBCgoKDg0OGxAQGy0lHyUtKy0tLS0rLS0rLS0tLS0tLS0tLS0tLS0tLS0tLS0tLS0tLS0tLS0tLSstLS0tLS0tLf/AABEIAMcA/QMBIgACEQEDEQH/xAAcAAACAgMBAQAAAAAAAAAAAAAEBQMGAQIHAAj/xABFEAABAwIDBAUJBAcIAwEAAAABAAIDBBESITEFQVFhBnGBkdEHEyIyUlOhorFCcpLBFyNistLh8BQVFkNUgsLxM3OTJP/EABoBAAMBAQEBAAAAAAAAAAAAAAIDBAEFAAb/xAAsEQACAgEDAgUEAgMBAAAAAAAAAQIRAwQSITFRExQyQWEiM0JSI3GBkcGh/9oADAMBAAIRAxEAPwBjJ5TqsH1Ie538SwPKfV+xD3O/iVIlC0AX0HlcX6og8SfcvbfKdV+xD3O/iW36Tqv2Ie538SoZK2CzyuL9Ue8SfcvY8plV7EXc7xW/6S6r3cXc7xVFspGsW+Vxfqj3iT7l4HlKqfdxdzvFbt8pFT7uLud4qkhiIiiQvTYV+KN3z7lzZ5RKn3cfc7xW48oFT7uL5vFVWKnRcVEUEsOH9UapzfuWRnTupP8Alx/N4ohvTOoP+XH83ikVNQlMY6HTekTjhXsGnPuM29Laj3bPm8Vv/iqo9iP4+KEZSWBJ4JUZHyH9WcLNx3nnyUebNgxL6kOx45z6Mf8A+K6j3bPivHpbP7DPm8VVayOeL02PxgZlj7EEcjqCm2x6hlREJGaHIj2SNQVmDUafL6UeniyQ6sNl6azj/LZ83ioT07n91H8fFR1VCOCXTUXJWxhhfsJbmvcZO6fz+6Z83itD5Q5vdR97khmprbkHLCqFp8L9hbnPuWn9Ik3uo+9y9+kSb3Mfe5VAxlYAui8rh/UzfPuW13lJm9zH3u8F4eUqb3Ef4nKmPYtCF7ymH9T3iT7l2PlKm9xH+J3gsfpMm9xH+J3gqO5alb5TD+p7xZ9y9fpMl9wz8TvBY/SfL/p4/wATvBUNxWhcveTw/qZ4s+5fneU+X/Ts/G7wWp8qUv8Ap2fjd4Kgly1c5e8nh/U94s+5f/0py/6Zn43eCsfRPpe+rEhMTWYMIycTfFi5clxq6v8A5Lj6M/XH9HpGo0uKMG0g8eSTfLOfTBaEKWRq1sugxRqGqUMWWMREcKw8aMiRLIlI2JTsjQORqRhsaKhp1LDDdM6alSJ5AkiOmpE0p6FE01HomMcF8lDkzFEYAkVHkjWwcApo6fwU2DDqVLLJYxRKXt3bzmxSWiFhkfTF7YsOg6vihqereWNeGNaHWOZ0Bbfd1JPtc/qpHe0R80rj+SX7M2pIapsBI82IHG3CzB4lcDPKebnsdXHCMFQ2290gdCG+o9rg61r6jLuSrop0tbSvkDm4mPIIANsNjrbq+i16Vx+hCP8A2fWyq7IL8N37hTdK1Fbl1Ayxvhnetm1AnhZK0WDxe3DMi3wW8tNyQvQMXoIOQI7nFWDzC7GPI6s50oUyr1VHfclstHyVykpkHPRBWQzCZQKXLTEbkO+FWeooyl09MVbDJYhqhDLGh3tTmSBCyRJ6AYpfGVGWlMnxIeRiYYAuatC1GOYoHtWmAxWpcpXtWjgtPEa6B5LQcNR1x/R6oBXQPJZ6tR1x/R6m1X22MxeooEjc1u1i3ezNbMYnMFG8caLjaFG1uSmiAQNhIkYAi4IbrFNAm1JSpE50gkrJaWkCb08AXqajyTGGl61z8mUfGJtGBYIhjRxW0UQG9aVIDWOPBpPVYEqSUh6QQ239dSqG0dvT4pSCDGzGN1/Vc4Wy4W370P8A2+QRec89OBZxydGScLsGQw5Z37FFLTtt5tzpSZCQbYSScABN92TVyc+uT4hZbi07XMhVV0Re1sdtW43ekMsDrAN9D9olV2IMhq5nucbsa+JlwCCNM+eW5XYRsL3Br33bhjccAs25xgE31zColeHGWTO5LnHIcHHnkpcMm20Uy6GK+pfM1t7Wbext7RHNCwUriAchcDjnYEH6oyniyLXHLCLZW+1f8lKcmtDdTcX3AZeKddcIFq+Sw9Gul7qanbD5oPwknFitkTluXUNmTediZJpiaHWBva+664cS0N7P+Q+ua6j0C2uyaFkDbh8cbcVxYHO2Wat0+VvhkmfGlyiyuYoHQosw23hR+Z5q5SJGhXNThK6qmVhmgyCXz0qpx5ORUolXqI0I6O6e1NJqUtmgtddDHkJ5RFjo0PJGjpYkO6NURkAAPjUL2I+SJCvjTLPAT2KF4Rr4kNJGtBBlf/Jd6s/XH9HqgOYr95Lm+jP1x/R6n1X2mHi9RSXtUkTVlwF1LEzgmtnkiRjETDFdeijvomNLTJE5pBJE9FTjLJPqWmCHpoRbRNoGDgubly2URiTwxABFRxi+pWrAFmeVsYLjfIbgSc8sgNSo5SHpEO0p/NMxNAJvazjhFrEkk2O4FV2p23USAxtgjLXD1mynFhvmQHNF8ljpD0hhkjfG0SAtbJfzkbmZluEBuLU5lTVtSwR3aQcETtM7ZAZdy5er1Li6iW4cSfLEkri6NrBG/wCwDYB2XnA53qk8EVJUt8+1xDw0CQ3LHDMtaBu+8vT2ZFcD1YOH7PHsR1PA1jWWFi1hJPGzbZ9q5Ka/4WtMT7Oq48Ty5wBfNfM2yaAAc/uqoTOBccOZNzfd6xV4bCCxhdcmwviN73ZfeufOuw3AyyvbnmnYabbR6SaoODAHu5td+6T+YQkT3Oa4sa84SSbAkWO89yJbMC5pvusb8cIyKbdDGj/9I3ujcnXStgtFXp3bziJyuLaDqKtXQXbkdPO50ofZzMNmi5BxNIuL6aqusaLD2tSf9w8US1ga0neA63PPf3BPjPa7QqULVM7zTStka17SbOaHC4sbEX0U3mhZKeij2uo4DiF/Nsva17gAG6ctYNbrpp2rOY1ToFfAh5YExwjrUeAZpidACOppRxSqrpBmrJPEEBUwAqvFkFyiVOohQkkSd1cIS6SILoQmTyQrkjQ74kymiCFkaqE7AAnsCFkYjXtQz2I7MYA5qvnkv9Wfrj+j1SJGhXfyYkAT9cf0ek6v7T/wFi9RTsiiYWBRMajqZi9NhUF0sOlk7ooALXCHoYchknVPEOGi52XL7D4RCKeMDci2sAzso4gAp4zuUEplEVRHPVMjF3uDRe1zlnwS6q25TyERxytc/EMhnbD6Rv8AhWekc2C3Jsru0NAH1KXN2fGQzEA4n1rgG5DTc3tfVczUapRbjRVjw2rZLAGERGwucyePok58dRlyCGiON1QTm1r8LRZtrBo3EZ5lQR05EkgjLmiOwHpne25sHAjSymEToYy/GMJON2Nud3Eb2a8NFynbvktVcEc1LG+Z0WBtgwOObhfETlkbWyWK2INjDjJKA4+asCHXxOw/aHJSU+MSvkLA4vDAAxwJAaDudY6lQ7Qmu2BhY9uGQOfiaQABc69azndQTqiOqZK0EBw9FjrBzbXAaR6zXa25LnwkOKwFybDIb10evqYyySz2m0b943qgxsGMAZAEadidpnw20bNc8MDdRecdmMWfIAEDdcckTQtDSQAADuFgc92QR1PH6VjyHwsg3OsRh1w2Lt/UE/e3wDVBMYa1pBtc3ueGV7LEbgchpc566qY7EElGZT67XtG/QkaoaCEA2DtBnbkOJKxVRjtln6F7Qip6hrpX4GFr2kk5XyIv3FdQodqQTE+aka8i1w03sOY3aLg7gHcbXIAH1yV38llm1M7f2D8r/wCaswZPxI82P8jppcOC19HNSBwWuR3K1EgPJG3rQU8Q4JmbcFFIwJkZAtFdqoAdyU1UQbdWmeIZpTX044K3FkEyiVqRozQUjQm9TBkgZGLoQkmTvgWyNCHnARsrULKFQmCLpFdfJjpP1x/R6p0oCunkyGU/XH9HpOq+0/8AAeP1FVjbcprRQIKmbmmYqmxluK9znZovy7FJnzKKHQg2PKOPRMqdVodJWNzwH/cWs06ygZfKDE3LHCDwDzIe5gXInqIPo7LI4ZUX1irW0XyOEkn9qfE3EdLBoGKwtYXHfvSKXpxO8HzMc7992w4Bln60h0TDarj/AGZjDq50TTzu4E3t1LmazUdFFleDD3NH7PlLXgSGQOAaXYi8gXvk12m9MW1tnDHlYHcW5mw0Jt8VK5/pNy3k6brfzUFXVu8+yMYS0sc51xfQiy5fiObuRbsrgio6rKYm7cT3EXBGVgBmcrZIjb7wYmMH2pIx2B9+3RYioWuJGEsPFhNjfkUG+lxOs2Rr8Dr2JLSHDqOuay75MaGz5iXN3WBP0CFqhiqoW5kNjkcRuzsBcKA1UjHXc13DMXGu4gX71HFVONSZLDD5sNFiLg4rnLVZFNW/g1mvSSECGWwyDBrna7mjIm5G9USON18Q46duV1e+kFUPMS5gf+MZ5ZYrlUj+8Iw6znWOL1dSBcZ2F1Rp923oY6JKef0rnLNpA/3cFHExrDjkcAMwMWQ+KA2jtG1sLJHEaYWnIg5agJcyCaocBU+cDA67bhtgP2he5VccVq3whbyeyL7s2drqGcAg5Ndln/WiSsfwA39psUCYvNjC1pAcc8PogjdcDVMaWA2u7sHC6VtS6BW2Yp/tOP8AVwrV5PqlrKwl1mhzJBdxtmS1wGfUqrTwSSEtY0uOWTeNt/BHS7IqmEPdG5rAMy2ziLtANwNEyEtsk7F5EnFo7k2QHS3WM1sVV/J1KDS2GgkeB1WB/NWcP5LqRdqzmSVOjIPJavPJZLuS8TyRJ0YCSjkgJ2XGibXPBDTC+5NhIXRW6yn5JLOzXJWyrbySOrj5K/DkEziV6VqDfbgmdQwoGoyXQiydiyYK5eTfJs/XH9HKovKuXk6HozdbPo5BqvtsPF6itURzUFfMXusDbG8MFvYabut+E96wJbNJ36DrP9X7FiksZrAZRtt/uf8AyAXy2u1Dao6+kxc2MZYQ4tY4B7XXBDgDuve+/dqhtnROcPOCQRsLniNgAAwtJAud+l8rKbaFVgZI8es1mFvN8hsB8Qt4oWiWCIZiGNzj1kYAf3iuNue1s6ahyNIag4MMuRIsSNCOIsoqilc/zdnizHB9iNbAgC4UkZAeGjQgkjdlp1b158jBIWNxAgBxIGVnXtp1FSrraG17MnZU2dZ/o5ZE5gkncexDUs2OrlIzwMY2/M5qZsptmMQ4i3/SxDBHclrQ1x1I9F2SC9qdoLb2GVKfX7PgP5pRsMHA53tPe75kWyV7GOAGL1rEWvnpcFQbGsyJjHgtcBmHZZ3J10K2/p/0Ztdm9ZOY4JXtyIxEG2hHojXqU0bHOa3HhecIviFs7cQoNuNHmA323xt73gn801a3Oy1zqKAcSs7bgwxF7MTTiDSCbj1v5Kqz1DibXJ7d/AWV16VC1MM7XeL9pKpfq3Oh3csvqrMPpsWROYd+pA057lpGwGxNz26nlyRABdgt7P8AycFNA0AaXNj2ckxyroalZG4AnIZYteWeQUNVtaNgOtw5rSAPVuRa/ittqVPm4nOaLkWNu3RWbbOxmupgxga18vmg51r2LW5E9Vl5NRpy6GSt9CzbCp2RsaxthYAnS9znc703klaMri53cVRdn7EmeWyySYX/AKyKXBdokaLYLcLWBVcmr5w+N2MudHk2+duTkuEeqTFyVuwvpC+ogrC2lLg5xxWDy0ZguJtplhcvbO8pVZE28z8gQCZGh2ZvwsbZJTV1Bme57pC9+Yu3IDCLZHgMwo6ugEsRY8cL8Thtp3ldHHlcEoyESxKXJ0jY/lPjkAxBjj+w7/ic1YabpnTPGZLMwMxv4ZLjdDQsiYPNtaDlnYXJ+uXFNWwFueIk577A5cFvmaYHlk0dvab5rWQ8kH0frBNTRv34QDbc5uR+iPddWKRFJewvqGX1CUVkXJWCVqXVEZ5KrHkoXJFVq4+SU1EatFXTJLWQLpYstiJxK5M1XPybj0ZvvM+hVWqYVbPJ3GQ2b7zPoUzUu8TBx+opDtc9GjEe2/5BbbEjuzzh1kJeeq5A+FlJU7N841zQ/AXCxIF79hKlfC+JliLtAADh3AEbl8PqG2j6TTbVwQytxSQR63e+V3Uy2H5nN7kbswh75pL6uwDqYLZdt0timtJPJuiY2IHmBid8XN7kbsRhbCwHW1z1uNz9VNl4jX9FkFbHFIy7nHmG9w8Sh9lgF80mt5LDqYMNh23W7H4Ii4nQOd9T4KHYbLQMvqQXHrcSfzSHxFmpcjOAem47gAO03PgsbRlA82A3E57sORtlYknTl8VBR3IJO9xPxsPooah2Kpjb7DHu7XZBCu77Hmg6OPPJxB9l2XdfLuUrSRfEPzQ87MVm8XN+t/yRwzPHrWcNGO0Az7ObJh9JwDXBwAdkD237kZDjZwcO4+BQEFQHDEQWZnPUGxIvcaaXz4otxda9w4cRw69O+y84P2BtCzpVK0wssftC44WaTmFRKupwus1rpHm2TGl1u7JdGqHRuPpNDiNxbc/RDVNYxnst5b+xrbn4KjDlaVbWwXBdyiwQ1z22ZSFuvpPe1uRJOmoOajd0NrZf/LUMjbua27gBwGitk22B9kF3yj8yfgl79qSuGWQ5eiD26qmObJ7JL/0Dw4vrYq/wNBFZ0tQ97hYgEhouDwzJCuO2am9PjjOYa4g9WQOaqNU4kAk2ubZantKtG1GtFNYOFhEBe+865oMspva5u+TygldIb9FY/wD8kVySSCTc5m54qi7QjOKVgys54PeV0Lo/Haniz0Y0/mqVtuO1TMP2ie8LMTW5g0UPowHYXA5hsh144bFXCrFnEAagHrxNHck1PHBBG+MzsfI+XzlhcFmRBBTzaUgaI3FzQ10bTe+trtt8Aqs8rnaF441EiZJ6NuIP0v8AmiIDiAcdBbtPUgIg4Xw2PwytcWO8ZfBFUrrDCcrEjlruO9KaoM02j0xq9nYDTOaY3E4mPbcF/EHUXATfZHlwa6zammcOcLsXAeo4A7+arnSKh85BI0atGIcbjMfWyoWwtoNp6iKZ8YlEbg/AThDrG4BOds11NNLdjOfnglKz68b6QB4gHPmN/NQTxqh7I8r2z5recc+ncbXD2lzQbe2wEW11srfR7QhnbjhmZI3I3Y69usDRNtxJ6IqliT1UXUnkzOaVVsWqqxZRc4lcqYlZ/J+z0ZvvN+hVfqGHirJ0CZ6Mv3m/QqzJO4CYL6ip04CNbnlqOCWU8gO9HwOzXxs5H0ix0A1/R+7CyBzWhzsRDrnU3dY65lZnY5gs4WJFm2zB3ZH8k1bIppIw5uEnWxy5aJMueoyM2hHtx/6jANXFrB1G3h8UeDYW3NHwH/SA2hs2oMkdmh7GuxEghpPD0TvREsoItvJDbWtbPP4fRLnGopFEJJthlOch1BDbOdimmduBawdQH80UHDM8M+5C7DjwsvvcS49qX+LMa5GYbdze0/QD6oh7sLHH2QT3BQ0/rE8AB9SfyUG35cNPJbUgAdbiAsh1SFyN6Fn6tn3W/QfzWJIrlp0OIZjI21Iv2KaFlmgcAB3BaSu9JgvxPwt+ZQfkwvYRdMDZ7LcHd9xbJV+KEuF3XJI00sOxP+lRJfHYfZdroPSSakcMNu863OgAV+OX0IXVmIg1oIAzusU8eWemYHfwXnyAE8dwGZOagmqw1pB9Yk25JiVmXRBWlpuNcxyyvfJLaqjYW2IuOBGIdnBSniTmooml7rbtb8uKoiqXUnf1Fq6F7Ql860PkdgcMAadLhuRHDSym6VQuFS7CLlwZYaXcRbXsQFO4RmNxywvYQOV7XPWmvTK3ng4Zfqw6+64cSpm/5LQxKkc2qp3te4OZhGI3Nswd4PijKGuAYYpW+chcblpOYNsnxncfqun7c6PRVcYe2zJS0EO3PFvVd4rlW1tny0shaWEfsnfn6zCrMWaOVV0YiUXFh7IHU9nNd5yB2hGn3T7LuITZtW17btNxbu5daQbKq3i5FnMdk9jh6LuvnzGaMqdmMcxxhc8NOov6UX8Q5rJxjdM9GVdAj+1tuQCdbHUty48FT9q7AlDi5lnNcbjCRlc8OCtvk/6Jxue6WebJhP6tri0u34nkbk827LTY8EIxutmfVDRn9rK+7it8Xwp1Dkxx3x+o5RWbNfE8MdhJNrFpuDfLVfRnQLo2yho2MFi94Ekjhnd5A0O9oyHeub9CuiTKivc6oHnYmxl+FxNi/GA0c2jM2XZWBjGhjGhrW5BoFgBuAG5UZc6pUTbK4MTtvkl1RGDvRskiHnt3Jcc9AShYkqmDPNP+gYGGX7zfoUkqwE+6CD0ZfvN+hV8M+5UTvHTOeQPzTGCS6Rxyo6GSy+emfUuKHDHImJ6VsmRLZjuS2LcBtC4rFbR+cDc7OaSQdc7WzQkUyMiqEDF7WuUINs1Pm4niQFrrWz0Nza4OiL2d6jNLYRmOpPS4G2IA8iAVBUUDXHEz0Dy0PWPBDJJqkGsnPILTPvc8z8MvyQe3pbiNh+1I3tDc0XSiwA679d0ur/SqIh7Ie74WCGHqDaGwm5ZKON/6w8mj4lascVJSi5eedu4fzKVHnk1qiudLnHzjADq0/vJNT5C3DI/1xT7pI28zfuW+KStsAQOKvh6EJI3SW7fFK583udxPXdT1Ul8uvtQbjbTX81TjjQicrInuucIF+I/JOqOnDGi+v5oTZeFrruyNrjq4ncoq3pCwHDEx0ruDGk/FbLdL6YoyNRVsa1EgDSeAB5X60ZtSoEscROrQ9h6siPgq2NibTqsrCCM7iQDbszKsdH0SnbFgNS1zr3uWXtlb2rlLnCEKuSsJOUr44LL0UqscDf2Dh/MJjtOkjlYWSNDmnvB4jmkGxaKSjY7HI2QZE5YMhv1IWlT0zaCMMRc0g2JIaewKXa3JuAXsVPb/AEefA7G3/a8aOHsv5pVBVuLt7JG520sf2Tv612KF8c8QOEOa9t7HmM+1c+6WdFXM9OO5ZqLetH18Qq8WdP6Z9RU4e6FM8DageiMMoBLmDSTi5l9Hfs8yoYquzmh4thy5dvAoGOaxwu9FwzB0xW3g8eSPfOJhhk9F+gk3P5SDcf2lS0Ls2qtv/wBnBkilwTA+jaxuN7SN4KvPQDp7JXHzclMQ4DOVg/V5cb+qVySq2R5uQPwB4a4F0RJ9IA5i43Gy7Z0I6RUlRCG07Wxlg9KG1i024faHNFkUY4vpV/PYS7cueCzPcOCgltopi8cFBLKOC56mN2C+saLZhOeg9sMv3m/QpLU1HJPOhb/RlsPtD91WafJcqFZcdRs47BMmEUhSiJyOinU84ncXQaxylFRzJZFMiWSpMkHtGDagoqKcpVHIp45bFLYDxjyOoJsiBUFJo57IqOpQMW8YwniEgvo7cRr/AD7Unj2XP/aDLeNzcGH7QcbHXgEyjmRMc3NeXHsBta6Cjzp00O8HIjsU9FIcF95JPeSia8sdZrvWN8Nr3HO+4aIGjlsAx2RAHbzvvS3ClaDUt3UQ9Jag+ey1wC54ZuVdklIJGpJ+HBOuk1R+vPDC380gkNyXA6roYUtqEZPg0c7itqWkxHPT49SguXGw/wCynNOMIA1dv4Dj2pk3QEY2HbGfgqY+DvR7NO5WBkYM8kcQMZa1rrjNri++RbuOSpTq5scrHFwvfLPgb/krvsWcOqKl4N7+aA7I7/mUiacVb7BbrfBL/bnsOGRtja+IZgjS4SHanSk4vNwnO2brc7ZKxbTcSyUH3Z+Icubg4ZGHdYj+ghwwT5ZspPoHundICZHl+WQO6++yBid+raLfaz77fmp2SWPIXue3+ar1ftrCXQxtL5C6wtmLk5AAankqseNy4SFTmork6B0I2hgDoCfVJc3q0I+itckpP9fmqD0W6KbSbK2aV0cbT6RabucLjQgaZc1cpnSs9dpA4tzb/LtU2fHUuHYUJqSK10k6LNfd8QFzm5h0N9S3nyVKkDortsSwcfXZyP7K60Zb6JTtvYjZ7ub6Mm42yd94LcOoaW2XQ2eK+UUSGouAx4xstkRrHfeDw/ZOvJDVWxyCJI3lrwcTJW5XI0ufsnl9VPUUToHEYTYE4mHUHe5h39SIpaq+bc2nItO/rH2SFaptcx6CXBPiRb+iXT8S2p6sCOcZBxyZLawBB3OPBWuoqOS47X0LZG31HtfaYeB8eSO2H0smp7RVJL49Gyalo3B3EJWTBGX1Q69j0U4On0OgVE2SsnQZ/oS/fH7v81SHVocAWkEHQjMHerl5PX3il++P3QvaNNZeezD1Mf4r/o4qHqaN/NLsaljemyiWJjhsiJbNkkrZVM2YpHhjoyHsbuaJD0jiqLBFRzXSZQDTVDdrlOyXJKxJkt2yJW0wcxzc0QyfJImPKlEpQ7THH4H5lBFjYg5EHMIKbZgLgWkAbxmbZ7r35oJkx4qdsy8rQuWP4F/SPYMjiXxuxiwGH7Vhe1j9pVumo8WMvcWBlr5encmwACvIqdAhaqijl9YcLkGxNtxtqE7HmcVTFSw27RUKd+HIAvfoGsaXPtuyGh5nJN6TotXT5Ow0se+5xy26hkO0qy0EbIxZjWt+7lfmTvTWGp4onqK5S/2A8UnwLdj9AKKCzvN+efqXzWeb8Q3QKwOoGAksAYTa5aAL24jeg5KvhmvCsPH4pbzSl6mLWKnwB1jnNMrXi12jDbR2TtO9cy2k55wthY6SS+TWAu1G+2i6pU1IdkQCOBzQ9O5sYtG1rBwaAPoix5VF3QThJqjnVF5PNoT51ErYWOzw3xH8AyHert0Y6FUtGQ9rTJKPtyWJaf2Ro1MnVjtxWpqzxRz1c5Kui+AFpubGvnitPPHRLDUHitfPnip9w3wQueka7O2F3tNyJ6xoUNLHI3X0gN7cj2jetZKhy0fVEb158hrG0CV1M2Ztn520O9p/LqKpG2tkvjdfTcHt0dyerrUEOzOvEGx70vqQ4gh1nttmDkezinYsjiwpYbRTIZzfL0XDd+Y4gqSZ7bG9gbZt3Hq4dSl2tRBguDlfI/ab1oTZmzHzOxSghg45F53ZHcrU41uJ3CV7SbovHO15LMoCb+loc/sBdo8m5Pmpf/YP3QubDIWGQGgG4cl0fyZO/Uy/+z/g1bgnvzX8GarHswNfJzA9Aa/3Q/8AozxWzegVf7of/Rn8SyvKhwRP5mZIOg9dviH42fxKQdCa33Q/GzxXl5A4INamZv8A4KrfdD8bP4lNF0OrR/lD8bP4lheQeHE95rIkEt6KVnux+Nn8Slj6L1fux+NnivLyU8MQvOZPgkb0Yqvdj8TPFbf4bqvd/M3xXl5A8MQvOZPg2/w5U+7+Zvist6PVXsfM3xXl5C8MT3nMnwZ/uCp938zfFZbsOpH2Pmb4ry8s8CJvnMnwSM2NU+wPxN8VONl1HsfM3xXl5C8MT3m5/Bq7ZlR7HzN8Vg7In9n5m+K8vLPBib5mXZGp2VUex8zfFY/umo9gfib4ry8heKJq1MuyPDZU+9nzN8Vg7In9n5h4rK8veFE3zM/gz/dU3sfMPFbjZk3s/MPFYXl7w0eWpn8HpNmTez8w8VC7Zs1/V+ZvivLy94aCWokyCXZk3s/M3xQsmzJvZ+ZvivLy9sQ2OaTIHbLm9n4t8VE7ZU3s/MPFZXkVcBbmRDZc3s/M3xXRvJpTPZDKHixMl9QfsN4Ly8qtJ91f0Sa5/wAL/tH/2Q==">
            <a:extLst>
              <a:ext uri="{FF2B5EF4-FFF2-40B4-BE49-F238E27FC236}">
                <a16:creationId xmlns:a16="http://schemas.microsoft.com/office/drawing/2014/main" id="{6F651DD5-F7FB-F340-9570-0A659C803D91}"/>
              </a:ext>
            </a:extLst>
          </p:cNvPr>
          <p:cNvSpPr>
            <a:spLocks noChangeAspect="1" noChangeArrowheads="1"/>
          </p:cNvSpPr>
          <p:nvPr/>
        </p:nvSpPr>
        <p:spPr bwMode="auto">
          <a:xfrm>
            <a:off x="211138" y="-1371600"/>
            <a:ext cx="3619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spTree>
    <p:extLst>
      <p:ext uri="{BB962C8B-B14F-4D97-AF65-F5344CB8AC3E}">
        <p14:creationId xmlns:p14="http://schemas.microsoft.com/office/powerpoint/2010/main" val="2984762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4DAA9-D125-200A-FCC8-921624B1142A}"/>
            </a:ext>
          </a:extLst>
        </p:cNvPr>
        <p:cNvGrpSpPr/>
        <p:nvPr/>
      </p:nvGrpSpPr>
      <p:grpSpPr>
        <a:xfrm>
          <a:off x="0" y="0"/>
          <a:ext cx="0" cy="0"/>
          <a:chOff x="0" y="0"/>
          <a:chExt cx="0" cy="0"/>
        </a:xfrm>
      </p:grpSpPr>
      <p:pic>
        <p:nvPicPr>
          <p:cNvPr id="6" name="Picture 5" descr="An open book on a table&#10;&#10;AI-generated content may be incorrect.">
            <a:extLst>
              <a:ext uri="{FF2B5EF4-FFF2-40B4-BE49-F238E27FC236}">
                <a16:creationId xmlns:a16="http://schemas.microsoft.com/office/drawing/2014/main" id="{F52FCD6B-7083-DD37-2E95-46DC54C1B770}"/>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
        <p:nvSpPr>
          <p:cNvPr id="2" name="Title 1">
            <a:extLst>
              <a:ext uri="{FF2B5EF4-FFF2-40B4-BE49-F238E27FC236}">
                <a16:creationId xmlns:a16="http://schemas.microsoft.com/office/drawing/2014/main" id="{3E8B6187-0492-D8F6-25C1-D36B8A14D2DD}"/>
              </a:ext>
            </a:extLst>
          </p:cNvPr>
          <p:cNvSpPr>
            <a:spLocks noGrp="1"/>
          </p:cNvSpPr>
          <p:nvPr>
            <p:ph type="title"/>
          </p:nvPr>
        </p:nvSpPr>
        <p:spPr>
          <a:xfrm>
            <a:off x="1028019" y="1769540"/>
            <a:ext cx="7080026" cy="1828801"/>
          </a:xfrm>
        </p:spPr>
        <p:txBody>
          <a:bodyPr vert="horz" lIns="91440" tIns="45720" rIns="91440" bIns="45720" rtlCol="0" anchor="b">
            <a:normAutofit/>
          </a:bodyPr>
          <a:lstStyle/>
          <a:p>
            <a:r>
              <a:rPr lang="en-US" altLang="en-US" sz="5400" b="1" dirty="0"/>
              <a:t>RESPONDING TO GOD’S WORD</a:t>
            </a:r>
            <a:endParaRPr lang="en-US" sz="5400" dirty="0"/>
          </a:p>
        </p:txBody>
      </p:sp>
    </p:spTree>
    <p:extLst>
      <p:ext uri="{BB962C8B-B14F-4D97-AF65-F5344CB8AC3E}">
        <p14:creationId xmlns:p14="http://schemas.microsoft.com/office/powerpoint/2010/main" val="2284213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D522C88E-8367-8040-CCB7-512F5506FFFD}"/>
              </a:ext>
            </a:extLst>
          </p:cNvPr>
          <p:cNvSpPr txBox="1">
            <a:spLocks noChangeArrowheads="1"/>
          </p:cNvSpPr>
          <p:nvPr/>
        </p:nvSpPr>
        <p:spPr bwMode="auto">
          <a:xfrm>
            <a:off x="533400" y="-13804"/>
            <a:ext cx="8229600" cy="6178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spcBef>
                <a:spcPct val="0"/>
              </a:spcBef>
              <a:buClrTx/>
              <a:buSzTx/>
              <a:buNone/>
              <a:defRPr/>
            </a:pPr>
            <a:r>
              <a:rPr lang="en-US" b="1" dirty="0">
                <a:effectLst>
                  <a:outerShdw blurRad="38100" dist="38100" dir="2700000" algn="tl">
                    <a:srgbClr val="000000">
                      <a:alpha val="43137"/>
                    </a:srgbClr>
                  </a:outerShdw>
                </a:effectLst>
                <a:cs typeface="Arial" charset="0"/>
              </a:rPr>
              <a:t>RESPONDING TO GOD’S WORD</a:t>
            </a:r>
          </a:p>
          <a:p>
            <a:pPr algn="ctr" eaLnBrk="1" hangingPunct="1">
              <a:spcBef>
                <a:spcPct val="0"/>
              </a:spcBef>
              <a:buClrTx/>
              <a:buSzTx/>
              <a:buNone/>
              <a:defRPr/>
            </a:pPr>
            <a:endParaRPr lang="en-US" sz="1400" dirty="0">
              <a:effectLst>
                <a:outerShdw blurRad="38100" dist="38100" dir="2700000" algn="tl">
                  <a:srgbClr val="000000">
                    <a:alpha val="43137"/>
                  </a:srgbClr>
                </a:outerShdw>
              </a:effectLst>
              <a:cs typeface="Arial" charset="0"/>
            </a:endParaRPr>
          </a:p>
          <a:p>
            <a:pPr eaLnBrk="1" hangingPunct="1">
              <a:spcBef>
                <a:spcPct val="0"/>
              </a:spcBef>
              <a:buClrTx/>
              <a:buSzTx/>
              <a:buNone/>
              <a:defRPr/>
            </a:pPr>
            <a:r>
              <a:rPr lang="en-US" altLang="en-US" sz="2000" b="0" dirty="0">
                <a:effectLst>
                  <a:outerShdw blurRad="38100" dist="38100" dir="2700000" algn="tl">
                    <a:srgbClr val="000000">
                      <a:alpha val="43137"/>
                    </a:srgbClr>
                  </a:outerShdw>
                </a:effectLst>
              </a:rPr>
              <a:t>* AFFIRMATION OF FAITH:	</a:t>
            </a:r>
            <a:r>
              <a:rPr lang="en-US" altLang="en-US" sz="2000" b="0" i="1" dirty="0">
                <a:effectLst>
                  <a:outerShdw blurRad="38100" dist="38100" dir="2700000" algn="tl">
                    <a:srgbClr val="000000">
                      <a:alpha val="43137"/>
                    </a:srgbClr>
                  </a:outerShdw>
                </a:effectLst>
              </a:rPr>
              <a:t>Philippians 2: 4–11</a:t>
            </a:r>
            <a:endParaRPr lang="en-US" altLang="en-US" sz="1100" b="0" i="1" dirty="0">
              <a:effectLst>
                <a:outerShdw blurRad="38100" dist="38100" dir="2700000" algn="tl">
                  <a:srgbClr val="000000">
                    <a:alpha val="43137"/>
                  </a:srgbClr>
                </a:outerShdw>
              </a:effectLst>
            </a:endParaRPr>
          </a:p>
          <a:p>
            <a:pPr marR="0" indent="171450" algn="just">
              <a:lnSpc>
                <a:spcPct val="150000"/>
              </a:lnSpc>
              <a:spcBef>
                <a:spcPts val="0"/>
              </a:spcBef>
              <a:spcAft>
                <a:spcPts val="100"/>
              </a:spcAft>
              <a:buNone/>
              <a:tabLst>
                <a:tab pos="6972300" algn="r"/>
              </a:tabLst>
            </a:pPr>
            <a:r>
              <a:rPr lang="en-US" b="1" kern="14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Let each of you look not to your own interests, but to the interests of others. Let the same mind be in you that was in Christ Jesus, who, though he was in the form of God, did not regard equality with God as something to be exploited, . . .</a:t>
            </a:r>
            <a:endParaRPr lang="en-US" sz="2800" kern="1400" dirty="0">
              <a:effectLst>
                <a:outerShdw blurRad="38100" dist="38100" dir="2700000" algn="tl">
                  <a:srgbClr val="000000">
                    <a:alpha val="43137"/>
                  </a:srgbClr>
                </a:outerShdw>
              </a:effectLst>
              <a:ea typeface="Tahoma" panose="020B0604030504040204" pitchFamily="34" charset="0"/>
              <a:cs typeface="Tahoma" panose="020B060403050404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058FA-07E6-8694-94A0-684EB8BA0C98}"/>
            </a:ext>
          </a:extLst>
        </p:cNvPr>
        <p:cNvGrpSpPr/>
        <p:nvPr/>
      </p:nvGrpSpPr>
      <p:grpSpPr>
        <a:xfrm>
          <a:off x="0" y="0"/>
          <a:ext cx="0" cy="0"/>
          <a:chOff x="0" y="0"/>
          <a:chExt cx="0" cy="0"/>
        </a:xfrm>
      </p:grpSpPr>
      <p:sp>
        <p:nvSpPr>
          <p:cNvPr id="14338" name="Text Box 4">
            <a:extLst>
              <a:ext uri="{FF2B5EF4-FFF2-40B4-BE49-F238E27FC236}">
                <a16:creationId xmlns:a16="http://schemas.microsoft.com/office/drawing/2014/main" id="{D6242DEA-EC75-2EBD-B9B2-FB94F3297E6B}"/>
              </a:ext>
            </a:extLst>
          </p:cNvPr>
          <p:cNvSpPr txBox="1">
            <a:spLocks noChangeArrowheads="1"/>
          </p:cNvSpPr>
          <p:nvPr/>
        </p:nvSpPr>
        <p:spPr bwMode="auto">
          <a:xfrm>
            <a:off x="495300" y="-76200"/>
            <a:ext cx="8420100" cy="6652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R="0" indent="171450" algn="just">
              <a:lnSpc>
                <a:spcPct val="150000"/>
              </a:lnSpc>
              <a:spcBef>
                <a:spcPts val="0"/>
              </a:spcBef>
              <a:spcAft>
                <a:spcPts val="100"/>
              </a:spcAft>
              <a:buNone/>
              <a:tabLst>
                <a:tab pos="6972300" algn="r"/>
              </a:tabLst>
            </a:pPr>
            <a:r>
              <a:rPr lang="en-US" b="1" kern="14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but emptied himself, taking the form of a slave, being born in human likeness. And being found in human form, he humbled himself and became obedient to the point of death—even death on a cross. </a:t>
            </a:r>
          </a:p>
          <a:p>
            <a:pPr marR="0" indent="171450" algn="just">
              <a:lnSpc>
                <a:spcPct val="150000"/>
              </a:lnSpc>
              <a:spcBef>
                <a:spcPts val="0"/>
              </a:spcBef>
              <a:spcAft>
                <a:spcPts val="100"/>
              </a:spcAft>
              <a:buNone/>
              <a:tabLst>
                <a:tab pos="6972300" algn="r"/>
              </a:tabLst>
            </a:pPr>
            <a:r>
              <a:rPr lang="en-US" b="1" kern="14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Therefore, God also highly exalted him and gave him the name that is above every name, . . .</a:t>
            </a:r>
          </a:p>
        </p:txBody>
      </p:sp>
    </p:spTree>
    <p:extLst>
      <p:ext uri="{BB962C8B-B14F-4D97-AF65-F5344CB8AC3E}">
        <p14:creationId xmlns:p14="http://schemas.microsoft.com/office/powerpoint/2010/main" val="2380833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058FA-07E6-8694-94A0-684EB8BA0C98}"/>
            </a:ext>
          </a:extLst>
        </p:cNvPr>
        <p:cNvGrpSpPr/>
        <p:nvPr/>
      </p:nvGrpSpPr>
      <p:grpSpPr>
        <a:xfrm>
          <a:off x="0" y="0"/>
          <a:ext cx="0" cy="0"/>
          <a:chOff x="0" y="0"/>
          <a:chExt cx="0" cy="0"/>
        </a:xfrm>
      </p:grpSpPr>
      <p:sp>
        <p:nvSpPr>
          <p:cNvPr id="14338" name="Text Box 4">
            <a:extLst>
              <a:ext uri="{FF2B5EF4-FFF2-40B4-BE49-F238E27FC236}">
                <a16:creationId xmlns:a16="http://schemas.microsoft.com/office/drawing/2014/main" id="{D6242DEA-EC75-2EBD-B9B2-FB94F3297E6B}"/>
              </a:ext>
            </a:extLst>
          </p:cNvPr>
          <p:cNvSpPr txBox="1">
            <a:spLocks noChangeArrowheads="1"/>
          </p:cNvSpPr>
          <p:nvPr/>
        </p:nvSpPr>
        <p:spPr bwMode="auto">
          <a:xfrm>
            <a:off x="533400" y="228600"/>
            <a:ext cx="8420100" cy="442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R="0" indent="171450" algn="just">
              <a:lnSpc>
                <a:spcPct val="150000"/>
              </a:lnSpc>
              <a:spcBef>
                <a:spcPts val="0"/>
              </a:spcBef>
              <a:spcAft>
                <a:spcPts val="100"/>
              </a:spcAft>
              <a:buNone/>
              <a:tabLst>
                <a:tab pos="6972300" algn="r"/>
              </a:tabLst>
            </a:pPr>
            <a:r>
              <a:rPr lang="en-US" b="1" kern="14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so that at the name of Jesus every knee should bend, in heaven and on earth and under the earth, and every tongue should confess that Jesus Christ is Lord, to the glory of God the Father. Amen</a:t>
            </a:r>
          </a:p>
        </p:txBody>
      </p:sp>
    </p:spTree>
    <p:extLst>
      <p:ext uri="{BB962C8B-B14F-4D97-AF65-F5344CB8AC3E}">
        <p14:creationId xmlns:p14="http://schemas.microsoft.com/office/powerpoint/2010/main" val="921299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0FF1F2-DE49-ECAA-A9F7-F9FBA85F201A}"/>
              </a:ext>
            </a:extLst>
          </p:cNvPr>
          <p:cNvSpPr>
            <a:spLocks noGrp="1"/>
          </p:cNvSpPr>
          <p:nvPr>
            <p:ph type="title"/>
          </p:nvPr>
        </p:nvSpPr>
        <p:spPr>
          <a:xfrm>
            <a:off x="4986642" y="965196"/>
            <a:ext cx="3437267" cy="2633146"/>
          </a:xfrm>
        </p:spPr>
        <p:txBody>
          <a:bodyPr vert="horz" lIns="91440" tIns="45720" rIns="91440" bIns="45720" rtlCol="0" anchor="b">
            <a:normAutofit/>
          </a:bodyPr>
          <a:lstStyle/>
          <a:p>
            <a:pPr>
              <a:lnSpc>
                <a:spcPct val="90000"/>
              </a:lnSpc>
            </a:pPr>
            <a:r>
              <a:rPr lang="en-US" altLang="en-US" sz="3400" b="0" dirty="0">
                <a:solidFill>
                  <a:schemeClr val="tx1"/>
                </a:solidFill>
              </a:rPr>
              <a:t>CHORAL INTROIT</a:t>
            </a:r>
            <a:br>
              <a:rPr lang="en-US" altLang="en-US" sz="3400" b="0" dirty="0">
                <a:solidFill>
                  <a:schemeClr val="tx1"/>
                </a:solidFill>
              </a:rPr>
            </a:br>
            <a:br>
              <a:rPr lang="en-US" altLang="en-US" sz="3400" b="0" dirty="0">
                <a:solidFill>
                  <a:schemeClr val="tx1"/>
                </a:solidFill>
              </a:rPr>
            </a:br>
            <a:r>
              <a:rPr lang="en-US" altLang="en-US" sz="3400" b="0" i="1" dirty="0">
                <a:solidFill>
                  <a:schemeClr val="tx1"/>
                </a:solidFill>
              </a:rPr>
              <a:t>Hosanna, Loud, Hosanna</a:t>
            </a:r>
            <a:endParaRPr lang="en-US" sz="3400" dirty="0">
              <a:solidFill>
                <a:schemeClr val="tx1"/>
              </a:solidFill>
            </a:endParaRPr>
          </a:p>
        </p:txBody>
      </p:sp>
      <p:sp>
        <p:nvSpPr>
          <p:cNvPr id="15" name="Rectangle 14">
            <a:extLst>
              <a:ext uri="{FF2B5EF4-FFF2-40B4-BE49-F238E27FC236}">
                <a16:creationId xmlns:a16="http://schemas.microsoft.com/office/drawing/2014/main" id="{822F50EE-F19F-4D89-A39D-4F3345F16F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960" y="965196"/>
            <a:ext cx="3782084" cy="4781641"/>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square with green leaves around it&#10;&#10;AI-generated content may be incorrect.">
            <a:extLst>
              <a:ext uri="{FF2B5EF4-FFF2-40B4-BE49-F238E27FC236}">
                <a16:creationId xmlns:a16="http://schemas.microsoft.com/office/drawing/2014/main" id="{450EB8A3-DA3E-752D-950E-7623237C7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331751"/>
            <a:ext cx="3429000" cy="4194498"/>
          </a:xfrm>
          <a:prstGeom prst="rect">
            <a:avLst/>
          </a:prstGeom>
        </p:spPr>
      </p:pic>
    </p:spTree>
    <p:extLst>
      <p:ext uri="{BB962C8B-B14F-4D97-AF65-F5344CB8AC3E}">
        <p14:creationId xmlns:p14="http://schemas.microsoft.com/office/powerpoint/2010/main" val="4188967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E04D0EAF-1FA6-B6FF-EDAC-308F48DD72D2}"/>
              </a:ext>
            </a:extLst>
          </p:cNvPr>
          <p:cNvSpPr txBox="1">
            <a:spLocks noChangeArrowheads="1"/>
          </p:cNvSpPr>
          <p:nvPr/>
        </p:nvSpPr>
        <p:spPr bwMode="auto">
          <a:xfrm>
            <a:off x="-76200" y="0"/>
            <a:ext cx="9220200" cy="668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eaLnBrk="1" hangingPunct="1">
              <a:lnSpc>
                <a:spcPct val="150000"/>
              </a:lnSpc>
              <a:spcBef>
                <a:spcPct val="0"/>
              </a:spcBef>
              <a:buClrTx/>
              <a:buSzTx/>
              <a:buFontTx/>
              <a:buNone/>
              <a:defRPr/>
            </a:pPr>
            <a:r>
              <a:rPr lang="en-US" altLang="en-US" sz="2000" b="0" dirty="0">
                <a:effectLst>
                  <a:outerShdw blurRad="38100" dist="38100" dir="2700000" algn="tl">
                    <a:srgbClr val="000000">
                      <a:alpha val="43137"/>
                    </a:srgbClr>
                  </a:outerShdw>
                </a:effectLst>
              </a:rPr>
              <a:t>* HYMN:    </a:t>
            </a:r>
            <a:r>
              <a:rPr lang="en-US" altLang="en-US" sz="2000" b="0" i="1" dirty="0">
                <a:effectLst>
                  <a:outerShdw blurRad="38100" dist="38100" dir="2700000" algn="tl">
                    <a:srgbClr val="000000">
                      <a:alpha val="43137"/>
                    </a:srgbClr>
                  </a:outerShdw>
                </a:effectLst>
              </a:rPr>
              <a:t>We Long to Know Peace!		Tune 476  |  vv. 1, 4</a:t>
            </a:r>
          </a:p>
          <a:p>
            <a:pPr algn="r" eaLnBrk="1" hangingPunct="1">
              <a:lnSpc>
                <a:spcPct val="150000"/>
              </a:lnSpc>
              <a:spcBef>
                <a:spcPct val="0"/>
              </a:spcBef>
              <a:buClrTx/>
              <a:buSzTx/>
              <a:buFontTx/>
              <a:buNone/>
              <a:defRPr/>
            </a:pPr>
            <a:r>
              <a:rPr lang="en-US" altLang="en-US" sz="1400" i="1" dirty="0">
                <a:effectLst>
                  <a:outerShdw blurRad="38100" dist="38100" dir="2700000" algn="tl">
                    <a:srgbClr val="000000">
                      <a:alpha val="43137"/>
                    </a:srgbClr>
                  </a:outerShdw>
                </a:effectLst>
              </a:rPr>
              <a:t>Copyright © 2016 by Carolyn Winfrey Gillette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"We long to know peace!" Jerusalem said</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As Caesar's great troops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filled people with dread.</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As soldiers and armies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marched in with great might,</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No justice was found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and no peace was in sight.</a:t>
            </a:r>
          </a:p>
          <a:p>
            <a:pPr algn="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 .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6C0AB2E5-FEFC-EB51-E332-6199741099DC}"/>
              </a:ext>
            </a:extLst>
          </p:cNvPr>
          <p:cNvSpPr txBox="1">
            <a:spLocks noChangeArrowheads="1"/>
          </p:cNvSpPr>
          <p:nvPr/>
        </p:nvSpPr>
        <p:spPr bwMode="auto">
          <a:xfrm>
            <a:off x="-76200" y="76200"/>
            <a:ext cx="9220200" cy="5162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ct val="150000"/>
              </a:lnSpc>
              <a:spcBef>
                <a:spcPct val="0"/>
              </a:spcBef>
              <a:buClrTx/>
              <a:buSzTx/>
              <a:buFontTx/>
              <a:buNone/>
              <a:defRPr/>
            </a:pPr>
            <a:endParaRPr lang="en-US" altLang="en-US" b="1" i="1" dirty="0">
              <a:effectLst>
                <a:outerShdw blurRad="38100" dist="38100" dir="2700000" algn="tl">
                  <a:srgbClr val="000000">
                    <a:alpha val="43137"/>
                  </a:srgbClr>
                </a:outerShdw>
              </a:effectLst>
            </a:endParaRP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"We long to know peace!"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O God, we still say,</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Yet when Jesus calls we turn him away.</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O God, may we see in this non-violent king</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The peace that you offer,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the life that you bring.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a:extLst>
              <a:ext uri="{FF2B5EF4-FFF2-40B4-BE49-F238E27FC236}">
                <a16:creationId xmlns:a16="http://schemas.microsoft.com/office/drawing/2014/main" id="{794A8627-BF5A-E334-82F8-9BD881412D60}"/>
              </a:ext>
            </a:extLst>
          </p:cNvPr>
          <p:cNvSpPr txBox="1">
            <a:spLocks noChangeArrowheads="1"/>
          </p:cNvSpPr>
          <p:nvPr/>
        </p:nvSpPr>
        <p:spPr bwMode="auto">
          <a:xfrm>
            <a:off x="304800" y="0"/>
            <a:ext cx="8534400" cy="659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a:buFont typeface="Wingdings" pitchFamily="2" charset="2"/>
              <a:buNone/>
              <a:defRPr/>
            </a:pPr>
            <a:r>
              <a:rPr lang="en-US" altLang="en-US" sz="2800" b="0" dirty="0">
                <a:effectLst>
                  <a:outerShdw blurRad="38100" dist="38100" dir="2700000" algn="tl">
                    <a:srgbClr val="000000">
                      <a:alpha val="43137"/>
                    </a:srgbClr>
                  </a:outerShdw>
                </a:effectLst>
              </a:rPr>
              <a:t>PRAYER OF THANKSGIVING, OF THE PEOPLE, &amp; THE LORD’S PRAYER</a:t>
            </a:r>
          </a:p>
          <a:p>
            <a:pPr algn="ctr">
              <a:buFont typeface="Wingdings" pitchFamily="2" charset="2"/>
              <a:buNone/>
              <a:defRPr/>
            </a:pPr>
            <a:r>
              <a:rPr lang="en-US" altLang="en-US" sz="2800" b="0" dirty="0">
                <a:effectLst>
                  <a:outerShdw blurRad="38100" dist="38100" dir="2700000" algn="tl">
                    <a:srgbClr val="000000">
                      <a:alpha val="43137"/>
                    </a:srgbClr>
                  </a:outerShdw>
                </a:effectLst>
              </a:rPr>
              <a:t> </a:t>
            </a:r>
            <a:endParaRPr lang="en-US" altLang="en-US" sz="2800" dirty="0">
              <a:effectLst>
                <a:outerShdw blurRad="38100" dist="38100" dir="2700000" algn="tl">
                  <a:srgbClr val="000000">
                    <a:alpha val="43137"/>
                  </a:srgbClr>
                </a:outerShdw>
              </a:effectLst>
            </a:endParaRP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Our Father who art in heaven,</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Hallowed be thy name. </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Thy kingdom come, thy will be done; </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On earth as it is in heaven.</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Give us this day our daily bread; </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And forgive us our debts, </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As we forgive our debtors; </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And lead us not into temptation,</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But deliver us from evil, </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For Thine is the kingdom </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And the power and the glory, forever.  Amen.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FE9B7-54A2-6B3E-4F9F-77213C494A64}"/>
            </a:ext>
          </a:extLst>
        </p:cNvPr>
        <p:cNvGrpSpPr/>
        <p:nvPr/>
      </p:nvGrpSpPr>
      <p:grpSpPr>
        <a:xfrm>
          <a:off x="0" y="0"/>
          <a:ext cx="0" cy="0"/>
          <a:chOff x="0" y="0"/>
          <a:chExt cx="0" cy="0"/>
        </a:xfrm>
      </p:grpSpPr>
      <p:pic>
        <p:nvPicPr>
          <p:cNvPr id="6" name="Picture 5" descr="An open book on a table&#10;&#10;AI-generated content may be incorrect.">
            <a:extLst>
              <a:ext uri="{FF2B5EF4-FFF2-40B4-BE49-F238E27FC236}">
                <a16:creationId xmlns:a16="http://schemas.microsoft.com/office/drawing/2014/main" id="{EB5A47A3-3CDA-4C15-EB41-5865BE567F91}"/>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
        <p:nvSpPr>
          <p:cNvPr id="2" name="Title 1">
            <a:extLst>
              <a:ext uri="{FF2B5EF4-FFF2-40B4-BE49-F238E27FC236}">
                <a16:creationId xmlns:a16="http://schemas.microsoft.com/office/drawing/2014/main" id="{330AAFCE-0312-9125-50EF-D3E39AB7ACBC}"/>
              </a:ext>
            </a:extLst>
          </p:cNvPr>
          <p:cNvSpPr>
            <a:spLocks noGrp="1"/>
          </p:cNvSpPr>
          <p:nvPr>
            <p:ph type="title"/>
          </p:nvPr>
        </p:nvSpPr>
        <p:spPr>
          <a:xfrm>
            <a:off x="1028019" y="1769540"/>
            <a:ext cx="7080026" cy="1828801"/>
          </a:xfrm>
        </p:spPr>
        <p:txBody>
          <a:bodyPr vert="horz" lIns="91440" tIns="45720" rIns="91440" bIns="45720" rtlCol="0" anchor="b">
            <a:normAutofit/>
          </a:bodyPr>
          <a:lstStyle/>
          <a:p>
            <a:r>
              <a:rPr lang="en-US" altLang="en-US" sz="5400" b="1" dirty="0"/>
              <a:t>DEPARTING IN GOD’S NAME</a:t>
            </a:r>
          </a:p>
        </p:txBody>
      </p:sp>
    </p:spTree>
    <p:extLst>
      <p:ext uri="{BB962C8B-B14F-4D97-AF65-F5344CB8AC3E}">
        <p14:creationId xmlns:p14="http://schemas.microsoft.com/office/powerpoint/2010/main" val="834383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779A4-9008-2C9C-CBE6-DB17684AE8ED}"/>
            </a:ext>
          </a:extLst>
        </p:cNvPr>
        <p:cNvGrpSpPr/>
        <p:nvPr/>
      </p:nvGrpSpPr>
      <p:grpSpPr>
        <a:xfrm>
          <a:off x="0" y="0"/>
          <a:ext cx="0" cy="0"/>
          <a:chOff x="0" y="0"/>
          <a:chExt cx="0" cy="0"/>
        </a:xfrm>
      </p:grpSpPr>
      <p:sp>
        <p:nvSpPr>
          <p:cNvPr id="14338" name="Text Box 4">
            <a:extLst>
              <a:ext uri="{FF2B5EF4-FFF2-40B4-BE49-F238E27FC236}">
                <a16:creationId xmlns:a16="http://schemas.microsoft.com/office/drawing/2014/main" id="{C144A683-EA5A-50E9-316C-189FC0688551}"/>
              </a:ext>
            </a:extLst>
          </p:cNvPr>
          <p:cNvSpPr txBox="1">
            <a:spLocks noChangeArrowheads="1"/>
          </p:cNvSpPr>
          <p:nvPr/>
        </p:nvSpPr>
        <p:spPr bwMode="auto">
          <a:xfrm>
            <a:off x="0" y="0"/>
            <a:ext cx="9144000" cy="5960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eaLnBrk="1" hangingPunct="1">
              <a:spcBef>
                <a:spcPct val="0"/>
              </a:spcBef>
              <a:buClrTx/>
              <a:buSzTx/>
              <a:buFontTx/>
              <a:buNone/>
              <a:defRPr/>
            </a:pPr>
            <a:r>
              <a:rPr lang="en-US" altLang="en-US" sz="2000" b="0" dirty="0">
                <a:effectLst>
                  <a:outerShdw blurRad="38100" dist="38100" dir="2700000" algn="tl">
                    <a:srgbClr val="000000">
                      <a:alpha val="43137"/>
                    </a:srgbClr>
                  </a:outerShdw>
                </a:effectLst>
              </a:rPr>
              <a:t>* HYMN:    </a:t>
            </a:r>
            <a:r>
              <a:rPr lang="en-US" altLang="en-US" sz="2200" b="0" i="1" dirty="0">
                <a:effectLst>
                  <a:outerShdw blurRad="38100" dist="38100" dir="2700000" algn="tl">
                    <a:srgbClr val="000000">
                      <a:alpha val="43137"/>
                    </a:srgbClr>
                  </a:outerShdw>
                </a:effectLst>
              </a:rPr>
              <a:t>No. 91		 Ride On, Ride on in Majesty! 	</a:t>
            </a:r>
            <a:r>
              <a:rPr lang="en-US" altLang="en-US" sz="2200" i="1" dirty="0">
                <a:effectLst>
                  <a:outerShdw blurRad="38100" dist="38100" dir="2700000" algn="tl">
                    <a:srgbClr val="000000">
                      <a:alpha val="43137"/>
                    </a:srgbClr>
                  </a:outerShdw>
                </a:effectLst>
              </a:rPr>
              <a:t>v</a:t>
            </a:r>
            <a:r>
              <a:rPr lang="en-US" altLang="en-US" sz="2200" b="0" i="1" dirty="0">
                <a:effectLst>
                  <a:outerShdw blurRad="38100" dist="38100" dir="2700000" algn="tl">
                    <a:srgbClr val="000000">
                      <a:alpha val="43137"/>
                    </a:srgbClr>
                  </a:outerShdw>
                </a:effectLst>
              </a:rPr>
              <a:t>v. 1 &amp; 2</a:t>
            </a:r>
            <a:endParaRPr lang="en-US" altLang="en-US" sz="1000" b="0" i="1" dirty="0">
              <a:effectLst>
                <a:outerShdw blurRad="38100" dist="38100" dir="2700000" algn="tl">
                  <a:srgbClr val="000000">
                    <a:alpha val="43137"/>
                  </a:srgbClr>
                </a:outerShdw>
              </a:effectLst>
            </a:endParaRPr>
          </a:p>
          <a:p>
            <a:pPr algn="ctr" eaLnBrk="1" hangingPunct="1">
              <a:lnSpc>
                <a:spcPct val="150000"/>
              </a:lnSpc>
              <a:spcBef>
                <a:spcPct val="0"/>
              </a:spcBef>
              <a:buClrTx/>
              <a:buSzTx/>
              <a:buFontTx/>
              <a:buNone/>
              <a:defRPr/>
            </a:pPr>
            <a:endParaRPr lang="en-US" altLang="en-US" b="1" i="1" dirty="0">
              <a:effectLst>
                <a:outerShdw blurRad="38100" dist="38100" dir="2700000" algn="tl">
                  <a:srgbClr val="000000">
                    <a:alpha val="43137"/>
                  </a:srgbClr>
                </a:outerShdw>
              </a:effectLst>
            </a:endParaRP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Ride on! ride on in majesty!</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Hark! all the tribes Hosanna cry;</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O Savior meek, pursue Thy road</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With palms and scattered garments strowed.</a:t>
            </a:r>
          </a:p>
          <a:p>
            <a:pPr algn="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 . .</a:t>
            </a:r>
          </a:p>
          <a:p>
            <a:pPr algn="r" eaLnBrk="1" hangingPunct="1">
              <a:lnSpc>
                <a:spcPct val="150000"/>
              </a:lnSpc>
              <a:spcBef>
                <a:spcPct val="0"/>
              </a:spcBef>
              <a:buClrTx/>
              <a:buSzTx/>
              <a:buFontTx/>
              <a:buNone/>
              <a:defRPr/>
            </a:pPr>
            <a:endParaRPr lang="en-US" altLang="en-US" sz="18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45485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5B363-B019-0610-DC76-C6108A7651AB}"/>
            </a:ext>
          </a:extLst>
        </p:cNvPr>
        <p:cNvGrpSpPr/>
        <p:nvPr/>
      </p:nvGrpSpPr>
      <p:grpSpPr>
        <a:xfrm>
          <a:off x="0" y="0"/>
          <a:ext cx="0" cy="0"/>
          <a:chOff x="0" y="0"/>
          <a:chExt cx="0" cy="0"/>
        </a:xfrm>
      </p:grpSpPr>
      <p:sp>
        <p:nvSpPr>
          <p:cNvPr id="66563" name="Rectangle 3">
            <a:extLst>
              <a:ext uri="{FF2B5EF4-FFF2-40B4-BE49-F238E27FC236}">
                <a16:creationId xmlns:a16="http://schemas.microsoft.com/office/drawing/2014/main" id="{C857DCC1-2903-424E-611F-E5A14E94DD14}"/>
              </a:ext>
            </a:extLst>
          </p:cNvPr>
          <p:cNvSpPr>
            <a:spLocks noGrp="1" noChangeArrowheads="1"/>
          </p:cNvSpPr>
          <p:nvPr>
            <p:ph type="body" idx="1"/>
          </p:nvPr>
        </p:nvSpPr>
        <p:spPr>
          <a:xfrm>
            <a:off x="533400" y="-1752600"/>
            <a:ext cx="9144000" cy="762000"/>
          </a:xfrm>
        </p:spPr>
        <p:txBody>
          <a:bodyPr/>
          <a:lstStyle/>
          <a:p>
            <a:pPr eaLnBrk="1" hangingPunct="1">
              <a:lnSpc>
                <a:spcPct val="80000"/>
              </a:lnSpc>
              <a:buFont typeface="Wingdings" panose="05000000000000000000" pitchFamily="2" charset="2"/>
              <a:buNone/>
              <a:defRPr/>
            </a:pPr>
            <a:endParaRPr lang="en-US" sz="500" b="1" dirty="0"/>
          </a:p>
          <a:p>
            <a:pPr>
              <a:buFont typeface="Wingdings" panose="05000000000000000000" pitchFamily="2" charset="2"/>
              <a:buNone/>
              <a:defRPr/>
            </a:pPr>
            <a:r>
              <a:rPr lang="en-US" sz="2200" b="1" dirty="0"/>
              <a:t>     </a:t>
            </a:r>
            <a:endParaRPr lang="en-US" sz="2000" b="1" i="1" dirty="0"/>
          </a:p>
        </p:txBody>
      </p:sp>
      <p:sp>
        <p:nvSpPr>
          <p:cNvPr id="28675" name="Text Box 5">
            <a:extLst>
              <a:ext uri="{FF2B5EF4-FFF2-40B4-BE49-F238E27FC236}">
                <a16:creationId xmlns:a16="http://schemas.microsoft.com/office/drawing/2014/main" id="{F29D417D-CCD3-AEA4-05B1-04E2867D0C2F}"/>
              </a:ext>
            </a:extLst>
          </p:cNvPr>
          <p:cNvSpPr txBox="1">
            <a:spLocks noChangeArrowheads="1"/>
          </p:cNvSpPr>
          <p:nvPr/>
        </p:nvSpPr>
        <p:spPr bwMode="auto">
          <a:xfrm flipV="1">
            <a:off x="2232025" y="2187575"/>
            <a:ext cx="37877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endParaRPr lang="en-US" altLang="en-US" sz="800"/>
          </a:p>
        </p:txBody>
      </p:sp>
      <p:sp>
        <p:nvSpPr>
          <p:cNvPr id="28676" name="Text Box 7">
            <a:extLst>
              <a:ext uri="{FF2B5EF4-FFF2-40B4-BE49-F238E27FC236}">
                <a16:creationId xmlns:a16="http://schemas.microsoft.com/office/drawing/2014/main" id="{4D45E584-9DF4-076A-C421-2FF3527AECF5}"/>
              </a:ext>
            </a:extLst>
          </p:cNvPr>
          <p:cNvSpPr txBox="1">
            <a:spLocks noChangeArrowheads="1"/>
          </p:cNvSpPr>
          <p:nvPr/>
        </p:nvSpPr>
        <p:spPr bwMode="auto">
          <a:xfrm>
            <a:off x="762000" y="2286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2400" i="1"/>
          </a:p>
        </p:txBody>
      </p:sp>
      <p:sp>
        <p:nvSpPr>
          <p:cNvPr id="28677" name="Text Box 6">
            <a:extLst>
              <a:ext uri="{FF2B5EF4-FFF2-40B4-BE49-F238E27FC236}">
                <a16:creationId xmlns:a16="http://schemas.microsoft.com/office/drawing/2014/main" id="{37ADDE5D-B1B6-2685-573C-ADBB03916E5C}"/>
              </a:ext>
            </a:extLst>
          </p:cNvPr>
          <p:cNvSpPr txBox="1">
            <a:spLocks noChangeArrowheads="1"/>
          </p:cNvSpPr>
          <p:nvPr/>
        </p:nvSpPr>
        <p:spPr bwMode="auto">
          <a:xfrm>
            <a:off x="228600" y="1143000"/>
            <a:ext cx="868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2000"/>
          </a:p>
        </p:txBody>
      </p:sp>
      <p:sp>
        <p:nvSpPr>
          <p:cNvPr id="15366" name="Text Box 10">
            <a:extLst>
              <a:ext uri="{FF2B5EF4-FFF2-40B4-BE49-F238E27FC236}">
                <a16:creationId xmlns:a16="http://schemas.microsoft.com/office/drawing/2014/main" id="{A74ACD65-D959-5D21-A6CA-0BB311521E16}"/>
              </a:ext>
            </a:extLst>
          </p:cNvPr>
          <p:cNvSpPr txBox="1">
            <a:spLocks noChangeArrowheads="1"/>
          </p:cNvSpPr>
          <p:nvPr/>
        </p:nvSpPr>
        <p:spPr bwMode="auto">
          <a:xfrm>
            <a:off x="-15949" y="321610"/>
            <a:ext cx="9067800" cy="3685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a:lnSpc>
                <a:spcPct val="150000"/>
              </a:lnSpc>
              <a:spcBef>
                <a:spcPct val="0"/>
              </a:spcBef>
              <a:buClrTx/>
              <a:buSzTx/>
              <a:buFontTx/>
              <a:buNone/>
              <a:defRPr/>
            </a:pPr>
            <a:r>
              <a:rPr lang="en-US" altLang="en-US" i="1" dirty="0">
                <a:effectLst>
                  <a:outerShdw blurRad="38100" dist="38100" dir="2700000" algn="tl">
                    <a:srgbClr val="000000">
                      <a:alpha val="43137"/>
                    </a:srgbClr>
                  </a:outerShdw>
                </a:effectLst>
              </a:rPr>
              <a:t>2 </a:t>
            </a:r>
          </a:p>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Ride on! ride on in majesty!</a:t>
            </a:r>
          </a:p>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In lowly pomp ride on to die;</a:t>
            </a:r>
          </a:p>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O Christ, Thy triumphs now begin</a:t>
            </a:r>
          </a:p>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O'er captive death and conquered sin..</a:t>
            </a:r>
          </a:p>
        </p:txBody>
      </p:sp>
      <p:sp>
        <p:nvSpPr>
          <p:cNvPr id="28679" name="Rectangle 12">
            <a:extLst>
              <a:ext uri="{FF2B5EF4-FFF2-40B4-BE49-F238E27FC236}">
                <a16:creationId xmlns:a16="http://schemas.microsoft.com/office/drawing/2014/main" id="{03FD81DB-B965-964B-FCC4-ECD981FFB43E}"/>
              </a:ext>
            </a:extLst>
          </p:cNvPr>
          <p:cNvSpPr>
            <a:spLocks noChangeArrowheads="1"/>
          </p:cNvSpPr>
          <p:nvPr/>
        </p:nvSpPr>
        <p:spPr bwMode="auto">
          <a:xfrm>
            <a:off x="266700" y="3840163"/>
            <a:ext cx="86106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2200" i="1"/>
              <a:t> </a:t>
            </a:r>
          </a:p>
        </p:txBody>
      </p:sp>
    </p:spTree>
    <p:extLst>
      <p:ext uri="{BB962C8B-B14F-4D97-AF65-F5344CB8AC3E}">
        <p14:creationId xmlns:p14="http://schemas.microsoft.com/office/powerpoint/2010/main" val="1642691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green leaf&#10;&#10;AI-generated content may be incorrect.">
            <a:extLst>
              <a:ext uri="{FF2B5EF4-FFF2-40B4-BE49-F238E27FC236}">
                <a16:creationId xmlns:a16="http://schemas.microsoft.com/office/drawing/2014/main" id="{1A2AE67F-5C38-B6B6-8C57-5B11B471F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087" y="0"/>
            <a:ext cx="9715087" cy="6858000"/>
          </a:xfrm>
          <a:prstGeom prst="rect">
            <a:avLst/>
          </a:prstGeom>
        </p:spPr>
      </p:pic>
      <p:sp>
        <p:nvSpPr>
          <p:cNvPr id="38914" name="Rectangle 4">
            <a:extLst>
              <a:ext uri="{FF2B5EF4-FFF2-40B4-BE49-F238E27FC236}">
                <a16:creationId xmlns:a16="http://schemas.microsoft.com/office/drawing/2014/main" id="{1DDA04CF-82F4-B929-4A69-DE74947EF39C}"/>
              </a:ext>
            </a:extLst>
          </p:cNvPr>
          <p:cNvSpPr>
            <a:spLocks noChangeArrowheads="1"/>
          </p:cNvSpPr>
          <p:nvPr/>
        </p:nvSpPr>
        <p:spPr bwMode="auto">
          <a:xfrm>
            <a:off x="152400" y="965195"/>
            <a:ext cx="2842008" cy="48260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228600" marR="0" indent="-228600" eaLnBrk="1" hangingPunct="1">
              <a:spcAft>
                <a:spcPts val="600"/>
              </a:spcAft>
              <a:buClr>
                <a:schemeClr val="tx2"/>
              </a:buClr>
              <a:buFont typeface="Wingdings 2" charset="2"/>
              <a:buNone/>
            </a:pPr>
            <a:r>
              <a:rPr lang="en-US" alt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 CHARGE TO THE PEOPLE &amp; BENEDICTION</a:t>
            </a:r>
          </a:p>
          <a:p>
            <a:pPr marL="228600" marR="0" indent="-228600" eaLnBrk="1" hangingPunct="1">
              <a:spcAft>
                <a:spcPts val="600"/>
              </a:spcAft>
              <a:buClr>
                <a:schemeClr val="tx2"/>
              </a:buClr>
              <a:buFont typeface="Wingdings 2" charset="2"/>
              <a:buNone/>
            </a:pPr>
            <a:endParaRPr lang="en-US" alt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marL="228600" marR="0" indent="-228600" eaLnBrk="1" hangingPunct="1">
              <a:spcAft>
                <a:spcPts val="600"/>
              </a:spcAft>
              <a:buClr>
                <a:schemeClr val="tx2"/>
              </a:buClr>
              <a:buFont typeface="Wingdings 2" charset="2"/>
              <a:buNone/>
            </a:pPr>
            <a:r>
              <a:rPr lang="en-US" alt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 CHORAL BENEDICTION</a:t>
            </a:r>
            <a:endParaRPr lang="en-US" altLang="en-US" sz="240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marL="228600" marR="0" indent="-228600" eaLnBrk="1" hangingPunct="1">
              <a:spcAft>
                <a:spcPts val="600"/>
              </a:spcAft>
              <a:buClr>
                <a:schemeClr val="tx2"/>
              </a:buClr>
              <a:buFont typeface="Wingdings 2" charset="2"/>
              <a:buNone/>
            </a:pPr>
            <a:endParaRPr lang="en-US" alt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marL="228600" marR="0" indent="-228600" eaLnBrk="1" hangingPunct="1">
              <a:spcAft>
                <a:spcPts val="600"/>
              </a:spcAft>
              <a:buClr>
                <a:schemeClr val="tx2"/>
              </a:buClr>
              <a:buFont typeface="Wingdings 2" charset="2"/>
              <a:buNone/>
            </a:pPr>
            <a:r>
              <a:rPr lang="en-US" alt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    POSTLUDE</a:t>
            </a:r>
            <a:endParaRPr lang="en-US" sz="240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marL="228600" indent="-228600" eaLnBrk="1" hangingPunct="1">
              <a:spcAft>
                <a:spcPts val="600"/>
              </a:spcAft>
              <a:buClr>
                <a:schemeClr val="tx2"/>
              </a:buClr>
              <a:buFont typeface="Wingdings 2" charset="2"/>
              <a:buNone/>
              <a:tabLst>
                <a:tab pos="5129784" algn="r"/>
              </a:tabLst>
              <a:defRPr/>
            </a:pPr>
            <a:endParaRPr lang="en-US" altLang="en-US" sz="240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marL="228600" indent="-228600" eaLnBrk="1" hangingPunct="1">
              <a:spcAft>
                <a:spcPts val="600"/>
              </a:spcAft>
              <a:buClr>
                <a:schemeClr val="tx2"/>
              </a:buClr>
              <a:buFont typeface="Wingdings 2" charset="2"/>
              <a:buNone/>
              <a:defRPr/>
            </a:pPr>
            <a:endParaRPr lang="en-US" altLang="en-US" sz="2400" b="1"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p:txBody>
      </p:sp>
      <p:pic>
        <p:nvPicPr>
          <p:cNvPr id="4" name="Picture 3">
            <a:extLst>
              <a:ext uri="{FF2B5EF4-FFF2-40B4-BE49-F238E27FC236}">
                <a16:creationId xmlns:a16="http://schemas.microsoft.com/office/drawing/2014/main" id="{38A3961C-A704-55AB-9839-AA12552AD155}"/>
              </a:ext>
            </a:extLst>
          </p:cNvPr>
          <p:cNvPicPr>
            <a:picLocks noChangeAspect="1"/>
          </p:cNvPicPr>
          <p:nvPr/>
        </p:nvPicPr>
        <p:blipFill>
          <a:blip r:embed="rId3">
            <a:extLst>
              <a:ext uri="{28A0092B-C50C-407E-A947-70E740481C1C}">
                <a14:useLocalDpi xmlns:a14="http://schemas.microsoft.com/office/drawing/2010/main" val="0"/>
              </a:ext>
            </a:extLst>
          </a:blip>
          <a:srcRect t="5009" b="5009"/>
          <a:stretch/>
        </p:blipFill>
        <p:spPr>
          <a:xfrm>
            <a:off x="4734423" y="1326554"/>
            <a:ext cx="4257177" cy="3835314"/>
          </a:xfrm>
          <a:prstGeom prst="rect">
            <a:avLst/>
          </a:prstGeom>
          <a:effectLst>
            <a:softEdge rad="127000"/>
          </a:effectLst>
        </p:spPr>
      </p:pic>
      <p:sp>
        <p:nvSpPr>
          <p:cNvPr id="7" name="TextBox 6">
            <a:extLst>
              <a:ext uri="{FF2B5EF4-FFF2-40B4-BE49-F238E27FC236}">
                <a16:creationId xmlns:a16="http://schemas.microsoft.com/office/drawing/2014/main" id="{6B644979-DC75-1607-2100-577B412B0468}"/>
              </a:ext>
            </a:extLst>
          </p:cNvPr>
          <p:cNvSpPr txBox="1"/>
          <p:nvPr/>
        </p:nvSpPr>
        <p:spPr>
          <a:xfrm>
            <a:off x="533399" y="6107667"/>
            <a:ext cx="7879629" cy="461665"/>
          </a:xfrm>
          <a:prstGeom prst="rect">
            <a:avLst/>
          </a:prstGeom>
          <a:noFill/>
        </p:spPr>
        <p:txBody>
          <a:bodyPr wrap="square">
            <a:spAutoFit/>
          </a:bodyPr>
          <a:lstStyle/>
          <a:p>
            <a:pPr marL="228600" indent="-228600" algn="ctr" eaLnBrk="1" hangingPunct="1">
              <a:spcAft>
                <a:spcPts val="600"/>
              </a:spcAft>
              <a:buClr>
                <a:schemeClr val="tx2"/>
              </a:buClr>
              <a:buFont typeface="Wingdings 2" charset="2"/>
              <a:buNone/>
              <a:defRPr/>
            </a:pPr>
            <a:r>
              <a:rPr lang="en-US" altLang="en-US" sz="2400" b="1"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Our worship has ended—our Christian Witness begins!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6">
            <a:extLst>
              <a:ext uri="{FF2B5EF4-FFF2-40B4-BE49-F238E27FC236}">
                <a16:creationId xmlns:a16="http://schemas.microsoft.com/office/drawing/2014/main" id="{8EF1FF12-5DC1-4FF4-9F10-6F883AD9071E}"/>
              </a:ext>
            </a:extLst>
          </p:cNvPr>
          <p:cNvSpPr txBox="1">
            <a:spLocks noChangeArrowheads="1"/>
          </p:cNvSpPr>
          <p:nvPr/>
        </p:nvSpPr>
        <p:spPr bwMode="auto">
          <a:xfrm>
            <a:off x="0" y="76200"/>
            <a:ext cx="9143999"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spcBef>
                <a:spcPct val="20000"/>
              </a:spcBef>
              <a:buClr>
                <a:schemeClr val="hlink"/>
              </a:buClr>
              <a:buSzPct val="70000"/>
              <a:buFont typeface="Wingdings" pitchFamily="2" charset="2"/>
              <a:buChar char="n"/>
              <a:tabLst>
                <a:tab pos="1435100" algn="l"/>
              </a:tabLst>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tabLst>
                <a:tab pos="1435100" algn="l"/>
              </a:tabLst>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tabLst>
                <a:tab pos="1435100" algn="l"/>
              </a:tabLst>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tabLst>
                <a:tab pos="1435100" algn="l"/>
              </a:tabLst>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9pPr>
          </a:lstStyle>
          <a:p>
            <a:pPr marL="0" indent="0" eaLnBrk="1" hangingPunct="1">
              <a:spcBef>
                <a:spcPct val="0"/>
              </a:spcBef>
              <a:buClrTx/>
              <a:buSzTx/>
              <a:buFont typeface="Wingdings" pitchFamily="2" charset="2"/>
              <a:buNone/>
              <a:defRPr/>
            </a:pPr>
            <a:r>
              <a:rPr lang="en-US" altLang="en-US" sz="2400" b="0" dirty="0">
                <a:effectLst>
                  <a:outerShdw blurRad="38100" dist="38100" dir="2700000" algn="tl">
                    <a:srgbClr val="000000">
                      <a:alpha val="43137"/>
                    </a:srgbClr>
                  </a:outerShdw>
                </a:effectLst>
              </a:rPr>
              <a:t>* CALL TO WORSHIP:  </a:t>
            </a:r>
          </a:p>
          <a:p>
            <a:pPr marL="0" indent="0" eaLnBrk="1" hangingPunct="1">
              <a:spcBef>
                <a:spcPct val="0"/>
              </a:spcBef>
              <a:buClrTx/>
              <a:buSzTx/>
              <a:buFont typeface="Wingdings" pitchFamily="2" charset="2"/>
              <a:buNone/>
              <a:defRPr/>
            </a:pPr>
            <a:r>
              <a:rPr lang="en-US" altLang="en-US" sz="1000" b="0" dirty="0">
                <a:effectLst>
                  <a:outerShdw blurRad="38100" dist="38100" dir="2700000" algn="tl">
                    <a:srgbClr val="000000">
                      <a:alpha val="43137"/>
                    </a:srgbClr>
                  </a:outerShdw>
                </a:effectLst>
              </a:rPr>
              <a:t> 	</a:t>
            </a:r>
            <a:endParaRPr lang="en-US" altLang="en-US" sz="1000" b="0" i="1" dirty="0">
              <a:effectLst>
                <a:outerShdw blurRad="38100" dist="38100" dir="2700000" algn="tl">
                  <a:srgbClr val="000000">
                    <a:alpha val="43137"/>
                  </a:srgbClr>
                </a:outerShdw>
              </a:effectLst>
            </a:endParaRPr>
          </a:p>
          <a:p>
            <a:pPr marL="742950" indent="-514350">
              <a:spcBef>
                <a:spcPts val="0"/>
              </a:spcBef>
              <a:spcAft>
                <a:spcPts val="1200"/>
              </a:spcAft>
              <a:buFont typeface="Wingdings" pitchFamily="2" charset="2"/>
              <a:buNone/>
              <a:tabLst/>
              <a:defRPr/>
            </a:pPr>
            <a:r>
              <a:rPr lang="en-US" altLang="en-US" sz="2400" b="0" dirty="0">
                <a:effectLst>
                  <a:outerShdw blurRad="38100" dist="38100" dir="2700000" algn="tl">
                    <a:srgbClr val="000000">
                      <a:alpha val="43137"/>
                    </a:srgbClr>
                  </a:outerShdw>
                </a:effectLst>
              </a:rPr>
              <a:t>This is the day on which the Lord has acted.</a:t>
            </a:r>
          </a:p>
          <a:p>
            <a:pPr marL="742950" indent="-514350">
              <a:lnSpc>
                <a:spcPct val="150000"/>
              </a:lnSpc>
              <a:spcBef>
                <a:spcPts val="0"/>
              </a:spcBef>
              <a:spcAft>
                <a:spcPts val="1200"/>
              </a:spcAft>
              <a:buFont typeface="Wingdings" pitchFamily="2" charset="2"/>
              <a:buNone/>
              <a:tabLst/>
              <a:defRPr/>
            </a:pPr>
            <a:r>
              <a:rPr lang="en-US" altLang="en-US" sz="2400" b="0" dirty="0">
                <a:effectLst>
                  <a:outerShdw blurRad="38100" dist="38100" dir="2700000" algn="tl">
                    <a:srgbClr val="000000">
                      <a:alpha val="43137"/>
                    </a:srgbClr>
                  </a:outerShdw>
                </a:effectLst>
              </a:rPr>
              <a:t>	</a:t>
            </a:r>
            <a:r>
              <a:rPr lang="en-US" altLang="en-US" b="1" dirty="0">
                <a:effectLst>
                  <a:outerShdw blurRad="38100" dist="38100" dir="2700000" algn="tl">
                    <a:srgbClr val="000000">
                      <a:alpha val="43137"/>
                    </a:srgbClr>
                  </a:outerShdw>
                </a:effectLst>
              </a:rPr>
              <a:t>Let us rejoice and be glad in it.</a:t>
            </a:r>
          </a:p>
          <a:p>
            <a:pPr marL="742950" indent="-514350">
              <a:spcBef>
                <a:spcPts val="0"/>
              </a:spcBef>
              <a:spcAft>
                <a:spcPts val="1200"/>
              </a:spcAft>
              <a:buFont typeface="Wingdings" pitchFamily="2" charset="2"/>
              <a:buNone/>
              <a:tabLst/>
              <a:defRPr/>
            </a:pPr>
            <a:endParaRPr lang="en-US" altLang="en-US" sz="2400" b="0" dirty="0">
              <a:effectLst>
                <a:outerShdw blurRad="38100" dist="38100" dir="2700000" algn="tl">
                  <a:srgbClr val="000000">
                    <a:alpha val="43137"/>
                  </a:srgbClr>
                </a:outerShdw>
              </a:effectLst>
            </a:endParaRPr>
          </a:p>
          <a:p>
            <a:pPr marL="742950" indent="-514350">
              <a:spcBef>
                <a:spcPts val="0"/>
              </a:spcBef>
              <a:spcAft>
                <a:spcPts val="1200"/>
              </a:spcAft>
              <a:buFont typeface="Wingdings" pitchFamily="2" charset="2"/>
              <a:buNone/>
              <a:tabLst/>
              <a:defRPr/>
            </a:pPr>
            <a:r>
              <a:rPr lang="en-US" altLang="en-US" sz="2400" b="0" dirty="0">
                <a:effectLst>
                  <a:outerShdw blurRad="38100" dist="38100" dir="2700000" algn="tl">
                    <a:srgbClr val="000000">
                      <a:alpha val="43137"/>
                    </a:srgbClr>
                  </a:outerShdw>
                </a:effectLst>
              </a:rPr>
              <a:t>Blessed is the one who comes in the name of the Lord. </a:t>
            </a:r>
          </a:p>
          <a:p>
            <a:pPr marL="742950" indent="-514350">
              <a:lnSpc>
                <a:spcPct val="150000"/>
              </a:lnSpc>
              <a:spcBef>
                <a:spcPts val="0"/>
              </a:spcBef>
              <a:spcAft>
                <a:spcPts val="1200"/>
              </a:spcAft>
              <a:buFont typeface="Wingdings" pitchFamily="2" charset="2"/>
              <a:buNone/>
              <a:tabLst/>
              <a:defRPr/>
            </a:pPr>
            <a:r>
              <a:rPr lang="en-US" altLang="en-US" b="1" dirty="0">
                <a:effectLst>
                  <a:outerShdw blurRad="38100" dist="38100" dir="2700000" algn="tl">
                    <a:srgbClr val="000000">
                      <a:alpha val="43137"/>
                    </a:srgbClr>
                  </a:outerShdw>
                </a:effectLst>
              </a:rPr>
              <a:t>	Hosanna in the highest!</a:t>
            </a:r>
          </a:p>
          <a:p>
            <a:pPr marL="742950" indent="-514350">
              <a:spcBef>
                <a:spcPts val="0"/>
              </a:spcBef>
              <a:spcAft>
                <a:spcPts val="1200"/>
              </a:spcAft>
              <a:buFont typeface="Wingdings" pitchFamily="2" charset="2"/>
              <a:buNone/>
              <a:tabLst/>
              <a:defRPr/>
            </a:pPr>
            <a:endParaRPr lang="en-US" altLang="en-US" sz="2400" b="0" dirty="0">
              <a:effectLst>
                <a:outerShdw blurRad="38100" dist="38100" dir="2700000" algn="tl">
                  <a:srgbClr val="000000">
                    <a:alpha val="43137"/>
                  </a:srgbClr>
                </a:outerShdw>
              </a:effectLst>
            </a:endParaRPr>
          </a:p>
          <a:p>
            <a:pPr marL="742950" indent="-514350">
              <a:spcBef>
                <a:spcPts val="0"/>
              </a:spcBef>
              <a:spcAft>
                <a:spcPts val="1200"/>
              </a:spcAft>
              <a:buFont typeface="Wingdings" pitchFamily="2" charset="2"/>
              <a:buNone/>
              <a:tabLst/>
              <a:defRPr/>
            </a:pPr>
            <a:r>
              <a:rPr lang="en-US" altLang="en-US" sz="2400" b="0" dirty="0">
                <a:effectLst>
                  <a:outerShdw blurRad="38100" dist="38100" dir="2700000" algn="tl">
                    <a:srgbClr val="000000">
                      <a:alpha val="43137"/>
                    </a:srgbClr>
                  </a:outerShdw>
                </a:effectLst>
              </a:rPr>
              <a:t>With grateful hearts and with lips of praise, let us worship God.</a:t>
            </a:r>
            <a:endParaRPr lang="en-US" sz="2400" b="1" dirty="0">
              <a:effectLst>
                <a:outerShdw blurRad="38100" dist="38100" dir="2700000" algn="tl">
                  <a:srgbClr val="000000">
                    <a:alpha val="43137"/>
                  </a:srgb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a:extLst>
              <a:ext uri="{FF2B5EF4-FFF2-40B4-BE49-F238E27FC236}">
                <a16:creationId xmlns:a16="http://schemas.microsoft.com/office/drawing/2014/main" id="{8DB0BB0B-E6E4-8AA6-5CFF-A3D10CCDE3A3}"/>
              </a:ext>
            </a:extLst>
          </p:cNvPr>
          <p:cNvSpPr>
            <a:spLocks noGrp="1" noChangeArrowheads="1"/>
          </p:cNvSpPr>
          <p:nvPr>
            <p:ph type="body" idx="4294967295"/>
          </p:nvPr>
        </p:nvSpPr>
        <p:spPr>
          <a:xfrm>
            <a:off x="0" y="0"/>
            <a:ext cx="8991600" cy="6286500"/>
          </a:xfrm>
        </p:spPr>
        <p:txBody>
          <a:bodyPr>
            <a:noAutofit/>
          </a:bodyPr>
          <a:lstStyle/>
          <a:p>
            <a:pPr marL="0" indent="0">
              <a:buFont typeface="Wingdings" panose="05000000000000000000" pitchFamily="2" charset="2"/>
              <a:buNone/>
              <a:defRPr/>
            </a:pP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rPr>
              <a:t>*  HYMN OF PRAISE:</a:t>
            </a:r>
            <a:r>
              <a:rPr lang="en-US" altLang="en-US" i="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i="1" dirty="0">
                <a:solidFill>
                  <a:schemeClr val="tx1"/>
                </a:solidFill>
                <a:latin typeface="Tahoma" panose="020B0604030504040204" pitchFamily="34" charset="0"/>
                <a:ea typeface="Tahoma" panose="020B0604030504040204" pitchFamily="34" charset="0"/>
                <a:cs typeface="Tahoma" panose="020B0604030504040204" pitchFamily="34" charset="0"/>
              </a:rPr>
              <a:t>Christ Jesus, on Sunday, You Rode into Town vv. 1, 4, 5</a:t>
            </a:r>
            <a:endPar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Christ Jesus, on Sunday, </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you rode into town;</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The crowds laid their coats and some palms on the ground.</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They made you a welcome </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and called you their king,</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But they did not know </a:t>
            </a:r>
          </a:p>
          <a:p>
            <a:pPr marL="0" indent="0" algn="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of the reign you would bring.      . . .</a:t>
            </a:r>
            <a:endParaRPr lang="en-US" i="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33D55072-61C8-C590-1CB1-56C4DDD98D74}"/>
              </a:ext>
            </a:extLst>
          </p:cNvPr>
          <p:cNvSpPr/>
          <p:nvPr/>
        </p:nvSpPr>
        <p:spPr>
          <a:xfrm>
            <a:off x="0" y="1066800"/>
            <a:ext cx="9067800" cy="904875"/>
          </a:xfrm>
          <a:prstGeom prst="rect">
            <a:avLst/>
          </a:prstGeom>
        </p:spPr>
        <p:txBody>
          <a:bodyPr>
            <a:spAutoFit/>
          </a:bodyPr>
          <a:lstStyle/>
          <a:p>
            <a:pPr algn="ctr" eaLnBrk="0" hangingPunct="0">
              <a:spcBef>
                <a:spcPct val="20000"/>
              </a:spcBef>
              <a:buClr>
                <a:srgbClr val="FFFFCC"/>
              </a:buClr>
              <a:buSzPct val="70000"/>
              <a:defRPr/>
            </a:pPr>
            <a:endParaRPr lang="en-US" i="1" kern="0" dirty="0">
              <a:solidFill>
                <a:srgbClr val="FFFFFF"/>
              </a:solidFill>
              <a:effectLst>
                <a:outerShdw blurRad="38100" dist="38100" dir="2700000" algn="tl">
                  <a:srgbClr val="000000"/>
                </a:outerShdw>
              </a:effectLst>
              <a:latin typeface="Tahoma"/>
              <a:cs typeface="Arial"/>
            </a:endParaRPr>
          </a:p>
          <a:p>
            <a:pPr algn="ctr" eaLnBrk="0" hangingPunct="0">
              <a:spcBef>
                <a:spcPct val="20000"/>
              </a:spcBef>
              <a:buClr>
                <a:srgbClr val="FFFFCC"/>
              </a:buClr>
              <a:buSzPct val="70000"/>
              <a:defRPr/>
            </a:pPr>
            <a:endParaRPr lang="en-US" kern="0" dirty="0">
              <a:solidFill>
                <a:srgbClr val="FFFFFF"/>
              </a:solidFill>
              <a:effectLst>
                <a:outerShdw blurRad="38100" dist="38100" dir="2700000" algn="tl">
                  <a:srgbClr val="000000"/>
                </a:outerShdw>
              </a:effectLst>
              <a:latin typeface="Tahoma"/>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B80F5-592C-AE1E-B617-D37937B226DF}"/>
            </a:ext>
          </a:extLst>
        </p:cNvPr>
        <p:cNvGrpSpPr/>
        <p:nvPr/>
      </p:nvGrpSpPr>
      <p:grpSpPr>
        <a:xfrm>
          <a:off x="0" y="0"/>
          <a:ext cx="0" cy="0"/>
          <a:chOff x="0" y="0"/>
          <a:chExt cx="0" cy="0"/>
        </a:xfrm>
      </p:grpSpPr>
      <p:sp>
        <p:nvSpPr>
          <p:cNvPr id="66563" name="Rectangle 3">
            <a:extLst>
              <a:ext uri="{FF2B5EF4-FFF2-40B4-BE49-F238E27FC236}">
                <a16:creationId xmlns:a16="http://schemas.microsoft.com/office/drawing/2014/main" id="{F21197C5-3C95-33DD-B7AB-787139643659}"/>
              </a:ext>
            </a:extLst>
          </p:cNvPr>
          <p:cNvSpPr>
            <a:spLocks noGrp="1" noChangeArrowheads="1"/>
          </p:cNvSpPr>
          <p:nvPr>
            <p:ph type="body" idx="4294967295"/>
          </p:nvPr>
        </p:nvSpPr>
        <p:spPr>
          <a:xfrm>
            <a:off x="95250" y="152400"/>
            <a:ext cx="8991600" cy="5905500"/>
          </a:xfrm>
        </p:spPr>
        <p:txBody>
          <a:bodyPr>
            <a:noAutofit/>
          </a:bodyPr>
          <a:lstStyle/>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With basin and towel, </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with washing of feet,</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You showed us where love </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and humility meet.</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You loved till your love </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led to suffering and loss;</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You knelt down to serve us, </a:t>
            </a:r>
          </a:p>
          <a:p>
            <a:pPr marL="0" indent="0" algn="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then hung on a cross.            . . .</a:t>
            </a:r>
          </a:p>
        </p:txBody>
      </p:sp>
      <p:sp>
        <p:nvSpPr>
          <p:cNvPr id="2" name="Rectangle 1">
            <a:extLst>
              <a:ext uri="{FF2B5EF4-FFF2-40B4-BE49-F238E27FC236}">
                <a16:creationId xmlns:a16="http://schemas.microsoft.com/office/drawing/2014/main" id="{C0E5489E-7555-8CC5-188A-5556E1DF7A2A}"/>
              </a:ext>
            </a:extLst>
          </p:cNvPr>
          <p:cNvSpPr/>
          <p:nvPr/>
        </p:nvSpPr>
        <p:spPr>
          <a:xfrm>
            <a:off x="0" y="1066800"/>
            <a:ext cx="9067800" cy="904875"/>
          </a:xfrm>
          <a:prstGeom prst="rect">
            <a:avLst/>
          </a:prstGeom>
        </p:spPr>
        <p:txBody>
          <a:bodyPr>
            <a:spAutoFit/>
          </a:bodyPr>
          <a:lstStyle/>
          <a:p>
            <a:pPr algn="ctr" eaLnBrk="0" hangingPunct="0">
              <a:spcBef>
                <a:spcPct val="20000"/>
              </a:spcBef>
              <a:buClr>
                <a:srgbClr val="FFFFCC"/>
              </a:buClr>
              <a:buSzPct val="70000"/>
              <a:defRPr/>
            </a:pPr>
            <a:endParaRPr lang="en-US" i="1" kern="0" dirty="0">
              <a:solidFill>
                <a:srgbClr val="FFFFFF"/>
              </a:solidFill>
              <a:effectLst>
                <a:outerShdw blurRad="38100" dist="38100" dir="2700000" algn="tl">
                  <a:srgbClr val="000000"/>
                </a:outerShdw>
              </a:effectLst>
              <a:latin typeface="Tahoma"/>
              <a:cs typeface="Arial"/>
            </a:endParaRPr>
          </a:p>
          <a:p>
            <a:pPr algn="ctr" eaLnBrk="0" hangingPunct="0">
              <a:spcBef>
                <a:spcPct val="20000"/>
              </a:spcBef>
              <a:buClr>
                <a:srgbClr val="FFFFCC"/>
              </a:buClr>
              <a:buSzPct val="70000"/>
              <a:defRPr/>
            </a:pPr>
            <a:endParaRPr lang="en-US" kern="0" dirty="0">
              <a:solidFill>
                <a:srgbClr val="FFFFFF"/>
              </a:solidFill>
              <a:effectLst>
                <a:outerShdw blurRad="38100" dist="38100" dir="2700000" algn="tl">
                  <a:srgbClr val="000000"/>
                </a:outerShdw>
              </a:effectLst>
              <a:latin typeface="Tahoma"/>
              <a:cs typeface="Arial"/>
            </a:endParaRPr>
          </a:p>
        </p:txBody>
      </p:sp>
    </p:spTree>
    <p:extLst>
      <p:ext uri="{BB962C8B-B14F-4D97-AF65-F5344CB8AC3E}">
        <p14:creationId xmlns:p14="http://schemas.microsoft.com/office/powerpoint/2010/main" val="3685627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805C3-7A94-7B0A-64D4-A6764B42E2A0}"/>
            </a:ext>
          </a:extLst>
        </p:cNvPr>
        <p:cNvGrpSpPr/>
        <p:nvPr/>
      </p:nvGrpSpPr>
      <p:grpSpPr>
        <a:xfrm>
          <a:off x="0" y="0"/>
          <a:ext cx="0" cy="0"/>
          <a:chOff x="0" y="0"/>
          <a:chExt cx="0" cy="0"/>
        </a:xfrm>
      </p:grpSpPr>
      <p:sp>
        <p:nvSpPr>
          <p:cNvPr id="66563" name="Rectangle 3">
            <a:extLst>
              <a:ext uri="{FF2B5EF4-FFF2-40B4-BE49-F238E27FC236}">
                <a16:creationId xmlns:a16="http://schemas.microsoft.com/office/drawing/2014/main" id="{3E704730-8DA7-BE23-F09D-254412BA7C1C}"/>
              </a:ext>
            </a:extLst>
          </p:cNvPr>
          <p:cNvSpPr>
            <a:spLocks noGrp="1" noChangeArrowheads="1"/>
          </p:cNvSpPr>
          <p:nvPr>
            <p:ph type="body" idx="4294967295"/>
          </p:nvPr>
        </p:nvSpPr>
        <p:spPr>
          <a:xfrm>
            <a:off x="152400" y="0"/>
            <a:ext cx="8991600" cy="6286500"/>
          </a:xfrm>
        </p:spPr>
        <p:txBody>
          <a:bodyPr>
            <a:noAutofit/>
          </a:bodyPr>
          <a:lstStyle/>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On Friday, you died, </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and the next day was bleak.</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O Christ, we remember </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your whole Holy Week.</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We can't avoid suffering, </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or turn from what's true,</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For out of your death, </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we find new life in you.</a:t>
            </a:r>
            <a:endParaRPr lang="en-US" i="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6F319994-1C4D-9A16-3E03-6BE1BDC995EF}"/>
              </a:ext>
            </a:extLst>
          </p:cNvPr>
          <p:cNvSpPr/>
          <p:nvPr/>
        </p:nvSpPr>
        <p:spPr>
          <a:xfrm>
            <a:off x="0" y="1066800"/>
            <a:ext cx="9067800" cy="904875"/>
          </a:xfrm>
          <a:prstGeom prst="rect">
            <a:avLst/>
          </a:prstGeom>
        </p:spPr>
        <p:txBody>
          <a:bodyPr>
            <a:spAutoFit/>
          </a:bodyPr>
          <a:lstStyle/>
          <a:p>
            <a:pPr algn="ctr" eaLnBrk="0" hangingPunct="0">
              <a:spcBef>
                <a:spcPct val="20000"/>
              </a:spcBef>
              <a:buClr>
                <a:srgbClr val="FFFFCC"/>
              </a:buClr>
              <a:buSzPct val="70000"/>
              <a:defRPr/>
            </a:pPr>
            <a:endParaRPr lang="en-US" i="1" kern="0" dirty="0">
              <a:solidFill>
                <a:srgbClr val="FFFFFF"/>
              </a:solidFill>
              <a:effectLst>
                <a:outerShdw blurRad="38100" dist="38100" dir="2700000" algn="tl">
                  <a:srgbClr val="000000"/>
                </a:outerShdw>
              </a:effectLst>
              <a:latin typeface="Tahoma"/>
              <a:cs typeface="Arial"/>
            </a:endParaRPr>
          </a:p>
          <a:p>
            <a:pPr algn="ctr" eaLnBrk="0" hangingPunct="0">
              <a:spcBef>
                <a:spcPct val="20000"/>
              </a:spcBef>
              <a:buClr>
                <a:srgbClr val="FFFFCC"/>
              </a:buClr>
              <a:buSzPct val="70000"/>
              <a:defRPr/>
            </a:pPr>
            <a:endParaRPr lang="en-US" kern="0" dirty="0">
              <a:solidFill>
                <a:srgbClr val="FFFFFF"/>
              </a:solidFill>
              <a:effectLst>
                <a:outerShdw blurRad="38100" dist="38100" dir="2700000" algn="tl">
                  <a:srgbClr val="000000"/>
                </a:outerShdw>
              </a:effectLst>
              <a:latin typeface="Tahoma"/>
              <a:cs typeface="Arial"/>
            </a:endParaRPr>
          </a:p>
        </p:txBody>
      </p:sp>
    </p:spTree>
    <p:extLst>
      <p:ext uri="{BB962C8B-B14F-4D97-AF65-F5344CB8AC3E}">
        <p14:creationId xmlns:p14="http://schemas.microsoft.com/office/powerpoint/2010/main" val="2606601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4">
            <a:extLst>
              <a:ext uri="{FF2B5EF4-FFF2-40B4-BE49-F238E27FC236}">
                <a16:creationId xmlns:a16="http://schemas.microsoft.com/office/drawing/2014/main" id="{4CF610CB-4F8E-432E-8410-39C18A313456}"/>
              </a:ext>
            </a:extLst>
          </p:cNvPr>
          <p:cNvSpPr>
            <a:spLocks noChangeArrowheads="1"/>
          </p:cNvSpPr>
          <p:nvPr/>
        </p:nvSpPr>
        <p:spPr bwMode="auto">
          <a:xfrm>
            <a:off x="304800" y="-76200"/>
            <a:ext cx="8686800" cy="5778120"/>
          </a:xfrm>
          <a:prstGeom prst="rect">
            <a:avLst/>
          </a:prstGeom>
          <a:noFill/>
          <a:ln w="9525">
            <a:noFill/>
            <a:miter lim="800000"/>
            <a:headEnd/>
            <a:tailEnd/>
          </a:ln>
          <a:effectLst/>
        </p:spPr>
        <p:txBody>
          <a:bodyPr wrap="square">
            <a:spAutoFit/>
          </a:bodyPr>
          <a:lstStyle/>
          <a:p>
            <a:pPr marL="571500" marR="0" indent="-571500" algn="just">
              <a:lnSpc>
                <a:spcPct val="200000"/>
              </a:lnSpc>
              <a:spcBef>
                <a:spcPts val="0"/>
              </a:spcBef>
              <a:spcAft>
                <a:spcPts val="0"/>
              </a:spcAft>
              <a:tabLst>
                <a:tab pos="5486400" algn="r"/>
              </a:tabLst>
            </a:pPr>
            <a:r>
              <a:rPr lang="en-US" sz="2000" b="0"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PRAYER OF CONFESSION:  </a:t>
            </a:r>
            <a:r>
              <a:rPr lang="en-US" sz="2000" b="0" i="1"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 silence then unison</a:t>
            </a:r>
            <a:endParaRPr lang="en-US" sz="2000" b="0"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R="0" indent="344488" algn="just">
              <a:lnSpc>
                <a:spcPct val="150000"/>
              </a:lnSpc>
              <a:spcBef>
                <a:spcPts val="0"/>
              </a:spcBef>
              <a:spcAft>
                <a:spcPts val="0"/>
              </a:spcAft>
              <a:tabLst>
                <a:tab pos="5486400" algn="r"/>
              </a:tabLst>
            </a:pPr>
            <a:r>
              <a:rPr lang="en-US" sz="3200" b="1"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Lord Jesus Christ, as you rode a donkey and her foal amid the crowds while people shouted your praises, your royal monarchy was displayed as one of humility and peace. We confess our lack of humility and our reluctance to live drawn to your peace. . .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25CCE-C63F-38A5-19F2-A1D4DC772DBA}"/>
            </a:ext>
          </a:extLst>
        </p:cNvPr>
        <p:cNvGrpSpPr/>
        <p:nvPr/>
      </p:nvGrpSpPr>
      <p:grpSpPr>
        <a:xfrm>
          <a:off x="0" y="0"/>
          <a:ext cx="0" cy="0"/>
          <a:chOff x="0" y="0"/>
          <a:chExt cx="0" cy="0"/>
        </a:xfrm>
      </p:grpSpPr>
      <p:sp>
        <p:nvSpPr>
          <p:cNvPr id="82948" name="Rectangle 4">
            <a:extLst>
              <a:ext uri="{FF2B5EF4-FFF2-40B4-BE49-F238E27FC236}">
                <a16:creationId xmlns:a16="http://schemas.microsoft.com/office/drawing/2014/main" id="{80E49AE3-5720-3A6C-3953-A773D03A09F8}"/>
              </a:ext>
            </a:extLst>
          </p:cNvPr>
          <p:cNvSpPr>
            <a:spLocks noChangeArrowheads="1"/>
          </p:cNvSpPr>
          <p:nvPr/>
        </p:nvSpPr>
        <p:spPr bwMode="auto">
          <a:xfrm>
            <a:off x="228600" y="0"/>
            <a:ext cx="8705850" cy="5901231"/>
          </a:xfrm>
          <a:prstGeom prst="rect">
            <a:avLst/>
          </a:prstGeom>
          <a:noFill/>
          <a:ln w="9525">
            <a:noFill/>
            <a:miter lim="800000"/>
            <a:headEnd/>
            <a:tailEnd/>
          </a:ln>
          <a:effectLst/>
        </p:spPr>
        <p:txBody>
          <a:bodyPr wrap="square">
            <a:spAutoFit/>
          </a:bodyPr>
          <a:lstStyle/>
          <a:p>
            <a:pPr marR="0" indent="344488" algn="just">
              <a:lnSpc>
                <a:spcPct val="150000"/>
              </a:lnSpc>
              <a:spcBef>
                <a:spcPts val="0"/>
              </a:spcBef>
              <a:spcAft>
                <a:spcPts val="0"/>
              </a:spcAft>
              <a:tabLst>
                <a:tab pos="5486400" algn="r"/>
              </a:tabLst>
            </a:pPr>
            <a:r>
              <a:rPr lang="en-US" sz="3200" b="1"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Our wills are often rebellious, and our faith is often more show than substance. Our attitudes and actions need your cleansing power.</a:t>
            </a:r>
          </a:p>
          <a:p>
            <a:pPr marR="0" indent="344488" algn="just">
              <a:lnSpc>
                <a:spcPct val="150000"/>
              </a:lnSpc>
              <a:spcBef>
                <a:spcPts val="0"/>
              </a:spcBef>
              <a:spcAft>
                <a:spcPts val="0"/>
              </a:spcAft>
              <a:tabLst>
                <a:tab pos="5486400" algn="r"/>
              </a:tabLst>
            </a:pPr>
            <a:r>
              <a:rPr lang="en-US" sz="3200" b="1"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Have mercy on us and forgive our sins, Lord Jesus, Son of David. Help us to lay at your feet all that we have and all that we are, . . .</a:t>
            </a:r>
          </a:p>
        </p:txBody>
      </p:sp>
    </p:spTree>
    <p:extLst>
      <p:ext uri="{BB962C8B-B14F-4D97-AF65-F5344CB8AC3E}">
        <p14:creationId xmlns:p14="http://schemas.microsoft.com/office/powerpoint/2010/main" val="32484819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Slate</Template>
  <TotalTime>33606</TotalTime>
  <Words>1807</Words>
  <Application>Microsoft Office PowerPoint</Application>
  <PresentationFormat>Letter Paper (8.5x11 in)</PresentationFormat>
  <Paragraphs>193</Paragraphs>
  <Slides>36</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Amasis MT Pro Black</vt:lpstr>
      <vt:lpstr>Arial</vt:lpstr>
      <vt:lpstr>Arial Narrow</vt:lpstr>
      <vt:lpstr>Bodoni MT</vt:lpstr>
      <vt:lpstr>Calibri</vt:lpstr>
      <vt:lpstr>Calisto MT</vt:lpstr>
      <vt:lpstr>Tahoma</vt:lpstr>
      <vt:lpstr>Wingdings</vt:lpstr>
      <vt:lpstr>Wingdings 2</vt:lpstr>
      <vt:lpstr>Slate</vt:lpstr>
      <vt:lpstr>PowerPoint Presentation</vt:lpstr>
      <vt:lpstr>PowerPoint Presentation</vt:lpstr>
      <vt:lpstr>CHORAL INTROIT  Hosanna, Loud, Hosanna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DECLARING  GOD‘S  WORD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RESPONDING TO GOD’S WORD</vt:lpstr>
      <vt:lpstr>PowerPoint Presentation</vt:lpstr>
      <vt:lpstr>PowerPoint Presentation</vt:lpstr>
      <vt:lpstr>PowerPoint Presentation</vt:lpstr>
      <vt:lpstr>PowerPoint Presentation</vt:lpstr>
      <vt:lpstr>PowerPoint Presentation</vt:lpstr>
      <vt:lpstr>PowerPoint Presentation</vt:lpstr>
      <vt:lpstr>DEPARTING IN GOD’S NAME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ORDER OF WORSHIP    9:00 AM          July 5, 2009</dc:title>
  <dc:creator>Office</dc:creator>
  <cp:lastModifiedBy>First Presbyterian Church, Blairstown, NJ</cp:lastModifiedBy>
  <cp:revision>1277</cp:revision>
  <cp:lastPrinted>2023-07-07T15:07:13Z</cp:lastPrinted>
  <dcterms:created xsi:type="dcterms:W3CDTF">2009-07-01T23:04:59Z</dcterms:created>
  <dcterms:modified xsi:type="dcterms:W3CDTF">2026-03-27T16:55:24Z</dcterms:modified>
</cp:coreProperties>
</file>