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2"/>
  </p:notesMasterIdLst>
  <p:handoutMasterIdLst>
    <p:handoutMasterId r:id="rId43"/>
  </p:handoutMasterIdLst>
  <p:sldIdLst>
    <p:sldId id="1149" r:id="rId2"/>
    <p:sldId id="1162" r:id="rId3"/>
    <p:sldId id="1297" r:id="rId4"/>
    <p:sldId id="1189" r:id="rId5"/>
    <p:sldId id="1098" r:id="rId6"/>
    <p:sldId id="1192" r:id="rId7"/>
    <p:sldId id="721" r:id="rId8"/>
    <p:sldId id="1291" r:id="rId9"/>
    <p:sldId id="259" r:id="rId10"/>
    <p:sldId id="1180" r:id="rId11"/>
    <p:sldId id="993" r:id="rId12"/>
    <p:sldId id="1310" r:id="rId13"/>
    <p:sldId id="716" r:id="rId14"/>
    <p:sldId id="1257" r:id="rId15"/>
    <p:sldId id="905" r:id="rId16"/>
    <p:sldId id="1292" r:id="rId17"/>
    <p:sldId id="1308" r:id="rId18"/>
    <p:sldId id="1309" r:id="rId19"/>
    <p:sldId id="921" r:id="rId20"/>
    <p:sldId id="1280" r:id="rId21"/>
    <p:sldId id="1293" r:id="rId22"/>
    <p:sldId id="1298" r:id="rId23"/>
    <p:sldId id="1299" r:id="rId24"/>
    <p:sldId id="1300" r:id="rId25"/>
    <p:sldId id="1301" r:id="rId26"/>
    <p:sldId id="1302" r:id="rId27"/>
    <p:sldId id="1133" r:id="rId28"/>
    <p:sldId id="1154" r:id="rId29"/>
    <p:sldId id="1260" r:id="rId30"/>
    <p:sldId id="750" r:id="rId31"/>
    <p:sldId id="1282" r:id="rId32"/>
    <p:sldId id="797" r:id="rId33"/>
    <p:sldId id="799" r:id="rId34"/>
    <p:sldId id="863" r:id="rId35"/>
    <p:sldId id="1276" r:id="rId36"/>
    <p:sldId id="1313" r:id="rId37"/>
    <p:sldId id="1179" r:id="rId38"/>
    <p:sldId id="1311" r:id="rId39"/>
    <p:sldId id="1312" r:id="rId40"/>
    <p:sldId id="531" r:id="rId41"/>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367E9-86B7-461F-BCDD-F254CE4AE232}" v="32" dt="2026-03-20T14:05:24.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3-20T18:22:26.315" v="216" actId="2710"/>
      <pc:docMkLst>
        <pc:docMk/>
      </pc:docMkLst>
      <pc:sldChg chg="modSp mod">
        <pc:chgData name="First Presbyterian Church, Blairstown, NJ" userId="96d466b960cbaa79" providerId="LiveId" clId="{08259469-EA37-4589-94DB-D43DC49C6094}" dt="2026-03-18T16:51:24.256" v="46"/>
        <pc:sldMkLst>
          <pc:docMk/>
          <pc:sldMk cId="0" sldId="259"/>
        </pc:sldMkLst>
        <pc:spChg chg="mod">
          <ac:chgData name="First Presbyterian Church, Blairstown, NJ" userId="96d466b960cbaa79" providerId="LiveId" clId="{08259469-EA37-4589-94DB-D43DC49C6094}" dt="2026-03-18T16:51:24.256" v="46"/>
          <ac:spMkLst>
            <pc:docMk/>
            <pc:sldMk cId="0" sldId="259"/>
            <ac:spMk id="8194" creationId="{BC6D61EA-6048-4BEF-91FB-A3938ABBBFCE}"/>
          </ac:spMkLst>
        </pc:spChg>
      </pc:sldChg>
      <pc:sldChg chg="add">
        <pc:chgData name="First Presbyterian Church, Blairstown, NJ" userId="96d466b960cbaa79" providerId="LiveId" clId="{08259469-EA37-4589-94DB-D43DC49C6094}" dt="2026-03-18T16:52:10.524" v="50"/>
        <pc:sldMkLst>
          <pc:docMk/>
          <pc:sldMk cId="0" sldId="716"/>
        </pc:sldMkLst>
      </pc:sldChg>
      <pc:sldChg chg="modSp mod">
        <pc:chgData name="First Presbyterian Church, Blairstown, NJ" userId="96d466b960cbaa79" providerId="LiveId" clId="{08259469-EA37-4589-94DB-D43DC49C6094}" dt="2026-03-18T16:50:35.520" v="43" actId="20577"/>
        <pc:sldMkLst>
          <pc:docMk/>
          <pc:sldMk cId="0" sldId="721"/>
        </pc:sldMkLst>
        <pc:spChg chg="mod">
          <ac:chgData name="First Presbyterian Church, Blairstown, NJ" userId="96d466b960cbaa79" providerId="LiveId" clId="{08259469-EA37-4589-94DB-D43DC49C6094}" dt="2026-03-18T16:50:35.520" v="43" actId="20577"/>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3-18T17:05:59.242" v="138" actId="121"/>
        <pc:sldMkLst>
          <pc:docMk/>
          <pc:sldMk cId="0" sldId="750"/>
        </pc:sldMkLst>
        <pc:spChg chg="mod">
          <ac:chgData name="First Presbyterian Church, Blairstown, NJ" userId="96d466b960cbaa79" providerId="LiveId" clId="{08259469-EA37-4589-94DB-D43DC49C6094}" dt="2026-03-18T17:05:59.242" v="138" actId="121"/>
          <ac:spMkLst>
            <pc:docMk/>
            <pc:sldMk cId="0" sldId="750"/>
            <ac:spMk id="14338" creationId="{D522C88E-8367-8040-CCB7-512F5506FFFD}"/>
          </ac:spMkLst>
        </pc:spChg>
      </pc:sldChg>
      <pc:sldChg chg="modSp add mod">
        <pc:chgData name="First Presbyterian Church, Blairstown, NJ" userId="96d466b960cbaa79" providerId="LiveId" clId="{08259469-EA37-4589-94DB-D43DC49C6094}" dt="2026-03-20T14:04:08.821" v="168" actId="20577"/>
        <pc:sldMkLst>
          <pc:docMk/>
          <pc:sldMk cId="0" sldId="797"/>
        </pc:sldMkLst>
        <pc:spChg chg="mod">
          <ac:chgData name="First Presbyterian Church, Blairstown, NJ" userId="96d466b960cbaa79" providerId="LiveId" clId="{08259469-EA37-4589-94DB-D43DC49C6094}" dt="2026-03-20T14:04:08.821" v="168" actId="20577"/>
          <ac:spMkLst>
            <pc:docMk/>
            <pc:sldMk cId="0" sldId="797"/>
            <ac:spMk id="14338" creationId="{E04D0EAF-1FA6-B6FF-EDAC-308F48DD72D2}"/>
          </ac:spMkLst>
        </pc:spChg>
      </pc:sldChg>
      <pc:sldChg chg="add del">
        <pc:chgData name="First Presbyterian Church, Blairstown, NJ" userId="96d466b960cbaa79" providerId="LiveId" clId="{08259469-EA37-4589-94DB-D43DC49C6094}" dt="2026-03-20T14:03:50.928" v="153" actId="47"/>
        <pc:sldMkLst>
          <pc:docMk/>
          <pc:sldMk cId="0" sldId="798"/>
        </pc:sldMkLst>
      </pc:sldChg>
      <pc:sldChg chg="modSp add mod">
        <pc:chgData name="First Presbyterian Church, Blairstown, NJ" userId="96d466b960cbaa79" providerId="LiveId" clId="{08259469-EA37-4589-94DB-D43DC49C6094}" dt="2026-03-20T14:03:56.187" v="159" actId="20577"/>
        <pc:sldMkLst>
          <pc:docMk/>
          <pc:sldMk cId="1709600836" sldId="799"/>
        </pc:sldMkLst>
        <pc:spChg chg="mod">
          <ac:chgData name="First Presbyterian Church, Blairstown, NJ" userId="96d466b960cbaa79" providerId="LiveId" clId="{08259469-EA37-4589-94DB-D43DC49C6094}" dt="2026-03-20T14:03:56.187" v="159" actId="20577"/>
          <ac:spMkLst>
            <pc:docMk/>
            <pc:sldMk cId="1709600836" sldId="799"/>
            <ac:spMk id="14338" creationId="{6E0074FE-703E-9AD5-C4B4-067C4E41359F}"/>
          </ac:spMkLst>
        </pc:spChg>
      </pc:sldChg>
      <pc:sldChg chg="modSp mod">
        <pc:chgData name="First Presbyterian Church, Blairstown, NJ" userId="96d466b960cbaa79" providerId="LiveId" clId="{08259469-EA37-4589-94DB-D43DC49C6094}" dt="2026-03-18T17:00:28.809" v="69" actId="6549"/>
        <pc:sldMkLst>
          <pc:docMk/>
          <pc:sldMk cId="1174558784" sldId="905"/>
        </pc:sldMkLst>
        <pc:spChg chg="mod">
          <ac:chgData name="First Presbyterian Church, Blairstown, NJ" userId="96d466b960cbaa79" providerId="LiveId" clId="{08259469-EA37-4589-94DB-D43DC49C6094}" dt="2026-03-18T17:00:28.809" v="69" actId="6549"/>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3-18T17:02:32.904" v="91" actId="21"/>
        <pc:sldMkLst>
          <pc:docMk/>
          <pc:sldMk cId="2704173309" sldId="921"/>
        </pc:sldMkLst>
        <pc:spChg chg="mod">
          <ac:chgData name="First Presbyterian Church, Blairstown, NJ" userId="96d466b960cbaa79" providerId="LiveId" clId="{08259469-EA37-4589-94DB-D43DC49C6094}" dt="2026-03-18T17:02:32.904" v="91" actId="21"/>
          <ac:spMkLst>
            <pc:docMk/>
            <pc:sldMk cId="2704173309" sldId="921"/>
            <ac:spMk id="17410" creationId="{4532FAAA-3A0F-4CF3-BD4A-7E5B879733B0}"/>
          </ac:spMkLst>
        </pc:spChg>
      </pc:sldChg>
      <pc:sldChg chg="modSp add mod">
        <pc:chgData name="First Presbyterian Church, Blairstown, NJ" userId="96d466b960cbaa79" providerId="LiveId" clId="{08259469-EA37-4589-94DB-D43DC49C6094}" dt="2026-03-20T13:59:28.077" v="151" actId="20577"/>
        <pc:sldMkLst>
          <pc:docMk/>
          <pc:sldMk cId="0" sldId="1098"/>
        </pc:sldMkLst>
        <pc:spChg chg="mod">
          <ac:chgData name="First Presbyterian Church, Blairstown, NJ" userId="96d466b960cbaa79" providerId="LiveId" clId="{08259469-EA37-4589-94DB-D43DC49C6094}" dt="2026-03-20T13:59:28.077" v="151" actId="20577"/>
          <ac:spMkLst>
            <pc:docMk/>
            <pc:sldMk cId="0" sldId="1098"/>
            <ac:spMk id="8194" creationId="{F31512E2-F393-4D44-A63D-55F78F8B5DAA}"/>
          </ac:spMkLst>
        </pc:spChg>
      </pc:sldChg>
      <pc:sldChg chg="modSp mod">
        <pc:chgData name="First Presbyterian Church, Blairstown, NJ" userId="96d466b960cbaa79" providerId="LiveId" clId="{08259469-EA37-4589-94DB-D43DC49C6094}" dt="2026-03-18T17:04:49.730" v="128" actId="6549"/>
        <pc:sldMkLst>
          <pc:docMk/>
          <pc:sldMk cId="949462407" sldId="1133"/>
        </pc:sldMkLst>
        <pc:spChg chg="mod">
          <ac:chgData name="First Presbyterian Church, Blairstown, NJ" userId="96d466b960cbaa79" providerId="LiveId" clId="{08259469-EA37-4589-94DB-D43DC49C6094}" dt="2026-03-18T17:04:49.730" v="128" actId="6549"/>
          <ac:spMkLst>
            <pc:docMk/>
            <pc:sldMk cId="949462407" sldId="1133"/>
            <ac:spMk id="4" creationId="{CFC89C4D-D273-C32D-F82B-B270049DFDB9}"/>
          </ac:spMkLst>
        </pc:spChg>
      </pc:sldChg>
      <pc:sldChg chg="addSp delSp modSp mod">
        <pc:chgData name="First Presbyterian Church, Blairstown, NJ" userId="96d466b960cbaa79" providerId="LiveId" clId="{08259469-EA37-4589-94DB-D43DC49C6094}" dt="2026-03-18T17:05:24.275" v="132" actId="26606"/>
        <pc:sldMkLst>
          <pc:docMk/>
          <pc:sldMk cId="1739444612" sldId="1154"/>
        </pc:sldMkLst>
        <pc:spChg chg="mod">
          <ac:chgData name="First Presbyterian Church, Blairstown, NJ" userId="96d466b960cbaa79" providerId="LiveId" clId="{08259469-EA37-4589-94DB-D43DC49C6094}" dt="2026-03-18T17:05:24.275" v="132" actId="26606"/>
          <ac:spMkLst>
            <pc:docMk/>
            <pc:sldMk cId="1739444612" sldId="1154"/>
            <ac:spMk id="20482" creationId="{C80FA143-5C2D-9F78-FA4B-0A8D485387E3}"/>
          </ac:spMkLst>
        </pc:spChg>
        <pc:spChg chg="add">
          <ac:chgData name="First Presbyterian Church, Blairstown, NJ" userId="96d466b960cbaa79" providerId="LiveId" clId="{08259469-EA37-4589-94DB-D43DC49C6094}" dt="2026-03-18T17:05:24.275" v="132" actId="26606"/>
          <ac:spMkLst>
            <pc:docMk/>
            <pc:sldMk cId="1739444612" sldId="1154"/>
            <ac:spMk id="20505" creationId="{31F60DE6-EAFC-45E6-BD0F-C2A1C075417B}"/>
          </ac:spMkLst>
        </pc:spChg>
        <pc:spChg chg="add">
          <ac:chgData name="First Presbyterian Church, Blairstown, NJ" userId="96d466b960cbaa79" providerId="LiveId" clId="{08259469-EA37-4589-94DB-D43DC49C6094}" dt="2026-03-18T17:05:24.275" v="132" actId="26606"/>
          <ac:spMkLst>
            <pc:docMk/>
            <pc:sldMk cId="1739444612" sldId="1154"/>
            <ac:spMk id="20506" creationId="{8CC6D5EB-22C5-4EEC-A9F1-839ABC702E12}"/>
          </ac:spMkLst>
        </pc:spChg>
      </pc:sldChg>
      <pc:sldChg chg="add del">
        <pc:chgData name="First Presbyterian Church, Blairstown, NJ" userId="96d466b960cbaa79" providerId="LiveId" clId="{08259469-EA37-4589-94DB-D43DC49C6094}" dt="2026-03-20T13:59:22.398" v="150" actId="47"/>
        <pc:sldMkLst>
          <pc:docMk/>
          <pc:sldMk cId="753076663" sldId="1177"/>
        </pc:sldMkLst>
      </pc:sldChg>
      <pc:sldChg chg="add del">
        <pc:chgData name="First Presbyterian Church, Blairstown, NJ" userId="96d466b960cbaa79" providerId="LiveId" clId="{08259469-EA37-4589-94DB-D43DC49C6094}" dt="2026-03-20T14:04:45.878" v="179" actId="47"/>
        <pc:sldMkLst>
          <pc:docMk/>
          <pc:sldMk cId="238106061" sldId="1178"/>
        </pc:sldMkLst>
      </pc:sldChg>
      <pc:sldChg chg="modSp add mod">
        <pc:chgData name="First Presbyterian Church, Blairstown, NJ" userId="96d466b960cbaa79" providerId="LiveId" clId="{08259469-EA37-4589-94DB-D43DC49C6094}" dt="2026-03-20T14:05:12.613" v="211" actId="20577"/>
        <pc:sldMkLst>
          <pc:docMk/>
          <pc:sldMk cId="981020521" sldId="1179"/>
        </pc:sldMkLst>
        <pc:spChg chg="mod">
          <ac:chgData name="First Presbyterian Church, Blairstown, NJ" userId="96d466b960cbaa79" providerId="LiveId" clId="{08259469-EA37-4589-94DB-D43DC49C6094}" dt="2026-03-20T14:05:12.613" v="211" actId="20577"/>
          <ac:spMkLst>
            <pc:docMk/>
            <pc:sldMk cId="981020521" sldId="1179"/>
            <ac:spMk id="8194" creationId="{868B448C-9ADB-13FD-ED9D-C5BECB2781DF}"/>
          </ac:spMkLst>
        </pc:spChg>
      </pc:sldChg>
      <pc:sldChg chg="add del">
        <pc:chgData name="First Presbyterian Church, Blairstown, NJ" userId="96d466b960cbaa79" providerId="LiveId" clId="{08259469-EA37-4589-94DB-D43DC49C6094}" dt="2026-03-20T14:04:45.878" v="179" actId="47"/>
        <pc:sldMkLst>
          <pc:docMk/>
          <pc:sldMk cId="2790452853" sldId="1181"/>
        </pc:sldMkLst>
      </pc:sldChg>
      <pc:sldChg chg="modSp mod">
        <pc:chgData name="First Presbyterian Church, Blairstown, NJ" userId="96d466b960cbaa79" providerId="LiveId" clId="{08259469-EA37-4589-94DB-D43DC49C6094}" dt="2026-03-18T16:44:23.146" v="25" actId="20577"/>
        <pc:sldMkLst>
          <pc:docMk/>
          <pc:sldMk cId="4287854711" sldId="1189"/>
        </pc:sldMkLst>
        <pc:spChg chg="mod">
          <ac:chgData name="First Presbyterian Church, Blairstown, NJ" userId="96d466b960cbaa79" providerId="LiveId" clId="{08259469-EA37-4589-94DB-D43DC49C6094}" dt="2026-03-18T16:44:23.146" v="25" actId="20577"/>
          <ac:spMkLst>
            <pc:docMk/>
            <pc:sldMk cId="4287854711" sldId="1189"/>
            <ac:spMk id="7170" creationId="{7C95B34A-5BAC-6D45-5618-40D47EF7122F}"/>
          </ac:spMkLst>
        </pc:spChg>
      </pc:sldChg>
      <pc:sldChg chg="add">
        <pc:chgData name="First Presbyterian Church, Blairstown, NJ" userId="96d466b960cbaa79" providerId="LiveId" clId="{08259469-EA37-4589-94DB-D43DC49C6094}" dt="2026-03-18T16:49:46.344" v="37"/>
        <pc:sldMkLst>
          <pc:docMk/>
          <pc:sldMk cId="1403486108" sldId="1192"/>
        </pc:sldMkLst>
      </pc:sldChg>
      <pc:sldChg chg="add del">
        <pc:chgData name="First Presbyterian Church, Blairstown, NJ" userId="96d466b960cbaa79" providerId="LiveId" clId="{08259469-EA37-4589-94DB-D43DC49C6094}" dt="2026-03-20T13:59:22.398" v="150" actId="47"/>
        <pc:sldMkLst>
          <pc:docMk/>
          <pc:sldMk cId="3651628147" sldId="1193"/>
        </pc:sldMkLst>
      </pc:sldChg>
      <pc:sldChg chg="add del">
        <pc:chgData name="First Presbyterian Church, Blairstown, NJ" userId="96d466b960cbaa79" providerId="LiveId" clId="{08259469-EA37-4589-94DB-D43DC49C6094}" dt="2026-03-20T13:59:22.398" v="150" actId="47"/>
        <pc:sldMkLst>
          <pc:docMk/>
          <pc:sldMk cId="3978223724" sldId="1194"/>
        </pc:sldMkLst>
      </pc:sldChg>
      <pc:sldChg chg="modSp mod">
        <pc:chgData name="First Presbyterian Church, Blairstown, NJ" userId="96d466b960cbaa79" providerId="LiveId" clId="{08259469-EA37-4589-94DB-D43DC49C6094}" dt="2026-03-18T17:02:53.575" v="95" actId="20577"/>
        <pc:sldMkLst>
          <pc:docMk/>
          <pc:sldMk cId="2390828971" sldId="1280"/>
        </pc:sldMkLst>
        <pc:spChg chg="mod">
          <ac:chgData name="First Presbyterian Church, Blairstown, NJ" userId="96d466b960cbaa79" providerId="LiveId" clId="{08259469-EA37-4589-94DB-D43DC49C6094}" dt="2026-03-18T17:02:53.575" v="95" actId="20577"/>
          <ac:spMkLst>
            <pc:docMk/>
            <pc:sldMk cId="2390828971" sldId="1280"/>
            <ac:spMk id="4" creationId="{C74D5CC8-AF65-D8F7-3C0F-CFD479125F9C}"/>
          </ac:spMkLst>
        </pc:spChg>
      </pc:sldChg>
      <pc:sldChg chg="modSp mod">
        <pc:chgData name="First Presbyterian Church, Blairstown, NJ" userId="96d466b960cbaa79" providerId="LiveId" clId="{08259469-EA37-4589-94DB-D43DC49C6094}" dt="2026-03-18T17:06:05.778" v="144" actId="20577"/>
        <pc:sldMkLst>
          <pc:docMk/>
          <pc:sldMk cId="248024497" sldId="1282"/>
        </pc:sldMkLst>
        <pc:spChg chg="mod">
          <ac:chgData name="First Presbyterian Church, Blairstown, NJ" userId="96d466b960cbaa79" providerId="LiveId" clId="{08259469-EA37-4589-94DB-D43DC49C6094}" dt="2026-03-18T17:06:05.778" v="144" actId="20577"/>
          <ac:spMkLst>
            <pc:docMk/>
            <pc:sldMk cId="248024497" sldId="1282"/>
            <ac:spMk id="14338" creationId="{37B1EA31-3869-17B6-6A9C-EA7506ED30EC}"/>
          </ac:spMkLst>
        </pc:spChg>
      </pc:sldChg>
      <pc:sldChg chg="modSp mod">
        <pc:chgData name="First Presbyterian Church, Blairstown, NJ" userId="96d466b960cbaa79" providerId="LiveId" clId="{08259469-EA37-4589-94DB-D43DC49C6094}" dt="2026-03-20T14:00:51.302" v="152"/>
        <pc:sldMkLst>
          <pc:docMk/>
          <pc:sldMk cId="327398095" sldId="1291"/>
        </pc:sldMkLst>
        <pc:spChg chg="mod">
          <ac:chgData name="First Presbyterian Church, Blairstown, NJ" userId="96d466b960cbaa79" providerId="LiveId" clId="{08259469-EA37-4589-94DB-D43DC49C6094}" dt="2026-03-20T14:00:51.302" v="152"/>
          <ac:spMkLst>
            <pc:docMk/>
            <pc:sldMk cId="327398095" sldId="1291"/>
            <ac:spMk id="82948" creationId="{730A46FC-133B-FC34-BEA4-FB6FF6913C03}"/>
          </ac:spMkLst>
        </pc:spChg>
      </pc:sldChg>
      <pc:sldChg chg="modSp mod">
        <pc:chgData name="First Presbyterian Church, Blairstown, NJ" userId="96d466b960cbaa79" providerId="LiveId" clId="{08259469-EA37-4589-94DB-D43DC49C6094}" dt="2026-03-18T17:00:39.247" v="71" actId="20577"/>
        <pc:sldMkLst>
          <pc:docMk/>
          <pc:sldMk cId="883977692" sldId="1292"/>
        </pc:sldMkLst>
        <pc:spChg chg="mod">
          <ac:chgData name="First Presbyterian Church, Blairstown, NJ" userId="96d466b960cbaa79" providerId="LiveId" clId="{08259469-EA37-4589-94DB-D43DC49C6094}" dt="2026-03-18T17:00:39.247" v="71" actId="20577"/>
          <ac:spMkLst>
            <pc:docMk/>
            <pc:sldMk cId="883977692" sldId="1292"/>
            <ac:spMk id="17410" creationId="{AC15F68A-FDE3-434A-291F-4B95A3628B06}"/>
          </ac:spMkLst>
        </pc:spChg>
      </pc:sldChg>
      <pc:sldChg chg="modSp mod">
        <pc:chgData name="First Presbyterian Church, Blairstown, NJ" userId="96d466b960cbaa79" providerId="LiveId" clId="{08259469-EA37-4589-94DB-D43DC49C6094}" dt="2026-03-18T17:03:05.895" v="98" actId="20577"/>
        <pc:sldMkLst>
          <pc:docMk/>
          <pc:sldMk cId="3247201632" sldId="1293"/>
        </pc:sldMkLst>
        <pc:spChg chg="mod">
          <ac:chgData name="First Presbyterian Church, Blairstown, NJ" userId="96d466b960cbaa79" providerId="LiveId" clId="{08259469-EA37-4589-94DB-D43DC49C6094}" dt="2026-03-18T17:03:05.895" v="98" actId="20577"/>
          <ac:spMkLst>
            <pc:docMk/>
            <pc:sldMk cId="3247201632" sldId="1293"/>
            <ac:spMk id="4" creationId="{FDB61A74-ABBC-EBE5-523B-6C652AB2AC16}"/>
          </ac:spMkLst>
        </pc:spChg>
      </pc:sldChg>
      <pc:sldChg chg="modSp mod">
        <pc:chgData name="First Presbyterian Church, Blairstown, NJ" userId="96d466b960cbaa79" providerId="LiveId" clId="{08259469-EA37-4589-94DB-D43DC49C6094}" dt="2026-03-18T16:44:26.948" v="26" actId="20577"/>
        <pc:sldMkLst>
          <pc:docMk/>
          <pc:sldMk cId="2259649906" sldId="1297"/>
        </pc:sldMkLst>
        <pc:spChg chg="mod">
          <ac:chgData name="First Presbyterian Church, Blairstown, NJ" userId="96d466b960cbaa79" providerId="LiveId" clId="{08259469-EA37-4589-94DB-D43DC49C6094}" dt="2026-03-18T16:44:26.948" v="26" actId="20577"/>
          <ac:spMkLst>
            <pc:docMk/>
            <pc:sldMk cId="2259649906" sldId="1297"/>
            <ac:spMk id="7170" creationId="{BD3F2DB8-12B6-8E3E-E807-752198450D59}"/>
          </ac:spMkLst>
        </pc:spChg>
      </pc:sldChg>
      <pc:sldChg chg="modSp mod">
        <pc:chgData name="First Presbyterian Church, Blairstown, NJ" userId="96d466b960cbaa79" providerId="LiveId" clId="{08259469-EA37-4589-94DB-D43DC49C6094}" dt="2026-03-18T17:03:16.225" v="101" actId="20577"/>
        <pc:sldMkLst>
          <pc:docMk/>
          <pc:sldMk cId="2569467082" sldId="1298"/>
        </pc:sldMkLst>
        <pc:spChg chg="mod">
          <ac:chgData name="First Presbyterian Church, Blairstown, NJ" userId="96d466b960cbaa79" providerId="LiveId" clId="{08259469-EA37-4589-94DB-D43DC49C6094}" dt="2026-03-18T17:03:16.225" v="101" actId="20577"/>
          <ac:spMkLst>
            <pc:docMk/>
            <pc:sldMk cId="2569467082" sldId="1298"/>
            <ac:spMk id="4" creationId="{4283C81E-4250-6310-D5AF-E55EE567EBBB}"/>
          </ac:spMkLst>
        </pc:spChg>
      </pc:sldChg>
      <pc:sldChg chg="modSp mod">
        <pc:chgData name="First Presbyterian Church, Blairstown, NJ" userId="96d466b960cbaa79" providerId="LiveId" clId="{08259469-EA37-4589-94DB-D43DC49C6094}" dt="2026-03-18T17:03:27.674" v="104" actId="20577"/>
        <pc:sldMkLst>
          <pc:docMk/>
          <pc:sldMk cId="4211213952" sldId="1299"/>
        </pc:sldMkLst>
        <pc:spChg chg="mod">
          <ac:chgData name="First Presbyterian Church, Blairstown, NJ" userId="96d466b960cbaa79" providerId="LiveId" clId="{08259469-EA37-4589-94DB-D43DC49C6094}" dt="2026-03-18T17:03:27.674" v="104" actId="20577"/>
          <ac:spMkLst>
            <pc:docMk/>
            <pc:sldMk cId="4211213952" sldId="1299"/>
            <ac:spMk id="4" creationId="{A3334C2D-B3D9-4D59-41F9-438A1F14E7F7}"/>
          </ac:spMkLst>
        </pc:spChg>
      </pc:sldChg>
      <pc:sldChg chg="modSp mod">
        <pc:chgData name="First Presbyterian Church, Blairstown, NJ" userId="96d466b960cbaa79" providerId="LiveId" clId="{08259469-EA37-4589-94DB-D43DC49C6094}" dt="2026-03-18T17:04:05.912" v="108" actId="14100"/>
        <pc:sldMkLst>
          <pc:docMk/>
          <pc:sldMk cId="3571169446" sldId="1300"/>
        </pc:sldMkLst>
        <pc:spChg chg="mod">
          <ac:chgData name="First Presbyterian Church, Blairstown, NJ" userId="96d466b960cbaa79" providerId="LiveId" clId="{08259469-EA37-4589-94DB-D43DC49C6094}" dt="2026-03-18T17:04:05.912" v="108" actId="14100"/>
          <ac:spMkLst>
            <pc:docMk/>
            <pc:sldMk cId="3571169446" sldId="1300"/>
            <ac:spMk id="4" creationId="{FFF7C2FC-971A-901D-19DF-8FB010D90203}"/>
          </ac:spMkLst>
        </pc:spChg>
      </pc:sldChg>
      <pc:sldChg chg="modSp mod">
        <pc:chgData name="First Presbyterian Church, Blairstown, NJ" userId="96d466b960cbaa79" providerId="LiveId" clId="{08259469-EA37-4589-94DB-D43DC49C6094}" dt="2026-03-18T17:04:14.787" v="109" actId="21"/>
        <pc:sldMkLst>
          <pc:docMk/>
          <pc:sldMk cId="829614309" sldId="1301"/>
        </pc:sldMkLst>
        <pc:spChg chg="mod">
          <ac:chgData name="First Presbyterian Church, Blairstown, NJ" userId="96d466b960cbaa79" providerId="LiveId" clId="{08259469-EA37-4589-94DB-D43DC49C6094}" dt="2026-03-18T17:04:14.787" v="109" actId="21"/>
          <ac:spMkLst>
            <pc:docMk/>
            <pc:sldMk cId="829614309" sldId="1301"/>
            <ac:spMk id="4" creationId="{CAA37510-6258-A6B3-21BF-D33D9E1EDC45}"/>
          </ac:spMkLst>
        </pc:spChg>
      </pc:sldChg>
      <pc:sldChg chg="modSp">
        <pc:chgData name="First Presbyterian Church, Blairstown, NJ" userId="96d466b960cbaa79" providerId="LiveId" clId="{08259469-EA37-4589-94DB-D43DC49C6094}" dt="2026-03-18T17:04:17.856" v="110"/>
        <pc:sldMkLst>
          <pc:docMk/>
          <pc:sldMk cId="3475915373" sldId="1302"/>
        </pc:sldMkLst>
        <pc:spChg chg="mod">
          <ac:chgData name="First Presbyterian Church, Blairstown, NJ" userId="96d466b960cbaa79" providerId="LiveId" clId="{08259469-EA37-4589-94DB-D43DC49C6094}" dt="2026-03-18T17:04:17.856" v="110"/>
          <ac:spMkLst>
            <pc:docMk/>
            <pc:sldMk cId="3475915373" sldId="1302"/>
            <ac:spMk id="4" creationId="{88D75E48-37AA-0285-E0C8-AE3817A8AA25}"/>
          </ac:spMkLst>
        </pc:spChg>
      </pc:sldChg>
      <pc:sldChg chg="modSp mod">
        <pc:chgData name="First Presbyterian Church, Blairstown, NJ" userId="96d466b960cbaa79" providerId="LiveId" clId="{08259469-EA37-4589-94DB-D43DC49C6094}" dt="2026-03-18T17:00:54.174" v="74" actId="20577"/>
        <pc:sldMkLst>
          <pc:docMk/>
          <pc:sldMk cId="3098112671" sldId="1308"/>
        </pc:sldMkLst>
        <pc:spChg chg="mod">
          <ac:chgData name="First Presbyterian Church, Blairstown, NJ" userId="96d466b960cbaa79" providerId="LiveId" clId="{08259469-EA37-4589-94DB-D43DC49C6094}" dt="2026-03-18T17:00:54.174" v="74" actId="20577"/>
          <ac:spMkLst>
            <pc:docMk/>
            <pc:sldMk cId="3098112671" sldId="1308"/>
            <ac:spMk id="17410" creationId="{89DDED1C-A6F9-AA5D-C5C5-FB65FBAD1D81}"/>
          </ac:spMkLst>
        </pc:spChg>
      </pc:sldChg>
      <pc:sldChg chg="modSp mod">
        <pc:chgData name="First Presbyterian Church, Blairstown, NJ" userId="96d466b960cbaa79" providerId="LiveId" clId="{08259469-EA37-4589-94DB-D43DC49C6094}" dt="2026-03-18T17:00:59.344" v="76" actId="6549"/>
        <pc:sldMkLst>
          <pc:docMk/>
          <pc:sldMk cId="3536474488" sldId="1309"/>
        </pc:sldMkLst>
        <pc:spChg chg="mod">
          <ac:chgData name="First Presbyterian Church, Blairstown, NJ" userId="96d466b960cbaa79" providerId="LiveId" clId="{08259469-EA37-4589-94DB-D43DC49C6094}" dt="2026-03-18T17:00:59.344" v="76" actId="6549"/>
          <ac:spMkLst>
            <pc:docMk/>
            <pc:sldMk cId="3536474488" sldId="1309"/>
            <ac:spMk id="17410" creationId="{24F1218C-FF52-323B-32F7-AAB95EF4C51A}"/>
          </ac:spMkLst>
        </pc:spChg>
      </pc:sldChg>
      <pc:sldChg chg="delSp add setBg delDesignElem">
        <pc:chgData name="First Presbyterian Church, Blairstown, NJ" userId="96d466b960cbaa79" providerId="LiveId" clId="{08259469-EA37-4589-94DB-D43DC49C6094}" dt="2026-03-18T16:51:51.879" v="48"/>
        <pc:sldMkLst>
          <pc:docMk/>
          <pc:sldMk cId="602606606" sldId="1310"/>
        </pc:sldMkLst>
      </pc:sldChg>
      <pc:sldChg chg="add">
        <pc:chgData name="First Presbyterian Church, Blairstown, NJ" userId="96d466b960cbaa79" providerId="LiveId" clId="{08259469-EA37-4589-94DB-D43DC49C6094}" dt="2026-03-18T17:15:57.376" v="147"/>
        <pc:sldMkLst>
          <pc:docMk/>
          <pc:sldMk cId="1277185631" sldId="1311"/>
        </pc:sldMkLst>
      </pc:sldChg>
      <pc:sldChg chg="modSp add mod">
        <pc:chgData name="First Presbyterian Church, Blairstown, NJ" userId="96d466b960cbaa79" providerId="LiveId" clId="{08259469-EA37-4589-94DB-D43DC49C6094}" dt="2026-03-20T14:05:28.847" v="215" actId="120"/>
        <pc:sldMkLst>
          <pc:docMk/>
          <pc:sldMk cId="3466640952" sldId="1312"/>
        </pc:sldMkLst>
        <pc:spChg chg="mod">
          <ac:chgData name="First Presbyterian Church, Blairstown, NJ" userId="96d466b960cbaa79" providerId="LiveId" clId="{08259469-EA37-4589-94DB-D43DC49C6094}" dt="2026-03-20T14:05:28.847" v="215" actId="120"/>
          <ac:spMkLst>
            <pc:docMk/>
            <pc:sldMk cId="3466640952" sldId="1312"/>
            <ac:spMk id="8194" creationId="{6EE37025-2204-E5A9-D2B8-A983EFFD017F}"/>
          </ac:spMkLst>
        </pc:spChg>
      </pc:sldChg>
      <pc:sldChg chg="modSp add mod">
        <pc:chgData name="First Presbyterian Church, Blairstown, NJ" userId="96d466b960cbaa79" providerId="LiveId" clId="{08259469-EA37-4589-94DB-D43DC49C6094}" dt="2026-03-20T18:22:26.315" v="216" actId="2710"/>
        <pc:sldMkLst>
          <pc:docMk/>
          <pc:sldMk cId="0" sldId="1313"/>
        </pc:sldMkLst>
        <pc:spChg chg="mod">
          <ac:chgData name="First Presbyterian Church, Blairstown, NJ" userId="96d466b960cbaa79" providerId="LiveId" clId="{08259469-EA37-4589-94DB-D43DC49C6094}" dt="2026-03-20T18:22:26.315" v="216" actId="2710"/>
          <ac:spMkLst>
            <pc:docMk/>
            <pc:sldMk cId="0" sldId="1313"/>
            <ac:spMk id="8194" creationId="{F31512E2-F393-4D44-A63D-55F78F8B5D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03/20/2026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9F10-40AB-5950-62A4-E7FE20B8E17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2A8A90-8A16-0973-48B7-C69EF89EE60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44A275B-3617-4D04-7AA1-2ED903B72BAC}"/>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9C8889C-29B6-A54E-EB54-F9C518B6CC7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28551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38</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63A7E-3579-5D14-7A34-80628D940F0D}"/>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C823581-D0C6-2EBF-C2A3-F76024AC1496}"/>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79E5AFD3-CDD1-49F9-EE69-06AA4695B84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FEC822FA-AE15-CFB7-D232-A20F240A1764}"/>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39</a:t>
            </a:fld>
            <a:endParaRPr lang="en-US" altLang="en-US">
              <a:latin typeface="Tahoma" panose="020B0604030504040204" pitchFamily="34" charset="0"/>
            </a:endParaRPr>
          </a:p>
        </p:txBody>
      </p:sp>
    </p:spTree>
    <p:extLst>
      <p:ext uri="{BB962C8B-B14F-4D97-AF65-F5344CB8AC3E}">
        <p14:creationId xmlns:p14="http://schemas.microsoft.com/office/powerpoint/2010/main" val="73737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026D-D83B-947E-D1F1-6B4207768A84}"/>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D3003FD-8A59-4C3F-7973-44C651FED25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B28C33A-2A75-1B1F-AF76-C8495743EA6B}"/>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D2BF0CA-5B20-112B-747D-41DA038E2F4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Tree>
    <p:extLst>
      <p:ext uri="{BB962C8B-B14F-4D97-AF65-F5344CB8AC3E}">
        <p14:creationId xmlns:p14="http://schemas.microsoft.com/office/powerpoint/2010/main" val="8242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3CB76-4D09-41EC-EFC2-4DCF3D710605}"/>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F6A8DE0-0CA9-348E-726E-B95507164EE2}"/>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9F559E6-2AFA-59DB-EC9F-FA28D2234D30}"/>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DEEB5FAA-CC4B-6E6F-2325-34D6F8212E6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Tree>
    <p:extLst>
      <p:ext uri="{BB962C8B-B14F-4D97-AF65-F5344CB8AC3E}">
        <p14:creationId xmlns:p14="http://schemas.microsoft.com/office/powerpoint/2010/main" val="113797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03/20/2026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86491" y="33384"/>
            <a:ext cx="7371017" cy="591021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Aft>
                <a:spcPts val="0"/>
              </a:spcAft>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(No. 647  GTG)</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Jesus Christ the Son. And now let the weak say, “we are strong”; let the poor say,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the Lord has done for us!” Give thanks.</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400" dirty="0">
                <a:effectLst/>
              </a:rPr>
              <a:t>~ Children may go downstairs for Sunday School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Him all creatures here below; </a:t>
            </a:r>
          </a:p>
          <a:p>
            <a:pPr algn="ctr" eaLnBrk="1" hangingPunct="1">
              <a:lnSpc>
                <a:spcPct val="150000"/>
              </a:lnSpc>
              <a:spcBef>
                <a:spcPct val="0"/>
              </a:spcBef>
              <a:buClrTx/>
              <a:buSzTx/>
              <a:buNone/>
              <a:defRPr/>
            </a:pPr>
            <a:r>
              <a:rPr lang="en-US" altLang="en-US" sz="3200" b="1" i="1" dirty="0"/>
              <a:t>Praise </a:t>
            </a:r>
            <a:r>
              <a:rPr lang="en-US" altLang="en-US" b="1" i="1" dirty="0"/>
              <a:t>Him</a:t>
            </a:r>
            <a:r>
              <a:rPr lang="en-US" altLang="en-US" sz="3200" b="1" i="1" dirty="0"/>
              <a:t>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7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LESSON:  Ezekiel 37: 1–14	</a:t>
            </a:r>
          </a:p>
          <a:p>
            <a:pPr algn="ctr">
              <a:buNone/>
              <a:defRPr/>
            </a:pPr>
            <a:r>
              <a:rPr lang="en-US" sz="2400" b="0" i="1" dirty="0">
                <a:cs typeface="Arial" pitchFamily="34" charset="0"/>
              </a:rPr>
              <a:t>In and with God, we have hope.</a:t>
            </a:r>
          </a:p>
          <a:p>
            <a:pPr indent="169863" algn="just">
              <a:lnSpc>
                <a:spcPct val="150000"/>
              </a:lnSpc>
              <a:buNone/>
            </a:pPr>
            <a:r>
              <a:rPr lang="en-US" sz="2800" b="1" dirty="0">
                <a:effectLst>
                  <a:outerShdw blurRad="38100" dist="38100" dir="2700000" algn="tl">
                    <a:srgbClr val="000000">
                      <a:alpha val="43137"/>
                    </a:srgbClr>
                  </a:outerShdw>
                </a:effectLst>
              </a:rPr>
              <a:t>37 </a:t>
            </a:r>
            <a:r>
              <a:rPr lang="en-US" sz="2800" dirty="0">
                <a:effectLst>
                  <a:outerShdw blurRad="38100" dist="38100" dir="2700000" algn="tl">
                    <a:srgbClr val="000000">
                      <a:alpha val="43137"/>
                    </a:srgbClr>
                  </a:outerShdw>
                </a:effectLst>
              </a:rPr>
              <a:t>The hand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came upon me, and he brought me out by the spirit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and set me down in the middle of a valley; it was full of bones.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He led me all around them; there were very many lying in the valley, and they were very dry.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He said to me, “Mortal, can these bones live?” I answered, “O Lord </a:t>
            </a:r>
            <a:r>
              <a:rPr lang="en-US" sz="2800" cap="small" dirty="0">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 you know.”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Then he said to me, “Prophesy to these bones and say to them: O dry bones, hear the word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B43-D484-EC3C-4957-ABBE965CDBC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C15F68A-FDE3-434A-291F-4B95A3628B06}"/>
              </a:ext>
            </a:extLst>
          </p:cNvPr>
          <p:cNvSpPr txBox="1">
            <a:spLocks noChangeArrowheads="1"/>
          </p:cNvSpPr>
          <p:nvPr/>
        </p:nvSpPr>
        <p:spPr bwMode="auto">
          <a:xfrm>
            <a:off x="152400" y="76200"/>
            <a:ext cx="8839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Thus says the Lord </a:t>
            </a:r>
            <a:r>
              <a:rPr lang="en-US" sz="2800" cap="small" dirty="0">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 to these bones: I will cause breath to enter you, and you shall live. </a:t>
            </a: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I will lay sinews on you and will cause flesh to come upon you and cover you with skin and put breath in you, and you shall live, and you shall know that I am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p>
          <a:p>
            <a:pPr indent="169863" algn="just">
              <a:lnSpc>
                <a:spcPct val="150000"/>
              </a:lnSpc>
              <a:buNone/>
            </a:pP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So I prophesied as I had been commanded, and as I prophesied, suddenly there was a noise, a rattling, and the bones came together, bone to its bone. </a:t>
            </a: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I looked, and there were sinews on them, and flesh had come upon them, and skin had covered them, . . .</a:t>
            </a:r>
          </a:p>
        </p:txBody>
      </p:sp>
    </p:spTree>
    <p:extLst>
      <p:ext uri="{BB962C8B-B14F-4D97-AF65-F5344CB8AC3E}">
        <p14:creationId xmlns:p14="http://schemas.microsoft.com/office/powerpoint/2010/main" val="88397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7D9A-11D3-0C21-3D01-4AF3E71D87B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9DDED1C-A6F9-AA5D-C5C5-FB65FBAD1D81}"/>
              </a:ext>
            </a:extLst>
          </p:cNvPr>
          <p:cNvSpPr txBox="1">
            <a:spLocks noChangeArrowheads="1"/>
          </p:cNvSpPr>
          <p:nvPr/>
        </p:nvSpPr>
        <p:spPr bwMode="auto">
          <a:xfrm>
            <a:off x="152400" y="76200"/>
            <a:ext cx="8839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dirty="0">
                <a:effectLst>
                  <a:outerShdw blurRad="38100" dist="38100" dir="2700000" algn="tl">
                    <a:srgbClr val="000000">
                      <a:alpha val="43137"/>
                    </a:srgbClr>
                  </a:outerShdw>
                </a:effectLst>
              </a:rPr>
              <a:t>but there was no breath in them. </a:t>
            </a: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Then he said to me, “Prophesy to the breath, prophesy, mortal, and say to the breath: Thus says the Lord </a:t>
            </a:r>
            <a:r>
              <a:rPr lang="en-US" sz="2800" cap="small" dirty="0">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 Come from the four winds, O breath, and breathe upon these slain, that they may live.” </a:t>
            </a:r>
            <a:r>
              <a:rPr lang="en-US" sz="2800" b="1"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I prophesied as he commanded me, and the breath came into them, and they lived and stood on their feet, a vast multitude.</a:t>
            </a:r>
          </a:p>
          <a:p>
            <a:pPr indent="169863" algn="just">
              <a:lnSpc>
                <a:spcPct val="150000"/>
              </a:lnSpc>
              <a:buNone/>
            </a:pPr>
            <a:r>
              <a:rPr lang="en-US" sz="2800" b="1" baseline="30000"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Then he said to me, “Mortal, these bones are the whole house of Israel. They say, ‘Our bones are dried up, and our hope is lost; . . .</a:t>
            </a:r>
          </a:p>
        </p:txBody>
      </p:sp>
    </p:spTree>
    <p:extLst>
      <p:ext uri="{BB962C8B-B14F-4D97-AF65-F5344CB8AC3E}">
        <p14:creationId xmlns:p14="http://schemas.microsoft.com/office/powerpoint/2010/main" val="309811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3B950-A8F1-5F49-3766-924C427E80C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4F1218C-FF52-323B-32F7-AAB95EF4C51A}"/>
              </a:ext>
            </a:extLst>
          </p:cNvPr>
          <p:cNvSpPr txBox="1">
            <a:spLocks noChangeArrowheads="1"/>
          </p:cNvSpPr>
          <p:nvPr/>
        </p:nvSpPr>
        <p:spPr bwMode="auto">
          <a:xfrm>
            <a:off x="152400" y="76200"/>
            <a:ext cx="8839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dirty="0">
                <a:effectLst>
                  <a:outerShdw blurRad="38100" dist="38100" dir="2700000" algn="tl">
                    <a:srgbClr val="000000">
                      <a:alpha val="43137"/>
                    </a:srgbClr>
                  </a:outerShdw>
                </a:effectLst>
              </a:rPr>
              <a:t>we are cut off completely.’ </a:t>
            </a: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Therefore prophesy and say to them: Thus says the Lord </a:t>
            </a:r>
            <a:r>
              <a:rPr lang="en-US" sz="2800" cap="small" dirty="0">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 I am going to open your graves and bring you up from your graves, O my people, and I will bring you back to the land of Israel. </a:t>
            </a: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And you shall know that I am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when I open your graves and bring you up from your graves, O my people. </a:t>
            </a: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I will put my spirit within you, and you shall live, and I will place you on your own soil; then you shall know that I,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have spoken and will act, says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3647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11: 1–35	</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performs a great miracle</a:t>
            </a: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233363" algn="just">
              <a:lnSpc>
                <a:spcPct val="150000"/>
              </a:lnSpc>
              <a:buNone/>
            </a:pPr>
            <a:r>
              <a:rPr lang="en-US" sz="2800" b="1"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Now a certain man was ill, Lazarus of Bethany, the village of Mary and her sister Martha.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Mary was the one who anointed the Lord with perfume and wiped his feet with her hair; her brother Lazarus was ill.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So the sisters sent a message to Jesus, “Lord, he whom you love is ill.”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But when Jesus heard it, he said, “This illness does not lead to death; rather, it is for God’s glory, so that the Son of God may be glorified through it.”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5821465"/>
          </a:xfrm>
          <a:prstGeom prst="rect">
            <a:avLst/>
          </a:prstGeom>
          <a:noFill/>
        </p:spPr>
        <p:txBody>
          <a:bodyPr wrap="square">
            <a:spAutoFit/>
          </a:bodyPr>
          <a:lstStyle/>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Accordingly, though Jesus loved Martha and her sister and Lazarus,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having heard that Lazarus was ill, he stayed two days longer in the place where he was.</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after this he said to the disciples, “Let us go to Judea again.”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disciples said to him, “Rabbi, the Jews were just now trying to stone you, and are you going there again?”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“Are there not twelve hours of daylight? </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6467796"/>
          </a:xfrm>
          <a:prstGeom prst="rect">
            <a:avLst/>
          </a:prstGeom>
          <a:noFill/>
        </p:spPr>
        <p:txBody>
          <a:bodyPr wrap="square">
            <a:spAutoFit/>
          </a:bodyPr>
          <a:lstStyle/>
          <a:p>
            <a:pPr indent="2333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Those who walk during the day do not stumble because they see the light of this world.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those who walk at night stumble because the light is not in them.”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saying this, he told them, “Our friend Lazarus has fallen asleep, but I am going there to awaken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disciples said to him, “Lord, if he has fallen asleep, he will be all right.”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however, had been speaking about his death, but they thought that he was referring merely to sleep.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Jesus told them plainly, . . .</a:t>
            </a:r>
          </a:p>
        </p:txBody>
      </p:sp>
    </p:spTree>
    <p:extLst>
      <p:ext uri="{BB962C8B-B14F-4D97-AF65-F5344CB8AC3E}">
        <p14:creationId xmlns:p14="http://schemas.microsoft.com/office/powerpoint/2010/main" val="324720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7241D-1ACF-D049-6E20-9A956FBC71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83C81E-4250-6310-D5AF-E55EE567EBBB}"/>
              </a:ext>
            </a:extLst>
          </p:cNvPr>
          <p:cNvSpPr txBox="1"/>
          <p:nvPr/>
        </p:nvSpPr>
        <p:spPr>
          <a:xfrm>
            <a:off x="323850" y="152400"/>
            <a:ext cx="8496300" cy="6467796"/>
          </a:xfrm>
          <a:prstGeom prst="rect">
            <a:avLst/>
          </a:prstGeom>
          <a:noFill/>
        </p:spPr>
        <p:txBody>
          <a:bodyPr wrap="square">
            <a:spAutoFit/>
          </a:bodyPr>
          <a:lstStyle/>
          <a:p>
            <a:pPr indent="2333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“Lazarus is dead.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your sake I am glad I was not there, so that you may believe. But let us go to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Thomas, who was called the Twin, said to his fellow disciples, “Let us also go, that we may die with him.”</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Jesus arrived, he found that Lazarus had already been in the tomb four days.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Bethany was near Jerusalem, some two miles away,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many of the Jews had come to Martha and Mary to console them about their brother. . . .</a:t>
            </a:r>
          </a:p>
        </p:txBody>
      </p:sp>
    </p:spTree>
    <p:extLst>
      <p:ext uri="{BB962C8B-B14F-4D97-AF65-F5344CB8AC3E}">
        <p14:creationId xmlns:p14="http://schemas.microsoft.com/office/powerpoint/2010/main" val="256946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E8AAE-551E-C166-9814-264C5B73E5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334C2D-B3D9-4D59-41F9-438A1F14E7F7}"/>
              </a:ext>
            </a:extLst>
          </p:cNvPr>
          <p:cNvSpPr txBox="1"/>
          <p:nvPr/>
        </p:nvSpPr>
        <p:spPr>
          <a:xfrm>
            <a:off x="323850" y="152400"/>
            <a:ext cx="8496300" cy="6467796"/>
          </a:xfrm>
          <a:prstGeom prst="rect">
            <a:avLst/>
          </a:prstGeom>
          <a:noFill/>
        </p:spPr>
        <p:txBody>
          <a:bodyPr wrap="square">
            <a:spAutoFit/>
          </a:bodyPr>
          <a:lstStyle/>
          <a:p>
            <a:pPr indent="2333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Martha heard that Jesus was coming, she went and met him, while Mary stayed at home.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Martha said to Jesus, “Lord, if you had been here, my brother would not have died.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even now I know that God will give you whatever you ask of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her, “Your brother will rise again.”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Martha said to him, “I know that he will rise again in the resurrection on the last day.”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her, “I am the resurrection and the life. Those who believe in me, . . .</a:t>
            </a:r>
          </a:p>
        </p:txBody>
      </p:sp>
    </p:spTree>
    <p:extLst>
      <p:ext uri="{BB962C8B-B14F-4D97-AF65-F5344CB8AC3E}">
        <p14:creationId xmlns:p14="http://schemas.microsoft.com/office/powerpoint/2010/main" val="4211213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2DD1-3E8D-04ED-ABC9-F71097DAB5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F7C2FC-971A-901D-19DF-8FB010D90203}"/>
              </a:ext>
            </a:extLst>
          </p:cNvPr>
          <p:cNvSpPr txBox="1"/>
          <p:nvPr/>
        </p:nvSpPr>
        <p:spPr>
          <a:xfrm>
            <a:off x="323850" y="152400"/>
            <a:ext cx="8591550" cy="5821465"/>
          </a:xfrm>
          <a:prstGeom prst="rect">
            <a:avLst/>
          </a:prstGeom>
          <a:noFill/>
        </p:spPr>
        <p:txBody>
          <a:bodyPr wrap="square">
            <a:spAutoFit/>
          </a:bodyPr>
          <a:lstStyle/>
          <a:p>
            <a:pPr indent="2333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though they die, will live,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everyone who lives and believes in me will never die. Do you believe this?”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She said to him, “Yes, Lord, I believe that you are the Messiah, the Son of God, the one coming into the world.”</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she had said this, she went back and called her sister Mary and told her privately, “The Teacher is here and is calling for you.”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when she heard it, she got up quickly and went to him. . . .</a:t>
            </a:r>
          </a:p>
        </p:txBody>
      </p:sp>
    </p:spTree>
    <p:extLst>
      <p:ext uri="{BB962C8B-B14F-4D97-AF65-F5344CB8AC3E}">
        <p14:creationId xmlns:p14="http://schemas.microsoft.com/office/powerpoint/2010/main" val="357116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277C-F869-5C13-8890-6694B1ACE3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A37510-6258-A6B3-21BF-D33D9E1EDC45}"/>
              </a:ext>
            </a:extLst>
          </p:cNvPr>
          <p:cNvSpPr txBox="1"/>
          <p:nvPr/>
        </p:nvSpPr>
        <p:spPr>
          <a:xfrm>
            <a:off x="323850" y="152400"/>
            <a:ext cx="8496300" cy="5821465"/>
          </a:xfrm>
          <a:prstGeom prst="rect">
            <a:avLst/>
          </a:prstGeom>
          <a:noFill/>
        </p:spPr>
        <p:txBody>
          <a:bodyPr wrap="square">
            <a:spAutoFit/>
          </a:bodyPr>
          <a:lstStyle/>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Jesus had not yet come to the village but was still at the place where Martha had met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Jews who were with her in the house consoling her saw Mary get up quickly and go out. They followed her because they thought that she was going to the tomb to weep there.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Mary came where Jesus was and saw him, she knelt at his feet and said to him, “Lord, if you had been here, my brother would not have died.” . . .</a:t>
            </a:r>
          </a:p>
        </p:txBody>
      </p:sp>
    </p:spTree>
    <p:extLst>
      <p:ext uri="{BB962C8B-B14F-4D97-AF65-F5344CB8AC3E}">
        <p14:creationId xmlns:p14="http://schemas.microsoft.com/office/powerpoint/2010/main" val="82961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73CFC-6527-BFEE-BA4B-A059C53E55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D75E48-37AA-0285-E0C8-AE3817A8AA25}"/>
              </a:ext>
            </a:extLst>
          </p:cNvPr>
          <p:cNvSpPr txBox="1"/>
          <p:nvPr/>
        </p:nvSpPr>
        <p:spPr>
          <a:xfrm>
            <a:off x="323850" y="152400"/>
            <a:ext cx="8496300" cy="3236142"/>
          </a:xfrm>
          <a:prstGeom prst="rect">
            <a:avLst/>
          </a:prstGeom>
          <a:noFill/>
        </p:spPr>
        <p:txBody>
          <a:bodyPr wrap="square">
            <a:spAutoFit/>
          </a:bodyPr>
          <a:lstStyle/>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Jesus saw her weeping and the Jews who came with her also weeping, he was greatly disturbed in spirit and deeply moved.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said, “Where have you laid him?” They said to him, “Lord, come and see.”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began to weep.</a:t>
            </a:r>
          </a:p>
        </p:txBody>
      </p:sp>
    </p:spTree>
    <p:extLst>
      <p:ext uri="{BB962C8B-B14F-4D97-AF65-F5344CB8AC3E}">
        <p14:creationId xmlns:p14="http://schemas.microsoft.com/office/powerpoint/2010/main" val="347591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en-US" sz="4000" i="1" dirty="0"/>
              <a:t>“Abide with Me”</a:t>
            </a:r>
          </a:p>
          <a:p>
            <a:pPr algn="ctr">
              <a:spcBef>
                <a:spcPct val="20000"/>
              </a:spcBef>
              <a:spcAft>
                <a:spcPts val="600"/>
              </a:spcAft>
              <a:buClr>
                <a:schemeClr val="tx2"/>
              </a:buClr>
              <a:buSzPct val="70000"/>
              <a:buFont typeface="Wingdings 2" charset="2"/>
            </a:pPr>
            <a:endParaRPr lang="en-US" sz="4000" i="1" dirty="0"/>
          </a:p>
          <a:p>
            <a:pPr algn="ctr">
              <a:spcBef>
                <a:spcPct val="20000"/>
              </a:spcBef>
              <a:spcAft>
                <a:spcPts val="600"/>
              </a:spcAft>
              <a:buClr>
                <a:schemeClr val="tx2"/>
              </a:buClr>
              <a:buSzPct val="70000"/>
              <a:buFont typeface="Wingdings 2" charset="2"/>
            </a:pPr>
            <a:r>
              <a:rPr lang="en-US" sz="3000" i="1" dirty="0"/>
              <a:t> by Victor C. Johnson</a:t>
            </a:r>
          </a:p>
          <a:p>
            <a:pPr algn="ctr">
              <a:spcBef>
                <a:spcPct val="20000"/>
              </a:spcBef>
              <a:spcAft>
                <a:spcPts val="600"/>
              </a:spcAft>
              <a:buClr>
                <a:schemeClr val="tx2"/>
              </a:buClr>
              <a:buSzPct val="70000"/>
              <a:buFont typeface="Wingdings 2" charset="2"/>
            </a:pPr>
            <a:endParaRPr lang="en-US" sz="3200" i="1" dirty="0"/>
          </a:p>
        </p:txBody>
      </p:sp>
    </p:spTree>
    <p:extLst>
      <p:ext uri="{BB962C8B-B14F-4D97-AF65-F5344CB8AC3E}">
        <p14:creationId xmlns:p14="http://schemas.microsoft.com/office/powerpoint/2010/main" val="949462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05" name="Rectangle 20504">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506" name="Rectangle 20505">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1"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265464" y="643467"/>
            <a:ext cx="4090308" cy="5147733"/>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a:t>
            </a:r>
          </a:p>
          <a:p>
            <a:pPr eaLnBrk="1" hangingPunct="1">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 at Work?</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5170-5E33-F388-5676-43A51286CA7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BD3F2DB8-12B6-8E3E-E807-752198450D59}"/>
              </a:ext>
            </a:extLst>
          </p:cNvPr>
          <p:cNvSpPr txBox="1">
            <a:spLocks noChangeArrowheads="1"/>
          </p:cNvSpPr>
          <p:nvPr/>
        </p:nvSpPr>
        <p:spPr bwMode="auto">
          <a:xfrm>
            <a:off x="228600" y="76200"/>
            <a:ext cx="8839200" cy="645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Out of the depths, I call to you, Yahweh:</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Lord, my cry. Listen attentively to the sound of my pleading.</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Rely, all of us—our whole being on Yahweh—on Yahweh’s promise!</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My whole being hopes in the Lord, God’s people hope in Yahweh.</a:t>
            </a:r>
          </a:p>
          <a:p>
            <a:pPr indent="-4763" algn="r">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 .</a:t>
            </a:r>
            <a:endParaRPr lang="en-US"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649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152400"/>
            <a:ext cx="85725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 Romans 8: 28, 35, 37–39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know that all things work together for good, for those who love God, who are called according to his purpose. Who will separate us from the love of Christ? Will hardship, or distress, or persecution, or famine, or nakedness, or peril, or sword?</a:t>
            </a:r>
          </a:p>
          <a:p>
            <a:pPr marR="0" indent="404813" algn="r">
              <a:lnSpc>
                <a:spcPct val="150000"/>
              </a:lnSpc>
              <a:spcBef>
                <a:spcPts val="0"/>
              </a:spcBef>
              <a:buNone/>
            </a:pP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7620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No, in all these things we are more than conquerors through him who loved us. Neither death nor life, nor angels, nor rulers, nor things present, nor things to come, nor powers, nor height, nor depth, nor anything else in all creation, will be able to separate us from the love of God in Christ Jesus our Lord. Amen.</a:t>
            </a:r>
          </a:p>
        </p:txBody>
      </p:sp>
    </p:spTree>
    <p:extLst>
      <p:ext uri="{BB962C8B-B14F-4D97-AF65-F5344CB8AC3E}">
        <p14:creationId xmlns:p14="http://schemas.microsoft.com/office/powerpoint/2010/main" val="248024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a:t>
            </a:r>
            <a:r>
              <a:rPr lang="en-US" altLang="en-US" sz="2200" b="0" i="1" dirty="0">
                <a:effectLst>
                  <a:outerShdw blurRad="38100" dist="38100" dir="2700000" algn="tl">
                    <a:srgbClr val="000000">
                      <a:alpha val="43137"/>
                    </a:srgbClr>
                  </a:outerShdw>
                </a:effectLst>
              </a:rPr>
              <a:t>85	What Wondrous Love Is This 			vv. 1, 2</a:t>
            </a:r>
            <a:endParaRPr lang="en-US" altLang="en-US" sz="1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wondrous love is this,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my soul, O my soul,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wondrous love is this, O my soul!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wondrous love is this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caused the Lord of bliss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bear the heavy cross for my soul,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my soul,</a:t>
            </a:r>
          </a:p>
          <a:p>
            <a:pPr algn="ct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To bear the heavy cross for my soul!</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0B28-5FC8-920B-2539-47275682C90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E0074FE-703E-9AD5-C4B4-067C4E41359F}"/>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God and to the Lamb,</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sing, I will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God and to the Lamb, I will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God and to the Lamb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is the great I 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While millions join the theme,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sing, I will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While millions join the theme, I will sing!</a:t>
            </a:r>
          </a:p>
        </p:txBody>
      </p:sp>
    </p:spTree>
    <p:extLst>
      <p:ext uri="{BB962C8B-B14F-4D97-AF65-F5344CB8AC3E}">
        <p14:creationId xmlns:p14="http://schemas.microsoft.com/office/powerpoint/2010/main" val="1709600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the Light of Your Love Is Shining!	</a:t>
            </a:r>
          </a:p>
          <a:p>
            <a:pPr marL="0" indent="0" algn="r">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vv. 1, 2 | No. 192 GTG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the light of your love is shining,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midst of the darkness, shining;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Light of the World, shine upon us;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set us free by the truth you now bring us.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on me; shine on me. </a:t>
            </a:r>
          </a:p>
          <a:p>
            <a:pPr marL="0" indent="0" algn="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3D04-CEC8-90C3-EE04-211E21BEF153}"/>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868B448C-9ADB-13FD-ED9D-C5BECB2781D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REFRAIN:           </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Jesus, shine;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this land with the Father’s glory.</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Blaze, Spirit, blaze; set our hearts on fire.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Flow, river, flow;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flood the nations with grace and mercy.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Send forth your word, Lord,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there be light.</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981020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I come to your awesome presence,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the shadows into your radiance;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the blood I may enter your brightness.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Search me; try me;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consume all my darkness;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on me; shine on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77185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01F2-5BD6-068C-D46E-E7ADFA953C6E}"/>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6EE37025-2204-E5A9-D2B8-A983EFFD017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REFRAIN:           </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Jesus, shine;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this land with the Father’s glory.</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Blaze, Spirit, blaze; set our hearts on fire.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Flow, river, flow;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flood the nations with grace and mercy.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Send forth your word, Lord,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there be light.</a:t>
            </a:r>
          </a:p>
          <a:p>
            <a:pPr marL="0" indent="0" algn="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664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228600" y="381000"/>
            <a:ext cx="83058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Yahweh is faithful love; with God comes a generous ransom. </a:t>
            </a:r>
          </a:p>
          <a:p>
            <a:pPr indent="-4763">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Abundant in steadfast love and mercy, God will ransom us. </a:t>
            </a:r>
          </a:p>
          <a:p>
            <a:pPr marL="233363" indent="-4763">
              <a:spcBef>
                <a:spcPts val="0"/>
              </a:spcBef>
              <a:spcAft>
                <a:spcPts val="1200"/>
              </a:spcAft>
              <a:buNone/>
              <a:tabLst/>
              <a:defRPr/>
            </a:pPr>
            <a:endParaRPr lang="en-US" altLang="en-US" sz="2400" dirty="0">
              <a:effectLst>
                <a:outerShdw blurRad="38100" dist="38100" dir="2700000" algn="tl">
                  <a:srgbClr val="000000">
                    <a:alpha val="43137"/>
                  </a:srgbClr>
                </a:outerShdw>
              </a:effectLst>
            </a:endParaRPr>
          </a:p>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With grateful hearts and with lips of praise, </a:t>
            </a:r>
            <a:br>
              <a:rPr lang="en-US" altLang="en-US" sz="2400" dirty="0">
                <a:effectLst>
                  <a:outerShdw blurRad="38100" dist="38100" dir="2700000" algn="tl">
                    <a:srgbClr val="000000">
                      <a:alpha val="43137"/>
                    </a:srgbClr>
                  </a:outerShdw>
                </a:effectLst>
              </a:rPr>
            </a:br>
            <a:r>
              <a:rPr lang="en-US" altLang="en-US" sz="2400" dirty="0">
                <a:effectLst>
                  <a:outerShdw blurRad="38100" dist="38100" dir="2700000" algn="tl">
                    <a:srgbClr val="000000">
                      <a:alpha val="43137"/>
                    </a:srgbClr>
                  </a:outerShdw>
                </a:effectLst>
              </a:rPr>
              <a:t>let us worship God.</a:t>
            </a:r>
          </a:p>
        </p:txBody>
      </p:sp>
    </p:spTree>
    <p:extLst>
      <p:ext uri="{BB962C8B-B14F-4D97-AF65-F5344CB8AC3E}">
        <p14:creationId xmlns:p14="http://schemas.microsoft.com/office/powerpoint/2010/main" val="4287854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476  O Worship the King, All Glorious Above!</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worship the King, all glorious above!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gratefully sing God's power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God's love;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 shield and defender,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Ancient of Days,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Pavilioned in splendor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girded with praise.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91E1-17EC-B358-E814-67AB5968945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E8BD3005-37FA-3325-D047-6E55DDFB054C}"/>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Frail children of dust, and feeble as frail,</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Thee do we trust, nor find Thee to fail;</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mercies how tender,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firm to the end,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 maker, defender,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redeemer, and friend.</a:t>
            </a:r>
          </a:p>
        </p:txBody>
      </p:sp>
    </p:spTree>
    <p:extLst>
      <p:ext uri="{BB962C8B-B14F-4D97-AF65-F5344CB8AC3E}">
        <p14:creationId xmlns:p14="http://schemas.microsoft.com/office/powerpoint/2010/main" val="140348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in whom we trust and hope, we are called to believe in you, to trust in you, to rely on you. And yet sometimes this can be a difficult thing to do. Life does not go the way we want. We confuse our way with your will, and sometimes we are constantly fighting the forces of life,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5914055"/>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like a salmon swimming upstream. </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our trials, our temptations, and our sins get the best of us. Help us align our lives with your will. Teach us the workings of your love and your Spirit; that we may live as your children, faithful lives, freed and forgiven. In Jesus’ name, we pray. Amen. </a:t>
            </a:r>
          </a:p>
        </p:txBody>
      </p:sp>
    </p:spTree>
    <p:extLst>
      <p:ext uri="{BB962C8B-B14F-4D97-AF65-F5344CB8AC3E}">
        <p14:creationId xmlns:p14="http://schemas.microsoft.com/office/powerpoint/2010/main" val="32739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Happy are those who delight in the saving grace of Jesus, our Lord.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34280</TotalTime>
  <Words>2753</Words>
  <Application>Microsoft Office PowerPoint</Application>
  <PresentationFormat>Letter Paper (8.5x11 in)</PresentationFormat>
  <Paragraphs>193</Paragraphs>
  <Slides>40</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Narrow</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1291</cp:revision>
  <cp:lastPrinted>2026-02-06T19:41:13Z</cp:lastPrinted>
  <dcterms:created xsi:type="dcterms:W3CDTF">2009-07-01T23:04:59Z</dcterms:created>
  <dcterms:modified xsi:type="dcterms:W3CDTF">2026-03-20T18:22:35Z</dcterms:modified>
</cp:coreProperties>
</file>