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51"/>
  </p:notesMasterIdLst>
  <p:handoutMasterIdLst>
    <p:handoutMasterId r:id="rId52"/>
  </p:handoutMasterIdLst>
  <p:sldIdLst>
    <p:sldId id="1149" r:id="rId2"/>
    <p:sldId id="1162" r:id="rId3"/>
    <p:sldId id="1297" r:id="rId4"/>
    <p:sldId id="1189" r:id="rId5"/>
    <p:sldId id="1304" r:id="rId6"/>
    <p:sldId id="908" r:id="rId7"/>
    <p:sldId id="1305" r:id="rId8"/>
    <p:sldId id="1021" r:id="rId9"/>
    <p:sldId id="1306" r:id="rId10"/>
    <p:sldId id="909" r:id="rId11"/>
    <p:sldId id="1307" r:id="rId12"/>
    <p:sldId id="856" r:id="rId13"/>
    <p:sldId id="721" r:id="rId14"/>
    <p:sldId id="1291" r:id="rId15"/>
    <p:sldId id="259" r:id="rId16"/>
    <p:sldId id="1180" r:id="rId17"/>
    <p:sldId id="993" r:id="rId18"/>
    <p:sldId id="792" r:id="rId19"/>
    <p:sldId id="1249" r:id="rId20"/>
    <p:sldId id="1257" r:id="rId21"/>
    <p:sldId id="905" r:id="rId22"/>
    <p:sldId id="1292" r:id="rId23"/>
    <p:sldId id="1308" r:id="rId24"/>
    <p:sldId id="1309" r:id="rId25"/>
    <p:sldId id="920" r:id="rId26"/>
    <p:sldId id="921" r:id="rId27"/>
    <p:sldId id="1280" r:id="rId28"/>
    <p:sldId id="1293" r:id="rId29"/>
    <p:sldId id="1298" r:id="rId30"/>
    <p:sldId id="1299" r:id="rId31"/>
    <p:sldId id="1300" r:id="rId32"/>
    <p:sldId id="1301" r:id="rId33"/>
    <p:sldId id="1302" r:id="rId34"/>
    <p:sldId id="1303" r:id="rId35"/>
    <p:sldId id="1281" r:id="rId36"/>
    <p:sldId id="1133" r:id="rId37"/>
    <p:sldId id="1154" r:id="rId38"/>
    <p:sldId id="1260" r:id="rId39"/>
    <p:sldId id="750" r:id="rId40"/>
    <p:sldId id="1282" r:id="rId41"/>
    <p:sldId id="924" r:id="rId42"/>
    <p:sldId id="1294" r:id="rId43"/>
    <p:sldId id="863" r:id="rId44"/>
    <p:sldId id="1276" r:id="rId45"/>
    <p:sldId id="742" r:id="rId46"/>
    <p:sldId id="1144" r:id="rId47"/>
    <p:sldId id="1138" r:id="rId48"/>
    <p:sldId id="1145" r:id="rId49"/>
    <p:sldId id="531" r:id="rId50"/>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9C6E"/>
    <a:srgbClr val="FDE151"/>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D82345-4994-4990-9FAF-284DF045F542}" v="49" dt="2026-03-06T15:02:11.0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90" d="100"/>
          <a:sy n="90" d="100"/>
        </p:scale>
        <p:origin x="2286" y="3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08259469-EA37-4589-94DB-D43DC49C6094}"/>
    <pc:docChg chg="undo custSel addSld delSld modSld">
      <pc:chgData name="First Presbyterian Church, Blairstown, NJ" userId="96d466b960cbaa79" providerId="LiveId" clId="{08259469-EA37-4589-94DB-D43DC49C6094}" dt="2026-03-06T17:50:20.891" v="390" actId="6549"/>
      <pc:docMkLst>
        <pc:docMk/>
      </pc:docMkLst>
      <pc:sldChg chg="modSp mod">
        <pc:chgData name="First Presbyterian Church, Blairstown, NJ" userId="96d466b960cbaa79" providerId="LiveId" clId="{08259469-EA37-4589-94DB-D43DC49C6094}" dt="2026-03-05T17:28:01.038" v="63" actId="20577"/>
        <pc:sldMkLst>
          <pc:docMk/>
          <pc:sldMk cId="0" sldId="259"/>
        </pc:sldMkLst>
        <pc:spChg chg="mod">
          <ac:chgData name="First Presbyterian Church, Blairstown, NJ" userId="96d466b960cbaa79" providerId="LiveId" clId="{08259469-EA37-4589-94DB-D43DC49C6094}" dt="2026-03-05T17:28:01.038" v="63" actId="20577"/>
          <ac:spMkLst>
            <pc:docMk/>
            <pc:sldMk cId="0" sldId="259"/>
            <ac:spMk id="8194" creationId="{BC6D61EA-6048-4BEF-91FB-A3938ABBBFCE}"/>
          </ac:spMkLst>
        </pc:spChg>
      </pc:sldChg>
      <pc:sldChg chg="del">
        <pc:chgData name="First Presbyterian Church, Blairstown, NJ" userId="96d466b960cbaa79" providerId="LiveId" clId="{08259469-EA37-4589-94DB-D43DC49C6094}" dt="2026-03-05T17:26:36.677" v="55" actId="47"/>
        <pc:sldMkLst>
          <pc:docMk/>
          <pc:sldMk cId="0" sldId="704"/>
        </pc:sldMkLst>
      </pc:sldChg>
      <pc:sldChg chg="modSp mod">
        <pc:chgData name="First Presbyterian Church, Blairstown, NJ" userId="96d466b960cbaa79" providerId="LiveId" clId="{08259469-EA37-4589-94DB-D43DC49C6094}" dt="2026-03-05T18:11:54.959" v="361" actId="121"/>
        <pc:sldMkLst>
          <pc:docMk/>
          <pc:sldMk cId="0" sldId="721"/>
        </pc:sldMkLst>
        <pc:spChg chg="mod">
          <ac:chgData name="First Presbyterian Church, Blairstown, NJ" userId="96d466b960cbaa79" providerId="LiveId" clId="{08259469-EA37-4589-94DB-D43DC49C6094}" dt="2026-03-05T18:11:54.959" v="361" actId="121"/>
          <ac:spMkLst>
            <pc:docMk/>
            <pc:sldMk cId="0" sldId="721"/>
            <ac:spMk id="82948" creationId="{4CF610CB-4F8E-432E-8410-39C18A313456}"/>
          </ac:spMkLst>
        </pc:spChg>
      </pc:sldChg>
      <pc:sldChg chg="add">
        <pc:chgData name="First Presbyterian Church, Blairstown, NJ" userId="96d466b960cbaa79" providerId="LiveId" clId="{08259469-EA37-4589-94DB-D43DC49C6094}" dt="2026-03-05T17:42:07.877" v="268"/>
        <pc:sldMkLst>
          <pc:docMk/>
          <pc:sldMk cId="0" sldId="742"/>
        </pc:sldMkLst>
      </pc:sldChg>
      <pc:sldChg chg="modSp mod">
        <pc:chgData name="First Presbyterian Church, Blairstown, NJ" userId="96d466b960cbaa79" providerId="LiveId" clId="{08259469-EA37-4589-94DB-D43DC49C6094}" dt="2026-03-05T17:39:51.493" v="224" actId="20577"/>
        <pc:sldMkLst>
          <pc:docMk/>
          <pc:sldMk cId="0" sldId="750"/>
        </pc:sldMkLst>
        <pc:spChg chg="mod">
          <ac:chgData name="First Presbyterian Church, Blairstown, NJ" userId="96d466b960cbaa79" providerId="LiveId" clId="{08259469-EA37-4589-94DB-D43DC49C6094}" dt="2026-03-05T17:39:51.493" v="224" actId="20577"/>
          <ac:spMkLst>
            <pc:docMk/>
            <pc:sldMk cId="0" sldId="750"/>
            <ac:spMk id="14338" creationId="{D522C88E-8367-8040-CCB7-512F5506FFFD}"/>
          </ac:spMkLst>
        </pc:spChg>
      </pc:sldChg>
      <pc:sldChg chg="modSp add del mod">
        <pc:chgData name="First Presbyterian Church, Blairstown, NJ" userId="96d466b960cbaa79" providerId="LiveId" clId="{08259469-EA37-4589-94DB-D43DC49C6094}" dt="2026-03-05T18:10:42.157" v="357" actId="403"/>
        <pc:sldMkLst>
          <pc:docMk/>
          <pc:sldMk cId="3940582308" sldId="856"/>
        </pc:sldMkLst>
        <pc:spChg chg="mod">
          <ac:chgData name="First Presbyterian Church, Blairstown, NJ" userId="96d466b960cbaa79" providerId="LiveId" clId="{08259469-EA37-4589-94DB-D43DC49C6094}" dt="2026-03-05T18:10:42.157" v="357" actId="403"/>
          <ac:spMkLst>
            <pc:docMk/>
            <pc:sldMk cId="3940582308" sldId="856"/>
            <ac:spMk id="2" creationId="{DB04B31E-AAF8-C950-D5BC-22C58C5A8D0E}"/>
          </ac:spMkLst>
        </pc:spChg>
      </pc:sldChg>
      <pc:sldChg chg="modSp mod">
        <pc:chgData name="First Presbyterian Church, Blairstown, NJ" userId="96d466b960cbaa79" providerId="LiveId" clId="{08259469-EA37-4589-94DB-D43DC49C6094}" dt="2026-03-05T17:32:04.796" v="111"/>
        <pc:sldMkLst>
          <pc:docMk/>
          <pc:sldMk cId="1174558784" sldId="905"/>
        </pc:sldMkLst>
        <pc:spChg chg="mod">
          <ac:chgData name="First Presbyterian Church, Blairstown, NJ" userId="96d466b960cbaa79" providerId="LiveId" clId="{08259469-EA37-4589-94DB-D43DC49C6094}" dt="2026-03-05T17:32:04.796" v="111"/>
          <ac:spMkLst>
            <pc:docMk/>
            <pc:sldMk cId="1174558784" sldId="905"/>
            <ac:spMk id="17410" creationId="{4532FAAA-3A0F-4CF3-BD4A-7E5B879733B0}"/>
          </ac:spMkLst>
        </pc:spChg>
      </pc:sldChg>
      <pc:sldChg chg="modSp add mod">
        <pc:chgData name="First Presbyterian Church, Blairstown, NJ" userId="96d466b960cbaa79" providerId="LiveId" clId="{08259469-EA37-4589-94DB-D43DC49C6094}" dt="2026-03-05T18:06:00.420" v="281" actId="255"/>
        <pc:sldMkLst>
          <pc:docMk/>
          <pc:sldMk cId="0" sldId="908"/>
        </pc:sldMkLst>
        <pc:spChg chg="mod">
          <ac:chgData name="First Presbyterian Church, Blairstown, NJ" userId="96d466b960cbaa79" providerId="LiveId" clId="{08259469-EA37-4589-94DB-D43DC49C6094}" dt="2026-03-05T18:06:00.420" v="281" actId="255"/>
          <ac:spMkLst>
            <pc:docMk/>
            <pc:sldMk cId="0" sldId="908"/>
            <ac:spMk id="66563" creationId="{8DB0BB0B-E6E4-8AA6-5CFF-A3D10CCDE3A3}"/>
          </ac:spMkLst>
        </pc:spChg>
      </pc:sldChg>
      <pc:sldChg chg="modSp add del mod">
        <pc:chgData name="First Presbyterian Church, Blairstown, NJ" userId="96d466b960cbaa79" providerId="LiveId" clId="{08259469-EA37-4589-94DB-D43DC49C6094}" dt="2026-03-05T18:10:20.680" v="344" actId="20577"/>
        <pc:sldMkLst>
          <pc:docMk/>
          <pc:sldMk cId="0" sldId="909"/>
        </pc:sldMkLst>
        <pc:spChg chg="mod">
          <ac:chgData name="First Presbyterian Church, Blairstown, NJ" userId="96d466b960cbaa79" providerId="LiveId" clId="{08259469-EA37-4589-94DB-D43DC49C6094}" dt="2026-03-05T18:10:20.680" v="344" actId="20577"/>
          <ac:spMkLst>
            <pc:docMk/>
            <pc:sldMk cId="0" sldId="909"/>
            <ac:spMk id="2" creationId="{DB04B31E-AAF8-C950-D5BC-22C58C5A8D0E}"/>
          </ac:spMkLst>
        </pc:spChg>
      </pc:sldChg>
      <pc:sldChg chg="modSp mod">
        <pc:chgData name="First Presbyterian Church, Blairstown, NJ" userId="96d466b960cbaa79" providerId="LiveId" clId="{08259469-EA37-4589-94DB-D43DC49C6094}" dt="2026-03-06T15:02:20.529" v="389" actId="6549"/>
        <pc:sldMkLst>
          <pc:docMk/>
          <pc:sldMk cId="533685851" sldId="920"/>
        </pc:sldMkLst>
        <pc:spChg chg="mod">
          <ac:chgData name="First Presbyterian Church, Blairstown, NJ" userId="96d466b960cbaa79" providerId="LiveId" clId="{08259469-EA37-4589-94DB-D43DC49C6094}" dt="2026-03-06T15:02:20.529" v="389" actId="6549"/>
          <ac:spMkLst>
            <pc:docMk/>
            <pc:sldMk cId="533685851" sldId="920"/>
            <ac:spMk id="17410" creationId="{4532FAAA-3A0F-4CF3-BD4A-7E5B879733B0}"/>
          </ac:spMkLst>
        </pc:spChg>
      </pc:sldChg>
      <pc:sldChg chg="modSp mod">
        <pc:chgData name="First Presbyterian Church, Blairstown, NJ" userId="96d466b960cbaa79" providerId="LiveId" clId="{08259469-EA37-4589-94DB-D43DC49C6094}" dt="2026-03-05T17:34:31.252" v="140" actId="20577"/>
        <pc:sldMkLst>
          <pc:docMk/>
          <pc:sldMk cId="2704173309" sldId="921"/>
        </pc:sldMkLst>
        <pc:spChg chg="mod">
          <ac:chgData name="First Presbyterian Church, Blairstown, NJ" userId="96d466b960cbaa79" providerId="LiveId" clId="{08259469-EA37-4589-94DB-D43DC49C6094}" dt="2026-03-05T17:34:31.252" v="140" actId="20577"/>
          <ac:spMkLst>
            <pc:docMk/>
            <pc:sldMk cId="2704173309" sldId="921"/>
            <ac:spMk id="17410" creationId="{4532FAAA-3A0F-4CF3-BD4A-7E5B879733B0}"/>
          </ac:spMkLst>
        </pc:spChg>
      </pc:sldChg>
      <pc:sldChg chg="modSp mod">
        <pc:chgData name="First Presbyterian Church, Blairstown, NJ" userId="96d466b960cbaa79" providerId="LiveId" clId="{08259469-EA37-4589-94DB-D43DC49C6094}" dt="2026-03-05T17:41:12.140" v="256" actId="20577"/>
        <pc:sldMkLst>
          <pc:docMk/>
          <pc:sldMk cId="0" sldId="924"/>
        </pc:sldMkLst>
        <pc:spChg chg="mod">
          <ac:chgData name="First Presbyterian Church, Blairstown, NJ" userId="96d466b960cbaa79" providerId="LiveId" clId="{08259469-EA37-4589-94DB-D43DC49C6094}" dt="2026-03-05T17:41:12.140" v="256" actId="20577"/>
          <ac:spMkLst>
            <pc:docMk/>
            <pc:sldMk cId="0" sldId="924"/>
            <ac:spMk id="14338" creationId="{E04D0EAF-1FA6-B6FF-EDAC-308F48DD72D2}"/>
          </ac:spMkLst>
        </pc:spChg>
      </pc:sldChg>
      <pc:sldChg chg="del">
        <pc:chgData name="First Presbyterian Church, Blairstown, NJ" userId="96d466b960cbaa79" providerId="LiveId" clId="{08259469-EA37-4589-94DB-D43DC49C6094}" dt="2026-03-05T17:41:45.293" v="267" actId="47"/>
        <pc:sldMkLst>
          <pc:docMk/>
          <pc:sldMk cId="0" sldId="925"/>
        </pc:sldMkLst>
      </pc:sldChg>
      <pc:sldChg chg="modSp mod">
        <pc:chgData name="First Presbyterian Church, Blairstown, NJ" userId="96d466b960cbaa79" providerId="LiveId" clId="{08259469-EA37-4589-94DB-D43DC49C6094}" dt="2026-03-05T17:29:42.653" v="83" actId="403"/>
        <pc:sldMkLst>
          <pc:docMk/>
          <pc:sldMk cId="3505342783" sldId="993"/>
        </pc:sldMkLst>
        <pc:spChg chg="mod">
          <ac:chgData name="First Presbyterian Church, Blairstown, NJ" userId="96d466b960cbaa79" providerId="LiveId" clId="{08259469-EA37-4589-94DB-D43DC49C6094}" dt="2026-03-05T17:29:42.653" v="83" actId="403"/>
          <ac:spMkLst>
            <pc:docMk/>
            <pc:sldMk cId="3505342783" sldId="993"/>
            <ac:spMk id="8194" creationId="{F31512E2-F393-4D44-A63D-55F78F8B5DAA}"/>
          </ac:spMkLst>
        </pc:spChg>
      </pc:sldChg>
      <pc:sldChg chg="modSp add del mod">
        <pc:chgData name="First Presbyterian Church, Blairstown, NJ" userId="96d466b960cbaa79" providerId="LiveId" clId="{08259469-EA37-4589-94DB-D43DC49C6094}" dt="2026-03-05T18:09:25.580" v="331" actId="403"/>
        <pc:sldMkLst>
          <pc:docMk/>
          <pc:sldMk cId="2606601844" sldId="1021"/>
        </pc:sldMkLst>
        <pc:spChg chg="mod">
          <ac:chgData name="First Presbyterian Church, Blairstown, NJ" userId="96d466b960cbaa79" providerId="LiveId" clId="{08259469-EA37-4589-94DB-D43DC49C6094}" dt="2026-03-05T18:09:25.580" v="331" actId="403"/>
          <ac:spMkLst>
            <pc:docMk/>
            <pc:sldMk cId="2606601844" sldId="1021"/>
            <ac:spMk id="66563" creationId="{3E704730-8DA7-BE23-F09D-254412BA7C1C}"/>
          </ac:spMkLst>
        </pc:spChg>
      </pc:sldChg>
      <pc:sldChg chg="del">
        <pc:chgData name="First Presbyterian Church, Blairstown, NJ" userId="96d466b960cbaa79" providerId="LiveId" clId="{08259469-EA37-4589-94DB-D43DC49C6094}" dt="2026-03-05T17:40:02.832" v="231" actId="47"/>
        <pc:sldMkLst>
          <pc:docMk/>
          <pc:sldMk cId="541476239" sldId="1040"/>
        </pc:sldMkLst>
      </pc:sldChg>
      <pc:sldChg chg="del">
        <pc:chgData name="First Presbyterian Church, Blairstown, NJ" userId="96d466b960cbaa79" providerId="LiveId" clId="{08259469-EA37-4589-94DB-D43DC49C6094}" dt="2026-03-05T17:26:36.677" v="55" actId="47"/>
        <pc:sldMkLst>
          <pc:docMk/>
          <pc:sldMk cId="3319086001" sldId="1059"/>
        </pc:sldMkLst>
      </pc:sldChg>
      <pc:sldChg chg="del">
        <pc:chgData name="First Presbyterian Church, Blairstown, NJ" userId="96d466b960cbaa79" providerId="LiveId" clId="{08259469-EA37-4589-94DB-D43DC49C6094}" dt="2026-03-05T17:42:11.729" v="269" actId="47"/>
        <pc:sldMkLst>
          <pc:docMk/>
          <pc:sldMk cId="0" sldId="1098"/>
        </pc:sldMkLst>
      </pc:sldChg>
      <pc:sldChg chg="modSp mod">
        <pc:chgData name="First Presbyterian Church, Blairstown, NJ" userId="96d466b960cbaa79" providerId="LiveId" clId="{08259469-EA37-4589-94DB-D43DC49C6094}" dt="2026-03-05T17:38:41.293" v="212" actId="403"/>
        <pc:sldMkLst>
          <pc:docMk/>
          <pc:sldMk cId="949462407" sldId="1133"/>
        </pc:sldMkLst>
        <pc:spChg chg="mod">
          <ac:chgData name="First Presbyterian Church, Blairstown, NJ" userId="96d466b960cbaa79" providerId="LiveId" clId="{08259469-EA37-4589-94DB-D43DC49C6094}" dt="2026-03-05T17:38:41.293" v="212" actId="403"/>
          <ac:spMkLst>
            <pc:docMk/>
            <pc:sldMk cId="949462407" sldId="1133"/>
            <ac:spMk id="4" creationId="{CFC89C4D-D273-C32D-F82B-B270049DFDB9}"/>
          </ac:spMkLst>
        </pc:spChg>
      </pc:sldChg>
      <pc:sldChg chg="add">
        <pc:chgData name="First Presbyterian Church, Blairstown, NJ" userId="96d466b960cbaa79" providerId="LiveId" clId="{08259469-EA37-4589-94DB-D43DC49C6094}" dt="2026-03-05T17:42:07.877" v="268"/>
        <pc:sldMkLst>
          <pc:docMk/>
          <pc:sldMk cId="3943547576" sldId="1138"/>
        </pc:sldMkLst>
      </pc:sldChg>
      <pc:sldChg chg="add">
        <pc:chgData name="First Presbyterian Church, Blairstown, NJ" userId="96d466b960cbaa79" providerId="LiveId" clId="{08259469-EA37-4589-94DB-D43DC49C6094}" dt="2026-03-05T17:42:07.877" v="268"/>
        <pc:sldMkLst>
          <pc:docMk/>
          <pc:sldMk cId="3595033657" sldId="1144"/>
        </pc:sldMkLst>
      </pc:sldChg>
      <pc:sldChg chg="add">
        <pc:chgData name="First Presbyterian Church, Blairstown, NJ" userId="96d466b960cbaa79" providerId="LiveId" clId="{08259469-EA37-4589-94DB-D43DC49C6094}" dt="2026-03-05T17:42:07.877" v="268"/>
        <pc:sldMkLst>
          <pc:docMk/>
          <pc:sldMk cId="536286340" sldId="1145"/>
        </pc:sldMkLst>
      </pc:sldChg>
      <pc:sldChg chg="modSp">
        <pc:chgData name="First Presbyterian Church, Blairstown, NJ" userId="96d466b960cbaa79" providerId="LiveId" clId="{08259469-EA37-4589-94DB-D43DC49C6094}" dt="2026-03-05T15:52:07.328" v="2" actId="1076"/>
        <pc:sldMkLst>
          <pc:docMk/>
          <pc:sldMk cId="0" sldId="1149"/>
        </pc:sldMkLst>
        <pc:picChg chg="mod">
          <ac:chgData name="First Presbyterian Church, Blairstown, NJ" userId="96d466b960cbaa79" providerId="LiveId" clId="{08259469-EA37-4589-94DB-D43DC49C6094}" dt="2026-03-05T15:52:07.328" v="2" actId="1076"/>
          <ac:picMkLst>
            <pc:docMk/>
            <pc:sldMk cId="0" sldId="1149"/>
            <ac:picMk id="7170" creationId="{FD44F327-2A15-454B-A27E-69C97CB71A78}"/>
          </ac:picMkLst>
        </pc:picChg>
      </pc:sldChg>
      <pc:sldChg chg="modSp mod">
        <pc:chgData name="First Presbyterian Church, Blairstown, NJ" userId="96d466b960cbaa79" providerId="LiveId" clId="{08259469-EA37-4589-94DB-D43DC49C6094}" dt="2026-03-05T17:39:06.233" v="215" actId="20577"/>
        <pc:sldMkLst>
          <pc:docMk/>
          <pc:sldMk cId="1739444612" sldId="1154"/>
        </pc:sldMkLst>
        <pc:spChg chg="mod">
          <ac:chgData name="First Presbyterian Church, Blairstown, NJ" userId="96d466b960cbaa79" providerId="LiveId" clId="{08259469-EA37-4589-94DB-D43DC49C6094}" dt="2026-03-05T17:39:06.233" v="215" actId="20577"/>
          <ac:spMkLst>
            <pc:docMk/>
            <pc:sldMk cId="1739444612" sldId="1154"/>
            <ac:spMk id="20482" creationId="{C80FA143-5C2D-9F78-FA4B-0A8D485387E3}"/>
          </ac:spMkLst>
        </pc:spChg>
      </pc:sldChg>
      <pc:sldChg chg="del">
        <pc:chgData name="First Presbyterian Church, Blairstown, NJ" userId="96d466b960cbaa79" providerId="LiveId" clId="{08259469-EA37-4589-94DB-D43DC49C6094}" dt="2026-03-05T17:42:11.729" v="269" actId="47"/>
        <pc:sldMkLst>
          <pc:docMk/>
          <pc:sldMk cId="753076663" sldId="1177"/>
        </pc:sldMkLst>
      </pc:sldChg>
      <pc:sldChg chg="modSp mod">
        <pc:chgData name="First Presbyterian Church, Blairstown, NJ" userId="96d466b960cbaa79" providerId="LiveId" clId="{08259469-EA37-4589-94DB-D43DC49C6094}" dt="2026-03-05T17:29:22.306" v="81" actId="6549"/>
        <pc:sldMkLst>
          <pc:docMk/>
          <pc:sldMk cId="2875730563" sldId="1180"/>
        </pc:sldMkLst>
        <pc:spChg chg="mod">
          <ac:chgData name="First Presbyterian Church, Blairstown, NJ" userId="96d466b960cbaa79" providerId="LiveId" clId="{08259469-EA37-4589-94DB-D43DC49C6094}" dt="2026-03-05T17:29:22.306" v="81" actId="6549"/>
          <ac:spMkLst>
            <pc:docMk/>
            <pc:sldMk cId="2875730563" sldId="1180"/>
            <ac:spMk id="8194" creationId="{F31512E2-F393-4D44-A63D-55F78F8B5DAA}"/>
          </ac:spMkLst>
        </pc:spChg>
      </pc:sldChg>
      <pc:sldChg chg="modSp mod">
        <pc:chgData name="First Presbyterian Church, Blairstown, NJ" userId="96d466b960cbaa79" providerId="LiveId" clId="{08259469-EA37-4589-94DB-D43DC49C6094}" dt="2026-03-05T17:25:41.843" v="53" actId="14100"/>
        <pc:sldMkLst>
          <pc:docMk/>
          <pc:sldMk cId="4287854711" sldId="1189"/>
        </pc:sldMkLst>
        <pc:spChg chg="mod">
          <ac:chgData name="First Presbyterian Church, Blairstown, NJ" userId="96d466b960cbaa79" providerId="LiveId" clId="{08259469-EA37-4589-94DB-D43DC49C6094}" dt="2026-03-05T17:25:41.843" v="53" actId="14100"/>
          <ac:spMkLst>
            <pc:docMk/>
            <pc:sldMk cId="4287854711" sldId="1189"/>
            <ac:spMk id="7170" creationId="{7C95B34A-5BAC-6D45-5618-40D47EF7122F}"/>
          </ac:spMkLst>
        </pc:spChg>
      </pc:sldChg>
      <pc:sldChg chg="del">
        <pc:chgData name="First Presbyterian Church, Blairstown, NJ" userId="96d466b960cbaa79" providerId="LiveId" clId="{08259469-EA37-4589-94DB-D43DC49C6094}" dt="2026-03-05T17:42:11.729" v="269" actId="47"/>
        <pc:sldMkLst>
          <pc:docMk/>
          <pc:sldMk cId="1403486108" sldId="1192"/>
        </pc:sldMkLst>
      </pc:sldChg>
      <pc:sldChg chg="del">
        <pc:chgData name="First Presbyterian Church, Blairstown, NJ" userId="96d466b960cbaa79" providerId="LiveId" clId="{08259469-EA37-4589-94DB-D43DC49C6094}" dt="2026-03-05T17:42:11.729" v="269" actId="47"/>
        <pc:sldMkLst>
          <pc:docMk/>
          <pc:sldMk cId="2242754811" sldId="1197"/>
        </pc:sldMkLst>
      </pc:sldChg>
      <pc:sldChg chg="modSp mod">
        <pc:chgData name="First Presbyterian Church, Blairstown, NJ" userId="96d466b960cbaa79" providerId="LiveId" clId="{08259469-EA37-4589-94DB-D43DC49C6094}" dt="2026-03-05T18:13:41.162" v="362"/>
        <pc:sldMkLst>
          <pc:docMk/>
          <pc:sldMk cId="0" sldId="1249"/>
        </pc:sldMkLst>
        <pc:spChg chg="mod">
          <ac:chgData name="First Presbyterian Church, Blairstown, NJ" userId="96d466b960cbaa79" providerId="LiveId" clId="{08259469-EA37-4589-94DB-D43DC49C6094}" dt="2026-03-05T18:13:41.162" v="362"/>
          <ac:spMkLst>
            <pc:docMk/>
            <pc:sldMk cId="0" sldId="1249"/>
            <ac:spMk id="11266" creationId="{9DBA1E24-2F05-4D12-9E1A-0F961142E0A9}"/>
          </ac:spMkLst>
        </pc:spChg>
      </pc:sldChg>
      <pc:sldChg chg="modSp mod">
        <pc:chgData name="First Presbyterian Church, Blairstown, NJ" userId="96d466b960cbaa79" providerId="LiveId" clId="{08259469-EA37-4589-94DB-D43DC49C6094}" dt="2026-03-05T17:34:54.193" v="143" actId="21"/>
        <pc:sldMkLst>
          <pc:docMk/>
          <pc:sldMk cId="2390828971" sldId="1280"/>
        </pc:sldMkLst>
        <pc:spChg chg="mod">
          <ac:chgData name="First Presbyterian Church, Blairstown, NJ" userId="96d466b960cbaa79" providerId="LiveId" clId="{08259469-EA37-4589-94DB-D43DC49C6094}" dt="2026-03-05T17:34:54.193" v="143" actId="21"/>
          <ac:spMkLst>
            <pc:docMk/>
            <pc:sldMk cId="2390828971" sldId="1280"/>
            <ac:spMk id="4" creationId="{C74D5CC8-AF65-D8F7-3C0F-CFD479125F9C}"/>
          </ac:spMkLst>
        </pc:spChg>
      </pc:sldChg>
      <pc:sldChg chg="modSp mod">
        <pc:chgData name="First Presbyterian Church, Blairstown, NJ" userId="96d466b960cbaa79" providerId="LiveId" clId="{08259469-EA37-4589-94DB-D43DC49C6094}" dt="2026-03-05T17:37:44.712" v="201" actId="6549"/>
        <pc:sldMkLst>
          <pc:docMk/>
          <pc:sldMk cId="706024395" sldId="1281"/>
        </pc:sldMkLst>
        <pc:spChg chg="mod">
          <ac:chgData name="First Presbyterian Church, Blairstown, NJ" userId="96d466b960cbaa79" providerId="LiveId" clId="{08259469-EA37-4589-94DB-D43DC49C6094}" dt="2026-03-05T17:37:44.712" v="201" actId="6549"/>
          <ac:spMkLst>
            <pc:docMk/>
            <pc:sldMk cId="706024395" sldId="1281"/>
            <ac:spMk id="4" creationId="{6888E637-BB7F-2467-2E95-8D802101B888}"/>
          </ac:spMkLst>
        </pc:spChg>
      </pc:sldChg>
      <pc:sldChg chg="modSp mod">
        <pc:chgData name="First Presbyterian Church, Blairstown, NJ" userId="96d466b960cbaa79" providerId="LiveId" clId="{08259469-EA37-4589-94DB-D43DC49C6094}" dt="2026-03-05T17:39:57.827" v="230" actId="6549"/>
        <pc:sldMkLst>
          <pc:docMk/>
          <pc:sldMk cId="248024497" sldId="1282"/>
        </pc:sldMkLst>
        <pc:spChg chg="mod">
          <ac:chgData name="First Presbyterian Church, Blairstown, NJ" userId="96d466b960cbaa79" providerId="LiveId" clId="{08259469-EA37-4589-94DB-D43DC49C6094}" dt="2026-03-05T17:39:57.827" v="230" actId="6549"/>
          <ac:spMkLst>
            <pc:docMk/>
            <pc:sldMk cId="248024497" sldId="1282"/>
            <ac:spMk id="14338" creationId="{37B1EA31-3869-17B6-6A9C-EA7506ED30EC}"/>
          </ac:spMkLst>
        </pc:spChg>
      </pc:sldChg>
      <pc:sldChg chg="modSp mod">
        <pc:chgData name="First Presbyterian Church, Blairstown, NJ" userId="96d466b960cbaa79" providerId="LiveId" clId="{08259469-EA37-4589-94DB-D43DC49C6094}" dt="2026-03-06T17:50:20.891" v="390" actId="6549"/>
        <pc:sldMkLst>
          <pc:docMk/>
          <pc:sldMk cId="327398095" sldId="1291"/>
        </pc:sldMkLst>
        <pc:spChg chg="mod">
          <ac:chgData name="First Presbyterian Church, Blairstown, NJ" userId="96d466b960cbaa79" providerId="LiveId" clId="{08259469-EA37-4589-94DB-D43DC49C6094}" dt="2026-03-06T17:50:20.891" v="390" actId="6549"/>
          <ac:spMkLst>
            <pc:docMk/>
            <pc:sldMk cId="327398095" sldId="1291"/>
            <ac:spMk id="82948" creationId="{730A46FC-133B-FC34-BEA4-FB6FF6913C03}"/>
          </ac:spMkLst>
        </pc:spChg>
      </pc:sldChg>
      <pc:sldChg chg="modSp mod">
        <pc:chgData name="First Presbyterian Church, Blairstown, NJ" userId="96d466b960cbaa79" providerId="LiveId" clId="{08259469-EA37-4589-94DB-D43DC49C6094}" dt="2026-03-05T17:32:15.643" v="119" actId="20577"/>
        <pc:sldMkLst>
          <pc:docMk/>
          <pc:sldMk cId="883977692" sldId="1292"/>
        </pc:sldMkLst>
        <pc:spChg chg="mod">
          <ac:chgData name="First Presbyterian Church, Blairstown, NJ" userId="96d466b960cbaa79" providerId="LiveId" clId="{08259469-EA37-4589-94DB-D43DC49C6094}" dt="2026-03-05T17:32:15.643" v="119" actId="20577"/>
          <ac:spMkLst>
            <pc:docMk/>
            <pc:sldMk cId="883977692" sldId="1292"/>
            <ac:spMk id="17410" creationId="{AC15F68A-FDE3-434A-291F-4B95A3628B06}"/>
          </ac:spMkLst>
        </pc:spChg>
      </pc:sldChg>
      <pc:sldChg chg="modSp mod">
        <pc:chgData name="First Presbyterian Church, Blairstown, NJ" userId="96d466b960cbaa79" providerId="LiveId" clId="{08259469-EA37-4589-94DB-D43DC49C6094}" dt="2026-03-05T17:35:09.243" v="146" actId="20577"/>
        <pc:sldMkLst>
          <pc:docMk/>
          <pc:sldMk cId="3247201632" sldId="1293"/>
        </pc:sldMkLst>
        <pc:spChg chg="mod">
          <ac:chgData name="First Presbyterian Church, Blairstown, NJ" userId="96d466b960cbaa79" providerId="LiveId" clId="{08259469-EA37-4589-94DB-D43DC49C6094}" dt="2026-03-05T17:35:09.243" v="146" actId="20577"/>
          <ac:spMkLst>
            <pc:docMk/>
            <pc:sldMk cId="3247201632" sldId="1293"/>
            <ac:spMk id="4" creationId="{FDB61A74-ABBC-EBE5-523B-6C652AB2AC16}"/>
          </ac:spMkLst>
        </pc:spChg>
      </pc:sldChg>
      <pc:sldChg chg="modSp mod">
        <pc:chgData name="First Presbyterian Church, Blairstown, NJ" userId="96d466b960cbaa79" providerId="LiveId" clId="{08259469-EA37-4589-94DB-D43DC49C6094}" dt="2026-03-05T17:41:40.327" v="266" actId="20577"/>
        <pc:sldMkLst>
          <pc:docMk/>
          <pc:sldMk cId="456315985" sldId="1294"/>
        </pc:sldMkLst>
        <pc:spChg chg="mod">
          <ac:chgData name="First Presbyterian Church, Blairstown, NJ" userId="96d466b960cbaa79" providerId="LiveId" clId="{08259469-EA37-4589-94DB-D43DC49C6094}" dt="2026-03-05T17:41:40.327" v="266" actId="20577"/>
          <ac:spMkLst>
            <pc:docMk/>
            <pc:sldMk cId="456315985" sldId="1294"/>
            <ac:spMk id="14338" creationId="{3792339A-7E7D-F9CD-DA08-FF9EA2D3A885}"/>
          </ac:spMkLst>
        </pc:spChg>
      </pc:sldChg>
      <pc:sldChg chg="del">
        <pc:chgData name="First Presbyterian Church, Blairstown, NJ" userId="96d466b960cbaa79" providerId="LiveId" clId="{08259469-EA37-4589-94DB-D43DC49C6094}" dt="2026-03-05T17:41:45.293" v="267" actId="47"/>
        <pc:sldMkLst>
          <pc:docMk/>
          <pc:sldMk cId="1839274324" sldId="1296"/>
        </pc:sldMkLst>
      </pc:sldChg>
      <pc:sldChg chg="modSp add mod">
        <pc:chgData name="First Presbyterian Church, Blairstown, NJ" userId="96d466b960cbaa79" providerId="LiveId" clId="{08259469-EA37-4589-94DB-D43DC49C6094}" dt="2026-03-05T17:25:24.822" v="46" actId="20577"/>
        <pc:sldMkLst>
          <pc:docMk/>
          <pc:sldMk cId="2259649906" sldId="1297"/>
        </pc:sldMkLst>
        <pc:spChg chg="mod">
          <ac:chgData name="First Presbyterian Church, Blairstown, NJ" userId="96d466b960cbaa79" providerId="LiveId" clId="{08259469-EA37-4589-94DB-D43DC49C6094}" dt="2026-03-05T17:25:24.822" v="46" actId="20577"/>
          <ac:spMkLst>
            <pc:docMk/>
            <pc:sldMk cId="2259649906" sldId="1297"/>
            <ac:spMk id="7170" creationId="{BD3F2DB8-12B6-8E3E-E807-752198450D59}"/>
          </ac:spMkLst>
        </pc:spChg>
      </pc:sldChg>
      <pc:sldChg chg="modSp add mod">
        <pc:chgData name="First Presbyterian Church, Blairstown, NJ" userId="96d466b960cbaa79" providerId="LiveId" clId="{08259469-EA37-4589-94DB-D43DC49C6094}" dt="2026-03-05T17:35:26.537" v="155" actId="20577"/>
        <pc:sldMkLst>
          <pc:docMk/>
          <pc:sldMk cId="2569467082" sldId="1298"/>
        </pc:sldMkLst>
        <pc:spChg chg="mod">
          <ac:chgData name="First Presbyterian Church, Blairstown, NJ" userId="96d466b960cbaa79" providerId="LiveId" clId="{08259469-EA37-4589-94DB-D43DC49C6094}" dt="2026-03-05T17:35:26.537" v="155" actId="20577"/>
          <ac:spMkLst>
            <pc:docMk/>
            <pc:sldMk cId="2569467082" sldId="1298"/>
            <ac:spMk id="4" creationId="{4283C81E-4250-6310-D5AF-E55EE567EBBB}"/>
          </ac:spMkLst>
        </pc:spChg>
      </pc:sldChg>
      <pc:sldChg chg="modSp add mod">
        <pc:chgData name="First Presbyterian Church, Blairstown, NJ" userId="96d466b960cbaa79" providerId="LiveId" clId="{08259469-EA37-4589-94DB-D43DC49C6094}" dt="2026-03-05T17:35:44.274" v="163" actId="20577"/>
        <pc:sldMkLst>
          <pc:docMk/>
          <pc:sldMk cId="4211213952" sldId="1299"/>
        </pc:sldMkLst>
        <pc:spChg chg="mod">
          <ac:chgData name="First Presbyterian Church, Blairstown, NJ" userId="96d466b960cbaa79" providerId="LiveId" clId="{08259469-EA37-4589-94DB-D43DC49C6094}" dt="2026-03-05T17:35:44.274" v="163" actId="20577"/>
          <ac:spMkLst>
            <pc:docMk/>
            <pc:sldMk cId="4211213952" sldId="1299"/>
            <ac:spMk id="4" creationId="{A3334C2D-B3D9-4D59-41F9-438A1F14E7F7}"/>
          </ac:spMkLst>
        </pc:spChg>
      </pc:sldChg>
      <pc:sldChg chg="modSp add mod">
        <pc:chgData name="First Presbyterian Church, Blairstown, NJ" userId="96d466b960cbaa79" providerId="LiveId" clId="{08259469-EA37-4589-94DB-D43DC49C6094}" dt="2026-03-05T17:36:05.499" v="172" actId="20577"/>
        <pc:sldMkLst>
          <pc:docMk/>
          <pc:sldMk cId="3571169446" sldId="1300"/>
        </pc:sldMkLst>
        <pc:spChg chg="mod">
          <ac:chgData name="First Presbyterian Church, Blairstown, NJ" userId="96d466b960cbaa79" providerId="LiveId" clId="{08259469-EA37-4589-94DB-D43DC49C6094}" dt="2026-03-05T17:36:05.499" v="172" actId="20577"/>
          <ac:spMkLst>
            <pc:docMk/>
            <pc:sldMk cId="3571169446" sldId="1300"/>
            <ac:spMk id="4" creationId="{FFF7C2FC-971A-901D-19DF-8FB010D90203}"/>
          </ac:spMkLst>
        </pc:spChg>
      </pc:sldChg>
      <pc:sldChg chg="modSp add mod">
        <pc:chgData name="First Presbyterian Church, Blairstown, NJ" userId="96d466b960cbaa79" providerId="LiveId" clId="{08259469-EA37-4589-94DB-D43DC49C6094}" dt="2026-03-05T17:36:31.681" v="180" actId="20577"/>
        <pc:sldMkLst>
          <pc:docMk/>
          <pc:sldMk cId="829614309" sldId="1301"/>
        </pc:sldMkLst>
        <pc:spChg chg="mod">
          <ac:chgData name="First Presbyterian Church, Blairstown, NJ" userId="96d466b960cbaa79" providerId="LiveId" clId="{08259469-EA37-4589-94DB-D43DC49C6094}" dt="2026-03-05T17:36:31.681" v="180" actId="20577"/>
          <ac:spMkLst>
            <pc:docMk/>
            <pc:sldMk cId="829614309" sldId="1301"/>
            <ac:spMk id="4" creationId="{CAA37510-6258-A6B3-21BF-D33D9E1EDC45}"/>
          </ac:spMkLst>
        </pc:spChg>
      </pc:sldChg>
      <pc:sldChg chg="modSp add mod">
        <pc:chgData name="First Presbyterian Church, Blairstown, NJ" userId="96d466b960cbaa79" providerId="LiveId" clId="{08259469-EA37-4589-94DB-D43DC49C6094}" dt="2026-03-05T17:37:27.235" v="192" actId="21"/>
        <pc:sldMkLst>
          <pc:docMk/>
          <pc:sldMk cId="3475915373" sldId="1302"/>
        </pc:sldMkLst>
        <pc:spChg chg="mod">
          <ac:chgData name="First Presbyterian Church, Blairstown, NJ" userId="96d466b960cbaa79" providerId="LiveId" clId="{08259469-EA37-4589-94DB-D43DC49C6094}" dt="2026-03-05T17:37:27.235" v="192" actId="21"/>
          <ac:spMkLst>
            <pc:docMk/>
            <pc:sldMk cId="3475915373" sldId="1302"/>
            <ac:spMk id="4" creationId="{88D75E48-37AA-0285-E0C8-AE3817A8AA25}"/>
          </ac:spMkLst>
        </pc:spChg>
      </pc:sldChg>
      <pc:sldChg chg="modSp add mod">
        <pc:chgData name="First Presbyterian Church, Blairstown, NJ" userId="96d466b960cbaa79" providerId="LiveId" clId="{08259469-EA37-4589-94DB-D43DC49C6094}" dt="2026-03-05T17:37:40.369" v="200" actId="20577"/>
        <pc:sldMkLst>
          <pc:docMk/>
          <pc:sldMk cId="2048410249" sldId="1303"/>
        </pc:sldMkLst>
        <pc:spChg chg="mod">
          <ac:chgData name="First Presbyterian Church, Blairstown, NJ" userId="96d466b960cbaa79" providerId="LiveId" clId="{08259469-EA37-4589-94DB-D43DC49C6094}" dt="2026-03-05T17:37:40.369" v="200" actId="20577"/>
          <ac:spMkLst>
            <pc:docMk/>
            <pc:sldMk cId="2048410249" sldId="1303"/>
            <ac:spMk id="4" creationId="{DBE17EAF-7009-345E-4050-38611EA3B13D}"/>
          </ac:spMkLst>
        </pc:spChg>
      </pc:sldChg>
      <pc:sldChg chg="modSp add mod">
        <pc:chgData name="First Presbyterian Church, Blairstown, NJ" userId="96d466b960cbaa79" providerId="LiveId" clId="{08259469-EA37-4589-94DB-D43DC49C6094}" dt="2026-03-05T18:08:50.940" v="327" actId="20577"/>
        <pc:sldMkLst>
          <pc:docMk/>
          <pc:sldMk cId="298804190" sldId="1304"/>
        </pc:sldMkLst>
        <pc:spChg chg="mod">
          <ac:chgData name="First Presbyterian Church, Blairstown, NJ" userId="96d466b960cbaa79" providerId="LiveId" clId="{08259469-EA37-4589-94DB-D43DC49C6094}" dt="2026-03-05T18:08:50.940" v="327" actId="20577"/>
          <ac:spMkLst>
            <pc:docMk/>
            <pc:sldMk cId="298804190" sldId="1304"/>
            <ac:spMk id="66563" creationId="{5C12D841-55B0-E04C-02BE-2BEFEAF94BB8}"/>
          </ac:spMkLst>
        </pc:spChg>
      </pc:sldChg>
      <pc:sldChg chg="modSp add mod">
        <pc:chgData name="First Presbyterian Church, Blairstown, NJ" userId="96d466b960cbaa79" providerId="LiveId" clId="{08259469-EA37-4589-94DB-D43DC49C6094}" dt="2026-03-05T18:09:39.964" v="335" actId="20577"/>
        <pc:sldMkLst>
          <pc:docMk/>
          <pc:sldMk cId="1860257847" sldId="1305"/>
        </pc:sldMkLst>
        <pc:spChg chg="mod">
          <ac:chgData name="First Presbyterian Church, Blairstown, NJ" userId="96d466b960cbaa79" providerId="LiveId" clId="{08259469-EA37-4589-94DB-D43DC49C6094}" dt="2026-03-05T18:09:39.964" v="335" actId="20577"/>
          <ac:spMkLst>
            <pc:docMk/>
            <pc:sldMk cId="1860257847" sldId="1305"/>
            <ac:spMk id="66563" creationId="{25C71973-D23A-BAF4-C90C-9C2E4D50D03A}"/>
          </ac:spMkLst>
        </pc:spChg>
      </pc:sldChg>
      <pc:sldChg chg="modSp add mod">
        <pc:chgData name="First Presbyterian Church, Blairstown, NJ" userId="96d466b960cbaa79" providerId="LiveId" clId="{08259469-EA37-4589-94DB-D43DC49C6094}" dt="2026-03-05T18:10:04.674" v="341" actId="20577"/>
        <pc:sldMkLst>
          <pc:docMk/>
          <pc:sldMk cId="535337428" sldId="1306"/>
        </pc:sldMkLst>
        <pc:spChg chg="mod">
          <ac:chgData name="First Presbyterian Church, Blairstown, NJ" userId="96d466b960cbaa79" providerId="LiveId" clId="{08259469-EA37-4589-94DB-D43DC49C6094}" dt="2026-03-05T18:10:04.674" v="341" actId="20577"/>
          <ac:spMkLst>
            <pc:docMk/>
            <pc:sldMk cId="535337428" sldId="1306"/>
            <ac:spMk id="2" creationId="{DB052B5A-4901-8365-75F9-EA377BDAAAB3}"/>
          </ac:spMkLst>
        </pc:spChg>
      </pc:sldChg>
      <pc:sldChg chg="modSp add mod">
        <pc:chgData name="First Presbyterian Church, Blairstown, NJ" userId="96d466b960cbaa79" providerId="LiveId" clId="{08259469-EA37-4589-94DB-D43DC49C6094}" dt="2026-03-05T18:10:34.012" v="354" actId="20577"/>
        <pc:sldMkLst>
          <pc:docMk/>
          <pc:sldMk cId="147892672" sldId="1307"/>
        </pc:sldMkLst>
        <pc:spChg chg="mod">
          <ac:chgData name="First Presbyterian Church, Blairstown, NJ" userId="96d466b960cbaa79" providerId="LiveId" clId="{08259469-EA37-4589-94DB-D43DC49C6094}" dt="2026-03-05T18:10:34.012" v="354" actId="20577"/>
          <ac:spMkLst>
            <pc:docMk/>
            <pc:sldMk cId="147892672" sldId="1307"/>
            <ac:spMk id="2" creationId="{00A947AB-E2D0-4660-4448-756E7AA947FA}"/>
          </ac:spMkLst>
        </pc:spChg>
      </pc:sldChg>
      <pc:sldChg chg="add del">
        <pc:chgData name="First Presbyterian Church, Blairstown, NJ" userId="96d466b960cbaa79" providerId="LiveId" clId="{08259469-EA37-4589-94DB-D43DC49C6094}" dt="2026-03-05T18:08:09.266" v="318"/>
        <pc:sldMkLst>
          <pc:docMk/>
          <pc:sldMk cId="444117673" sldId="1308"/>
        </pc:sldMkLst>
      </pc:sldChg>
      <pc:sldChg chg="modSp add mod">
        <pc:chgData name="First Presbyterian Church, Blairstown, NJ" userId="96d466b960cbaa79" providerId="LiveId" clId="{08259469-EA37-4589-94DB-D43DC49C6094}" dt="2026-03-06T15:02:00.309" v="379" actId="20577"/>
        <pc:sldMkLst>
          <pc:docMk/>
          <pc:sldMk cId="3098112671" sldId="1308"/>
        </pc:sldMkLst>
        <pc:spChg chg="mod">
          <ac:chgData name="First Presbyterian Church, Blairstown, NJ" userId="96d466b960cbaa79" providerId="LiveId" clId="{08259469-EA37-4589-94DB-D43DC49C6094}" dt="2026-03-06T15:02:00.309" v="379" actId="20577"/>
          <ac:spMkLst>
            <pc:docMk/>
            <pc:sldMk cId="3098112671" sldId="1308"/>
            <ac:spMk id="17410" creationId="{89DDED1C-A6F9-AA5D-C5C5-FB65FBAD1D81}"/>
          </ac:spMkLst>
        </pc:spChg>
      </pc:sldChg>
      <pc:sldChg chg="add del">
        <pc:chgData name="First Presbyterian Church, Blairstown, NJ" userId="96d466b960cbaa79" providerId="LiveId" clId="{08259469-EA37-4589-94DB-D43DC49C6094}" dt="2026-03-05T18:08:07.864" v="316"/>
        <pc:sldMkLst>
          <pc:docMk/>
          <pc:sldMk cId="2947841891" sldId="1309"/>
        </pc:sldMkLst>
      </pc:sldChg>
      <pc:sldChg chg="modSp add mod">
        <pc:chgData name="First Presbyterian Church, Blairstown, NJ" userId="96d466b960cbaa79" providerId="LiveId" clId="{08259469-EA37-4589-94DB-D43DC49C6094}" dt="2026-03-06T15:02:17.269" v="388" actId="20577"/>
        <pc:sldMkLst>
          <pc:docMk/>
          <pc:sldMk cId="3536474488" sldId="1309"/>
        </pc:sldMkLst>
        <pc:spChg chg="mod">
          <ac:chgData name="First Presbyterian Church, Blairstown, NJ" userId="96d466b960cbaa79" providerId="LiveId" clId="{08259469-EA37-4589-94DB-D43DC49C6094}" dt="2026-03-06T15:02:17.269" v="388" actId="20577"/>
          <ac:spMkLst>
            <pc:docMk/>
            <pc:sldMk cId="3536474488" sldId="1309"/>
            <ac:spMk id="17410" creationId="{24F1218C-FF52-323B-32F7-AAB95EF4C51A}"/>
          </ac:spMkLst>
        </pc:spChg>
      </pc:sldChg>
      <pc:sldChg chg="add del">
        <pc:chgData name="First Presbyterian Church, Blairstown, NJ" userId="96d466b960cbaa79" providerId="LiveId" clId="{08259469-EA37-4589-94DB-D43DC49C6094}" dt="2026-03-05T18:08:07.442" v="315"/>
        <pc:sldMkLst>
          <pc:docMk/>
          <pc:sldMk cId="3575825285" sldId="1310"/>
        </pc:sldMkLst>
      </pc:sldChg>
      <pc:sldChg chg="add del">
        <pc:chgData name="First Presbyterian Church, Blairstown, NJ" userId="96d466b960cbaa79" providerId="LiveId" clId="{08259469-EA37-4589-94DB-D43DC49C6094}" dt="2026-03-05T18:08:06.039" v="313"/>
        <pc:sldMkLst>
          <pc:docMk/>
          <pc:sldMk cId="893065981" sldId="131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03/06/2026</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19F10-40AB-5950-62A4-E7FE20B8E178}"/>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152A8A90-8A16-0973-48B7-C69EF89EE606}"/>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944A275B-3617-4D04-7AA1-2ED903B72BAC}"/>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79C8889C-29B6-A54E-EB54-F9C518B6CC7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extLst>
      <p:ext uri="{BB962C8B-B14F-4D97-AF65-F5344CB8AC3E}">
        <p14:creationId xmlns:p14="http://schemas.microsoft.com/office/powerpoint/2010/main" val="285512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D00B8-0244-FC8A-23FB-ECF37BF752AB}"/>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DEE575D-180D-2D55-2704-FC543C2D49D5}"/>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38E352E-7D41-1B55-9729-8D00E1FE0D08}"/>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47C67253-CFA3-512E-488D-A9A3E8C1088E}"/>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4</a:t>
            </a:fld>
            <a:endParaRPr lang="en-US" altLang="en-US">
              <a:latin typeface="Tahoma" panose="020B0604030504040204" pitchFamily="34" charset="0"/>
            </a:endParaRPr>
          </a:p>
        </p:txBody>
      </p:sp>
    </p:spTree>
    <p:extLst>
      <p:ext uri="{BB962C8B-B14F-4D97-AF65-F5344CB8AC3E}">
        <p14:creationId xmlns:p14="http://schemas.microsoft.com/office/powerpoint/2010/main" val="3621289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15</a:t>
            </a:fld>
            <a:endParaRPr lang="en-US" altLang="en-US">
              <a:latin typeface="Tahoma" panose="020B060403050404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16</a:t>
            </a:fld>
            <a:endParaRPr lang="en-US" altLang="en-US">
              <a:latin typeface="Tahoma" panose="020B0604030504040204" pitchFamily="34" charset="0"/>
            </a:endParaRPr>
          </a:p>
        </p:txBody>
      </p:sp>
    </p:spTree>
    <p:extLst>
      <p:ext uri="{BB962C8B-B14F-4D97-AF65-F5344CB8AC3E}">
        <p14:creationId xmlns:p14="http://schemas.microsoft.com/office/powerpoint/2010/main" val="2467571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17</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03/06/2026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886491" y="33384"/>
            <a:ext cx="7371017" cy="5910216"/>
          </a:xfrm>
          <a:prstGeom prst="rect">
            <a:avLst/>
          </a:prstGeom>
          <a:noFill/>
          <a:ln>
            <a:noFill/>
          </a:ln>
          <a:effectLst>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a:extLst>
              <a:ext uri="{FF2B5EF4-FFF2-40B4-BE49-F238E27FC236}">
                <a16:creationId xmlns:a16="http://schemas.microsoft.com/office/drawing/2014/main" id="{94D11649-850C-3AF5-058B-1A9C66D5AB47}"/>
              </a:ext>
            </a:extLst>
          </p:cNvPr>
          <p:cNvGrpSpPr/>
          <p:nvPr/>
        </p:nvGrpSpPr>
        <p:grpSpPr>
          <a:xfrm>
            <a:off x="304800" y="5916418"/>
            <a:ext cx="8229600" cy="941582"/>
            <a:chOff x="495300" y="123825"/>
            <a:chExt cx="8229600" cy="941582"/>
          </a:xfrm>
        </p:grpSpPr>
        <p:sp>
          <p:nvSpPr>
            <p:cNvPr id="3" name="Rectangle 2">
              <a:extLst>
                <a:ext uri="{FF2B5EF4-FFF2-40B4-BE49-F238E27FC236}">
                  <a16:creationId xmlns:a16="http://schemas.microsoft.com/office/drawing/2014/main" id="{396A5DCA-E938-15D1-FA01-F1AA3B6C5479}"/>
                </a:ext>
              </a:extLst>
            </p:cNvPr>
            <p:cNvSpPr>
              <a:spLocks noChangeArrowheads="1"/>
            </p:cNvSpPr>
            <p:nvPr/>
          </p:nvSpPr>
          <p:spPr bwMode="auto">
            <a:xfrm>
              <a:off x="4953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Enter in</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SILENCE</a:t>
              </a:r>
            </a:p>
          </p:txBody>
        </p:sp>
        <p:sp>
          <p:nvSpPr>
            <p:cNvPr id="4" name="Rectangle 2">
              <a:extLst>
                <a:ext uri="{FF2B5EF4-FFF2-40B4-BE49-F238E27FC236}">
                  <a16:creationId xmlns:a16="http://schemas.microsoft.com/office/drawing/2014/main" id="{7126F1BF-8F30-5816-B3F9-05017FEFA6D4}"/>
                </a:ext>
              </a:extLst>
            </p:cNvPr>
            <p:cNvSpPr>
              <a:spLocks noChangeArrowheads="1"/>
            </p:cNvSpPr>
            <p:nvPr/>
          </p:nvSpPr>
          <p:spPr bwMode="auto">
            <a:xfrm>
              <a:off x="3429000" y="123825"/>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40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Wait with </a:t>
              </a:r>
              <a:b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REVERENCE </a:t>
              </a:r>
            </a:p>
          </p:txBody>
        </p:sp>
        <p:sp>
          <p:nvSpPr>
            <p:cNvPr id="5" name="Rectangle 4">
              <a:extLst>
                <a:ext uri="{FF2B5EF4-FFF2-40B4-BE49-F238E27FC236}">
                  <a16:creationId xmlns:a16="http://schemas.microsoft.com/office/drawing/2014/main" id="{B4A9C6DE-DAA8-EC23-90EB-FE661950C383}"/>
                </a:ext>
              </a:extLst>
            </p:cNvPr>
            <p:cNvSpPr>
              <a:spLocks noChangeArrowheads="1"/>
            </p:cNvSpPr>
            <p:nvPr/>
          </p:nvSpPr>
          <p:spPr bwMode="auto">
            <a:xfrm>
              <a:off x="6057900" y="123826"/>
              <a:ext cx="2667000" cy="941581"/>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Worship from</a:t>
              </a:r>
              <a: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 </a:t>
              </a:r>
              <a:br>
                <a:rPr lang="en-US" altLang="en-US" sz="2800"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br>
              <a:r>
                <a:rPr lang="en-US" altLang="en-US" sz="2800" i="1" dirty="0">
                  <a:effectLst>
                    <a:glow rad="63500">
                      <a:schemeClr val="accent3">
                        <a:satMod val="175000"/>
                        <a:alpha val="40000"/>
                      </a:schemeClr>
                    </a:glow>
                    <a:outerShdw blurRad="50800" dist="38100" dir="5400000" algn="t" rotWithShape="0">
                      <a:prstClr val="black">
                        <a:alpha val="40000"/>
                      </a:prstClr>
                    </a:outerShdw>
                  </a:effectLst>
                  <a:latin typeface="Bodoni MT" panose="02070603080606020203" pitchFamily="18" charset="0"/>
                </a:rPr>
                <a:t>JOY</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82420" y="0"/>
            <a:ext cx="9067800" cy="5116401"/>
          </a:xfrm>
          <a:prstGeom prst="rect">
            <a:avLst/>
          </a:prstGeom>
        </p:spPr>
        <p:txBody>
          <a:bodyPr>
            <a:spAutoFit/>
          </a:bodyPr>
          <a:lstStyle/>
          <a:p>
            <a:pPr marL="0" indent="0" algn="ctr" eaLnBrk="1" hangingPunct="1">
              <a:lnSpc>
                <a:spcPct val="150000"/>
              </a:lnSpc>
              <a:spcBef>
                <a:spcPts val="0"/>
              </a:spcBef>
              <a:buFont typeface="Wingdings" panose="05000000000000000000" pitchFamily="2" charset="2"/>
              <a:buNone/>
              <a:defRPr/>
            </a:pPr>
            <a:endParaRPr lang="en-US" sz="30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us to drink the wine of compassion; </a:t>
            </a:r>
          </a:p>
          <a:p>
            <a:pPr marL="0" indent="0" algn="ctr" eaLnBrk="1" hangingPunct="1">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us to eat the bread that is you;</a:t>
            </a:r>
          </a:p>
          <a:p>
            <a:pPr marL="0" indent="0" algn="ctr" eaLnBrk="1" hangingPunct="1">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Nourish us well, and teach us to fashion </a:t>
            </a:r>
          </a:p>
          <a:p>
            <a:pPr marL="0" indent="0" algn="ctr" eaLnBrk="1" hangingPunct="1">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Lives that are holy </a:t>
            </a:r>
          </a:p>
          <a:p>
            <a:pPr marL="0" indent="0" algn="ctr" eaLnBrk="1" hangingPunct="1">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hearts that are true.</a:t>
            </a:r>
          </a:p>
          <a:p>
            <a:pPr marL="0" indent="0" algn="r" eaLnBrk="1" hangingPunct="1">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endParaRPr lang="en-US" sz="2400" b="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34192-D4B1-3D28-C61E-DD8C83E6967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00A947AB-E2D0-4660-4448-756E7AA947FA}"/>
              </a:ext>
            </a:extLst>
          </p:cNvPr>
          <p:cNvSpPr/>
          <p:nvPr/>
        </p:nvSpPr>
        <p:spPr>
          <a:xfrm>
            <a:off x="82420" y="0"/>
            <a:ext cx="9067800" cy="4423903"/>
          </a:xfrm>
          <a:prstGeom prst="rect">
            <a:avLst/>
          </a:prstGeom>
        </p:spPr>
        <p:txBody>
          <a:bodyPr>
            <a:spAutoFit/>
          </a:bodyPr>
          <a:lstStyle/>
          <a:p>
            <a:pPr marL="0" indent="0" algn="ctr" eaLnBrk="1" hangingPunct="1">
              <a:lnSpc>
                <a:spcPct val="150000"/>
              </a:lnSpc>
              <a:spcBef>
                <a:spcPts val="0"/>
              </a:spcBef>
              <a:buFont typeface="Wingdings" panose="05000000000000000000" pitchFamily="2" charset="2"/>
              <a:buNone/>
              <a:defRPr/>
            </a:pPr>
            <a:endParaRPr lang="en-US" sz="3200" b="1" i="1"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lnSpc>
                <a:spcPct val="150000"/>
              </a:lnSpc>
              <a:spcBef>
                <a:spcPts val="0"/>
              </a:spcBef>
              <a:buFont typeface="Wingdings" panose="05000000000000000000" pitchFamily="2" charset="2"/>
              <a:buNone/>
              <a:defRPr/>
            </a:pPr>
            <a:r>
              <a:rPr lang="en-US" sz="3200" b="1" i="1" dirty="0">
                <a:latin typeface="Tahoma" panose="020B0604030504040204" pitchFamily="34" charset="0"/>
                <a:ea typeface="Tahoma" panose="020B0604030504040204" pitchFamily="34" charset="0"/>
                <a:cs typeface="Tahoma" panose="020B0604030504040204" pitchFamily="34" charset="0"/>
              </a:rPr>
              <a:t>Not in the dark of buildings confining, </a:t>
            </a:r>
          </a:p>
          <a:p>
            <a:pPr marL="0" indent="0" algn="ctr" eaLnBrk="1" hangingPunct="1">
              <a:lnSpc>
                <a:spcPct val="150000"/>
              </a:lnSpc>
              <a:spcBef>
                <a:spcPts val="0"/>
              </a:spcBef>
              <a:buFont typeface="Wingdings" panose="05000000000000000000" pitchFamily="2" charset="2"/>
              <a:buNone/>
              <a:defRPr/>
            </a:pPr>
            <a:r>
              <a:rPr lang="en-US" sz="3200" b="1" i="1" dirty="0">
                <a:latin typeface="Tahoma" panose="020B0604030504040204" pitchFamily="34" charset="0"/>
                <a:ea typeface="Tahoma" panose="020B0604030504040204" pitchFamily="34" charset="0"/>
                <a:cs typeface="Tahoma" panose="020B0604030504040204" pitchFamily="34" charset="0"/>
              </a:rPr>
              <a:t>Not in some heaven, light years away:</a:t>
            </a:r>
          </a:p>
          <a:p>
            <a:pPr marL="0" indent="0" algn="ctr" eaLnBrk="1" hangingPunct="1">
              <a:lnSpc>
                <a:spcPct val="150000"/>
              </a:lnSpc>
              <a:spcBef>
                <a:spcPts val="0"/>
              </a:spcBef>
              <a:buFont typeface="Wingdings" panose="05000000000000000000" pitchFamily="2" charset="2"/>
              <a:buNone/>
              <a:defRPr/>
            </a:pPr>
            <a:r>
              <a:rPr lang="en-US" sz="3200" b="1" i="1" dirty="0">
                <a:latin typeface="Tahoma" panose="020B0604030504040204" pitchFamily="34" charset="0"/>
                <a:ea typeface="Tahoma" panose="020B0604030504040204" pitchFamily="34" charset="0"/>
                <a:cs typeface="Tahoma" panose="020B0604030504040204" pitchFamily="34" charset="0"/>
              </a:rPr>
              <a:t>Here in this place the new light is shining; </a:t>
            </a:r>
          </a:p>
          <a:p>
            <a:pPr marL="0" indent="0" algn="ctr" eaLnBrk="1" hangingPunct="1">
              <a:lnSpc>
                <a:spcPct val="150000"/>
              </a:lnSpc>
              <a:spcBef>
                <a:spcPts val="0"/>
              </a:spcBef>
              <a:buFont typeface="Wingdings" panose="05000000000000000000" pitchFamily="2" charset="2"/>
              <a:buNone/>
              <a:defRPr/>
            </a:pPr>
            <a:r>
              <a:rPr lang="en-US" sz="3200" b="1" i="1" dirty="0">
                <a:latin typeface="Tahoma" panose="020B0604030504040204" pitchFamily="34" charset="0"/>
                <a:ea typeface="Tahoma" panose="020B0604030504040204" pitchFamily="34" charset="0"/>
                <a:cs typeface="Tahoma" panose="020B0604030504040204" pitchFamily="34" charset="0"/>
              </a:rPr>
              <a:t>Now is the kingdom, now is the day.</a:t>
            </a:r>
          </a:p>
          <a:p>
            <a:pPr marL="0" indent="0" algn="r" eaLnBrk="1" hangingPunct="1">
              <a:lnSpc>
                <a:spcPct val="150000"/>
              </a:lnSpc>
              <a:spcBef>
                <a:spcPts val="0"/>
              </a:spcBef>
              <a:buFont typeface="Wingdings" panose="05000000000000000000" pitchFamily="2" charset="2"/>
              <a:buNone/>
              <a:defRPr/>
            </a:pPr>
            <a:r>
              <a:rPr lang="en-US" sz="3200" b="1" i="1" dirty="0">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47892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04B31E-AAF8-C950-D5BC-22C58C5A8D0E}"/>
              </a:ext>
            </a:extLst>
          </p:cNvPr>
          <p:cNvSpPr/>
          <p:nvPr/>
        </p:nvSpPr>
        <p:spPr>
          <a:xfrm>
            <a:off x="82420" y="0"/>
            <a:ext cx="9067800" cy="3639073"/>
          </a:xfrm>
          <a:prstGeom prst="rect">
            <a:avLst/>
          </a:prstGeom>
        </p:spPr>
        <p:txBody>
          <a:bodyPr>
            <a:spAutoFit/>
          </a:bodyPr>
          <a:lstStyle/>
          <a:p>
            <a:pPr marL="0" indent="0" algn="ctr" eaLnBrk="1" hangingPunct="1">
              <a:lnSpc>
                <a:spcPct val="150000"/>
              </a:lnSpc>
              <a:spcBef>
                <a:spcPts val="0"/>
              </a:spcBef>
              <a:buFont typeface="Wingdings" panose="05000000000000000000" pitchFamily="2" charset="2"/>
              <a:buNone/>
              <a:defRPr/>
            </a:pPr>
            <a:endParaRPr lang="en-US" sz="3000" b="1" i="1" dirty="0">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lnSpc>
                <a:spcPct val="150000"/>
              </a:lnSpc>
              <a:spcBef>
                <a:spcPts val="0"/>
              </a:spcBef>
              <a:buFont typeface="Wingdings" panose="05000000000000000000" pitchFamily="2" charset="2"/>
              <a:buNone/>
              <a:defRPr/>
            </a:pPr>
            <a:r>
              <a:rPr lang="en-US" sz="3200" b="1" i="1" dirty="0">
                <a:latin typeface="Tahoma" panose="020B0604030504040204" pitchFamily="34" charset="0"/>
                <a:ea typeface="Tahoma" panose="020B0604030504040204" pitchFamily="34" charset="0"/>
                <a:cs typeface="Tahoma" panose="020B0604030504040204" pitchFamily="34" charset="0"/>
              </a:rPr>
              <a:t>Gather us in and hold us forever; </a:t>
            </a:r>
          </a:p>
          <a:p>
            <a:pPr marL="0" indent="0" algn="ctr" eaLnBrk="1" hangingPunct="1">
              <a:lnSpc>
                <a:spcPct val="150000"/>
              </a:lnSpc>
              <a:spcBef>
                <a:spcPts val="0"/>
              </a:spcBef>
              <a:buFont typeface="Wingdings" panose="05000000000000000000" pitchFamily="2" charset="2"/>
              <a:buNone/>
              <a:defRPr/>
            </a:pPr>
            <a:r>
              <a:rPr lang="en-US" sz="3200" b="1" i="1" dirty="0">
                <a:latin typeface="Tahoma" panose="020B0604030504040204" pitchFamily="34" charset="0"/>
                <a:ea typeface="Tahoma" panose="020B0604030504040204" pitchFamily="34" charset="0"/>
                <a:cs typeface="Tahoma" panose="020B0604030504040204" pitchFamily="34" charset="0"/>
              </a:rPr>
              <a:t>Gather us in and make us your own;</a:t>
            </a:r>
          </a:p>
          <a:p>
            <a:pPr marL="0" indent="0" algn="ctr" eaLnBrk="1" hangingPunct="1">
              <a:lnSpc>
                <a:spcPct val="150000"/>
              </a:lnSpc>
              <a:spcBef>
                <a:spcPts val="0"/>
              </a:spcBef>
              <a:buFont typeface="Wingdings" panose="05000000000000000000" pitchFamily="2" charset="2"/>
              <a:buNone/>
              <a:defRPr/>
            </a:pPr>
            <a:r>
              <a:rPr lang="en-US" sz="3200" b="1" i="1" dirty="0">
                <a:latin typeface="Tahoma" panose="020B0604030504040204" pitchFamily="34" charset="0"/>
                <a:ea typeface="Tahoma" panose="020B0604030504040204" pitchFamily="34" charset="0"/>
                <a:cs typeface="Tahoma" panose="020B0604030504040204" pitchFamily="34" charset="0"/>
              </a:rPr>
              <a:t>Gather us in, all peoples together, </a:t>
            </a:r>
          </a:p>
          <a:p>
            <a:pPr marL="0" indent="0" algn="ctr" eaLnBrk="1" hangingPunct="1">
              <a:lnSpc>
                <a:spcPct val="150000"/>
              </a:lnSpc>
              <a:spcBef>
                <a:spcPts val="0"/>
              </a:spcBef>
              <a:buFont typeface="Wingdings" panose="05000000000000000000" pitchFamily="2" charset="2"/>
              <a:buNone/>
              <a:defRPr/>
            </a:pPr>
            <a:r>
              <a:rPr lang="en-US" sz="3200" b="1" i="1" dirty="0">
                <a:latin typeface="Tahoma" panose="020B0604030504040204" pitchFamily="34" charset="0"/>
                <a:ea typeface="Tahoma" panose="020B0604030504040204" pitchFamily="34" charset="0"/>
                <a:cs typeface="Tahoma" panose="020B0604030504040204" pitchFamily="34" charset="0"/>
              </a:rPr>
              <a:t>Fire of love in our flesh and our bone.</a:t>
            </a:r>
          </a:p>
        </p:txBody>
      </p:sp>
    </p:spTree>
    <p:extLst>
      <p:ext uri="{BB962C8B-B14F-4D97-AF65-F5344CB8AC3E}">
        <p14:creationId xmlns:p14="http://schemas.microsoft.com/office/powerpoint/2010/main" val="3940582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419100" y="76200"/>
            <a:ext cx="8496300" cy="5778120"/>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000" b="0" kern="1400" dirty="0">
                <a:latin typeface="Tahoma" panose="020B0604030504040204" pitchFamily="34" charset="0"/>
                <a:ea typeface="Tahoma" panose="020B0604030504040204" pitchFamily="34" charset="0"/>
                <a:cs typeface="Tahoma" panose="020B0604030504040204" pitchFamily="34" charset="0"/>
              </a:rPr>
              <a:t>PRAYER OF CONFESSION:  </a:t>
            </a:r>
            <a:r>
              <a:rPr lang="en-US" sz="2000" b="0" i="1" kern="1400" dirty="0">
                <a:latin typeface="Tahoma" panose="020B0604030504040204" pitchFamily="34" charset="0"/>
                <a:ea typeface="Tahoma" panose="020B0604030504040204" pitchFamily="34" charset="0"/>
                <a:cs typeface="Tahoma" panose="020B0604030504040204" pitchFamily="34" charset="0"/>
              </a:rPr>
              <a:t>(in silence then in unison)</a:t>
            </a:r>
            <a:endParaRPr lang="en-US" sz="2000" b="0" kern="1400" dirty="0">
              <a:latin typeface="Tahoma" panose="020B0604030504040204" pitchFamily="34" charset="0"/>
              <a:ea typeface="Tahoma" panose="020B0604030504040204" pitchFamily="34" charset="0"/>
              <a:cs typeface="Tahoma" panose="020B0604030504040204" pitchFamily="34" charset="0"/>
            </a:endParaRPr>
          </a:p>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Gracious God we confess our sins are too heavy to carry, too real to hide, and too deep to undo. Forgive what our lips tremble to name, what our hearts can no longer bear, and what has become for us a consuming fire of judgement. </a:t>
            </a:r>
          </a:p>
          <a:p>
            <a:pPr indent="228600" algn="r">
              <a:lnSpc>
                <a:spcPct val="150000"/>
              </a:lnSpc>
              <a:spcAft>
                <a:spcPts val="100"/>
              </a:spcAft>
              <a:tabLst>
                <a:tab pos="5486400" algn="r"/>
              </a:tabLst>
            </a:pPr>
            <a:r>
              <a:rPr lang="en-US" sz="31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57F877-5A53-F786-5CE7-B1072FD9B383}"/>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730A46FC-133B-FC34-BEA4-FB6FF6913C03}"/>
              </a:ext>
            </a:extLst>
          </p:cNvPr>
          <p:cNvSpPr>
            <a:spLocks noChangeArrowheads="1"/>
          </p:cNvSpPr>
          <p:nvPr/>
        </p:nvSpPr>
        <p:spPr bwMode="auto">
          <a:xfrm>
            <a:off x="228600" y="52881"/>
            <a:ext cx="8686800" cy="4423903"/>
          </a:xfrm>
          <a:prstGeom prst="rect">
            <a:avLst/>
          </a:prstGeom>
          <a:noFill/>
          <a:ln w="9525">
            <a:noFill/>
            <a:miter lim="800000"/>
            <a:headEnd/>
            <a:tailEnd/>
          </a:ln>
          <a:effectLst/>
        </p:spPr>
        <p:txBody>
          <a:bodyPr wrap="square">
            <a:spAutoFit/>
          </a:bodyPr>
          <a:lstStyle/>
          <a:p>
            <a:pPr indent="228600" algn="just">
              <a:lnSpc>
                <a:spcPct val="150000"/>
              </a:lnSpc>
              <a:spcAft>
                <a:spcPts val="1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Set us free from a past we cannot change; open us to a future in which we can be changed; and grant us grace to grow more and more in your holy likeness and image through Jesus Christ, your Son, our Savior. Amen.</a:t>
            </a:r>
          </a:p>
        </p:txBody>
      </p:sp>
    </p:spTree>
    <p:extLst>
      <p:ext uri="{BB962C8B-B14F-4D97-AF65-F5344CB8AC3E}">
        <p14:creationId xmlns:p14="http://schemas.microsoft.com/office/powerpoint/2010/main" val="327398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810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CHRIST’S FORGIVENESS: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287338" indent="4763" algn="just">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In Christ, barriers are broken down, borders collapse, new friendships are formed; reconciliation occurs; a new community is forged. All because Christ has forgiven us.  </a:t>
            </a:r>
          </a:p>
          <a:p>
            <a:pPr marL="914400" indent="-6223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	In Jesus Christ, we are forgiven!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spcAft>
                <a:spcPts val="0"/>
              </a:spcAft>
              <a:buFont typeface="Wingdings" panose="05000000000000000000" pitchFamily="2" charset="2"/>
              <a:buNone/>
              <a:defRPr/>
            </a:pPr>
            <a:r>
              <a:rPr lang="en-US"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CELEBRATING CHRIST’S FORGIVENESS: </a:t>
            </a:r>
            <a:r>
              <a:rPr lang="en-US"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(No. 647  GTG)</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with a grateful heart,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to the Holy One;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Give thanks, because we’re given Jesus Christ the Son. And now let the weak say, “we are strong”; let the poor say,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“We are rich, because of what the Lord has done for us!” Give thanks.</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5730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2400" kern="1400" dirty="0">
                <a:solidFill>
                  <a:schemeClr val="tx1"/>
                </a:solidFill>
                <a:effectLst/>
                <a:latin typeface="+mj-lt"/>
                <a:ea typeface="Times New Roman" panose="02020603050405020304" pitchFamily="18" charset="0"/>
                <a:cs typeface="Times New Roman" panose="02020603050405020304" pitchFamily="18" charset="0"/>
              </a:rPr>
              <a:t>Pastor:   	The peace of Christ be with you.</a:t>
            </a: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r>
              <a:rPr lang="en-US" sz="3200" b="1" kern="1400" dirty="0">
                <a:solidFill>
                  <a:schemeClr val="tx1"/>
                </a:solidFill>
                <a:effectLst/>
                <a:latin typeface="+mj-lt"/>
                <a:ea typeface="Times New Roman" panose="02020603050405020304" pitchFamily="18" charset="0"/>
                <a:cs typeface="Times New Roman" panose="02020603050405020304" pitchFamily="18" charset="0"/>
              </a:rPr>
              <a:t>People: 	  And also with you.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a:t>
            </a: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the peace of Christ.</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indent="0" algn="ctr">
              <a:spcBef>
                <a:spcPts val="0"/>
              </a:spcBef>
              <a:spcAft>
                <a:spcPts val="0"/>
              </a:spcAft>
              <a:buNone/>
            </a:pPr>
            <a:r>
              <a:rPr lang="en-US" sz="2400" dirty="0">
                <a:effectLst/>
              </a:rPr>
              <a:t>~ Children may go downstairs for Sunday School ~</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3505342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381000" y="89892"/>
            <a:ext cx="8610600"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GIVING OF OUR GIFTS &amp; OFFERTORY:</a:t>
            </a: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endParaRPr lang="it-IT" altLang="en-US" sz="2400" b="0" i="1"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4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400" b="0" i="1" dirty="0">
                <a:effectLst>
                  <a:outerShdw blurRad="38100" dist="38100" dir="2700000" algn="tl">
                    <a:srgbClr val="000000">
                      <a:alpha val="43137"/>
                    </a:srgbClr>
                  </a:outerShdw>
                </a:effectLst>
              </a:rPr>
              <a:t>By mailing your offering to the church: </a:t>
            </a:r>
            <a:br>
              <a:rPr lang="en-US" altLang="en-US" sz="2400" b="0" i="1" dirty="0">
                <a:effectLst>
                  <a:outerShdw blurRad="38100" dist="38100" dir="2700000" algn="tl">
                    <a:srgbClr val="000000">
                      <a:alpha val="43137"/>
                    </a:srgbClr>
                  </a:outerShdw>
                </a:effectLst>
              </a:rPr>
            </a:br>
            <a:r>
              <a:rPr lang="en-US" altLang="en-US" sz="2400" b="0" i="1" dirty="0">
                <a:effectLst>
                  <a:outerShdw blurRad="38100" dist="38100" dir="2700000" algn="tl">
                    <a:srgbClr val="000000">
                      <a:alpha val="43137"/>
                    </a:srgbClr>
                  </a:outerShdw>
                </a:effectLst>
              </a:rPr>
              <a:t>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0"/>
            <a:ext cx="9144000" cy="7986802"/>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DOXOLOGY: </a:t>
            </a:r>
            <a:r>
              <a:rPr lang="en-US" altLang="en-US" sz="2400" b="0" i="1" dirty="0">
                <a:effectLst>
                  <a:outerShdw blurRad="38100" dist="38100" dir="2700000" algn="tl">
                    <a:srgbClr val="000000">
                      <a:alpha val="43137"/>
                    </a:srgbClr>
                  </a:outerShdw>
                </a:effectLst>
              </a:rPr>
              <a:t>No. 555   Now Thank We All Our God	v. 1</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Now thank we all our God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With heart and hands and voices,</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Who wondrous things hath done,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In whom this world rejoices;</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Who, from our mothers’ arms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Hath blessed us on our way</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With countless gifts of love, </a:t>
            </a:r>
          </a:p>
          <a:p>
            <a:pPr algn="ctr" eaLnBrk="1" hangingPunct="1">
              <a:lnSpc>
                <a:spcPct val="150000"/>
              </a:lnSpc>
              <a:spcBef>
                <a:spcPct val="0"/>
              </a:spcBef>
              <a:buClrTx/>
              <a:buSzTx/>
              <a:buFont typeface="Wingdings" pitchFamily="2" charset="2"/>
              <a:buNone/>
              <a:defRPr/>
            </a:pPr>
            <a:r>
              <a:rPr lang="en-US" altLang="en-US" b="1" i="1" dirty="0">
                <a:effectLst>
                  <a:outerShdw blurRad="38100" dist="38100" dir="2700000" algn="tl">
                    <a:srgbClr val="000000">
                      <a:alpha val="43137"/>
                    </a:srgbClr>
                  </a:outerShdw>
                </a:effectLst>
              </a:rPr>
              <a:t>and still is ours today.</a:t>
            </a:r>
          </a:p>
          <a:p>
            <a:pPr algn="ctr" eaLnBrk="1" hangingPunct="1">
              <a:lnSpc>
                <a:spcPct val="150000"/>
              </a:lnSpc>
              <a:spcBef>
                <a:spcPct val="0"/>
              </a:spcBef>
              <a:buClrTx/>
              <a:buSzTx/>
              <a:buFont typeface="Wingdings" pitchFamily="2" charset="2"/>
              <a:buNone/>
              <a:defRPr/>
            </a:pPr>
            <a:endParaRPr lang="en-US" altLang="en-US" sz="3000" b="1" i="1" dirty="0">
              <a:effectLst>
                <a:outerShdw blurRad="38100" dist="38100" dir="2700000" algn="tl">
                  <a:srgbClr val="000000">
                    <a:alpha val="43137"/>
                  </a:srgbClr>
                </a:outerShdw>
              </a:effectLst>
            </a:endParaRPr>
          </a:p>
          <a:p>
            <a:pPr eaLnBrk="1" hangingPunct="1">
              <a:spcBef>
                <a:spcPct val="0"/>
              </a:spcBef>
              <a:buClrTx/>
              <a:buSzTx/>
              <a:buFontTx/>
              <a:buNone/>
              <a:defRPr/>
            </a:pPr>
            <a:endParaRPr lang="en-US" altLang="en-US" sz="2400" dirty="0">
              <a:effectLst>
                <a:outerShdw blurRad="38100" dist="38100" dir="2700000" algn="tl">
                  <a:srgbClr val="000000">
                    <a:alpha val="43137"/>
                  </a:srgbClr>
                </a:outerShdw>
              </a:effectLst>
            </a:endParaRPr>
          </a:p>
          <a:p>
            <a:pPr eaLnBrk="1" hangingPunct="1">
              <a:spcBef>
                <a:spcPct val="0"/>
              </a:spcBef>
              <a:buClrTx/>
              <a:buSzTx/>
              <a:buFontTx/>
              <a:buNone/>
              <a:defRPr/>
            </a:pPr>
            <a:r>
              <a:rPr lang="en-US" altLang="en-US" sz="2400" dirty="0">
                <a:effectLst>
                  <a:outerShdw blurRad="38100" dist="38100" dir="2700000" algn="tl">
                    <a:srgbClr val="000000">
                      <a:alpha val="43137"/>
                    </a:srgbClr>
                  </a:outerShdw>
                </a:effectLst>
              </a:rPr>
              <a:t>* </a:t>
            </a:r>
            <a:r>
              <a:rPr lang="en-US" altLang="en-US" sz="2400" b="0" dirty="0">
                <a:effectLst>
                  <a:outerShdw blurRad="38100" dist="38100" dir="2700000" algn="tl">
                    <a:srgbClr val="000000">
                      <a:alpha val="43137"/>
                    </a:srgbClr>
                  </a:outerShdw>
                </a:effectLst>
              </a:rPr>
              <a:t>PRAYER OF DEDICATION</a:t>
            </a:r>
            <a:endParaRPr lang="en-US" altLang="en-US" sz="2400" dirty="0">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176272"/>
            <a:ext cx="91440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spcBef>
                <a:spcPct val="0"/>
              </a:spcBef>
              <a:buClrTx/>
              <a:buSzTx/>
              <a:buFontTx/>
              <a:buNone/>
              <a:tabLst>
                <a:tab pos="863600" algn="l"/>
                <a:tab pos="8636000" algn="r"/>
              </a:tabLst>
              <a:defRPr/>
            </a:pPr>
            <a:endParaRPr lang="en-US" altLang="en-US" sz="280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dirty="0">
                <a:effectLst>
                  <a:outerShdw blurRad="38100" dist="38100" dir="2700000" algn="tl">
                    <a:srgbClr val="000000">
                      <a:alpha val="43137"/>
                    </a:srgbClr>
                  </a:outerShdw>
                </a:effectLst>
              </a:rPr>
              <a:t>CHORAL INTROIT</a:t>
            </a:r>
          </a:p>
        </p:txBody>
      </p:sp>
      <p:sp>
        <p:nvSpPr>
          <p:cNvPr id="3" name="Plaque 2">
            <a:extLst>
              <a:ext uri="{FF2B5EF4-FFF2-40B4-BE49-F238E27FC236}">
                <a16:creationId xmlns:a16="http://schemas.microsoft.com/office/drawing/2014/main" id="{E78AD04C-07FD-C61B-D46F-357A39F801CC}"/>
              </a:ext>
            </a:extLst>
          </p:cNvPr>
          <p:cNvSpPr/>
          <p:nvPr/>
        </p:nvSpPr>
        <p:spPr>
          <a:xfrm>
            <a:off x="342900" y="2667000"/>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892140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7637198C-BF4D-97D9-B1CF-4F2124C3863C}"/>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1164FD39-DA18-9FAB-A5B5-37CA088B5B4E}"/>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a:t>DECLARING </a:t>
            </a:r>
            <a:br>
              <a:rPr lang="en-US" altLang="en-US" sz="5400" b="1"/>
            </a:br>
            <a:r>
              <a:rPr lang="en-US" altLang="en-US" sz="5400" b="1"/>
              <a:t>GOD‘S  WORD</a:t>
            </a:r>
            <a:endParaRPr lang="en-US" sz="5400"/>
          </a:p>
        </p:txBody>
      </p:sp>
    </p:spTree>
    <p:extLst>
      <p:ext uri="{BB962C8B-B14F-4D97-AF65-F5344CB8AC3E}">
        <p14:creationId xmlns:p14="http://schemas.microsoft.com/office/powerpoint/2010/main" val="656848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04800" y="35879"/>
            <a:ext cx="8534400" cy="6720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buNone/>
              <a:defRPr/>
            </a:pPr>
            <a:r>
              <a:rPr lang="en-US" sz="2400" b="0" dirty="0">
                <a:cs typeface="Arial" pitchFamily="34" charset="0"/>
              </a:rPr>
              <a:t>HEBREW LESSON:  Exodus 17: 1–7  	</a:t>
            </a:r>
          </a:p>
          <a:p>
            <a:pPr algn="ctr">
              <a:buNone/>
              <a:defRPr/>
            </a:pPr>
            <a:r>
              <a:rPr lang="en-US" sz="2400" b="0" i="1" dirty="0">
                <a:cs typeface="Arial" pitchFamily="34" charset="0"/>
              </a:rPr>
              <a:t>The people hold contempt for 	the Lord.</a:t>
            </a:r>
          </a:p>
          <a:p>
            <a:pPr indent="233363" algn="just">
              <a:lnSpc>
                <a:spcPct val="150000"/>
              </a:lnSpc>
              <a:buNone/>
            </a:pPr>
            <a:r>
              <a:rPr lang="en-US" sz="2800" b="1" dirty="0">
                <a:effectLst>
                  <a:outerShdw blurRad="38100" dist="38100" dir="2700000" algn="tl">
                    <a:srgbClr val="000000">
                      <a:alpha val="43137"/>
                    </a:srgbClr>
                  </a:outerShdw>
                </a:effectLst>
              </a:rPr>
              <a:t>17 </a:t>
            </a:r>
            <a:r>
              <a:rPr lang="en-US" sz="2800" dirty="0">
                <a:effectLst>
                  <a:outerShdw blurRad="38100" dist="38100" dir="2700000" algn="tl">
                    <a:srgbClr val="000000">
                      <a:alpha val="43137"/>
                    </a:srgbClr>
                  </a:outerShdw>
                </a:effectLst>
              </a:rPr>
              <a:t>From the wilderness of Sin the whole congregation of the Israelites journeyed by stages, as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commanded. They camped at Rephidim, but there was no water for the people to drink. </a:t>
            </a:r>
            <a:r>
              <a:rPr lang="en-US" sz="2800" b="1" baseline="30000" dirty="0">
                <a:effectLst>
                  <a:outerShdw blurRad="38100" dist="38100" dir="2700000" algn="tl">
                    <a:srgbClr val="000000">
                      <a:alpha val="43137"/>
                    </a:srgbClr>
                  </a:outerShdw>
                </a:effectLst>
              </a:rPr>
              <a:t>2 </a:t>
            </a:r>
            <a:r>
              <a:rPr lang="en-US" sz="2800" dirty="0">
                <a:effectLst>
                  <a:outerShdw blurRad="38100" dist="38100" dir="2700000" algn="tl">
                    <a:srgbClr val="000000">
                      <a:alpha val="43137"/>
                    </a:srgbClr>
                  </a:outerShdw>
                </a:effectLst>
              </a:rPr>
              <a:t>The people quarreled with Moses and said, “Give us water to drink.” Moses said to them, “Why do you quarrel with me? Why do you test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a:t>
            </a:r>
            <a:r>
              <a:rPr lang="en-US" sz="2800" b="1" baseline="30000" dirty="0">
                <a:effectLst>
                  <a:outerShdw blurRad="38100" dist="38100" dir="2700000" algn="tl">
                    <a:srgbClr val="000000">
                      <a:alpha val="43137"/>
                    </a:srgbClr>
                  </a:outerShdw>
                </a:effectLst>
              </a:rPr>
              <a:t>3 </a:t>
            </a:r>
            <a:r>
              <a:rPr lang="en-US" sz="2800" dirty="0">
                <a:effectLst>
                  <a:outerShdw blurRad="38100" dist="38100" dir="2700000" algn="tl">
                    <a:srgbClr val="000000">
                      <a:alpha val="43137"/>
                    </a:srgbClr>
                  </a:outerShdw>
                </a:effectLst>
              </a:rPr>
              <a:t>But the people thirsted there for water, and the people complained against Moses and said,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1174558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95B43-D484-EC3C-4957-ABBE965CDBCE}"/>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AC15F68A-FDE3-434A-291F-4B95A3628B06}"/>
              </a:ext>
            </a:extLst>
          </p:cNvPr>
          <p:cNvSpPr txBox="1">
            <a:spLocks noChangeArrowheads="1"/>
          </p:cNvSpPr>
          <p:nvPr/>
        </p:nvSpPr>
        <p:spPr bwMode="auto">
          <a:xfrm>
            <a:off x="152400" y="76200"/>
            <a:ext cx="88392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33363" algn="just">
              <a:lnSpc>
                <a:spcPct val="150000"/>
              </a:lnSpc>
              <a:buNone/>
            </a:pPr>
            <a:r>
              <a:rPr lang="en-US" sz="2800" dirty="0">
                <a:effectLst>
                  <a:outerShdw blurRad="38100" dist="38100" dir="2700000" algn="tl">
                    <a:srgbClr val="000000">
                      <a:alpha val="43137"/>
                    </a:srgbClr>
                  </a:outerShdw>
                </a:effectLst>
              </a:rPr>
              <a:t>“Why did you bring us out of Egypt, to kill us and our children and livestock with thirst?” </a:t>
            </a:r>
            <a:r>
              <a:rPr lang="en-US" sz="2800" b="1" baseline="30000" dirty="0">
                <a:effectLst>
                  <a:outerShdw blurRad="38100" dist="38100" dir="2700000" algn="tl">
                    <a:srgbClr val="000000">
                      <a:alpha val="43137"/>
                    </a:srgbClr>
                  </a:outerShdw>
                </a:effectLst>
              </a:rPr>
              <a:t>4 </a:t>
            </a:r>
            <a:r>
              <a:rPr lang="en-US" sz="2800" dirty="0">
                <a:effectLst>
                  <a:outerShdw blurRad="38100" dist="38100" dir="2700000" algn="tl">
                    <a:srgbClr val="000000">
                      <a:alpha val="43137"/>
                    </a:srgbClr>
                  </a:outerShdw>
                </a:effectLst>
              </a:rPr>
              <a:t>So Moses cried out to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“What shall I do for this people? They are almost ready to stone me.” </a:t>
            </a:r>
            <a:r>
              <a:rPr lang="en-US" sz="2800" b="1" baseline="30000" dirty="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said to Moses, “Go on ahead of the people and take some of the elders of Israel with you; take in your hand the staff with which you struck the Nile and go. </a:t>
            </a:r>
            <a:r>
              <a:rPr lang="en-US" sz="2800" b="1" baseline="30000" dirty="0">
                <a:effectLst>
                  <a:outerShdw blurRad="38100" dist="38100" dir="2700000" algn="tl">
                    <a:srgbClr val="000000">
                      <a:alpha val="43137"/>
                    </a:srgbClr>
                  </a:outerShdw>
                </a:effectLst>
              </a:rPr>
              <a:t>6 </a:t>
            </a:r>
            <a:r>
              <a:rPr lang="en-US" sz="2800" dirty="0">
                <a:effectLst>
                  <a:outerShdw blurRad="38100" dist="38100" dir="2700000" algn="tl">
                    <a:srgbClr val="000000">
                      <a:alpha val="43137"/>
                    </a:srgbClr>
                  </a:outerShdw>
                </a:effectLst>
              </a:rPr>
              <a:t>I will be standing there in front of you on the rock at Horeb. Strike the rock, and water will come out of it, so that the people may drink.” . . .</a:t>
            </a:r>
          </a:p>
        </p:txBody>
      </p:sp>
    </p:spTree>
    <p:extLst>
      <p:ext uri="{BB962C8B-B14F-4D97-AF65-F5344CB8AC3E}">
        <p14:creationId xmlns:p14="http://schemas.microsoft.com/office/powerpoint/2010/main" val="883977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E7D9A-11D3-0C21-3D01-4AF3E71D87B9}"/>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89DDED1C-A6F9-AA5D-C5C5-FB65FBAD1D81}"/>
              </a:ext>
            </a:extLst>
          </p:cNvPr>
          <p:cNvSpPr txBox="1">
            <a:spLocks noChangeArrowheads="1"/>
          </p:cNvSpPr>
          <p:nvPr/>
        </p:nvSpPr>
        <p:spPr bwMode="auto">
          <a:xfrm>
            <a:off x="152400" y="76200"/>
            <a:ext cx="8839200" cy="5907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33363" algn="just">
              <a:lnSpc>
                <a:spcPct val="150000"/>
              </a:lnSpc>
              <a:buNone/>
            </a:pPr>
            <a:r>
              <a:rPr lang="en-US" sz="2800" dirty="0">
                <a:effectLst>
                  <a:outerShdw blurRad="38100" dist="38100" dir="2700000" algn="tl">
                    <a:srgbClr val="000000">
                      <a:alpha val="43137"/>
                    </a:srgbClr>
                  </a:outerShdw>
                </a:effectLst>
              </a:rPr>
              <a:t>Moses did so, in the sight of the elders of Israel. </a:t>
            </a:r>
            <a:r>
              <a:rPr lang="en-US" sz="2800" b="1"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He called the place Massah and </a:t>
            </a:r>
            <a:r>
              <a:rPr lang="en-US" sz="2800" dirty="0" err="1">
                <a:effectLst>
                  <a:outerShdw blurRad="38100" dist="38100" dir="2700000" algn="tl">
                    <a:srgbClr val="000000">
                      <a:alpha val="43137"/>
                    </a:srgbClr>
                  </a:outerShdw>
                </a:effectLst>
              </a:rPr>
              <a:t>Meribah</a:t>
            </a:r>
            <a:r>
              <a:rPr lang="en-US" sz="2800" dirty="0">
                <a:effectLst>
                  <a:outerShdw blurRad="38100" dist="38100" dir="2700000" algn="tl">
                    <a:srgbClr val="000000">
                      <a:alpha val="43137"/>
                    </a:srgbClr>
                  </a:outerShdw>
                </a:effectLst>
              </a:rPr>
              <a:t>, because the Israelites quarreled and tested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saying, “Is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among us or not?”</a:t>
            </a:r>
          </a:p>
          <a:p>
            <a:pPr indent="169863" algn="just">
              <a:lnSpc>
                <a:spcPct val="150000"/>
              </a:lnSpc>
              <a:buNone/>
            </a:pPr>
            <a:r>
              <a:rPr lang="en-US" sz="2800" b="1" baseline="30000" dirty="0">
                <a:effectLst>
                  <a:outerShdw blurRad="38100" dist="38100" dir="2700000" algn="tl">
                    <a:srgbClr val="000000">
                      <a:alpha val="43137"/>
                    </a:srgbClr>
                  </a:outerShdw>
                </a:effectLst>
              </a:rPr>
              <a:t>8 </a:t>
            </a:r>
            <a:r>
              <a:rPr lang="en-US" sz="2800" dirty="0">
                <a:effectLst>
                  <a:outerShdw blurRad="38100" dist="38100" dir="2700000" algn="tl">
                    <a:srgbClr val="000000">
                      <a:alpha val="43137"/>
                    </a:srgbClr>
                  </a:outerShdw>
                </a:effectLst>
              </a:rPr>
              <a:t>Then Amalek came and fought with Israel at Rephidim. </a:t>
            </a:r>
            <a:r>
              <a:rPr lang="en-US" sz="2800" b="1" baseline="30000" dirty="0">
                <a:effectLst>
                  <a:outerShdw blurRad="38100" dist="38100" dir="2700000" algn="tl">
                    <a:srgbClr val="000000">
                      <a:alpha val="43137"/>
                    </a:srgbClr>
                  </a:outerShdw>
                </a:effectLst>
              </a:rPr>
              <a:t>9 </a:t>
            </a:r>
            <a:r>
              <a:rPr lang="en-US" sz="2800" dirty="0">
                <a:effectLst>
                  <a:outerShdw blurRad="38100" dist="38100" dir="2700000" algn="tl">
                    <a:srgbClr val="000000">
                      <a:alpha val="43137"/>
                    </a:srgbClr>
                  </a:outerShdw>
                </a:effectLst>
              </a:rPr>
              <a:t>Moses said to Joshua, “Choose some men for us and go out; fight with Amalek. Tomorrow I will stand on the top of the hill with the staff of God in my hand.” . . .</a:t>
            </a:r>
          </a:p>
        </p:txBody>
      </p:sp>
    </p:spTree>
    <p:extLst>
      <p:ext uri="{BB962C8B-B14F-4D97-AF65-F5344CB8AC3E}">
        <p14:creationId xmlns:p14="http://schemas.microsoft.com/office/powerpoint/2010/main" val="30981126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13B950-A8F1-5F49-3766-924C427E80C9}"/>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24F1218C-FF52-323B-32F7-AAB95EF4C51A}"/>
              </a:ext>
            </a:extLst>
          </p:cNvPr>
          <p:cNvSpPr txBox="1">
            <a:spLocks noChangeArrowheads="1"/>
          </p:cNvSpPr>
          <p:nvPr/>
        </p:nvSpPr>
        <p:spPr bwMode="auto">
          <a:xfrm>
            <a:off x="152400" y="76200"/>
            <a:ext cx="88392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33363" algn="just">
              <a:lnSpc>
                <a:spcPct val="150000"/>
              </a:lnSpc>
              <a:buNone/>
            </a:pPr>
            <a:r>
              <a:rPr lang="en-US" sz="2800" b="1" baseline="30000" dirty="0">
                <a:effectLst>
                  <a:outerShdw blurRad="38100" dist="38100" dir="2700000" algn="tl">
                    <a:srgbClr val="000000">
                      <a:alpha val="43137"/>
                    </a:srgbClr>
                  </a:outerShdw>
                </a:effectLst>
              </a:rPr>
              <a:t>10 </a:t>
            </a:r>
            <a:r>
              <a:rPr lang="en-US" sz="2800" dirty="0">
                <a:effectLst>
                  <a:outerShdw blurRad="38100" dist="38100" dir="2700000" algn="tl">
                    <a:srgbClr val="000000">
                      <a:alpha val="43137"/>
                    </a:srgbClr>
                  </a:outerShdw>
                </a:effectLst>
              </a:rPr>
              <a:t>So Joshua did as Moses told him and fought with Amalek, while Moses, Aaron, and Hur went up to the top of the hill. </a:t>
            </a:r>
            <a:r>
              <a:rPr lang="en-US" sz="2800" b="1" baseline="30000" dirty="0">
                <a:effectLst>
                  <a:outerShdw blurRad="38100" dist="38100" dir="2700000" algn="tl">
                    <a:srgbClr val="000000">
                      <a:alpha val="43137"/>
                    </a:srgbClr>
                  </a:outerShdw>
                </a:effectLst>
              </a:rPr>
              <a:t>11 </a:t>
            </a:r>
            <a:r>
              <a:rPr lang="en-US" sz="2800" dirty="0">
                <a:effectLst>
                  <a:outerShdw blurRad="38100" dist="38100" dir="2700000" algn="tl">
                    <a:srgbClr val="000000">
                      <a:alpha val="43137"/>
                    </a:srgbClr>
                  </a:outerShdw>
                </a:effectLst>
              </a:rPr>
              <a:t>Whenever Moses held up his hand, Israel prevailed, and whenever he lowered his hand, Amalek prevailed. </a:t>
            </a:r>
            <a:r>
              <a:rPr lang="en-US" sz="2800" b="1" baseline="30000" dirty="0">
                <a:effectLst>
                  <a:outerShdw blurRad="38100" dist="38100" dir="2700000" algn="tl">
                    <a:srgbClr val="000000">
                      <a:alpha val="43137"/>
                    </a:srgbClr>
                  </a:outerShdw>
                </a:effectLst>
              </a:rPr>
              <a:t>12 </a:t>
            </a:r>
            <a:r>
              <a:rPr lang="en-US" sz="2800" dirty="0">
                <a:effectLst>
                  <a:outerShdw blurRad="38100" dist="38100" dir="2700000" algn="tl">
                    <a:srgbClr val="000000">
                      <a:alpha val="43137"/>
                    </a:srgbClr>
                  </a:outerShdw>
                </a:effectLst>
              </a:rPr>
              <a:t>But Moses’s hands grew heavy, so they took a stone and put it under him, and he sat on it. Aaron and Hur held up his hands, one on either side, so his hands were steady until the sun set. </a:t>
            </a:r>
            <a:r>
              <a:rPr lang="en-US" sz="2800" b="1" baseline="30000" dirty="0">
                <a:effectLst>
                  <a:outerShdw blurRad="38100" dist="38100" dir="2700000" algn="tl">
                    <a:srgbClr val="000000">
                      <a:alpha val="43137"/>
                    </a:srgbClr>
                  </a:outerShdw>
                </a:effectLst>
              </a:rPr>
              <a:t>13 </a:t>
            </a:r>
            <a:r>
              <a:rPr lang="en-US" sz="2800" dirty="0">
                <a:effectLst>
                  <a:outerShdw blurRad="38100" dist="38100" dir="2700000" algn="tl">
                    <a:srgbClr val="000000">
                      <a:alpha val="43137"/>
                    </a:srgbClr>
                  </a:outerShdw>
                </a:effectLst>
              </a:rPr>
              <a:t>And Joshua defeated Amalek and his people with the sword. . . .</a:t>
            </a:r>
          </a:p>
        </p:txBody>
      </p:sp>
    </p:spTree>
    <p:extLst>
      <p:ext uri="{BB962C8B-B14F-4D97-AF65-F5344CB8AC3E}">
        <p14:creationId xmlns:p14="http://schemas.microsoft.com/office/powerpoint/2010/main" val="35364744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152400" y="76200"/>
            <a:ext cx="8839200" cy="5261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169863" algn="just">
              <a:lnSpc>
                <a:spcPct val="150000"/>
              </a:lnSpc>
              <a:buNone/>
            </a:pPr>
            <a:r>
              <a:rPr lang="en-US" sz="2800" b="1" baseline="30000" dirty="0">
                <a:effectLst>
                  <a:outerShdw blurRad="38100" dist="38100" dir="2700000" algn="tl">
                    <a:srgbClr val="000000">
                      <a:alpha val="43137"/>
                    </a:srgbClr>
                  </a:outerShdw>
                </a:effectLst>
              </a:rPr>
              <a:t>14 </a:t>
            </a:r>
            <a:r>
              <a:rPr lang="en-US" sz="2800" dirty="0">
                <a:effectLst>
                  <a:outerShdw blurRad="38100" dist="38100" dir="2700000" algn="tl">
                    <a:srgbClr val="000000">
                      <a:alpha val="43137"/>
                    </a:srgbClr>
                  </a:outerShdw>
                </a:effectLst>
              </a:rPr>
              <a:t>Then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said to Moses, “Write this as a remembrance in a book and recite it in the hearing of Joshua: I will utterly blot out the memory of Amalek from under heaven.” </a:t>
            </a:r>
            <a:r>
              <a:rPr lang="en-US" sz="2800" b="1" baseline="30000" dirty="0">
                <a:effectLst>
                  <a:outerShdw blurRad="38100" dist="38100" dir="2700000" algn="tl">
                    <a:srgbClr val="000000">
                      <a:alpha val="43137"/>
                    </a:srgbClr>
                  </a:outerShdw>
                </a:effectLst>
              </a:rPr>
              <a:t>15 </a:t>
            </a:r>
            <a:r>
              <a:rPr lang="en-US" sz="2800" dirty="0">
                <a:effectLst>
                  <a:outerShdw blurRad="38100" dist="38100" dir="2700000" algn="tl">
                    <a:srgbClr val="000000">
                      <a:alpha val="43137"/>
                    </a:srgbClr>
                  </a:outerShdw>
                </a:effectLst>
              </a:rPr>
              <a:t>And Moses built an altar and called it,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is my banner. </a:t>
            </a:r>
            <a:r>
              <a:rPr lang="en-US" sz="2800" b="1" baseline="30000" dirty="0">
                <a:effectLst>
                  <a:outerShdw blurRad="38100" dist="38100" dir="2700000" algn="tl">
                    <a:srgbClr val="000000">
                      <a:alpha val="43137"/>
                    </a:srgbClr>
                  </a:outerShdw>
                </a:effectLst>
              </a:rPr>
              <a:t>16 </a:t>
            </a:r>
            <a:r>
              <a:rPr lang="en-US" sz="2800" dirty="0">
                <a:effectLst>
                  <a:outerShdw blurRad="38100" dist="38100" dir="2700000" algn="tl">
                    <a:srgbClr val="000000">
                      <a:alpha val="43137"/>
                    </a:srgbClr>
                  </a:outerShdw>
                </a:effectLst>
              </a:rPr>
              <a:t>He said, “A hand upon the banner of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The </a:t>
            </a:r>
            <a:r>
              <a:rPr lang="en-US" sz="2800" cap="small" dirty="0">
                <a:effectLst>
                  <a:outerShdw blurRad="38100" dist="38100" dir="2700000" algn="tl">
                    <a:srgbClr val="000000">
                      <a:alpha val="43137"/>
                    </a:srgbClr>
                  </a:outerShdw>
                </a:effectLst>
              </a:rPr>
              <a:t>Lord</a:t>
            </a:r>
            <a:r>
              <a:rPr lang="en-US" sz="2800" dirty="0">
                <a:effectLst>
                  <a:outerShdw blurRad="38100" dist="38100" dir="2700000" algn="tl">
                    <a:srgbClr val="000000">
                      <a:alpha val="43137"/>
                    </a:srgbClr>
                  </a:outerShdw>
                </a:effectLst>
              </a:rPr>
              <a:t> will have war with Amalek from generation to generation.”</a:t>
            </a:r>
          </a:p>
          <a:p>
            <a:pPr indent="233363" algn="just">
              <a:lnSpc>
                <a:spcPct val="150000"/>
              </a:lnSpc>
              <a:buNone/>
            </a:pPr>
            <a:endParaRPr lang="en-US" sz="28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36858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76225" y="152400"/>
            <a:ext cx="8591550" cy="67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34290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John 4: 5–42	</a:t>
            </a:r>
          </a:p>
          <a:p>
            <a:pPr marR="0" indent="342900">
              <a:spcBef>
                <a:spcPts val="0"/>
              </a:spcBef>
              <a:spcAft>
                <a:spcPts val="0"/>
              </a:spcAft>
              <a:buNone/>
            </a:pPr>
            <a:r>
              <a:rPr lang="en-US" sz="2200" b="0"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Jesus has a shocking conversation with a Samaritan woman.</a:t>
            </a:r>
          </a:p>
          <a:p>
            <a:pPr indent="169863" algn="just">
              <a:lnSpc>
                <a:spcPct val="150000"/>
              </a:lnSpc>
              <a:buNone/>
            </a:pPr>
            <a:r>
              <a:rPr lang="en-US" sz="2800" b="1" baseline="30000" dirty="0">
                <a:effectLst>
                  <a:outerShdw blurRad="38100" dist="38100" dir="2700000" algn="tl">
                    <a:srgbClr val="000000">
                      <a:alpha val="43137"/>
                    </a:srgbClr>
                  </a:outerShdw>
                </a:effectLst>
              </a:rPr>
              <a:t>5 </a:t>
            </a:r>
            <a:r>
              <a:rPr lang="en-US" sz="2800" dirty="0">
                <a:effectLst>
                  <a:outerShdw blurRad="38100" dist="38100" dir="2700000" algn="tl">
                    <a:srgbClr val="000000">
                      <a:alpha val="43137"/>
                    </a:srgbClr>
                  </a:outerShdw>
                </a:effectLst>
              </a:rPr>
              <a:t>So he came to a Samaritan city called Sychar, near the plot of ground that Jacob had given to his son Joseph. </a:t>
            </a:r>
            <a:r>
              <a:rPr lang="en-US" sz="2800" b="1" baseline="30000" dirty="0">
                <a:effectLst>
                  <a:outerShdw blurRad="38100" dist="38100" dir="2700000" algn="tl">
                    <a:srgbClr val="000000">
                      <a:alpha val="43137"/>
                    </a:srgbClr>
                  </a:outerShdw>
                </a:effectLst>
              </a:rPr>
              <a:t>6 </a:t>
            </a:r>
            <a:r>
              <a:rPr lang="en-US" sz="2800" dirty="0">
                <a:effectLst>
                  <a:outerShdw blurRad="38100" dist="38100" dir="2700000" algn="tl">
                    <a:srgbClr val="000000">
                      <a:alpha val="43137"/>
                    </a:srgbClr>
                  </a:outerShdw>
                </a:effectLst>
              </a:rPr>
              <a:t>Jacob’s well was there, and Jesus, tired out by his journey, was sitting by the well. It was about noon.</a:t>
            </a:r>
          </a:p>
          <a:p>
            <a:pPr indent="169863" algn="just">
              <a:lnSpc>
                <a:spcPct val="150000"/>
              </a:lnSpc>
              <a:buNone/>
            </a:pPr>
            <a:r>
              <a:rPr lang="en-US" sz="2800" b="1" baseline="30000" dirty="0">
                <a:effectLst>
                  <a:outerShdw blurRad="38100" dist="38100" dir="2700000" algn="tl">
                    <a:srgbClr val="000000">
                      <a:alpha val="43137"/>
                    </a:srgbClr>
                  </a:outerShdw>
                </a:effectLst>
              </a:rPr>
              <a:t>7 </a:t>
            </a:r>
            <a:r>
              <a:rPr lang="en-US" sz="2800" dirty="0">
                <a:effectLst>
                  <a:outerShdw blurRad="38100" dist="38100" dir="2700000" algn="tl">
                    <a:srgbClr val="000000">
                      <a:alpha val="43137"/>
                    </a:srgbClr>
                  </a:outerShdw>
                </a:effectLst>
              </a:rPr>
              <a:t>A Samaritan woman came to draw water, and Jesus said to her, “Give me a drink.” </a:t>
            </a:r>
            <a:r>
              <a:rPr lang="en-US" sz="2800" b="1" baseline="30000" dirty="0">
                <a:effectLst>
                  <a:outerShdw blurRad="38100" dist="38100" dir="2700000" algn="tl">
                    <a:srgbClr val="000000">
                      <a:alpha val="43137"/>
                    </a:srgbClr>
                  </a:outerShdw>
                </a:effectLst>
              </a:rPr>
              <a:t>8 </a:t>
            </a:r>
            <a:r>
              <a:rPr lang="en-US" sz="2800" dirty="0">
                <a:effectLst>
                  <a:outerShdw blurRad="38100" dist="38100" dir="2700000" algn="tl">
                    <a:srgbClr val="000000">
                      <a:alpha val="43137"/>
                    </a:srgbClr>
                  </a:outerShdw>
                </a:effectLst>
              </a:rPr>
              <a:t>(His disciples had gone to the city to buy food.) </a:t>
            </a:r>
            <a:r>
              <a:rPr lang="en-US" sz="2800" b="1" baseline="30000" dirty="0">
                <a:effectLst>
                  <a:outerShdw blurRad="38100" dist="38100" dir="2700000" algn="tl">
                    <a:srgbClr val="000000">
                      <a:alpha val="43137"/>
                    </a:srgbClr>
                  </a:outerShdw>
                </a:effectLst>
              </a:rPr>
              <a:t>9 </a:t>
            </a:r>
            <a:r>
              <a:rPr lang="en-US" sz="2800" dirty="0">
                <a:effectLst>
                  <a:outerShdw blurRad="38100" dist="38100" dir="2700000" algn="tl">
                    <a:srgbClr val="000000">
                      <a:alpha val="43137"/>
                    </a:srgbClr>
                  </a:outerShdw>
                </a:effectLst>
              </a:rPr>
              <a:t>The Samaritan woman said to him,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7041733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A079D-F150-54E5-026D-3616ACDE5DE9}"/>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74D5CC8-AF65-D8F7-3C0F-CFD479125F9C}"/>
              </a:ext>
            </a:extLst>
          </p:cNvPr>
          <p:cNvSpPr txBox="1"/>
          <p:nvPr/>
        </p:nvSpPr>
        <p:spPr>
          <a:xfrm>
            <a:off x="323850" y="152400"/>
            <a:ext cx="8496300" cy="5821465"/>
          </a:xfrm>
          <a:prstGeom prst="rect">
            <a:avLst/>
          </a:prstGeom>
          <a:noFill/>
        </p:spPr>
        <p:txBody>
          <a:bodyPr wrap="square">
            <a:spAutoFit/>
          </a:bodyPr>
          <a:lstStyle/>
          <a:p>
            <a:pPr indent="169863" algn="just">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“How is it that you, a Jew, ask a drink of me, a woman of Samaria?” (Jews do not share things in common with Samaritans.)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10 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answered her, “If you knew the gift of God and who it is that is saying to you, ‘Give me a drink,’ you would have asked him, and he would have given you living water.”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11 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woman said to him, “Sir, you have no bucket, and the well is deep. Where do you get that living water? </a:t>
            </a:r>
            <a:r>
              <a:rPr lang="en-US" sz="2800" dirty="0">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23908289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928FA-AC84-48BD-2D4F-1743907C087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B61A74-ABBC-EBE5-523B-6C652AB2AC16}"/>
              </a:ext>
            </a:extLst>
          </p:cNvPr>
          <p:cNvSpPr txBox="1"/>
          <p:nvPr/>
        </p:nvSpPr>
        <p:spPr>
          <a:xfrm>
            <a:off x="323850" y="152400"/>
            <a:ext cx="8496300" cy="6467796"/>
          </a:xfrm>
          <a:prstGeom prst="rect">
            <a:avLst/>
          </a:prstGeom>
          <a:noFill/>
        </p:spPr>
        <p:txBody>
          <a:bodyPr wrap="square">
            <a:spAutoFit/>
          </a:bodyPr>
          <a:lstStyle/>
          <a:p>
            <a:pPr indent="1698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Are you greater than our ancestor Jacob, who gave us the well and with his sons and his flocks drank from it?”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said to her, “Everyone who drinks of this water will be thirsty again,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those who drink of the water that I will give them will never be thirsty. The water that I will give will become in them a spring of water gushing up to eternal life.”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woman said to him, “Sir, give me this water, so that I may never be thirsty or have to keep coming here to draw water.” . . .</a:t>
            </a:r>
          </a:p>
        </p:txBody>
      </p:sp>
    </p:spTree>
    <p:extLst>
      <p:ext uri="{BB962C8B-B14F-4D97-AF65-F5344CB8AC3E}">
        <p14:creationId xmlns:p14="http://schemas.microsoft.com/office/powerpoint/2010/main" val="3247201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7241D-1ACF-D049-6E20-9A956FBC71B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283C81E-4250-6310-D5AF-E55EE567EBBB}"/>
              </a:ext>
            </a:extLst>
          </p:cNvPr>
          <p:cNvSpPr txBox="1"/>
          <p:nvPr/>
        </p:nvSpPr>
        <p:spPr>
          <a:xfrm>
            <a:off x="323850" y="152400"/>
            <a:ext cx="8496300" cy="6467796"/>
          </a:xfrm>
          <a:prstGeom prst="rect">
            <a:avLst/>
          </a:prstGeom>
          <a:noFill/>
        </p:spPr>
        <p:txBody>
          <a:bodyPr wrap="square">
            <a:spAutoFit/>
          </a:bodyPr>
          <a:lstStyle/>
          <a:p>
            <a:pPr indent="1698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said to her, “Go, call your husband, and come back.”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woman answered him, “I have no husband.” Jesus said to her, “You are right in saying, ‘I have no husband,’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you have had five husbands, and the one you have now is not your husband. What you have said is true!”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19 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woman said to him, “Sir, I see that you are a prophet.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20 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Our ancestors worshiped on this mountain, but you say that the place where people must worship is in Jerusalem.” . . .</a:t>
            </a:r>
          </a:p>
        </p:txBody>
      </p:sp>
    </p:spTree>
    <p:extLst>
      <p:ext uri="{BB962C8B-B14F-4D97-AF65-F5344CB8AC3E}">
        <p14:creationId xmlns:p14="http://schemas.microsoft.com/office/powerpoint/2010/main" val="2569467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335170-5E33-F388-5676-43A51286CA7D}"/>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BD3F2DB8-12B6-8E3E-E807-752198450D59}"/>
              </a:ext>
            </a:extLst>
          </p:cNvPr>
          <p:cNvSpPr txBox="1">
            <a:spLocks noChangeArrowheads="1"/>
          </p:cNvSpPr>
          <p:nvPr/>
        </p:nvSpPr>
        <p:spPr bwMode="auto">
          <a:xfrm>
            <a:off x="228600" y="76200"/>
            <a:ext cx="8839200" cy="6085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1000" b="0" dirty="0">
                <a:effectLst>
                  <a:outerShdw blurRad="38100" dist="38100" dir="2700000" algn="tl">
                    <a:srgbClr val="000000">
                      <a:alpha val="43137"/>
                    </a:srgbClr>
                  </a:outerShdw>
                </a:effectLst>
              </a:rPr>
              <a:t> 	</a:t>
            </a:r>
            <a:endParaRPr lang="en-US" altLang="en-US" sz="1000" b="0" i="1"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Let us raise a joyful song to the Lord.</a:t>
            </a:r>
          </a:p>
          <a:p>
            <a:pPr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Let us come into God’s presence with gratitude and singing;</a:t>
            </a:r>
          </a:p>
          <a:p>
            <a:pPr marL="233363" indent="-4763">
              <a:spcBef>
                <a:spcPts val="0"/>
              </a:spcBef>
              <a:spcAft>
                <a:spcPts val="1200"/>
              </a:spcAft>
              <a:buFont typeface="Wingdings" pitchFamily="2" charset="2"/>
              <a:buNone/>
              <a:tabLst/>
              <a:defRPr/>
            </a:pPr>
            <a:endParaRPr lang="en-US" altLang="en-US" sz="2400" b="0"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For the Lord is a great God, the ruler over all gods.</a:t>
            </a:r>
          </a:p>
          <a:p>
            <a:pPr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The sea belongs to God, for the Lord made it!</a:t>
            </a:r>
            <a:endParaRPr lang="en-US" altLang="en-US" sz="2400" dirty="0">
              <a:effectLst>
                <a:outerShdw blurRad="38100" dist="38100" dir="2700000" algn="tl">
                  <a:srgbClr val="000000">
                    <a:alpha val="43137"/>
                  </a:srgbClr>
                </a:outerShdw>
              </a:effectLst>
            </a:endParaRPr>
          </a:p>
          <a:p>
            <a:pPr indent="-4763" algn="r">
              <a:lnSpc>
                <a:spcPct val="150000"/>
              </a:lnSpc>
              <a:spcBef>
                <a:spcPts val="0"/>
              </a:spcBef>
              <a:spcAft>
                <a:spcPts val="1200"/>
              </a:spcAft>
              <a:buFont typeface="Wingdings" pitchFamily="2" charset="2"/>
              <a:buNone/>
              <a:tabLst/>
              <a:defRPr/>
            </a:pPr>
            <a:r>
              <a:rPr lang="en-US" altLang="en-US" sz="2400" b="1" dirty="0">
                <a:effectLst>
                  <a:outerShdw blurRad="38100" dist="38100" dir="2700000" algn="tl">
                    <a:srgbClr val="000000">
                      <a:alpha val="43137"/>
                    </a:srgbClr>
                  </a:outerShdw>
                </a:effectLst>
              </a:rPr>
              <a:t>. . .</a:t>
            </a:r>
            <a:endParaRPr lang="en-US" alt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59649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CE8AAE-551E-C166-9814-264C5B73E51D}"/>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A3334C2D-B3D9-4D59-41F9-438A1F14E7F7}"/>
              </a:ext>
            </a:extLst>
          </p:cNvPr>
          <p:cNvSpPr txBox="1"/>
          <p:nvPr/>
        </p:nvSpPr>
        <p:spPr>
          <a:xfrm>
            <a:off x="323850" y="152400"/>
            <a:ext cx="8496300" cy="6467796"/>
          </a:xfrm>
          <a:prstGeom prst="rect">
            <a:avLst/>
          </a:prstGeom>
          <a:noFill/>
        </p:spPr>
        <p:txBody>
          <a:bodyPr wrap="square">
            <a:spAutoFit/>
          </a:bodyPr>
          <a:lstStyle/>
          <a:p>
            <a:pPr indent="1698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said to her, “Woman, believe me, the hour is coming when you will worship the Father neither on this mountain nor in Jerusalem.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You worship what you do not know; we worship what we know, for salvation is from the Jews.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the hour is coming and is now here when the true worshipers will worship the Father in spirit and truth, for the Father seeks such as these to worship him.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is spirit, and those who worship him must worship in spirit and truth.” . . .</a:t>
            </a:r>
          </a:p>
        </p:txBody>
      </p:sp>
    </p:spTree>
    <p:extLst>
      <p:ext uri="{BB962C8B-B14F-4D97-AF65-F5344CB8AC3E}">
        <p14:creationId xmlns:p14="http://schemas.microsoft.com/office/powerpoint/2010/main" val="4211213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62DD1-3E8D-04ED-ABC9-F71097DAB55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FF7C2FC-971A-901D-19DF-8FB010D90203}"/>
              </a:ext>
            </a:extLst>
          </p:cNvPr>
          <p:cNvSpPr txBox="1"/>
          <p:nvPr/>
        </p:nvSpPr>
        <p:spPr>
          <a:xfrm>
            <a:off x="323850" y="152400"/>
            <a:ext cx="8496300" cy="6467796"/>
          </a:xfrm>
          <a:prstGeom prst="rect">
            <a:avLst/>
          </a:prstGeom>
          <a:noFill/>
        </p:spPr>
        <p:txBody>
          <a:bodyPr wrap="square">
            <a:spAutoFit/>
          </a:bodyPr>
          <a:lstStyle/>
          <a:p>
            <a:pPr indent="1698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woman said to him, “I know that Messiah is coming” (who is called Christ). “When he comes, he will proclaim all things to us.”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said to her, “I am he, the one who is speaking to you.”</a:t>
            </a:r>
          </a:p>
          <a:p>
            <a:pPr indent="1698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Just then his disciples came. They were astonished that he was speaking with a woman, but no one said, “What do you want?” or, “Why are you speaking with her?”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the woman left her water jar and went back to the city. She said to the people, . . .</a:t>
            </a:r>
          </a:p>
        </p:txBody>
      </p:sp>
    </p:spTree>
    <p:extLst>
      <p:ext uri="{BB962C8B-B14F-4D97-AF65-F5344CB8AC3E}">
        <p14:creationId xmlns:p14="http://schemas.microsoft.com/office/powerpoint/2010/main" val="35711694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1277C-F869-5C13-8890-6694B1ACE3C3}"/>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AA37510-6258-A6B3-21BF-D33D9E1EDC45}"/>
              </a:ext>
            </a:extLst>
          </p:cNvPr>
          <p:cNvSpPr txBox="1"/>
          <p:nvPr/>
        </p:nvSpPr>
        <p:spPr>
          <a:xfrm>
            <a:off x="323850" y="152400"/>
            <a:ext cx="8496300" cy="6467796"/>
          </a:xfrm>
          <a:prstGeom prst="rect">
            <a:avLst/>
          </a:prstGeom>
          <a:noFill/>
        </p:spPr>
        <p:txBody>
          <a:bodyPr wrap="square">
            <a:spAutoFit/>
          </a:bodyPr>
          <a:lstStyle/>
          <a:p>
            <a:pPr indent="1698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“Come and see a man who told me everything I have ever done! He cannot be the Messiah, can he?”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30 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left the city and were on their way to him.</a:t>
            </a:r>
          </a:p>
          <a:p>
            <a:pPr indent="1698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31 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Meanwhile the disciples were urging him, “Rabbi, eat something.”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But he said to them, “I have food to eat that you do not know about.”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33 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 the disciples said to one another, “Surely no one has brought him something to eat?”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34 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Jesus said to them, . . .</a:t>
            </a:r>
          </a:p>
        </p:txBody>
      </p:sp>
    </p:spTree>
    <p:extLst>
      <p:ext uri="{BB962C8B-B14F-4D97-AF65-F5344CB8AC3E}">
        <p14:creationId xmlns:p14="http://schemas.microsoft.com/office/powerpoint/2010/main" val="8296143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973CFC-6527-BFEE-BA4B-A059C53E5532}"/>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8D75E48-37AA-0285-E0C8-AE3817A8AA25}"/>
              </a:ext>
            </a:extLst>
          </p:cNvPr>
          <p:cNvSpPr txBox="1"/>
          <p:nvPr/>
        </p:nvSpPr>
        <p:spPr>
          <a:xfrm>
            <a:off x="323850" y="152400"/>
            <a:ext cx="8496300" cy="5821465"/>
          </a:xfrm>
          <a:prstGeom prst="rect">
            <a:avLst/>
          </a:prstGeom>
          <a:noFill/>
        </p:spPr>
        <p:txBody>
          <a:bodyPr wrap="square">
            <a:spAutoFit/>
          </a:bodyPr>
          <a:lstStyle/>
          <a:p>
            <a:pPr indent="169863" algn="just">
              <a:lnSpc>
                <a:spcPct val="150000"/>
              </a:lnSpc>
              <a:buNone/>
            </a:pP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“My food is to do the will of him who sent me and to complete his work.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35 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Do you not say, ‘Four months more, then comes the harvest’? But I tell you, look around you, and see how the fields are ripe for harvesting.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36 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 reaper is already receiving wages and is gathering fruit for eternal life, so that </a:t>
            </a:r>
            <a:r>
              <a:rPr lang="en-US" sz="2800" dirty="0" err="1">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sower</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and reaper may rejoice together.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37 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 here the saying holds true, ‘One sows and another reaps.’  . . .</a:t>
            </a:r>
          </a:p>
        </p:txBody>
      </p:sp>
    </p:spTree>
    <p:extLst>
      <p:ext uri="{BB962C8B-B14F-4D97-AF65-F5344CB8AC3E}">
        <p14:creationId xmlns:p14="http://schemas.microsoft.com/office/powerpoint/2010/main" val="34759153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6CDB1-9403-8723-3412-A2922C1E27A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BE17EAF-7009-345E-4050-38611EA3B13D}"/>
              </a:ext>
            </a:extLst>
          </p:cNvPr>
          <p:cNvSpPr txBox="1"/>
          <p:nvPr/>
        </p:nvSpPr>
        <p:spPr>
          <a:xfrm>
            <a:off x="323850" y="152400"/>
            <a:ext cx="8496300" cy="5821465"/>
          </a:xfrm>
          <a:prstGeom prst="rect">
            <a:avLst/>
          </a:prstGeom>
          <a:noFill/>
        </p:spPr>
        <p:txBody>
          <a:bodyPr wrap="square">
            <a:spAutoFit/>
          </a:bodyPr>
          <a:lstStyle/>
          <a:p>
            <a:pPr indent="1698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38 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 sent you to reap that for which you did not labor. Others have labored, and you have entered into their labor.”</a:t>
            </a:r>
          </a:p>
          <a:p>
            <a:pPr indent="1698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39 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Many Samaritans from that city believed in him because of the woman’s testimony, “He told me everything I have ever done.”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40 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So when the Samaritans came to him, they asked him to stay with them, and he stayed there two days. </a:t>
            </a: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41 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many more believed because of his word. . . .</a:t>
            </a:r>
          </a:p>
        </p:txBody>
      </p:sp>
    </p:spTree>
    <p:extLst>
      <p:ext uri="{BB962C8B-B14F-4D97-AF65-F5344CB8AC3E}">
        <p14:creationId xmlns:p14="http://schemas.microsoft.com/office/powerpoint/2010/main" val="2048410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8937B-A313-414C-99C0-3299546D400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888E637-BB7F-2467-2E95-8D802101B888}"/>
              </a:ext>
            </a:extLst>
          </p:cNvPr>
          <p:cNvSpPr txBox="1"/>
          <p:nvPr/>
        </p:nvSpPr>
        <p:spPr>
          <a:xfrm>
            <a:off x="323850" y="152400"/>
            <a:ext cx="8496300" cy="2589812"/>
          </a:xfrm>
          <a:prstGeom prst="rect">
            <a:avLst/>
          </a:prstGeom>
          <a:noFill/>
        </p:spPr>
        <p:txBody>
          <a:bodyPr wrap="square">
            <a:spAutoFit/>
          </a:bodyPr>
          <a:lstStyle/>
          <a:p>
            <a:pPr indent="169863" algn="just">
              <a:lnSpc>
                <a:spcPct val="150000"/>
              </a:lnSpc>
              <a:buNone/>
            </a:pPr>
            <a:r>
              <a:rPr lang="en-US" sz="2800" b="1" baseline="300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42 </a:t>
            </a:r>
            <a:r>
              <a:rPr lang="en-US" sz="28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They said to the woman, “It is no longer because of what you said that we believe, for we have heard for ourselves, and we know that this is truly the Savior of the world.”</a:t>
            </a:r>
          </a:p>
        </p:txBody>
      </p:sp>
    </p:spTree>
    <p:extLst>
      <p:ext uri="{BB962C8B-B14F-4D97-AF65-F5344CB8AC3E}">
        <p14:creationId xmlns:p14="http://schemas.microsoft.com/office/powerpoint/2010/main" val="7060243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lose-up of sheet music">
            <a:extLst>
              <a:ext uri="{FF2B5EF4-FFF2-40B4-BE49-F238E27FC236}">
                <a16:creationId xmlns:a16="http://schemas.microsoft.com/office/drawing/2014/main" id="{9A0E7569-DFE9-EB74-6A22-4AB47FBC90FB}"/>
              </a:ext>
            </a:extLst>
          </p:cNvPr>
          <p:cNvPicPr>
            <a:picLocks noChangeAspect="1"/>
          </p:cNvPicPr>
          <p:nvPr/>
        </p:nvPicPr>
        <p:blipFill>
          <a:blip r:embed="rId2"/>
          <a:srcRect l="36596" r="30032" b="-2"/>
          <a:stretch/>
        </p:blipFill>
        <p:spPr>
          <a:xfrm>
            <a:off x="-7986" y="1"/>
            <a:ext cx="3428736" cy="6858000"/>
          </a:xfrm>
          <a:prstGeom prst="rect">
            <a:avLst/>
          </a:prstGeom>
        </p:spPr>
      </p:pic>
      <p:sp>
        <p:nvSpPr>
          <p:cNvPr id="4" name="TextBox 3">
            <a:extLst>
              <a:ext uri="{FF2B5EF4-FFF2-40B4-BE49-F238E27FC236}">
                <a16:creationId xmlns:a16="http://schemas.microsoft.com/office/drawing/2014/main" id="{CFC89C4D-D273-C32D-F82B-B270049DFDB9}"/>
              </a:ext>
            </a:extLst>
          </p:cNvPr>
          <p:cNvSpPr txBox="1"/>
          <p:nvPr/>
        </p:nvSpPr>
        <p:spPr>
          <a:xfrm>
            <a:off x="4038600" y="381000"/>
            <a:ext cx="4483554" cy="5715000"/>
          </a:xfrm>
          <a:prstGeom prst="rect">
            <a:avLst/>
          </a:prstGeom>
        </p:spPr>
        <p:txBody>
          <a:bodyPr vert="horz" lIns="91440" tIns="45720" rIns="91440" bIns="45720" rtlCol="0" anchor="ctr">
            <a:normAutofit lnSpcReduction="10000"/>
          </a:bodyPr>
          <a:lstStyle/>
          <a:p>
            <a:pPr algn="ctr">
              <a:spcBef>
                <a:spcPct val="20000"/>
              </a:spcBef>
              <a:spcAft>
                <a:spcPts val="600"/>
              </a:spcAft>
              <a:buClr>
                <a:schemeClr val="tx2"/>
              </a:buClr>
              <a:buSzPct val="70000"/>
              <a:buFont typeface="Wingdings 2" charset="2"/>
            </a:pPr>
            <a:r>
              <a:rPr lang="en-US" sz="3600" dirty="0">
                <a:ln>
                  <a:solidFill>
                    <a:schemeClr val="bg1">
                      <a:lumMod val="75000"/>
                      <a:lumOff val="25000"/>
                      <a:alpha val="10000"/>
                    </a:schemeClr>
                  </a:solidFill>
                </a:ln>
                <a:effectLst>
                  <a:outerShdw blurRad="9525" dist="25400" dir="14640000" algn="tl" rotWithShape="0">
                    <a:schemeClr val="bg1">
                      <a:alpha val="30000"/>
                    </a:schemeClr>
                  </a:outerShdw>
                </a:effectLst>
              </a:rPr>
              <a:t>CHANCEL CHOIR ANTHEM:</a:t>
            </a:r>
          </a:p>
          <a:p>
            <a:pPr algn="ctr">
              <a:spcBef>
                <a:spcPct val="20000"/>
              </a:spcBef>
              <a:spcAft>
                <a:spcPts val="600"/>
              </a:spcAft>
              <a:buClr>
                <a:schemeClr val="tx2"/>
              </a:buClr>
              <a:buSzPct val="70000"/>
              <a:buFont typeface="Wingdings 2" charset="2"/>
            </a:pPr>
            <a:endParaRPr lang="en-US" i="1" dirty="0"/>
          </a:p>
          <a:p>
            <a:pPr algn="ctr">
              <a:spcBef>
                <a:spcPct val="20000"/>
              </a:spcBef>
              <a:spcAft>
                <a:spcPts val="600"/>
              </a:spcAft>
              <a:buClr>
                <a:schemeClr val="tx2"/>
              </a:buClr>
              <a:buSzPct val="70000"/>
              <a:buFont typeface="Wingdings 2" charset="2"/>
            </a:pPr>
            <a:r>
              <a:rPr lang="en-US" sz="4000" i="1" dirty="0"/>
              <a:t>“Christ Has Broken </a:t>
            </a:r>
          </a:p>
          <a:p>
            <a:pPr algn="ctr">
              <a:spcBef>
                <a:spcPct val="20000"/>
              </a:spcBef>
              <a:spcAft>
                <a:spcPts val="600"/>
              </a:spcAft>
              <a:buClr>
                <a:schemeClr val="tx2"/>
              </a:buClr>
              <a:buSzPct val="70000"/>
              <a:buFont typeface="Wingdings 2" charset="2"/>
            </a:pPr>
            <a:r>
              <a:rPr lang="en-US" sz="4000" i="1" dirty="0"/>
              <a:t>Down the Wall”	</a:t>
            </a:r>
          </a:p>
          <a:p>
            <a:pPr algn="ctr">
              <a:spcBef>
                <a:spcPct val="20000"/>
              </a:spcBef>
              <a:spcAft>
                <a:spcPts val="600"/>
              </a:spcAft>
              <a:buClr>
                <a:schemeClr val="tx2"/>
              </a:buClr>
              <a:buSzPct val="70000"/>
              <a:buFont typeface="Wingdings 2" charset="2"/>
            </a:pPr>
            <a:r>
              <a:rPr lang="en-US" sz="3200" i="1" dirty="0"/>
              <a:t>	</a:t>
            </a:r>
          </a:p>
          <a:p>
            <a:pPr algn="ctr">
              <a:spcBef>
                <a:spcPct val="20000"/>
              </a:spcBef>
              <a:spcAft>
                <a:spcPts val="600"/>
              </a:spcAft>
              <a:buClr>
                <a:schemeClr val="tx2"/>
              </a:buClr>
              <a:buSzPct val="70000"/>
              <a:buFont typeface="Wingdings 2" charset="2"/>
            </a:pPr>
            <a:r>
              <a:rPr lang="en-US" sz="3200" i="1" dirty="0"/>
              <a:t>by Mark A. Miller</a:t>
            </a:r>
          </a:p>
          <a:p>
            <a:pPr algn="ctr">
              <a:spcBef>
                <a:spcPct val="20000"/>
              </a:spcBef>
              <a:spcAft>
                <a:spcPts val="600"/>
              </a:spcAft>
              <a:buClr>
                <a:schemeClr val="tx2"/>
              </a:buClr>
              <a:buSzPct val="70000"/>
              <a:buFont typeface="Wingdings 2" charset="2"/>
            </a:pPr>
            <a:endParaRPr lang="en-US" sz="3200" i="1" dirty="0"/>
          </a:p>
          <a:p>
            <a:pPr algn="ctr">
              <a:spcBef>
                <a:spcPct val="20000"/>
              </a:spcBef>
              <a:spcAft>
                <a:spcPts val="600"/>
              </a:spcAft>
              <a:buClr>
                <a:schemeClr val="tx2"/>
              </a:buClr>
              <a:buSzPct val="70000"/>
              <a:buFont typeface="Wingdings 2" charset="2"/>
            </a:pPr>
            <a:r>
              <a:rPr lang="en-US" sz="3600" i="1" dirty="0"/>
              <a:t>Don Nicholls, Soloist</a:t>
            </a:r>
          </a:p>
        </p:txBody>
      </p:sp>
    </p:spTree>
    <p:extLst>
      <p:ext uri="{BB962C8B-B14F-4D97-AF65-F5344CB8AC3E}">
        <p14:creationId xmlns:p14="http://schemas.microsoft.com/office/powerpoint/2010/main" val="949462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20495" name="Rectangle 20494">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496" name="Straight Connector 20495">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953"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29048" y="1115568"/>
            <a:ext cx="4933952" cy="46268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a:t>
            </a:r>
            <a:b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SERMON:</a:t>
            </a:r>
          </a:p>
          <a:p>
            <a:pPr algn="ctr" eaLnBrk="1" hangingPunct="1">
              <a:spcAft>
                <a:spcPts val="600"/>
              </a:spcAft>
              <a:buClr>
                <a:schemeClr val="tx2"/>
              </a:buClr>
              <a:buFont typeface="Wingdings 2" charset="2"/>
              <a:buNone/>
              <a:tabLst>
                <a:tab pos="7543800" algn="r"/>
              </a:tabLst>
            </a:pPr>
            <a:endPar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algn="ct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What’s Wrong with </a:t>
            </a:r>
          </a:p>
          <a:p>
            <a:pPr algn="ct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This Picture?</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C4DAA9-D125-200A-FCC8-921624B1142A}"/>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F52FCD6B-7083-DD37-2E95-46DC54C1B770}"/>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E8B6187-0492-D8F6-25C1-D36B8A14D2DD}"/>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RESPONDING TO GOD’S WORD</a:t>
            </a:r>
            <a:endParaRPr lang="en-US" sz="5400" dirty="0"/>
          </a:p>
        </p:txBody>
      </p:sp>
    </p:spTree>
    <p:extLst>
      <p:ext uri="{BB962C8B-B14F-4D97-AF65-F5344CB8AC3E}">
        <p14:creationId xmlns:p14="http://schemas.microsoft.com/office/powerpoint/2010/main" val="22842133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42900" y="152400"/>
            <a:ext cx="8572500" cy="627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None/>
              <a:defRPr/>
            </a:pPr>
            <a:r>
              <a:rPr lang="en-US" altLang="en-US" sz="2400" b="0" dirty="0">
                <a:effectLst>
                  <a:outerShdw blurRad="38100" dist="38100" dir="2700000" algn="tl">
                    <a:srgbClr val="000000">
                      <a:alpha val="43137"/>
                    </a:srgbClr>
                  </a:outerShdw>
                </a:effectLst>
              </a:rPr>
              <a:t>* AFFIRMATION OF FAITH: </a:t>
            </a:r>
            <a:r>
              <a:rPr lang="en-US" altLang="en-US" sz="2400" b="0" i="1" dirty="0">
                <a:effectLst>
                  <a:outerShdw blurRad="38100" dist="38100" dir="2700000" algn="tl">
                    <a:srgbClr val="000000">
                      <a:alpha val="43137"/>
                    </a:srgbClr>
                  </a:outerShdw>
                </a:effectLst>
              </a:rPr>
              <a:t> A Brief Statement of Faith, 1990	</a:t>
            </a:r>
          </a:p>
          <a:p>
            <a:pPr marR="0" indent="404813" algn="just">
              <a:lnSpc>
                <a:spcPct val="150000"/>
              </a:lnSpc>
              <a:spcBef>
                <a:spcPts val="0"/>
              </a:spcBef>
              <a:buNone/>
            </a:pPr>
            <a:r>
              <a:rPr lang="en-US" b="1" kern="1400" dirty="0">
                <a:effectLst>
                  <a:outerShdw blurRad="38100" dist="38100" dir="2700000" algn="tl">
                    <a:srgbClr val="000000">
                      <a:alpha val="43137"/>
                    </a:srgbClr>
                  </a:outerShdw>
                </a:effectLst>
                <a:latin typeface="Tahoma" panose="020B0604030504040204" pitchFamily="34" charset="0"/>
                <a:ea typeface="Times New Roman" panose="02020603050405020304" pitchFamily="18" charset="0"/>
              </a:rPr>
              <a:t>We trust in Jesus Christ, fully human and fully God. Jesus proclaimed the reign of God: Preaching good news to the poor and release to the captives, teaching by word and deed and blessing the children, healing the sick and binding up the broken-hearted, eating with outcasts, forgiving sinners, </a:t>
            </a:r>
            <a:r>
              <a:rPr lang="en-US" b="1" kern="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b="1" kern="140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BD42C-0540-D6CC-9832-3FDBDAE8B187}"/>
            </a:ext>
          </a:extLst>
        </p:cNvPr>
        <p:cNvGrpSpPr/>
        <p:nvPr/>
      </p:nvGrpSpPr>
      <p:grpSpPr>
        <a:xfrm>
          <a:off x="0" y="0"/>
          <a:ext cx="0" cy="0"/>
          <a:chOff x="0" y="0"/>
          <a:chExt cx="0" cy="0"/>
        </a:xfrm>
      </p:grpSpPr>
      <p:sp>
        <p:nvSpPr>
          <p:cNvPr id="7170" name="Text Box 6">
            <a:extLst>
              <a:ext uri="{FF2B5EF4-FFF2-40B4-BE49-F238E27FC236}">
                <a16:creationId xmlns:a16="http://schemas.microsoft.com/office/drawing/2014/main" id="{7C95B34A-5BAC-6D45-5618-40D47EF7122F}"/>
              </a:ext>
            </a:extLst>
          </p:cNvPr>
          <p:cNvSpPr txBox="1">
            <a:spLocks noChangeArrowheads="1"/>
          </p:cNvSpPr>
          <p:nvPr/>
        </p:nvSpPr>
        <p:spPr bwMode="auto">
          <a:xfrm>
            <a:off x="228600" y="76200"/>
            <a:ext cx="83058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endParaRPr lang="en-US" altLang="en-US" sz="2400" b="0"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The dry land belongs to God as well. God’s hands fashioned it!</a:t>
            </a:r>
          </a:p>
          <a:p>
            <a:pPr indent="-4763">
              <a:lnSpc>
                <a:spcPct val="150000"/>
              </a:lnSpc>
              <a:spcBef>
                <a:spcPts val="0"/>
              </a:spcBef>
              <a:spcAft>
                <a:spcPts val="1200"/>
              </a:spcAft>
              <a:buFont typeface="Wingdings" pitchFamily="2" charset="2"/>
              <a:buNone/>
              <a:tabLst/>
              <a:defRPr/>
            </a:pPr>
            <a:r>
              <a:rPr lang="en-US" altLang="en-US" b="1" dirty="0">
                <a:effectLst>
                  <a:outerShdw blurRad="38100" dist="38100" dir="2700000" algn="tl">
                    <a:srgbClr val="000000">
                      <a:alpha val="43137"/>
                    </a:srgbClr>
                  </a:outerShdw>
                </a:effectLst>
              </a:rPr>
              <a:t>God is our God. We are the people God chooses to shepherd.</a:t>
            </a:r>
          </a:p>
          <a:p>
            <a:pPr marL="233363" indent="-4763">
              <a:spcBef>
                <a:spcPts val="0"/>
              </a:spcBef>
              <a:spcAft>
                <a:spcPts val="1200"/>
              </a:spcAft>
              <a:buFont typeface="Wingdings" pitchFamily="2" charset="2"/>
              <a:buNone/>
              <a:tabLst/>
              <a:defRPr/>
            </a:pPr>
            <a:endParaRPr lang="en-US" altLang="en-US" sz="2400" b="0" dirty="0">
              <a:effectLst>
                <a:outerShdw blurRad="38100" dist="38100" dir="2700000" algn="tl">
                  <a:srgbClr val="000000">
                    <a:alpha val="43137"/>
                  </a:srgbClr>
                </a:outerShdw>
              </a:effectLst>
            </a:endParaRPr>
          </a:p>
          <a:p>
            <a:pPr marL="233363" indent="-4763">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With grateful hearts and with lips of praise,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let us worship God.</a:t>
            </a:r>
            <a:endParaRPr lang="en-US" sz="2400" b="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878547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D3767B-C843-AFAD-6112-16F3E181C181}"/>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7B1EA31-3869-17B6-6A9C-EA7506ED30EC}"/>
              </a:ext>
            </a:extLst>
          </p:cNvPr>
          <p:cNvSpPr txBox="1">
            <a:spLocks noChangeArrowheads="1"/>
          </p:cNvSpPr>
          <p:nvPr/>
        </p:nvSpPr>
        <p:spPr bwMode="auto">
          <a:xfrm>
            <a:off x="209550" y="76200"/>
            <a:ext cx="87249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404813"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and calling all to repent and believe the gospel.</a:t>
            </a:r>
          </a:p>
          <a:p>
            <a:pPr marR="0" indent="171450" algn="just">
              <a:lnSpc>
                <a:spcPct val="150000"/>
              </a:lnSpc>
              <a:spcBef>
                <a:spcPts val="0"/>
              </a:spcBef>
              <a:buNone/>
            </a:pPr>
            <a:r>
              <a:rPr lang="en-US" b="1" kern="1400" dirty="0">
                <a:effectLst>
                  <a:outerShdw blurRad="38100" dist="38100" dir="2700000" algn="tl">
                    <a:srgbClr val="000000">
                      <a:alpha val="43137"/>
                    </a:srgbClr>
                  </a:outerShdw>
                </a:effectLst>
                <a:ea typeface="Times New Roman" panose="02020603050405020304" pitchFamily="18" charset="0"/>
              </a:rPr>
              <a:t>In gratitude to God, empowered by the Spirit, we strive to serve Christ in our daily tasks, and to live holy and joyful lives even as we watch for God’s new heaven and new earth praying, “Come, Lord Jesus!” Amen.</a:t>
            </a:r>
          </a:p>
        </p:txBody>
      </p:sp>
    </p:spTree>
    <p:extLst>
      <p:ext uri="{BB962C8B-B14F-4D97-AF65-F5344CB8AC3E}">
        <p14:creationId xmlns:p14="http://schemas.microsoft.com/office/powerpoint/2010/main" val="2480244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E04D0EAF-1FA6-B6FF-EDAC-308F48DD72D2}"/>
              </a:ext>
            </a:extLst>
          </p:cNvPr>
          <p:cNvSpPr txBox="1">
            <a:spLocks noChangeArrowheads="1"/>
          </p:cNvSpPr>
          <p:nvPr/>
        </p:nvSpPr>
        <p:spPr bwMode="auto">
          <a:xfrm>
            <a:off x="-76200" y="0"/>
            <a:ext cx="9220200" cy="65783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spcBef>
                <a:spcPct val="0"/>
              </a:spcBef>
              <a:buClrTx/>
              <a:buSzTx/>
              <a:buFontTx/>
              <a:buNone/>
              <a:defRPr/>
            </a:pPr>
            <a:r>
              <a:rPr lang="en-US" altLang="en-US" sz="2000" b="0" dirty="0">
                <a:effectLst>
                  <a:outerShdw blurRad="38100" dist="38100" dir="2700000" algn="tl">
                    <a:srgbClr val="000000">
                      <a:alpha val="43137"/>
                    </a:srgbClr>
                  </a:outerShdw>
                </a:effectLst>
              </a:rPr>
              <a:t>* HYMN: </a:t>
            </a:r>
            <a:r>
              <a:rPr lang="en-US" altLang="en-US" sz="2000" b="0" i="1" dirty="0">
                <a:effectLst>
                  <a:outerShdw blurRad="38100" dist="38100" dir="2700000" algn="tl">
                    <a:srgbClr val="000000">
                      <a:alpha val="43137"/>
                    </a:srgbClr>
                  </a:outerShdw>
                </a:effectLst>
              </a:rPr>
              <a:t>	</a:t>
            </a:r>
            <a:r>
              <a:rPr lang="en-US" altLang="en-US" sz="2400" b="0" i="1" dirty="0">
                <a:effectLst>
                  <a:outerShdw blurRad="38100" dist="38100" dir="2700000" algn="tl">
                    <a:srgbClr val="000000">
                      <a:alpha val="43137"/>
                    </a:srgbClr>
                  </a:outerShdw>
                </a:effectLst>
              </a:rPr>
              <a:t> We Yearn, O Christ, for Wholeness	</a:t>
            </a:r>
            <a:r>
              <a:rPr lang="en-US" altLang="en-US" sz="2000" b="0" i="1" dirty="0">
                <a:effectLst>
                  <a:outerShdw blurRad="38100" dist="38100" dir="2700000" algn="tl">
                    <a:srgbClr val="000000">
                      <a:alpha val="43137"/>
                    </a:srgbClr>
                  </a:outerShdw>
                </a:effectLst>
              </a:rPr>
              <a:t>vv. 1 &amp; 3 | Tune #98</a:t>
            </a:r>
          </a:p>
          <a:p>
            <a:pPr eaLnBrk="1" hangingPunct="1">
              <a:spcBef>
                <a:spcPct val="0"/>
              </a:spcBef>
              <a:buClrTx/>
              <a:buSzTx/>
              <a:buFontTx/>
              <a:buNone/>
              <a:defRPr/>
            </a:pPr>
            <a:endParaRPr lang="en-US" altLang="en-US" sz="2000" b="0" i="1"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sz="3000" b="1" i="1" dirty="0">
                <a:effectLst>
                  <a:outerShdw blurRad="38100" dist="38100" dir="2700000" algn="tl">
                    <a:srgbClr val="000000">
                      <a:alpha val="43137"/>
                    </a:srgbClr>
                  </a:outerShdw>
                </a:effectLst>
              </a:rPr>
              <a:t> </a:t>
            </a:r>
            <a:r>
              <a:rPr lang="en-US" altLang="en-US" b="1" i="1" dirty="0">
                <a:effectLst>
                  <a:outerShdw blurRad="38100" dist="38100" dir="2700000" algn="tl">
                    <a:srgbClr val="000000">
                      <a:alpha val="43137"/>
                    </a:srgbClr>
                  </a:outerShdw>
                </a:effectLst>
              </a:rPr>
              <a:t>We yearn, O Christ, for wholeness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for your healing touch;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too long have we felt helpless;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our burdens seemed too much.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Forgetting all pretenses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make our pleadings heard,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in hope and expectation </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await your gracious Word.           </a:t>
            </a:r>
            <a:r>
              <a:rPr lang="en-US" altLang="en-US" sz="2800" b="1" i="1" dirty="0">
                <a:effectLst>
                  <a:outerShdw blurRad="38100" dist="38100" dir="2700000" algn="tl">
                    <a:srgbClr val="000000">
                      <a:alpha val="43137"/>
                    </a:srgbClr>
                  </a:outerShdw>
                </a:effectLst>
              </a:rPr>
              <a:t>. . .</a:t>
            </a:r>
            <a:endParaRPr lang="en-US" altLang="en-US" sz="3000" b="1" i="1" dirty="0">
              <a:effectLst>
                <a:outerShdw blurRad="38100" dist="38100" dir="2700000" algn="tl">
                  <a:srgbClr val="000000">
                    <a:alpha val="43137"/>
                  </a:srgbClr>
                </a:outerShdw>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A3450-6A2C-2CC8-0DDA-25ED0BC4F7A5}"/>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3792339A-7E7D-F9CD-DA08-FF9EA2D3A885}"/>
              </a:ext>
            </a:extLst>
          </p:cNvPr>
          <p:cNvSpPr txBox="1">
            <a:spLocks noChangeArrowheads="1"/>
          </p:cNvSpPr>
          <p:nvPr/>
        </p:nvSpPr>
        <p:spPr bwMode="auto">
          <a:xfrm>
            <a:off x="-76200" y="0"/>
            <a:ext cx="92202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We need your living presence,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 Christ of Galilee,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 presence that revives us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and sets our spirits free.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No longer are we fearful,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your love pervades each place.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Empower us with courage </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to claim your healing grace.</a:t>
            </a:r>
          </a:p>
        </p:txBody>
      </p:sp>
    </p:spTree>
    <p:extLst>
      <p:ext uri="{BB962C8B-B14F-4D97-AF65-F5344CB8AC3E}">
        <p14:creationId xmlns:p14="http://schemas.microsoft.com/office/powerpoint/2010/main" val="456315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76200" y="13996"/>
            <a:ext cx="9144000" cy="647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Font typeface="Wingdings" panose="05000000000000000000" pitchFamily="2" charset="2"/>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800" b="0" dirty="0"/>
          </a:p>
          <a:p>
            <a:pPr algn="ctr">
              <a:spcBef>
                <a:spcPct val="0"/>
              </a:spcBef>
              <a:spcAft>
                <a:spcPts val="300"/>
              </a:spcAft>
              <a:buClrTx/>
              <a:buSzTx/>
              <a:buFontTx/>
              <a:buNone/>
            </a:pPr>
            <a:r>
              <a:rPr lang="en-US" altLang="en-US" sz="2800" b="1" dirty="0"/>
              <a:t>Our Father who art in heaven,</a:t>
            </a:r>
          </a:p>
          <a:p>
            <a:pPr algn="ctr">
              <a:spcBef>
                <a:spcPct val="0"/>
              </a:spcBef>
              <a:spcAft>
                <a:spcPts val="300"/>
              </a:spcAft>
              <a:buClrTx/>
              <a:buSzTx/>
              <a:buFontTx/>
              <a:buNone/>
            </a:pPr>
            <a:r>
              <a:rPr lang="en-US" altLang="en-US" sz="2800" b="1" dirty="0"/>
              <a:t>Hallowed be thy name. </a:t>
            </a:r>
          </a:p>
          <a:p>
            <a:pPr algn="ctr">
              <a:spcBef>
                <a:spcPct val="0"/>
              </a:spcBef>
              <a:spcAft>
                <a:spcPts val="300"/>
              </a:spcAft>
              <a:buClrTx/>
              <a:buSzTx/>
              <a:buFontTx/>
              <a:buNone/>
            </a:pPr>
            <a:r>
              <a:rPr lang="en-US" altLang="en-US" sz="2800" b="1" dirty="0"/>
              <a:t>Thy kingdom come, thy will be done; </a:t>
            </a:r>
          </a:p>
          <a:p>
            <a:pPr algn="ctr">
              <a:spcBef>
                <a:spcPct val="0"/>
              </a:spcBef>
              <a:spcAft>
                <a:spcPts val="300"/>
              </a:spcAft>
              <a:buClrTx/>
              <a:buSzTx/>
              <a:buFontTx/>
              <a:buNone/>
            </a:pPr>
            <a:r>
              <a:rPr lang="en-US" altLang="en-US" sz="2800" b="1" dirty="0"/>
              <a:t>On earth as it is in heaven.</a:t>
            </a:r>
          </a:p>
          <a:p>
            <a:pPr algn="ctr">
              <a:spcBef>
                <a:spcPct val="0"/>
              </a:spcBef>
              <a:spcAft>
                <a:spcPts val="300"/>
              </a:spcAft>
              <a:buClrTx/>
              <a:buSzTx/>
              <a:buFontTx/>
              <a:buNone/>
            </a:pPr>
            <a:r>
              <a:rPr lang="en-US" altLang="en-US" sz="2800" b="1" dirty="0"/>
              <a:t>Give us this day our daily bread; </a:t>
            </a:r>
          </a:p>
          <a:p>
            <a:pPr algn="ctr">
              <a:spcBef>
                <a:spcPct val="0"/>
              </a:spcBef>
              <a:spcAft>
                <a:spcPts val="300"/>
              </a:spcAft>
              <a:buClrTx/>
              <a:buSzTx/>
              <a:buFontTx/>
              <a:buNone/>
            </a:pPr>
            <a:r>
              <a:rPr lang="en-US" altLang="en-US" sz="2800" b="1" dirty="0"/>
              <a:t>And forgive us our debts, </a:t>
            </a:r>
          </a:p>
          <a:p>
            <a:pPr algn="ctr">
              <a:spcBef>
                <a:spcPct val="0"/>
              </a:spcBef>
              <a:spcAft>
                <a:spcPts val="300"/>
              </a:spcAft>
              <a:buClrTx/>
              <a:buSzTx/>
              <a:buFontTx/>
              <a:buNone/>
            </a:pPr>
            <a:r>
              <a:rPr lang="en-US" altLang="en-US" sz="2800" b="1" dirty="0"/>
              <a:t>As we forgive our debtors; </a:t>
            </a:r>
          </a:p>
          <a:p>
            <a:pPr algn="ctr">
              <a:spcBef>
                <a:spcPct val="0"/>
              </a:spcBef>
              <a:spcAft>
                <a:spcPts val="300"/>
              </a:spcAft>
              <a:buClrTx/>
              <a:buSzTx/>
              <a:buFontTx/>
              <a:buNone/>
            </a:pPr>
            <a:r>
              <a:rPr lang="en-US" altLang="en-US" sz="2800" b="1" dirty="0"/>
              <a:t>And lead us not into temptation,</a:t>
            </a:r>
          </a:p>
          <a:p>
            <a:pPr algn="ctr">
              <a:spcBef>
                <a:spcPct val="0"/>
              </a:spcBef>
              <a:spcAft>
                <a:spcPts val="300"/>
              </a:spcAft>
              <a:buClrTx/>
              <a:buSzTx/>
              <a:buFontTx/>
              <a:buNone/>
            </a:pPr>
            <a:r>
              <a:rPr lang="en-US" altLang="en-US" sz="2800" b="1" dirty="0"/>
              <a:t>But deliver us from evil, </a:t>
            </a:r>
          </a:p>
          <a:p>
            <a:pPr algn="ctr">
              <a:spcBef>
                <a:spcPct val="0"/>
              </a:spcBef>
              <a:spcAft>
                <a:spcPts val="300"/>
              </a:spcAft>
              <a:buClrTx/>
              <a:buSzTx/>
              <a:buFontTx/>
              <a:buNone/>
            </a:pPr>
            <a:r>
              <a:rPr lang="en-US" altLang="en-US" sz="2800" b="1" dirty="0"/>
              <a:t>For Thine is the kingdom </a:t>
            </a:r>
          </a:p>
          <a:p>
            <a:pPr algn="ctr">
              <a:spcBef>
                <a:spcPct val="0"/>
              </a:spcBef>
              <a:spcAft>
                <a:spcPts val="300"/>
              </a:spcAft>
              <a:buClrTx/>
              <a:buSzTx/>
              <a:buFontTx/>
              <a:buNone/>
            </a:pPr>
            <a:r>
              <a:rPr lang="en-US" altLang="en-US" sz="2800" b="1" dirty="0"/>
              <a:t>And the power and the glory, forever.  Amen.</a:t>
            </a:r>
            <a:endParaRPr lang="en-US" altLang="en-US" sz="2600"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FE9B7-54A2-6B3E-4F9F-77213C494A64}"/>
            </a:ext>
          </a:extLst>
        </p:cNvPr>
        <p:cNvGrpSpPr/>
        <p:nvPr/>
      </p:nvGrpSpPr>
      <p:grpSpPr>
        <a:xfrm>
          <a:off x="0" y="0"/>
          <a:ext cx="0" cy="0"/>
          <a:chOff x="0" y="0"/>
          <a:chExt cx="0" cy="0"/>
        </a:xfrm>
      </p:grpSpPr>
      <p:pic>
        <p:nvPicPr>
          <p:cNvPr id="6" name="Picture 5" descr="An open book on a table&#10;&#10;AI-generated content may be incorrect.">
            <a:extLst>
              <a:ext uri="{FF2B5EF4-FFF2-40B4-BE49-F238E27FC236}">
                <a16:creationId xmlns:a16="http://schemas.microsoft.com/office/drawing/2014/main" id="{EB5A47A3-3CDA-4C15-EB41-5865BE567F91}"/>
              </a:ext>
            </a:extLst>
          </p:cNvPr>
          <p:cNvPicPr>
            <a:picLocks noChangeAspect="1"/>
          </p:cNvPicPr>
          <p:nvPr/>
        </p:nvPicPr>
        <p:blipFill>
          <a:blip r:embed="rId2">
            <a:alphaModFix amt="40000"/>
            <a:extLst>
              <a:ext uri="{28A0092B-C50C-407E-A947-70E740481C1C}">
                <a14:useLocalDpi xmlns:a14="http://schemas.microsoft.com/office/drawing/2010/main" val="0"/>
              </a:ext>
            </a:extLst>
          </a:blip>
          <a:srcRect/>
          <a:stretch>
            <a:fillRect/>
          </a:stretch>
        </p:blipFill>
        <p:spPr>
          <a:xfrm>
            <a:off x="20" y="10"/>
            <a:ext cx="9143980" cy="6857990"/>
          </a:xfrm>
          <a:prstGeom prst="rect">
            <a:avLst/>
          </a:prstGeom>
        </p:spPr>
      </p:pic>
      <p:sp>
        <p:nvSpPr>
          <p:cNvPr id="2" name="Title 1">
            <a:extLst>
              <a:ext uri="{FF2B5EF4-FFF2-40B4-BE49-F238E27FC236}">
                <a16:creationId xmlns:a16="http://schemas.microsoft.com/office/drawing/2014/main" id="{330AAFCE-0312-9125-50EF-D3E39AB7ACBC}"/>
              </a:ext>
            </a:extLst>
          </p:cNvPr>
          <p:cNvSpPr>
            <a:spLocks noGrp="1"/>
          </p:cNvSpPr>
          <p:nvPr>
            <p:ph type="title"/>
          </p:nvPr>
        </p:nvSpPr>
        <p:spPr>
          <a:xfrm>
            <a:off x="1028019" y="1769540"/>
            <a:ext cx="7080026" cy="1828801"/>
          </a:xfrm>
        </p:spPr>
        <p:txBody>
          <a:bodyPr vert="horz" lIns="91440" tIns="45720" rIns="91440" bIns="45720" rtlCol="0" anchor="b">
            <a:normAutofit/>
          </a:bodyPr>
          <a:lstStyle/>
          <a:p>
            <a:r>
              <a:rPr lang="en-US" altLang="en-US" sz="5400" b="1" dirty="0"/>
              <a:t>DEPARTING IN GOD’S NAME</a:t>
            </a:r>
          </a:p>
        </p:txBody>
      </p:sp>
    </p:spTree>
    <p:extLst>
      <p:ext uri="{BB962C8B-B14F-4D97-AF65-F5344CB8AC3E}">
        <p14:creationId xmlns:p14="http://schemas.microsoft.com/office/powerpoint/2010/main" val="834383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C146BDDD-22B0-515A-55A3-CFBC6597D0D8}"/>
              </a:ext>
            </a:extLst>
          </p:cNvPr>
          <p:cNvSpPr>
            <a:spLocks noChangeArrowheads="1"/>
          </p:cNvSpPr>
          <p:nvPr/>
        </p:nvSpPr>
        <p:spPr bwMode="auto">
          <a:xfrm>
            <a:off x="0" y="206437"/>
            <a:ext cx="9144000" cy="62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HYMN:  </a:t>
            </a:r>
            <a:r>
              <a:rPr lang="en-US" altLang="en-US" sz="2400" b="0" i="1" dirty="0">
                <a:effectLst>
                  <a:outerShdw blurRad="38100" dist="38100" dir="2700000" algn="tl">
                    <a:srgbClr val="000000">
                      <a:alpha val="43137"/>
                    </a:srgbClr>
                  </a:outerShdw>
                </a:effectLst>
              </a:rPr>
              <a:t>No. 361	How Firm a Foundation	       vv. 1, 2, 4, 5 </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How firm a foundation,</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 ye saints of the Lord,</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Is laid for your faith </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in God's excellent Word!</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What more can be said </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than to you God hath said,</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To you, who for refuge to Jesus have fled?</a:t>
            </a:r>
          </a:p>
          <a:p>
            <a:pPr algn="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 . .</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C146BDDD-22B0-515A-55A3-CFBC6597D0D8}"/>
              </a:ext>
            </a:extLst>
          </p:cNvPr>
          <p:cNvSpPr>
            <a:spLocks noChangeArrowheads="1"/>
          </p:cNvSpPr>
          <p:nvPr/>
        </p:nvSpPr>
        <p:spPr bwMode="auto">
          <a:xfrm>
            <a:off x="0" y="0"/>
            <a:ext cx="9144000" cy="710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ct val="150000"/>
              </a:lnSpc>
              <a:spcBef>
                <a:spcPct val="0"/>
              </a:spcBef>
              <a:buFont typeface="Wingdings" panose="05000000000000000000" pitchFamily="2" charset="2"/>
              <a:buNone/>
            </a:pPr>
            <a:endParaRPr lang="en-US" altLang="en-US" sz="1000" b="1" i="1" dirty="0"/>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"Fear not, I am with thee, </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O be not dismayed,</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For I am thy God </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and will still give thee aid;</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I’ll strengthen thee, help thee, </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and cause thee to stand,</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Upheld by My righteous, </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omnipotent hand. </a:t>
            </a:r>
          </a:p>
          <a:p>
            <a:pPr algn="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      . . .</a:t>
            </a:r>
          </a:p>
        </p:txBody>
      </p:sp>
    </p:spTree>
    <p:extLst>
      <p:ext uri="{BB962C8B-B14F-4D97-AF65-F5344CB8AC3E}">
        <p14:creationId xmlns:p14="http://schemas.microsoft.com/office/powerpoint/2010/main" val="35950336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C146BDDD-22B0-515A-55A3-CFBC6597D0D8}"/>
              </a:ext>
            </a:extLst>
          </p:cNvPr>
          <p:cNvSpPr>
            <a:spLocks noChangeArrowheads="1"/>
          </p:cNvSpPr>
          <p:nvPr/>
        </p:nvSpPr>
        <p:spPr bwMode="auto">
          <a:xfrm>
            <a:off x="0" y="109052"/>
            <a:ext cx="9144000"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"When through fiery trials </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thy pathway shall lie,</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My grace, all-sufficient, </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shall be thy supply;</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The flame shall not hurt thee; </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I only design</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Thy dross to consume,</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 and thy gold to refine.</a:t>
            </a:r>
          </a:p>
          <a:p>
            <a:pPr algn="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9435475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a:extLst>
              <a:ext uri="{FF2B5EF4-FFF2-40B4-BE49-F238E27FC236}">
                <a16:creationId xmlns:a16="http://schemas.microsoft.com/office/drawing/2014/main" id="{C146BDDD-22B0-515A-55A3-CFBC6597D0D8}"/>
              </a:ext>
            </a:extLst>
          </p:cNvPr>
          <p:cNvSpPr>
            <a:spLocks noChangeArrowheads="1"/>
          </p:cNvSpPr>
          <p:nvPr/>
        </p:nvSpPr>
        <p:spPr bwMode="auto">
          <a:xfrm>
            <a:off x="31898" y="381000"/>
            <a:ext cx="9144000" cy="548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lnSpc>
                <a:spcPct val="150000"/>
              </a:lnSpc>
              <a:spcBef>
                <a:spcPct val="0"/>
              </a:spcBef>
              <a:buFont typeface="Wingdings" panose="05000000000000000000" pitchFamily="2" charset="2"/>
              <a:buNone/>
            </a:pPr>
            <a:endParaRPr lang="en-US" altLang="en-US" sz="1400" b="1" i="1" dirty="0"/>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"The soul that on Jesus </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hath leaned for repose,</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I will not, I will not </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desert to its foes;</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That soul, though all hell </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should endeavor to shake,</a:t>
            </a:r>
          </a:p>
          <a:p>
            <a:pPr algn="ctr">
              <a:lnSpc>
                <a:spcPct val="150000"/>
              </a:lnSpc>
              <a:spcBef>
                <a:spcPct val="0"/>
              </a:spcBef>
              <a:buFont typeface="Wingdings" panose="05000000000000000000" pitchFamily="2" charset="2"/>
              <a:buNone/>
            </a:pPr>
            <a:r>
              <a:rPr lang="en-US" altLang="en-US" b="1" i="1" dirty="0">
                <a:effectLst>
                  <a:outerShdw blurRad="38100" dist="38100" dir="2700000" algn="tl">
                    <a:srgbClr val="000000">
                      <a:alpha val="43137"/>
                    </a:srgbClr>
                  </a:outerShdw>
                </a:effectLst>
              </a:rPr>
              <a:t>I’ll never, no never, no never forsake."</a:t>
            </a:r>
          </a:p>
        </p:txBody>
      </p:sp>
    </p:spTree>
    <p:extLst>
      <p:ext uri="{BB962C8B-B14F-4D97-AF65-F5344CB8AC3E}">
        <p14:creationId xmlns:p14="http://schemas.microsoft.com/office/powerpoint/2010/main" val="536286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646343" y="835383"/>
            <a:ext cx="2537124" cy="349954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b">
            <a:norm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CHARGE TO THE PEOPLE &amp;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CHORAL BENEDICTION</a:t>
            </a:r>
          </a:p>
          <a:p>
            <a:pPr marL="214884" indent="-214884" eaLnBrk="1" hangingPunct="1">
              <a:lnSpc>
                <a:spcPct val="90000"/>
              </a:lnSpc>
              <a:spcBef>
                <a:spcPct val="0"/>
              </a:spcBef>
              <a:spcAft>
                <a:spcPts val="564"/>
              </a:spcAft>
              <a:buClr>
                <a:schemeClr val="tx2"/>
              </a:buClr>
              <a:buNone/>
            </a:pPr>
            <a:endPar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pPr>
            <a:r>
              <a:rPr lang="en-US" altLang="en-US" sz="2000"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rPr>
              <a:t>    POSTLUDE</a:t>
            </a:r>
            <a:endParaRPr 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14884" indent="-214884" eaLnBrk="1" hangingPunct="1">
              <a:lnSpc>
                <a:spcPct val="90000"/>
              </a:lnSpc>
              <a:spcBef>
                <a:spcPct val="0"/>
              </a:spcBef>
              <a:spcAft>
                <a:spcPts val="564"/>
              </a:spcAft>
              <a:buClr>
                <a:schemeClr val="tx2"/>
              </a:buClr>
              <a:buNone/>
              <a:tabLst>
                <a:tab pos="4821997" algn="r"/>
              </a:tabLst>
              <a:defRPr/>
            </a:pPr>
            <a:endParaRPr lang="en-US" altLang="en-US" sz="200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a:p>
            <a:pPr marL="228600" indent="-228600" eaLnBrk="1" hangingPunct="1">
              <a:lnSpc>
                <a:spcPct val="90000"/>
              </a:lnSpc>
              <a:spcBef>
                <a:spcPct val="0"/>
              </a:spcBef>
              <a:spcAft>
                <a:spcPts val="600"/>
              </a:spcAft>
              <a:buClr>
                <a:schemeClr val="tx2"/>
              </a:buClr>
              <a:buNone/>
              <a:defRPr/>
            </a:pPr>
            <a:endParaRPr lang="en-US" altLang="en-US" sz="20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j-lt"/>
              <a:ea typeface="+mj-ea"/>
              <a:cs typeface="+mn-cs"/>
            </a:endParaRPr>
          </a:p>
        </p:txBody>
      </p:sp>
      <p:sp>
        <p:nvSpPr>
          <p:cNvPr id="7" name="TextBox 6">
            <a:extLst>
              <a:ext uri="{FF2B5EF4-FFF2-40B4-BE49-F238E27FC236}">
                <a16:creationId xmlns:a16="http://schemas.microsoft.com/office/drawing/2014/main" id="{6B644979-DC75-1607-2100-577B412B0468}"/>
              </a:ext>
            </a:extLst>
          </p:cNvPr>
          <p:cNvSpPr txBox="1"/>
          <p:nvPr/>
        </p:nvSpPr>
        <p:spPr>
          <a:xfrm>
            <a:off x="646343" y="5672667"/>
            <a:ext cx="7507057" cy="728133"/>
          </a:xfrm>
          <a:prstGeom prst="rect">
            <a:avLst/>
          </a:prstGeom>
        </p:spPr>
        <p:txBody>
          <a:bodyPr vert="horz" lIns="91440" tIns="45720" rIns="91440" bIns="45720" rtlCol="0" anchor="t">
            <a:normAutofit/>
          </a:bodyPr>
          <a:lstStyle/>
          <a:p>
            <a:pPr>
              <a:spcBef>
                <a:spcPct val="20000"/>
              </a:spcBef>
              <a:spcAft>
                <a:spcPts val="600"/>
              </a:spcAft>
              <a:buClr>
                <a:schemeClr val="tx2"/>
              </a:buClr>
              <a:buSzPct val="70000"/>
              <a:defRPr/>
            </a:pPr>
            <a:r>
              <a:rPr lang="en-US" altLang="en-US" sz="2400" b="1" i="1" dirty="0">
                <a:ln>
                  <a:solidFill>
                    <a:schemeClr val="bg1">
                      <a:lumMod val="75000"/>
                      <a:lumOff val="25000"/>
                      <a:alpha val="10000"/>
                    </a:schemeClr>
                  </a:solidFill>
                </a:ln>
                <a:effectLst>
                  <a:outerShdw blurRad="9525" dist="25400" dir="14640000" algn="tl" rotWithShape="0">
                    <a:schemeClr val="bg1">
                      <a:alpha val="30000"/>
                    </a:schemeClr>
                  </a:outerShdw>
                </a:effectLst>
              </a:rPr>
              <a:t>Our worship has ended—our Christian Witness begins!</a:t>
            </a:r>
          </a:p>
        </p:txBody>
      </p:sp>
      <p:pic>
        <p:nvPicPr>
          <p:cNvPr id="38924" name="Picture 38923">
            <a:extLst>
              <a:ext uri="{FF2B5EF4-FFF2-40B4-BE49-F238E27FC236}">
                <a16:creationId xmlns:a16="http://schemas.microsoft.com/office/drawing/2014/main" id="{08187575-5CB4-477B-AA47-020C6D2A786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3414712" y="1"/>
            <a:ext cx="5729288" cy="6858000"/>
          </a:xfrm>
          <a:prstGeom prst="rect">
            <a:avLst/>
          </a:prstGeom>
        </p:spPr>
      </p:pic>
      <p:pic>
        <p:nvPicPr>
          <p:cNvPr id="38926" name="Picture 38925">
            <a:extLst>
              <a:ext uri="{FF2B5EF4-FFF2-40B4-BE49-F238E27FC236}">
                <a16:creationId xmlns:a16="http://schemas.microsoft.com/office/drawing/2014/main" id="{EE585F70-7C5D-424E-A182-39507AF48A0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5626101" y="1"/>
            <a:ext cx="3517899" cy="6858000"/>
          </a:xfrm>
          <a:prstGeom prst="rect">
            <a:avLst/>
          </a:prstGeom>
        </p:spPr>
      </p:pic>
      <p:pic>
        <p:nvPicPr>
          <p:cNvPr id="4" name="Picture 3" descr="A group of cards from a line&#10;&#10;Description automatically generated">
            <a:extLst>
              <a:ext uri="{FF2B5EF4-FFF2-40B4-BE49-F238E27FC236}">
                <a16:creationId xmlns:a16="http://schemas.microsoft.com/office/drawing/2014/main" id="{38A3961C-A704-55AB-9839-AA12552AD155}"/>
              </a:ext>
            </a:extLst>
          </p:cNvPr>
          <p:cNvPicPr>
            <a:picLocks noChangeAspect="1"/>
          </p:cNvPicPr>
          <p:nvPr/>
        </p:nvPicPr>
        <p:blipFill>
          <a:blip r:embed="rId4">
            <a:extLst>
              <a:ext uri="{28A0092B-C50C-407E-A947-70E740481C1C}">
                <a14:useLocalDpi xmlns:a14="http://schemas.microsoft.com/office/drawing/2010/main" val="0"/>
              </a:ext>
            </a:extLst>
          </a:blip>
          <a:srcRect l="12588" r="5804"/>
          <a:stretch/>
        </p:blipFill>
        <p:spPr>
          <a:xfrm>
            <a:off x="4246942" y="609600"/>
            <a:ext cx="4250715" cy="390655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E67214-07FF-3451-DB46-EB63FF742D00}"/>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5C12D841-55B0-E04C-02BE-2BEFEAF94BB8}"/>
              </a:ext>
            </a:extLst>
          </p:cNvPr>
          <p:cNvSpPr>
            <a:spLocks noGrp="1" noChangeArrowheads="1"/>
          </p:cNvSpPr>
          <p:nvPr>
            <p:ph type="body" idx="4294967295"/>
          </p:nvPr>
        </p:nvSpPr>
        <p:spPr>
          <a:xfrm>
            <a:off x="152400" y="0"/>
            <a:ext cx="8991600" cy="6286500"/>
          </a:xfrm>
        </p:spPr>
        <p:txBody>
          <a:bodyPr>
            <a:noAutofit/>
          </a:bodyPr>
          <a:lstStyle/>
          <a:p>
            <a:pPr marL="0" indent="0">
              <a:buFont typeface="Wingdings" panose="05000000000000000000" pitchFamily="2" charset="2"/>
              <a:buNone/>
              <a:defRPr/>
            </a:pPr>
            <a:r>
              <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rPr>
              <a:t>*  HYMN OF PRAISE:</a:t>
            </a:r>
            <a:r>
              <a:rPr lang="en-US" altLang="en-US" i="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i="1" dirty="0">
                <a:solidFill>
                  <a:schemeClr val="tx1"/>
                </a:solidFill>
                <a:latin typeface="Tahoma" panose="020B0604030504040204" pitchFamily="34" charset="0"/>
                <a:ea typeface="Tahoma" panose="020B0604030504040204" pitchFamily="34" charset="0"/>
                <a:cs typeface="Tahoma" panose="020B0604030504040204" pitchFamily="34" charset="0"/>
              </a:rPr>
              <a:t>Here in This Place (Gather Us in)	(No. 401, GTG)</a:t>
            </a:r>
            <a:endParaRPr lang="en-US" b="1"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Here in this place </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the new light is streaming; </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Now is the darkness vanished away;</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See in this space </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our fears and our </a:t>
            </a:r>
            <a:r>
              <a:rPr lang="en-US" sz="3200" b="1" i="1" dirty="0" err="1">
                <a:solidFill>
                  <a:schemeClr val="tx1"/>
                </a:solidFill>
                <a:latin typeface="Tahoma" panose="020B0604030504040204" pitchFamily="34" charset="0"/>
                <a:ea typeface="Tahoma" panose="020B0604030504040204" pitchFamily="34" charset="0"/>
                <a:cs typeface="Tahoma" panose="020B0604030504040204" pitchFamily="34" charset="0"/>
              </a:rPr>
              <a:t>dreamings</a:t>
            </a: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Brought here to you </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in the light of this day.</a:t>
            </a:r>
          </a:p>
          <a:p>
            <a:pPr marL="0" indent="0" algn="r" eaLnBrk="1" hangingPunct="1">
              <a:lnSpc>
                <a:spcPct val="150000"/>
              </a:lnSpc>
              <a:spcBef>
                <a:spcPts val="0"/>
              </a:spcBef>
              <a:buFont typeface="Wingdings" panose="05000000000000000000" pitchFamily="2" charset="2"/>
              <a:buNone/>
              <a:defRPr/>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 . .</a:t>
            </a:r>
            <a:endParaRPr lang="en-US"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angle 1">
            <a:extLst>
              <a:ext uri="{FF2B5EF4-FFF2-40B4-BE49-F238E27FC236}">
                <a16:creationId xmlns:a16="http://schemas.microsoft.com/office/drawing/2014/main" id="{7475DC3C-9240-0E0D-C535-8EEF6F95C3FB}"/>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298804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8DB0BB0B-E6E4-8AA6-5CFF-A3D10CCDE3A3}"/>
              </a:ext>
            </a:extLst>
          </p:cNvPr>
          <p:cNvSpPr>
            <a:spLocks noGrp="1" noChangeArrowheads="1"/>
          </p:cNvSpPr>
          <p:nvPr>
            <p:ph type="body" idx="4294967295"/>
          </p:nvPr>
        </p:nvSpPr>
        <p:spPr>
          <a:xfrm>
            <a:off x="152400" y="0"/>
            <a:ext cx="8991600" cy="6286500"/>
          </a:xfrm>
        </p:spPr>
        <p:txBody>
          <a:bodyPr>
            <a:noAutofit/>
          </a:bodyPr>
          <a:lstStyle/>
          <a:p>
            <a:pPr marL="0" indent="0">
              <a:buFont typeface="Wingdings" panose="05000000000000000000" pitchFamily="2" charset="2"/>
              <a:buNone/>
              <a:defRPr/>
            </a:pPr>
            <a:endParaRPr lang="en-US" altLang="en-US"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Gather us in, the lost and forsaken; </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Gather us in, the blind and the lame;</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Call to us now, and we shall awaken; </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We shall arise at the sound of our name.</a:t>
            </a:r>
            <a:endParaRPr lang="en-US" sz="3200"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r" eaLnBrk="1" hangingPunct="1">
              <a:spcBef>
                <a:spcPts val="0"/>
              </a:spcBef>
              <a:buFont typeface="Wingdings" panose="05000000000000000000" pitchFamily="2" charset="2"/>
              <a:buNone/>
              <a:defRPr/>
            </a:pPr>
            <a:r>
              <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 . .</a:t>
            </a:r>
          </a:p>
        </p:txBody>
      </p:sp>
      <p:sp>
        <p:nvSpPr>
          <p:cNvPr id="2" name="Rectangle 1">
            <a:extLst>
              <a:ext uri="{FF2B5EF4-FFF2-40B4-BE49-F238E27FC236}">
                <a16:creationId xmlns:a16="http://schemas.microsoft.com/office/drawing/2014/main" id="{33D55072-61C8-C590-1CB1-56C4DDD98D74}"/>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94E86-3A53-37AA-8819-6D71F3E9BF89}"/>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25C71973-D23A-BAF4-C90C-9C2E4D50D03A}"/>
              </a:ext>
            </a:extLst>
          </p:cNvPr>
          <p:cNvSpPr>
            <a:spLocks noGrp="1" noChangeArrowheads="1"/>
          </p:cNvSpPr>
          <p:nvPr>
            <p:ph type="body" idx="4294967295"/>
          </p:nvPr>
        </p:nvSpPr>
        <p:spPr>
          <a:xfrm>
            <a:off x="152400" y="0"/>
            <a:ext cx="8991600" cy="6286500"/>
          </a:xfrm>
        </p:spPr>
        <p:txBody>
          <a:bodyPr>
            <a:noAutofit/>
          </a:bodyPr>
          <a:lstStyle/>
          <a:p>
            <a:pPr marL="0" indent="0" algn="ctr" eaLnBrk="1" hangingPunct="1">
              <a:lnSpc>
                <a:spcPct val="150000"/>
              </a:lnSpc>
              <a:spcBef>
                <a:spcPts val="0"/>
              </a:spcBef>
              <a:buFont typeface="Wingdings" panose="05000000000000000000" pitchFamily="2" charset="2"/>
              <a:buNone/>
              <a:defRPr/>
            </a:pPr>
            <a:endParaRPr lang="en-US" sz="3000" b="1" i="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We are the young, our lives are a mystery. </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We are the old who yearn for your face.</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We have been sung </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throughout all of history, </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latin typeface="Tahoma" panose="020B0604030504040204" pitchFamily="34" charset="0"/>
                <a:ea typeface="Tahoma" panose="020B0604030504040204" pitchFamily="34" charset="0"/>
                <a:cs typeface="Tahoma" panose="020B0604030504040204" pitchFamily="34" charset="0"/>
              </a:rPr>
              <a:t>Called to be light to the whole human race. </a:t>
            </a:r>
          </a:p>
          <a:p>
            <a:pPr marL="0" indent="0" algn="r" eaLnBrk="1" hangingPunct="1">
              <a:lnSpc>
                <a:spcPct val="150000"/>
              </a:lnSpc>
              <a:spcBef>
                <a:spcPts val="0"/>
              </a:spcBef>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p:txBody>
      </p:sp>
      <p:sp>
        <p:nvSpPr>
          <p:cNvPr id="2" name="Rectangle 1">
            <a:extLst>
              <a:ext uri="{FF2B5EF4-FFF2-40B4-BE49-F238E27FC236}">
                <a16:creationId xmlns:a16="http://schemas.microsoft.com/office/drawing/2014/main" id="{DACC5A89-4AA6-A74A-A253-7AB5EBB1B590}"/>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1860257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2805C3-7A94-7B0A-64D4-A6764B42E2A0}"/>
            </a:ext>
          </a:extLst>
        </p:cNvPr>
        <p:cNvGrpSpPr/>
        <p:nvPr/>
      </p:nvGrpSpPr>
      <p:grpSpPr>
        <a:xfrm>
          <a:off x="0" y="0"/>
          <a:ext cx="0" cy="0"/>
          <a:chOff x="0" y="0"/>
          <a:chExt cx="0" cy="0"/>
        </a:xfrm>
      </p:grpSpPr>
      <p:sp>
        <p:nvSpPr>
          <p:cNvPr id="66563" name="Rectangle 3">
            <a:extLst>
              <a:ext uri="{FF2B5EF4-FFF2-40B4-BE49-F238E27FC236}">
                <a16:creationId xmlns:a16="http://schemas.microsoft.com/office/drawing/2014/main" id="{3E704730-8DA7-BE23-F09D-254412BA7C1C}"/>
              </a:ext>
            </a:extLst>
          </p:cNvPr>
          <p:cNvSpPr>
            <a:spLocks noGrp="1" noChangeArrowheads="1"/>
          </p:cNvSpPr>
          <p:nvPr>
            <p:ph type="body" idx="4294967295"/>
          </p:nvPr>
        </p:nvSpPr>
        <p:spPr>
          <a:xfrm>
            <a:off x="152400" y="0"/>
            <a:ext cx="8991600" cy="6286500"/>
          </a:xfrm>
        </p:spPr>
        <p:txBody>
          <a:bodyPr>
            <a:noAutofit/>
          </a:bodyPr>
          <a:lstStyle/>
          <a:p>
            <a:pPr marL="0" indent="0" algn="ctr" eaLnBrk="1" hangingPunct="1">
              <a:lnSpc>
                <a:spcPct val="150000"/>
              </a:lnSpc>
              <a:spcBef>
                <a:spcPts val="0"/>
              </a:spcBef>
              <a:buFont typeface="Wingdings" panose="05000000000000000000" pitchFamily="2" charset="2"/>
              <a:buNone/>
              <a:defRPr/>
            </a:pPr>
            <a:endParaRPr lang="en-US" sz="3000" b="1" i="1"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Gather us in, the rich and the haughty; </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Gather us in, the proud and the strong;</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Give us a heart, so meek and so lowly; </a:t>
            </a:r>
          </a:p>
          <a:p>
            <a:pPr marL="0" indent="0" algn="ctr" eaLnBrk="1" hangingPunct="1">
              <a:lnSpc>
                <a:spcPct val="150000"/>
              </a:lnSpc>
              <a:spcBef>
                <a:spcPts val="0"/>
              </a:spcBef>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Give us the courage to enter the song.</a:t>
            </a:r>
          </a:p>
          <a:p>
            <a:pPr marL="0" indent="0" algn="r" eaLnBrk="1" hangingPunct="1">
              <a:lnSpc>
                <a:spcPct val="150000"/>
              </a:lnSpc>
              <a:spcBef>
                <a:spcPts val="0"/>
              </a:spcBef>
              <a:buFont typeface="Wingdings" panose="05000000000000000000" pitchFamily="2" charset="2"/>
              <a:buNone/>
              <a:defRPr/>
            </a:pPr>
            <a:r>
              <a:rPr lang="en-US" sz="3200" b="1" i="1" dirty="0">
                <a:solidFill>
                  <a:schemeClr val="tx1"/>
                </a:solidFill>
                <a:effectLst/>
                <a:latin typeface="Tahoma" panose="020B0604030504040204" pitchFamily="34" charset="0"/>
                <a:ea typeface="Tahoma" panose="020B0604030504040204" pitchFamily="34" charset="0"/>
                <a:cs typeface="Tahoma" panose="020B0604030504040204" pitchFamily="34" charset="0"/>
              </a:rPr>
              <a:t>. . .</a:t>
            </a:r>
          </a:p>
        </p:txBody>
      </p:sp>
      <p:sp>
        <p:nvSpPr>
          <p:cNvPr id="2" name="Rectangle 1">
            <a:extLst>
              <a:ext uri="{FF2B5EF4-FFF2-40B4-BE49-F238E27FC236}">
                <a16:creationId xmlns:a16="http://schemas.microsoft.com/office/drawing/2014/main" id="{6F319994-1C4D-9A16-3E03-6BE1BDC995EF}"/>
              </a:ext>
            </a:extLst>
          </p:cNvPr>
          <p:cNvSpPr/>
          <p:nvPr/>
        </p:nvSpPr>
        <p:spPr>
          <a:xfrm>
            <a:off x="0" y="1066800"/>
            <a:ext cx="9067800" cy="904875"/>
          </a:xfrm>
          <a:prstGeom prst="rect">
            <a:avLst/>
          </a:prstGeom>
        </p:spPr>
        <p:txBody>
          <a:bodyPr>
            <a:spAutoFit/>
          </a:bodyPr>
          <a:lstStyle/>
          <a:p>
            <a:pPr algn="ctr" eaLnBrk="0" hangingPunct="0">
              <a:spcBef>
                <a:spcPct val="20000"/>
              </a:spcBef>
              <a:buClr>
                <a:srgbClr val="FFFFCC"/>
              </a:buClr>
              <a:buSzPct val="70000"/>
              <a:defRPr/>
            </a:pPr>
            <a:endParaRPr lang="en-US" i="1" kern="0" dirty="0">
              <a:solidFill>
                <a:srgbClr val="FFFFFF"/>
              </a:solidFill>
              <a:effectLst>
                <a:outerShdw blurRad="38100" dist="38100" dir="2700000" algn="tl">
                  <a:srgbClr val="000000"/>
                </a:outerShdw>
              </a:effectLst>
              <a:latin typeface="Tahoma"/>
              <a:cs typeface="Arial"/>
            </a:endParaRPr>
          </a:p>
          <a:p>
            <a:pPr algn="ctr" eaLnBrk="0" hangingPunct="0">
              <a:spcBef>
                <a:spcPct val="20000"/>
              </a:spcBef>
              <a:buClr>
                <a:srgbClr val="FFFFCC"/>
              </a:buClr>
              <a:buSzPct val="70000"/>
              <a:defRPr/>
            </a:pPr>
            <a:endParaRPr lang="en-US" kern="0" dirty="0">
              <a:solidFill>
                <a:srgbClr val="FFFFFF"/>
              </a:solidFill>
              <a:effectLst>
                <a:outerShdw blurRad="38100" dist="38100" dir="2700000" algn="tl">
                  <a:srgbClr val="000000"/>
                </a:outerShdw>
              </a:effectLst>
              <a:latin typeface="Tahoma"/>
              <a:cs typeface="Arial"/>
            </a:endParaRPr>
          </a:p>
        </p:txBody>
      </p:sp>
    </p:spTree>
    <p:extLst>
      <p:ext uri="{BB962C8B-B14F-4D97-AF65-F5344CB8AC3E}">
        <p14:creationId xmlns:p14="http://schemas.microsoft.com/office/powerpoint/2010/main" val="2606601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7135E-DB9E-74B8-C0EA-1D38D2A02BBE}"/>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DB052B5A-4901-8365-75F9-EA377BDAAAB3}"/>
              </a:ext>
            </a:extLst>
          </p:cNvPr>
          <p:cNvSpPr/>
          <p:nvPr/>
        </p:nvSpPr>
        <p:spPr>
          <a:xfrm>
            <a:off x="82420" y="0"/>
            <a:ext cx="9067800" cy="5162567"/>
          </a:xfrm>
          <a:prstGeom prst="rect">
            <a:avLst/>
          </a:prstGeom>
        </p:spPr>
        <p:txBody>
          <a:bodyPr>
            <a:spAutoFit/>
          </a:bodyPr>
          <a:lstStyle/>
          <a:p>
            <a:pPr marL="0" indent="0" algn="ctr" eaLnBrk="1" hangingPunct="1">
              <a:lnSpc>
                <a:spcPct val="150000"/>
              </a:lnSpc>
              <a:spcBef>
                <a:spcPts val="0"/>
              </a:spcBef>
              <a:buFont typeface="Wingdings" panose="05000000000000000000" pitchFamily="2" charset="2"/>
              <a:buNone/>
              <a:defRPr/>
            </a:pPr>
            <a:endPar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ctr" eaLnBrk="1" hangingPunct="1">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Here we will take the wine and the water; </a:t>
            </a:r>
          </a:p>
          <a:p>
            <a:pPr marL="0" indent="0" algn="ctr" eaLnBrk="1" hangingPunct="1">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Here we will take the bread of new birth.</a:t>
            </a:r>
          </a:p>
          <a:p>
            <a:pPr marL="0" indent="0" algn="ctr" eaLnBrk="1" hangingPunct="1">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Here you shall call your sons </a:t>
            </a:r>
          </a:p>
          <a:p>
            <a:pPr marL="0" indent="0" algn="ctr" eaLnBrk="1" hangingPunct="1">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your daughters, </a:t>
            </a:r>
          </a:p>
          <a:p>
            <a:pPr marL="0" indent="0" algn="ctr" eaLnBrk="1" hangingPunct="1">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Call us anew to be salt for the earth. </a:t>
            </a:r>
          </a:p>
          <a:p>
            <a:pPr marL="0" indent="0" algn="r" eaLnBrk="1" hangingPunct="1">
              <a:lnSpc>
                <a:spcPct val="150000"/>
              </a:lnSpc>
              <a:spcBef>
                <a:spcPts val="0"/>
              </a:spcBef>
              <a:buFont typeface="Wingdings" panose="05000000000000000000" pitchFamily="2" charset="2"/>
              <a:buNone/>
              <a:defRPr/>
            </a:pPr>
            <a:r>
              <a:rPr lang="en-US" sz="3200" b="1"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a:t>
            </a:r>
            <a:endParaRPr lang="en-US" sz="2400" b="0" i="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353374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33975</TotalTime>
  <Words>3117</Words>
  <Application>Microsoft Office PowerPoint</Application>
  <PresentationFormat>Letter Paper (8.5x11 in)</PresentationFormat>
  <Paragraphs>255</Paragraphs>
  <Slides>49</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49</vt:i4>
      </vt:variant>
    </vt:vector>
  </HeadingPairs>
  <TitlesOfParts>
    <vt:vector size="58" baseType="lpstr">
      <vt:lpstr>Arial</vt:lpstr>
      <vt:lpstr>Bodoni MT</vt:lpstr>
      <vt:lpstr>Calibri</vt:lpstr>
      <vt:lpstr>Calisto MT</vt:lpstr>
      <vt:lpstr>Tahoma</vt:lpstr>
      <vt:lpstr>Times New Roman</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DECLARING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GOD’S WORD</vt:lpstr>
      <vt:lpstr>PowerPoint Presentation</vt:lpstr>
      <vt:lpstr>PowerPoint Presentation</vt:lpstr>
      <vt:lpstr>PowerPoint Presentation</vt:lpstr>
      <vt:lpstr>PowerPoint Presentation</vt:lpstr>
      <vt:lpstr>PowerPoint Presentation</vt:lpstr>
      <vt:lpstr>DEPARTING IN GOD’S NAME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1290</cp:revision>
  <cp:lastPrinted>2026-02-06T19:41:13Z</cp:lastPrinted>
  <dcterms:created xsi:type="dcterms:W3CDTF">2009-07-01T23:04:59Z</dcterms:created>
  <dcterms:modified xsi:type="dcterms:W3CDTF">2026-03-06T17:50:31Z</dcterms:modified>
</cp:coreProperties>
</file>