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3"/>
  </p:notesMasterIdLst>
  <p:handoutMasterIdLst>
    <p:handoutMasterId r:id="rId54"/>
  </p:handoutMasterIdLst>
  <p:sldIdLst>
    <p:sldId id="1149" r:id="rId2"/>
    <p:sldId id="1162" r:id="rId3"/>
    <p:sldId id="1204" r:id="rId4"/>
    <p:sldId id="1279" r:id="rId5"/>
    <p:sldId id="704" r:id="rId6"/>
    <p:sldId id="1059" r:id="rId7"/>
    <p:sldId id="1088" r:id="rId8"/>
    <p:sldId id="1121" r:id="rId9"/>
    <p:sldId id="721" r:id="rId10"/>
    <p:sldId id="1147" r:id="rId11"/>
    <p:sldId id="259" r:id="rId12"/>
    <p:sldId id="1180" r:id="rId13"/>
    <p:sldId id="993" r:id="rId14"/>
    <p:sldId id="792" r:id="rId15"/>
    <p:sldId id="1150" r:id="rId16"/>
    <p:sldId id="1257" r:id="rId17"/>
    <p:sldId id="905" r:id="rId18"/>
    <p:sldId id="920" r:id="rId19"/>
    <p:sldId id="1187" r:id="rId20"/>
    <p:sldId id="1206" r:id="rId21"/>
    <p:sldId id="1280" r:id="rId22"/>
    <p:sldId id="1281" r:id="rId23"/>
    <p:sldId id="1188" r:id="rId24"/>
    <p:sldId id="1133" r:id="rId25"/>
    <p:sldId id="1154" r:id="rId26"/>
    <p:sldId id="1260" r:id="rId27"/>
    <p:sldId id="750" r:id="rId28"/>
    <p:sldId id="1040" r:id="rId29"/>
    <p:sldId id="1266" r:id="rId30"/>
    <p:sldId id="1267" r:id="rId31"/>
    <p:sldId id="931" r:id="rId32"/>
    <p:sldId id="932" r:id="rId33"/>
    <p:sldId id="1034" r:id="rId34"/>
    <p:sldId id="1003" r:id="rId35"/>
    <p:sldId id="1134" r:id="rId36"/>
    <p:sldId id="1282" r:id="rId37"/>
    <p:sldId id="1004" r:id="rId38"/>
    <p:sldId id="1005" r:id="rId39"/>
    <p:sldId id="1283" r:id="rId40"/>
    <p:sldId id="1123" r:id="rId41"/>
    <p:sldId id="1007" r:id="rId42"/>
    <p:sldId id="803" r:id="rId43"/>
    <p:sldId id="1002" r:id="rId44"/>
    <p:sldId id="918" r:id="rId45"/>
    <p:sldId id="804" r:id="rId46"/>
    <p:sldId id="1276" r:id="rId47"/>
    <p:sldId id="1284" r:id="rId48"/>
    <p:sldId id="1285" r:id="rId49"/>
    <p:sldId id="1286" r:id="rId50"/>
    <p:sldId id="1122" r:id="rId51"/>
    <p:sldId id="1201" r:id="rId52"/>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0FB59-C29A-4E84-BA1C-6E050FCE820B}" v="37" dt="2026-02-25T18:07:59.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2-25T18:08:11.541" v="246" actId="6549"/>
      <pc:docMkLst>
        <pc:docMk/>
      </pc:docMkLst>
      <pc:sldChg chg="modSp mod">
        <pc:chgData name="First Presbyterian Church, Blairstown, NJ" userId="96d466b960cbaa79" providerId="LiveId" clId="{08259469-EA37-4589-94DB-D43DC49C6094}" dt="2026-02-25T17:17:01.508" v="56" actId="20577"/>
        <pc:sldMkLst>
          <pc:docMk/>
          <pc:sldMk cId="0" sldId="259"/>
        </pc:sldMkLst>
        <pc:spChg chg="mod">
          <ac:chgData name="First Presbyterian Church, Blairstown, NJ" userId="96d466b960cbaa79" providerId="LiveId" clId="{08259469-EA37-4589-94DB-D43DC49C6094}" dt="2026-02-25T17:17:01.508" v="56" actId="20577"/>
          <ac:spMkLst>
            <pc:docMk/>
            <pc:sldMk cId="0" sldId="259"/>
            <ac:spMk id="8194" creationId="{BC6D61EA-6048-4BEF-91FB-A3938ABBBFCE}"/>
          </ac:spMkLst>
        </pc:spChg>
      </pc:sldChg>
      <pc:sldChg chg="del">
        <pc:chgData name="First Presbyterian Church, Blairstown, NJ" userId="96d466b960cbaa79" providerId="LiveId" clId="{08259469-EA37-4589-94DB-D43DC49C6094}" dt="2026-02-25T17:14:48.240" v="44" actId="47"/>
        <pc:sldMkLst>
          <pc:docMk/>
          <pc:sldMk cId="0" sldId="320"/>
        </pc:sldMkLst>
      </pc:sldChg>
      <pc:sldChg chg="add">
        <pc:chgData name="First Presbyterian Church, Blairstown, NJ" userId="96d466b960cbaa79" providerId="LiveId" clId="{08259469-EA37-4589-94DB-D43DC49C6094}" dt="2026-02-25T17:15:16.845" v="45"/>
        <pc:sldMkLst>
          <pc:docMk/>
          <pc:sldMk cId="0" sldId="704"/>
        </pc:sldMkLst>
      </pc:sldChg>
      <pc:sldChg chg="modSp mod">
        <pc:chgData name="First Presbyterian Church, Blairstown, NJ" userId="96d466b960cbaa79" providerId="LiveId" clId="{08259469-EA37-4589-94DB-D43DC49C6094}" dt="2026-02-25T17:16:37.279" v="50" actId="6549"/>
        <pc:sldMkLst>
          <pc:docMk/>
          <pc:sldMk cId="0" sldId="721"/>
        </pc:sldMkLst>
        <pc:spChg chg="mod">
          <ac:chgData name="First Presbyterian Church, Blairstown, NJ" userId="96d466b960cbaa79" providerId="LiveId" clId="{08259469-EA37-4589-94DB-D43DC49C6094}" dt="2026-02-25T17:16:37.279" v="50" actId="6549"/>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2-25T17:58:09.063" v="173" actId="20577"/>
        <pc:sldMkLst>
          <pc:docMk/>
          <pc:sldMk cId="0" sldId="750"/>
        </pc:sldMkLst>
        <pc:spChg chg="mod">
          <ac:chgData name="First Presbyterian Church, Blairstown, NJ" userId="96d466b960cbaa79" providerId="LiveId" clId="{08259469-EA37-4589-94DB-D43DC49C6094}" dt="2026-02-25T17:58:09.063" v="173" actId="20577"/>
          <ac:spMkLst>
            <pc:docMk/>
            <pc:sldMk cId="0" sldId="750"/>
            <ac:spMk id="14338" creationId="{D522C88E-8367-8040-CCB7-512F5506FFFD}"/>
          </ac:spMkLst>
        </pc:spChg>
      </pc:sldChg>
      <pc:sldChg chg="del">
        <pc:chgData name="First Presbyterian Church, Blairstown, NJ" userId="96d466b960cbaa79" providerId="LiveId" clId="{08259469-EA37-4589-94DB-D43DC49C6094}" dt="2026-02-25T17:16:27.261" v="46" actId="47"/>
        <pc:sldMkLst>
          <pc:docMk/>
          <pc:sldMk cId="0" sldId="766"/>
        </pc:sldMkLst>
      </pc:sldChg>
      <pc:sldChg chg="modSp mod">
        <pc:chgData name="First Presbyterian Church, Blairstown, NJ" userId="96d466b960cbaa79" providerId="LiveId" clId="{08259469-EA37-4589-94DB-D43DC49C6094}" dt="2026-02-25T18:04:45.572" v="240" actId="20577"/>
        <pc:sldMkLst>
          <pc:docMk/>
          <pc:sldMk cId="0" sldId="804"/>
        </pc:sldMkLst>
        <pc:spChg chg="mod">
          <ac:chgData name="First Presbyterian Church, Blairstown, NJ" userId="96d466b960cbaa79" providerId="LiveId" clId="{08259469-EA37-4589-94DB-D43DC49C6094}" dt="2026-02-25T18:04:45.572" v="240" actId="20577"/>
          <ac:spMkLst>
            <pc:docMk/>
            <pc:sldMk cId="0" sldId="804"/>
            <ac:spMk id="25602" creationId="{2D821541-CF73-4BF4-8C45-1701997279AA}"/>
          </ac:spMkLst>
        </pc:spChg>
      </pc:sldChg>
      <pc:sldChg chg="del">
        <pc:chgData name="First Presbyterian Church, Blairstown, NJ" userId="96d466b960cbaa79" providerId="LiveId" clId="{08259469-EA37-4589-94DB-D43DC49C6094}" dt="2026-02-25T17:58:49.177" v="179" actId="47"/>
        <pc:sldMkLst>
          <pc:docMk/>
          <pc:sldMk cId="3940582308" sldId="856"/>
        </pc:sldMkLst>
      </pc:sldChg>
      <pc:sldChg chg="modSp mod">
        <pc:chgData name="First Presbyterian Church, Blairstown, NJ" userId="96d466b960cbaa79" providerId="LiveId" clId="{08259469-EA37-4589-94DB-D43DC49C6094}" dt="2026-02-25T17:21:31.414" v="107" actId="20577"/>
        <pc:sldMkLst>
          <pc:docMk/>
          <pc:sldMk cId="1174558784" sldId="905"/>
        </pc:sldMkLst>
        <pc:spChg chg="mod">
          <ac:chgData name="First Presbyterian Church, Blairstown, NJ" userId="96d466b960cbaa79" providerId="LiveId" clId="{08259469-EA37-4589-94DB-D43DC49C6094}" dt="2026-02-25T17:21:31.414" v="107" actId="20577"/>
          <ac:spMkLst>
            <pc:docMk/>
            <pc:sldMk cId="1174558784" sldId="905"/>
            <ac:spMk id="17410" creationId="{4532FAAA-3A0F-4CF3-BD4A-7E5B879733B0}"/>
          </ac:spMkLst>
        </pc:spChg>
      </pc:sldChg>
      <pc:sldChg chg="del">
        <pc:chgData name="First Presbyterian Church, Blairstown, NJ" userId="96d466b960cbaa79" providerId="LiveId" clId="{08259469-EA37-4589-94DB-D43DC49C6094}" dt="2026-02-25T17:58:49.177" v="179" actId="47"/>
        <pc:sldMkLst>
          <pc:docMk/>
          <pc:sldMk cId="0" sldId="908"/>
        </pc:sldMkLst>
      </pc:sldChg>
      <pc:sldChg chg="del">
        <pc:chgData name="First Presbyterian Church, Blairstown, NJ" userId="96d466b960cbaa79" providerId="LiveId" clId="{08259469-EA37-4589-94DB-D43DC49C6094}" dt="2026-02-25T17:58:49.177" v="179" actId="47"/>
        <pc:sldMkLst>
          <pc:docMk/>
          <pc:sldMk cId="0" sldId="909"/>
        </pc:sldMkLst>
      </pc:sldChg>
      <pc:sldChg chg="modSp">
        <pc:chgData name="First Presbyterian Church, Blairstown, NJ" userId="96d466b960cbaa79" providerId="LiveId" clId="{08259469-EA37-4589-94DB-D43DC49C6094}" dt="2026-02-25T17:21:37.759" v="109" actId="1076"/>
        <pc:sldMkLst>
          <pc:docMk/>
          <pc:sldMk cId="533685851" sldId="920"/>
        </pc:sldMkLst>
        <pc:spChg chg="mod">
          <ac:chgData name="First Presbyterian Church, Blairstown, NJ" userId="96d466b960cbaa79" providerId="LiveId" clId="{08259469-EA37-4589-94DB-D43DC49C6094}" dt="2026-02-25T17:21:37.759" v="109" actId="1076"/>
          <ac:spMkLst>
            <pc:docMk/>
            <pc:sldMk cId="533685851" sldId="920"/>
            <ac:spMk id="17410" creationId="{4532FAAA-3A0F-4CF3-BD4A-7E5B879733B0}"/>
          </ac:spMkLst>
        </pc:spChg>
      </pc:sldChg>
      <pc:sldChg chg="add">
        <pc:chgData name="First Presbyterian Church, Blairstown, NJ" userId="96d466b960cbaa79" providerId="LiveId" clId="{08259469-EA37-4589-94DB-D43DC49C6094}" dt="2026-02-25T17:58:45.683" v="178"/>
        <pc:sldMkLst>
          <pc:docMk/>
          <pc:sldMk cId="0" sldId="931"/>
        </pc:sldMkLst>
      </pc:sldChg>
      <pc:sldChg chg="add">
        <pc:chgData name="First Presbyterian Church, Blairstown, NJ" userId="96d466b960cbaa79" providerId="LiveId" clId="{08259469-EA37-4589-94DB-D43DC49C6094}" dt="2026-02-25T17:58:45.683" v="178"/>
        <pc:sldMkLst>
          <pc:docMk/>
          <pc:sldMk cId="0" sldId="932"/>
        </pc:sldMkLst>
      </pc:sldChg>
      <pc:sldChg chg="del">
        <pc:chgData name="First Presbyterian Church, Blairstown, NJ" userId="96d466b960cbaa79" providerId="LiveId" clId="{08259469-EA37-4589-94DB-D43DC49C6094}" dt="2026-02-25T17:16:27.261" v="46" actId="47"/>
        <pc:sldMkLst>
          <pc:docMk/>
          <pc:sldMk cId="291126500" sldId="957"/>
        </pc:sldMkLst>
      </pc:sldChg>
      <pc:sldChg chg="modSp mod">
        <pc:chgData name="First Presbyterian Church, Blairstown, NJ" userId="96d466b960cbaa79" providerId="LiveId" clId="{08259469-EA37-4589-94DB-D43DC49C6094}" dt="2026-02-25T18:00:42.557" v="190" actId="6549"/>
        <pc:sldMkLst>
          <pc:docMk/>
          <pc:sldMk cId="0" sldId="1004"/>
        </pc:sldMkLst>
        <pc:spChg chg="mod">
          <ac:chgData name="First Presbyterian Church, Blairstown, NJ" userId="96d466b960cbaa79" providerId="LiveId" clId="{08259469-EA37-4589-94DB-D43DC49C6094}" dt="2026-02-25T18:00:42.557" v="190" actId="6549"/>
          <ac:spMkLst>
            <pc:docMk/>
            <pc:sldMk cId="0" sldId="1004"/>
            <ac:spMk id="26627" creationId="{CEF03C42-897A-4B2E-BFCE-A5A7AFAC93D8}"/>
          </ac:spMkLst>
        </pc:spChg>
      </pc:sldChg>
      <pc:sldChg chg="modSp mod">
        <pc:chgData name="First Presbyterian Church, Blairstown, NJ" userId="96d466b960cbaa79" providerId="LiveId" clId="{08259469-EA37-4589-94DB-D43DC49C6094}" dt="2026-02-25T18:02:23.558" v="213" actId="114"/>
        <pc:sldMkLst>
          <pc:docMk/>
          <pc:sldMk cId="0" sldId="1007"/>
        </pc:sldMkLst>
        <pc:spChg chg="mod">
          <ac:chgData name="First Presbyterian Church, Blairstown, NJ" userId="96d466b960cbaa79" providerId="LiveId" clId="{08259469-EA37-4589-94DB-D43DC49C6094}" dt="2026-02-25T18:02:23.558" v="213" actId="114"/>
          <ac:spMkLst>
            <pc:docMk/>
            <pc:sldMk cId="0" sldId="1007"/>
            <ac:spMk id="33794" creationId="{C77F867B-27C4-4CE6-9DFA-AED2D3BD78C1}"/>
          </ac:spMkLst>
        </pc:spChg>
      </pc:sldChg>
      <pc:sldChg chg="del">
        <pc:chgData name="First Presbyterian Church, Blairstown, NJ" userId="96d466b960cbaa79" providerId="LiveId" clId="{08259469-EA37-4589-94DB-D43DC49C6094}" dt="2026-02-25T17:58:49.177" v="179" actId="47"/>
        <pc:sldMkLst>
          <pc:docMk/>
          <pc:sldMk cId="2606601844" sldId="1021"/>
        </pc:sldMkLst>
      </pc:sldChg>
      <pc:sldChg chg="modSp mod">
        <pc:chgData name="First Presbyterian Church, Blairstown, NJ" userId="96d466b960cbaa79" providerId="LiveId" clId="{08259469-EA37-4589-94DB-D43DC49C6094}" dt="2026-02-25T17:58:17.503" v="177" actId="403"/>
        <pc:sldMkLst>
          <pc:docMk/>
          <pc:sldMk cId="541476239" sldId="1040"/>
        </pc:sldMkLst>
        <pc:spChg chg="mod">
          <ac:chgData name="First Presbyterian Church, Blairstown, NJ" userId="96d466b960cbaa79" providerId="LiveId" clId="{08259469-EA37-4589-94DB-D43DC49C6094}" dt="2026-02-25T17:58:17.503" v="177" actId="403"/>
          <ac:spMkLst>
            <pc:docMk/>
            <pc:sldMk cId="541476239" sldId="1040"/>
            <ac:spMk id="14338" creationId="{D522C88E-8367-8040-CCB7-512F5506FFFD}"/>
          </ac:spMkLst>
        </pc:spChg>
      </pc:sldChg>
      <pc:sldChg chg="add">
        <pc:chgData name="First Presbyterian Church, Blairstown, NJ" userId="96d466b960cbaa79" providerId="LiveId" clId="{08259469-EA37-4589-94DB-D43DC49C6094}" dt="2026-02-25T17:15:16.845" v="45"/>
        <pc:sldMkLst>
          <pc:docMk/>
          <pc:sldMk cId="3319086001" sldId="1059"/>
        </pc:sldMkLst>
      </pc:sldChg>
      <pc:sldChg chg="add">
        <pc:chgData name="First Presbyterian Church, Blairstown, NJ" userId="96d466b960cbaa79" providerId="LiveId" clId="{08259469-EA37-4589-94DB-D43DC49C6094}" dt="2026-02-25T17:15:16.845" v="45"/>
        <pc:sldMkLst>
          <pc:docMk/>
          <pc:sldMk cId="4070206781" sldId="1088"/>
        </pc:sldMkLst>
      </pc:sldChg>
      <pc:sldChg chg="add">
        <pc:chgData name="First Presbyterian Church, Blairstown, NJ" userId="96d466b960cbaa79" providerId="LiveId" clId="{08259469-EA37-4589-94DB-D43DC49C6094}" dt="2026-02-25T17:15:16.845" v="45"/>
        <pc:sldMkLst>
          <pc:docMk/>
          <pc:sldMk cId="71780588" sldId="1121"/>
        </pc:sldMkLst>
      </pc:sldChg>
      <pc:sldChg chg="add">
        <pc:chgData name="First Presbyterian Church, Blairstown, NJ" userId="96d466b960cbaa79" providerId="LiveId" clId="{08259469-EA37-4589-94DB-D43DC49C6094}" dt="2026-02-25T18:07:59.603" v="241"/>
        <pc:sldMkLst>
          <pc:docMk/>
          <pc:sldMk cId="3676023922" sldId="1122"/>
        </pc:sldMkLst>
      </pc:sldChg>
      <pc:sldChg chg="modSp mod">
        <pc:chgData name="First Presbyterian Church, Blairstown, NJ" userId="96d466b960cbaa79" providerId="LiveId" clId="{08259469-EA37-4589-94DB-D43DC49C6094}" dt="2026-02-25T18:02:11.425" v="212" actId="123"/>
        <pc:sldMkLst>
          <pc:docMk/>
          <pc:sldMk cId="11859096" sldId="1123"/>
        </pc:sldMkLst>
        <pc:spChg chg="mod">
          <ac:chgData name="First Presbyterian Church, Blairstown, NJ" userId="96d466b960cbaa79" providerId="LiveId" clId="{08259469-EA37-4589-94DB-D43DC49C6094}" dt="2026-02-25T18:02:11.425" v="212" actId="123"/>
          <ac:spMkLst>
            <pc:docMk/>
            <pc:sldMk cId="11859096" sldId="1123"/>
            <ac:spMk id="29699" creationId="{60AC2D4B-2FA8-46F6-A454-47FC3CF6D924}"/>
          </ac:spMkLst>
        </pc:spChg>
      </pc:sldChg>
      <pc:sldChg chg="modSp mod">
        <pc:chgData name="First Presbyterian Church, Blairstown, NJ" userId="96d466b960cbaa79" providerId="LiveId" clId="{08259469-EA37-4589-94DB-D43DC49C6094}" dt="2026-02-25T17:24:36.454" v="150"/>
        <pc:sldMkLst>
          <pc:docMk/>
          <pc:sldMk cId="949462407" sldId="1133"/>
        </pc:sldMkLst>
        <pc:spChg chg="mod">
          <ac:chgData name="First Presbyterian Church, Blairstown, NJ" userId="96d466b960cbaa79" providerId="LiveId" clId="{08259469-EA37-4589-94DB-D43DC49C6094}" dt="2026-02-25T17:24:36.454" v="150"/>
          <ac:spMkLst>
            <pc:docMk/>
            <pc:sldMk cId="949462407" sldId="1133"/>
            <ac:spMk id="4" creationId="{CFC89C4D-D273-C32D-F82B-B270049DFDB9}"/>
          </ac:spMkLst>
        </pc:spChg>
      </pc:sldChg>
      <pc:sldChg chg="modSp mod">
        <pc:chgData name="First Presbyterian Church, Blairstown, NJ" userId="96d466b960cbaa79" providerId="LiveId" clId="{08259469-EA37-4589-94DB-D43DC49C6094}" dt="2026-02-25T18:00:01.997" v="180"/>
        <pc:sldMkLst>
          <pc:docMk/>
          <pc:sldMk cId="1857892735" sldId="1134"/>
        </pc:sldMkLst>
        <pc:spChg chg="mod">
          <ac:chgData name="First Presbyterian Church, Blairstown, NJ" userId="96d466b960cbaa79" providerId="LiveId" clId="{08259469-EA37-4589-94DB-D43DC49C6094}" dt="2026-02-25T18:00:01.997" v="180"/>
          <ac:spMkLst>
            <pc:docMk/>
            <pc:sldMk cId="1857892735" sldId="1134"/>
            <ac:spMk id="26627" creationId="{4F99F17B-AFE4-4506-A13F-D60606D05B6C}"/>
          </ac:spMkLst>
        </pc:spChg>
      </pc:sldChg>
      <pc:sldChg chg="modSp mod">
        <pc:chgData name="First Presbyterian Church, Blairstown, NJ" userId="96d466b960cbaa79" providerId="LiveId" clId="{08259469-EA37-4589-94DB-D43DC49C6094}" dt="2026-02-25T17:16:45.848" v="53" actId="1076"/>
        <pc:sldMkLst>
          <pc:docMk/>
          <pc:sldMk cId="1755340662" sldId="1147"/>
        </pc:sldMkLst>
        <pc:spChg chg="mod">
          <ac:chgData name="First Presbyterian Church, Blairstown, NJ" userId="96d466b960cbaa79" providerId="LiveId" clId="{08259469-EA37-4589-94DB-D43DC49C6094}" dt="2026-02-25T17:16:45.848" v="53" actId="1076"/>
          <ac:spMkLst>
            <pc:docMk/>
            <pc:sldMk cId="1755340662" sldId="1147"/>
            <ac:spMk id="82948" creationId="{4CF610CB-4F8E-432E-8410-39C18A313456}"/>
          </ac:spMkLst>
        </pc:spChg>
      </pc:sldChg>
      <pc:sldChg chg="modSp">
        <pc:chgData name="First Presbyterian Church, Blairstown, NJ" userId="96d466b960cbaa79" providerId="LiveId" clId="{08259469-EA37-4589-94DB-D43DC49C6094}" dt="2026-02-25T17:12:53.050" v="2" actId="14826"/>
        <pc:sldMkLst>
          <pc:docMk/>
          <pc:sldMk cId="0" sldId="1149"/>
        </pc:sldMkLst>
        <pc:picChg chg="mod">
          <ac:chgData name="First Presbyterian Church, Blairstown, NJ" userId="96d466b960cbaa79" providerId="LiveId" clId="{08259469-EA37-4589-94DB-D43DC49C6094}" dt="2026-02-25T17:12:53.050" v="2" actId="14826"/>
          <ac:picMkLst>
            <pc:docMk/>
            <pc:sldMk cId="0" sldId="1149"/>
            <ac:picMk id="7170" creationId="{FD44F327-2A15-454B-A27E-69C97CB71A78}"/>
          </ac:picMkLst>
        </pc:picChg>
      </pc:sldChg>
      <pc:sldChg chg="modSp mod">
        <pc:chgData name="First Presbyterian Church, Blairstown, NJ" userId="96d466b960cbaa79" providerId="LiveId" clId="{08259469-EA37-4589-94DB-D43DC49C6094}" dt="2026-02-25T17:19:38.700" v="78" actId="20577"/>
        <pc:sldMkLst>
          <pc:docMk/>
          <pc:sldMk cId="0" sldId="1150"/>
        </pc:sldMkLst>
        <pc:spChg chg="mod">
          <ac:chgData name="First Presbyterian Church, Blairstown, NJ" userId="96d466b960cbaa79" providerId="LiveId" clId="{08259469-EA37-4589-94DB-D43DC49C6094}" dt="2026-02-25T17:19:38.700" v="78" actId="20577"/>
          <ac:spMkLst>
            <pc:docMk/>
            <pc:sldMk cId="0" sldId="1150"/>
            <ac:spMk id="25602" creationId="{3C1CF077-8A5F-4010-AF46-0919BC272DA2}"/>
          </ac:spMkLst>
        </pc:spChg>
      </pc:sldChg>
      <pc:sldChg chg="addSp delSp modSp mod">
        <pc:chgData name="First Presbyterian Church, Blairstown, NJ" userId="96d466b960cbaa79" providerId="LiveId" clId="{08259469-EA37-4589-94DB-D43DC49C6094}" dt="2026-02-25T17:57:13.636" v="164" actId="1076"/>
        <pc:sldMkLst>
          <pc:docMk/>
          <pc:sldMk cId="1739444612" sldId="1154"/>
        </pc:sldMkLst>
        <pc:spChg chg="mod">
          <ac:chgData name="First Presbyterian Church, Blairstown, NJ" userId="96d466b960cbaa79" providerId="LiveId" clId="{08259469-EA37-4589-94DB-D43DC49C6094}" dt="2026-02-25T17:57:13.636" v="164" actId="1076"/>
          <ac:spMkLst>
            <pc:docMk/>
            <pc:sldMk cId="1739444612" sldId="1154"/>
            <ac:spMk id="20482" creationId="{C80FA143-5C2D-9F78-FA4B-0A8D485387E3}"/>
          </ac:spMkLst>
        </pc:spChg>
        <pc:spChg chg="add">
          <ac:chgData name="First Presbyterian Church, Blairstown, NJ" userId="96d466b960cbaa79" providerId="LiveId" clId="{08259469-EA37-4589-94DB-D43DC49C6094}" dt="2026-02-25T17:56:55.783" v="153" actId="26606"/>
          <ac:spMkLst>
            <pc:docMk/>
            <pc:sldMk cId="1739444612" sldId="1154"/>
            <ac:spMk id="20513" creationId="{822F50EE-F19F-4D89-A39D-4F3345F16FA5}"/>
          </ac:spMkLst>
        </pc:spChg>
        <pc:picChg chg="mod">
          <ac:chgData name="First Presbyterian Church, Blairstown, NJ" userId="96d466b960cbaa79" providerId="LiveId" clId="{08259469-EA37-4589-94DB-D43DC49C6094}" dt="2026-02-25T17:56:55.783" v="153" actId="26606"/>
          <ac:picMkLst>
            <pc:docMk/>
            <pc:sldMk cId="1739444612" sldId="1154"/>
            <ac:picMk id="3" creationId="{B127D48D-AB2B-A55D-33F8-68C70D85DBC4}"/>
          </ac:picMkLst>
        </pc:picChg>
        <pc:picChg chg="del">
          <ac:chgData name="First Presbyterian Church, Blairstown, NJ" userId="96d466b960cbaa79" providerId="LiveId" clId="{08259469-EA37-4589-94DB-D43DC49C6094}" dt="2026-02-25T17:56:55.783" v="153" actId="26606"/>
          <ac:picMkLst>
            <pc:docMk/>
            <pc:sldMk cId="1739444612" sldId="1154"/>
            <ac:picMk id="20506" creationId="{08187575-5CB4-477B-AA47-020C6D2A786E}"/>
          </ac:picMkLst>
        </pc:picChg>
        <pc:picChg chg="del">
          <ac:chgData name="First Presbyterian Church, Blairstown, NJ" userId="96d466b960cbaa79" providerId="LiveId" clId="{08259469-EA37-4589-94DB-D43DC49C6094}" dt="2026-02-25T17:56:55.783" v="153" actId="26606"/>
          <ac:picMkLst>
            <pc:docMk/>
            <pc:sldMk cId="1739444612" sldId="1154"/>
            <ac:picMk id="20508" creationId="{EE585F70-7C5D-424E-A182-39507AF48A0C}"/>
          </ac:picMkLst>
        </pc:picChg>
      </pc:sldChg>
      <pc:sldChg chg="add">
        <pc:chgData name="First Presbyterian Church, Blairstown, NJ" userId="96d466b960cbaa79" providerId="LiveId" clId="{08259469-EA37-4589-94DB-D43DC49C6094}" dt="2026-02-25T17:17:23.995" v="57"/>
        <pc:sldMkLst>
          <pc:docMk/>
          <pc:sldMk cId="2875730563" sldId="1180"/>
        </pc:sldMkLst>
      </pc:sldChg>
      <pc:sldChg chg="modSp mod">
        <pc:chgData name="First Presbyterian Church, Blairstown, NJ" userId="96d466b960cbaa79" providerId="LiveId" clId="{08259469-EA37-4589-94DB-D43DC49C6094}" dt="2026-02-25T17:23:06.415" v="122" actId="21"/>
        <pc:sldMkLst>
          <pc:docMk/>
          <pc:sldMk cId="1453418716" sldId="1187"/>
        </pc:sldMkLst>
        <pc:spChg chg="mod">
          <ac:chgData name="First Presbyterian Church, Blairstown, NJ" userId="96d466b960cbaa79" providerId="LiveId" clId="{08259469-EA37-4589-94DB-D43DC49C6094}" dt="2026-02-25T17:23:06.415" v="122" actId="21"/>
          <ac:spMkLst>
            <pc:docMk/>
            <pc:sldMk cId="1453418716" sldId="1187"/>
            <ac:spMk id="4" creationId="{3B03A723-FA31-2647-5E80-D485C57CB087}"/>
          </ac:spMkLst>
        </pc:spChg>
      </pc:sldChg>
      <pc:sldChg chg="modSp mod">
        <pc:chgData name="First Presbyterian Church, Blairstown, NJ" userId="96d466b960cbaa79" providerId="LiveId" clId="{08259469-EA37-4589-94DB-D43DC49C6094}" dt="2026-02-25T17:24:08.685" v="147" actId="1036"/>
        <pc:sldMkLst>
          <pc:docMk/>
          <pc:sldMk cId="3295690867" sldId="1188"/>
        </pc:sldMkLst>
        <pc:spChg chg="mod">
          <ac:chgData name="First Presbyterian Church, Blairstown, NJ" userId="96d466b960cbaa79" providerId="LiveId" clId="{08259469-EA37-4589-94DB-D43DC49C6094}" dt="2026-02-25T17:24:08.685" v="147" actId="1036"/>
          <ac:spMkLst>
            <pc:docMk/>
            <pc:sldMk cId="3295690867" sldId="1188"/>
            <ac:spMk id="4" creationId="{B4E389D9-7027-EA8B-D254-C7C0FFC709E1}"/>
          </ac:spMkLst>
        </pc:spChg>
      </pc:sldChg>
      <pc:sldChg chg="del">
        <pc:chgData name="First Presbyterian Church, Blairstown, NJ" userId="96d466b960cbaa79" providerId="LiveId" clId="{08259469-EA37-4589-94DB-D43DC49C6094}" dt="2026-02-25T17:17:25.940" v="58" actId="47"/>
        <pc:sldMkLst>
          <pc:docMk/>
          <pc:sldMk cId="0" sldId="1198"/>
        </pc:sldMkLst>
      </pc:sldChg>
      <pc:sldChg chg="del">
        <pc:chgData name="First Presbyterian Church, Blairstown, NJ" userId="96d466b960cbaa79" providerId="LiveId" clId="{08259469-EA37-4589-94DB-D43DC49C6094}" dt="2026-02-25T17:17:28.285" v="59" actId="47"/>
        <pc:sldMkLst>
          <pc:docMk/>
          <pc:sldMk cId="1939917822" sldId="1199"/>
        </pc:sldMkLst>
      </pc:sldChg>
      <pc:sldChg chg="del">
        <pc:chgData name="First Presbyterian Church, Blairstown, NJ" userId="96d466b960cbaa79" providerId="LiveId" clId="{08259469-EA37-4589-94DB-D43DC49C6094}" dt="2026-02-25T17:21:42.292" v="110" actId="47"/>
        <pc:sldMkLst>
          <pc:docMk/>
          <pc:sldMk cId="853407305" sldId="1200"/>
        </pc:sldMkLst>
      </pc:sldChg>
      <pc:sldChg chg="modSp mod">
        <pc:chgData name="First Presbyterian Church, Blairstown, NJ" userId="96d466b960cbaa79" providerId="LiveId" clId="{08259469-EA37-4589-94DB-D43DC49C6094}" dt="2026-02-25T18:08:11.541" v="246" actId="6549"/>
        <pc:sldMkLst>
          <pc:docMk/>
          <pc:sldMk cId="0" sldId="1201"/>
        </pc:sldMkLst>
        <pc:spChg chg="mod">
          <ac:chgData name="First Presbyterian Church, Blairstown, NJ" userId="96d466b960cbaa79" providerId="LiveId" clId="{08259469-EA37-4589-94DB-D43DC49C6094}" dt="2026-02-25T18:08:11.541" v="246" actId="6549"/>
          <ac:spMkLst>
            <pc:docMk/>
            <pc:sldMk cId="0" sldId="1201"/>
            <ac:spMk id="5" creationId="{BE7770BB-A50F-2AD3-A4F9-C8C66B3AA1A0}"/>
          </ac:spMkLst>
        </pc:spChg>
      </pc:sldChg>
      <pc:sldChg chg="modSp mod">
        <pc:chgData name="First Presbyterian Church, Blairstown, NJ" userId="96d466b960cbaa79" providerId="LiveId" clId="{08259469-EA37-4589-94DB-D43DC49C6094}" dt="2026-02-25T17:14:28.100" v="36" actId="6549"/>
        <pc:sldMkLst>
          <pc:docMk/>
          <pc:sldMk cId="2068611877" sldId="1204"/>
        </pc:sldMkLst>
        <pc:spChg chg="mod">
          <ac:chgData name="First Presbyterian Church, Blairstown, NJ" userId="96d466b960cbaa79" providerId="LiveId" clId="{08259469-EA37-4589-94DB-D43DC49C6094}" dt="2026-02-25T17:14:28.100" v="36" actId="6549"/>
          <ac:spMkLst>
            <pc:docMk/>
            <pc:sldMk cId="2068611877" sldId="1204"/>
            <ac:spMk id="7170" creationId="{F61A0DBF-E009-FCE1-FBEC-A9067D7AB3D3}"/>
          </ac:spMkLst>
        </pc:spChg>
      </pc:sldChg>
      <pc:sldChg chg="del">
        <pc:chgData name="First Presbyterian Church, Blairstown, NJ" userId="96d466b960cbaa79" providerId="LiveId" clId="{08259469-EA37-4589-94DB-D43DC49C6094}" dt="2026-02-25T17:21:42.292" v="110" actId="47"/>
        <pc:sldMkLst>
          <pc:docMk/>
          <pc:sldMk cId="3391993608" sldId="1205"/>
        </pc:sldMkLst>
      </pc:sldChg>
      <pc:sldChg chg="modSp mod">
        <pc:chgData name="First Presbyterian Church, Blairstown, NJ" userId="96d466b960cbaa79" providerId="LiveId" clId="{08259469-EA37-4589-94DB-D43DC49C6094}" dt="2026-02-25T17:23:27.993" v="126" actId="6549"/>
        <pc:sldMkLst>
          <pc:docMk/>
          <pc:sldMk cId="3713374792" sldId="1206"/>
        </pc:sldMkLst>
        <pc:spChg chg="mod">
          <ac:chgData name="First Presbyterian Church, Blairstown, NJ" userId="96d466b960cbaa79" providerId="LiveId" clId="{08259469-EA37-4589-94DB-D43DC49C6094}" dt="2026-02-25T17:23:27.993" v="126" actId="6549"/>
          <ac:spMkLst>
            <pc:docMk/>
            <pc:sldMk cId="3713374792" sldId="1206"/>
            <ac:spMk id="4" creationId="{0E8D44AF-7388-80EE-ED92-01BF66417E52}"/>
          </ac:spMkLst>
        </pc:spChg>
      </pc:sldChg>
      <pc:sldChg chg="del">
        <pc:chgData name="First Presbyterian Church, Blairstown, NJ" userId="96d466b960cbaa79" providerId="LiveId" clId="{08259469-EA37-4589-94DB-D43DC49C6094}" dt="2026-02-25T17:16:27.261" v="46" actId="47"/>
        <pc:sldMkLst>
          <pc:docMk/>
          <pc:sldMk cId="601925444" sldId="1220"/>
        </pc:sldMkLst>
      </pc:sldChg>
      <pc:sldChg chg="add">
        <pc:chgData name="First Presbyterian Church, Blairstown, NJ" userId="96d466b960cbaa79" providerId="LiveId" clId="{08259469-EA37-4589-94DB-D43DC49C6094}" dt="2026-02-25T17:58:45.683" v="178"/>
        <pc:sldMkLst>
          <pc:docMk/>
          <pc:sldMk cId="0" sldId="1266"/>
        </pc:sldMkLst>
      </pc:sldChg>
      <pc:sldChg chg="add">
        <pc:chgData name="First Presbyterian Church, Blairstown, NJ" userId="96d466b960cbaa79" providerId="LiveId" clId="{08259469-EA37-4589-94DB-D43DC49C6094}" dt="2026-02-25T17:58:45.683" v="178"/>
        <pc:sldMkLst>
          <pc:docMk/>
          <pc:sldMk cId="0" sldId="1267"/>
        </pc:sldMkLst>
      </pc:sldChg>
      <pc:sldChg chg="del">
        <pc:chgData name="First Presbyterian Church, Blairstown, NJ" userId="96d466b960cbaa79" providerId="LiveId" clId="{08259469-EA37-4589-94DB-D43DC49C6094}" dt="2026-02-25T18:08:02.881" v="242" actId="47"/>
        <pc:sldMkLst>
          <pc:docMk/>
          <pc:sldMk cId="0" sldId="1277"/>
        </pc:sldMkLst>
      </pc:sldChg>
      <pc:sldChg chg="del">
        <pc:chgData name="First Presbyterian Church, Blairstown, NJ" userId="96d466b960cbaa79" providerId="LiveId" clId="{08259469-EA37-4589-94DB-D43DC49C6094}" dt="2026-02-25T18:08:02.881" v="242" actId="47"/>
        <pc:sldMkLst>
          <pc:docMk/>
          <pc:sldMk cId="1248110806" sldId="1278"/>
        </pc:sldMkLst>
      </pc:sldChg>
      <pc:sldChg chg="modSp add mod">
        <pc:chgData name="First Presbyterian Church, Blairstown, NJ" userId="96d466b960cbaa79" providerId="LiveId" clId="{08259469-EA37-4589-94DB-D43DC49C6094}" dt="2026-02-25T17:14:44.209" v="43" actId="6549"/>
        <pc:sldMkLst>
          <pc:docMk/>
          <pc:sldMk cId="4087977557" sldId="1279"/>
        </pc:sldMkLst>
        <pc:spChg chg="mod">
          <ac:chgData name="First Presbyterian Church, Blairstown, NJ" userId="96d466b960cbaa79" providerId="LiveId" clId="{08259469-EA37-4589-94DB-D43DC49C6094}" dt="2026-02-25T17:14:44.209" v="43" actId="6549"/>
          <ac:spMkLst>
            <pc:docMk/>
            <pc:sldMk cId="4087977557" sldId="1279"/>
            <ac:spMk id="7170" creationId="{4F7846C2-5ED4-F808-1307-6AE510AA84C4}"/>
          </ac:spMkLst>
        </pc:spChg>
      </pc:sldChg>
      <pc:sldChg chg="modSp add mod">
        <pc:chgData name="First Presbyterian Church, Blairstown, NJ" userId="96d466b960cbaa79" providerId="LiveId" clId="{08259469-EA37-4589-94DB-D43DC49C6094}" dt="2026-02-25T17:23:43.377" v="134" actId="20577"/>
        <pc:sldMkLst>
          <pc:docMk/>
          <pc:sldMk cId="2753224301" sldId="1280"/>
        </pc:sldMkLst>
        <pc:spChg chg="mod">
          <ac:chgData name="First Presbyterian Church, Blairstown, NJ" userId="96d466b960cbaa79" providerId="LiveId" clId="{08259469-EA37-4589-94DB-D43DC49C6094}" dt="2026-02-25T17:23:43.377" v="134" actId="20577"/>
          <ac:spMkLst>
            <pc:docMk/>
            <pc:sldMk cId="2753224301" sldId="1280"/>
            <ac:spMk id="4" creationId="{2CEE68C8-5F99-7434-9FA3-0778C7732EF0}"/>
          </ac:spMkLst>
        </pc:spChg>
      </pc:sldChg>
      <pc:sldChg chg="modSp add mod">
        <pc:chgData name="First Presbyterian Church, Blairstown, NJ" userId="96d466b960cbaa79" providerId="LiveId" clId="{08259469-EA37-4589-94DB-D43DC49C6094}" dt="2026-02-25T17:23:58.945" v="143" actId="20577"/>
        <pc:sldMkLst>
          <pc:docMk/>
          <pc:sldMk cId="1396823979" sldId="1281"/>
        </pc:sldMkLst>
        <pc:spChg chg="mod">
          <ac:chgData name="First Presbyterian Church, Blairstown, NJ" userId="96d466b960cbaa79" providerId="LiveId" clId="{08259469-EA37-4589-94DB-D43DC49C6094}" dt="2026-02-25T17:23:58.945" v="143" actId="20577"/>
          <ac:spMkLst>
            <pc:docMk/>
            <pc:sldMk cId="1396823979" sldId="1281"/>
            <ac:spMk id="4" creationId="{AF060B85-63CB-7009-D838-9A7B2B681070}"/>
          </ac:spMkLst>
        </pc:spChg>
      </pc:sldChg>
      <pc:sldChg chg="modSp add mod">
        <pc:chgData name="First Presbyterian Church, Blairstown, NJ" userId="96d466b960cbaa79" providerId="LiveId" clId="{08259469-EA37-4589-94DB-D43DC49C6094}" dt="2026-02-25T18:00:38.372" v="189" actId="6549"/>
        <pc:sldMkLst>
          <pc:docMk/>
          <pc:sldMk cId="2321390280" sldId="1282"/>
        </pc:sldMkLst>
        <pc:spChg chg="mod">
          <ac:chgData name="First Presbyterian Church, Blairstown, NJ" userId="96d466b960cbaa79" providerId="LiveId" clId="{08259469-EA37-4589-94DB-D43DC49C6094}" dt="2026-02-25T18:00:38.372" v="189" actId="6549"/>
          <ac:spMkLst>
            <pc:docMk/>
            <pc:sldMk cId="2321390280" sldId="1282"/>
            <ac:spMk id="26627" creationId="{CA31BD5D-E1C0-DB98-6084-0745F709BDC2}"/>
          </ac:spMkLst>
        </pc:spChg>
      </pc:sldChg>
      <pc:sldChg chg="modSp add mod">
        <pc:chgData name="First Presbyterian Church, Blairstown, NJ" userId="96d466b960cbaa79" providerId="LiveId" clId="{08259469-EA37-4589-94DB-D43DC49C6094}" dt="2026-02-25T18:01:59.803" v="209" actId="20577"/>
        <pc:sldMkLst>
          <pc:docMk/>
          <pc:sldMk cId="76231723" sldId="1283"/>
        </pc:sldMkLst>
        <pc:spChg chg="mod">
          <ac:chgData name="First Presbyterian Church, Blairstown, NJ" userId="96d466b960cbaa79" providerId="LiveId" clId="{08259469-EA37-4589-94DB-D43DC49C6094}" dt="2026-02-25T18:01:59.803" v="209" actId="20577"/>
          <ac:spMkLst>
            <pc:docMk/>
            <pc:sldMk cId="76231723" sldId="1283"/>
            <ac:spMk id="29699" creationId="{96A91C00-D4EE-01C3-9044-58AFD1D2DF5D}"/>
          </ac:spMkLst>
        </pc:spChg>
      </pc:sldChg>
      <pc:sldChg chg="add">
        <pc:chgData name="First Presbyterian Church, Blairstown, NJ" userId="96d466b960cbaa79" providerId="LiveId" clId="{08259469-EA37-4589-94DB-D43DC49C6094}" dt="2026-02-25T18:07:59.603" v="241"/>
        <pc:sldMkLst>
          <pc:docMk/>
          <pc:sldMk cId="0" sldId="1284"/>
        </pc:sldMkLst>
      </pc:sldChg>
      <pc:sldChg chg="add">
        <pc:chgData name="First Presbyterian Church, Blairstown, NJ" userId="96d466b960cbaa79" providerId="LiveId" clId="{08259469-EA37-4589-94DB-D43DC49C6094}" dt="2026-02-25T18:07:59.603" v="241"/>
        <pc:sldMkLst>
          <pc:docMk/>
          <pc:sldMk cId="1275319862" sldId="1285"/>
        </pc:sldMkLst>
      </pc:sldChg>
      <pc:sldChg chg="add">
        <pc:chgData name="First Presbyterian Church, Blairstown, NJ" userId="96d466b960cbaa79" providerId="LiveId" clId="{08259469-EA37-4589-94DB-D43DC49C6094}" dt="2026-02-25T18:07:59.603" v="241"/>
        <pc:sldMkLst>
          <pc:docMk/>
          <pc:sldMk cId="2108705807" sldId="12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02/25/2026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3C6B-C1E5-C5DA-656E-960EB5AD6E8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AFFDA88-93BB-649C-83FA-37A1A663F14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73669408-39CF-40BD-4808-290F99B11B44}"/>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878C9EEC-564B-2234-8B6D-12F575B3141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32341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CFDC-A74C-62B2-0149-417F0349710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1EE094F-1AF0-3AA0-DC3F-96BF60B4CA4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E338351D-01B7-0A45-A527-60603F210AF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F359E0BA-BEC1-635F-530B-9FA2C520D5E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425528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5"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304800"/>
            <a:ext cx="8534400" cy="5162567"/>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we have neglected to do what is right, to love loyalty, and to walk humbly with you, our God. Grant us grace and wisdom to walk your righteous path and to live faithful in life and restored unto the joy of your salvation. Amen.</a:t>
            </a:r>
          </a:p>
        </p:txBody>
      </p:sp>
    </p:spTree>
    <p:extLst>
      <p:ext uri="{BB962C8B-B14F-4D97-AF65-F5344CB8AC3E}">
        <p14:creationId xmlns:p14="http://schemas.microsoft.com/office/powerpoint/2010/main" val="175534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God, who raised Jesus from the dead, welcomes all who truly repent in Jesus’ name and rejoices when we open our lives to God’s saving love in Christ.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GLORIA PATRI: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579    Glory Be to the Father</a:t>
            </a:r>
          </a:p>
          <a:p>
            <a:pPr marL="0" indent="0" algn="ctr">
              <a:lnSpc>
                <a:spcPct val="150000"/>
              </a:lnSpc>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be to the Father,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Holy Ghost;</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world without end.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11271" name="Picture 11270">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0094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28353" y="-228600"/>
            <a:ext cx="9144000" cy="718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DOXOLOGY: </a:t>
            </a:r>
            <a:r>
              <a:rPr lang="en-US" altLang="en-US" sz="2400" b="0" i="1" dirty="0"/>
              <a:t>No. 577  Glory Be to the Father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 Holy Ghost; As it was in the beginning, is now, and ever shall be,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world without end. Amen.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ever shall be, world without end. Amen. Amen. Amen.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Amen. Amen. Amen. Amen. Amen.</a:t>
            </a:r>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59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Genesis 12: 1–4   </a:t>
            </a:r>
            <a:r>
              <a:rPr lang="en-US" sz="2400" b="0" i="1" dirty="0">
                <a:cs typeface="Arial" pitchFamily="34" charset="0"/>
              </a:rPr>
              <a:t>God promises Abram and Sarai they will become parents of a great nation.</a:t>
            </a:r>
          </a:p>
          <a:p>
            <a:pPr indent="169863" algn="just">
              <a:lnSpc>
                <a:spcPct val="150000"/>
              </a:lnSpc>
              <a:buNone/>
            </a:pPr>
            <a:r>
              <a:rPr lang="en-US" sz="2800" b="1"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Now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said to Abram, “Go from your country and your kindred and your father’s house to the land that I will show you.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I will make of you a great nation, and I will bless you and make your name great, so that you will be a blessing.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I will bless those who bless you, and the one who curses you I will curse, and in you all the families of the earth shall be blessed.” </a:t>
            </a:r>
            <a:r>
              <a:rPr lang="en-US" sz="2800" b="1"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228600"/>
            <a:ext cx="86868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So Abram went, as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had told him, and Lot went with him. Abram was seventy-five years old when he departed from Haran.</a:t>
            </a:r>
          </a:p>
        </p:txBody>
      </p:sp>
    </p:spTree>
    <p:extLst>
      <p:ext uri="{BB962C8B-B14F-4D97-AF65-F5344CB8AC3E}">
        <p14:creationId xmlns:p14="http://schemas.microsoft.com/office/powerpoint/2010/main" val="53368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4" y="0"/>
            <a:ext cx="8601075" cy="6539611"/>
          </a:xfrm>
          <a:prstGeom prst="rect">
            <a:avLst/>
          </a:prstGeom>
          <a:noFill/>
        </p:spPr>
        <p:txBody>
          <a:bodyPr wrap="square">
            <a:spAutoFit/>
          </a:bodyPr>
          <a:lstStyle/>
          <a:p>
            <a:pPr indent="171450" algn="just"/>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LESSON:	John 3: 1–17    </a:t>
            </a:r>
          </a:p>
          <a:p>
            <a:pPr indent="171450" algn="just">
              <a:lnSpc>
                <a:spcPct val="150000"/>
              </a:lnSpc>
            </a:pPr>
            <a:r>
              <a:rPr lang="en-US" sz="28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tells Nicodemus he must be born from above.</a:t>
            </a:r>
          </a:p>
          <a:p>
            <a:pPr indent="171450" algn="just"/>
            <a:endPar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233363" algn="just">
              <a:lnSpc>
                <a:spcPct val="150000"/>
              </a:lnSpc>
            </a:pP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there was a Pharisee named Nicodemus, a leader of the Jews.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came to Jesus by night and said to him, “Rabbi, we know that you are a teacher who has come from God, for no one can do these signs that you do unless God is with that person.”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him, “Very truly, I tell you, no one can see the kingdom of God without being born from above.” </a:t>
            </a:r>
            <a:r>
              <a:rPr lang="en-US" sz="2800" b="0" i="0" dirty="0">
                <a:latin typeface="Tahoma" panose="020B0604030504040204" pitchFamily="34" charset="0"/>
                <a:ea typeface="Tahoma" panose="020B0604030504040204" pitchFamily="34" charset="0"/>
                <a:cs typeface="Tahoma" panose="020B0604030504040204" pitchFamily="34" charset="0"/>
              </a:rPr>
              <a:t>.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2B91-6685-AF46-938D-389FA39966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8D44AF-7388-80EE-ED92-01BF66417E52}"/>
              </a:ext>
            </a:extLst>
          </p:cNvPr>
          <p:cNvSpPr txBox="1"/>
          <p:nvPr/>
        </p:nvSpPr>
        <p:spPr>
          <a:xfrm>
            <a:off x="283537" y="76200"/>
            <a:ext cx="8479464" cy="6467796"/>
          </a:xfrm>
          <a:prstGeom prst="rect">
            <a:avLst/>
          </a:prstGeom>
          <a:noFill/>
        </p:spPr>
        <p:txBody>
          <a:bodyPr wrap="square">
            <a:spAutoFit/>
          </a:bodyPr>
          <a:lstStyle/>
          <a:p>
            <a:pPr indent="233363"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Nicodemus said to him, “How can anyone be born after having grown old? Can one enter a second time into the mother’s womb and be born?”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“Very truly, I tell you, no one can enter the kingdom of God without being born of water and Spirit.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is born of the flesh is flesh, and what is born of the Spirit is spirit.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 not be astonished that I said to you, ‘You must be born from above.’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wind blows where it chooses, and you hear the sound of it, . . .</a:t>
            </a:r>
            <a:endPar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337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79B3-8982-CBF3-64C4-D2C386114C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EE68C8-5F99-7434-9FA3-0778C7732EF0}"/>
              </a:ext>
            </a:extLst>
          </p:cNvPr>
          <p:cNvSpPr txBox="1"/>
          <p:nvPr/>
        </p:nvSpPr>
        <p:spPr>
          <a:xfrm>
            <a:off x="283537" y="76200"/>
            <a:ext cx="8555664" cy="6467796"/>
          </a:xfrm>
          <a:prstGeom prst="rect">
            <a:avLst/>
          </a:prstGeom>
          <a:noFill/>
        </p:spPr>
        <p:txBody>
          <a:bodyPr wrap="square">
            <a:spAutoFit/>
          </a:bodyPr>
          <a:lstStyle/>
          <a:p>
            <a:pPr indent="233363" algn="just">
              <a:lnSpc>
                <a:spcPct val="150000"/>
              </a:lnSpc>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you do not know where it comes from or where it goes. So it is with everyone who is born of the Spirit.”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Nicodemus said to him, “How can these things be?”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him, “Are you the teacher of Israel, and yet you do not understand these things?</a:t>
            </a:r>
          </a:p>
          <a:p>
            <a:pPr indent="233363"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“Very truly, I tell you, we speak of what we know and testify to what we have seen, yet you do not receive our testimony.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I have told you about earthly things and you do not believe, . . .</a:t>
            </a:r>
          </a:p>
        </p:txBody>
      </p:sp>
    </p:spTree>
    <p:extLst>
      <p:ext uri="{BB962C8B-B14F-4D97-AF65-F5344CB8AC3E}">
        <p14:creationId xmlns:p14="http://schemas.microsoft.com/office/powerpoint/2010/main" val="275322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6F46-EB09-A485-C50C-59842D70C5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060B85-63CB-7009-D838-9A7B2B681070}"/>
              </a:ext>
            </a:extLst>
          </p:cNvPr>
          <p:cNvSpPr txBox="1"/>
          <p:nvPr/>
        </p:nvSpPr>
        <p:spPr>
          <a:xfrm>
            <a:off x="283537" y="76200"/>
            <a:ext cx="8555664" cy="6467796"/>
          </a:xfrm>
          <a:prstGeom prst="rect">
            <a:avLst/>
          </a:prstGeom>
          <a:noFill/>
        </p:spPr>
        <p:txBody>
          <a:bodyPr wrap="square">
            <a:spAutoFit/>
          </a:bodyPr>
          <a:lstStyle/>
          <a:p>
            <a:pPr indent="233363" algn="just">
              <a:lnSpc>
                <a:spcPct val="150000"/>
              </a:lnSpc>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can you believe if I tell you about heavenly things?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one has ascended into heaven except the one who descended from heaven, the Son of Man.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just as Moses lifted up the serpent in the wilderness, so must the Son of Man be lifted up,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whoever believes in him may have eternal life.</a:t>
            </a:r>
          </a:p>
          <a:p>
            <a:pPr indent="233363"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God so loved the world that he gave his only Son, so that everyone who believes in him may not perish but may have eternal life. . . .</a:t>
            </a:r>
          </a:p>
        </p:txBody>
      </p:sp>
    </p:spTree>
    <p:extLst>
      <p:ext uri="{BB962C8B-B14F-4D97-AF65-F5344CB8AC3E}">
        <p14:creationId xmlns:p14="http://schemas.microsoft.com/office/powerpoint/2010/main" val="139682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283537" y="266319"/>
            <a:ext cx="8555664" cy="1943481"/>
          </a:xfrm>
          <a:prstGeom prst="rect">
            <a:avLst/>
          </a:prstGeom>
          <a:noFill/>
        </p:spPr>
        <p:txBody>
          <a:bodyPr wrap="square">
            <a:spAutoFit/>
          </a:bodyPr>
          <a:lstStyle/>
          <a:p>
            <a:pPr indent="233363"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“Indeed, God did not send the Son into the world to condemn the world but in order that the world might be saved through him.</a:t>
            </a:r>
          </a:p>
        </p:txBody>
      </p:sp>
    </p:spTree>
    <p:extLst>
      <p:ext uri="{BB962C8B-B14F-4D97-AF65-F5344CB8AC3E}">
        <p14:creationId xmlns:p14="http://schemas.microsoft.com/office/powerpoint/2010/main" val="329569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buFont typeface="Wingdings 2" charset="2"/>
            </a:pPr>
            <a:r>
              <a:rPr 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rPr>
              <a:t>“In Your House, </a:t>
            </a:r>
          </a:p>
          <a:p>
            <a:pPr algn="ctr">
              <a:spcBef>
                <a:spcPct val="20000"/>
              </a:spcBef>
              <a:spcAft>
                <a:spcPts val="600"/>
              </a:spcAft>
              <a:buClr>
                <a:schemeClr val="tx2"/>
              </a:buClr>
              <a:buSzPct val="70000"/>
              <a:buFont typeface="Wingdings 2" charset="2"/>
            </a:pPr>
            <a:r>
              <a:rPr 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rPr>
              <a:t>O Lord”</a:t>
            </a:r>
            <a:endPar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28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rPr>
              <a:t> by Jay Turner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986685" y="1676400"/>
            <a:ext cx="343726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85000" lnSpcReduction="2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b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b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 </a:t>
            </a:r>
          </a:p>
          <a:p>
            <a:pPr algn="ctr" eaLnBrk="1" hangingPunct="1">
              <a:lnSpc>
                <a:spcPct val="90000"/>
              </a:lnSpc>
              <a:spcBef>
                <a:spcPct val="0"/>
              </a:spcBef>
              <a:spcAft>
                <a:spcPts val="600"/>
              </a:spcAft>
              <a:buClr>
                <a:schemeClr val="tx2"/>
              </a:buClr>
              <a:buNone/>
              <a:tabLst>
                <a:tab pos="7543800" algn="r"/>
              </a:tabLst>
            </a:pPr>
            <a:r>
              <a:rPr lang="en-US" altLang="en-US" sz="3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a:t>
            </a:r>
          </a:p>
          <a:p>
            <a:pPr algn="ctr" eaLnBrk="1" hangingPunct="1">
              <a:lnSpc>
                <a:spcPct val="150000"/>
              </a:lnSpc>
              <a:spcBef>
                <a:spcPct val="0"/>
              </a:spcBef>
              <a:spcAft>
                <a:spcPts val="600"/>
              </a:spcAft>
              <a:buClr>
                <a:schemeClr val="tx2"/>
              </a:buClr>
              <a:buNone/>
              <a:tabLst>
                <a:tab pos="7543800" algn="r"/>
              </a:tabLst>
            </a:pPr>
            <a: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The Joy of </a:t>
            </a:r>
            <a:b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br>
            <a: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New Life</a:t>
            </a:r>
            <a:endParaRPr lang="en-US" alt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0513" name="Rectangle 20512">
            <a:extLst>
              <a:ext uri="{FF2B5EF4-FFF2-40B4-BE49-F238E27FC236}">
                <a16:creationId xmlns:a16="http://schemas.microsoft.com/office/drawing/2014/main" id="{822F50EE-F19F-4D89-A39D-4F3345F16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378208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27D48D-AB2B-A55D-33F8-68C70D85DBC4}"/>
              </a:ext>
            </a:extLst>
          </p:cNvPr>
          <p:cNvPicPr>
            <a:picLocks noChangeAspect="1"/>
          </p:cNvPicPr>
          <p:nvPr/>
        </p:nvPicPr>
        <p:blipFill>
          <a:blip r:embed="rId3">
            <a:extLst>
              <a:ext uri="{28A0092B-C50C-407E-A947-70E740481C1C}">
                <a14:useLocalDpi xmlns:a14="http://schemas.microsoft.com/office/drawing/2010/main" val="0"/>
              </a:ext>
            </a:extLst>
          </a:blip>
          <a:srcRect l="7206" r="7206"/>
          <a:stretch/>
        </p:blipFill>
        <p:spPr>
          <a:xfrm>
            <a:off x="1035366" y="1471300"/>
            <a:ext cx="3105204" cy="3769433"/>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63000" cy="583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Brief Statement of Faith, 1990)</a:t>
            </a:r>
          </a:p>
          <a:p>
            <a:pPr marR="0" algn="just">
              <a:spcBef>
                <a:spcPts val="0"/>
              </a:spcBef>
              <a:buNone/>
            </a:pPr>
            <a:endParaRPr lang="en-US" sz="2400"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endParaRPr>
          </a:p>
          <a:p>
            <a:pPr marR="0" indent="23336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trust in Jesus Christ, fully human, fully God. In everlasting love, the God of Abraham and Sarah chose a covenant people to bless all families of the earth. Loving us still, God makes us heirs with Christ of the covenant. Like a mother who will not forsake her nursing child,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0"/>
            <a:ext cx="83439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like a father who runs to welcome the prodigal home, God is faithful still. </a:t>
            </a:r>
          </a:p>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With believers in every time and place, we rejoice that nothing in life and in death can separate us from the love of God in Christ Jesus our Lord. Amen.</a:t>
            </a:r>
            <a:endParaRPr lang="en-US" sz="4000" b="1" kern="14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924973"/>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For Everyone Born, vv. 1, 3–5   No. 769, GTG</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clean water and bread,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shelter, a space, a safe place for growing,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star overhead,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31AA-C4EF-70D3-65A0-60EE33D27E6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F61A0DBF-E009-FCE1-FBEC-A9067D7AB3D3}"/>
              </a:ext>
            </a:extLst>
          </p:cNvPr>
          <p:cNvSpPr txBox="1">
            <a:spLocks noChangeArrowheads="1"/>
          </p:cNvSpPr>
          <p:nvPr/>
        </p:nvSpPr>
        <p:spPr bwMode="auto">
          <a:xfrm>
            <a:off x="381000" y="152400"/>
            <a:ext cx="8610599" cy="63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We lift our eyes unto the hills and remember this:</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From whence cometh our help. Our help cometh from the Lord, which made heaven and earth.</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Our Lord will not suffer thy foot to be moved: he that </a:t>
            </a:r>
            <a:r>
              <a:rPr lang="en-US" altLang="en-US" sz="2400" b="0" dirty="0" err="1">
                <a:effectLst>
                  <a:outerShdw blurRad="38100" dist="38100" dir="2700000" algn="tl">
                    <a:srgbClr val="000000">
                      <a:alpha val="43137"/>
                    </a:srgbClr>
                  </a:outerShdw>
                </a:effectLst>
              </a:rPr>
              <a:t>keepeth</a:t>
            </a:r>
            <a:r>
              <a:rPr lang="en-US" altLang="en-US" sz="2400" b="0" dirty="0">
                <a:effectLst>
                  <a:outerShdw blurRad="38100" dist="38100" dir="2700000" algn="tl">
                    <a:srgbClr val="000000">
                      <a:alpha val="43137"/>
                    </a:srgbClr>
                  </a:outerShdw>
                </a:effectLst>
              </a:rPr>
              <a:t> thee will not slumber.</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Behold, he that </a:t>
            </a:r>
            <a:r>
              <a:rPr lang="en-US" altLang="en-US" b="1" dirty="0" err="1">
                <a:effectLst>
                  <a:outerShdw blurRad="38100" dist="38100" dir="2700000" algn="tl">
                    <a:srgbClr val="000000">
                      <a:alpha val="43137"/>
                    </a:srgbClr>
                  </a:outerShdw>
                </a:effectLst>
              </a:rPr>
              <a:t>keepeth</a:t>
            </a:r>
            <a:r>
              <a:rPr lang="en-US" altLang="en-US" b="1" dirty="0">
                <a:effectLst>
                  <a:outerShdw blurRad="38100" dist="38100" dir="2700000" algn="tl">
                    <a:srgbClr val="000000">
                      <a:alpha val="43137"/>
                    </a:srgbClr>
                  </a:outerShdw>
                </a:effectLst>
              </a:rPr>
              <a:t> Israel shall neither slumber nor sleep. . . .</a:t>
            </a:r>
          </a:p>
        </p:txBody>
      </p:sp>
    </p:spTree>
    <p:extLst>
      <p:ext uri="{BB962C8B-B14F-4D97-AF65-F5344CB8AC3E}">
        <p14:creationId xmlns:p14="http://schemas.microsoft.com/office/powerpoint/2010/main" val="206861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971139"/>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young and for old,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voice to be heard, a part in the song,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hands of a child in hands that are wrinkled, for young and for old, the right to belong, and God will delight when we are creators of justice and joy, compassion and peace: 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671401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place at the table,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abuser, abused, with need to forgive,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anger, in hurt, a mindset of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new way to live,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lnSpc>
                <a:spcPct val="150000"/>
              </a:lnSpc>
              <a:spcBef>
                <a:spcPct val="0"/>
              </a:spcBef>
              <a:buClrTx/>
              <a:buSzTx/>
              <a:buFont typeface="Wingdings" pitchFamily="2" charset="2"/>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0EC3652-6654-0799-1AA0-293DAA8324F4}"/>
              </a:ext>
            </a:extLst>
          </p:cNvPr>
          <p:cNvSpPr txBox="1">
            <a:spLocks noChangeArrowheads="1"/>
          </p:cNvSpPr>
          <p:nvPr/>
        </p:nvSpPr>
        <p:spPr bwMode="auto">
          <a:xfrm>
            <a:off x="-76200" y="0"/>
            <a:ext cx="9220200" cy="693978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without fear, and simply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work, to speak out</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to </a:t>
            </a:r>
            <a:r>
              <a:rPr lang="en-US" altLang="en-US" b="1" i="1" dirty="0">
                <a:effectLst>
                  <a:outerShdw blurRad="38100" dist="38100" dir="2700000" algn="tl">
                    <a:srgbClr val="000000">
                      <a:alpha val="43137"/>
                    </a:srgbClr>
                  </a:outerShdw>
                </a:effectLst>
              </a:rPr>
              <a:t>witness and worship,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the right to be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2">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3880-FFB8-03B8-2274-4DA48BF00228}"/>
            </a:ext>
          </a:extLst>
        </p:cNvPr>
        <p:cNvGrpSpPr/>
        <p:nvPr/>
      </p:nvGrpSpPr>
      <p:grpSpPr>
        <a:xfrm>
          <a:off x="0" y="0"/>
          <a:ext cx="0" cy="0"/>
          <a:chOff x="0" y="0"/>
          <a:chExt cx="0" cy="0"/>
        </a:xfrm>
      </p:grpSpPr>
      <p:sp>
        <p:nvSpPr>
          <p:cNvPr id="26627" name="Rectangle 2">
            <a:extLst>
              <a:ext uri="{FF2B5EF4-FFF2-40B4-BE49-F238E27FC236}">
                <a16:creationId xmlns:a16="http://schemas.microsoft.com/office/drawing/2014/main" id="{CA31BD5D-E1C0-DB98-6084-0745F709BDC2}"/>
              </a:ext>
            </a:extLst>
          </p:cNvPr>
          <p:cNvSpPr>
            <a:spLocks noChangeArrowheads="1"/>
          </p:cNvSpPr>
          <p:nvPr/>
        </p:nvSpPr>
        <p:spPr bwMode="auto">
          <a:xfrm>
            <a:off x="457200" y="0"/>
            <a:ext cx="8382000" cy="510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”I am the bread of life. Whoever comes to me will never be hungry, and whoever believes in me will never be thirsty. No one who comes to me will I cast out.” 	John 6: 35, 37</a:t>
            </a:r>
          </a:p>
          <a:p>
            <a:pPr algn="just" eaLnBrk="1" hangingPunct="1">
              <a:lnSpc>
                <a:spcPct val="150000"/>
              </a:lnSpc>
              <a:spcBef>
                <a:spcPct val="0"/>
              </a:spcBef>
              <a:buClrTx/>
              <a:buSzTx/>
              <a:buFontTx/>
              <a:buNone/>
              <a:defRPr/>
            </a:pPr>
            <a:endParaRPr lang="en-US" altLang="en-US" sz="2200" i="1" dirty="0"/>
          </a:p>
        </p:txBody>
      </p:sp>
    </p:spTree>
    <p:extLst>
      <p:ext uri="{BB962C8B-B14F-4D97-AF65-F5344CB8AC3E}">
        <p14:creationId xmlns:p14="http://schemas.microsoft.com/office/powerpoint/2010/main" val="2321390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40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endParaRPr lang="en-US" altLang="en-US" sz="2200" i="1" dirty="0"/>
          </a:p>
          <a:p>
            <a:pPr algn="just" eaLnBrk="1" hangingPunct="1">
              <a:lnSpc>
                <a:spcPct val="150000"/>
              </a:lnSpc>
              <a:spcBef>
                <a:spcPct val="0"/>
              </a:spcBef>
              <a:buClrTx/>
              <a:buSzTx/>
              <a:buFontTx/>
              <a:buNone/>
              <a:defRPr/>
            </a:pPr>
            <a:r>
              <a:rPr lang="en-US" altLang="en-US" sz="2200" b="0" i="1" dirty="0"/>
              <a:t>”This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A9E6A-AE80-0BBA-F180-8EB47FF9967E}"/>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96A91C00-D4EE-01C3-9044-58AFD1D2DF5D}"/>
              </a:ext>
            </a:extLst>
          </p:cNvPr>
          <p:cNvSpPr>
            <a:spLocks noChangeArrowheads="1"/>
          </p:cNvSpPr>
          <p:nvPr/>
        </p:nvSpPr>
        <p:spPr bwMode="auto">
          <a:xfrm>
            <a:off x="152400" y="99460"/>
            <a:ext cx="8839200" cy="587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O God, who called us from death to life, through your Son Jesus Christ, you reconciled your people to yourself. Following his example of prayer and fasting, we obey you with willing hearts and serve one another in holy love, . . .</a:t>
            </a:r>
          </a:p>
        </p:txBody>
      </p:sp>
    </p:spTree>
    <p:extLst>
      <p:ext uri="{BB962C8B-B14F-4D97-AF65-F5344CB8AC3E}">
        <p14:creationId xmlns:p14="http://schemas.microsoft.com/office/powerpoint/2010/main" val="7623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AF17-19CF-ACA5-F49F-B8BCACF7BDF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4F7846C2-5ED4-F808-1307-6AE510AA84C4}"/>
              </a:ext>
            </a:extLst>
          </p:cNvPr>
          <p:cNvSpPr txBox="1">
            <a:spLocks noChangeArrowheads="1"/>
          </p:cNvSpPr>
          <p:nvPr/>
        </p:nvSpPr>
        <p:spPr bwMode="auto">
          <a:xfrm>
            <a:off x="381000" y="152400"/>
            <a:ext cx="8610599"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The Lord is thy keeper. The Lord is thy shade upon thy right hand. </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The sun shall not smite us by day, nor the moon by night.</a:t>
            </a: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The Lord shall preserve thee from all evil. God shall preserve thy soul. </a:t>
            </a:r>
          </a:p>
          <a:p>
            <a:pPr marL="509588"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The Lord shall preserve thy going out and thy coming in from this time forth, and even for evermore.</a:t>
            </a: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With grateful hearts and with lips of praise, let us worship God.</a:t>
            </a: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7977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152400" y="99460"/>
            <a:ext cx="8839200" cy="29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giving ourselves to you and to the church through all the ages and in all places. This we pray as your Son, Jesus taught us to pray . . .</a:t>
            </a:r>
          </a:p>
        </p:txBody>
      </p:sp>
    </p:spTree>
    <p:extLst>
      <p:ext uri="{BB962C8B-B14F-4D97-AF65-F5344CB8AC3E}">
        <p14:creationId xmlns:p14="http://schemas.microsoft.com/office/powerpoint/2010/main" val="11859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dirty="0"/>
              <a:t>Our Father who art in heaven,</a:t>
            </a:r>
          </a:p>
          <a:p>
            <a:pPr algn="ctr">
              <a:lnSpc>
                <a:spcPts val="4300"/>
              </a:lnSpc>
              <a:spcBef>
                <a:spcPct val="0"/>
              </a:spcBef>
              <a:buClrTx/>
              <a:buSzTx/>
              <a:buFontTx/>
              <a:buNone/>
            </a:pPr>
            <a:r>
              <a:rPr lang="en-US" altLang="en-US" b="1" dirty="0"/>
              <a:t>Hallowed be thy name. </a:t>
            </a:r>
          </a:p>
          <a:p>
            <a:pPr algn="ctr">
              <a:lnSpc>
                <a:spcPts val="4300"/>
              </a:lnSpc>
              <a:spcBef>
                <a:spcPct val="0"/>
              </a:spcBef>
              <a:buClrTx/>
              <a:buSzTx/>
              <a:buFontTx/>
              <a:buNone/>
            </a:pPr>
            <a:r>
              <a:rPr lang="en-US" altLang="en-US" b="1" dirty="0"/>
              <a:t>Thy kingdom come, thy will be done; </a:t>
            </a:r>
          </a:p>
          <a:p>
            <a:pPr algn="ctr">
              <a:lnSpc>
                <a:spcPts val="4300"/>
              </a:lnSpc>
              <a:spcBef>
                <a:spcPct val="0"/>
              </a:spcBef>
              <a:buClrTx/>
              <a:buSzTx/>
              <a:buFontTx/>
              <a:buNone/>
            </a:pPr>
            <a:r>
              <a:rPr lang="en-US" altLang="en-US" b="1" dirty="0"/>
              <a:t>On earth as it is in heaven.</a:t>
            </a:r>
          </a:p>
          <a:p>
            <a:pPr algn="ctr">
              <a:lnSpc>
                <a:spcPts val="4300"/>
              </a:lnSpc>
              <a:spcBef>
                <a:spcPct val="0"/>
              </a:spcBef>
              <a:buClrTx/>
              <a:buSzTx/>
              <a:buFontTx/>
              <a:buNone/>
            </a:pPr>
            <a:r>
              <a:rPr lang="en-US" altLang="en-US" b="1" dirty="0"/>
              <a:t>Give us this day our daily bread; </a:t>
            </a:r>
          </a:p>
          <a:p>
            <a:pPr algn="ctr">
              <a:lnSpc>
                <a:spcPts val="4300"/>
              </a:lnSpc>
              <a:spcBef>
                <a:spcPct val="0"/>
              </a:spcBef>
              <a:buClrTx/>
              <a:buSzTx/>
              <a:buFontTx/>
              <a:buNone/>
            </a:pPr>
            <a:r>
              <a:rPr lang="en-US" altLang="en-US" b="1" dirty="0"/>
              <a:t>And forgive us our debts, </a:t>
            </a:r>
          </a:p>
          <a:p>
            <a:pPr algn="ctr">
              <a:lnSpc>
                <a:spcPts val="4300"/>
              </a:lnSpc>
              <a:spcBef>
                <a:spcPct val="0"/>
              </a:spcBef>
              <a:buClrTx/>
              <a:buSzTx/>
              <a:buFontTx/>
              <a:buNone/>
            </a:pPr>
            <a:r>
              <a:rPr lang="en-US" altLang="en-US" b="1" dirty="0"/>
              <a:t>As we forgive our debtors; </a:t>
            </a:r>
          </a:p>
          <a:p>
            <a:pPr algn="ctr">
              <a:lnSpc>
                <a:spcPts val="4300"/>
              </a:lnSpc>
              <a:spcBef>
                <a:spcPct val="0"/>
              </a:spcBef>
              <a:buClrTx/>
              <a:buSzTx/>
              <a:buFontTx/>
              <a:buNone/>
            </a:pPr>
            <a:r>
              <a:rPr lang="en-US" altLang="en-US" b="1" dirty="0"/>
              <a:t>And lead us not into temptation,</a:t>
            </a:r>
          </a:p>
          <a:p>
            <a:pPr algn="ctr">
              <a:lnSpc>
                <a:spcPts val="4300"/>
              </a:lnSpc>
              <a:spcBef>
                <a:spcPct val="0"/>
              </a:spcBef>
              <a:buClrTx/>
              <a:buSzTx/>
              <a:buFontTx/>
              <a:buNone/>
            </a:pPr>
            <a:r>
              <a:rPr lang="en-US" altLang="en-US" b="1" dirty="0"/>
              <a:t>But deliver us from evil, </a:t>
            </a:r>
          </a:p>
          <a:p>
            <a:pPr algn="ctr">
              <a:lnSpc>
                <a:spcPts val="4300"/>
              </a:lnSpc>
              <a:spcBef>
                <a:spcPct val="0"/>
              </a:spcBef>
              <a:buClrTx/>
              <a:buSzTx/>
              <a:buFontTx/>
              <a:buNone/>
            </a:pPr>
            <a:r>
              <a:rPr lang="en-US" altLang="en-US" b="1" dirty="0"/>
              <a:t>For Thine is the kingdom </a:t>
            </a:r>
          </a:p>
          <a:p>
            <a:pPr algn="ctr">
              <a:lnSpc>
                <a:spcPts val="4300"/>
              </a:lnSpc>
              <a:spcBef>
                <a:spcPct val="0"/>
              </a:spcBef>
              <a:buClrTx/>
              <a:buSzTx/>
              <a:buFontTx/>
              <a:buNone/>
            </a:pPr>
            <a:r>
              <a:rPr lang="en-US" altLang="en-US" b="1" dirty="0"/>
              <a:t>And the power and the glory, forever.  Amen.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0" y="137188"/>
            <a:ext cx="9067800" cy="63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300" b="0" dirty="0">
                <a:effectLst>
                  <a:outerShdw blurRad="38100" dist="38100" dir="2700000" algn="tl">
                    <a:srgbClr val="000000">
                      <a:alpha val="43137"/>
                    </a:srgbClr>
                  </a:outerShdw>
                </a:effectLst>
              </a:rPr>
              <a:t>COMMUNION BLESSING:  Let us give thanks to the Lord our God.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We give you thanks, great God, for the hope we have in Jesus, who died and is risen and rules over all.  We praise you for his presence with us. Because He lives, we look for eternal life, knowing that nothing past, present or yet to come can separate us from your great love made known in Jesus Christ our Lord.  Amen.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550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a:t>
            </a:r>
            <a:r>
              <a:rPr lang="en-US" altLang="en-US" sz="2200" b="0" i="1" dirty="0">
                <a:effectLst>
                  <a:outerShdw blurRad="38100" dist="38100" dir="2700000" algn="tl">
                    <a:srgbClr val="000000">
                      <a:alpha val="43137"/>
                    </a:srgbClr>
                  </a:outerShdw>
                </a:effectLst>
              </a:rPr>
              <a:t> No. 485           To God Be the Glory</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To God be the glory, </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great things He hath done!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So loved He the world </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that He gave us His Son,</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Who yielded His life an atonement for sin,</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And opened the life gate that all may go in.</a:t>
            </a:r>
          </a:p>
          <a:p>
            <a:pPr algn="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 . . </a:t>
            </a:r>
            <a:endParaRPr lang="en-US" altLang="en-US" b="1"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26581" y="228600"/>
            <a:ext cx="91440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Praise the Lord, praise the Lord,</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Let the earth hear His voice!</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Praise the Lord, praise the Lord,</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Let the people rejoice!</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O come to the Father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through Jesus the Son,</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And give Him the glory: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great things He hath done.</a:t>
            </a:r>
          </a:p>
          <a:p>
            <a:pPr algn="r" eaLnBrk="1" hangingPunct="1">
              <a:spcBef>
                <a:spcPct val="0"/>
              </a:spcBef>
              <a:buClrTx/>
              <a:buSzTx/>
              <a:buNone/>
              <a:defRPr/>
            </a:pPr>
            <a:r>
              <a:rPr lang="en-US" altLang="en-US" b="1" i="1" dirty="0">
                <a:effectLst>
                  <a:outerShdw blurRad="38100" dist="38100" dir="2700000" algn="tl">
                    <a:srgbClr val="000000">
                      <a:alpha val="43137"/>
                    </a:srgbClr>
                  </a:outerShdw>
                </a:effectLst>
              </a:rPr>
              <a:t>. . . </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1275319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609600"/>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Great things He hath taught us, </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great things He hath done,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And great our rejoicing </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through Jesus the Son;</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But purer, and higher, and greater will be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Our wonder, our transport, </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when Jesus we see.</a:t>
            </a:r>
          </a:p>
          <a:p>
            <a:pPr algn="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 . .</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210870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5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455    All Creatures of Our God and King</a:t>
            </a:r>
          </a:p>
          <a:p>
            <a:pPr algn="r" eaLnBrk="1" hangingPunct="1">
              <a:spcBef>
                <a:spcPct val="0"/>
              </a:spcBef>
              <a:buClrTx/>
              <a:buSzTx/>
              <a:buFontTx/>
              <a:buNone/>
              <a:defRPr/>
            </a:pPr>
            <a:r>
              <a:rPr lang="en-US" altLang="en-US" sz="2200" b="0" i="1" dirty="0">
                <a:effectLst>
                  <a:outerShdw blurRad="38100" dist="38100" dir="2700000" algn="tl">
                    <a:srgbClr val="000000">
                      <a:alpha val="43137"/>
                    </a:srgbClr>
                  </a:outerShdw>
                </a:effectLst>
              </a:rPr>
              <a:t>vv. 1, 3, 5, 6</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 creatures of our God and King,</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Lift up your voice and with us sing,</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Thou burning sun with golden beam,</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Thou silver moon with softer gleam,</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 Alleluia! </a:t>
            </a:r>
          </a:p>
          <a:p>
            <a:pPr algn="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 . . . </a:t>
            </a:r>
            <a:endParaRPr lang="en-US" altLang="en-US" b="1"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C823-3FDB-AB47-83F2-212B94101FA3}"/>
            </a:ext>
          </a:extLst>
        </p:cNvPr>
        <p:cNvGrpSpPr/>
        <p:nvPr/>
      </p:nvGrpSpPr>
      <p:grpSpPr>
        <a:xfrm>
          <a:off x="0" y="0"/>
          <a:ext cx="0" cy="0"/>
          <a:chOff x="0" y="0"/>
          <a:chExt cx="0" cy="0"/>
        </a:xfrm>
      </p:grpSpPr>
      <p:sp>
        <p:nvSpPr>
          <p:cNvPr id="19458" name="Text Box 4">
            <a:extLst>
              <a:ext uri="{FF2B5EF4-FFF2-40B4-BE49-F238E27FC236}">
                <a16:creationId xmlns:a16="http://schemas.microsoft.com/office/drawing/2014/main" id="{FC743443-3ABB-7BF2-D9CC-993437351116}"/>
              </a:ext>
            </a:extLst>
          </p:cNvPr>
          <p:cNvSpPr txBox="1">
            <a:spLocks noChangeArrowheads="1"/>
          </p:cNvSpPr>
          <p:nvPr/>
        </p:nvSpPr>
        <p:spPr bwMode="auto">
          <a:xfrm>
            <a:off x="26581" y="478384"/>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Praise the Lord, praise the Lord,</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Let the earth hear His voice!</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Praise the Lord, praise the Lord,</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Let the people rejoice!</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O come to the Father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through Jesus the Son,</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And give Him the glory: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great things He hath done. </a:t>
            </a:r>
          </a:p>
        </p:txBody>
      </p:sp>
      <p:sp>
        <p:nvSpPr>
          <p:cNvPr id="8195" name="Rectangle 1">
            <a:extLst>
              <a:ext uri="{FF2B5EF4-FFF2-40B4-BE49-F238E27FC236}">
                <a16:creationId xmlns:a16="http://schemas.microsoft.com/office/drawing/2014/main" id="{E2561C77-6F98-C6CC-ED07-71741308FC23}"/>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676023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3"/>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pic>
        <p:nvPicPr>
          <p:cNvPr id="38920" name="Picture 38919">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461665"/>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&amp; fellowship.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5">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38100" y="616973"/>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Thou flowing water, pure and clear,</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Make music for thy Lord to hear,</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Thou fire so masterful and bright,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That </a:t>
            </a:r>
            <a:r>
              <a:rPr lang="en-US" altLang="en-US" b="1" i="1" dirty="0" err="1">
                <a:effectLst>
                  <a:outerShdw blurRad="38100" dist="38100" dir="2700000" algn="tl">
                    <a:srgbClr val="000000">
                      <a:alpha val="43137"/>
                    </a:srgbClr>
                  </a:outerShdw>
                </a:effectLst>
              </a:rPr>
              <a:t>givest</a:t>
            </a:r>
            <a:r>
              <a:rPr lang="en-US" altLang="en-US" b="1" i="1" dirty="0">
                <a:effectLst>
                  <a:outerShdw blurRad="38100" dist="38100" dir="2700000" algn="tl">
                    <a:srgbClr val="000000">
                      <a:alpha val="43137"/>
                    </a:srgbClr>
                  </a:outerShdw>
                </a:effectLst>
              </a:rPr>
              <a:t> man both warmth and light,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 Alleluia!</a:t>
            </a:r>
          </a:p>
          <a:p>
            <a:pPr algn="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t>
            </a:r>
            <a:endParaRPr lang="en-US" altLang="en-US"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609600"/>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And everyone of tender heart,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Forgiving others, take your part,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 sing ye!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Ye who long pain and sorrow bear,</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Praise God and cast on God your care!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 Alleluia!</a:t>
            </a:r>
          </a:p>
          <a:p>
            <a:pPr algn="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 . .</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407020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609600"/>
            <a:ext cx="91440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 creatures, your Creator bless,</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And worship God in humbleness.</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 sing ye!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Praise, praise the Father, praise the Son,</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And praise the Spirit, Three in One!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Alleluia! Alleluia! Alleluia!</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7178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28600" y="76200"/>
            <a:ext cx="8763000" cy="6529608"/>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mercy, you sent Jesus, your Son, to seek and save the lost. We confess that too frequently we stray from your will. Misguided by our pride, we often view ourselves pure when we are stained, great when we are small, loving when we fail to love as you first loved us.</a:t>
            </a:r>
          </a:p>
          <a:p>
            <a:pPr indent="228600" algn="r">
              <a:lnSpc>
                <a:spcPct val="150000"/>
              </a:lnSpc>
              <a:spcAft>
                <a:spcPts val="100"/>
              </a:spcAft>
              <a:tabLst>
                <a:tab pos="5486400" algn="r"/>
              </a:tabLst>
            </a:pPr>
            <a:r>
              <a:rPr lang="en-US" sz="28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33754</TotalTime>
  <Words>3077</Words>
  <Application>Microsoft Office PowerPoint</Application>
  <PresentationFormat>Letter Paper (8.5x11 in)</PresentationFormat>
  <Paragraphs>281</Paragraphs>
  <Slides>51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Bodoni MT</vt:lpstr>
      <vt:lpstr>Calibri</vt:lpstr>
      <vt:lpstr>Calisto MT</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1290</cp:revision>
  <cp:lastPrinted>2024-10-25T15:26:17Z</cp:lastPrinted>
  <dcterms:created xsi:type="dcterms:W3CDTF">2009-07-01T23:04:59Z</dcterms:created>
  <dcterms:modified xsi:type="dcterms:W3CDTF">2026-02-25T18:08:19Z</dcterms:modified>
</cp:coreProperties>
</file>