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9"/>
  </p:notesMasterIdLst>
  <p:handoutMasterIdLst>
    <p:handoutMasterId r:id="rId40"/>
  </p:handoutMasterIdLst>
  <p:sldIdLst>
    <p:sldId id="1149" r:id="rId2"/>
    <p:sldId id="1162" r:id="rId3"/>
    <p:sldId id="1189" r:id="rId4"/>
    <p:sldId id="704" r:id="rId5"/>
    <p:sldId id="1059" r:id="rId6"/>
    <p:sldId id="721" r:id="rId7"/>
    <p:sldId id="1291" r:id="rId8"/>
    <p:sldId id="259" r:id="rId9"/>
    <p:sldId id="1180" r:id="rId10"/>
    <p:sldId id="993" r:id="rId11"/>
    <p:sldId id="792" r:id="rId12"/>
    <p:sldId id="1249" r:id="rId13"/>
    <p:sldId id="1257" r:id="rId14"/>
    <p:sldId id="905" r:id="rId15"/>
    <p:sldId id="1292" r:id="rId16"/>
    <p:sldId id="920" r:id="rId17"/>
    <p:sldId id="921" r:id="rId18"/>
    <p:sldId id="1280" r:id="rId19"/>
    <p:sldId id="1293" r:id="rId20"/>
    <p:sldId id="1281" r:id="rId21"/>
    <p:sldId id="1133" r:id="rId22"/>
    <p:sldId id="1154" r:id="rId23"/>
    <p:sldId id="1260" r:id="rId24"/>
    <p:sldId id="750" r:id="rId25"/>
    <p:sldId id="1282" r:id="rId26"/>
    <p:sldId id="1040" r:id="rId27"/>
    <p:sldId id="924" r:id="rId28"/>
    <p:sldId id="1294" r:id="rId29"/>
    <p:sldId id="1296" r:id="rId30"/>
    <p:sldId id="925" r:id="rId31"/>
    <p:sldId id="863" r:id="rId32"/>
    <p:sldId id="1276" r:id="rId33"/>
    <p:sldId id="1098" r:id="rId34"/>
    <p:sldId id="1177" r:id="rId35"/>
    <p:sldId id="1192" r:id="rId36"/>
    <p:sldId id="1197" r:id="rId37"/>
    <p:sldId id="531" r:id="rId38"/>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3C6149-B47C-4586-B6FE-859A08F54C50}" v="31" dt="2026-02-20T17:50:16.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redo custSel addSld delSld modSld">
      <pc:chgData name="First Presbyterian Church, Blairstown, NJ" userId="96d466b960cbaa79" providerId="LiveId" clId="{08259469-EA37-4589-94DB-D43DC49C6094}" dt="2026-02-20T19:29:24.756" v="336" actId="948"/>
      <pc:docMkLst>
        <pc:docMk/>
      </pc:docMkLst>
      <pc:sldChg chg="modSp mod">
        <pc:chgData name="First Presbyterian Church, Blairstown, NJ" userId="96d466b960cbaa79" providerId="LiveId" clId="{08259469-EA37-4589-94DB-D43DC49C6094}" dt="2026-02-20T16:15:38.901" v="51"/>
        <pc:sldMkLst>
          <pc:docMk/>
          <pc:sldMk cId="0" sldId="259"/>
        </pc:sldMkLst>
        <pc:spChg chg="mod">
          <ac:chgData name="First Presbyterian Church, Blairstown, NJ" userId="96d466b960cbaa79" providerId="LiveId" clId="{08259469-EA37-4589-94DB-D43DC49C6094}" dt="2026-02-20T16:15:38.901" v="51"/>
          <ac:spMkLst>
            <pc:docMk/>
            <pc:sldMk cId="0" sldId="259"/>
            <ac:spMk id="8194" creationId="{BC6D61EA-6048-4BEF-91FB-A3938ABBBFCE}"/>
          </ac:spMkLst>
        </pc:spChg>
      </pc:sldChg>
      <pc:sldChg chg="add">
        <pc:chgData name="First Presbyterian Church, Blairstown, NJ" userId="96d466b960cbaa79" providerId="LiveId" clId="{08259469-EA37-4589-94DB-D43DC49C6094}" dt="2026-02-20T16:14:11.643" v="33"/>
        <pc:sldMkLst>
          <pc:docMk/>
          <pc:sldMk cId="0" sldId="704"/>
        </pc:sldMkLst>
      </pc:sldChg>
      <pc:sldChg chg="modSp mod">
        <pc:chgData name="First Presbyterian Church, Blairstown, NJ" userId="96d466b960cbaa79" providerId="LiveId" clId="{08259469-EA37-4589-94DB-D43DC49C6094}" dt="2026-02-20T17:50:37.827" v="293" actId="6549"/>
        <pc:sldMkLst>
          <pc:docMk/>
          <pc:sldMk cId="0" sldId="721"/>
        </pc:sldMkLst>
        <pc:spChg chg="mod">
          <ac:chgData name="First Presbyterian Church, Blairstown, NJ" userId="96d466b960cbaa79" providerId="LiveId" clId="{08259469-EA37-4589-94DB-D43DC49C6094}" dt="2026-02-20T17:50:37.827" v="293" actId="6549"/>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2-20T16:25:43.522" v="170" actId="1038"/>
        <pc:sldMkLst>
          <pc:docMk/>
          <pc:sldMk cId="0" sldId="750"/>
        </pc:sldMkLst>
        <pc:spChg chg="mod">
          <ac:chgData name="First Presbyterian Church, Blairstown, NJ" userId="96d466b960cbaa79" providerId="LiveId" clId="{08259469-EA37-4589-94DB-D43DC49C6094}" dt="2026-02-20T16:25:43.522" v="170" actId="1038"/>
          <ac:spMkLst>
            <pc:docMk/>
            <pc:sldMk cId="0" sldId="750"/>
            <ac:spMk id="14338" creationId="{D522C88E-8367-8040-CCB7-512F5506FFFD}"/>
          </ac:spMkLst>
        </pc:spChg>
      </pc:sldChg>
      <pc:sldChg chg="modSp mod">
        <pc:chgData name="First Presbyterian Church, Blairstown, NJ" userId="96d466b960cbaa79" providerId="LiveId" clId="{08259469-EA37-4589-94DB-D43DC49C6094}" dt="2026-02-20T16:18:50.022" v="78" actId="20577"/>
        <pc:sldMkLst>
          <pc:docMk/>
          <pc:sldMk cId="1174558784" sldId="905"/>
        </pc:sldMkLst>
        <pc:spChg chg="mod">
          <ac:chgData name="First Presbyterian Church, Blairstown, NJ" userId="96d466b960cbaa79" providerId="LiveId" clId="{08259469-EA37-4589-94DB-D43DC49C6094}" dt="2026-02-20T16:18:50.022" v="78" actId="20577"/>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2-20T16:19:06.770" v="87" actId="6549"/>
        <pc:sldMkLst>
          <pc:docMk/>
          <pc:sldMk cId="533685851" sldId="920"/>
        </pc:sldMkLst>
        <pc:spChg chg="mod">
          <ac:chgData name="First Presbyterian Church, Blairstown, NJ" userId="96d466b960cbaa79" providerId="LiveId" clId="{08259469-EA37-4589-94DB-D43DC49C6094}" dt="2026-02-20T16:19:06.770" v="87" actId="6549"/>
          <ac:spMkLst>
            <pc:docMk/>
            <pc:sldMk cId="533685851" sldId="920"/>
            <ac:spMk id="17410" creationId="{4532FAAA-3A0F-4CF3-BD4A-7E5B879733B0}"/>
          </ac:spMkLst>
        </pc:spChg>
      </pc:sldChg>
      <pc:sldChg chg="modSp mod">
        <pc:chgData name="First Presbyterian Church, Blairstown, NJ" userId="96d466b960cbaa79" providerId="LiveId" clId="{08259469-EA37-4589-94DB-D43DC49C6094}" dt="2026-02-20T16:21:12.188" v="106" actId="121"/>
        <pc:sldMkLst>
          <pc:docMk/>
          <pc:sldMk cId="2704173309" sldId="921"/>
        </pc:sldMkLst>
        <pc:spChg chg="mod">
          <ac:chgData name="First Presbyterian Church, Blairstown, NJ" userId="96d466b960cbaa79" providerId="LiveId" clId="{08259469-EA37-4589-94DB-D43DC49C6094}" dt="2026-02-20T16:21:12.188" v="106" actId="121"/>
          <ac:spMkLst>
            <pc:docMk/>
            <pc:sldMk cId="2704173309" sldId="921"/>
            <ac:spMk id="17410" creationId="{4532FAAA-3A0F-4CF3-BD4A-7E5B879733B0}"/>
          </ac:spMkLst>
        </pc:spChg>
      </pc:sldChg>
      <pc:sldChg chg="modSp mod">
        <pc:chgData name="First Presbyterian Church, Blairstown, NJ" userId="96d466b960cbaa79" providerId="LiveId" clId="{08259469-EA37-4589-94DB-D43DC49C6094}" dt="2026-02-20T19:26:44.302" v="329" actId="20577"/>
        <pc:sldMkLst>
          <pc:docMk/>
          <pc:sldMk cId="0" sldId="924"/>
        </pc:sldMkLst>
        <pc:spChg chg="mod">
          <ac:chgData name="First Presbyterian Church, Blairstown, NJ" userId="96d466b960cbaa79" providerId="LiveId" clId="{08259469-EA37-4589-94DB-D43DC49C6094}" dt="2026-02-20T19:26:44.302" v="329" actId="20577"/>
          <ac:spMkLst>
            <pc:docMk/>
            <pc:sldMk cId="0" sldId="924"/>
            <ac:spMk id="14338" creationId="{E04D0EAF-1FA6-B6FF-EDAC-308F48DD72D2}"/>
          </ac:spMkLst>
        </pc:spChg>
      </pc:sldChg>
      <pc:sldChg chg="modSp mod">
        <pc:chgData name="First Presbyterian Church, Blairstown, NJ" userId="96d466b960cbaa79" providerId="LiveId" clId="{08259469-EA37-4589-94DB-D43DC49C6094}" dt="2026-02-20T16:29:22.554" v="245" actId="1036"/>
        <pc:sldMkLst>
          <pc:docMk/>
          <pc:sldMk cId="0" sldId="925"/>
        </pc:sldMkLst>
        <pc:spChg chg="mod">
          <ac:chgData name="First Presbyterian Church, Blairstown, NJ" userId="96d466b960cbaa79" providerId="LiveId" clId="{08259469-EA37-4589-94DB-D43DC49C6094}" dt="2026-02-20T16:29:22.554" v="245" actId="1036"/>
          <ac:spMkLst>
            <pc:docMk/>
            <pc:sldMk cId="0" sldId="925"/>
            <ac:spMk id="14338" creationId="{6C0AB2E5-FEFC-EB51-E332-6199741099DC}"/>
          </ac:spMkLst>
        </pc:spChg>
      </pc:sldChg>
      <pc:sldChg chg="modSp mod">
        <pc:chgData name="First Presbyterian Church, Blairstown, NJ" userId="96d466b960cbaa79" providerId="LiveId" clId="{08259469-EA37-4589-94DB-D43DC49C6094}" dt="2026-02-20T16:26:03.372" v="174" actId="20577"/>
        <pc:sldMkLst>
          <pc:docMk/>
          <pc:sldMk cId="541476239" sldId="1040"/>
        </pc:sldMkLst>
        <pc:spChg chg="mod">
          <ac:chgData name="First Presbyterian Church, Blairstown, NJ" userId="96d466b960cbaa79" providerId="LiveId" clId="{08259469-EA37-4589-94DB-D43DC49C6094}" dt="2026-02-20T16:26:03.372" v="174" actId="20577"/>
          <ac:spMkLst>
            <pc:docMk/>
            <pc:sldMk cId="541476239" sldId="1040"/>
            <ac:spMk id="14338" creationId="{D522C88E-8367-8040-CCB7-512F5506FFFD}"/>
          </ac:spMkLst>
        </pc:spChg>
      </pc:sldChg>
      <pc:sldChg chg="add">
        <pc:chgData name="First Presbyterian Church, Blairstown, NJ" userId="96d466b960cbaa79" providerId="LiveId" clId="{08259469-EA37-4589-94DB-D43DC49C6094}" dt="2026-02-20T16:14:11.643" v="33"/>
        <pc:sldMkLst>
          <pc:docMk/>
          <pc:sldMk cId="3319086001" sldId="1059"/>
        </pc:sldMkLst>
      </pc:sldChg>
      <pc:sldChg chg="modSp mod">
        <pc:chgData name="First Presbyterian Church, Blairstown, NJ" userId="96d466b960cbaa79" providerId="LiveId" clId="{08259469-EA37-4589-94DB-D43DC49C6094}" dt="2026-02-20T19:28:36.516" v="332" actId="948"/>
        <pc:sldMkLst>
          <pc:docMk/>
          <pc:sldMk cId="0" sldId="1098"/>
        </pc:sldMkLst>
        <pc:spChg chg="mod">
          <ac:chgData name="First Presbyterian Church, Blairstown, NJ" userId="96d466b960cbaa79" providerId="LiveId" clId="{08259469-EA37-4589-94DB-D43DC49C6094}" dt="2026-02-20T19:28:36.516" v="332" actId="948"/>
          <ac:spMkLst>
            <pc:docMk/>
            <pc:sldMk cId="0" sldId="1098"/>
            <ac:spMk id="8194" creationId="{F31512E2-F393-4D44-A63D-55F78F8B5DAA}"/>
          </ac:spMkLst>
        </pc:spChg>
      </pc:sldChg>
      <pc:sldChg chg="modSp mod">
        <pc:chgData name="First Presbyterian Church, Blairstown, NJ" userId="96d466b960cbaa79" providerId="LiveId" clId="{08259469-EA37-4589-94DB-D43DC49C6094}" dt="2026-02-20T16:23:44.834" v="144" actId="403"/>
        <pc:sldMkLst>
          <pc:docMk/>
          <pc:sldMk cId="949462407" sldId="1133"/>
        </pc:sldMkLst>
        <pc:spChg chg="mod">
          <ac:chgData name="First Presbyterian Church, Blairstown, NJ" userId="96d466b960cbaa79" providerId="LiveId" clId="{08259469-EA37-4589-94DB-D43DC49C6094}" dt="2026-02-20T16:23:44.834" v="144" actId="403"/>
          <ac:spMkLst>
            <pc:docMk/>
            <pc:sldMk cId="949462407" sldId="1133"/>
            <ac:spMk id="4" creationId="{CFC89C4D-D273-C32D-F82B-B270049DFDB9}"/>
          </ac:spMkLst>
        </pc:spChg>
      </pc:sldChg>
      <pc:sldChg chg="del">
        <pc:chgData name="First Presbyterian Church, Blairstown, NJ" userId="96d466b960cbaa79" providerId="LiveId" clId="{08259469-EA37-4589-94DB-D43DC49C6094}" dt="2026-02-20T16:14:16.183" v="34" actId="47"/>
        <pc:sldMkLst>
          <pc:docMk/>
          <pc:sldMk cId="0" sldId="1138"/>
        </pc:sldMkLst>
      </pc:sldChg>
      <pc:sldChg chg="del">
        <pc:chgData name="First Presbyterian Church, Blairstown, NJ" userId="96d466b960cbaa79" providerId="LiveId" clId="{08259469-EA37-4589-94DB-D43DC49C6094}" dt="2026-02-20T16:16:47.124" v="62" actId="47"/>
        <pc:sldMkLst>
          <pc:docMk/>
          <pc:sldMk cId="0" sldId="1150"/>
        </pc:sldMkLst>
      </pc:sldChg>
      <pc:sldChg chg="modSp mod">
        <pc:chgData name="First Presbyterian Church, Blairstown, NJ" userId="96d466b960cbaa79" providerId="LiveId" clId="{08259469-EA37-4589-94DB-D43DC49C6094}" dt="2026-02-20T19:26:36.325" v="324" actId="20577"/>
        <pc:sldMkLst>
          <pc:docMk/>
          <pc:sldMk cId="1739444612" sldId="1154"/>
        </pc:sldMkLst>
        <pc:spChg chg="mod">
          <ac:chgData name="First Presbyterian Church, Blairstown, NJ" userId="96d466b960cbaa79" providerId="LiveId" clId="{08259469-EA37-4589-94DB-D43DC49C6094}" dt="2026-02-20T19:26:36.325" v="324" actId="20577"/>
          <ac:spMkLst>
            <pc:docMk/>
            <pc:sldMk cId="1739444612" sldId="1154"/>
            <ac:spMk id="20482" creationId="{C80FA143-5C2D-9F78-FA4B-0A8D485387E3}"/>
          </ac:spMkLst>
        </pc:spChg>
      </pc:sldChg>
      <pc:sldChg chg="modSp mod">
        <pc:chgData name="First Presbyterian Church, Blairstown, NJ" userId="96d466b960cbaa79" providerId="LiveId" clId="{08259469-EA37-4589-94DB-D43DC49C6094}" dt="2026-02-20T19:28:21.378" v="330" actId="2710"/>
        <pc:sldMkLst>
          <pc:docMk/>
          <pc:sldMk cId="753076663" sldId="1177"/>
        </pc:sldMkLst>
        <pc:spChg chg="mod">
          <ac:chgData name="First Presbyterian Church, Blairstown, NJ" userId="96d466b960cbaa79" providerId="LiveId" clId="{08259469-EA37-4589-94DB-D43DC49C6094}" dt="2026-02-20T19:28:21.378" v="330" actId="2710"/>
          <ac:spMkLst>
            <pc:docMk/>
            <pc:sldMk cId="753076663" sldId="1177"/>
            <ac:spMk id="8194" creationId="{FF49793C-9B0D-D7A8-B77E-E16BF559548F}"/>
          </ac:spMkLst>
        </pc:spChg>
      </pc:sldChg>
      <pc:sldChg chg="modSp mod">
        <pc:chgData name="First Presbyterian Church, Blairstown, NJ" userId="96d466b960cbaa79" providerId="LiveId" clId="{08259469-EA37-4589-94DB-D43DC49C6094}" dt="2026-02-20T16:16:20.240" v="60" actId="20577"/>
        <pc:sldMkLst>
          <pc:docMk/>
          <pc:sldMk cId="2875730563" sldId="1180"/>
        </pc:sldMkLst>
        <pc:spChg chg="mod">
          <ac:chgData name="First Presbyterian Church, Blairstown, NJ" userId="96d466b960cbaa79" providerId="LiveId" clId="{08259469-EA37-4589-94DB-D43DC49C6094}" dt="2026-02-20T16:16:20.240" v="60" actId="20577"/>
          <ac:spMkLst>
            <pc:docMk/>
            <pc:sldMk cId="2875730563" sldId="1180"/>
            <ac:spMk id="8194" creationId="{F31512E2-F393-4D44-A63D-55F78F8B5DAA}"/>
          </ac:spMkLst>
        </pc:spChg>
      </pc:sldChg>
      <pc:sldChg chg="modSp mod">
        <pc:chgData name="First Presbyterian Church, Blairstown, NJ" userId="96d466b960cbaa79" providerId="LiveId" clId="{08259469-EA37-4589-94DB-D43DC49C6094}" dt="2026-02-20T17:48:46.798" v="285" actId="179"/>
        <pc:sldMkLst>
          <pc:docMk/>
          <pc:sldMk cId="4287854711" sldId="1189"/>
        </pc:sldMkLst>
        <pc:spChg chg="mod">
          <ac:chgData name="First Presbyterian Church, Blairstown, NJ" userId="96d466b960cbaa79" providerId="LiveId" clId="{08259469-EA37-4589-94DB-D43DC49C6094}" dt="2026-02-20T17:48:46.798" v="285" actId="179"/>
          <ac:spMkLst>
            <pc:docMk/>
            <pc:sldMk cId="4287854711" sldId="1189"/>
            <ac:spMk id="7170" creationId="{7C95B34A-5BAC-6D45-5618-40D47EF7122F}"/>
          </ac:spMkLst>
        </pc:spChg>
      </pc:sldChg>
      <pc:sldChg chg="modSp mod">
        <pc:chgData name="First Presbyterian Church, Blairstown, NJ" userId="96d466b960cbaa79" providerId="LiveId" clId="{08259469-EA37-4589-94DB-D43DC49C6094}" dt="2026-02-20T19:28:53.503" v="334" actId="948"/>
        <pc:sldMkLst>
          <pc:docMk/>
          <pc:sldMk cId="1403486108" sldId="1192"/>
        </pc:sldMkLst>
        <pc:spChg chg="mod">
          <ac:chgData name="First Presbyterian Church, Blairstown, NJ" userId="96d466b960cbaa79" providerId="LiveId" clId="{08259469-EA37-4589-94DB-D43DC49C6094}" dt="2026-02-20T19:28:53.503" v="334" actId="948"/>
          <ac:spMkLst>
            <pc:docMk/>
            <pc:sldMk cId="1403486108" sldId="1192"/>
            <ac:spMk id="8194" creationId="{E8BD3005-37FA-3325-D047-6E55DDFB054C}"/>
          </ac:spMkLst>
        </pc:spChg>
      </pc:sldChg>
      <pc:sldChg chg="modSp mod">
        <pc:chgData name="First Presbyterian Church, Blairstown, NJ" userId="96d466b960cbaa79" providerId="LiveId" clId="{08259469-EA37-4589-94DB-D43DC49C6094}" dt="2026-02-20T19:29:24.756" v="336" actId="948"/>
        <pc:sldMkLst>
          <pc:docMk/>
          <pc:sldMk cId="2242754811" sldId="1197"/>
        </pc:sldMkLst>
        <pc:spChg chg="mod">
          <ac:chgData name="First Presbyterian Church, Blairstown, NJ" userId="96d466b960cbaa79" providerId="LiveId" clId="{08259469-EA37-4589-94DB-D43DC49C6094}" dt="2026-02-20T19:29:24.756" v="336" actId="948"/>
          <ac:spMkLst>
            <pc:docMk/>
            <pc:sldMk cId="2242754811" sldId="1197"/>
            <ac:spMk id="8194" creationId="{3B1913F7-AF65-8655-03D8-92B492409C4F}"/>
          </ac:spMkLst>
        </pc:spChg>
      </pc:sldChg>
      <pc:sldChg chg="add">
        <pc:chgData name="First Presbyterian Church, Blairstown, NJ" userId="96d466b960cbaa79" providerId="LiveId" clId="{08259469-EA37-4589-94DB-D43DC49C6094}" dt="2026-02-20T16:16:43.831" v="61"/>
        <pc:sldMkLst>
          <pc:docMk/>
          <pc:sldMk cId="0" sldId="1249"/>
        </pc:sldMkLst>
      </pc:sldChg>
      <pc:sldChg chg="modSp mod">
        <pc:chgData name="First Presbyterian Church, Blairstown, NJ" userId="96d466b960cbaa79" providerId="LiveId" clId="{08259469-EA37-4589-94DB-D43DC49C6094}" dt="2026-02-20T16:22:31.445" v="118" actId="121"/>
        <pc:sldMkLst>
          <pc:docMk/>
          <pc:sldMk cId="2390828971" sldId="1280"/>
        </pc:sldMkLst>
        <pc:spChg chg="mod">
          <ac:chgData name="First Presbyterian Church, Blairstown, NJ" userId="96d466b960cbaa79" providerId="LiveId" clId="{08259469-EA37-4589-94DB-D43DC49C6094}" dt="2026-02-20T16:22:31.445" v="118" actId="121"/>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2-20T16:23:07.314" v="133" actId="6549"/>
        <pc:sldMkLst>
          <pc:docMk/>
          <pc:sldMk cId="706024395" sldId="1281"/>
        </pc:sldMkLst>
        <pc:spChg chg="mod">
          <ac:chgData name="First Presbyterian Church, Blairstown, NJ" userId="96d466b960cbaa79" providerId="LiveId" clId="{08259469-EA37-4589-94DB-D43DC49C6094}" dt="2026-02-20T16:23:07.314" v="133" actId="6549"/>
          <ac:spMkLst>
            <pc:docMk/>
            <pc:sldMk cId="706024395" sldId="1281"/>
            <ac:spMk id="4" creationId="{6888E637-BB7F-2467-2E95-8D802101B888}"/>
          </ac:spMkLst>
        </pc:spChg>
      </pc:sldChg>
      <pc:sldChg chg="modSp mod">
        <pc:chgData name="First Presbyterian Church, Blairstown, NJ" userId="96d466b960cbaa79" providerId="LiveId" clId="{08259469-EA37-4589-94DB-D43DC49C6094}" dt="2026-02-20T16:25:58.027" v="172" actId="21"/>
        <pc:sldMkLst>
          <pc:docMk/>
          <pc:sldMk cId="248024497" sldId="1282"/>
        </pc:sldMkLst>
        <pc:spChg chg="mod">
          <ac:chgData name="First Presbyterian Church, Blairstown, NJ" userId="96d466b960cbaa79" providerId="LiveId" clId="{08259469-EA37-4589-94DB-D43DC49C6094}" dt="2026-02-20T16:25:58.027" v="172" actId="21"/>
          <ac:spMkLst>
            <pc:docMk/>
            <pc:sldMk cId="248024497" sldId="1282"/>
            <ac:spMk id="14338" creationId="{37B1EA31-3869-17B6-6A9C-EA7506ED30EC}"/>
          </ac:spMkLst>
        </pc:spChg>
      </pc:sldChg>
      <pc:sldChg chg="del">
        <pc:chgData name="First Presbyterian Church, Blairstown, NJ" userId="96d466b960cbaa79" providerId="LiveId" clId="{08259469-EA37-4589-94DB-D43DC49C6094}" dt="2026-02-20T16:13:55.856" v="32" actId="47"/>
        <pc:sldMkLst>
          <pc:docMk/>
          <pc:sldMk cId="2417638071" sldId="1287"/>
        </pc:sldMkLst>
      </pc:sldChg>
      <pc:sldChg chg="del">
        <pc:chgData name="First Presbyterian Church, Blairstown, NJ" userId="96d466b960cbaa79" providerId="LiveId" clId="{08259469-EA37-4589-94DB-D43DC49C6094}" dt="2026-02-20T16:14:16.183" v="34" actId="47"/>
        <pc:sldMkLst>
          <pc:docMk/>
          <pc:sldMk cId="3876278251" sldId="1288"/>
        </pc:sldMkLst>
      </pc:sldChg>
      <pc:sldChg chg="del">
        <pc:chgData name="First Presbyterian Church, Blairstown, NJ" userId="96d466b960cbaa79" providerId="LiveId" clId="{08259469-EA37-4589-94DB-D43DC49C6094}" dt="2026-02-20T16:14:16.183" v="34" actId="47"/>
        <pc:sldMkLst>
          <pc:docMk/>
          <pc:sldMk cId="1350638985" sldId="1289"/>
        </pc:sldMkLst>
      </pc:sldChg>
      <pc:sldChg chg="modSp mod">
        <pc:chgData name="First Presbyterian Church, Blairstown, NJ" userId="96d466b960cbaa79" providerId="LiveId" clId="{08259469-EA37-4589-94DB-D43DC49C6094}" dt="2026-02-20T17:50:16.878" v="291"/>
        <pc:sldMkLst>
          <pc:docMk/>
          <pc:sldMk cId="327398095" sldId="1291"/>
        </pc:sldMkLst>
        <pc:spChg chg="mod">
          <ac:chgData name="First Presbyterian Church, Blairstown, NJ" userId="96d466b960cbaa79" providerId="LiveId" clId="{08259469-EA37-4589-94DB-D43DC49C6094}" dt="2026-02-20T17:50:16.878" v="291"/>
          <ac:spMkLst>
            <pc:docMk/>
            <pc:sldMk cId="327398095" sldId="1291"/>
            <ac:spMk id="82948" creationId="{730A46FC-133B-FC34-BEA4-FB6FF6913C03}"/>
          </ac:spMkLst>
        </pc:spChg>
      </pc:sldChg>
      <pc:sldChg chg="modSp add mod">
        <pc:chgData name="First Presbyterian Church, Blairstown, NJ" userId="96d466b960cbaa79" providerId="LiveId" clId="{08259469-EA37-4589-94DB-D43DC49C6094}" dt="2026-02-20T16:19:02.365" v="86" actId="20577"/>
        <pc:sldMkLst>
          <pc:docMk/>
          <pc:sldMk cId="883977692" sldId="1292"/>
        </pc:sldMkLst>
        <pc:spChg chg="mod">
          <ac:chgData name="First Presbyterian Church, Blairstown, NJ" userId="96d466b960cbaa79" providerId="LiveId" clId="{08259469-EA37-4589-94DB-D43DC49C6094}" dt="2026-02-20T16:19:02.365" v="86" actId="20577"/>
          <ac:spMkLst>
            <pc:docMk/>
            <pc:sldMk cId="883977692" sldId="1292"/>
            <ac:spMk id="17410" creationId="{AC15F68A-FDE3-434A-291F-4B95A3628B06}"/>
          </ac:spMkLst>
        </pc:spChg>
      </pc:sldChg>
      <pc:sldChg chg="modSp add mod">
        <pc:chgData name="First Presbyterian Church, Blairstown, NJ" userId="96d466b960cbaa79" providerId="LiveId" clId="{08259469-EA37-4589-94DB-D43DC49C6094}" dt="2026-02-20T16:23:03.523" v="132" actId="20577"/>
        <pc:sldMkLst>
          <pc:docMk/>
          <pc:sldMk cId="3247201632" sldId="1293"/>
        </pc:sldMkLst>
        <pc:spChg chg="mod">
          <ac:chgData name="First Presbyterian Church, Blairstown, NJ" userId="96d466b960cbaa79" providerId="LiveId" clId="{08259469-EA37-4589-94DB-D43DC49C6094}" dt="2026-02-20T16:23:03.523" v="132" actId="20577"/>
          <ac:spMkLst>
            <pc:docMk/>
            <pc:sldMk cId="3247201632" sldId="1293"/>
            <ac:spMk id="4" creationId="{FDB61A74-ABBC-EBE5-523B-6C652AB2AC16}"/>
          </ac:spMkLst>
        </pc:spChg>
      </pc:sldChg>
      <pc:sldChg chg="modSp add mod">
        <pc:chgData name="First Presbyterian Church, Blairstown, NJ" userId="96d466b960cbaa79" providerId="LiveId" clId="{08259469-EA37-4589-94DB-D43DC49C6094}" dt="2026-02-20T16:27:56.964" v="203" actId="6549"/>
        <pc:sldMkLst>
          <pc:docMk/>
          <pc:sldMk cId="456315985" sldId="1294"/>
        </pc:sldMkLst>
        <pc:spChg chg="mod">
          <ac:chgData name="First Presbyterian Church, Blairstown, NJ" userId="96d466b960cbaa79" providerId="LiveId" clId="{08259469-EA37-4589-94DB-D43DC49C6094}" dt="2026-02-20T16:27:56.964" v="203" actId="6549"/>
          <ac:spMkLst>
            <pc:docMk/>
            <pc:sldMk cId="456315985" sldId="1294"/>
            <ac:spMk id="14338" creationId="{3792339A-7E7D-F9CD-DA08-FF9EA2D3A885}"/>
          </ac:spMkLst>
        </pc:spChg>
      </pc:sldChg>
      <pc:sldChg chg="modSp add del mod">
        <pc:chgData name="First Presbyterian Church, Blairstown, NJ" userId="96d466b960cbaa79" providerId="LiveId" clId="{08259469-EA37-4589-94DB-D43DC49C6094}" dt="2026-02-20T16:50:12.358" v="281" actId="47"/>
        <pc:sldMkLst>
          <pc:docMk/>
          <pc:sldMk cId="2873918282" sldId="1295"/>
        </pc:sldMkLst>
        <pc:spChg chg="mod">
          <ac:chgData name="First Presbyterian Church, Blairstown, NJ" userId="96d466b960cbaa79" providerId="LiveId" clId="{08259469-EA37-4589-94DB-D43DC49C6094}" dt="2026-02-20T16:28:24.590" v="217" actId="6549"/>
          <ac:spMkLst>
            <pc:docMk/>
            <pc:sldMk cId="2873918282" sldId="1295"/>
            <ac:spMk id="14338" creationId="{2D81D964-2D96-C568-1A4C-914F674F6D1D}"/>
          </ac:spMkLst>
        </pc:spChg>
      </pc:sldChg>
      <pc:sldChg chg="modSp add mod">
        <pc:chgData name="First Presbyterian Church, Blairstown, NJ" userId="96d466b960cbaa79" providerId="LiveId" clId="{08259469-EA37-4589-94DB-D43DC49C6094}" dt="2026-02-20T16:28:54.580" v="230" actId="20577"/>
        <pc:sldMkLst>
          <pc:docMk/>
          <pc:sldMk cId="1839274324" sldId="1296"/>
        </pc:sldMkLst>
        <pc:spChg chg="mod">
          <ac:chgData name="First Presbyterian Church, Blairstown, NJ" userId="96d466b960cbaa79" providerId="LiveId" clId="{08259469-EA37-4589-94DB-D43DC49C6094}" dt="2026-02-20T16:28:54.580" v="230" actId="20577"/>
          <ac:spMkLst>
            <pc:docMk/>
            <pc:sldMk cId="1839274324" sldId="1296"/>
            <ac:spMk id="14338" creationId="{5862718C-BB71-BF71-A9C2-E883DC850E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02/20/2026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026D-D83B-947E-D1F1-6B4207768A8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D3003FD-8A59-4C3F-7973-44C651FED2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B28C33A-2A75-1B1F-AF76-C8495743EA6B}"/>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D2BF0CA-5B20-112B-747D-41DA038E2F4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Tree>
    <p:extLst>
      <p:ext uri="{BB962C8B-B14F-4D97-AF65-F5344CB8AC3E}">
        <p14:creationId xmlns:p14="http://schemas.microsoft.com/office/powerpoint/2010/main" val="8242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014D5-386E-41E0-7882-D91414A87A12}"/>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80C3A6-402F-FE7A-24F6-12CC8B22300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84E8DEF-77B9-EE18-7F35-D07CAF6992D3}"/>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D040DB41-DEF1-F8B6-DE1F-35E53C900E82}"/>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Tree>
    <p:extLst>
      <p:ext uri="{BB962C8B-B14F-4D97-AF65-F5344CB8AC3E}">
        <p14:creationId xmlns:p14="http://schemas.microsoft.com/office/powerpoint/2010/main" val="377145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33384"/>
            <a:ext cx="8865325"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Genesis 2:15–17; 3:1–7</a:t>
            </a:r>
          </a:p>
          <a:p>
            <a:pPr algn="ctr">
              <a:buNone/>
              <a:defRPr/>
            </a:pPr>
            <a:r>
              <a:rPr lang="en-US" sz="2400" b="0" i="1" dirty="0">
                <a:cs typeface="Arial" pitchFamily="34" charset="0"/>
              </a:rPr>
              <a:t>The fall of humanity.</a:t>
            </a:r>
          </a:p>
          <a:p>
            <a:pPr indent="233363" algn="just">
              <a:lnSpc>
                <a:spcPct val="150000"/>
              </a:lnSpc>
              <a:buNone/>
            </a:pP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God took the man and put him in the garden of Eden to till it and keep it. </a:t>
            </a: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And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God commanded the man, “You may freely eat of every tree of the garden, </a:t>
            </a: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but of the tree of the knowledge of good and evil you shall not eat, for in the day that you eat of it you shall die.”</a:t>
            </a:r>
          </a:p>
          <a:p>
            <a:pPr indent="233363" algn="just">
              <a:lnSpc>
                <a:spcPct val="150000"/>
              </a:lnSpc>
              <a:buNone/>
            </a:pPr>
            <a:r>
              <a:rPr lang="en-US" sz="2800" b="1"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Now the serpent was more crafty than any other wild animal that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God had made. </a:t>
            </a: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dirty="0">
                <a:effectLst>
                  <a:outerShdw blurRad="38100" dist="38100" dir="2700000" algn="tl">
                    <a:srgbClr val="000000">
                      <a:alpha val="43137"/>
                    </a:srgbClr>
                  </a:outerShdw>
                </a:effectLst>
              </a:rPr>
              <a:t>He said to the woman, “Did God say, ‘You shall not eat from any tree in the garden’?”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The woman said to the serpent, “We may eat of the fruit of the trees in the garden,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but God said, ‘You shall not eat of the fruit of the tree that is in the middle of the garden, nor shall you touch it, or you shall die.’ ”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But the serpent said to the woman, “You will not die, </a:t>
            </a: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for God knows that when you eat of it your eyes will be opened, and you will be like God, knowing good and evil.” . . .</a:t>
            </a:r>
          </a:p>
        </p:txBody>
      </p:sp>
    </p:spTree>
    <p:extLst>
      <p:ext uri="{BB962C8B-B14F-4D97-AF65-F5344CB8AC3E}">
        <p14:creationId xmlns:p14="http://schemas.microsoft.com/office/powerpoint/2010/main" val="88397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152400" y="76200"/>
            <a:ext cx="88392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So when the woman saw that the tree was good for food and that it was a delight to the eyes and that the tree was to be desired to make one wise, she took of its fruit and ate, and she also gave some to her husband, who was with her, and he ate. </a:t>
            </a: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Then the eyes of both were opened, and they knew that they were naked, and they sewed fig leaves together and made loincloths for themselves.</a:t>
            </a: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08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4: 1–11</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Jesus resists temptation</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233363" algn="just">
              <a:lnSpc>
                <a:spcPct val="150000"/>
              </a:lnSpc>
              <a:buNone/>
            </a:pPr>
            <a:r>
              <a:rPr lang="en-US" sz="2800" b="1"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Then Jesus was led up by the Spirit into the wilderness to be tested by the devil.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He fasted forty days and forty nights, and afterward he was famished.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The tempter came and said to him, “If you are the Son of God, command these stones to become loaves of bread.”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But he answered, “It is written, </a:t>
            </a:r>
          </a:p>
          <a:p>
            <a:pPr indent="287338" algn="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5821465"/>
          </a:xfrm>
          <a:prstGeom prst="rect">
            <a:avLst/>
          </a:prstGeom>
          <a:noFill/>
        </p:spPr>
        <p:txBody>
          <a:bodyPr wrap="square">
            <a:spAutoFit/>
          </a:bodyPr>
          <a:lstStyle/>
          <a:p>
            <a:pPr indent="233363">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does not live by bread alone,  but by every word that comes from the mouth of God.’ ”</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 devil took him to the holy city and placed him on the pinnacle of the temple,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saying to him, “If you are the Son of God, throw yourself down, for it is written,</a:t>
            </a:r>
          </a:p>
          <a:p>
            <a:pPr indent="233363">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will command his angels concerning you,’</a:t>
            </a:r>
            <a:b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‘On their hands they will bear you up,</a:t>
            </a:r>
          </a:p>
          <a:p>
            <a:pPr indent="233363" algn="r">
              <a:lnSpc>
                <a:spcPct val="150000"/>
              </a:lnSpc>
              <a:buNone/>
            </a:pP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5821465"/>
          </a:xfrm>
          <a:prstGeom prst="rect">
            <a:avLst/>
          </a:prstGeom>
          <a:noFill/>
        </p:spPr>
        <p:txBody>
          <a:bodyPr wrap="square">
            <a:spAutoFit/>
          </a:bodyPr>
          <a:lstStyle/>
          <a:p>
            <a:pPr>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that you will not dash your foot against a stone.’ ”</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him, “Again it is written, ‘Do not put the Lord your God to the test.’ ”</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Again, the devil took him to a very high mountain and showed him all the kingdoms of the world and their glory,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he said to him, “All these I will give you, if you will fall down and worship 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Jesus said to him, “Away with you, Satan! for it is written, . . .</a:t>
            </a:r>
          </a:p>
        </p:txBody>
      </p:sp>
    </p:spTree>
    <p:extLst>
      <p:ext uri="{BB962C8B-B14F-4D97-AF65-F5344CB8AC3E}">
        <p14:creationId xmlns:p14="http://schemas.microsoft.com/office/powerpoint/2010/main" val="324720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937B-A313-414C-99C0-3299546D40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88E637-BB7F-2467-2E95-8D802101B888}"/>
              </a:ext>
            </a:extLst>
          </p:cNvPr>
          <p:cNvSpPr txBox="1"/>
          <p:nvPr/>
        </p:nvSpPr>
        <p:spPr>
          <a:xfrm>
            <a:off x="323850" y="152400"/>
            <a:ext cx="8496300" cy="1943481"/>
          </a:xfrm>
          <a:prstGeom prst="rect">
            <a:avLst/>
          </a:prstGeom>
          <a:noFill/>
        </p:spPr>
        <p:txBody>
          <a:bodyPr wrap="square">
            <a:spAutoFit/>
          </a:bodyPr>
          <a:lstStyle/>
          <a:p>
            <a:pPr indent="233363">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‘Worship the Lord your God,  and serve only him.’ ”</a:t>
            </a:r>
          </a:p>
          <a:p>
            <a:pPr indent="2333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 devil left him, and suddenly angels came and waited on him.</a:t>
            </a:r>
          </a:p>
        </p:txBody>
      </p:sp>
    </p:spTree>
    <p:extLst>
      <p:ext uri="{BB962C8B-B14F-4D97-AF65-F5344CB8AC3E}">
        <p14:creationId xmlns:p14="http://schemas.microsoft.com/office/powerpoint/2010/main" val="70602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3200" i="1" dirty="0"/>
              <a:t>“In Your House, O Lord” </a:t>
            </a:r>
          </a:p>
          <a:p>
            <a:pPr algn="ctr">
              <a:spcBef>
                <a:spcPct val="20000"/>
              </a:spcBef>
              <a:spcAft>
                <a:spcPts val="600"/>
              </a:spcAft>
              <a:buClr>
                <a:schemeClr val="tx2"/>
              </a:buClr>
              <a:buSzPct val="70000"/>
              <a:buFont typeface="Wingdings 2" charset="2"/>
            </a:pPr>
            <a:r>
              <a:rPr lang="en-US" sz="2800" i="1" dirty="0"/>
              <a:t>by Jay Turner</a:t>
            </a:r>
            <a:endParaRPr lang="en-US" sz="48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933952"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MEDITATION:</a:t>
            </a:r>
          </a:p>
          <a:p>
            <a:pPr algn="ct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Trials, Temptations, </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&amp; Triumphs</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553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A Contemporary Apostle’s Creed	</a:t>
            </a:r>
          </a:p>
          <a:p>
            <a:pPr marR="0" indent="171450" algn="just">
              <a:lnSpc>
                <a:spcPct val="150000"/>
              </a:lnSpc>
              <a:spcBef>
                <a:spcPts val="0"/>
              </a:spcBef>
              <a:buNone/>
            </a:pPr>
            <a:endPar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endParaRP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76200"/>
            <a:ext cx="87249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believe in Jesus, who turned water into wine, partied with outcasts and sinners, and touched the broken so they could leap and dance.  I believe Jesus opened the doors and set an extra place so we could feast.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believe in the Holy Spirit, who prompts us to smile, who sends us invitations to come and dine, . . .</a:t>
            </a:r>
          </a:p>
        </p:txBody>
      </p:sp>
    </p:spTree>
    <p:extLst>
      <p:ext uri="{BB962C8B-B14F-4D97-AF65-F5344CB8AC3E}">
        <p14:creationId xmlns:p14="http://schemas.microsoft.com/office/powerpoint/2010/main" val="248024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09550" y="3810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who nudges us to openness and tenderness.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 believe the Spirit is present every time we gather to break bread and stirs within us the desire to live joyfully and walk hopefully.  Forever, I will live in the embrace of God and be a witness to Christ’s resurrection joy.   Amen.</a:t>
            </a:r>
          </a:p>
        </p:txBody>
      </p:sp>
    </p:spTree>
    <p:extLst>
      <p:ext uri="{BB962C8B-B14F-4D97-AF65-F5344CB8AC3E}">
        <p14:creationId xmlns:p14="http://schemas.microsoft.com/office/powerpoint/2010/main" val="54147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80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a:t>
            </a:r>
            <a:r>
              <a:rPr lang="en-US" altLang="en-US" sz="2400" b="0" i="1" dirty="0">
                <a:effectLst>
                  <a:outerShdw blurRad="38100" dist="38100" dir="2700000" algn="tl">
                    <a:srgbClr val="000000">
                      <a:alpha val="43137"/>
                    </a:srgbClr>
                  </a:outerShdw>
                </a:effectLst>
              </a:rPr>
              <a:t>   O Lord, You Were Sent</a:t>
            </a:r>
            <a:r>
              <a:rPr lang="en-US" altLang="en-US" sz="2000" b="0" i="1" dirty="0">
                <a:effectLst>
                  <a:outerShdw blurRad="38100" dist="38100" dir="2700000" algn="tl">
                    <a:srgbClr val="000000">
                      <a:alpha val="43137"/>
                    </a:srgbClr>
                  </a:outerShdw>
                </a:effectLst>
              </a:rPr>
              <a:t>		 Tune #361</a:t>
            </a:r>
          </a:p>
          <a:p>
            <a:pPr algn="r" eaLnBrk="1" hangingPunct="1">
              <a:spcBef>
                <a:spcPct val="0"/>
              </a:spcBef>
              <a:buClrTx/>
              <a:buSzTx/>
              <a:buFontTx/>
              <a:buNone/>
              <a:defRPr/>
            </a:pPr>
            <a:r>
              <a:rPr lang="en-US" altLang="en-US" sz="2000" b="0" i="1" dirty="0">
                <a:effectLst>
                  <a:outerShdw blurRad="38100" dist="38100" dir="2700000" algn="tl">
                    <a:srgbClr val="000000">
                      <a:alpha val="43137"/>
                    </a:srgbClr>
                  </a:outerShdw>
                </a:effectLst>
              </a:rPr>
              <a:t>© 2000 by Carolyn Winfrey Gillette</a:t>
            </a:r>
          </a:p>
          <a:p>
            <a:pPr eaLnBrk="1" hangingPunct="1">
              <a:spcBef>
                <a:spcPct val="0"/>
              </a:spcBef>
              <a:buClrTx/>
              <a:buSzTx/>
              <a:buFontTx/>
              <a:buNone/>
              <a:defRPr/>
            </a:pPr>
            <a:endParaRPr lang="en-US" altLang="en-US" sz="2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Our Lord, you were sent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a place wild and vast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ponder your mission, to pray and to fast;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Then hungry and weary,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faced night and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subtle temptations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turn from God's way.</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sz="3000" b="1" i="1" dirty="0">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3450-6A2C-2CC8-0DDA-25ED0BC4F7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92339A-7E7D-F9CD-DA08-FF9EA2D3A885}"/>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could it be wrong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want bread on the shelf?</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seek, in one's serving,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first serve one's self?</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But by God's own word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remained ever sure: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It's only in God that our lives are secure.</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30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31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68DB-6794-6674-73CB-2E26A0B78EE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5862718C-BB71-BF71-A9C2-E883DC850EAC}"/>
              </a:ext>
            </a:extLst>
          </p:cNvPr>
          <p:cNvSpPr txBox="1">
            <a:spLocks noChangeArrowheads="1"/>
          </p:cNvSpPr>
          <p:nvPr/>
        </p:nvSpPr>
        <p:spPr bwMode="auto">
          <a:xfrm>
            <a:off x="-76200" y="0"/>
            <a:ext cx="9220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could it be wrong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just once bow the knee,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shake hands with sin to achieve victory?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Yet you made it clear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no matter the cost: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path was obedience,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way was the cross.</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83927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381000" y="76200"/>
            <a:ext cx="84963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God of compassion, we commit and commend ourselves to you, in whom we live, move, and have our being.</a:t>
            </a:r>
          </a:p>
          <a:p>
            <a:pPr marL="742950" indent="1588">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Be the goal of my earthly pilgrimage, and my heartfelt rest along the way.</a:t>
            </a:r>
          </a:p>
          <a:p>
            <a:pPr marL="233363" indent="-4763">
              <a:spcBef>
                <a:spcPts val="0"/>
              </a:spcBef>
              <a:buFont typeface="Wingdings" pitchFamily="2" charset="2"/>
              <a:buNone/>
              <a:tabLst/>
              <a:defRPr/>
            </a:pPr>
            <a:r>
              <a:rPr lang="en-US" altLang="en-US" sz="2400" b="0" dirty="0">
                <a:effectLst>
                  <a:outerShdw blurRad="38100" dist="38100" dir="2700000" algn="tl">
                    <a:srgbClr val="000000">
                      <a:alpha val="43137"/>
                    </a:srgbClr>
                  </a:outerShdw>
                </a:effectLst>
              </a:rPr>
              <a:t>May our souls take refuge from the crowding turmoil of worldly thought beneath the shadow of your wings.</a:t>
            </a:r>
          </a:p>
          <a:p>
            <a:pPr marL="742950" indent="1588">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May our hearts, this sea of restless waves, find peace in you, O God.</a:t>
            </a: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That with grateful hearts and with lips of praise,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we may worship God.</a:t>
            </a: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5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194769"/>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Lord, in your struggle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chose to obey;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God's word filled your heart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you trusted God's 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Now risen, you save us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sins that destroy;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give us your Spirit,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peace and your joy. </a:t>
            </a:r>
            <a:endParaRPr lang="en-US" altLang="en-US" sz="3000" b="0" i="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Person’s Sin Changed Every Life	Tune: #370</a:t>
            </a:r>
          </a:p>
          <a:p>
            <a:pPr marL="0" indent="0" algn="r">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2011 by Carolyn Winfrey Gillette</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person's sin changed every life;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Adam strayed, we too were lost.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world soon filled with death and strife</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every person bears the cost.</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 satisfied with what you gave,</a:t>
            </a:r>
          </a:p>
          <a:p>
            <a:pPr marL="0" indent="0" algn="ctr">
              <a:lnSpc>
                <a:spcPct val="150000"/>
              </a:lnSpc>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people sought to be like you. </a:t>
            </a:r>
          </a:p>
          <a:p>
            <a:pPr marL="0" indent="0" algn="ctr">
              <a:lnSpc>
                <a:spcPct val="150000"/>
              </a:lnSpc>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Those early humans disobeyed—</a:t>
            </a:r>
          </a:p>
          <a:p>
            <a:pPr marL="0" indent="0" algn="ctr">
              <a:lnSpc>
                <a:spcPct val="150000"/>
              </a:lnSpc>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Their story is our story, too.</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91E1-17EC-B358-E814-67AB5968945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E8BD3005-37FA-3325-D047-6E55DDFB054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God, in love you sent your Son,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as in Adam we did fall,</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through the faithfulness of One,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Salvation was your gift to all.</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40348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982A-699C-42F9-D2D7-700D9FE52775}"/>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3B1913F7-AF65-8655-03D8-92B492409C4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we've seen what death can do,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with joy we know rebirth.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Jesus Christ, you make us new </a:t>
            </a:r>
          </a:p>
          <a:p>
            <a:pPr marL="0" indent="0" algn="ctr">
              <a:lnSpc>
                <a:spcPct val="150000"/>
              </a:lnSpc>
              <a:spcBef>
                <a:spcPts val="0"/>
              </a:spcBef>
              <a:spcAft>
                <a:spcPts val="0"/>
              </a:spcAft>
              <a:buFont typeface="Wingdings" panose="05000000000000000000" pitchFamily="2" charset="2"/>
              <a:buNone/>
              <a:defRPr/>
            </a:pPr>
            <a:r>
              <a:rPr lang="en-US" sz="36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give your life for all the earth.</a:t>
            </a:r>
          </a:p>
        </p:txBody>
      </p:sp>
    </p:spTree>
    <p:extLst>
      <p:ext uri="{BB962C8B-B14F-4D97-AF65-F5344CB8AC3E}">
        <p14:creationId xmlns:p14="http://schemas.microsoft.com/office/powerpoint/2010/main" val="2242754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a:t>
            </a:r>
            <a:r>
              <a:rPr lang="en-US" altLang="en-US" sz="2200" b="0" i="1" dirty="0">
                <a:effectLst>
                  <a:outerShdw blurRad="38100" dist="38100" dir="2700000" algn="tl">
                    <a:srgbClr val="000000">
                      <a:alpha val="43137"/>
                    </a:srgbClr>
                  </a:outerShdw>
                </a:effectLst>
              </a:rPr>
              <a:t> No. 355  	Hear the Good News of Salvation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 the good news of salvation: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died to show God’s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Such great kindness! Such great mercy!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to us from heaven above.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how much I love You!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You save from sin!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I love You! Look upon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me still and cleanse within.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endParaRPr lang="en-US" altLang="en-US" b="1"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76200" y="218105"/>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the sins I have committed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my </a:t>
            </a:r>
            <a:r>
              <a:rPr lang="en-US" altLang="en-US" b="1" i="1" dirty="0" err="1">
                <a:effectLst>
                  <a:outerShdw blurRad="38100" dist="38100" dir="2700000" algn="tl">
                    <a:srgbClr val="000000">
                      <a:alpha val="43137"/>
                    </a:srgbClr>
                  </a:outerShdw>
                </a:effectLst>
              </a:rPr>
              <a:t>Saviour</a:t>
            </a:r>
            <a:r>
              <a:rPr lang="en-US" altLang="en-US" b="1" i="1" dirty="0">
                <a:effectLst>
                  <a:outerShdw blurRad="38100" dist="38100" dir="2700000" algn="tl">
                    <a:srgbClr val="000000">
                      <a:alpha val="43137"/>
                    </a:srgbClr>
                  </a:outerShdw>
                </a:effectLst>
              </a:rPr>
              <a:t> now I bring.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bow down with ears of anguish;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forgives and so I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how much I love You!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You save from sin!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I love You! Look upon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me still and cleanse within.</a:t>
            </a:r>
            <a:endParaRPr lang="en-US" altLang="en-US"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3439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mercy, you sent Jesus, your Son, to seek and save the lost. We confess that too frequently we stray from your will. Misguided by our pride, we often view ourselves pure when we are stained, great when we are small, loving when we fail to love as you first loved us.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Forgive us when we have neglected to do what is right, to love loyalty, and to walk humbly with you, our God. Grant us grace and wisdom to walk your righteous path and to live restored unto the joy of your salvation. Amen.</a:t>
            </a:r>
          </a:p>
        </p:txBody>
      </p:sp>
    </p:spTree>
    <p:extLst>
      <p:ext uri="{BB962C8B-B14F-4D97-AF65-F5344CB8AC3E}">
        <p14:creationId xmlns:p14="http://schemas.microsoft.com/office/powerpoint/2010/main" val="32739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By the saving work of Jesus’ death on the cross and by </a:t>
            </a: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power of his resurrection…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GLORIA PATRI: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579    Glory Be to the Father</a:t>
            </a:r>
          </a:p>
          <a:p>
            <a:pPr marL="0" indent="0" algn="ctr">
              <a:lnSpc>
                <a:spcPct val="150000"/>
              </a:lnSpc>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be to the Father,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Holy Ghost;</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world without end.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33810</TotalTime>
  <Words>2054</Words>
  <Application>Microsoft Office PowerPoint</Application>
  <PresentationFormat>Letter Paper (8.5x11 in)</PresentationFormat>
  <Paragraphs>218</Paragraphs>
  <Slides>37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1289</cp:revision>
  <cp:lastPrinted>2026-02-06T19:41:13Z</cp:lastPrinted>
  <dcterms:created xsi:type="dcterms:W3CDTF">2009-07-01T23:04:59Z</dcterms:created>
  <dcterms:modified xsi:type="dcterms:W3CDTF">2026-02-20T19:29:28Z</dcterms:modified>
</cp:coreProperties>
</file>