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7"/>
  </p:notesMasterIdLst>
  <p:handoutMasterIdLst>
    <p:handoutMasterId r:id="rId38"/>
  </p:handoutMasterIdLst>
  <p:sldIdLst>
    <p:sldId id="1149" r:id="rId2"/>
    <p:sldId id="1162" r:id="rId3"/>
    <p:sldId id="1189" r:id="rId4"/>
    <p:sldId id="1287" r:id="rId5"/>
    <p:sldId id="1138" r:id="rId6"/>
    <p:sldId id="1288" r:id="rId7"/>
    <p:sldId id="1289" r:id="rId8"/>
    <p:sldId id="721" r:id="rId9"/>
    <p:sldId id="1291" r:id="rId10"/>
    <p:sldId id="259" r:id="rId11"/>
    <p:sldId id="1180" r:id="rId12"/>
    <p:sldId id="993" r:id="rId13"/>
    <p:sldId id="792" r:id="rId14"/>
    <p:sldId id="1150" r:id="rId15"/>
    <p:sldId id="1257" r:id="rId16"/>
    <p:sldId id="905" r:id="rId17"/>
    <p:sldId id="920" r:id="rId18"/>
    <p:sldId id="921" r:id="rId19"/>
    <p:sldId id="1280" r:id="rId20"/>
    <p:sldId id="1281" r:id="rId21"/>
    <p:sldId id="1133" r:id="rId22"/>
    <p:sldId id="1154" r:id="rId23"/>
    <p:sldId id="1260" r:id="rId24"/>
    <p:sldId id="750" r:id="rId25"/>
    <p:sldId id="1282" r:id="rId26"/>
    <p:sldId id="1040" r:id="rId27"/>
    <p:sldId id="924" r:id="rId28"/>
    <p:sldId id="925" r:id="rId29"/>
    <p:sldId id="863" r:id="rId30"/>
    <p:sldId id="1276" r:id="rId31"/>
    <p:sldId id="1098" r:id="rId32"/>
    <p:sldId id="1177" r:id="rId33"/>
    <p:sldId id="1192" r:id="rId34"/>
    <p:sldId id="1197" r:id="rId35"/>
    <p:sldId id="531" r:id="rId36"/>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1EE20-6668-45A4-87D9-FBC3C56F7847}" v="33" dt="2026-02-06T19:39:27.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2-06T19:48:45.521" v="357" actId="6549"/>
      <pc:docMkLst>
        <pc:docMk/>
      </pc:docMkLst>
      <pc:sldChg chg="modSp mod">
        <pc:chgData name="First Presbyterian Church, Blairstown, NJ" userId="96d466b960cbaa79" providerId="LiveId" clId="{08259469-EA37-4589-94DB-D43DC49C6094}" dt="2026-02-06T19:11:41.927" v="348"/>
        <pc:sldMkLst>
          <pc:docMk/>
          <pc:sldMk cId="0" sldId="259"/>
        </pc:sldMkLst>
        <pc:spChg chg="mod">
          <ac:chgData name="First Presbyterian Church, Blairstown, NJ" userId="96d466b960cbaa79" providerId="LiveId" clId="{08259469-EA37-4589-94DB-D43DC49C6094}" dt="2026-02-06T19:11:41.927" v="348"/>
          <ac:spMkLst>
            <pc:docMk/>
            <pc:sldMk cId="0" sldId="259"/>
            <ac:spMk id="8194" creationId="{BC6D61EA-6048-4BEF-91FB-A3938ABBBFCE}"/>
          </ac:spMkLst>
        </pc:spChg>
      </pc:sldChg>
      <pc:sldChg chg="modSp add del mod">
        <pc:chgData name="First Presbyterian Church, Blairstown, NJ" userId="96d466b960cbaa79" providerId="LiveId" clId="{08259469-EA37-4589-94DB-D43DC49C6094}" dt="2026-02-06T19:39:31.417" v="356" actId="47"/>
        <pc:sldMkLst>
          <pc:docMk/>
          <pc:sldMk cId="0" sldId="694"/>
        </pc:sldMkLst>
      </pc:sldChg>
      <pc:sldChg chg="modSp mod">
        <pc:chgData name="First Presbyterian Church, Blairstown, NJ" userId="96d466b960cbaa79" providerId="LiveId" clId="{08259469-EA37-4589-94DB-D43DC49C6094}" dt="2026-02-06T19:09:46.160" v="337" actId="14100"/>
        <pc:sldMkLst>
          <pc:docMk/>
          <pc:sldMk cId="0" sldId="721"/>
        </pc:sldMkLst>
        <pc:spChg chg="mod">
          <ac:chgData name="First Presbyterian Church, Blairstown, NJ" userId="96d466b960cbaa79" providerId="LiveId" clId="{08259469-EA37-4589-94DB-D43DC49C6094}" dt="2026-02-06T19:09:46.160" v="337" actId="14100"/>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2-03T15:56:13.534" v="121" actId="20577"/>
        <pc:sldMkLst>
          <pc:docMk/>
          <pc:sldMk cId="0" sldId="750"/>
        </pc:sldMkLst>
        <pc:spChg chg="mod">
          <ac:chgData name="First Presbyterian Church, Blairstown, NJ" userId="96d466b960cbaa79" providerId="LiveId" clId="{08259469-EA37-4589-94DB-D43DC49C6094}" dt="2026-02-03T15:56:13.534" v="121" actId="20577"/>
          <ac:spMkLst>
            <pc:docMk/>
            <pc:sldMk cId="0" sldId="750"/>
            <ac:spMk id="14338" creationId="{D522C88E-8367-8040-CCB7-512F5506FFFD}"/>
          </ac:spMkLst>
        </pc:spChg>
      </pc:sldChg>
      <pc:sldChg chg="modSp mod">
        <pc:chgData name="First Presbyterian Church, Blairstown, NJ" userId="96d466b960cbaa79" providerId="LiveId" clId="{08259469-EA37-4589-94DB-D43DC49C6094}" dt="2026-02-03T15:48:48.254" v="92" actId="20577"/>
        <pc:sldMkLst>
          <pc:docMk/>
          <pc:sldMk cId="1174558784" sldId="905"/>
        </pc:sldMkLst>
        <pc:spChg chg="mod">
          <ac:chgData name="First Presbyterian Church, Blairstown, NJ" userId="96d466b960cbaa79" providerId="LiveId" clId="{08259469-EA37-4589-94DB-D43DC49C6094}" dt="2026-02-03T15:48:48.254" v="92" actId="20577"/>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2-03T15:48:57.885" v="95" actId="6549"/>
        <pc:sldMkLst>
          <pc:docMk/>
          <pc:sldMk cId="533685851" sldId="920"/>
        </pc:sldMkLst>
        <pc:spChg chg="mod">
          <ac:chgData name="First Presbyterian Church, Blairstown, NJ" userId="96d466b960cbaa79" providerId="LiveId" clId="{08259469-EA37-4589-94DB-D43DC49C6094}" dt="2026-02-03T15:48:57.885" v="95" actId="6549"/>
          <ac:spMkLst>
            <pc:docMk/>
            <pc:sldMk cId="533685851" sldId="920"/>
            <ac:spMk id="17410" creationId="{4532FAAA-3A0F-4CF3-BD4A-7E5B879733B0}"/>
          </ac:spMkLst>
        </pc:spChg>
      </pc:sldChg>
      <pc:sldChg chg="modSp mod">
        <pc:chgData name="First Presbyterian Church, Blairstown, NJ" userId="96d466b960cbaa79" providerId="LiveId" clId="{08259469-EA37-4589-94DB-D43DC49C6094}" dt="2026-02-03T15:50:14.496" v="107" actId="21"/>
        <pc:sldMkLst>
          <pc:docMk/>
          <pc:sldMk cId="2704173309" sldId="921"/>
        </pc:sldMkLst>
        <pc:spChg chg="mod">
          <ac:chgData name="First Presbyterian Church, Blairstown, NJ" userId="96d466b960cbaa79" providerId="LiveId" clId="{08259469-EA37-4589-94DB-D43DC49C6094}" dt="2026-02-03T15:50:14.496" v="107" actId="21"/>
          <ac:spMkLst>
            <pc:docMk/>
            <pc:sldMk cId="2704173309" sldId="921"/>
            <ac:spMk id="17410" creationId="{4532FAAA-3A0F-4CF3-BD4A-7E5B879733B0}"/>
          </ac:spMkLst>
        </pc:spChg>
      </pc:sldChg>
      <pc:sldChg chg="modSp add mod">
        <pc:chgData name="First Presbyterian Church, Blairstown, NJ" userId="96d466b960cbaa79" providerId="LiveId" clId="{08259469-EA37-4589-94DB-D43DC49C6094}" dt="2026-02-06T19:48:45.521" v="357" actId="6549"/>
        <pc:sldMkLst>
          <pc:docMk/>
          <pc:sldMk cId="0" sldId="924"/>
        </pc:sldMkLst>
        <pc:spChg chg="mod">
          <ac:chgData name="First Presbyterian Church, Blairstown, NJ" userId="96d466b960cbaa79" providerId="LiveId" clId="{08259469-EA37-4589-94DB-D43DC49C6094}" dt="2026-02-06T19:48:45.521" v="357" actId="6549"/>
          <ac:spMkLst>
            <pc:docMk/>
            <pc:sldMk cId="0" sldId="924"/>
            <ac:spMk id="14338" creationId="{E04D0EAF-1FA6-B6FF-EDAC-308F48DD72D2}"/>
          </ac:spMkLst>
        </pc:spChg>
      </pc:sldChg>
      <pc:sldChg chg="add">
        <pc:chgData name="First Presbyterian Church, Blairstown, NJ" userId="96d466b960cbaa79" providerId="LiveId" clId="{08259469-EA37-4589-94DB-D43DC49C6094}" dt="2026-02-06T19:38:49.919" v="353"/>
        <pc:sldMkLst>
          <pc:docMk/>
          <pc:sldMk cId="0" sldId="925"/>
        </pc:sldMkLst>
      </pc:sldChg>
      <pc:sldChg chg="modSp add del mod">
        <pc:chgData name="First Presbyterian Church, Blairstown, NJ" userId="96d466b960cbaa79" providerId="LiveId" clId="{08259469-EA37-4589-94DB-D43DC49C6094}" dt="2026-02-06T19:39:31.417" v="356" actId="47"/>
        <pc:sldMkLst>
          <pc:docMk/>
          <pc:sldMk cId="1408542105" sldId="953"/>
        </pc:sldMkLst>
      </pc:sldChg>
      <pc:sldChg chg="modSp add del mod">
        <pc:chgData name="First Presbyterian Church, Blairstown, NJ" userId="96d466b960cbaa79" providerId="LiveId" clId="{08259469-EA37-4589-94DB-D43DC49C6094}" dt="2026-02-06T19:39:31.417" v="356" actId="47"/>
        <pc:sldMkLst>
          <pc:docMk/>
          <pc:sldMk cId="3010514642" sldId="954"/>
        </pc:sldMkLst>
      </pc:sldChg>
      <pc:sldChg chg="modSp add del mod">
        <pc:chgData name="First Presbyterian Church, Blairstown, NJ" userId="96d466b960cbaa79" providerId="LiveId" clId="{08259469-EA37-4589-94DB-D43DC49C6094}" dt="2026-02-06T19:39:31.417" v="356" actId="47"/>
        <pc:sldMkLst>
          <pc:docMk/>
          <pc:sldMk cId="2210037723" sldId="955"/>
        </pc:sldMkLst>
      </pc:sldChg>
      <pc:sldChg chg="modSp mod">
        <pc:chgData name="First Presbyterian Church, Blairstown, NJ" userId="96d466b960cbaa79" providerId="LiveId" clId="{08259469-EA37-4589-94DB-D43DC49C6094}" dt="2026-02-03T15:42:41.979" v="48" actId="20577"/>
        <pc:sldMkLst>
          <pc:docMk/>
          <pc:sldMk cId="3505342783" sldId="993"/>
        </pc:sldMkLst>
        <pc:spChg chg="mod">
          <ac:chgData name="First Presbyterian Church, Blairstown, NJ" userId="96d466b960cbaa79" providerId="LiveId" clId="{08259469-EA37-4589-94DB-D43DC49C6094}" dt="2026-02-03T15:42:41.979" v="48" actId="20577"/>
          <ac:spMkLst>
            <pc:docMk/>
            <pc:sldMk cId="3505342783" sldId="993"/>
            <ac:spMk id="8194" creationId="{F31512E2-F393-4D44-A63D-55F78F8B5DAA}"/>
          </ac:spMkLst>
        </pc:spChg>
      </pc:sldChg>
      <pc:sldChg chg="add del">
        <pc:chgData name="First Presbyterian Church, Blairstown, NJ" userId="96d466b960cbaa79" providerId="LiveId" clId="{08259469-EA37-4589-94DB-D43DC49C6094}" dt="2026-02-06T19:08:41.745" v="325" actId="47"/>
        <pc:sldMkLst>
          <pc:docMk/>
          <pc:sldMk cId="3099346118" sldId="995"/>
        </pc:sldMkLst>
      </pc:sldChg>
      <pc:sldChg chg="modSp">
        <pc:chgData name="First Presbyterian Church, Blairstown, NJ" userId="96d466b960cbaa79" providerId="LiveId" clId="{08259469-EA37-4589-94DB-D43DC49C6094}" dt="2026-02-03T15:56:27.709" v="127" actId="1076"/>
        <pc:sldMkLst>
          <pc:docMk/>
          <pc:sldMk cId="541476239" sldId="1040"/>
        </pc:sldMkLst>
        <pc:spChg chg="mod">
          <ac:chgData name="First Presbyterian Church, Blairstown, NJ" userId="96d466b960cbaa79" providerId="LiveId" clId="{08259469-EA37-4589-94DB-D43DC49C6094}" dt="2026-02-03T15:56:27.709" v="127" actId="1076"/>
          <ac:spMkLst>
            <pc:docMk/>
            <pc:sldMk cId="541476239" sldId="1040"/>
            <ac:spMk id="14338" creationId="{D522C88E-8367-8040-CCB7-512F5506FFFD}"/>
          </ac:spMkLst>
        </pc:spChg>
      </pc:sldChg>
      <pc:sldChg chg="add">
        <pc:chgData name="First Presbyterian Church, Blairstown, NJ" userId="96d466b960cbaa79" providerId="LiveId" clId="{08259469-EA37-4589-94DB-D43DC49C6094}" dt="2026-02-06T19:39:27.473" v="355"/>
        <pc:sldMkLst>
          <pc:docMk/>
          <pc:sldMk cId="0" sldId="1098"/>
        </pc:sldMkLst>
      </pc:sldChg>
      <pc:sldChg chg="add del">
        <pc:chgData name="First Presbyterian Church, Blairstown, NJ" userId="96d466b960cbaa79" providerId="LiveId" clId="{08259469-EA37-4589-94DB-D43DC49C6094}" dt="2026-02-06T19:08:41.745" v="325" actId="47"/>
        <pc:sldMkLst>
          <pc:docMk/>
          <pc:sldMk cId="828248375" sldId="1104"/>
        </pc:sldMkLst>
      </pc:sldChg>
      <pc:sldChg chg="modSp mod">
        <pc:chgData name="First Presbyterian Church, Blairstown, NJ" userId="96d466b960cbaa79" providerId="LiveId" clId="{08259469-EA37-4589-94DB-D43DC49C6094}" dt="2026-02-03T15:55:28.682" v="115" actId="6549"/>
        <pc:sldMkLst>
          <pc:docMk/>
          <pc:sldMk cId="949462407" sldId="1133"/>
        </pc:sldMkLst>
        <pc:spChg chg="mod">
          <ac:chgData name="First Presbyterian Church, Blairstown, NJ" userId="96d466b960cbaa79" providerId="LiveId" clId="{08259469-EA37-4589-94DB-D43DC49C6094}" dt="2026-02-03T15:55:28.682" v="115" actId="6549"/>
          <ac:spMkLst>
            <pc:docMk/>
            <pc:sldMk cId="949462407" sldId="1133"/>
            <ac:spMk id="4" creationId="{CFC89C4D-D273-C32D-F82B-B270049DFDB9}"/>
          </ac:spMkLst>
        </pc:spChg>
      </pc:sldChg>
      <pc:sldChg chg="modSp add mod">
        <pc:chgData name="First Presbyterian Church, Blairstown, NJ" userId="96d466b960cbaa79" providerId="LiveId" clId="{08259469-EA37-4589-94DB-D43DC49C6094}" dt="2026-02-06T19:07:41.585" v="309" actId="20577"/>
        <pc:sldMkLst>
          <pc:docMk/>
          <pc:sldMk cId="0" sldId="1138"/>
        </pc:sldMkLst>
        <pc:spChg chg="mod">
          <ac:chgData name="First Presbyterian Church, Blairstown, NJ" userId="96d466b960cbaa79" providerId="LiveId" clId="{08259469-EA37-4589-94DB-D43DC49C6094}" dt="2026-02-06T19:07:41.585" v="309" actId="20577"/>
          <ac:spMkLst>
            <pc:docMk/>
            <pc:sldMk cId="0" sldId="1138"/>
            <ac:spMk id="11266" creationId="{7128D5BA-6C50-3F24-4E23-9D9E1E086003}"/>
          </ac:spMkLst>
        </pc:spChg>
      </pc:sldChg>
      <pc:sldChg chg="modSp add del mod">
        <pc:chgData name="First Presbyterian Church, Blairstown, NJ" userId="96d466b960cbaa79" providerId="LiveId" clId="{08259469-EA37-4589-94DB-D43DC49C6094}" dt="2026-02-06T19:38:55.036" v="354" actId="47"/>
        <pc:sldMkLst>
          <pc:docMk/>
          <pc:sldMk cId="0" sldId="1141"/>
        </pc:sldMkLst>
      </pc:sldChg>
      <pc:sldChg chg="modSp add del mod">
        <pc:chgData name="First Presbyterian Church, Blairstown, NJ" userId="96d466b960cbaa79" providerId="LiveId" clId="{08259469-EA37-4589-94DB-D43DC49C6094}" dt="2026-02-06T19:38:55.036" v="354" actId="47"/>
        <pc:sldMkLst>
          <pc:docMk/>
          <pc:sldMk cId="801358499" sldId="1142"/>
        </pc:sldMkLst>
      </pc:sldChg>
      <pc:sldChg chg="modSp add del mod">
        <pc:chgData name="First Presbyterian Church, Blairstown, NJ" userId="96d466b960cbaa79" providerId="LiveId" clId="{08259469-EA37-4589-94DB-D43DC49C6094}" dt="2026-02-06T19:38:55.036" v="354" actId="47"/>
        <pc:sldMkLst>
          <pc:docMk/>
          <pc:sldMk cId="0" sldId="1143"/>
        </pc:sldMkLst>
      </pc:sldChg>
      <pc:sldChg chg="modSp add del mod">
        <pc:chgData name="First Presbyterian Church, Blairstown, NJ" userId="96d466b960cbaa79" providerId="LiveId" clId="{08259469-EA37-4589-94DB-D43DC49C6094}" dt="2026-02-06T19:38:55.036" v="354" actId="47"/>
        <pc:sldMkLst>
          <pc:docMk/>
          <pc:sldMk cId="44244613" sldId="1144"/>
        </pc:sldMkLst>
      </pc:sldChg>
      <pc:sldChg chg="modSp add del mod">
        <pc:chgData name="First Presbyterian Church, Blairstown, NJ" userId="96d466b960cbaa79" providerId="LiveId" clId="{08259469-EA37-4589-94DB-D43DC49C6094}" dt="2026-02-06T19:38:55.036" v="354" actId="47"/>
        <pc:sldMkLst>
          <pc:docMk/>
          <pc:sldMk cId="76890057" sldId="1145"/>
        </pc:sldMkLst>
      </pc:sldChg>
      <pc:sldChg chg="modSp add del mod">
        <pc:chgData name="First Presbyterian Church, Blairstown, NJ" userId="96d466b960cbaa79" providerId="LiveId" clId="{08259469-EA37-4589-94DB-D43DC49C6094}" dt="2026-02-06T19:38:55.036" v="354" actId="47"/>
        <pc:sldMkLst>
          <pc:docMk/>
          <pc:sldMk cId="3948931829" sldId="1146"/>
        </pc:sldMkLst>
      </pc:sldChg>
      <pc:sldChg chg="modSp del mod">
        <pc:chgData name="First Presbyterian Church, Blairstown, NJ" userId="96d466b960cbaa79" providerId="LiveId" clId="{08259469-EA37-4589-94DB-D43DC49C6094}" dt="2026-02-06T19:10:06.390" v="347" actId="47"/>
        <pc:sldMkLst>
          <pc:docMk/>
          <pc:sldMk cId="1755340662" sldId="1147"/>
        </pc:sldMkLst>
      </pc:sldChg>
      <pc:sldChg chg="modSp mod">
        <pc:chgData name="First Presbyterian Church, Blairstown, NJ" userId="96d466b960cbaa79" providerId="LiveId" clId="{08259469-EA37-4589-94DB-D43DC49C6094}" dt="2026-02-03T16:09:19.915" v="246" actId="403"/>
        <pc:sldMkLst>
          <pc:docMk/>
          <pc:sldMk cId="0" sldId="1150"/>
        </pc:sldMkLst>
        <pc:spChg chg="mod">
          <ac:chgData name="First Presbyterian Church, Blairstown, NJ" userId="96d466b960cbaa79" providerId="LiveId" clId="{08259469-EA37-4589-94DB-D43DC49C6094}" dt="2026-02-03T16:09:19.915" v="246" actId="403"/>
          <ac:spMkLst>
            <pc:docMk/>
            <pc:sldMk cId="0" sldId="1150"/>
            <ac:spMk id="25602" creationId="{3C1CF077-8A5F-4010-AF46-0919BC272DA2}"/>
          </ac:spMkLst>
        </pc:spChg>
      </pc:sldChg>
      <pc:sldChg chg="modSp mod">
        <pc:chgData name="First Presbyterian Church, Blairstown, NJ" userId="96d466b960cbaa79" providerId="LiveId" clId="{08259469-EA37-4589-94DB-D43DC49C6094}" dt="2026-02-06T19:12:23.418" v="352"/>
        <pc:sldMkLst>
          <pc:docMk/>
          <pc:sldMk cId="1739444612" sldId="1154"/>
        </pc:sldMkLst>
        <pc:spChg chg="mod">
          <ac:chgData name="First Presbyterian Church, Blairstown, NJ" userId="96d466b960cbaa79" providerId="LiveId" clId="{08259469-EA37-4589-94DB-D43DC49C6094}" dt="2026-02-06T19:12:23.418" v="352"/>
          <ac:spMkLst>
            <pc:docMk/>
            <pc:sldMk cId="1739444612" sldId="1154"/>
            <ac:spMk id="20482" creationId="{C80FA143-5C2D-9F78-FA4B-0A8D485387E3}"/>
          </ac:spMkLst>
        </pc:spChg>
      </pc:sldChg>
      <pc:sldChg chg="add">
        <pc:chgData name="First Presbyterian Church, Blairstown, NJ" userId="96d466b960cbaa79" providerId="LiveId" clId="{08259469-EA37-4589-94DB-D43DC49C6094}" dt="2026-02-06T19:39:27.473" v="355"/>
        <pc:sldMkLst>
          <pc:docMk/>
          <pc:sldMk cId="753076663" sldId="1177"/>
        </pc:sldMkLst>
      </pc:sldChg>
      <pc:sldChg chg="modSp mod">
        <pc:chgData name="First Presbyterian Church, Blairstown, NJ" userId="96d466b960cbaa79" providerId="LiveId" clId="{08259469-EA37-4589-94DB-D43DC49C6094}" dt="2026-02-06T19:05:58.274" v="276" actId="121"/>
        <pc:sldMkLst>
          <pc:docMk/>
          <pc:sldMk cId="4287854711" sldId="1189"/>
        </pc:sldMkLst>
        <pc:spChg chg="mod">
          <ac:chgData name="First Presbyterian Church, Blairstown, NJ" userId="96d466b960cbaa79" providerId="LiveId" clId="{08259469-EA37-4589-94DB-D43DC49C6094}" dt="2026-02-06T19:05:58.274" v="276" actId="121"/>
          <ac:spMkLst>
            <pc:docMk/>
            <pc:sldMk cId="4287854711" sldId="1189"/>
            <ac:spMk id="7170" creationId="{7C95B34A-5BAC-6D45-5618-40D47EF7122F}"/>
          </ac:spMkLst>
        </pc:spChg>
      </pc:sldChg>
      <pc:sldChg chg="add">
        <pc:chgData name="First Presbyterian Church, Blairstown, NJ" userId="96d466b960cbaa79" providerId="LiveId" clId="{08259469-EA37-4589-94DB-D43DC49C6094}" dt="2026-02-06T19:39:27.473" v="355"/>
        <pc:sldMkLst>
          <pc:docMk/>
          <pc:sldMk cId="1403486108" sldId="1192"/>
        </pc:sldMkLst>
      </pc:sldChg>
      <pc:sldChg chg="add">
        <pc:chgData name="First Presbyterian Church, Blairstown, NJ" userId="96d466b960cbaa79" providerId="LiveId" clId="{08259469-EA37-4589-94DB-D43DC49C6094}" dt="2026-02-06T19:39:27.473" v="355"/>
        <pc:sldMkLst>
          <pc:docMk/>
          <pc:sldMk cId="2242754811" sldId="1197"/>
        </pc:sldMkLst>
      </pc:sldChg>
      <pc:sldChg chg="modSp mod">
        <pc:chgData name="First Presbyterian Church, Blairstown, NJ" userId="96d466b960cbaa79" providerId="LiveId" clId="{08259469-EA37-4589-94DB-D43DC49C6094}" dt="2026-02-03T15:50:32.848" v="112" actId="20577"/>
        <pc:sldMkLst>
          <pc:docMk/>
          <pc:sldMk cId="2390828971" sldId="1280"/>
        </pc:sldMkLst>
        <pc:spChg chg="mod">
          <ac:chgData name="First Presbyterian Church, Blairstown, NJ" userId="96d466b960cbaa79" providerId="LiveId" clId="{08259469-EA37-4589-94DB-D43DC49C6094}" dt="2026-02-03T15:50:32.848" v="112" actId="20577"/>
          <ac:spMkLst>
            <pc:docMk/>
            <pc:sldMk cId="2390828971" sldId="1280"/>
            <ac:spMk id="4" creationId="{C74D5CC8-AF65-D8F7-3C0F-CFD479125F9C}"/>
          </ac:spMkLst>
        </pc:spChg>
      </pc:sldChg>
      <pc:sldChg chg="modSp">
        <pc:chgData name="First Presbyterian Church, Blairstown, NJ" userId="96d466b960cbaa79" providerId="LiveId" clId="{08259469-EA37-4589-94DB-D43DC49C6094}" dt="2026-02-03T15:50:35.405" v="113"/>
        <pc:sldMkLst>
          <pc:docMk/>
          <pc:sldMk cId="706024395" sldId="1281"/>
        </pc:sldMkLst>
        <pc:spChg chg="mod">
          <ac:chgData name="First Presbyterian Church, Blairstown, NJ" userId="96d466b960cbaa79" providerId="LiveId" clId="{08259469-EA37-4589-94DB-D43DC49C6094}" dt="2026-02-03T15:50:35.405" v="113"/>
          <ac:spMkLst>
            <pc:docMk/>
            <pc:sldMk cId="706024395" sldId="1281"/>
            <ac:spMk id="4" creationId="{6888E637-BB7F-2467-2E95-8D802101B888}"/>
          </ac:spMkLst>
        </pc:spChg>
      </pc:sldChg>
      <pc:sldChg chg="modSp mod">
        <pc:chgData name="First Presbyterian Church, Blairstown, NJ" userId="96d466b960cbaa79" providerId="LiveId" clId="{08259469-EA37-4589-94DB-D43DC49C6094}" dt="2026-02-06T16:00:34.957" v="252" actId="6549"/>
        <pc:sldMkLst>
          <pc:docMk/>
          <pc:sldMk cId="248024497" sldId="1282"/>
        </pc:sldMkLst>
        <pc:spChg chg="mod">
          <ac:chgData name="First Presbyterian Church, Blairstown, NJ" userId="96d466b960cbaa79" providerId="LiveId" clId="{08259469-EA37-4589-94DB-D43DC49C6094}" dt="2026-02-06T16:00:34.957" v="252" actId="6549"/>
          <ac:spMkLst>
            <pc:docMk/>
            <pc:sldMk cId="248024497" sldId="1282"/>
            <ac:spMk id="14338" creationId="{37B1EA31-3869-17B6-6A9C-EA7506ED30EC}"/>
          </ac:spMkLst>
        </pc:spChg>
      </pc:sldChg>
      <pc:sldChg chg="modSp add mod">
        <pc:chgData name="First Presbyterian Church, Blairstown, NJ" userId="96d466b960cbaa79" providerId="LiveId" clId="{08259469-EA37-4589-94DB-D43DC49C6094}" dt="2026-02-06T19:06:11.772" v="283" actId="404"/>
        <pc:sldMkLst>
          <pc:docMk/>
          <pc:sldMk cId="2417638071" sldId="1287"/>
        </pc:sldMkLst>
        <pc:spChg chg="mod">
          <ac:chgData name="First Presbyterian Church, Blairstown, NJ" userId="96d466b960cbaa79" providerId="LiveId" clId="{08259469-EA37-4589-94DB-D43DC49C6094}" dt="2026-02-06T19:06:11.772" v="283" actId="404"/>
          <ac:spMkLst>
            <pc:docMk/>
            <pc:sldMk cId="2417638071" sldId="1287"/>
            <ac:spMk id="7170" creationId="{195E2F46-3F9B-F4EB-E025-ECEB88B2F35F}"/>
          </ac:spMkLst>
        </pc:spChg>
      </pc:sldChg>
      <pc:sldChg chg="modSp add mod">
        <pc:chgData name="First Presbyterian Church, Blairstown, NJ" userId="96d466b960cbaa79" providerId="LiveId" clId="{08259469-EA37-4589-94DB-D43DC49C6094}" dt="2026-02-06T19:08:15.257" v="318" actId="6549"/>
        <pc:sldMkLst>
          <pc:docMk/>
          <pc:sldMk cId="3876278251" sldId="1288"/>
        </pc:sldMkLst>
        <pc:spChg chg="mod">
          <ac:chgData name="First Presbyterian Church, Blairstown, NJ" userId="96d466b960cbaa79" providerId="LiveId" clId="{08259469-EA37-4589-94DB-D43DC49C6094}" dt="2026-02-06T19:08:15.257" v="318" actId="6549"/>
          <ac:spMkLst>
            <pc:docMk/>
            <pc:sldMk cId="3876278251" sldId="1288"/>
            <ac:spMk id="11266" creationId="{AC792314-12E9-FE8D-C128-FDECB1F6D77F}"/>
          </ac:spMkLst>
        </pc:spChg>
      </pc:sldChg>
      <pc:sldChg chg="modSp add mod">
        <pc:chgData name="First Presbyterian Church, Blairstown, NJ" userId="96d466b960cbaa79" providerId="LiveId" clId="{08259469-EA37-4589-94DB-D43DC49C6094}" dt="2026-02-06T19:08:35.664" v="324" actId="20577"/>
        <pc:sldMkLst>
          <pc:docMk/>
          <pc:sldMk cId="1350638985" sldId="1289"/>
        </pc:sldMkLst>
        <pc:spChg chg="mod">
          <ac:chgData name="First Presbyterian Church, Blairstown, NJ" userId="96d466b960cbaa79" providerId="LiveId" clId="{08259469-EA37-4589-94DB-D43DC49C6094}" dt="2026-02-06T19:08:35.664" v="324" actId="20577"/>
          <ac:spMkLst>
            <pc:docMk/>
            <pc:sldMk cId="1350638985" sldId="1289"/>
            <ac:spMk id="11266" creationId="{00B5D1B0-D17B-6ED9-9037-9B996A467965}"/>
          </ac:spMkLst>
        </pc:spChg>
      </pc:sldChg>
      <pc:sldChg chg="add del">
        <pc:chgData name="First Presbyterian Church, Blairstown, NJ" userId="96d466b960cbaa79" providerId="LiveId" clId="{08259469-EA37-4589-94DB-D43DC49C6094}" dt="2026-02-06T19:08:41.745" v="325" actId="47"/>
        <pc:sldMkLst>
          <pc:docMk/>
          <pc:sldMk cId="3671360484" sldId="1290"/>
        </pc:sldMkLst>
      </pc:sldChg>
      <pc:sldChg chg="modSp add mod">
        <pc:chgData name="First Presbyterian Church, Blairstown, NJ" userId="96d466b960cbaa79" providerId="LiveId" clId="{08259469-EA37-4589-94DB-D43DC49C6094}" dt="2026-02-06T19:10:01.834" v="346" actId="1036"/>
        <pc:sldMkLst>
          <pc:docMk/>
          <pc:sldMk cId="327398095" sldId="1291"/>
        </pc:sldMkLst>
        <pc:spChg chg="mod">
          <ac:chgData name="First Presbyterian Church, Blairstown, NJ" userId="96d466b960cbaa79" providerId="LiveId" clId="{08259469-EA37-4589-94DB-D43DC49C6094}" dt="2026-02-06T19:10:01.834" v="346" actId="1036"/>
          <ac:spMkLst>
            <pc:docMk/>
            <pc:sldMk cId="327398095" sldId="1291"/>
            <ac:spMk id="82948" creationId="{730A46FC-133B-FC34-BEA4-FB6FF6913C03}"/>
          </ac:spMkLst>
        </pc:spChg>
      </pc:sldChg>
      <pc:sldChg chg="modSp add del mod">
        <pc:chgData name="First Presbyterian Church, Blairstown, NJ" userId="96d466b960cbaa79" providerId="LiveId" clId="{08259469-EA37-4589-94DB-D43DC49C6094}" dt="2026-02-06T19:38:55.036" v="354" actId="47"/>
        <pc:sldMkLst>
          <pc:docMk/>
          <pc:sldMk cId="3279099946" sldId="1292"/>
        </pc:sldMkLst>
      </pc:sldChg>
      <pc:sldChg chg="modSp add del mod">
        <pc:chgData name="First Presbyterian Church, Blairstown, NJ" userId="96d466b960cbaa79" providerId="LiveId" clId="{08259469-EA37-4589-94DB-D43DC49C6094}" dt="2026-02-06T19:38:55.036" v="354" actId="47"/>
        <pc:sldMkLst>
          <pc:docMk/>
          <pc:sldMk cId="1803605410" sldId="1293"/>
        </pc:sldMkLst>
      </pc:sldChg>
      <pc:sldChg chg="modSp add del mod">
        <pc:chgData name="First Presbyterian Church, Blairstown, NJ" userId="96d466b960cbaa79" providerId="LiveId" clId="{08259469-EA37-4589-94DB-D43DC49C6094}" dt="2026-02-06T19:38:55.036" v="354" actId="47"/>
        <pc:sldMkLst>
          <pc:docMk/>
          <pc:sldMk cId="1006515951" sldId="1294"/>
        </pc:sldMkLst>
      </pc:sldChg>
      <pc:sldChg chg="modSp add del mod">
        <pc:chgData name="First Presbyterian Church, Blairstown, NJ" userId="96d466b960cbaa79" providerId="LiveId" clId="{08259469-EA37-4589-94DB-D43DC49C6094}" dt="2026-02-06T19:39:31.417" v="356" actId="47"/>
        <pc:sldMkLst>
          <pc:docMk/>
          <pc:sldMk cId="1237927673" sldId="12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02/06/2026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D245A-468B-7863-9BAE-DE8FC6F7A19C}"/>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5FAF26D-D80A-2B83-5A73-35DC9A0094EA}"/>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50707C6F-CB4F-605B-EFE0-E9308A7B0ED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76312DCC-D11D-22D6-EF19-A5E8B8BF3C1F}"/>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428746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32</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7026D-D83B-947E-D1F1-6B4207768A84}"/>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D3003FD-8A59-4C3F-7973-44C651FED25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B28C33A-2A75-1B1F-AF76-C8495743EA6B}"/>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D2BF0CA-5B20-112B-747D-41DA038E2F4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33</a:t>
            </a:fld>
            <a:endParaRPr lang="en-US" altLang="en-US">
              <a:latin typeface="Tahoma" panose="020B0604030504040204" pitchFamily="34" charset="0"/>
            </a:endParaRPr>
          </a:p>
        </p:txBody>
      </p:sp>
    </p:spTree>
    <p:extLst>
      <p:ext uri="{BB962C8B-B14F-4D97-AF65-F5344CB8AC3E}">
        <p14:creationId xmlns:p14="http://schemas.microsoft.com/office/powerpoint/2010/main" val="82421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014D5-386E-41E0-7882-D91414A87A12}"/>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180C3A6-402F-FE7A-24F6-12CC8B22300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84E8DEF-77B9-EE18-7F35-D07CAF6992D3}"/>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D040DB41-DEF1-F8B6-DE1F-35E53C900E82}"/>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34</a:t>
            </a:fld>
            <a:endParaRPr lang="en-US" altLang="en-US">
              <a:latin typeface="Tahoma" panose="020B0604030504040204" pitchFamily="34" charset="0"/>
            </a:endParaRPr>
          </a:p>
        </p:txBody>
      </p:sp>
    </p:spTree>
    <p:extLst>
      <p:ext uri="{BB962C8B-B14F-4D97-AF65-F5344CB8AC3E}">
        <p14:creationId xmlns:p14="http://schemas.microsoft.com/office/powerpoint/2010/main" val="377145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02/06/2026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33384"/>
            <a:ext cx="8865325" cy="591021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Friends, in Jesus Christ, we are redeemed, reconciled and restored to a right relationship with God and our neighbor, I declare in the name of Jesus Christ, ,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We are forgiven!  Let us live reconciled to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SONG OF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endPar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89892"/>
            <a:ext cx="86106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03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buNone/>
              <a:defRPr/>
            </a:pPr>
            <a:r>
              <a:rPr lang="en-US" altLang="en-US" sz="2000" b="0" dirty="0">
                <a:effectLst>
                  <a:outerShdw blurRad="38100" dist="38100" dir="2700000" algn="tl">
                    <a:srgbClr val="000000">
                      <a:alpha val="43137"/>
                    </a:srgbClr>
                  </a:outerShdw>
                </a:effectLst>
              </a:rPr>
              <a:t>* </a:t>
            </a:r>
            <a:r>
              <a:rPr lang="en-US" altLang="en-US" sz="2000" b="0" dirty="0"/>
              <a:t>PRAISE</a:t>
            </a:r>
            <a:r>
              <a:rPr lang="en-US" altLang="en-US" sz="2000" b="0" dirty="0">
                <a:effectLst>
                  <a:outerShdw blurRad="38100" dist="38100" dir="2700000" algn="tl">
                    <a:srgbClr val="000000">
                      <a:alpha val="43137"/>
                    </a:srgbClr>
                  </a:outerShdw>
                </a:effectLst>
              </a:rPr>
              <a:t>:</a:t>
            </a:r>
            <a:r>
              <a:rPr lang="en-US" altLang="en-US" sz="2000" b="0" i="1"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 428    We Give Thee but Thine Own	     v. 1</a:t>
            </a:r>
          </a:p>
          <a:p>
            <a:pPr>
              <a:buNone/>
              <a:defRPr/>
            </a:pPr>
            <a:endParaRPr lang="en-US" sz="240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lgn="ctr">
              <a:lnSpc>
                <a:spcPct val="150000"/>
              </a:lnSpc>
              <a:buNone/>
              <a:defRPr/>
            </a:pPr>
            <a:r>
              <a:rPr lang="en-US" sz="36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give Thee but Thine own,</a:t>
            </a:r>
          </a:p>
          <a:p>
            <a:pPr algn="ctr">
              <a:lnSpc>
                <a:spcPct val="150000"/>
              </a:lnSpc>
              <a:buNone/>
              <a:defRPr/>
            </a:pPr>
            <a:r>
              <a:rPr lang="en-US" sz="36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Whate’er the gift may be;</a:t>
            </a:r>
          </a:p>
          <a:p>
            <a:pPr algn="ctr">
              <a:lnSpc>
                <a:spcPct val="150000"/>
              </a:lnSpc>
              <a:buNone/>
              <a:defRPr/>
            </a:pPr>
            <a:r>
              <a:rPr lang="en-US" sz="36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that we have is Thine alone,</a:t>
            </a:r>
          </a:p>
          <a:p>
            <a:pPr algn="ctr">
              <a:lnSpc>
                <a:spcPct val="150000"/>
              </a:lnSpc>
              <a:buNone/>
              <a:defRPr/>
            </a:pPr>
            <a:r>
              <a:rPr lang="en-US" sz="36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 trust, O Lord, from Thee.</a:t>
            </a: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000" b="0" dirty="0"/>
              <a:t>* PRAYER OF DEDICATION</a:t>
            </a:r>
            <a:endParaRPr lang="en-US" altLang="en-US" sz="2000" b="1" i="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7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HEBREW LESSON:  Exodus 24: 12–18</a:t>
            </a:r>
          </a:p>
          <a:p>
            <a:pPr algn="ctr">
              <a:buNone/>
              <a:defRPr/>
            </a:pPr>
            <a:r>
              <a:rPr lang="en-US" sz="2400" b="0" i="1" dirty="0">
                <a:cs typeface="Arial" pitchFamily="34" charset="0"/>
              </a:rPr>
              <a:t>Moses receives God’s covenant on Mt. Sinai.</a:t>
            </a:r>
          </a:p>
          <a:p>
            <a:pPr indent="233363" algn="just">
              <a:lnSpc>
                <a:spcPct val="150000"/>
              </a:lnSpc>
              <a:buNone/>
            </a:pPr>
            <a:r>
              <a:rPr lang="en-US" sz="2800" b="1"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said to Moses, “Come up to me on the mountain and wait there; I will give you the tablets of stone, with the law and the commandment, which I have written for their instruction.” </a:t>
            </a: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So Moses set out with his assistant Joshua, and Moses went up onto the mountain of God. </a:t>
            </a:r>
            <a:r>
              <a:rPr lang="en-US" sz="2800" b="1"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To the elders he had said, “Wait here for us, until we come back to you. Look, Aaron and Hur are with you; whoever has a dispute may go to them.” </a:t>
            </a:r>
            <a:r>
              <a:rPr lang="en-US" sz="2800" b="0"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152400" y="76200"/>
            <a:ext cx="8839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b="1"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Then Moses went up on the mountain, and the cloud covered the mountain. </a:t>
            </a: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The glory of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settled on Mount Sinai, and the cloud covered it for six days; on the seventh day he called to Moses out of the cloud. </a:t>
            </a: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Now the appearance of the glory of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was like a devouring fire on the top of the mountain in the sight of the Israelites. </a:t>
            </a:r>
            <a:r>
              <a:rPr lang="en-US" sz="2800" b="1"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Moses entered the cloud and went up on the mountain. Moses was on the mountain for forty days and forty nights.</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584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Matthew 17: 1–9</a:t>
            </a:r>
          </a:p>
          <a:p>
            <a:pPr marR="0" indent="342900">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transfigured into his most exalted image</a:t>
            </a:r>
            <a:r>
              <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algn="just">
              <a:lnSpc>
                <a:spcPct val="150000"/>
              </a:lnSpc>
              <a:buNone/>
            </a:pPr>
            <a:endParaRPr lang="en-US" sz="2800" b="1" baseline="30000" dirty="0"/>
          </a:p>
          <a:p>
            <a:pPr indent="287338" algn="just">
              <a:lnSpc>
                <a:spcPct val="150000"/>
              </a:lnSpc>
              <a:buNone/>
            </a:pPr>
            <a:r>
              <a:rPr lang="en-US" sz="2800" b="1"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Six days later, Jesus took with him Peter and James and his brother John and led them up a high mountain, by themselves.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And he was transfigured before them, and his face shone like the sun, and his clothes became bright as light.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Suddenly there appeared to them Moses and Elijah, talking with him.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Then Peter said to Jesus,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5821465"/>
          </a:xfrm>
          <a:prstGeom prst="rect">
            <a:avLst/>
          </a:prstGeom>
          <a:noFill/>
        </p:spPr>
        <p:txBody>
          <a:bodyPr wrap="square">
            <a:spAutoFit/>
          </a:bodyPr>
          <a:lstStyle/>
          <a:p>
            <a:pPr indent="287338"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it is good for us to be here; if you wish, I will set up three tents here, one for you, one for Moses, and one for Elijah.”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he was still speaking, suddenly a bright cloud overshadowed them, and a voice from the cloud said, “This is my Son, the Beloved; with him I am well pleased; listen to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the disciples heard this, they fell to the ground and were overcome by fear.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Jesus came and touched them, saying, </a:t>
            </a:r>
            <a:r>
              <a:rPr lang="en-US" sz="28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9082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937B-A313-414C-99C0-3299546D400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88E637-BB7F-2467-2E95-8D802101B888}"/>
              </a:ext>
            </a:extLst>
          </p:cNvPr>
          <p:cNvSpPr txBox="1"/>
          <p:nvPr/>
        </p:nvSpPr>
        <p:spPr>
          <a:xfrm>
            <a:off x="323850" y="152400"/>
            <a:ext cx="8496300" cy="4528804"/>
          </a:xfrm>
          <a:prstGeom prst="rect">
            <a:avLst/>
          </a:prstGeom>
          <a:noFill/>
        </p:spPr>
        <p:txBody>
          <a:bodyPr wrap="square">
            <a:spAutoFit/>
          </a:bodyPr>
          <a:lstStyle/>
          <a:p>
            <a:pPr indent="287338"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“Get up and do not be afraid.”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when they raised their eyes, they saw no one except Jesus himself alone.</a:t>
            </a:r>
          </a:p>
          <a:p>
            <a:pPr indent="287338"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they were coming down the mountain, Jesus ordered them, “Tell no one about the vision until after the Son of Man has been raised from the dead.”</a:t>
            </a:r>
          </a:p>
        </p:txBody>
      </p:sp>
    </p:spTree>
    <p:extLst>
      <p:ext uri="{BB962C8B-B14F-4D97-AF65-F5344CB8AC3E}">
        <p14:creationId xmlns:p14="http://schemas.microsoft.com/office/powerpoint/2010/main" val="70602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p:txBody>
      </p:sp>
    </p:spTree>
    <p:extLst>
      <p:ext uri="{BB962C8B-B14F-4D97-AF65-F5344CB8AC3E}">
        <p14:creationId xmlns:p14="http://schemas.microsoft.com/office/powerpoint/2010/main" val="9494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5" name="Rectangle 2049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6" name="Straight Connector 2049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29048" y="1115568"/>
            <a:ext cx="4933952" cy="4626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MEDITATION  :</a:t>
            </a:r>
          </a:p>
          <a:p>
            <a:pPr algn="ctr" eaLnBrk="1" hangingPunct="1">
              <a:spcAft>
                <a:spcPts val="600"/>
              </a:spcAft>
              <a:buClr>
                <a:schemeClr val="tx2"/>
              </a:buClr>
              <a:buFont typeface="Wingdings 2" charset="2"/>
              <a:buNone/>
              <a:tabLst>
                <a:tab pos="7543800" algn="r"/>
              </a:tabLst>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An Unexpected Transfiguration</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90500" y="152400"/>
            <a:ext cx="87630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Philippians 2: 3–10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affirm our desire to “Do nothing from selfish ambition or conceit, but in humility regard others as better than yourselves.” We strive to “look not to your own interests, but to the interests of others, letting the same mind be in us that was in Christ Jesus, who, though, he was in the form of God,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478384"/>
            <a:ext cx="87249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did not regard equality with God as something to be exploited, but emptied himself, taking the form of a slave, being born in human likeness. And being found in human likeness, he humbled himself and became obedient to the point of death —even death on a cross. . . .</a:t>
            </a:r>
          </a:p>
        </p:txBody>
      </p:sp>
    </p:spTree>
    <p:extLst>
      <p:ext uri="{BB962C8B-B14F-4D97-AF65-F5344CB8AC3E}">
        <p14:creationId xmlns:p14="http://schemas.microsoft.com/office/powerpoint/2010/main" val="248024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09550" y="381000"/>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Therefore God also highly exalted himself and gave him the name that is above every name, so that at the name of Jesus every knee should bend, in heaven and on earth and under the earth, and every tongue should confess that Jesus Christ is Lord, to the glory of God the Father.” Amen.</a:t>
            </a:r>
          </a:p>
        </p:txBody>
      </p:sp>
    </p:spTree>
    <p:extLst>
      <p:ext uri="{BB962C8B-B14F-4D97-AF65-F5344CB8AC3E}">
        <p14:creationId xmlns:p14="http://schemas.microsoft.com/office/powerpoint/2010/main" val="54147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57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	No. 438		 Blest Be the Tie That Binds</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Blest be the tie that binds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hearts in Christian love;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fellowship of kindred minds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Is like to that above.</a:t>
            </a:r>
          </a:p>
          <a:p>
            <a:pPr algn="ctr" eaLnBrk="1" hangingPunct="1">
              <a:spcBef>
                <a:spcPct val="0"/>
              </a:spcBef>
              <a:buClrTx/>
              <a:buSzTx/>
              <a:buFontTx/>
              <a:buNone/>
              <a:defRPr/>
            </a:pPr>
            <a:endParaRPr lang="en-US" altLang="en-US" sz="24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our Father’s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pour our ardent prayers;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fears, our hopes, our aims are one,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comforts and our cares.         </a:t>
            </a:r>
            <a:r>
              <a:rPr lang="en-US" altLang="en-US" sz="2800" b="1" i="1" dirty="0">
                <a:effectLst>
                  <a:outerShdw blurRad="38100" dist="38100" dir="2700000" algn="tl">
                    <a:srgbClr val="000000">
                      <a:alpha val="43137"/>
                    </a:srgbClr>
                  </a:outerShdw>
                </a:effectLst>
              </a:rPr>
              <a:t>. . .</a:t>
            </a:r>
            <a:endParaRPr lang="en-US" altLang="en-US" sz="3000" b="1" i="1" dirty="0">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share our mutual woes,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mutual burdens bear,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often for each other flows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sympathizing tear.</a:t>
            </a: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sorrow, toil, and pain,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sin we shall be free;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perfect love and friendship reign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all eternity.</a:t>
            </a:r>
            <a:endParaRPr lang="en-US" altLang="en-US" sz="3000" b="0" i="1"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571500" y="304800"/>
            <a:ext cx="84963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This is the day the Lord has made!  </a:t>
            </a:r>
          </a:p>
          <a:p>
            <a:pPr marL="742950" indent="-514350">
              <a:lnSpc>
                <a:spcPct val="150000"/>
              </a:lnSpc>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Let us rejoice and be glad in it. </a:t>
            </a:r>
            <a:endParaRPr lang="en-US" altLang="en-US" sz="2400" b="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God is love. Those who abide in love abide in God, </a:t>
            </a:r>
          </a:p>
          <a:p>
            <a:pPr marL="742950" indent="-514350">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And God abides in them.</a:t>
            </a: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Dear friends, let us love one another, for love comes from God. </a:t>
            </a:r>
          </a:p>
          <a:p>
            <a:pPr marL="742950" indent="-514350">
              <a:lnSpc>
                <a:spcPct val="150000"/>
              </a:lnSpc>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Everyone who loves has been born of God and knows God.</a:t>
            </a:r>
          </a:p>
          <a:p>
            <a:pPr marL="742950" indent="-514350" algn="r">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 .</a:t>
            </a: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85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417      Christ Has Made the Sure Foundation</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Christ is made the sure foundation,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Christ the head and cornerstone,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Chosen of the Lord and precious,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Binding all the church in 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Zion’s help forever,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our confidence alone.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this temple, where we call You,</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Come, O Lord of Hosts, today;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Your wonted lovingkindness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Hear Your people as they pray.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Your fullest benediction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Shed within its walls </a:t>
            </a: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alway</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753076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91E1-17EC-B358-E814-67AB5968945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E8BD3005-37FA-3325-D047-6E55DDFB054C}"/>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Here bestow to all Your servants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they ask of You to gain,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they gain from You forever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the </a:t>
            </a: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blessèd</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to retain,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hereafter in Your glory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Evermore with You to reign.</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403486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982A-699C-42F9-D2D7-700D9FE52775}"/>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3B1913F7-AF65-8655-03D8-92B492409C4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Laud and honor to the Father,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Laud and honor to the Son,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Laud and honor to the Spirit,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 Three and ever 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in might and one in glory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unending ages run.</a:t>
            </a:r>
          </a:p>
        </p:txBody>
      </p:sp>
    </p:spTree>
    <p:extLst>
      <p:ext uri="{BB962C8B-B14F-4D97-AF65-F5344CB8AC3E}">
        <p14:creationId xmlns:p14="http://schemas.microsoft.com/office/powerpoint/2010/main" val="2242754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7725A-9794-D384-0EE5-19CCAC877CB4}"/>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195E2F46-3F9B-F4EB-E025-ECEB88B2F35F}"/>
              </a:ext>
            </a:extLst>
          </p:cNvPr>
          <p:cNvSpPr txBox="1">
            <a:spLocks noChangeArrowheads="1"/>
          </p:cNvSpPr>
          <p:nvPr/>
        </p:nvSpPr>
        <p:spPr bwMode="auto">
          <a:xfrm>
            <a:off x="571500" y="304800"/>
            <a:ext cx="8115300" cy="19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None/>
              <a:tabLst/>
              <a:defRPr/>
            </a:pPr>
            <a:r>
              <a:rPr lang="en-US" altLang="en-US" sz="2400" dirty="0">
                <a:effectLst>
                  <a:outerShdw blurRad="38100" dist="38100" dir="2700000" algn="tl">
                    <a:srgbClr val="000000">
                      <a:alpha val="43137"/>
                    </a:srgbClr>
                  </a:outerShdw>
                </a:effectLst>
              </a:rPr>
              <a:t>We love, because he first loved us.</a:t>
            </a:r>
          </a:p>
          <a:p>
            <a:pPr marL="742950" indent="-514350">
              <a:lnSpc>
                <a:spcPct val="150000"/>
              </a:lnSpc>
              <a:spcBef>
                <a:spcPts val="0"/>
              </a:spcBef>
              <a:spcAft>
                <a:spcPts val="1200"/>
              </a:spcAft>
              <a:buNone/>
              <a:tabLst/>
              <a:defRPr/>
            </a:pPr>
            <a:r>
              <a:rPr lang="en-US" altLang="en-US" b="1" dirty="0">
                <a:effectLst>
                  <a:outerShdw blurRad="38100" dist="38100" dir="2700000" algn="tl">
                    <a:srgbClr val="000000">
                      <a:alpha val="43137"/>
                    </a:srgbClr>
                  </a:outerShdw>
                </a:effectLst>
              </a:rPr>
              <a:t> With joyful hearts and praise on our lips, let us worship God!</a:t>
            </a:r>
          </a:p>
        </p:txBody>
      </p:sp>
    </p:spTree>
    <p:extLst>
      <p:ext uri="{BB962C8B-B14F-4D97-AF65-F5344CB8AC3E}">
        <p14:creationId xmlns:p14="http://schemas.microsoft.com/office/powerpoint/2010/main" val="241763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65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482   Praise Ye the Lord, the Almighty</a:t>
            </a:r>
          </a:p>
          <a:p>
            <a:pPr algn="ct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Praise ye the Lord, the Almighty,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the King of creation!</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O my soul, praise Him,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for He is thy health and salvation!</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All ye who hear,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now to His temple draw near;</a:t>
            </a:r>
          </a:p>
          <a:p>
            <a:pPr algn="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Praise Him in glad adoration!    </a:t>
            </a: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F1CB3-9CC2-1EC4-F52E-77D47861475E}"/>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AC792314-12E9-FE8D-C128-FDECB1F6D77F}"/>
              </a:ext>
            </a:extLst>
          </p:cNvPr>
          <p:cNvSpPr txBox="1">
            <a:spLocks noChangeArrowheads="1"/>
          </p:cNvSpPr>
          <p:nvPr/>
        </p:nvSpPr>
        <p:spPr bwMode="auto">
          <a:xfrm>
            <a:off x="0" y="0"/>
            <a:ext cx="9144000" cy="687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r" eaLnBrk="1" hangingPunct="1">
              <a:spcBef>
                <a:spcPct val="0"/>
              </a:spcBef>
              <a:buClrTx/>
              <a:buSzTx/>
              <a:buFontTx/>
              <a:buNone/>
              <a:defRPr/>
            </a:pPr>
            <a:endParaRPr lang="en-US" altLang="en-US" sz="16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Praise ye the Lord, who o'er all things so wondrously </a:t>
            </a:r>
            <a:r>
              <a:rPr lang="en-US" altLang="en-US" sz="3600" b="1" i="1" dirty="0" err="1">
                <a:effectLst>
                  <a:outerShdw blurRad="38100" dist="38100" dir="2700000" algn="tl">
                    <a:srgbClr val="000000">
                      <a:alpha val="43137"/>
                    </a:srgbClr>
                  </a:outerShdw>
                </a:effectLst>
              </a:rPr>
              <a:t>reigneth</a:t>
            </a:r>
            <a:r>
              <a:rPr lang="en-US" altLang="en-US" sz="3600" b="1" i="1" dirty="0">
                <a:effectLst>
                  <a:outerShdw blurRad="38100" dist="38100" dir="2700000" algn="tl">
                    <a:srgbClr val="000000">
                      <a:alpha val="43137"/>
                    </a:srgbClr>
                  </a:outerShdw>
                </a:effectLst>
              </a:rPr>
              <a:t>,</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Shelters thee under His wings, yea,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so gently </a:t>
            </a:r>
            <a:r>
              <a:rPr lang="en-US" altLang="en-US" sz="3600" b="1" i="1" dirty="0" err="1">
                <a:effectLst>
                  <a:outerShdw blurRad="38100" dist="38100" dir="2700000" algn="tl">
                    <a:srgbClr val="000000">
                      <a:alpha val="43137"/>
                    </a:srgbClr>
                  </a:outerShdw>
                </a:effectLst>
              </a:rPr>
              <a:t>sustaineth</a:t>
            </a:r>
            <a:r>
              <a:rPr lang="en-US" altLang="en-US" sz="3600" b="1" i="1" dirty="0">
                <a:effectLst>
                  <a:outerShdw blurRad="38100" dist="38100" dir="2700000" algn="tl">
                    <a:srgbClr val="000000">
                      <a:alpha val="43137"/>
                    </a:srgbClr>
                  </a:outerShdw>
                </a:effectLst>
              </a:rPr>
              <a:t>!</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Hast thou not seen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how thy desires ever have been</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Granted in what He </a:t>
            </a:r>
            <a:r>
              <a:rPr lang="en-US" altLang="en-US" sz="3600" b="1" i="1" dirty="0" err="1">
                <a:effectLst>
                  <a:outerShdw blurRad="38100" dist="38100" dir="2700000" algn="tl">
                    <a:srgbClr val="000000">
                      <a:alpha val="43137"/>
                    </a:srgbClr>
                  </a:outerShdw>
                </a:effectLst>
              </a:rPr>
              <a:t>ordaineth</a:t>
            </a:r>
            <a:r>
              <a:rPr lang="en-US" altLang="en-US" sz="3600" b="1" i="1" dirty="0">
                <a:effectLst>
                  <a:outerShdw blurRad="38100" dist="38100" dir="2700000" algn="tl">
                    <a:srgbClr val="000000">
                      <a:alpha val="43137"/>
                    </a:srgbClr>
                  </a:outerShdw>
                </a:effectLst>
              </a:rPr>
              <a:t>? </a:t>
            </a:r>
          </a:p>
          <a:p>
            <a:pPr algn="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87627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C415-05DB-4AC5-F0F0-8884F329AEA2}"/>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00B5D1B0-D17B-6ED9-9037-9B996A467965}"/>
              </a:ext>
            </a:extLst>
          </p:cNvPr>
          <p:cNvSpPr txBox="1">
            <a:spLocks noChangeArrowheads="1"/>
          </p:cNvSpPr>
          <p:nvPr/>
        </p:nvSpPr>
        <p:spPr bwMode="auto">
          <a:xfrm>
            <a:off x="0" y="0"/>
            <a:ext cx="9144000" cy="579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Praise ye the Lord!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O let all that is in me adore Him!</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All that hath life and breath,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come now with praises before Him.</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Let the Amen sound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from His people again,</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Gladly for aye we adore Him.</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063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compassion and grace, you call us to center our lives on the person of Jesus, to be ambassadors of Christ’s love to the world, yet too often turn away, distracted by our own plans. We often speak when we should listen. We do not always live the life of Jesus in our daily lives, and our commitments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152400" y="52881"/>
            <a:ext cx="8915400" cy="6652719"/>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frequently directed towards our own preferences rather than seeking your kingdom. </a:t>
            </a: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sins, O God. Grant us wisdom to live in your light and inspire us to live as responsible stewards of the Gospel of our Lord, that we may serve you with energy, intelligence, imagination, passion, and love; in Jesus’ name, we pray. Amen.</a:t>
            </a:r>
          </a:p>
        </p:txBody>
      </p:sp>
    </p:spTree>
    <p:extLst>
      <p:ext uri="{BB962C8B-B14F-4D97-AF65-F5344CB8AC3E}">
        <p14:creationId xmlns:p14="http://schemas.microsoft.com/office/powerpoint/2010/main" val="327398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33612</TotalTime>
  <Words>1884</Words>
  <Application>Microsoft Office PowerPoint</Application>
  <PresentationFormat>Letter Paper (8.5x11 in)</PresentationFormat>
  <Paragraphs>205</Paragraphs>
  <Slides>35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1288</cp:revision>
  <cp:lastPrinted>2026-02-06T19:41:13Z</cp:lastPrinted>
  <dcterms:created xsi:type="dcterms:W3CDTF">2009-07-01T23:04:59Z</dcterms:created>
  <dcterms:modified xsi:type="dcterms:W3CDTF">2026-02-06T19:48:54Z</dcterms:modified>
</cp:coreProperties>
</file>