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1"/>
  </p:notesMasterIdLst>
  <p:handoutMasterIdLst>
    <p:handoutMasterId r:id="rId42"/>
  </p:handoutMasterIdLst>
  <p:sldIdLst>
    <p:sldId id="1099" r:id="rId2"/>
    <p:sldId id="955" r:id="rId3"/>
    <p:sldId id="1225" r:id="rId4"/>
    <p:sldId id="1027" r:id="rId5"/>
    <p:sldId id="1015" r:id="rId6"/>
    <p:sldId id="1037" r:id="rId7"/>
    <p:sldId id="1017" r:id="rId8"/>
    <p:sldId id="1025" r:id="rId9"/>
    <p:sldId id="721" r:id="rId10"/>
    <p:sldId id="1012" r:id="rId11"/>
    <p:sldId id="259" r:id="rId12"/>
    <p:sldId id="1098" r:id="rId13"/>
    <p:sldId id="1220" r:id="rId14"/>
    <p:sldId id="993" r:id="rId15"/>
    <p:sldId id="1227" r:id="rId16"/>
    <p:sldId id="1218" r:id="rId17"/>
    <p:sldId id="1219" r:id="rId18"/>
    <p:sldId id="905" r:id="rId19"/>
    <p:sldId id="920" r:id="rId20"/>
    <p:sldId id="1083" r:id="rId21"/>
    <p:sldId id="921" r:id="rId22"/>
    <p:sldId id="939" r:id="rId23"/>
    <p:sldId id="1061" r:id="rId24"/>
    <p:sldId id="1228" r:id="rId25"/>
    <p:sldId id="942" r:id="rId26"/>
    <p:sldId id="1089" r:id="rId27"/>
    <p:sldId id="1090" r:id="rId28"/>
    <p:sldId id="1221" r:id="rId29"/>
    <p:sldId id="1091" r:id="rId30"/>
    <p:sldId id="725" r:id="rId31"/>
    <p:sldId id="1231" r:id="rId32"/>
    <p:sldId id="1229" r:id="rId33"/>
    <p:sldId id="1232" r:id="rId34"/>
    <p:sldId id="1230" r:id="rId35"/>
    <p:sldId id="1233" r:id="rId36"/>
    <p:sldId id="1070" r:id="rId37"/>
    <p:sldId id="924" r:id="rId38"/>
    <p:sldId id="1005" r:id="rId39"/>
    <p:sldId id="531" r:id="rId4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B8E6E-AEEF-4B67-B150-0F0BB27637C1}" v="49" dt="2025-06-13T18:46:11.9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66" d="100"/>
          <a:sy n="66" d="100"/>
        </p:scale>
        <p:origin x="1267"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843B8E6E-AEEF-4B67-B150-0F0BB27637C1}"/>
    <pc:docChg chg="undo custSel addSld delSld modSld sldOrd">
      <pc:chgData name="First Presbyterian Church, Blairstown, NJ" userId="96d466b960cbaa79" providerId="LiveId" clId="{843B8E6E-AEEF-4B67-B150-0F0BB27637C1}" dt="2025-06-13T18:46:17.752" v="378" actId="26606"/>
      <pc:docMkLst>
        <pc:docMk/>
      </pc:docMkLst>
      <pc:sldChg chg="modSp mod">
        <pc:chgData name="First Presbyterian Church, Blairstown, NJ" userId="96d466b960cbaa79" providerId="LiveId" clId="{843B8E6E-AEEF-4B67-B150-0F0BB27637C1}" dt="2025-06-11T14:42:43.088" v="150" actId="2710"/>
        <pc:sldMkLst>
          <pc:docMk/>
          <pc:sldMk cId="99436591" sldId="259"/>
        </pc:sldMkLst>
        <pc:spChg chg="mod">
          <ac:chgData name="First Presbyterian Church, Blairstown, NJ" userId="96d466b960cbaa79" providerId="LiveId" clId="{843B8E6E-AEEF-4B67-B150-0F0BB27637C1}" dt="2025-06-11T14:42:43.088" v="150" actId="2710"/>
          <ac:spMkLst>
            <pc:docMk/>
            <pc:sldMk cId="99436591" sldId="259"/>
            <ac:spMk id="8194" creationId="{BC6D61EA-6048-4BEF-91FB-A3938ABBBFCE}"/>
          </ac:spMkLst>
        </pc:spChg>
      </pc:sldChg>
      <pc:sldChg chg="modSp mod">
        <pc:chgData name="First Presbyterian Church, Blairstown, NJ" userId="96d466b960cbaa79" providerId="LiveId" clId="{843B8E6E-AEEF-4B67-B150-0F0BB27637C1}" dt="2025-06-13T15:58:31.230" v="328" actId="1076"/>
        <pc:sldMkLst>
          <pc:docMk/>
          <pc:sldMk cId="0" sldId="692"/>
        </pc:sldMkLst>
        <pc:spChg chg="mod">
          <ac:chgData name="First Presbyterian Church, Blairstown, NJ" userId="96d466b960cbaa79" providerId="LiveId" clId="{843B8E6E-AEEF-4B67-B150-0F0BB27637C1}" dt="2025-06-13T15:58:31.230" v="328" actId="1076"/>
          <ac:spMkLst>
            <pc:docMk/>
            <pc:sldMk cId="0" sldId="692"/>
            <ac:spMk id="21506" creationId="{3C3A8BB6-9090-F4E7-B798-40CC0F79CA8C}"/>
          </ac:spMkLst>
        </pc:spChg>
      </pc:sldChg>
      <pc:sldChg chg="modSp del mod">
        <pc:chgData name="First Presbyterian Church, Blairstown, NJ" userId="96d466b960cbaa79" providerId="LiveId" clId="{843B8E6E-AEEF-4B67-B150-0F0BB27637C1}" dt="2025-06-13T15:51:51.695" v="231" actId="47"/>
        <pc:sldMkLst>
          <pc:docMk/>
          <pc:sldMk cId="0" sldId="704"/>
        </pc:sldMkLst>
        <pc:spChg chg="mod">
          <ac:chgData name="First Presbyterian Church, Blairstown, NJ" userId="96d466b960cbaa79" providerId="LiveId" clId="{843B8E6E-AEEF-4B67-B150-0F0BB27637C1}" dt="2025-06-13T15:49:42.889" v="202" actId="114"/>
          <ac:spMkLst>
            <pc:docMk/>
            <pc:sldMk cId="0" sldId="704"/>
            <ac:spMk id="19458" creationId="{5D7F9985-0473-9648-70DE-D4F109A99C6B}"/>
          </ac:spMkLst>
        </pc:spChg>
      </pc:sldChg>
      <pc:sldChg chg="del">
        <pc:chgData name="First Presbyterian Church, Blairstown, NJ" userId="96d466b960cbaa79" providerId="LiveId" clId="{843B8E6E-AEEF-4B67-B150-0F0BB27637C1}" dt="2025-06-11T14:43:27.275" v="152" actId="47"/>
        <pc:sldMkLst>
          <pc:docMk/>
          <pc:sldMk cId="0" sldId="716"/>
        </pc:sldMkLst>
      </pc:sldChg>
      <pc:sldChg chg="modSp mod">
        <pc:chgData name="First Presbyterian Church, Blairstown, NJ" userId="96d466b960cbaa79" providerId="LiveId" clId="{843B8E6E-AEEF-4B67-B150-0F0BB27637C1}" dt="2025-06-13T15:52:30.453" v="241"/>
        <pc:sldMkLst>
          <pc:docMk/>
          <pc:sldMk cId="0" sldId="721"/>
        </pc:sldMkLst>
        <pc:spChg chg="mod">
          <ac:chgData name="First Presbyterian Church, Blairstown, NJ" userId="96d466b960cbaa79" providerId="LiveId" clId="{843B8E6E-AEEF-4B67-B150-0F0BB27637C1}" dt="2025-06-13T15:52:30.453" v="241"/>
          <ac:spMkLst>
            <pc:docMk/>
            <pc:sldMk cId="0" sldId="721"/>
            <ac:spMk id="82948" creationId="{4CF610CB-4F8E-432E-8410-39C18A313456}"/>
          </ac:spMkLst>
        </pc:spChg>
      </pc:sldChg>
      <pc:sldChg chg="modSp mod">
        <pc:chgData name="First Presbyterian Church, Blairstown, NJ" userId="96d466b960cbaa79" providerId="LiveId" clId="{843B8E6E-AEEF-4B67-B150-0F0BB27637C1}" dt="2025-06-13T15:58:00.449" v="325" actId="255"/>
        <pc:sldMkLst>
          <pc:docMk/>
          <pc:sldMk cId="0" sldId="725"/>
        </pc:sldMkLst>
        <pc:spChg chg="mod">
          <ac:chgData name="First Presbyterian Church, Blairstown, NJ" userId="96d466b960cbaa79" providerId="LiveId" clId="{843B8E6E-AEEF-4B67-B150-0F0BB27637C1}" dt="2025-06-13T15:58:00.449" v="325" actId="255"/>
          <ac:spMkLst>
            <pc:docMk/>
            <pc:sldMk cId="0" sldId="725"/>
            <ac:spMk id="21506" creationId="{233DE48D-E4CF-CD9F-57B6-429D8B6A74D3}"/>
          </ac:spMkLst>
        </pc:spChg>
      </pc:sldChg>
      <pc:sldChg chg="del">
        <pc:chgData name="First Presbyterian Church, Blairstown, NJ" userId="96d466b960cbaa79" providerId="LiveId" clId="{843B8E6E-AEEF-4B67-B150-0F0BB27637C1}" dt="2025-06-11T14:43:41.296" v="154" actId="47"/>
        <pc:sldMkLst>
          <pc:docMk/>
          <pc:sldMk cId="3009477860" sldId="792"/>
        </pc:sldMkLst>
      </pc:sldChg>
      <pc:sldChg chg="del">
        <pc:chgData name="First Presbyterian Church, Blairstown, NJ" userId="96d466b960cbaa79" providerId="LiveId" clId="{843B8E6E-AEEF-4B67-B150-0F0BB27637C1}" dt="2025-06-13T16:00:15.072" v="341" actId="47"/>
        <pc:sldMkLst>
          <pc:docMk/>
          <pc:sldMk cId="0" sldId="817"/>
        </pc:sldMkLst>
      </pc:sldChg>
      <pc:sldChg chg="modSp mod">
        <pc:chgData name="First Presbyterian Church, Blairstown, NJ" userId="96d466b960cbaa79" providerId="LiveId" clId="{843B8E6E-AEEF-4B67-B150-0F0BB27637C1}" dt="2025-06-11T14:47:04.104" v="191" actId="20577"/>
        <pc:sldMkLst>
          <pc:docMk/>
          <pc:sldMk cId="1174558784" sldId="905"/>
        </pc:sldMkLst>
        <pc:spChg chg="mod">
          <ac:chgData name="First Presbyterian Church, Blairstown, NJ" userId="96d466b960cbaa79" providerId="LiveId" clId="{843B8E6E-AEEF-4B67-B150-0F0BB27637C1}" dt="2025-06-11T14:47:04.104" v="191" actId="20577"/>
          <ac:spMkLst>
            <pc:docMk/>
            <pc:sldMk cId="1174558784" sldId="905"/>
            <ac:spMk id="17410" creationId="{4532FAAA-3A0F-4CF3-BD4A-7E5B879733B0}"/>
          </ac:spMkLst>
        </pc:spChg>
      </pc:sldChg>
      <pc:sldChg chg="modSp mod">
        <pc:chgData name="First Presbyterian Church, Blairstown, NJ" userId="96d466b960cbaa79" providerId="LiveId" clId="{843B8E6E-AEEF-4B67-B150-0F0BB27637C1}" dt="2025-06-11T14:47:23.317" v="194" actId="21"/>
        <pc:sldMkLst>
          <pc:docMk/>
          <pc:sldMk cId="533685851" sldId="920"/>
        </pc:sldMkLst>
        <pc:spChg chg="mod">
          <ac:chgData name="First Presbyterian Church, Blairstown, NJ" userId="96d466b960cbaa79" providerId="LiveId" clId="{843B8E6E-AEEF-4B67-B150-0F0BB27637C1}" dt="2025-06-11T14:47:23.317" v="194" actId="21"/>
          <ac:spMkLst>
            <pc:docMk/>
            <pc:sldMk cId="533685851" sldId="920"/>
            <ac:spMk id="17410" creationId="{4532FAAA-3A0F-4CF3-BD4A-7E5B879733B0}"/>
          </ac:spMkLst>
        </pc:spChg>
      </pc:sldChg>
      <pc:sldChg chg="modSp mod">
        <pc:chgData name="First Presbyterian Church, Blairstown, NJ" userId="96d466b960cbaa79" providerId="LiveId" clId="{843B8E6E-AEEF-4B67-B150-0F0BB27637C1}" dt="2025-06-11T14:48:13.596" v="197" actId="404"/>
        <pc:sldMkLst>
          <pc:docMk/>
          <pc:sldMk cId="2704173309" sldId="921"/>
        </pc:sldMkLst>
        <pc:spChg chg="mod">
          <ac:chgData name="First Presbyterian Church, Blairstown, NJ" userId="96d466b960cbaa79" providerId="LiveId" clId="{843B8E6E-AEEF-4B67-B150-0F0BB27637C1}" dt="2025-06-11T14:48:13.596" v="197" actId="404"/>
          <ac:spMkLst>
            <pc:docMk/>
            <pc:sldMk cId="2704173309" sldId="921"/>
            <ac:spMk id="17410" creationId="{4532FAAA-3A0F-4CF3-BD4A-7E5B879733B0}"/>
          </ac:spMkLst>
        </pc:spChg>
      </pc:sldChg>
      <pc:sldChg chg="modSp add mod">
        <pc:chgData name="First Presbyterian Church, Blairstown, NJ" userId="96d466b960cbaa79" providerId="LiveId" clId="{843B8E6E-AEEF-4B67-B150-0F0BB27637C1}" dt="2025-06-13T15:59:44.438" v="336" actId="21"/>
        <pc:sldMkLst>
          <pc:docMk/>
          <pc:sldMk cId="2840853535" sldId="924"/>
        </pc:sldMkLst>
        <pc:spChg chg="mod">
          <ac:chgData name="First Presbyterian Church, Blairstown, NJ" userId="96d466b960cbaa79" providerId="LiveId" clId="{843B8E6E-AEEF-4B67-B150-0F0BB27637C1}" dt="2025-06-13T15:59:44.438" v="336" actId="21"/>
          <ac:spMkLst>
            <pc:docMk/>
            <pc:sldMk cId="2840853535" sldId="924"/>
            <ac:spMk id="14338" creationId="{E04D0EAF-1FA6-B6FF-EDAC-308F48DD72D2}"/>
          </ac:spMkLst>
        </pc:spChg>
      </pc:sldChg>
      <pc:sldChg chg="modSp add mod">
        <pc:chgData name="First Presbyterian Church, Blairstown, NJ" userId="96d466b960cbaa79" providerId="LiveId" clId="{843B8E6E-AEEF-4B67-B150-0F0BB27637C1}" dt="2025-06-13T17:13:02.251" v="343" actId="2710"/>
        <pc:sldMkLst>
          <pc:docMk/>
          <pc:sldMk cId="2048653996" sldId="925"/>
        </pc:sldMkLst>
        <pc:spChg chg="mod">
          <ac:chgData name="First Presbyterian Church, Blairstown, NJ" userId="96d466b960cbaa79" providerId="LiveId" clId="{843B8E6E-AEEF-4B67-B150-0F0BB27637C1}" dt="2025-06-13T17:13:02.251" v="343" actId="2710"/>
          <ac:spMkLst>
            <pc:docMk/>
            <pc:sldMk cId="2048653996" sldId="925"/>
            <ac:spMk id="14338" creationId="{6C0AB2E5-FEFC-EB51-E332-6199741099DC}"/>
          </ac:spMkLst>
        </pc:spChg>
      </pc:sldChg>
      <pc:sldChg chg="del">
        <pc:chgData name="First Presbyterian Church, Blairstown, NJ" userId="96d466b960cbaa79" providerId="LiveId" clId="{843B8E6E-AEEF-4B67-B150-0F0BB27637C1}" dt="2025-06-13T15:58:36.929" v="329" actId="47"/>
        <pc:sldMkLst>
          <pc:docMk/>
          <pc:sldMk cId="3189730128" sldId="926"/>
        </pc:sldMkLst>
      </pc:sldChg>
      <pc:sldChg chg="modSp add mod">
        <pc:chgData name="First Presbyterian Church, Blairstown, NJ" userId="96d466b960cbaa79" providerId="LiveId" clId="{843B8E6E-AEEF-4B67-B150-0F0BB27637C1}" dt="2025-06-13T17:13:57.914" v="346" actId="2710"/>
        <pc:sldMkLst>
          <pc:docMk/>
          <pc:sldMk cId="26169589" sldId="932"/>
        </pc:sldMkLst>
        <pc:spChg chg="mod">
          <ac:chgData name="First Presbyterian Church, Blairstown, NJ" userId="96d466b960cbaa79" providerId="LiveId" clId="{843B8E6E-AEEF-4B67-B150-0F0BB27637C1}" dt="2025-06-13T17:13:57.914" v="346" actId="2710"/>
          <ac:spMkLst>
            <pc:docMk/>
            <pc:sldMk cId="26169589" sldId="932"/>
            <ac:spMk id="14338" creationId="{6C0AB2E5-FEFC-EB51-E332-6199741099DC}"/>
          </ac:spMkLst>
        </pc:spChg>
      </pc:sldChg>
      <pc:sldChg chg="modSp mod">
        <pc:chgData name="First Presbyterian Church, Blairstown, NJ" userId="96d466b960cbaa79" providerId="LiveId" clId="{843B8E6E-AEEF-4B67-B150-0F0BB27637C1}" dt="2025-06-11T14:45:35.400" v="175" actId="1076"/>
        <pc:sldMkLst>
          <pc:docMk/>
          <pc:sldMk cId="1203527857" sldId="939"/>
        </pc:sldMkLst>
        <pc:spChg chg="mod">
          <ac:chgData name="First Presbyterian Church, Blairstown, NJ" userId="96d466b960cbaa79" providerId="LiveId" clId="{843B8E6E-AEEF-4B67-B150-0F0BB27637C1}" dt="2025-06-11T14:45:35.400" v="175" actId="1076"/>
          <ac:spMkLst>
            <pc:docMk/>
            <pc:sldMk cId="1203527857" sldId="939"/>
            <ac:spMk id="17410" creationId="{4532FAAA-3A0F-4CF3-BD4A-7E5B879733B0}"/>
          </ac:spMkLst>
        </pc:spChg>
      </pc:sldChg>
      <pc:sldChg chg="modSp mod">
        <pc:chgData name="First Presbyterian Church, Blairstown, NJ" userId="96d466b960cbaa79" providerId="LiveId" clId="{843B8E6E-AEEF-4B67-B150-0F0BB27637C1}" dt="2025-06-13T15:55:47.073" v="306"/>
        <pc:sldMkLst>
          <pc:docMk/>
          <pc:sldMk cId="2984762322" sldId="942"/>
        </pc:sldMkLst>
        <pc:spChg chg="mod">
          <ac:chgData name="First Presbyterian Church, Blairstown, NJ" userId="96d466b960cbaa79" providerId="LiveId" clId="{843B8E6E-AEEF-4B67-B150-0F0BB27637C1}" dt="2025-06-13T15:55:47.073" v="306"/>
          <ac:spMkLst>
            <pc:docMk/>
            <pc:sldMk cId="2984762322" sldId="942"/>
            <ac:spMk id="3" creationId="{5EAE6AE4-1971-9883-CAD5-5C8501276F55}"/>
          </ac:spMkLst>
        </pc:spChg>
      </pc:sldChg>
      <pc:sldChg chg="modSp mod">
        <pc:chgData name="First Presbyterian Church, Blairstown, NJ" userId="96d466b960cbaa79" providerId="LiveId" clId="{843B8E6E-AEEF-4B67-B150-0F0BB27637C1}" dt="2025-06-13T18:44:08.410" v="363" actId="6549"/>
        <pc:sldMkLst>
          <pc:docMk/>
          <pc:sldMk cId="2803040606" sldId="955"/>
        </pc:sldMkLst>
        <pc:spChg chg="mod">
          <ac:chgData name="First Presbyterian Church, Blairstown, NJ" userId="96d466b960cbaa79" providerId="LiveId" clId="{843B8E6E-AEEF-4B67-B150-0F0BB27637C1}" dt="2025-06-13T18:44:08.410" v="363" actId="6549"/>
          <ac:spMkLst>
            <pc:docMk/>
            <pc:sldMk cId="2803040606" sldId="955"/>
            <ac:spMk id="7172" creationId="{CF3D2530-5B93-AA39-6862-E0E85C7C24F3}"/>
          </ac:spMkLst>
        </pc:spChg>
      </pc:sldChg>
      <pc:sldChg chg="modSp mod">
        <pc:chgData name="First Presbyterian Church, Blairstown, NJ" userId="96d466b960cbaa79" providerId="LiveId" clId="{843B8E6E-AEEF-4B67-B150-0F0BB27637C1}" dt="2025-06-13T15:55:27.604" v="305" actId="27636"/>
        <pc:sldMkLst>
          <pc:docMk/>
          <pc:sldMk cId="1888417231" sldId="972"/>
        </pc:sldMkLst>
        <pc:spChg chg="mod">
          <ac:chgData name="First Presbyterian Church, Blairstown, NJ" userId="96d466b960cbaa79" providerId="LiveId" clId="{843B8E6E-AEEF-4B67-B150-0F0BB27637C1}" dt="2025-06-13T15:55:27.604" v="305" actId="27636"/>
          <ac:spMkLst>
            <pc:docMk/>
            <pc:sldMk cId="1888417231" sldId="972"/>
            <ac:spMk id="20482" creationId="{C80FA143-5C2D-9F78-FA4B-0A8D485387E3}"/>
          </ac:spMkLst>
        </pc:spChg>
      </pc:sldChg>
      <pc:sldChg chg="modSp add mod">
        <pc:chgData name="First Presbyterian Church, Blairstown, NJ" userId="96d466b960cbaa79" providerId="LiveId" clId="{843B8E6E-AEEF-4B67-B150-0F0BB27637C1}" dt="2025-06-13T17:13:19.166" v="344" actId="2710"/>
        <pc:sldMkLst>
          <pc:docMk/>
          <pc:sldMk cId="2919330157" sldId="1005"/>
        </pc:sldMkLst>
        <pc:spChg chg="mod">
          <ac:chgData name="First Presbyterian Church, Blairstown, NJ" userId="96d466b960cbaa79" providerId="LiveId" clId="{843B8E6E-AEEF-4B67-B150-0F0BB27637C1}" dt="2025-06-13T17:13:19.166" v="344" actId="2710"/>
          <ac:spMkLst>
            <pc:docMk/>
            <pc:sldMk cId="2919330157" sldId="1005"/>
            <ac:spMk id="14338" creationId="{F4BB6259-B2D4-0138-20C8-1D4E14188C0B}"/>
          </ac:spMkLst>
        </pc:spChg>
      </pc:sldChg>
      <pc:sldChg chg="modSp add mod">
        <pc:chgData name="First Presbyterian Church, Blairstown, NJ" userId="96d466b960cbaa79" providerId="LiveId" clId="{843B8E6E-AEEF-4B67-B150-0F0BB27637C1}" dt="2025-06-13T17:13:31.839" v="345" actId="20577"/>
        <pc:sldMkLst>
          <pc:docMk/>
          <pc:sldMk cId="890797718" sldId="1007"/>
        </pc:sldMkLst>
        <pc:spChg chg="mod">
          <ac:chgData name="First Presbyterian Church, Blairstown, NJ" userId="96d466b960cbaa79" providerId="LiveId" clId="{843B8E6E-AEEF-4B67-B150-0F0BB27637C1}" dt="2025-06-13T17:13:31.839" v="345" actId="20577"/>
          <ac:spMkLst>
            <pc:docMk/>
            <pc:sldMk cId="890797718" sldId="1007"/>
            <ac:spMk id="14338" creationId="{D698AF32-FEAC-DB05-797A-D8CEB599E7AF}"/>
          </ac:spMkLst>
        </pc:spChg>
      </pc:sldChg>
      <pc:sldChg chg="modSp add mod">
        <pc:chgData name="First Presbyterian Church, Blairstown, NJ" userId="96d466b960cbaa79" providerId="LiveId" clId="{843B8E6E-AEEF-4B67-B150-0F0BB27637C1}" dt="2025-06-13T17:14:31.464" v="347" actId="20577"/>
        <pc:sldMkLst>
          <pc:docMk/>
          <pc:sldMk cId="2866799627" sldId="1008"/>
        </pc:sldMkLst>
        <pc:spChg chg="mod">
          <ac:chgData name="First Presbyterian Church, Blairstown, NJ" userId="96d466b960cbaa79" providerId="LiveId" clId="{843B8E6E-AEEF-4B67-B150-0F0BB27637C1}" dt="2025-06-13T17:14:31.464" v="347" actId="20577"/>
          <ac:spMkLst>
            <pc:docMk/>
            <pc:sldMk cId="2866799627" sldId="1008"/>
            <ac:spMk id="14338" creationId="{9209D256-EDE6-E3AE-21EE-E6CEF0F880B7}"/>
          </ac:spMkLst>
        </pc:spChg>
      </pc:sldChg>
      <pc:sldChg chg="del">
        <pc:chgData name="First Presbyterian Church, Blairstown, NJ" userId="96d466b960cbaa79" providerId="LiveId" clId="{843B8E6E-AEEF-4B67-B150-0F0BB27637C1}" dt="2025-06-11T14:48:09.181" v="196" actId="47"/>
        <pc:sldMkLst>
          <pc:docMk/>
          <pc:sldMk cId="2598647270" sldId="1009"/>
        </pc:sldMkLst>
      </pc:sldChg>
      <pc:sldChg chg="modSp mod">
        <pc:chgData name="First Presbyterian Church, Blairstown, NJ" userId="96d466b960cbaa79" providerId="LiveId" clId="{843B8E6E-AEEF-4B67-B150-0F0BB27637C1}" dt="2025-06-11T14:41:45.737" v="128" actId="6549"/>
        <pc:sldMkLst>
          <pc:docMk/>
          <pc:sldMk cId="3977046603" sldId="1012"/>
        </pc:sldMkLst>
        <pc:spChg chg="mod">
          <ac:chgData name="First Presbyterian Church, Blairstown, NJ" userId="96d466b960cbaa79" providerId="LiveId" clId="{843B8E6E-AEEF-4B67-B150-0F0BB27637C1}" dt="2025-06-11T14:41:45.737" v="128" actId="6549"/>
          <ac:spMkLst>
            <pc:docMk/>
            <pc:sldMk cId="3977046603" sldId="1012"/>
            <ac:spMk id="82948" creationId="{3D4B35FA-816A-F2D8-27C0-05AA7752813B}"/>
          </ac:spMkLst>
        </pc:spChg>
      </pc:sldChg>
      <pc:sldChg chg="modSp add mod">
        <pc:chgData name="First Presbyterian Church, Blairstown, NJ" userId="96d466b960cbaa79" providerId="LiveId" clId="{843B8E6E-AEEF-4B67-B150-0F0BB27637C1}" dt="2025-06-13T15:51:44.849" v="230" actId="20577"/>
        <pc:sldMkLst>
          <pc:docMk/>
          <pc:sldMk cId="1045485279" sldId="1015"/>
        </pc:sldMkLst>
        <pc:spChg chg="mod">
          <ac:chgData name="First Presbyterian Church, Blairstown, NJ" userId="96d466b960cbaa79" providerId="LiveId" clId="{843B8E6E-AEEF-4B67-B150-0F0BB27637C1}" dt="2025-06-13T15:51:44.849" v="230" actId="20577"/>
          <ac:spMkLst>
            <pc:docMk/>
            <pc:sldMk cId="1045485279" sldId="1015"/>
            <ac:spMk id="14338" creationId="{C144A683-EA5A-50E9-316C-189FC0688551}"/>
          </ac:spMkLst>
        </pc:spChg>
      </pc:sldChg>
      <pc:sldChg chg="modSp add mod">
        <pc:chgData name="First Presbyterian Church, Blairstown, NJ" userId="96d466b960cbaa79" providerId="LiveId" clId="{843B8E6E-AEEF-4B67-B150-0F0BB27637C1}" dt="2025-06-13T15:50:51.189" v="223" actId="21"/>
        <pc:sldMkLst>
          <pc:docMk/>
          <pc:sldMk cId="2626179672" sldId="1017"/>
        </pc:sldMkLst>
        <pc:spChg chg="mod">
          <ac:chgData name="First Presbyterian Church, Blairstown, NJ" userId="96d466b960cbaa79" providerId="LiveId" clId="{843B8E6E-AEEF-4B67-B150-0F0BB27637C1}" dt="2025-06-13T15:50:51.189" v="223" actId="21"/>
          <ac:spMkLst>
            <pc:docMk/>
            <pc:sldMk cId="2626179672" sldId="1017"/>
            <ac:spMk id="14338" creationId="{1FDB3A8A-024F-3424-A026-05FD93A3C8A8}"/>
          </ac:spMkLst>
        </pc:spChg>
      </pc:sldChg>
      <pc:sldChg chg="modSp add mod">
        <pc:chgData name="First Presbyterian Church, Blairstown, NJ" userId="96d466b960cbaa79" providerId="LiveId" clId="{843B8E6E-AEEF-4B67-B150-0F0BB27637C1}" dt="2025-06-13T15:51:30.132" v="228" actId="121"/>
        <pc:sldMkLst>
          <pc:docMk/>
          <pc:sldMk cId="1361861947" sldId="1018"/>
        </pc:sldMkLst>
        <pc:spChg chg="mod">
          <ac:chgData name="First Presbyterian Church, Blairstown, NJ" userId="96d466b960cbaa79" providerId="LiveId" clId="{843B8E6E-AEEF-4B67-B150-0F0BB27637C1}" dt="2025-06-13T15:51:30.132" v="228" actId="121"/>
          <ac:spMkLst>
            <pc:docMk/>
            <pc:sldMk cId="1361861947" sldId="1018"/>
            <ac:spMk id="14338" creationId="{BBDF63B5-A8A9-26B3-1AA2-567EAEBB8319}"/>
          </ac:spMkLst>
        </pc:spChg>
      </pc:sldChg>
      <pc:sldChg chg="modSp add">
        <pc:chgData name="First Presbyterian Church, Blairstown, NJ" userId="96d466b960cbaa79" providerId="LiveId" clId="{843B8E6E-AEEF-4B67-B150-0F0BB27637C1}" dt="2025-06-13T15:50:59.969" v="224"/>
        <pc:sldMkLst>
          <pc:docMk/>
          <pc:sldMk cId="676798161" sldId="1025"/>
        </pc:sldMkLst>
        <pc:spChg chg="mod">
          <ac:chgData name="First Presbyterian Church, Blairstown, NJ" userId="96d466b960cbaa79" providerId="LiveId" clId="{843B8E6E-AEEF-4B67-B150-0F0BB27637C1}" dt="2025-06-13T15:50:59.969" v="224"/>
          <ac:spMkLst>
            <pc:docMk/>
            <pc:sldMk cId="676798161" sldId="1025"/>
            <ac:spMk id="14338" creationId="{7CBE502F-DB51-1E06-BA98-F2F0D34A1591}"/>
          </ac:spMkLst>
        </pc:spChg>
      </pc:sldChg>
      <pc:sldChg chg="add">
        <pc:chgData name="First Presbyterian Church, Blairstown, NJ" userId="96d466b960cbaa79" providerId="LiveId" clId="{843B8E6E-AEEF-4B67-B150-0F0BB27637C1}" dt="2025-06-13T15:50:24.909" v="203"/>
        <pc:sldMkLst>
          <pc:docMk/>
          <pc:sldMk cId="1100172594" sldId="1026"/>
        </pc:sldMkLst>
      </pc:sldChg>
      <pc:sldChg chg="modSp mod">
        <pc:chgData name="First Presbyterian Church, Blairstown, NJ" userId="96d466b960cbaa79" providerId="LiveId" clId="{843B8E6E-AEEF-4B67-B150-0F0BB27637C1}" dt="2025-06-11T14:40:50.730" v="116" actId="179"/>
        <pc:sldMkLst>
          <pc:docMk/>
          <pc:sldMk cId="0" sldId="1027"/>
        </pc:sldMkLst>
        <pc:spChg chg="mod">
          <ac:chgData name="First Presbyterian Church, Blairstown, NJ" userId="96d466b960cbaa79" providerId="LiveId" clId="{843B8E6E-AEEF-4B67-B150-0F0BB27637C1}" dt="2025-06-11T14:40:50.730" v="116" actId="179"/>
          <ac:spMkLst>
            <pc:docMk/>
            <pc:sldMk cId="0" sldId="1027"/>
            <ac:spMk id="7170" creationId="{8EF1FF12-5DC1-4FF4-9F10-6F883AD9071E}"/>
          </ac:spMkLst>
        </pc:spChg>
      </pc:sldChg>
      <pc:sldChg chg="modSp add mod">
        <pc:chgData name="First Presbyterian Church, Blairstown, NJ" userId="96d466b960cbaa79" providerId="LiveId" clId="{843B8E6E-AEEF-4B67-B150-0F0BB27637C1}" dt="2025-06-13T15:50:43.869" v="216" actId="113"/>
        <pc:sldMkLst>
          <pc:docMk/>
          <pc:sldMk cId="378698911" sldId="1037"/>
        </pc:sldMkLst>
        <pc:spChg chg="mod">
          <ac:chgData name="First Presbyterian Church, Blairstown, NJ" userId="96d466b960cbaa79" providerId="LiveId" clId="{843B8E6E-AEEF-4B67-B150-0F0BB27637C1}" dt="2025-06-13T15:50:43.869" v="216" actId="113"/>
          <ac:spMkLst>
            <pc:docMk/>
            <pc:sldMk cId="378698911" sldId="1037"/>
            <ac:spMk id="14338" creationId="{3A51CD30-2F10-8830-80C5-58C22FAC5E1B}"/>
          </ac:spMkLst>
        </pc:spChg>
      </pc:sldChg>
      <pc:sldChg chg="addSp delSp modSp mod setBg">
        <pc:chgData name="First Presbyterian Church, Blairstown, NJ" userId="96d466b960cbaa79" providerId="LiveId" clId="{843B8E6E-AEEF-4B67-B150-0F0BB27637C1}" dt="2025-06-11T14:34:38.373" v="18" actId="207"/>
        <pc:sldMkLst>
          <pc:docMk/>
          <pc:sldMk cId="0" sldId="1047"/>
        </pc:sldMkLst>
        <pc:spChg chg="add mod">
          <ac:chgData name="First Presbyterian Church, Blairstown, NJ" userId="96d466b960cbaa79" providerId="LiveId" clId="{843B8E6E-AEEF-4B67-B150-0F0BB27637C1}" dt="2025-06-11T14:34:38.373" v="18" actId="207"/>
          <ac:spMkLst>
            <pc:docMk/>
            <pc:sldMk cId="0" sldId="1047"/>
            <ac:spMk id="7" creationId="{02E2BF9B-5F9A-4FF4-983C-E7485C50FDBA}"/>
          </ac:spMkLst>
        </pc:spChg>
        <pc:spChg chg="add mod">
          <ac:chgData name="First Presbyterian Church, Blairstown, NJ" userId="96d466b960cbaa79" providerId="LiveId" clId="{843B8E6E-AEEF-4B67-B150-0F0BB27637C1}" dt="2025-06-11T14:34:38.373" v="18" actId="207"/>
          <ac:spMkLst>
            <pc:docMk/>
            <pc:sldMk cId="0" sldId="1047"/>
            <ac:spMk id="8" creationId="{F35B2FEC-53B6-5BC9-E91D-656E93A2A76F}"/>
          </ac:spMkLst>
        </pc:spChg>
        <pc:spChg chg="add mod">
          <ac:chgData name="First Presbyterian Church, Blairstown, NJ" userId="96d466b960cbaa79" providerId="LiveId" clId="{843B8E6E-AEEF-4B67-B150-0F0BB27637C1}" dt="2025-06-11T14:34:38.373" v="18" actId="207"/>
          <ac:spMkLst>
            <pc:docMk/>
            <pc:sldMk cId="0" sldId="1047"/>
            <ac:spMk id="9" creationId="{93D531A8-D815-B254-754D-1F76EC61B7C3}"/>
          </ac:spMkLst>
        </pc:spChg>
        <pc:picChg chg="add mod">
          <ac:chgData name="First Presbyterian Church, Blairstown, NJ" userId="96d466b960cbaa79" providerId="LiveId" clId="{843B8E6E-AEEF-4B67-B150-0F0BB27637C1}" dt="2025-06-11T14:34:02.831" v="14" actId="1076"/>
          <ac:picMkLst>
            <pc:docMk/>
            <pc:sldMk cId="0" sldId="1047"/>
            <ac:picMk id="5" creationId="{7A26CBC6-5771-2949-6BD5-EFFB49B576F8}"/>
          </ac:picMkLst>
        </pc:picChg>
      </pc:sldChg>
      <pc:sldChg chg="del">
        <pc:chgData name="First Presbyterian Church, Blairstown, NJ" userId="96d466b960cbaa79" providerId="LiveId" clId="{843B8E6E-AEEF-4B67-B150-0F0BB27637C1}" dt="2025-06-13T15:51:51.695" v="231" actId="47"/>
        <pc:sldMkLst>
          <pc:docMk/>
          <pc:sldMk cId="3319086001" sldId="1059"/>
        </pc:sldMkLst>
      </pc:sldChg>
      <pc:sldChg chg="modSp">
        <pc:chgData name="First Presbyterian Church, Blairstown, NJ" userId="96d466b960cbaa79" providerId="LiveId" clId="{843B8E6E-AEEF-4B67-B150-0F0BB27637C1}" dt="2025-06-11T14:45:28.632" v="174"/>
        <pc:sldMkLst>
          <pc:docMk/>
          <pc:sldMk cId="2459266361" sldId="1061"/>
        </pc:sldMkLst>
        <pc:spChg chg="mod">
          <ac:chgData name="First Presbyterian Church, Blairstown, NJ" userId="96d466b960cbaa79" providerId="LiveId" clId="{843B8E6E-AEEF-4B67-B150-0F0BB27637C1}" dt="2025-06-11T14:45:28.632" v="174"/>
          <ac:spMkLst>
            <pc:docMk/>
            <pc:sldMk cId="2459266361" sldId="1061"/>
            <ac:spMk id="17410" creationId="{4532FAAA-3A0F-4CF3-BD4A-7E5B879733B0}"/>
          </ac:spMkLst>
        </pc:spChg>
      </pc:sldChg>
      <pc:sldChg chg="del">
        <pc:chgData name="First Presbyterian Church, Blairstown, NJ" userId="96d466b960cbaa79" providerId="LiveId" clId="{843B8E6E-AEEF-4B67-B150-0F0BB27637C1}" dt="2025-06-13T16:00:15.072" v="341" actId="47"/>
        <pc:sldMkLst>
          <pc:docMk/>
          <pc:sldMk cId="1029912824" sldId="1071"/>
        </pc:sldMkLst>
      </pc:sldChg>
      <pc:sldChg chg="modSp">
        <pc:chgData name="First Presbyterian Church, Blairstown, NJ" userId="96d466b960cbaa79" providerId="LiveId" clId="{843B8E6E-AEEF-4B67-B150-0F0BB27637C1}" dt="2025-06-11T14:47:27.035" v="195"/>
        <pc:sldMkLst>
          <pc:docMk/>
          <pc:sldMk cId="985135262" sldId="1083"/>
        </pc:sldMkLst>
        <pc:spChg chg="mod">
          <ac:chgData name="First Presbyterian Church, Blairstown, NJ" userId="96d466b960cbaa79" providerId="LiveId" clId="{843B8E6E-AEEF-4B67-B150-0F0BB27637C1}" dt="2025-06-11T14:47:27.035" v="195"/>
          <ac:spMkLst>
            <pc:docMk/>
            <pc:sldMk cId="985135262" sldId="1083"/>
            <ac:spMk id="17410" creationId="{4532FAAA-3A0F-4CF3-BD4A-7E5B879733B0}"/>
          </ac:spMkLst>
        </pc:spChg>
      </pc:sldChg>
      <pc:sldChg chg="del">
        <pc:chgData name="First Presbyterian Church, Blairstown, NJ" userId="96d466b960cbaa79" providerId="LiveId" clId="{843B8E6E-AEEF-4B67-B150-0F0BB27637C1}" dt="2025-06-11T14:48:09.181" v="196" actId="47"/>
        <pc:sldMkLst>
          <pc:docMk/>
          <pc:sldMk cId="2809576640" sldId="1084"/>
        </pc:sldMkLst>
      </pc:sldChg>
      <pc:sldChg chg="del">
        <pc:chgData name="First Presbyterian Church, Blairstown, NJ" userId="96d466b960cbaa79" providerId="LiveId" clId="{843B8E6E-AEEF-4B67-B150-0F0BB27637C1}" dt="2025-06-11T14:48:09.181" v="196" actId="47"/>
        <pc:sldMkLst>
          <pc:docMk/>
          <pc:sldMk cId="1048547890" sldId="1085"/>
        </pc:sldMkLst>
      </pc:sldChg>
      <pc:sldChg chg="del">
        <pc:chgData name="First Presbyterian Church, Blairstown, NJ" userId="96d466b960cbaa79" providerId="LiveId" clId="{843B8E6E-AEEF-4B67-B150-0F0BB27637C1}" dt="2025-06-13T15:58:36.929" v="329" actId="47"/>
        <pc:sldMkLst>
          <pc:docMk/>
          <pc:sldMk cId="4086339511" sldId="1086"/>
        </pc:sldMkLst>
      </pc:sldChg>
      <pc:sldChg chg="del">
        <pc:chgData name="First Presbyterian Church, Blairstown, NJ" userId="96d466b960cbaa79" providerId="LiveId" clId="{843B8E6E-AEEF-4B67-B150-0F0BB27637C1}" dt="2025-06-13T15:58:36.929" v="329" actId="47"/>
        <pc:sldMkLst>
          <pc:docMk/>
          <pc:sldMk cId="1498186027" sldId="1087"/>
        </pc:sldMkLst>
      </pc:sldChg>
      <pc:sldChg chg="modSp mod">
        <pc:chgData name="First Presbyterian Church, Blairstown, NJ" userId="96d466b960cbaa79" providerId="LiveId" clId="{843B8E6E-AEEF-4B67-B150-0F0BB27637C1}" dt="2025-06-11T14:40:30.242" v="114" actId="179"/>
        <pc:sldMkLst>
          <pc:docMk/>
          <pc:sldMk cId="2191833132" sldId="1088"/>
        </pc:sldMkLst>
        <pc:spChg chg="mod">
          <ac:chgData name="First Presbyterian Church, Blairstown, NJ" userId="96d466b960cbaa79" providerId="LiveId" clId="{843B8E6E-AEEF-4B67-B150-0F0BB27637C1}" dt="2025-06-11T14:40:30.242" v="114" actId="179"/>
          <ac:spMkLst>
            <pc:docMk/>
            <pc:sldMk cId="2191833132" sldId="1088"/>
            <ac:spMk id="7170" creationId="{7C66F7AA-DC51-6A7D-4D09-F5355A9AB2CD}"/>
          </ac:spMkLst>
        </pc:spChg>
      </pc:sldChg>
      <pc:sldChg chg="modSp mod">
        <pc:chgData name="First Presbyterian Church, Blairstown, NJ" userId="96d466b960cbaa79" providerId="LiveId" clId="{843B8E6E-AEEF-4B67-B150-0F0BB27637C1}" dt="2025-06-13T15:56:15.811" v="309" actId="6549"/>
        <pc:sldMkLst>
          <pc:docMk/>
          <pc:sldMk cId="3982184478" sldId="1089"/>
        </pc:sldMkLst>
        <pc:spChg chg="mod">
          <ac:chgData name="First Presbyterian Church, Blairstown, NJ" userId="96d466b960cbaa79" providerId="LiveId" clId="{843B8E6E-AEEF-4B67-B150-0F0BB27637C1}" dt="2025-06-13T15:56:15.811" v="309" actId="6549"/>
          <ac:spMkLst>
            <pc:docMk/>
            <pc:sldMk cId="3982184478" sldId="1089"/>
            <ac:spMk id="20482" creationId="{B5ADA407-0B55-4420-A0DD-CA7C81EA31D3}"/>
          </ac:spMkLst>
        </pc:spChg>
      </pc:sldChg>
      <pc:sldChg chg="modSp mod">
        <pc:chgData name="First Presbyterian Church, Blairstown, NJ" userId="96d466b960cbaa79" providerId="LiveId" clId="{843B8E6E-AEEF-4B67-B150-0F0BB27637C1}" dt="2025-06-13T15:56:33.492" v="312" actId="20577"/>
        <pc:sldMkLst>
          <pc:docMk/>
          <pc:sldMk cId="1239980191" sldId="1090"/>
        </pc:sldMkLst>
        <pc:spChg chg="mod">
          <ac:chgData name="First Presbyterian Church, Blairstown, NJ" userId="96d466b960cbaa79" providerId="LiveId" clId="{843B8E6E-AEEF-4B67-B150-0F0BB27637C1}" dt="2025-06-13T15:56:33.492" v="312" actId="20577"/>
          <ac:spMkLst>
            <pc:docMk/>
            <pc:sldMk cId="1239980191" sldId="1090"/>
            <ac:spMk id="20482" creationId="{DE61B4D8-E19D-6128-9A2E-B7149AB23B18}"/>
          </ac:spMkLst>
        </pc:spChg>
      </pc:sldChg>
      <pc:sldChg chg="modSp mod">
        <pc:chgData name="First Presbyterian Church, Blairstown, NJ" userId="96d466b960cbaa79" providerId="LiveId" clId="{843B8E6E-AEEF-4B67-B150-0F0BB27637C1}" dt="2025-06-13T15:56:56.140" v="322" actId="6549"/>
        <pc:sldMkLst>
          <pc:docMk/>
          <pc:sldMk cId="2461421166" sldId="1091"/>
        </pc:sldMkLst>
        <pc:spChg chg="mod">
          <ac:chgData name="First Presbyterian Church, Blairstown, NJ" userId="96d466b960cbaa79" providerId="LiveId" clId="{843B8E6E-AEEF-4B67-B150-0F0BB27637C1}" dt="2025-06-13T15:56:56.140" v="322" actId="6549"/>
          <ac:spMkLst>
            <pc:docMk/>
            <pc:sldMk cId="2461421166" sldId="1091"/>
            <ac:spMk id="20482" creationId="{92B03E8F-2197-63C3-32EF-A2925E468713}"/>
          </ac:spMkLst>
        </pc:spChg>
      </pc:sldChg>
      <pc:sldChg chg="del">
        <pc:chgData name="First Presbyterian Church, Blairstown, NJ" userId="96d466b960cbaa79" providerId="LiveId" clId="{843B8E6E-AEEF-4B67-B150-0F0BB27637C1}" dt="2025-06-13T16:00:15.072" v="341" actId="47"/>
        <pc:sldMkLst>
          <pc:docMk/>
          <pc:sldMk cId="3267822642" sldId="1092"/>
        </pc:sldMkLst>
      </pc:sldChg>
      <pc:sldChg chg="del">
        <pc:chgData name="First Presbyterian Church, Blairstown, NJ" userId="96d466b960cbaa79" providerId="LiveId" clId="{843B8E6E-AEEF-4B67-B150-0F0BB27637C1}" dt="2025-06-13T16:00:15.072" v="341" actId="47"/>
        <pc:sldMkLst>
          <pc:docMk/>
          <pc:sldMk cId="3757623203" sldId="1093"/>
        </pc:sldMkLst>
      </pc:sldChg>
      <pc:sldChg chg="modSp mod">
        <pc:chgData name="First Presbyterian Church, Blairstown, NJ" userId="96d466b960cbaa79" providerId="LiveId" clId="{843B8E6E-AEEF-4B67-B150-0F0BB27637C1}" dt="2025-06-13T15:54:09.312" v="278" actId="20577"/>
        <pc:sldMkLst>
          <pc:docMk/>
          <pc:sldMk cId="0" sldId="1098"/>
        </pc:sldMkLst>
        <pc:spChg chg="mod">
          <ac:chgData name="First Presbyterian Church, Blairstown, NJ" userId="96d466b960cbaa79" providerId="LiveId" clId="{843B8E6E-AEEF-4B67-B150-0F0BB27637C1}" dt="2025-06-13T15:54:09.312" v="278" actId="20577"/>
          <ac:spMkLst>
            <pc:docMk/>
            <pc:sldMk cId="0" sldId="1098"/>
            <ac:spMk id="8194" creationId="{F31512E2-F393-4D44-A63D-55F78F8B5DAA}"/>
          </ac:spMkLst>
        </pc:spChg>
      </pc:sldChg>
      <pc:sldChg chg="addSp delSp modSp add mod setBg">
        <pc:chgData name="First Presbyterian Church, Blairstown, NJ" userId="96d466b960cbaa79" providerId="LiveId" clId="{843B8E6E-AEEF-4B67-B150-0F0BB27637C1}" dt="2025-06-11T14:38:15.236" v="67" actId="1076"/>
        <pc:sldMkLst>
          <pc:docMk/>
          <pc:sldMk cId="1131861512" sldId="1099"/>
        </pc:sldMkLst>
        <pc:spChg chg="mod">
          <ac:chgData name="First Presbyterian Church, Blairstown, NJ" userId="96d466b960cbaa79" providerId="LiveId" clId="{843B8E6E-AEEF-4B67-B150-0F0BB27637C1}" dt="2025-06-11T14:38:15.236" v="67" actId="1076"/>
          <ac:spMkLst>
            <pc:docMk/>
            <pc:sldMk cId="1131861512" sldId="1099"/>
            <ac:spMk id="7" creationId="{EEA4F86B-D02B-F719-7F93-07E30945801F}"/>
          </ac:spMkLst>
        </pc:spChg>
        <pc:spChg chg="mod">
          <ac:chgData name="First Presbyterian Church, Blairstown, NJ" userId="96d466b960cbaa79" providerId="LiveId" clId="{843B8E6E-AEEF-4B67-B150-0F0BB27637C1}" dt="2025-06-11T14:38:15.236" v="67" actId="1076"/>
          <ac:spMkLst>
            <pc:docMk/>
            <pc:sldMk cId="1131861512" sldId="1099"/>
            <ac:spMk id="8" creationId="{532D0A66-BABE-D749-5323-55965B92EA75}"/>
          </ac:spMkLst>
        </pc:spChg>
        <pc:spChg chg="mod">
          <ac:chgData name="First Presbyterian Church, Blairstown, NJ" userId="96d466b960cbaa79" providerId="LiveId" clId="{843B8E6E-AEEF-4B67-B150-0F0BB27637C1}" dt="2025-06-11T14:38:15.236" v="67" actId="1076"/>
          <ac:spMkLst>
            <pc:docMk/>
            <pc:sldMk cId="1131861512" sldId="1099"/>
            <ac:spMk id="9" creationId="{C63666C1-E145-659A-B37F-7549B7D734B9}"/>
          </ac:spMkLst>
        </pc:spChg>
        <pc:spChg chg="add mod">
          <ac:chgData name="First Presbyterian Church, Blairstown, NJ" userId="96d466b960cbaa79" providerId="LiveId" clId="{843B8E6E-AEEF-4B67-B150-0F0BB27637C1}" dt="2025-06-11T14:38:09.666" v="66" actId="2711"/>
          <ac:spMkLst>
            <pc:docMk/>
            <pc:sldMk cId="1131861512" sldId="1099"/>
            <ac:spMk id="10" creationId="{FFC89BA3-12BA-362D-9A00-7C09E1D921CB}"/>
          </ac:spMkLst>
        </pc:spChg>
        <pc:picChg chg="add mod">
          <ac:chgData name="First Presbyterian Church, Blairstown, NJ" userId="96d466b960cbaa79" providerId="LiveId" clId="{843B8E6E-AEEF-4B67-B150-0F0BB27637C1}" dt="2025-06-11T14:37:06.608" v="43"/>
          <ac:picMkLst>
            <pc:docMk/>
            <pc:sldMk cId="1131861512" sldId="1099"/>
            <ac:picMk id="6" creationId="{95463DCF-557E-8543-C637-4F54D48691B6}"/>
          </ac:picMkLst>
        </pc:picChg>
      </pc:sldChg>
      <pc:sldChg chg="modSp add mod">
        <pc:chgData name="First Presbyterian Church, Blairstown, NJ" userId="96d466b960cbaa79" providerId="LiveId" clId="{843B8E6E-AEEF-4B67-B150-0F0BB27637C1}" dt="2025-06-11T14:42:03.145" v="136" actId="6549"/>
        <pc:sldMkLst>
          <pc:docMk/>
          <pc:sldMk cId="161981467" sldId="1100"/>
        </pc:sldMkLst>
        <pc:spChg chg="mod">
          <ac:chgData name="First Presbyterian Church, Blairstown, NJ" userId="96d466b960cbaa79" providerId="LiveId" clId="{843B8E6E-AEEF-4B67-B150-0F0BB27637C1}" dt="2025-06-11T14:42:03.145" v="136" actId="6549"/>
          <ac:spMkLst>
            <pc:docMk/>
            <pc:sldMk cId="161981467" sldId="1100"/>
            <ac:spMk id="82948" creationId="{B76FD3A7-50C4-2BA5-6A0F-2BDB8D861348}"/>
          </ac:spMkLst>
        </pc:spChg>
      </pc:sldChg>
      <pc:sldChg chg="modSp add mod">
        <pc:chgData name="First Presbyterian Church, Blairstown, NJ" userId="96d466b960cbaa79" providerId="LiveId" clId="{843B8E6E-AEEF-4B67-B150-0F0BB27637C1}" dt="2025-06-11T14:42:06.290" v="137" actId="6549"/>
        <pc:sldMkLst>
          <pc:docMk/>
          <pc:sldMk cId="3687713456" sldId="1101"/>
        </pc:sldMkLst>
        <pc:spChg chg="mod">
          <ac:chgData name="First Presbyterian Church, Blairstown, NJ" userId="96d466b960cbaa79" providerId="LiveId" clId="{843B8E6E-AEEF-4B67-B150-0F0BB27637C1}" dt="2025-06-11T14:42:06.290" v="137" actId="6549"/>
          <ac:spMkLst>
            <pc:docMk/>
            <pc:sldMk cId="3687713456" sldId="1101"/>
            <ac:spMk id="82948" creationId="{A8F51A71-02FB-BAB1-09BB-11C887E7BDF6}"/>
          </ac:spMkLst>
        </pc:spChg>
      </pc:sldChg>
      <pc:sldChg chg="add">
        <pc:chgData name="First Presbyterian Church, Blairstown, NJ" userId="96d466b960cbaa79" providerId="LiveId" clId="{843B8E6E-AEEF-4B67-B150-0F0BB27637C1}" dt="2025-06-11T14:43:37.499" v="153"/>
        <pc:sldMkLst>
          <pc:docMk/>
          <pc:sldMk cId="3345184928" sldId="1218"/>
        </pc:sldMkLst>
      </pc:sldChg>
      <pc:sldChg chg="add">
        <pc:chgData name="First Presbyterian Church, Blairstown, NJ" userId="96d466b960cbaa79" providerId="LiveId" clId="{843B8E6E-AEEF-4B67-B150-0F0BB27637C1}" dt="2025-06-11T14:43:25.310" v="151"/>
        <pc:sldMkLst>
          <pc:docMk/>
          <pc:sldMk cId="0" sldId="1219"/>
        </pc:sldMkLst>
      </pc:sldChg>
      <pc:sldChg chg="modSp add mod">
        <pc:chgData name="First Presbyterian Church, Blairstown, NJ" userId="96d466b960cbaa79" providerId="LiveId" clId="{843B8E6E-AEEF-4B67-B150-0F0BB27637C1}" dt="2025-06-13T15:54:35.229" v="296" actId="6549"/>
        <pc:sldMkLst>
          <pc:docMk/>
          <pc:sldMk cId="3987004776" sldId="1220"/>
        </pc:sldMkLst>
        <pc:spChg chg="mod">
          <ac:chgData name="First Presbyterian Church, Blairstown, NJ" userId="96d466b960cbaa79" providerId="LiveId" clId="{843B8E6E-AEEF-4B67-B150-0F0BB27637C1}" dt="2025-06-13T15:54:35.229" v="296" actId="6549"/>
          <ac:spMkLst>
            <pc:docMk/>
            <pc:sldMk cId="3987004776" sldId="1220"/>
            <ac:spMk id="8194" creationId="{270E5086-0893-2895-EA31-81012026E878}"/>
          </ac:spMkLst>
        </pc:spChg>
      </pc:sldChg>
      <pc:sldChg chg="modSp add mod">
        <pc:chgData name="First Presbyterian Church, Blairstown, NJ" userId="96d466b960cbaa79" providerId="LiveId" clId="{843B8E6E-AEEF-4B67-B150-0F0BB27637C1}" dt="2025-06-13T15:56:50.712" v="321" actId="20577"/>
        <pc:sldMkLst>
          <pc:docMk/>
          <pc:sldMk cId="1650966531" sldId="1221"/>
        </pc:sldMkLst>
        <pc:spChg chg="mod">
          <ac:chgData name="First Presbyterian Church, Blairstown, NJ" userId="96d466b960cbaa79" providerId="LiveId" clId="{843B8E6E-AEEF-4B67-B150-0F0BB27637C1}" dt="2025-06-13T15:56:50.712" v="321" actId="20577"/>
          <ac:spMkLst>
            <pc:docMk/>
            <pc:sldMk cId="1650966531" sldId="1221"/>
            <ac:spMk id="20482" creationId="{28B66E76-6185-1088-ECA7-B214B1525675}"/>
          </ac:spMkLst>
        </pc:spChg>
      </pc:sldChg>
      <pc:sldChg chg="addSp delSp modSp new mod setBg">
        <pc:chgData name="First Presbyterian Church, Blairstown, NJ" userId="96d466b960cbaa79" providerId="LiveId" clId="{843B8E6E-AEEF-4B67-B150-0F0BB27637C1}" dt="2025-06-13T18:43:45.652" v="357" actId="26606"/>
        <pc:sldMkLst>
          <pc:docMk/>
          <pc:sldMk cId="1213986043" sldId="1222"/>
        </pc:sldMkLst>
        <pc:spChg chg="del mod ord">
          <ac:chgData name="First Presbyterian Church, Blairstown, NJ" userId="96d466b960cbaa79" providerId="LiveId" clId="{843B8E6E-AEEF-4B67-B150-0F0BB27637C1}" dt="2025-06-13T18:43:40.654" v="356" actId="478"/>
          <ac:spMkLst>
            <pc:docMk/>
            <pc:sldMk cId="1213986043" sldId="1222"/>
            <ac:spMk id="2" creationId="{896BF751-ABFE-3C4E-E947-E66A53E869D4}"/>
          </ac:spMkLst>
        </pc:spChg>
        <pc:spChg chg="add del">
          <ac:chgData name="First Presbyterian Church, Blairstown, NJ" userId="96d466b960cbaa79" providerId="LiveId" clId="{843B8E6E-AEEF-4B67-B150-0F0BB27637C1}" dt="2025-06-13T18:43:34.695" v="353" actId="26606"/>
          <ac:spMkLst>
            <pc:docMk/>
            <pc:sldMk cId="1213986043" sldId="1222"/>
            <ac:spMk id="9" creationId="{D64A12F0-8158-4372-9761-AD0A6ED30C2E}"/>
          </ac:spMkLst>
        </pc:spChg>
        <pc:spChg chg="add del">
          <ac:chgData name="First Presbyterian Church, Blairstown, NJ" userId="96d466b960cbaa79" providerId="LiveId" clId="{843B8E6E-AEEF-4B67-B150-0F0BB27637C1}" dt="2025-06-13T18:43:45.652" v="357" actId="26606"/>
          <ac:spMkLst>
            <pc:docMk/>
            <pc:sldMk cId="1213986043" sldId="1222"/>
            <ac:spMk id="11" creationId="{772527DF-A25C-46B4-A5D9-BBE2E310ACAF}"/>
          </ac:spMkLst>
        </pc:spChg>
        <pc:spChg chg="add del">
          <ac:chgData name="First Presbyterian Church, Blairstown, NJ" userId="96d466b960cbaa79" providerId="LiveId" clId="{843B8E6E-AEEF-4B67-B150-0F0BB27637C1}" dt="2025-06-13T18:43:45.652" v="357" actId="26606"/>
          <ac:spMkLst>
            <pc:docMk/>
            <pc:sldMk cId="1213986043" sldId="1222"/>
            <ac:spMk id="12" creationId="{5C56FD3A-4F39-4752-AC00-DB25CCA4ED73}"/>
          </ac:spMkLst>
        </pc:spChg>
        <pc:spChg chg="add">
          <ac:chgData name="First Presbyterian Church, Blairstown, NJ" userId="96d466b960cbaa79" providerId="LiveId" clId="{843B8E6E-AEEF-4B67-B150-0F0BB27637C1}" dt="2025-06-13T18:43:45.652" v="357" actId="26606"/>
          <ac:spMkLst>
            <pc:docMk/>
            <pc:sldMk cId="1213986043" sldId="1222"/>
            <ac:spMk id="17" creationId="{D64A12F0-8158-4372-9761-AD0A6ED30C2E}"/>
          </ac:spMkLst>
        </pc:spChg>
        <pc:picChg chg="add mod">
          <ac:chgData name="First Presbyterian Church, Blairstown, NJ" userId="96d466b960cbaa79" providerId="LiveId" clId="{843B8E6E-AEEF-4B67-B150-0F0BB27637C1}" dt="2025-06-13T18:43:45.652" v="357" actId="26606"/>
          <ac:picMkLst>
            <pc:docMk/>
            <pc:sldMk cId="1213986043" sldId="1222"/>
            <ac:picMk id="4" creationId="{BECACB2D-4D7B-2C1B-A727-2A4CB53BA5E7}"/>
          </ac:picMkLst>
        </pc:picChg>
      </pc:sldChg>
      <pc:sldChg chg="modSp add mod ord">
        <pc:chgData name="First Presbyterian Church, Blairstown, NJ" userId="96d466b960cbaa79" providerId="LiveId" clId="{843B8E6E-AEEF-4B67-B150-0F0BB27637C1}" dt="2025-06-13T18:44:25.868" v="365" actId="1076"/>
        <pc:sldMkLst>
          <pc:docMk/>
          <pc:sldMk cId="734836177" sldId="1223"/>
        </pc:sldMkLst>
        <pc:spChg chg="mod">
          <ac:chgData name="First Presbyterian Church, Blairstown, NJ" userId="96d466b960cbaa79" providerId="LiveId" clId="{843B8E6E-AEEF-4B67-B150-0F0BB27637C1}" dt="2025-06-13T18:44:25.868" v="365" actId="1076"/>
          <ac:spMkLst>
            <pc:docMk/>
            <pc:sldMk cId="734836177" sldId="1223"/>
            <ac:spMk id="3" creationId="{30C99405-7E94-56FD-AFA9-97D7C30094DB}"/>
          </ac:spMkLst>
        </pc:spChg>
        <pc:spChg chg="mod">
          <ac:chgData name="First Presbyterian Church, Blairstown, NJ" userId="96d466b960cbaa79" providerId="LiveId" clId="{843B8E6E-AEEF-4B67-B150-0F0BB27637C1}" dt="2025-06-13T18:44:20.972" v="364" actId="6549"/>
          <ac:spMkLst>
            <pc:docMk/>
            <pc:sldMk cId="734836177" sldId="1223"/>
            <ac:spMk id="7172" creationId="{71B0D2BF-CBE3-1DA2-1F17-6DE128879A9B}"/>
          </ac:spMkLst>
        </pc:spChg>
      </pc:sldChg>
      <pc:sldChg chg="add del">
        <pc:chgData name="First Presbyterian Church, Blairstown, NJ" userId="96d466b960cbaa79" providerId="LiveId" clId="{843B8E6E-AEEF-4B67-B150-0F0BB27637C1}" dt="2025-06-13T18:44:51.329" v="367" actId="47"/>
        <pc:sldMkLst>
          <pc:docMk/>
          <pc:sldMk cId="45380819" sldId="1224"/>
        </pc:sldMkLst>
      </pc:sldChg>
      <pc:sldChg chg="addSp delSp modSp add mod setBg">
        <pc:chgData name="First Presbyterian Church, Blairstown, NJ" userId="96d466b960cbaa79" providerId="LiveId" clId="{843B8E6E-AEEF-4B67-B150-0F0BB27637C1}" dt="2025-06-13T18:46:17.752" v="378" actId="26606"/>
        <pc:sldMkLst>
          <pc:docMk/>
          <pc:sldMk cId="2256569434" sldId="1224"/>
        </pc:sldMkLst>
        <pc:spChg chg="del">
          <ac:chgData name="First Presbyterian Church, Blairstown, NJ" userId="96d466b960cbaa79" providerId="LiveId" clId="{843B8E6E-AEEF-4B67-B150-0F0BB27637C1}" dt="2025-06-13T18:44:57.677" v="369" actId="478"/>
          <ac:spMkLst>
            <pc:docMk/>
            <pc:sldMk cId="2256569434" sldId="1224"/>
            <ac:spMk id="3" creationId="{80AD4AB1-B995-53F2-C2D6-7608807E744B}"/>
          </ac:spMkLst>
        </pc:spChg>
        <pc:spChg chg="mod">
          <ac:chgData name="First Presbyterian Church, Blairstown, NJ" userId="96d466b960cbaa79" providerId="LiveId" clId="{843B8E6E-AEEF-4B67-B150-0F0BB27637C1}" dt="2025-06-13T18:46:17.752" v="378" actId="26606"/>
          <ac:spMkLst>
            <pc:docMk/>
            <pc:sldMk cId="2256569434" sldId="1224"/>
            <ac:spMk id="7172" creationId="{9268E23F-87A0-8433-8532-3D77EE966133}"/>
          </ac:spMkLst>
        </pc:spChg>
        <pc:spChg chg="add del">
          <ac:chgData name="First Presbyterian Church, Blairstown, NJ" userId="96d466b960cbaa79" providerId="LiveId" clId="{843B8E6E-AEEF-4B67-B150-0F0BB27637C1}" dt="2025-06-13T18:46:17.752" v="378" actId="26606"/>
          <ac:spMkLst>
            <pc:docMk/>
            <pc:sldMk cId="2256569434" sldId="1224"/>
            <ac:spMk id="7177" creationId="{2124007E-BA57-41B2-8C6B-5E99927F2247}"/>
          </ac:spMkLst>
        </pc:spChg>
        <pc:spChg chg="add del">
          <ac:chgData name="First Presbyterian Church, Blairstown, NJ" userId="96d466b960cbaa79" providerId="LiveId" clId="{843B8E6E-AEEF-4B67-B150-0F0BB27637C1}" dt="2025-06-13T18:46:17.752" v="378" actId="26606"/>
          <ac:spMkLst>
            <pc:docMk/>
            <pc:sldMk cId="2256569434" sldId="1224"/>
            <ac:spMk id="7179" creationId="{255D0BF7-94F4-4437-A2B2-87BAFF86D541}"/>
          </ac:spMkLst>
        </pc:spChg>
        <pc:spChg chg="add del">
          <ac:chgData name="First Presbyterian Church, Blairstown, NJ" userId="96d466b960cbaa79" providerId="LiveId" clId="{843B8E6E-AEEF-4B67-B150-0F0BB27637C1}" dt="2025-06-13T18:46:17.752" v="378" actId="26606"/>
          <ac:spMkLst>
            <pc:docMk/>
            <pc:sldMk cId="2256569434" sldId="1224"/>
            <ac:spMk id="7181" creationId="{DE118816-C01D-462E-B0B0-777C21EF604F}"/>
          </ac:spMkLst>
        </pc:spChg>
        <pc:picChg chg="add mod">
          <ac:chgData name="First Presbyterian Church, Blairstown, NJ" userId="96d466b960cbaa79" providerId="LiveId" clId="{843B8E6E-AEEF-4B67-B150-0F0BB27637C1}" dt="2025-06-13T18:46:17.752" v="378" actId="26606"/>
          <ac:picMkLst>
            <pc:docMk/>
            <pc:sldMk cId="2256569434" sldId="1224"/>
            <ac:picMk id="4" creationId="{0E82206F-0A87-88AD-DFAD-2A817EFCF289}"/>
          </ac:picMkLst>
        </pc:picChg>
        <pc:picChg chg="add">
          <ac:chgData name="First Presbyterian Church, Blairstown, NJ" userId="96d466b960cbaa79" providerId="LiveId" clId="{843B8E6E-AEEF-4B67-B150-0F0BB27637C1}" dt="2025-06-13T18:46:17.752" v="378" actId="26606"/>
          <ac:picMkLst>
            <pc:docMk/>
            <pc:sldMk cId="2256569434" sldId="1224"/>
            <ac:picMk id="7186" creationId="{7724A564-BE2C-4188-AA55-E1F8840FFB1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6/21/2025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extLst>
      <p:ext uri="{BB962C8B-B14F-4D97-AF65-F5344CB8AC3E}">
        <p14:creationId xmlns:p14="http://schemas.microsoft.com/office/powerpoint/2010/main" val="410583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31F9F-3492-3DE2-83CE-C1A54A8E6A37}"/>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F216D8B-E7A4-5B42-A30A-E8A2B912D8E9}"/>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C654C552-FE52-6782-CEA1-5B0C3D610A6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CBCBEC84-AF8A-977E-E38C-D58F6695D5F4}"/>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57948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6/21/2025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F6A2-E9E9-8138-0E56-1B1545175AFF}"/>
            </a:ext>
          </a:extLst>
        </p:cNvPr>
        <p:cNvGrpSpPr/>
        <p:nvPr/>
      </p:nvGrpSpPr>
      <p:grpSpPr>
        <a:xfrm>
          <a:off x="0" y="0"/>
          <a:ext cx="0" cy="0"/>
          <a:chOff x="0" y="0"/>
          <a:chExt cx="0" cy="0"/>
        </a:xfrm>
      </p:grpSpPr>
      <p:sp>
        <p:nvSpPr>
          <p:cNvPr id="7" name="Rectangle 2">
            <a:extLst>
              <a:ext uri="{FF2B5EF4-FFF2-40B4-BE49-F238E27FC236}">
                <a16:creationId xmlns:a16="http://schemas.microsoft.com/office/drawing/2014/main" id="{EEA4F86B-D02B-F719-7F93-07E30945801F}"/>
              </a:ext>
            </a:extLst>
          </p:cNvPr>
          <p:cNvSpPr>
            <a:spLocks noChangeArrowheads="1"/>
          </p:cNvSpPr>
          <p:nvPr/>
        </p:nvSpPr>
        <p:spPr bwMode="auto">
          <a:xfrm>
            <a:off x="-113414" y="5579239"/>
            <a:ext cx="4038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p:txBody>
      </p:sp>
      <p:sp>
        <p:nvSpPr>
          <p:cNvPr id="8" name="Rectangle 2">
            <a:extLst>
              <a:ext uri="{FF2B5EF4-FFF2-40B4-BE49-F238E27FC236}">
                <a16:creationId xmlns:a16="http://schemas.microsoft.com/office/drawing/2014/main" id="{532D0A66-BABE-D749-5323-55965B92EA75}"/>
              </a:ext>
            </a:extLst>
          </p:cNvPr>
          <p:cNvSpPr>
            <a:spLocks noChangeArrowheads="1"/>
          </p:cNvSpPr>
          <p:nvPr/>
        </p:nvSpPr>
        <p:spPr bwMode="auto">
          <a:xfrm>
            <a:off x="4495800" y="5596960"/>
            <a:ext cx="4419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p:txBody>
      </p:sp>
      <p:sp>
        <p:nvSpPr>
          <p:cNvPr id="9" name="Rectangle 8">
            <a:extLst>
              <a:ext uri="{FF2B5EF4-FFF2-40B4-BE49-F238E27FC236}">
                <a16:creationId xmlns:a16="http://schemas.microsoft.com/office/drawing/2014/main" id="{C63666C1-E145-659A-B37F-7549B7D734B9}"/>
              </a:ext>
            </a:extLst>
          </p:cNvPr>
          <p:cNvSpPr>
            <a:spLocks noChangeArrowheads="1"/>
          </p:cNvSpPr>
          <p:nvPr/>
        </p:nvSpPr>
        <p:spPr bwMode="auto">
          <a:xfrm>
            <a:off x="2266507" y="6099662"/>
            <a:ext cx="39624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 JOY</a:t>
            </a:r>
          </a:p>
        </p:txBody>
      </p:sp>
      <p:pic>
        <p:nvPicPr>
          <p:cNvPr id="1026" name="Picture 2" descr="A picture containing text, clipart&#10;&#10;Description automatically generated">
            <a:extLst>
              <a:ext uri="{FF2B5EF4-FFF2-40B4-BE49-F238E27FC236}">
                <a16:creationId xmlns:a16="http://schemas.microsoft.com/office/drawing/2014/main" id="{2967A72F-311A-8E5F-594F-28C17C187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790527"/>
            <a:ext cx="6877050" cy="1885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DD671F-38AB-8ADB-EFC4-76380440834D}"/>
              </a:ext>
            </a:extLst>
          </p:cNvPr>
          <p:cNvSpPr txBox="1"/>
          <p:nvPr/>
        </p:nvSpPr>
        <p:spPr>
          <a:xfrm>
            <a:off x="1875020" y="3418573"/>
            <a:ext cx="6259010" cy="646331"/>
          </a:xfrm>
          <a:prstGeom prst="rect">
            <a:avLst/>
          </a:prstGeom>
          <a:noFill/>
        </p:spPr>
        <p:txBody>
          <a:bodyPr wrap="square">
            <a:spAutoFit/>
          </a:bodyPr>
          <a:lstStyle/>
          <a:p>
            <a:r>
              <a:rPr lang="en-US" sz="3600" b="1" i="0" u="none" strike="noStrike" dirty="0">
                <a:solidFill>
                  <a:srgbClr val="FFFFFF"/>
                </a:solidFill>
                <a:effectLst/>
                <a:latin typeface="Tahoma" panose="020B0604030504040204" pitchFamily="34" charset="0"/>
              </a:rPr>
              <a:t>RECOGNITION SUNDAY</a:t>
            </a:r>
            <a:r>
              <a:rPr lang="en-US" sz="3600" b="0" i="0" dirty="0">
                <a:solidFill>
                  <a:srgbClr val="000000"/>
                </a:solidFill>
                <a:effectLst/>
                <a:latin typeface="Tahoma" panose="020B0604030504040204" pitchFamily="34" charset="0"/>
              </a:rPr>
              <a:t>​</a:t>
            </a:r>
            <a:endParaRPr lang="en-US" sz="3600" dirty="0"/>
          </a:p>
        </p:txBody>
      </p:sp>
    </p:spTree>
    <p:extLst>
      <p:ext uri="{BB962C8B-B14F-4D97-AF65-F5344CB8AC3E}">
        <p14:creationId xmlns:p14="http://schemas.microsoft.com/office/powerpoint/2010/main" val="1131861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EC5C-D56F-5663-33D7-597B381E77A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3D4B35FA-816A-F2D8-27C0-05AA7752813B}"/>
              </a:ext>
            </a:extLst>
          </p:cNvPr>
          <p:cNvSpPr>
            <a:spLocks noChangeArrowheads="1"/>
          </p:cNvSpPr>
          <p:nvPr/>
        </p:nvSpPr>
        <p:spPr bwMode="auto">
          <a:xfrm>
            <a:off x="285750" y="304800"/>
            <a:ext cx="8572500" cy="4423903"/>
          </a:xfrm>
          <a:prstGeom prst="rect">
            <a:avLst/>
          </a:prstGeom>
          <a:noFill/>
          <a:ln w="9525">
            <a:noFill/>
            <a:miter lim="800000"/>
            <a:headEnd/>
            <a:tailEnd/>
          </a:ln>
          <a:effectLst/>
        </p:spPr>
        <p:txBody>
          <a:bodyPr wrap="square">
            <a:spAutoFit/>
          </a:bodyPr>
          <a:lstStyle/>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Forgive our sins and deliver us from sin, that we may live as your faithful people, obeying the commands of our Lord Jesus, acknowledging him Lord of and over all, raising him as the Head of the church, his body. Amen. </a:t>
            </a:r>
          </a:p>
        </p:txBody>
      </p:sp>
    </p:spTree>
    <p:extLst>
      <p:ext uri="{BB962C8B-B14F-4D97-AF65-F5344CB8AC3E}">
        <p14:creationId xmlns:p14="http://schemas.microsoft.com/office/powerpoint/2010/main" val="3977046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 live into the joyful freedom of Christ’s forgiveness. Hear, believe, and claim the good news of the gospel!</a:t>
            </a:r>
          </a:p>
          <a:p>
            <a:pPr marL="1147763" indent="-855663"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forgive one another.</a:t>
            </a:r>
          </a:p>
        </p:txBody>
      </p:sp>
    </p:spTree>
    <p:extLst>
      <p:ext uri="{BB962C8B-B14F-4D97-AF65-F5344CB8AC3E}">
        <p14:creationId xmlns:p14="http://schemas.microsoft.com/office/powerpoint/2010/main" val="9943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              . .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5EF90-11D6-6676-F85C-67D855F85041}"/>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270E5086-0893-2895-EA31-81012026E878}"/>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He loved so long ago,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Taking children on His knee,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Saying, “Let them come to Me.”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7004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     </a:t>
            </a: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14418-0D2B-61A5-B193-4BE474DFC65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64D1C9-291E-1C11-0CD6-35E9B03A744D}"/>
              </a:ext>
            </a:extLst>
          </p:cNvPr>
          <p:cNvSpPr txBox="1"/>
          <p:nvPr/>
        </p:nvSpPr>
        <p:spPr>
          <a:xfrm>
            <a:off x="838200" y="698242"/>
            <a:ext cx="7467600" cy="5016758"/>
          </a:xfrm>
          <a:prstGeom prst="rect">
            <a:avLst/>
          </a:prstGeom>
          <a:noFill/>
        </p:spPr>
        <p:txBody>
          <a:bodyPr wrap="square">
            <a:spAutoFit/>
          </a:bodyPr>
          <a:lstStyle/>
          <a:p>
            <a:pPr algn="ctr"/>
            <a:r>
              <a:rPr lang="en-US" sz="3200" b="1" dirty="0"/>
              <a:t>RECOGNITION OF SUNDAY SCHOOL STAFF, STUDENTS, GRADUATES, CAMPERS, &amp; RETIREES</a:t>
            </a:r>
          </a:p>
          <a:p>
            <a:pPr algn="ctr"/>
            <a:endParaRPr lang="en-US" sz="3200" b="1" dirty="0"/>
          </a:p>
          <a:p>
            <a:pPr algn="ctr"/>
            <a:r>
              <a:rPr lang="en-US" sz="3200" b="1" dirty="0"/>
              <a:t>PRAYER OF CELEBRATION </a:t>
            </a:r>
          </a:p>
          <a:p>
            <a:pPr algn="ctr"/>
            <a:endParaRPr lang="en-US" sz="3200" b="1" dirty="0"/>
          </a:p>
          <a:p>
            <a:pPr algn="ctr"/>
            <a:r>
              <a:rPr lang="en-US" sz="3200" b="1" dirty="0"/>
              <a:t>~ Children may go downstairs for Sunday School activities ~</a:t>
            </a:r>
          </a:p>
          <a:p>
            <a:endParaRPr lang="en-US" sz="3200" dirty="0"/>
          </a:p>
        </p:txBody>
      </p:sp>
    </p:spTree>
    <p:extLst>
      <p:ext uri="{BB962C8B-B14F-4D97-AF65-F5344CB8AC3E}">
        <p14:creationId xmlns:p14="http://schemas.microsoft.com/office/powerpoint/2010/main" val="129729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76200" y="858351"/>
            <a:ext cx="8534400"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algn="ct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by</a:t>
            </a:r>
          </a:p>
          <a:p>
            <a:pPr marL="233363" indent="-233363" eaLnBrk="1" hangingPunct="1">
              <a:lnSpc>
                <a:spcPct val="90000"/>
              </a:lnSpc>
              <a:spcAft>
                <a:spcPts val="600"/>
              </a:spcAft>
              <a:buClr>
                <a:schemeClr val="tx2"/>
              </a:buClr>
              <a:defRPr/>
            </a:pP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a:p>
            <a:pPr eaLnBrk="1" hangingPunct="1">
              <a:lnSpc>
                <a:spcPct val="90000"/>
              </a:lnSpc>
              <a:spcAft>
                <a:spcPts val="600"/>
              </a:spcAft>
              <a:buClr>
                <a:schemeClr val="tx2"/>
              </a:buClr>
              <a:buFont typeface="Wingdings 2" charset="2"/>
              <a:buNone/>
              <a:defRPr/>
            </a:pPr>
            <a:endParaRPr lang="en-US" altLang="en-US" sz="2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843" y="2021197"/>
            <a:ext cx="2586991" cy="3979984"/>
          </a:xfrm>
          <a:prstGeom prst="rect">
            <a:avLst/>
          </a:prstGeom>
        </p:spPr>
      </p:pic>
    </p:spTree>
    <p:extLst>
      <p:ext uri="{BB962C8B-B14F-4D97-AF65-F5344CB8AC3E}">
        <p14:creationId xmlns:p14="http://schemas.microsoft.com/office/powerpoint/2010/main" val="3345184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403187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20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9525"/>
            <a:ext cx="8610600" cy="6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fr-FR" sz="2400" b="0" dirty="0">
                <a:effectLst>
                  <a:outerShdw blurRad="38100" dist="38100" dir="2700000" algn="tl">
                    <a:srgbClr val="000000">
                      <a:alpha val="43137"/>
                    </a:srgbClr>
                  </a:outerShdw>
                </a:effectLst>
                <a:cs typeface="Arial" pitchFamily="34" charset="0"/>
              </a:rPr>
              <a:t>HEBREW SCRIPTURE: 	</a:t>
            </a:r>
            <a:r>
              <a:rPr lang="en-US" sz="2400" dirty="0">
                <a:effectLst>
                  <a:outerShdw blurRad="38100" dist="38100" dir="2700000" algn="tl">
                    <a:srgbClr val="000000">
                      <a:alpha val="43137"/>
                    </a:srgbClr>
                  </a:outerShdw>
                </a:effectLst>
                <a:cs typeface="Arial" pitchFamily="34" charset="0"/>
              </a:rPr>
              <a:t>Genesis 12: 1–9 </a:t>
            </a:r>
          </a:p>
          <a:p>
            <a:pPr algn="ctr">
              <a:buNone/>
              <a:defRPr/>
            </a:pPr>
            <a:r>
              <a:rPr lang="en-US" sz="2400" i="1" dirty="0">
                <a:effectLst>
                  <a:outerShdw blurRad="38100" dist="38100" dir="2700000" algn="tl">
                    <a:srgbClr val="000000">
                      <a:alpha val="43137"/>
                    </a:srgbClr>
                  </a:outerShdw>
                </a:effectLst>
                <a:cs typeface="Arial" pitchFamily="34" charset="0"/>
              </a:rPr>
              <a:t>Abram and Sarai journey forth.</a:t>
            </a:r>
            <a:endParaRPr lang="en-US" sz="2400" i="1" dirty="0">
              <a:effectLst>
                <a:outerShdw blurRad="38100" dist="38100" dir="2700000" algn="tl">
                  <a:srgbClr val="000000">
                    <a:alpha val="43137"/>
                  </a:srgbClr>
                </a:outerShdw>
              </a:effectLst>
            </a:endParaRPr>
          </a:p>
          <a:p>
            <a:pPr indent="231775" algn="just">
              <a:lnSpc>
                <a:spcPct val="150000"/>
              </a:lnSpc>
              <a:buNone/>
            </a:pPr>
            <a:r>
              <a:rPr lang="en-US" sz="2800" b="1" dirty="0"/>
              <a:t>12 </a:t>
            </a:r>
            <a:r>
              <a:rPr lang="en-US" sz="2800" dirty="0"/>
              <a:t>Now the </a:t>
            </a:r>
            <a:r>
              <a:rPr lang="en-US" sz="2800" cap="small" dirty="0"/>
              <a:t>Lord</a:t>
            </a:r>
            <a:r>
              <a:rPr lang="en-US" sz="2800" dirty="0"/>
              <a:t> said to Abram, “Go from your country and your kindred and your father’s house to the land that I will show you. </a:t>
            </a:r>
            <a:r>
              <a:rPr lang="en-US" sz="2800" b="1" baseline="30000" dirty="0"/>
              <a:t>2 </a:t>
            </a:r>
            <a:r>
              <a:rPr lang="en-US" sz="2800" dirty="0"/>
              <a:t>I will make of you a great nation, and I will bless you and make your name great, so that you will be a blessing. </a:t>
            </a:r>
            <a:r>
              <a:rPr lang="en-US" sz="2800" b="1" baseline="30000" dirty="0"/>
              <a:t>3 </a:t>
            </a:r>
            <a:r>
              <a:rPr lang="en-US" sz="2800" dirty="0"/>
              <a:t>I will bless those who bless you, and the one who curses you I will curse, and in you all the families of the earth shall be blessed.” </a:t>
            </a:r>
            <a:r>
              <a:rPr lang="en-US" sz="2800" dirty="0">
                <a:effectLst>
                  <a:outerShdw blurRad="38100" dist="38100" dir="2700000" algn="tl">
                    <a:srgbClr val="000000">
                      <a:alpha val="43137"/>
                    </a:srgbClr>
                  </a:outerShdw>
                </a:effectLst>
              </a:rPr>
              <a:t>.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1775" algn="just">
              <a:lnSpc>
                <a:spcPct val="150000"/>
              </a:lnSpc>
              <a:buNone/>
            </a:pPr>
            <a:r>
              <a:rPr lang="en-US" sz="2800" b="1" baseline="30000" dirty="0"/>
              <a:t>4 </a:t>
            </a:r>
            <a:r>
              <a:rPr lang="en-US" sz="2800" dirty="0"/>
              <a:t>So Abram went, as the </a:t>
            </a:r>
            <a:r>
              <a:rPr lang="en-US" sz="2800" cap="small" dirty="0"/>
              <a:t>Lord</a:t>
            </a:r>
            <a:r>
              <a:rPr lang="en-US" sz="2800" dirty="0"/>
              <a:t> had told him, and Lot went with him. Abram was seventy-five years old when he departed from Haran. </a:t>
            </a:r>
            <a:r>
              <a:rPr lang="en-US" sz="2800" b="1" baseline="30000" dirty="0"/>
              <a:t>5 </a:t>
            </a:r>
            <a:r>
              <a:rPr lang="en-US" sz="2800" dirty="0"/>
              <a:t>Abram took his wife Sarai and his brother’s son Lot and all the possessions that they had gathered and the persons whom they had acquired in Haran, and they set forth to go to the land of Canaan. When they had come to the land of Canaan, </a:t>
            </a:r>
            <a:r>
              <a:rPr lang="en-US" sz="2800" b="1" baseline="30000" dirty="0"/>
              <a:t>6 </a:t>
            </a:r>
            <a:r>
              <a:rPr lang="en-US" sz="2800" dirty="0"/>
              <a:t>Abram passed through the land to the place at Shechem, to the oak of Moreh.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3368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None/>
              <a:defRPr/>
            </a:pPr>
            <a:endParaRPr lang="en-US" altLang="en-US" sz="2800" b="0" dirty="0"/>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7475" algn="just">
              <a:lnSpc>
                <a:spcPct val="150000"/>
              </a:lnSpc>
              <a:buNone/>
            </a:pPr>
            <a:r>
              <a:rPr lang="en-US" sz="2800" dirty="0"/>
              <a:t>At that time the Canaanites were in the land. </a:t>
            </a:r>
            <a:r>
              <a:rPr lang="en-US" sz="2800" b="1" baseline="30000" dirty="0"/>
              <a:t>7 </a:t>
            </a:r>
            <a:r>
              <a:rPr lang="en-US" sz="2800" dirty="0"/>
              <a:t>Then the </a:t>
            </a:r>
            <a:r>
              <a:rPr lang="en-US" sz="2800" cap="small" dirty="0"/>
              <a:t>Lord</a:t>
            </a:r>
            <a:r>
              <a:rPr lang="en-US" sz="2800" dirty="0"/>
              <a:t> appeared to Abram and said, “To your offspring I will give this land.” So he built there an altar to the </a:t>
            </a:r>
            <a:r>
              <a:rPr lang="en-US" sz="2800" cap="small" dirty="0"/>
              <a:t>Lord</a:t>
            </a:r>
            <a:r>
              <a:rPr lang="en-US" sz="2800" dirty="0"/>
              <a:t>, who had appeared to him. </a:t>
            </a:r>
            <a:r>
              <a:rPr lang="en-US" sz="2800" b="1" baseline="30000" dirty="0"/>
              <a:t>8 </a:t>
            </a:r>
            <a:r>
              <a:rPr lang="en-US" sz="2800" dirty="0"/>
              <a:t>From there he moved on to the hill country on the east of Bethel and pitched his tent, with Bethel on the west and Ai on the east, and there he built an altar to the </a:t>
            </a:r>
            <a:r>
              <a:rPr lang="en-US" sz="2800" cap="small" dirty="0"/>
              <a:t>Lord</a:t>
            </a:r>
            <a:r>
              <a:rPr lang="en-US" sz="2800" dirty="0"/>
              <a:t> and invoked the name of the </a:t>
            </a:r>
            <a:r>
              <a:rPr lang="en-US" sz="2800" cap="small" dirty="0"/>
              <a:t>Lord</a:t>
            </a:r>
            <a:r>
              <a:rPr lang="en-US" sz="2800" dirty="0"/>
              <a:t>. </a:t>
            </a:r>
            <a:r>
              <a:rPr lang="en-US" sz="2800" b="1" baseline="30000" dirty="0"/>
              <a:t>9 </a:t>
            </a:r>
            <a:r>
              <a:rPr lang="en-US" sz="2800" dirty="0"/>
              <a:t>And Abram journeyed on by stages toward the Negeb.</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5135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52400"/>
            <a:ext cx="8686800" cy="66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21: 15–25 </a:t>
            </a:r>
          </a:p>
          <a:p>
            <a:pPr marR="0" indent="34290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commissions Peter for ministry.</a:t>
            </a:r>
            <a:endParaRPr lang="en-US" sz="2400" i="1" dirty="0">
              <a:effectLst>
                <a:outerShdw blurRad="38100" dist="38100" dir="2700000" algn="tl">
                  <a:srgbClr val="000000">
                    <a:alpha val="43137"/>
                  </a:srgbClr>
                </a:outerShdw>
              </a:effectLst>
            </a:endParaRPr>
          </a:p>
          <a:p>
            <a:pPr indent="231775" algn="just">
              <a:lnSpc>
                <a:spcPct val="150000"/>
              </a:lnSpc>
              <a:buNone/>
            </a:pP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When they had finished breakfast, Jesus said to Simon Peter, “Simon son of John, do you love me more than these?” He said to him, “Yes, Lord; you know that I love you.” Jesus said to him, “Feed my lambs.” </a:t>
            </a: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A second time he said to him, “Simon son of John, do you love me?” He said to him, “Yes, Lord; you know that I love you.” Jesus said to him, “Tend my sheep.” </a:t>
            </a: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He said to him the third time, “Simon son of John, do you love me?”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457200" y="152400"/>
            <a:ext cx="8229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1775" algn="just">
              <a:lnSpc>
                <a:spcPct val="150000"/>
              </a:lnSpc>
              <a:buNone/>
            </a:pPr>
            <a:r>
              <a:rPr lang="en-US" sz="2800" dirty="0">
                <a:effectLst>
                  <a:outerShdw blurRad="38100" dist="38100" dir="2700000" algn="tl">
                    <a:srgbClr val="000000">
                      <a:alpha val="43137"/>
                    </a:srgbClr>
                  </a:outerShdw>
                </a:effectLst>
              </a:rPr>
              <a:t> Peter felt hurt because he said to him the third time, “Do you love me?” And he said to him, “Lord, you know everything; you know that I love you.” Jesus said to him, “Feed my sheep. </a:t>
            </a: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Very truly, I tell you, when you were younger, you used to fasten your own belt and to go wherever you wished. But when you grow old, you will stretch out your hands, and someone else will fasten a belt around you and take you where you do not wish to go.” </a:t>
            </a:r>
            <a:r>
              <a:rPr lang="en-US" sz="2800" b="1" baseline="30000" dirty="0">
                <a:effectLst>
                  <a:outerShdw blurRad="38100" dist="38100" dir="2700000" algn="tl">
                    <a:srgbClr val="000000">
                      <a:alpha val="43137"/>
                    </a:srgbClr>
                  </a:outerShdw>
                </a:effectLst>
              </a:rPr>
              <a:t> 19 </a:t>
            </a:r>
            <a:r>
              <a:rPr lang="en-US" sz="2800" dirty="0">
                <a:effectLst>
                  <a:outerShdw blurRad="38100" dist="38100" dir="2700000" algn="tl">
                    <a:srgbClr val="000000">
                      <a:alpha val="43137"/>
                    </a:srgbClr>
                  </a:outerShdw>
                </a:effectLst>
              </a:rPr>
              <a:t>(He said this to indicate the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0352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0"/>
            <a:ext cx="8229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1775" algn="just">
              <a:lnSpc>
                <a:spcPct val="150000"/>
              </a:lnSpc>
              <a:buNone/>
            </a:pPr>
            <a:r>
              <a:rPr lang="en-US" sz="2800" dirty="0">
                <a:effectLst>
                  <a:outerShdw blurRad="38100" dist="38100" dir="2700000" algn="tl">
                    <a:srgbClr val="000000">
                      <a:alpha val="43137"/>
                    </a:srgbClr>
                  </a:outerShdw>
                </a:effectLst>
              </a:rPr>
              <a:t>kind of death by which he would glorify God.) After this he said to him, “Follow me.”</a:t>
            </a:r>
          </a:p>
          <a:p>
            <a:pPr indent="231775" algn="just">
              <a:lnSpc>
                <a:spcPct val="150000"/>
              </a:lnSpc>
              <a:buNone/>
            </a:pP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Peter turned and saw the disciple whom Jesus loved following them; he was the one who had reclined next to Jesus at the supper and had said, “Lord, who is it that is going to betray you?” </a:t>
            </a: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When Peter saw him, he said to Jesus, “Lord, what about him?” </a:t>
            </a: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Jesus said to him, “If it is my will that he remain until I come, what is that to you? Follow me!” . . .</a:t>
            </a:r>
          </a:p>
        </p:txBody>
      </p:sp>
    </p:spTree>
    <p:extLst>
      <p:ext uri="{BB962C8B-B14F-4D97-AF65-F5344CB8AC3E}">
        <p14:creationId xmlns:p14="http://schemas.microsoft.com/office/powerpoint/2010/main" val="245926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A786A-0ACE-4244-6B90-2CC3A604FAD6}"/>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4EE7917-A311-DD71-A84E-208BBD2559A3}"/>
              </a:ext>
            </a:extLst>
          </p:cNvPr>
          <p:cNvSpPr txBox="1">
            <a:spLocks noChangeArrowheads="1"/>
          </p:cNvSpPr>
          <p:nvPr/>
        </p:nvSpPr>
        <p:spPr bwMode="auto">
          <a:xfrm>
            <a:off x="304800" y="0"/>
            <a:ext cx="8610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1775" algn="just">
              <a:lnSpc>
                <a:spcPct val="150000"/>
              </a:lnSpc>
              <a:buNone/>
            </a:pP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So the rumor spread among the brothers and sisters that this disciple would not die. Yet Jesus did not say to him that he would not die, but, “If it is my will that he remain until I come, what is that to you?”</a:t>
            </a:r>
          </a:p>
          <a:p>
            <a:pPr indent="231775" algn="just">
              <a:lnSpc>
                <a:spcPct val="150000"/>
              </a:lnSpc>
              <a:buNone/>
            </a:pPr>
            <a:r>
              <a:rPr lang="en-US" sz="2800" b="1"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This is the disciple who is testifying to these things and has written them, and we know that his testimony is true. </a:t>
            </a:r>
            <a:r>
              <a:rPr lang="en-US" sz="2800" b="1" baseline="30000" dirty="0">
                <a:effectLst>
                  <a:outerShdw blurRad="38100" dist="38100" dir="2700000" algn="tl">
                    <a:srgbClr val="000000">
                      <a:alpha val="43137"/>
                    </a:srgbClr>
                  </a:outerShdw>
                </a:effectLst>
              </a:rPr>
              <a:t>25 </a:t>
            </a:r>
            <a:r>
              <a:rPr lang="en-US" sz="2800" dirty="0">
                <a:effectLst>
                  <a:outerShdw blurRad="38100" dist="38100" dir="2700000" algn="tl">
                    <a:srgbClr val="000000">
                      <a:alpha val="43137"/>
                    </a:srgbClr>
                  </a:outerShdw>
                </a:effectLst>
              </a:rPr>
              <a:t>But there are also many other things that Jesus did; if every one of them were written down, I suppose that the world itself could not contain the books that would be written.</a:t>
            </a:r>
          </a:p>
        </p:txBody>
      </p:sp>
    </p:spTree>
    <p:extLst>
      <p:ext uri="{BB962C8B-B14F-4D97-AF65-F5344CB8AC3E}">
        <p14:creationId xmlns:p14="http://schemas.microsoft.com/office/powerpoint/2010/main" val="1158749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4" name="Picture 3" descr="A fire with swirls on it&#10;&#10;Description automatically generated">
            <a:extLst>
              <a:ext uri="{FF2B5EF4-FFF2-40B4-BE49-F238E27FC236}">
                <a16:creationId xmlns:a16="http://schemas.microsoft.com/office/drawing/2014/main" id="{C0657F83-6660-A534-8E92-B1D7927F782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6858000"/>
          </a:xfrm>
          <a:prstGeom prst="rect">
            <a:avLst/>
          </a:prstGeom>
        </p:spPr>
      </p:pic>
      <p:sp useBgFill="1">
        <p:nvSpPr>
          <p:cNvPr id="20536" name="Freeform 5">
            <a:extLst>
              <a:ext uri="{FF2B5EF4-FFF2-40B4-BE49-F238E27FC236}">
                <a16:creationId xmlns:a16="http://schemas.microsoft.com/office/drawing/2014/main" id="{0F26ABD3-9F56-43F4-AAE5-B8ADF4B69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03738" y="1762886"/>
            <a:ext cx="574268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4" name="TextBox 20523">
            <a:extLst>
              <a:ext uri="{FF2B5EF4-FFF2-40B4-BE49-F238E27FC236}">
                <a16:creationId xmlns:a16="http://schemas.microsoft.com/office/drawing/2014/main" id="{C8BE8143-77AB-4BD8-5E9A-65DCBD50E0D6}"/>
              </a:ext>
            </a:extLst>
          </p:cNvPr>
          <p:cNvSpPr txBox="1"/>
          <p:nvPr/>
        </p:nvSpPr>
        <p:spPr>
          <a:xfrm>
            <a:off x="1860549" y="2074339"/>
            <a:ext cx="5414966" cy="1354661"/>
          </a:xfrm>
          <a:prstGeom prst="rect">
            <a:avLst/>
          </a:prstGeom>
        </p:spPr>
        <p:txBody>
          <a:bodyPr vert="horz" lIns="91440" tIns="45720" rIns="91440" bIns="45720" rtlCol="0" anchor="b">
            <a:normAutofit/>
          </a:bodyPr>
          <a:lstStyle/>
          <a:p>
            <a:pPr algn="ctr">
              <a:spcBef>
                <a:spcPct val="0"/>
              </a:spcBef>
              <a:spcAft>
                <a:spcPts val="600"/>
              </a:spcAft>
              <a:buClr>
                <a:schemeClr val="tx2"/>
              </a:buClr>
              <a:tabLst>
                <a:tab pos="7543800" algn="r"/>
              </a:tabLst>
            </a:pPr>
            <a:r>
              <a:rPr lang="en-US" altLang="en-US" sz="36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PASTOR DAVID’S </a:t>
            </a:r>
            <a:r>
              <a:rPr lang="en-US" altLang="en-US" sz="36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SERMON:  </a:t>
            </a:r>
          </a:p>
        </p:txBody>
      </p:sp>
      <p:sp>
        <p:nvSpPr>
          <p:cNvPr id="3" name="TextBox 2">
            <a:extLst>
              <a:ext uri="{FF2B5EF4-FFF2-40B4-BE49-F238E27FC236}">
                <a16:creationId xmlns:a16="http://schemas.microsoft.com/office/drawing/2014/main" id="{5EAE6AE4-1971-9883-CAD5-5C8501276F55}"/>
              </a:ext>
            </a:extLst>
          </p:cNvPr>
          <p:cNvSpPr txBox="1"/>
          <p:nvPr/>
        </p:nvSpPr>
        <p:spPr>
          <a:xfrm>
            <a:off x="1860549" y="3903138"/>
            <a:ext cx="5414966" cy="1049867"/>
          </a:xfrm>
          <a:prstGeom prst="rect">
            <a:avLst/>
          </a:prstGeom>
        </p:spPr>
        <p:txBody>
          <a:bodyPr vert="horz" lIns="91440" tIns="45720" rIns="91440" bIns="45720" rtlCol="0" anchor="t">
            <a:normAutofit fontScale="92500" lnSpcReduction="20000"/>
          </a:bodyPr>
          <a:lstStyle/>
          <a:p>
            <a:pPr algn="ctr">
              <a:spcBef>
                <a:spcPct val="20000"/>
              </a:spcBef>
              <a:spcAft>
                <a:spcPts val="600"/>
              </a:spcAft>
              <a:buClr>
                <a:schemeClr val="tx2"/>
              </a:buClr>
              <a:buSzPct val="70000"/>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t>Winding Down, </a:t>
            </a:r>
            <a:b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rPr>
              <a:t>Starting Out</a:t>
            </a:r>
            <a:endParaRPr lang="en-US" alt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54A4A-08F5-CD28-4C59-CE308B2B0B5F}"/>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B5ADA407-0B55-4420-A0DD-CA7C81EA31D3}"/>
              </a:ext>
            </a:extLst>
          </p:cNvPr>
          <p:cNvSpPr>
            <a:spLocks noChangeArrowheads="1"/>
          </p:cNvSpPr>
          <p:nvPr/>
        </p:nvSpPr>
        <p:spPr bwMode="auto">
          <a:xfrm>
            <a:off x="211138" y="0"/>
            <a:ext cx="8721724" cy="566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ts val="0"/>
              </a:spcBef>
              <a:buNone/>
              <a:tabLst>
                <a:tab pos="1943100" algn="ctr"/>
                <a:tab pos="4114800" algn="r"/>
                <a:tab pos="5486400" algn="r"/>
              </a:tabLst>
            </a:pPr>
            <a:r>
              <a:rPr lang="en-US" sz="2800" b="1" dirty="0">
                <a:effectLst>
                  <a:outerShdw blurRad="38100" dist="38100" dir="2700000" algn="tl">
                    <a:srgbClr val="000000">
                      <a:alpha val="43137"/>
                    </a:srgbClr>
                  </a:outerShdw>
                </a:effectLst>
                <a:cs typeface="Arial" charset="0"/>
              </a:rPr>
              <a:t>RESPONDING TO GOD’S WORD</a:t>
            </a:r>
          </a:p>
          <a:p>
            <a:pPr marL="0" marR="0" indent="-114300">
              <a:lnSpc>
                <a:spcPct val="115000"/>
              </a:lnSpc>
              <a:buNone/>
              <a:tabLst>
                <a:tab pos="5486400" algn="r"/>
              </a:tabLst>
            </a:pPr>
            <a:r>
              <a:rPr lang="en-US" sz="2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r>
              <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AFFIRMATION OF FAITH:     </a:t>
            </a:r>
            <a:r>
              <a:rPr lang="en-US" sz="240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Contemporary Apostles’ Creed</a:t>
            </a:r>
            <a:endParaRPr lang="en-US" sz="2400"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marL="0" marR="0"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believe in God who places joy in our souls, dancing in our toes and songs in our hearts. I believe God wanted gladness to flow like a river, so the Good Lord created a bountiful earth with plenty for all to share. . . .</a:t>
            </a:r>
            <a:endParaRPr lang="en-US"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DCC0AE7F-EEB3-27AA-EE2A-654BA7EF1CBF}"/>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3982184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D836E-CB80-FE48-A960-EED799A608E5}"/>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DE61B4D8-E19D-6128-9A2E-B7149AB23B18}"/>
              </a:ext>
            </a:extLst>
          </p:cNvPr>
          <p:cNvSpPr>
            <a:spLocks noChangeArrowheads="1"/>
          </p:cNvSpPr>
          <p:nvPr/>
        </p:nvSpPr>
        <p:spPr bwMode="auto">
          <a:xfrm>
            <a:off x="381000" y="452897"/>
            <a:ext cx="8399462"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believe in Jesus, who turned water into wine, partied with outcasts and sinners, and touched the broken so they could leap and dance. I believe Jesus opened the doors and set an extra place so we could feast. . . .</a:t>
            </a:r>
            <a:endParaRPr lang="en-US" alt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BC00B889-4421-82FE-E57B-A1C148357052}"/>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239980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B5E4-E430-8423-06AD-0BFADF2AE41E}"/>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28B66E76-6185-1088-ECA7-B214B1525675}"/>
              </a:ext>
            </a:extLst>
          </p:cNvPr>
          <p:cNvSpPr>
            <a:spLocks noChangeArrowheads="1"/>
          </p:cNvSpPr>
          <p:nvPr/>
        </p:nvSpPr>
        <p:spPr bwMode="auto">
          <a:xfrm>
            <a:off x="457200" y="76200"/>
            <a:ext cx="8247062"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believe in the Holy Spirit, who prompts us to smile, who sends us invitations to come and dine, who nudges us to openness and tenderness. I believe the Spirit is present every time we gather to break bread and stirs within us the desire to live joyfully, to walk hopefully, and to enact justice boldly. . . .</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08599D1D-4901-F3A7-DD48-E475775F0D46}"/>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650966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0BF1-C908-779A-FFBB-FF5F58F848E8}"/>
            </a:ext>
          </a:extLst>
        </p:cNvPr>
        <p:cNvGrpSpPr/>
        <p:nvPr/>
      </p:nvGrpSpPr>
      <p:grpSpPr>
        <a:xfrm>
          <a:off x="0" y="0"/>
          <a:ext cx="0" cy="0"/>
          <a:chOff x="0" y="0"/>
          <a:chExt cx="0" cy="0"/>
        </a:xfrm>
      </p:grpSpPr>
      <p:sp>
        <p:nvSpPr>
          <p:cNvPr id="20482" name="Rectangle 1">
            <a:extLst>
              <a:ext uri="{FF2B5EF4-FFF2-40B4-BE49-F238E27FC236}">
                <a16:creationId xmlns:a16="http://schemas.microsoft.com/office/drawing/2014/main" id="{92B03E8F-2197-63C3-32EF-A2925E468713}"/>
              </a:ext>
            </a:extLst>
          </p:cNvPr>
          <p:cNvSpPr>
            <a:spLocks noChangeArrowheads="1"/>
          </p:cNvSpPr>
          <p:nvPr/>
        </p:nvSpPr>
        <p:spPr bwMode="auto">
          <a:xfrm>
            <a:off x="448469" y="533400"/>
            <a:ext cx="8247062" cy="220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indent="171450" algn="just">
              <a:lnSpc>
                <a:spcPct val="150000"/>
              </a:lnSpc>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Forever, I will live in the embrace of God and be a witness to Christ’s resurrection joy.  Amen.</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00669D5C-F9DC-41A7-B709-CE6CAE5BED19}"/>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46142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1F702-92A2-D0D4-1BDB-94B806F1A340}"/>
            </a:ext>
          </a:extLst>
        </p:cNvPr>
        <p:cNvGrpSpPr/>
        <p:nvPr/>
      </p:nvGrpSpPr>
      <p:grpSpPr>
        <a:xfrm>
          <a:off x="0" y="0"/>
          <a:ext cx="0" cy="0"/>
          <a:chOff x="0" y="0"/>
          <a:chExt cx="0" cy="0"/>
        </a:xfrm>
      </p:grpSpPr>
      <p:sp>
        <p:nvSpPr>
          <p:cNvPr id="21506" name="Text Box 4">
            <a:extLst>
              <a:ext uri="{FF2B5EF4-FFF2-40B4-BE49-F238E27FC236}">
                <a16:creationId xmlns:a16="http://schemas.microsoft.com/office/drawing/2014/main" id="{8529C5BE-7BFA-B261-134A-3ED0176BE932}"/>
              </a:ext>
            </a:extLst>
          </p:cNvPr>
          <p:cNvSpPr txBox="1">
            <a:spLocks noChangeArrowheads="1"/>
          </p:cNvSpPr>
          <p:nvPr/>
        </p:nvSpPr>
        <p:spPr bwMode="auto">
          <a:xfrm>
            <a:off x="0" y="-52388"/>
            <a:ext cx="9144000" cy="545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None/>
              <a:defRPr/>
            </a:pPr>
            <a:endParaRPr lang="en-US" sz="2400" b="1" dirty="0">
              <a:effectLst>
                <a:outerShdw blurRad="38100" dist="38100" dir="2700000" algn="tl">
                  <a:srgbClr val="000000">
                    <a:alpha val="43137"/>
                  </a:srgbClr>
                </a:outerShdw>
              </a:effectLst>
              <a:cs typeface="Arial" charset="0"/>
            </a:endParaRPr>
          </a:p>
          <a:p>
            <a:pPr>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INTROIT:  </a:t>
            </a:r>
            <a:r>
              <a:rPr lang="en-US" altLang="en-US" sz="2400" b="0" i="1" dirty="0">
                <a:effectLst>
                  <a:outerShdw blurRad="38100" dist="38100" dir="2700000" algn="tl">
                    <a:srgbClr val="000000">
                      <a:alpha val="43137"/>
                    </a:srgbClr>
                  </a:outerShdw>
                </a:effectLst>
              </a:rPr>
              <a:t> 		</a:t>
            </a:r>
            <a:r>
              <a:rPr lang="it-IT" altLang="en-US" sz="2400" b="0" i="1" dirty="0">
                <a:effectLst>
                  <a:outerShdw blurRad="38100" dist="38100" dir="2700000" algn="tl">
                    <a:srgbClr val="000000">
                      <a:alpha val="43137"/>
                    </a:srgbClr>
                  </a:outerShdw>
                </a:effectLst>
              </a:rPr>
              <a:t>No. 333	Seek Ye First			v. 1</a:t>
            </a:r>
            <a:endParaRPr lang="en-US" altLang="en-US" sz="2400" dirty="0">
              <a:effectLst>
                <a:outerShdw blurRad="38100" dist="38100" dir="2700000" algn="tl">
                  <a:srgbClr val="000000">
                    <a:alpha val="43137"/>
                  </a:srgbClr>
                </a:outerShdw>
              </a:effectLst>
            </a:endParaRPr>
          </a:p>
          <a:p>
            <a:pPr>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marL="292100" algn="ctr">
              <a:lnSpc>
                <a:spcPct val="150000"/>
              </a:lnSpc>
              <a:spcBef>
                <a:spcPct val="0"/>
              </a:spcBef>
              <a:buClrTx/>
              <a:buSzTx/>
              <a:buFontTx/>
              <a:buNone/>
              <a:tabLst>
                <a:tab pos="863600" algn="l"/>
                <a:tab pos="8636000" algn="r"/>
              </a:tabLst>
              <a:defRPr/>
            </a:pPr>
            <a:r>
              <a:rPr lang="en-US" altLang="en-US" b="0" i="1" dirty="0">
                <a:effectLst>
                  <a:outerShdw blurRad="38100" dist="38100" dir="2700000" algn="tl">
                    <a:srgbClr val="000000">
                      <a:alpha val="43137"/>
                    </a:srgbClr>
                  </a:outerShdw>
                </a:effectLst>
              </a:rPr>
              <a:t>  </a:t>
            </a:r>
            <a:r>
              <a:rPr lang="en-US" altLang="en-US" b="1" i="1" dirty="0"/>
              <a:t>Seek ye first the kingdom of God </a:t>
            </a:r>
          </a:p>
          <a:p>
            <a:pPr marL="292100" algn="ctr">
              <a:lnSpc>
                <a:spcPct val="150000"/>
              </a:lnSpc>
              <a:spcBef>
                <a:spcPct val="0"/>
              </a:spcBef>
              <a:buClrTx/>
              <a:buSzTx/>
              <a:buFontTx/>
              <a:buNone/>
              <a:tabLst>
                <a:tab pos="863600" algn="l"/>
                <a:tab pos="8636000" algn="r"/>
              </a:tabLst>
              <a:defRPr/>
            </a:pPr>
            <a:r>
              <a:rPr lang="en-US" altLang="en-US" b="1" i="1" dirty="0"/>
              <a:t>and His righteousness,</a:t>
            </a:r>
          </a:p>
          <a:p>
            <a:pPr marL="292100" algn="ctr">
              <a:lnSpc>
                <a:spcPct val="150000"/>
              </a:lnSpc>
              <a:spcBef>
                <a:spcPct val="0"/>
              </a:spcBef>
              <a:buClrTx/>
              <a:buSzTx/>
              <a:buFontTx/>
              <a:buNone/>
              <a:tabLst>
                <a:tab pos="863600" algn="l"/>
                <a:tab pos="8636000" algn="r"/>
              </a:tabLst>
              <a:defRPr/>
            </a:pPr>
            <a:r>
              <a:rPr lang="en-US" altLang="en-US" b="1" i="1" dirty="0"/>
              <a:t>And all these things </a:t>
            </a:r>
          </a:p>
          <a:p>
            <a:pPr marL="292100" algn="ctr">
              <a:lnSpc>
                <a:spcPct val="150000"/>
              </a:lnSpc>
              <a:spcBef>
                <a:spcPct val="0"/>
              </a:spcBef>
              <a:buClrTx/>
              <a:buSzTx/>
              <a:buFontTx/>
              <a:buNone/>
              <a:tabLst>
                <a:tab pos="863600" algn="l"/>
                <a:tab pos="8636000" algn="r"/>
              </a:tabLst>
              <a:defRPr/>
            </a:pPr>
            <a:r>
              <a:rPr lang="en-US" altLang="en-US" b="1" i="1" dirty="0"/>
              <a:t>shall be added unto you. </a:t>
            </a:r>
          </a:p>
          <a:p>
            <a:pPr marL="292100" algn="ctr">
              <a:lnSpc>
                <a:spcPct val="150000"/>
              </a:lnSpc>
              <a:spcBef>
                <a:spcPct val="0"/>
              </a:spcBef>
              <a:buClrTx/>
              <a:buSzTx/>
              <a:buFontTx/>
              <a:buNone/>
              <a:tabLst>
                <a:tab pos="863600" algn="l"/>
                <a:tab pos="8636000" algn="r"/>
              </a:tabLst>
              <a:defRPr/>
            </a:pPr>
            <a:r>
              <a:rPr lang="en-US" altLang="en-US" b="1" i="1" dirty="0"/>
              <a:t>Al-le-</a:t>
            </a:r>
            <a:r>
              <a:rPr lang="en-US" altLang="en-US" b="1" i="1" dirty="0" err="1"/>
              <a:t>lu</a:t>
            </a:r>
            <a:r>
              <a:rPr lang="en-US" altLang="en-US" b="1" i="1" dirty="0"/>
              <a:t>, al-le-</a:t>
            </a:r>
            <a:r>
              <a:rPr lang="en-US" altLang="en-US" b="1" i="1" dirty="0" err="1"/>
              <a:t>lu</a:t>
            </a:r>
            <a:r>
              <a:rPr lang="en-US" altLang="en-US" b="1" i="1" dirty="0"/>
              <a:t>-</a:t>
            </a:r>
            <a:r>
              <a:rPr lang="en-US" altLang="en-US" b="1" i="1" dirty="0" err="1"/>
              <a:t>ia</a:t>
            </a:r>
            <a:r>
              <a:rPr lang="en-US" altLang="en-US" b="1" i="1" dirty="0"/>
              <a:t>!</a:t>
            </a:r>
          </a:p>
          <a:p>
            <a:pPr algn="r">
              <a:lnSpc>
                <a:spcPct val="150000"/>
              </a:lnSpc>
              <a:spcBef>
                <a:spcPct val="0"/>
              </a:spcBef>
              <a:buClrTx/>
              <a:buSzTx/>
              <a:buNone/>
              <a:defRPr/>
            </a:pPr>
            <a:endParaRPr lang="en-US" altLang="en-US" sz="2800" i="1" dirty="0">
              <a:effectLst>
                <a:outerShdw blurRad="38100" dist="38100" dir="2700000" algn="tl">
                  <a:srgbClr val="000000">
                    <a:alpha val="43137"/>
                  </a:srgbClr>
                </a:outerShdw>
              </a:effectLst>
            </a:endParaRPr>
          </a:p>
        </p:txBody>
      </p:sp>
      <p:sp>
        <p:nvSpPr>
          <p:cNvPr id="28675" name="Rectangle 1">
            <a:extLst>
              <a:ext uri="{FF2B5EF4-FFF2-40B4-BE49-F238E27FC236}">
                <a16:creationId xmlns:a16="http://schemas.microsoft.com/office/drawing/2014/main" id="{FBBE8A4C-192D-F6AE-03A6-15B157D83CEC}"/>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2875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a:extLst>
              <a:ext uri="{FF2B5EF4-FFF2-40B4-BE49-F238E27FC236}">
                <a16:creationId xmlns:a16="http://schemas.microsoft.com/office/drawing/2014/main" id="{233DE48D-E4CF-CD9F-57B6-429D8B6A74D3}"/>
              </a:ext>
            </a:extLst>
          </p:cNvPr>
          <p:cNvSpPr txBox="1">
            <a:spLocks noChangeArrowheads="1"/>
          </p:cNvSpPr>
          <p:nvPr/>
        </p:nvSpPr>
        <p:spPr bwMode="auto">
          <a:xfrm>
            <a:off x="0" y="-3715"/>
            <a:ext cx="9144000" cy="4651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None/>
              <a:defRPr/>
            </a:pPr>
            <a:endParaRPr lang="en-US" sz="2400" b="1" dirty="0">
              <a:effectLst>
                <a:outerShdw blurRad="38100" dist="38100" dir="2700000" algn="tl">
                  <a:srgbClr val="000000">
                    <a:alpha val="43137"/>
                  </a:srgbClr>
                </a:outerShdw>
              </a:effectLst>
              <a:cs typeface="Arial" charset="0"/>
            </a:endParaRPr>
          </a:p>
          <a:p>
            <a:pPr>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HYMN:  </a:t>
            </a:r>
            <a:r>
              <a:rPr lang="en-US" altLang="en-US" sz="2400" b="0" i="1" dirty="0">
                <a:effectLst>
                  <a:outerShdw blurRad="38100" dist="38100" dir="2700000" algn="tl">
                    <a:srgbClr val="000000">
                      <a:alpha val="43137"/>
                    </a:srgbClr>
                  </a:outerShdw>
                </a:effectLst>
              </a:rPr>
              <a:t> 	</a:t>
            </a:r>
            <a:r>
              <a:rPr lang="it-IT" altLang="en-US" sz="2400" b="0" i="1" dirty="0">
                <a:effectLst>
                  <a:outerShdw blurRad="38100" dist="38100" dir="2700000" algn="tl">
                    <a:srgbClr val="000000">
                      <a:alpha val="43137"/>
                    </a:srgbClr>
                  </a:outerShdw>
                </a:effectLst>
              </a:rPr>
              <a:t>No. 3</a:t>
            </a:r>
            <a:r>
              <a:rPr lang="en-US" altLang="en-US" sz="2400" b="0" i="1" dirty="0">
                <a:effectLst>
                  <a:outerShdw blurRad="38100" dist="38100" dir="2700000" algn="tl">
                    <a:srgbClr val="000000">
                      <a:alpha val="43137"/>
                    </a:srgbClr>
                  </a:outerShdw>
                </a:effectLst>
              </a:rPr>
              <a:t>64    I Sing a Song of the Saints of God</a:t>
            </a:r>
            <a:endParaRPr lang="en-US" altLang="en-US" sz="2400" dirty="0">
              <a:effectLst>
                <a:outerShdw blurRad="38100" dist="38100" dir="2700000" algn="tl">
                  <a:srgbClr val="000000">
                    <a:alpha val="43137"/>
                  </a:srgbClr>
                </a:outerShdw>
              </a:effectLst>
            </a:endParaRPr>
          </a:p>
          <a:p>
            <a:pPr>
              <a:spcBef>
                <a:spcPct val="0"/>
              </a:spcBef>
              <a:buClrTx/>
              <a:buSzTx/>
              <a:buFont typeface="Wingdings" pitchFamily="2" charset="2"/>
              <a:buNone/>
              <a:defRPr/>
            </a:pPr>
            <a:endParaRPr lang="en-US" altLang="en-US" sz="2000" dirty="0">
              <a:effectLst>
                <a:outerShdw blurRad="38100" dist="38100" dir="2700000" algn="tl">
                  <a:srgbClr val="000000">
                    <a:alpha val="43137"/>
                  </a:srgbClr>
                </a:outerShdw>
              </a:effectLst>
            </a:endParaRP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I sing a song of the saints of God,</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Patient and brave and true,</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Who toiled and fought and lived and died</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For the Lord they loved and knew.</a:t>
            </a:r>
          </a:p>
          <a:p>
            <a:pPr algn="r">
              <a:lnSpc>
                <a:spcPct val="150000"/>
              </a:lnSpc>
              <a:spcBef>
                <a:spcPct val="0"/>
              </a:spcBef>
              <a:buClrTx/>
              <a:buSz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p:txBody>
      </p:sp>
      <p:sp>
        <p:nvSpPr>
          <p:cNvPr id="28675" name="Rectangle 1">
            <a:extLst>
              <a:ext uri="{FF2B5EF4-FFF2-40B4-BE49-F238E27FC236}">
                <a16:creationId xmlns:a16="http://schemas.microsoft.com/office/drawing/2014/main" id="{9EFC6233-3A15-4CFC-F7AD-26A702CE4CEA}"/>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42FF-481E-AB36-263C-6921F981F908}"/>
            </a:ext>
          </a:extLst>
        </p:cNvPr>
        <p:cNvGrpSpPr/>
        <p:nvPr/>
      </p:nvGrpSpPr>
      <p:grpSpPr>
        <a:xfrm>
          <a:off x="0" y="0"/>
          <a:ext cx="0" cy="0"/>
          <a:chOff x="0" y="0"/>
          <a:chExt cx="0" cy="0"/>
        </a:xfrm>
      </p:grpSpPr>
      <p:sp>
        <p:nvSpPr>
          <p:cNvPr id="21506" name="Text Box 4">
            <a:extLst>
              <a:ext uri="{FF2B5EF4-FFF2-40B4-BE49-F238E27FC236}">
                <a16:creationId xmlns:a16="http://schemas.microsoft.com/office/drawing/2014/main" id="{5CCC7994-3CE8-F30A-5BF5-143B43B544BD}"/>
              </a:ext>
            </a:extLst>
          </p:cNvPr>
          <p:cNvSpPr txBox="1">
            <a:spLocks noChangeArrowheads="1"/>
          </p:cNvSpPr>
          <p:nvPr/>
        </p:nvSpPr>
        <p:spPr bwMode="auto">
          <a:xfrm>
            <a:off x="0" y="10930"/>
            <a:ext cx="9144000" cy="471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ClrTx/>
              <a:buSzTx/>
              <a:buNone/>
              <a:defRPr/>
            </a:pPr>
            <a:endParaRPr lang="en-US" sz="2400" b="1" dirty="0">
              <a:effectLst>
                <a:outerShdw blurRad="38100" dist="38100" dir="2700000" algn="tl">
                  <a:srgbClr val="000000">
                    <a:alpha val="43137"/>
                  </a:srgbClr>
                </a:outerShdw>
              </a:effectLst>
              <a:cs typeface="Arial" charset="0"/>
            </a:endParaRP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one was a doctor,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one was a queen,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one was a shepherdess on the green: They were all of them saints of God,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I mean, God helping, to be one too.</a:t>
            </a:r>
          </a:p>
          <a:p>
            <a:pPr algn="r">
              <a:lnSpc>
                <a:spcPct val="150000"/>
              </a:lnSpc>
              <a:spcBef>
                <a:spcPct val="0"/>
              </a:spcBef>
              <a:buClrTx/>
              <a:buSzTx/>
              <a:buNone/>
              <a:defRPr/>
            </a:pPr>
            <a:r>
              <a:rPr lang="en-US" altLang="en-US" sz="2800" b="1" i="1" dirty="0">
                <a:effectLst>
                  <a:outerShdw blurRad="38100" dist="38100" dir="2700000" algn="tl">
                    <a:srgbClr val="000000">
                      <a:alpha val="43137"/>
                    </a:srgbClr>
                  </a:outerShdw>
                </a:effectLst>
              </a:rPr>
              <a:t>. . .</a:t>
            </a:r>
            <a:endParaRPr lang="en-US" altLang="en-US" sz="2800" i="1" dirty="0">
              <a:effectLst>
                <a:outerShdw blurRad="38100" dist="38100" dir="2700000" algn="tl">
                  <a:srgbClr val="000000">
                    <a:alpha val="43137"/>
                  </a:srgbClr>
                </a:outerShdw>
              </a:effectLst>
            </a:endParaRPr>
          </a:p>
        </p:txBody>
      </p:sp>
      <p:sp>
        <p:nvSpPr>
          <p:cNvPr id="28675" name="Rectangle 1">
            <a:extLst>
              <a:ext uri="{FF2B5EF4-FFF2-40B4-BE49-F238E27FC236}">
                <a16:creationId xmlns:a16="http://schemas.microsoft.com/office/drawing/2014/main" id="{D50698C7-1195-1FD0-CEF1-0ABD368D974D}"/>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2279329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DAF2B-85E7-9E98-3E05-F86D3A980C8D}"/>
            </a:ext>
          </a:extLst>
        </p:cNvPr>
        <p:cNvGrpSpPr/>
        <p:nvPr/>
      </p:nvGrpSpPr>
      <p:grpSpPr>
        <a:xfrm>
          <a:off x="0" y="0"/>
          <a:ext cx="0" cy="0"/>
          <a:chOff x="0" y="0"/>
          <a:chExt cx="0" cy="0"/>
        </a:xfrm>
      </p:grpSpPr>
      <p:sp>
        <p:nvSpPr>
          <p:cNvPr id="21506" name="Text Box 4">
            <a:extLst>
              <a:ext uri="{FF2B5EF4-FFF2-40B4-BE49-F238E27FC236}">
                <a16:creationId xmlns:a16="http://schemas.microsoft.com/office/drawing/2014/main" id="{2A792402-796B-1F42-6B8D-F2300E33B021}"/>
              </a:ext>
            </a:extLst>
          </p:cNvPr>
          <p:cNvSpPr txBox="1">
            <a:spLocks noChangeArrowheads="1"/>
          </p:cNvSpPr>
          <p:nvPr/>
        </p:nvSpPr>
        <p:spPr bwMode="auto">
          <a:xfrm>
            <a:off x="0" y="224297"/>
            <a:ext cx="91440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They loved their Lord so dear, so dear,</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God's love made them strong;</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they followed the right,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for Jesus' sake,</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The whole of their good lives long.</a:t>
            </a:r>
          </a:p>
          <a:p>
            <a:pPr marL="292100" algn="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 . .</a:t>
            </a:r>
          </a:p>
        </p:txBody>
      </p:sp>
      <p:sp>
        <p:nvSpPr>
          <p:cNvPr id="28675" name="Rectangle 1">
            <a:extLst>
              <a:ext uri="{FF2B5EF4-FFF2-40B4-BE49-F238E27FC236}">
                <a16:creationId xmlns:a16="http://schemas.microsoft.com/office/drawing/2014/main" id="{3442FD72-F0CD-AEEE-94F8-B3EFE4783AD2}"/>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353576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B589B-4998-99ED-F837-085770B4D1C0}"/>
            </a:ext>
          </a:extLst>
        </p:cNvPr>
        <p:cNvGrpSpPr/>
        <p:nvPr/>
      </p:nvGrpSpPr>
      <p:grpSpPr>
        <a:xfrm>
          <a:off x="0" y="0"/>
          <a:ext cx="0" cy="0"/>
          <a:chOff x="0" y="0"/>
          <a:chExt cx="0" cy="0"/>
        </a:xfrm>
      </p:grpSpPr>
      <p:sp>
        <p:nvSpPr>
          <p:cNvPr id="21506" name="Text Box 4">
            <a:extLst>
              <a:ext uri="{FF2B5EF4-FFF2-40B4-BE49-F238E27FC236}">
                <a16:creationId xmlns:a16="http://schemas.microsoft.com/office/drawing/2014/main" id="{9CA102F8-A5B0-C084-43BD-DEE6866E20EE}"/>
              </a:ext>
            </a:extLst>
          </p:cNvPr>
          <p:cNvSpPr txBox="1">
            <a:spLocks noChangeArrowheads="1"/>
          </p:cNvSpPr>
          <p:nvPr/>
        </p:nvSpPr>
        <p:spPr bwMode="auto">
          <a:xfrm>
            <a:off x="0" y="-52388"/>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150000"/>
              </a:lnSpc>
              <a:spcBef>
                <a:spcPct val="0"/>
              </a:spcBef>
              <a:buClrTx/>
              <a:buSzTx/>
              <a:buFontTx/>
              <a:buNone/>
              <a:tabLst>
                <a:tab pos="863600" algn="l"/>
                <a:tab pos="8636000" algn="r"/>
              </a:tabLst>
              <a:defRPr/>
            </a:pPr>
            <a:endParaRPr lang="en-US" altLang="en-US" b="1" i="1" dirty="0">
              <a:effectLst>
                <a:outerShdw blurRad="38100" dist="38100" dir="2700000" algn="tl">
                  <a:srgbClr val="000000">
                    <a:alpha val="43137"/>
                  </a:srgbClr>
                </a:outerShdw>
              </a:effectLst>
            </a:endParaRP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one was a soldier,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one was a priest,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one was slain by a fierce wild beast; And there's not any reason,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no, not the least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Why I shouldn't be one too.</a:t>
            </a:r>
          </a:p>
          <a:p>
            <a:pPr marL="292100" algn="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 . .</a:t>
            </a:r>
          </a:p>
        </p:txBody>
      </p:sp>
      <p:sp>
        <p:nvSpPr>
          <p:cNvPr id="28675" name="Rectangle 1">
            <a:extLst>
              <a:ext uri="{FF2B5EF4-FFF2-40B4-BE49-F238E27FC236}">
                <a16:creationId xmlns:a16="http://schemas.microsoft.com/office/drawing/2014/main" id="{3D841DF9-E663-A59E-7789-810707DF173E}"/>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073247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4E521-01F3-A8D7-38A2-1C44A90BC3C9}"/>
            </a:ext>
          </a:extLst>
        </p:cNvPr>
        <p:cNvGrpSpPr/>
        <p:nvPr/>
      </p:nvGrpSpPr>
      <p:grpSpPr>
        <a:xfrm>
          <a:off x="0" y="0"/>
          <a:ext cx="0" cy="0"/>
          <a:chOff x="0" y="0"/>
          <a:chExt cx="0" cy="0"/>
        </a:xfrm>
      </p:grpSpPr>
      <p:sp>
        <p:nvSpPr>
          <p:cNvPr id="21506" name="Text Box 4">
            <a:extLst>
              <a:ext uri="{FF2B5EF4-FFF2-40B4-BE49-F238E27FC236}">
                <a16:creationId xmlns:a16="http://schemas.microsoft.com/office/drawing/2014/main" id="{BDD7B32A-2D7B-371D-39E0-C5D886E5E0BA}"/>
              </a:ext>
            </a:extLst>
          </p:cNvPr>
          <p:cNvSpPr txBox="1">
            <a:spLocks noChangeArrowheads="1"/>
          </p:cNvSpPr>
          <p:nvPr/>
        </p:nvSpPr>
        <p:spPr bwMode="auto">
          <a:xfrm>
            <a:off x="0" y="734360"/>
            <a:ext cx="91440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They lived not only in ages past,</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There are hundreds of thousands still;</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The world is bright with the joyous saints</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Who love to do Jesus' will.</a:t>
            </a:r>
          </a:p>
          <a:p>
            <a:pPr marL="292100" algn="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 . .</a:t>
            </a:r>
            <a:endParaRPr lang="en-US" altLang="en-US" b="1" i="1" dirty="0"/>
          </a:p>
        </p:txBody>
      </p:sp>
      <p:sp>
        <p:nvSpPr>
          <p:cNvPr id="28675" name="Rectangle 1">
            <a:extLst>
              <a:ext uri="{FF2B5EF4-FFF2-40B4-BE49-F238E27FC236}">
                <a16:creationId xmlns:a16="http://schemas.microsoft.com/office/drawing/2014/main" id="{ED70EA22-80F4-90FD-9820-393463CDCEAE}"/>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293959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26E10-2CB1-FBA8-A3A3-D39994572D6F}"/>
            </a:ext>
          </a:extLst>
        </p:cNvPr>
        <p:cNvGrpSpPr/>
        <p:nvPr/>
      </p:nvGrpSpPr>
      <p:grpSpPr>
        <a:xfrm>
          <a:off x="0" y="0"/>
          <a:ext cx="0" cy="0"/>
          <a:chOff x="0" y="0"/>
          <a:chExt cx="0" cy="0"/>
        </a:xfrm>
      </p:grpSpPr>
      <p:sp>
        <p:nvSpPr>
          <p:cNvPr id="21506" name="Text Box 4">
            <a:extLst>
              <a:ext uri="{FF2B5EF4-FFF2-40B4-BE49-F238E27FC236}">
                <a16:creationId xmlns:a16="http://schemas.microsoft.com/office/drawing/2014/main" id="{9D2C10AF-1CF3-E33F-DD9E-01A269D8FD08}"/>
              </a:ext>
            </a:extLst>
          </p:cNvPr>
          <p:cNvSpPr txBox="1">
            <a:spLocks noChangeArrowheads="1"/>
          </p:cNvSpPr>
          <p:nvPr/>
        </p:nvSpPr>
        <p:spPr bwMode="auto">
          <a:xfrm>
            <a:off x="0" y="-52388"/>
            <a:ext cx="9144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150000"/>
              </a:lnSpc>
              <a:spcBef>
                <a:spcPct val="0"/>
              </a:spcBef>
              <a:buClrTx/>
              <a:buSzTx/>
              <a:buFontTx/>
              <a:buNone/>
              <a:tabLst>
                <a:tab pos="863600" algn="l"/>
                <a:tab pos="8636000" algn="r"/>
              </a:tabLst>
              <a:defRPr/>
            </a:pPr>
            <a:endParaRPr lang="en-US" altLang="en-US" b="1" i="1" dirty="0">
              <a:effectLst>
                <a:outerShdw blurRad="38100" dist="38100" dir="2700000" algn="tl">
                  <a:srgbClr val="000000">
                    <a:alpha val="43137"/>
                  </a:srgbClr>
                </a:outerShdw>
              </a:effectLst>
            </a:endParaRP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You can meet them in school,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or in lanes, or at sea,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In church, or in trains,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or in shops, or at tea;</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For the saints of God are </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just folk like me,</a:t>
            </a:r>
          </a:p>
          <a:p>
            <a:pPr marL="292100" algn="ctr">
              <a:lnSpc>
                <a:spcPct val="150000"/>
              </a:lnSpc>
              <a:spcBef>
                <a:spcPct val="0"/>
              </a:spcBef>
              <a:buClrTx/>
              <a:buSzTx/>
              <a:buFontTx/>
              <a:buNone/>
              <a:tabLst>
                <a:tab pos="863600" algn="l"/>
                <a:tab pos="8636000" algn="r"/>
              </a:tabLst>
              <a:defRPr/>
            </a:pPr>
            <a:r>
              <a:rPr lang="en-US" altLang="en-US" b="1" i="1" dirty="0">
                <a:effectLst>
                  <a:outerShdw blurRad="38100" dist="38100" dir="2700000" algn="tl">
                    <a:srgbClr val="000000">
                      <a:alpha val="43137"/>
                    </a:srgbClr>
                  </a:outerShdw>
                </a:effectLst>
              </a:rPr>
              <a:t>And I mean to be one too.</a:t>
            </a:r>
            <a:endParaRPr lang="en-US" altLang="en-US" b="1" i="1" dirty="0"/>
          </a:p>
        </p:txBody>
      </p:sp>
      <p:sp>
        <p:nvSpPr>
          <p:cNvPr id="28675" name="Rectangle 1">
            <a:extLst>
              <a:ext uri="{FF2B5EF4-FFF2-40B4-BE49-F238E27FC236}">
                <a16:creationId xmlns:a16="http://schemas.microsoft.com/office/drawing/2014/main" id="{5E639E4C-328A-7514-F0A1-83FA322CC399}"/>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3820999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48165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339          Be Thou My Vision           vv. 1 &amp; 3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my vision, O Lord of my heart;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Naught be all else to me,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save that Thou art--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my best thought,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by day or by night,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Waking or sleeping,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Thy presence my light.</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853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4423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Be Thou my wisdom,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Thou my true word;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 ever with Thee and Thou with me,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Heart of my own heart, whatever befall,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Still be my vision, O Ruler of all.</a:t>
            </a:r>
          </a:p>
        </p:txBody>
      </p:sp>
    </p:spTree>
    <p:extLst>
      <p:ext uri="{BB962C8B-B14F-4D97-AF65-F5344CB8AC3E}">
        <p14:creationId xmlns:p14="http://schemas.microsoft.com/office/powerpoint/2010/main" val="29193301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52400" y="965195"/>
            <a:ext cx="2842008" cy="48260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BENEDICTION</a:t>
            </a:r>
          </a:p>
          <a:p>
            <a:pPr marL="228600" marR="0" indent="-228600" eaLnBrk="1" hangingPunct="1">
              <a:spcAft>
                <a:spcPts val="600"/>
              </a:spcAft>
              <a:buClr>
                <a:schemeClr val="tx2"/>
              </a:buClr>
              <a:buFont typeface="Wingdings 2" charset="2"/>
              <a:buNone/>
            </a:pPr>
            <a:endPar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marR="0" indent="-228600" eaLnBrk="1" hangingPunct="1">
              <a:spcAft>
                <a:spcPts val="600"/>
              </a:spcAft>
              <a:buClr>
                <a:schemeClr val="tx2"/>
              </a:buClr>
              <a:buFont typeface="Wingdings 2" charset="2"/>
              <a:buNone/>
            </a:pPr>
            <a:r>
              <a:rPr lang="en-US" alt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endParaRPr 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tabLst>
                <a:tab pos="5129784" algn="r"/>
              </a:tabLst>
              <a:defRPr/>
            </a:pPr>
            <a:endParaRPr lang="en-US" altLang="en-US" sz="24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228600" indent="-228600" eaLnBrk="1" hangingPunct="1">
              <a:spcAft>
                <a:spcPts val="600"/>
              </a:spcAft>
              <a:buClr>
                <a:schemeClr val="tx2"/>
              </a:buClr>
              <a:buFont typeface="Wingdings 2" charset="2"/>
              <a:buNone/>
              <a:defRPr/>
            </a:pPr>
            <a:endPar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4" name="Picture 3" descr="A red mug on a tabl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rotWithShape="1">
          <a:blip r:embed="rId2">
            <a:extLst>
              <a:ext uri="{28A0092B-C50C-407E-A947-70E740481C1C}">
                <a14:useLocalDpi xmlns:a14="http://schemas.microsoft.com/office/drawing/2010/main" val="0"/>
              </a:ext>
            </a:extLst>
          </a:blip>
          <a:srcRect l="12881" r="3866" b="-3"/>
          <a:stretch/>
        </p:blipFill>
        <p:spPr>
          <a:xfrm>
            <a:off x="3886200" y="985451"/>
            <a:ext cx="4257177" cy="3835314"/>
          </a:xfrm>
          <a:prstGeom prst="rect">
            <a:avLst/>
          </a:prstGeom>
        </p:spPr>
      </p:pic>
      <p:sp>
        <p:nvSpPr>
          <p:cNvPr id="7" name="TextBox 6">
            <a:extLst>
              <a:ext uri="{FF2B5EF4-FFF2-40B4-BE49-F238E27FC236}">
                <a16:creationId xmlns:a16="http://schemas.microsoft.com/office/drawing/2014/main" id="{6B644979-DC75-1607-2100-577B412B0468}"/>
              </a:ext>
            </a:extLst>
          </p:cNvPr>
          <p:cNvSpPr txBox="1"/>
          <p:nvPr/>
        </p:nvSpPr>
        <p:spPr>
          <a:xfrm>
            <a:off x="533399" y="6107667"/>
            <a:ext cx="7879629" cy="461665"/>
          </a:xfrm>
          <a:prstGeom prst="rect">
            <a:avLst/>
          </a:prstGeom>
          <a:noFill/>
        </p:spPr>
        <p:txBody>
          <a:bodyPr wrap="square">
            <a:spAutoFit/>
          </a:bodyPr>
          <a:lstStyle/>
          <a:p>
            <a:pPr marL="228600" indent="-228600" algn="ctr" eaLnBrk="1" hangingPunct="1">
              <a:spcAft>
                <a:spcPts val="600"/>
              </a:spcAft>
              <a:buClr>
                <a:schemeClr val="tx2"/>
              </a:buClr>
              <a:buFont typeface="Wingdings 2" charset="2"/>
              <a:buNone/>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ended—our Christian Witness begins!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0" y="0"/>
            <a:ext cx="9144000" cy="651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300" b="0" dirty="0">
                <a:effectLst>
                  <a:outerShdw blurRad="38100" dist="38100" dir="2700000" algn="tl">
                    <a:srgbClr val="000000">
                      <a:alpha val="43137"/>
                    </a:srgbClr>
                  </a:outerShdw>
                </a:effectLst>
              </a:rPr>
              <a:t>* CALL TO WORSHIP:  	</a:t>
            </a:r>
            <a:endParaRPr lang="en-US" altLang="en-US" b="1" dirty="0">
              <a:effectLst>
                <a:outerShdw blurRad="38100" dist="38100" dir="2700000" algn="tl">
                  <a:srgbClr val="000000">
                    <a:alpha val="43137"/>
                  </a:srgbClr>
                </a:outerShdw>
              </a:effectLst>
            </a:endParaRPr>
          </a:p>
          <a:p>
            <a:pPr indent="-342900" eaLnBrk="1" hangingPunct="1">
              <a:spcBef>
                <a:spcPct val="0"/>
              </a:spcBef>
              <a:buClrTx/>
              <a:buSzTx/>
              <a:buFont typeface="Wingdings" pitchFamily="2" charset="2"/>
              <a:buNone/>
              <a:tabLst>
                <a:tab pos="742950" algn="l"/>
                <a:tab pos="1435100" algn="l"/>
              </a:tabLst>
              <a:defRPr/>
            </a:pPr>
            <a:endParaRPr lang="en-US" altLang="en-US" sz="2300" b="0" dirty="0">
              <a:effectLst>
                <a:outerShdw blurRad="38100" dist="38100" dir="2700000" algn="tl">
                  <a:srgbClr val="000000">
                    <a:alpha val="43137"/>
                  </a:srgbClr>
                </a:outerShdw>
              </a:effectLst>
            </a:endParaRPr>
          </a:p>
          <a:p>
            <a:pPr marL="627063" indent="-512763"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This is the day the Lord has made. </a:t>
            </a:r>
          </a:p>
          <a:p>
            <a:pPr marL="914400" indent="-80010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P:	Let us rejoice and be glad in it.</a:t>
            </a:r>
          </a:p>
          <a:p>
            <a:pPr marL="627063" indent="-512763" eaLnBrk="1" hangingPunct="1">
              <a:spcBef>
                <a:spcPct val="0"/>
              </a:spcBef>
              <a:buClrTx/>
              <a:buSzTx/>
              <a:buFont typeface="Wingdings" pitchFamily="2" charset="2"/>
              <a:buNone/>
              <a:tabLst>
                <a:tab pos="742950" algn="l"/>
                <a:tab pos="1435100" algn="l"/>
              </a:tabLst>
              <a:defRPr/>
            </a:pPr>
            <a:endParaRPr lang="en-US" altLang="en-US" sz="2400" b="0" dirty="0">
              <a:effectLst>
                <a:outerShdw blurRad="38100" dist="38100" dir="2700000" algn="tl">
                  <a:srgbClr val="000000">
                    <a:alpha val="43137"/>
                  </a:srgbClr>
                </a:outerShdw>
              </a:effectLst>
            </a:endParaRPr>
          </a:p>
          <a:p>
            <a:pPr marL="627063" indent="-512763"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God invites us to come into his divine presence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with joyful hearts.</a:t>
            </a:r>
          </a:p>
          <a:p>
            <a:pPr marL="914400" indent="-80010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P:	God invites us to open our eyes, to unclog our ears, to soften our hearts and become tender before the Lord.</a:t>
            </a:r>
          </a:p>
          <a:p>
            <a:pPr marL="627063" indent="-512763" eaLnBrk="1" hangingPunct="1">
              <a:spcBef>
                <a:spcPct val="0"/>
              </a:spcBef>
              <a:buClrTx/>
              <a:buSzTx/>
              <a:buFont typeface="Wingdings" pitchFamily="2" charset="2"/>
              <a:buNone/>
              <a:tabLst>
                <a:tab pos="742950" algn="l"/>
                <a:tab pos="1435100" algn="l"/>
              </a:tabLst>
              <a:defRPr/>
            </a:pPr>
            <a:endParaRPr lang="en-US" altLang="en-US" sz="2400" b="0" dirty="0">
              <a:effectLst>
                <a:outerShdw blurRad="38100" dist="38100" dir="2700000" algn="tl">
                  <a:srgbClr val="000000">
                    <a:alpha val="43137"/>
                  </a:srgbClr>
                </a:outerShdw>
              </a:effectLst>
            </a:endParaRPr>
          </a:p>
          <a:p>
            <a:pPr marL="627063" indent="-512763" eaLnBrk="1" hangingPunct="1">
              <a:spcBef>
                <a:spcPct val="0"/>
              </a:spcBef>
              <a:buClrTx/>
              <a:buSzTx/>
              <a:buFont typeface="Wingdings" pitchFamily="2" charset="2"/>
              <a:buNone/>
              <a:tabLst>
                <a:tab pos="742950" algn="l"/>
                <a:tab pos="1435100" algn="l"/>
              </a:tabLst>
              <a:defRPr/>
            </a:pPr>
            <a:r>
              <a:rPr lang="en-US" altLang="en-US" sz="2400" b="0" dirty="0">
                <a:effectLst>
                  <a:outerShdw blurRad="38100" dist="38100" dir="2700000" algn="tl">
                    <a:srgbClr val="000000">
                      <a:alpha val="43137"/>
                    </a:srgbClr>
                  </a:outerShdw>
                </a:effectLst>
              </a:rPr>
              <a:t>L:	We open our lives and our hearts to God. </a:t>
            </a:r>
          </a:p>
          <a:p>
            <a:pPr marL="627063" indent="-512763" eaLnBrk="1" hangingPunct="1">
              <a:spcBef>
                <a:spcPct val="0"/>
              </a:spcBef>
              <a:buClrTx/>
              <a:buSzTx/>
              <a:buFont typeface="Wingdings" pitchFamily="2" charset="2"/>
              <a:buNone/>
              <a:tabLst>
                <a:tab pos="742950" algn="l"/>
                <a:tab pos="1435100" algn="l"/>
              </a:tabLst>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Let us worship God in spirit and in truth.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76200" y="0"/>
            <a:ext cx="9220200" cy="654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a:t>
            </a:r>
            <a:r>
              <a:rPr lang="en-US" altLang="en-US" sz="2000" dirty="0">
                <a:effectLst>
                  <a:outerShdw blurRad="38100" dist="38100" dir="2700000" algn="tl">
                    <a:srgbClr val="000000">
                      <a:alpha val="43137"/>
                    </a:srgbClr>
                  </a:outerShdw>
                </a:effectLst>
              </a:rPr>
              <a:t>HYMN OF PRAISE</a:t>
            </a:r>
            <a:r>
              <a:rPr lang="en-US" altLang="en-US" sz="2000" b="0" dirty="0">
                <a:effectLst>
                  <a:outerShdw blurRad="38100" dist="38100" dir="2700000" algn="tl">
                    <a:srgbClr val="000000">
                      <a:alpha val="43137"/>
                    </a:srgbClr>
                  </a:outerShdw>
                </a:effectLst>
              </a:rPr>
              <a:t>:    </a:t>
            </a:r>
            <a:r>
              <a:rPr lang="en-US" altLang="en-US" sz="2200" b="0" i="1" dirty="0">
                <a:effectLst>
                  <a:outerShdw blurRad="38100" dist="38100" dir="2700000" algn="tl">
                    <a:srgbClr val="000000">
                      <a:alpha val="43137"/>
                    </a:srgbClr>
                  </a:outerShdw>
                </a:effectLst>
              </a:rPr>
              <a:t>No. 267		All Things Bright and Beautiful</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Refrain: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things bright and beautiful,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creatures great and small,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things wise and wonderful: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Lord God made them all.</a:t>
            </a:r>
          </a:p>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4548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661E-5879-8B83-E31A-A852EAE5F20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A51CD30-2F10-8830-80C5-58C22FAC5E1B}"/>
              </a:ext>
            </a:extLst>
          </p:cNvPr>
          <p:cNvSpPr txBox="1">
            <a:spLocks noChangeArrowheads="1"/>
          </p:cNvSpPr>
          <p:nvPr/>
        </p:nvSpPr>
        <p:spPr bwMode="auto">
          <a:xfrm>
            <a:off x="-76200" y="965061"/>
            <a:ext cx="92202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Each little flower that opens,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Each little bird that sings: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made their glowing colors,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made their tiny wings. </a:t>
            </a:r>
          </a:p>
          <a:p>
            <a:pPr algn="ctr" eaLnBrk="1" hangingPunct="1">
              <a:lnSpc>
                <a:spcPct val="150000"/>
              </a:lnSpc>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7869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5EF9-8623-25C7-DF14-CF9CD9CBA76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FDB3A8A-024F-3424-A026-05FD93A3C8A8}"/>
              </a:ext>
            </a:extLst>
          </p:cNvPr>
          <p:cNvSpPr txBox="1">
            <a:spLocks noChangeArrowheads="1"/>
          </p:cNvSpPr>
          <p:nvPr/>
        </p:nvSpPr>
        <p:spPr bwMode="auto">
          <a:xfrm>
            <a:off x="76200" y="1039160"/>
            <a:ext cx="90678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purple-headed mountain,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river running by,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sunset, and the morning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That brightens up the sky,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617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81677-6009-D308-D5C4-685BDAD3688A}"/>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7CBE502F-DB51-1E06-BA98-F2F0D34A1591}"/>
              </a:ext>
            </a:extLst>
          </p:cNvPr>
          <p:cNvSpPr txBox="1">
            <a:spLocks noChangeArrowheads="1"/>
          </p:cNvSpPr>
          <p:nvPr/>
        </p:nvSpPr>
        <p:spPr bwMode="auto">
          <a:xfrm>
            <a:off x="-76200" y="45720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cold wind in the winter,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pleasant summer sun,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ripe fruits in the garden,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made them every one.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things bright and beautiful,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creatures great and small,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All things wise and wonderful: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Lord God made them all.</a:t>
            </a: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6798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534400" cy="7255448"/>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you have raised Jesus from death to life and crowned him Lord of all. We confess our sin, today. We have not bowed before him or acknowledged his full rule over and in our lives. Too often we have acclimated to the ways of the world and failed to give him our glory. . . .</a:t>
            </a:r>
          </a:p>
          <a:p>
            <a:pPr marR="0" indent="344488" algn="just">
              <a:lnSpc>
                <a:spcPct val="150000"/>
              </a:lnSpc>
              <a:spcBef>
                <a:spcPts val="0"/>
              </a:spcBef>
              <a:spcAft>
                <a:spcPts val="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34455</TotalTime>
  <Words>2357</Words>
  <Application>Microsoft Office PowerPoint</Application>
  <PresentationFormat>Letter Paper (8.5x11 in)</PresentationFormat>
  <Paragraphs>233</Paragraphs>
  <Slides>39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Bodoni MT</vt:lpstr>
      <vt:lpstr>Calibri</vt:lpstr>
      <vt:lpstr>Calisto MT</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Jennifer Plut</cp:lastModifiedBy>
  <cp:revision>1284</cp:revision>
  <cp:lastPrinted>2023-07-07T15:07:13Z</cp:lastPrinted>
  <dcterms:created xsi:type="dcterms:W3CDTF">2009-07-01T23:04:59Z</dcterms:created>
  <dcterms:modified xsi:type="dcterms:W3CDTF">2025-06-21T12:55:30Z</dcterms:modified>
</cp:coreProperties>
</file>