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8"/>
  </p:notesMasterIdLst>
  <p:handoutMasterIdLst>
    <p:handoutMasterId r:id="rId49"/>
  </p:handoutMasterIdLst>
  <p:sldIdLst>
    <p:sldId id="1047" r:id="rId2"/>
    <p:sldId id="1099" r:id="rId3"/>
    <p:sldId id="955" r:id="rId4"/>
    <p:sldId id="1222" r:id="rId5"/>
    <p:sldId id="1223" r:id="rId6"/>
    <p:sldId id="1224" r:id="rId7"/>
    <p:sldId id="1027" r:id="rId8"/>
    <p:sldId id="1088" r:id="rId9"/>
    <p:sldId id="1015" r:id="rId10"/>
    <p:sldId id="1037" r:id="rId11"/>
    <p:sldId id="1017" r:id="rId12"/>
    <p:sldId id="1025" r:id="rId13"/>
    <p:sldId id="1018" r:id="rId14"/>
    <p:sldId id="1026" r:id="rId15"/>
    <p:sldId id="721" r:id="rId16"/>
    <p:sldId id="1012" r:id="rId17"/>
    <p:sldId id="1100" r:id="rId18"/>
    <p:sldId id="1101" r:id="rId19"/>
    <p:sldId id="259" r:id="rId20"/>
    <p:sldId id="1098" r:id="rId21"/>
    <p:sldId id="1220" r:id="rId22"/>
    <p:sldId id="993" r:id="rId23"/>
    <p:sldId id="1218" r:id="rId24"/>
    <p:sldId id="1219" r:id="rId25"/>
    <p:sldId id="905" r:id="rId26"/>
    <p:sldId id="920" r:id="rId27"/>
    <p:sldId id="1083" r:id="rId28"/>
    <p:sldId id="921" r:id="rId29"/>
    <p:sldId id="939" r:id="rId30"/>
    <p:sldId id="1061" r:id="rId31"/>
    <p:sldId id="972" r:id="rId32"/>
    <p:sldId id="942" r:id="rId33"/>
    <p:sldId id="1089" r:id="rId34"/>
    <p:sldId id="1090" r:id="rId35"/>
    <p:sldId id="1221" r:id="rId36"/>
    <p:sldId id="1091" r:id="rId37"/>
    <p:sldId id="725" r:id="rId38"/>
    <p:sldId id="692" r:id="rId39"/>
    <p:sldId id="1070" r:id="rId40"/>
    <p:sldId id="924" r:id="rId41"/>
    <p:sldId id="1005" r:id="rId42"/>
    <p:sldId id="925" r:id="rId43"/>
    <p:sldId id="1007" r:id="rId44"/>
    <p:sldId id="932" r:id="rId45"/>
    <p:sldId id="1008" r:id="rId46"/>
    <p:sldId id="531" r:id="rId4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B8E6E-AEEF-4B67-B150-0F0BB27637C1}" v="49" dt="2025-06-13T18:46:11.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114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843B8E6E-AEEF-4B67-B150-0F0BB27637C1}"/>
    <pc:docChg chg="undo custSel addSld delSld modSld sldOrd">
      <pc:chgData name="First Presbyterian Church, Blairstown, NJ" userId="96d466b960cbaa79" providerId="LiveId" clId="{843B8E6E-AEEF-4B67-B150-0F0BB27637C1}" dt="2025-06-13T18:46:17.752" v="378" actId="26606"/>
      <pc:docMkLst>
        <pc:docMk/>
      </pc:docMkLst>
      <pc:sldChg chg="modSp mod">
        <pc:chgData name="First Presbyterian Church, Blairstown, NJ" userId="96d466b960cbaa79" providerId="LiveId" clId="{843B8E6E-AEEF-4B67-B150-0F0BB27637C1}" dt="2025-06-11T14:42:43.088" v="150" actId="2710"/>
        <pc:sldMkLst>
          <pc:docMk/>
          <pc:sldMk cId="99436591" sldId="259"/>
        </pc:sldMkLst>
        <pc:spChg chg="mod">
          <ac:chgData name="First Presbyterian Church, Blairstown, NJ" userId="96d466b960cbaa79" providerId="LiveId" clId="{843B8E6E-AEEF-4B67-B150-0F0BB27637C1}" dt="2025-06-11T14:42:43.088" v="150" actId="2710"/>
          <ac:spMkLst>
            <pc:docMk/>
            <pc:sldMk cId="99436591" sldId="259"/>
            <ac:spMk id="8194" creationId="{BC6D61EA-6048-4BEF-91FB-A3938ABBBFCE}"/>
          </ac:spMkLst>
        </pc:spChg>
      </pc:sldChg>
      <pc:sldChg chg="modSp mod">
        <pc:chgData name="First Presbyterian Church, Blairstown, NJ" userId="96d466b960cbaa79" providerId="LiveId" clId="{843B8E6E-AEEF-4B67-B150-0F0BB27637C1}" dt="2025-06-13T15:58:31.230" v="328" actId="1076"/>
        <pc:sldMkLst>
          <pc:docMk/>
          <pc:sldMk cId="0" sldId="692"/>
        </pc:sldMkLst>
        <pc:spChg chg="mod">
          <ac:chgData name="First Presbyterian Church, Blairstown, NJ" userId="96d466b960cbaa79" providerId="LiveId" clId="{843B8E6E-AEEF-4B67-B150-0F0BB27637C1}" dt="2025-06-13T15:58:31.230" v="328" actId="1076"/>
          <ac:spMkLst>
            <pc:docMk/>
            <pc:sldMk cId="0" sldId="692"/>
            <ac:spMk id="21506" creationId="{3C3A8BB6-9090-F4E7-B798-40CC0F79CA8C}"/>
          </ac:spMkLst>
        </pc:spChg>
      </pc:sldChg>
      <pc:sldChg chg="modSp del mod">
        <pc:chgData name="First Presbyterian Church, Blairstown, NJ" userId="96d466b960cbaa79" providerId="LiveId" clId="{843B8E6E-AEEF-4B67-B150-0F0BB27637C1}" dt="2025-06-13T15:51:51.695" v="231" actId="47"/>
        <pc:sldMkLst>
          <pc:docMk/>
          <pc:sldMk cId="0" sldId="704"/>
        </pc:sldMkLst>
        <pc:spChg chg="mod">
          <ac:chgData name="First Presbyterian Church, Blairstown, NJ" userId="96d466b960cbaa79" providerId="LiveId" clId="{843B8E6E-AEEF-4B67-B150-0F0BB27637C1}" dt="2025-06-13T15:49:42.889" v="202" actId="114"/>
          <ac:spMkLst>
            <pc:docMk/>
            <pc:sldMk cId="0" sldId="704"/>
            <ac:spMk id="19458" creationId="{5D7F9985-0473-9648-70DE-D4F109A99C6B}"/>
          </ac:spMkLst>
        </pc:spChg>
      </pc:sldChg>
      <pc:sldChg chg="del">
        <pc:chgData name="First Presbyterian Church, Blairstown, NJ" userId="96d466b960cbaa79" providerId="LiveId" clId="{843B8E6E-AEEF-4B67-B150-0F0BB27637C1}" dt="2025-06-11T14:43:27.275" v="152" actId="47"/>
        <pc:sldMkLst>
          <pc:docMk/>
          <pc:sldMk cId="0" sldId="716"/>
        </pc:sldMkLst>
      </pc:sldChg>
      <pc:sldChg chg="modSp mod">
        <pc:chgData name="First Presbyterian Church, Blairstown, NJ" userId="96d466b960cbaa79" providerId="LiveId" clId="{843B8E6E-AEEF-4B67-B150-0F0BB27637C1}" dt="2025-06-13T15:52:30.453" v="241"/>
        <pc:sldMkLst>
          <pc:docMk/>
          <pc:sldMk cId="0" sldId="721"/>
        </pc:sldMkLst>
        <pc:spChg chg="mod">
          <ac:chgData name="First Presbyterian Church, Blairstown, NJ" userId="96d466b960cbaa79" providerId="LiveId" clId="{843B8E6E-AEEF-4B67-B150-0F0BB27637C1}" dt="2025-06-13T15:52:30.453" v="241"/>
          <ac:spMkLst>
            <pc:docMk/>
            <pc:sldMk cId="0" sldId="721"/>
            <ac:spMk id="82948" creationId="{4CF610CB-4F8E-432E-8410-39C18A313456}"/>
          </ac:spMkLst>
        </pc:spChg>
      </pc:sldChg>
      <pc:sldChg chg="modSp mod">
        <pc:chgData name="First Presbyterian Church, Blairstown, NJ" userId="96d466b960cbaa79" providerId="LiveId" clId="{843B8E6E-AEEF-4B67-B150-0F0BB27637C1}" dt="2025-06-13T15:58:00.449" v="325" actId="255"/>
        <pc:sldMkLst>
          <pc:docMk/>
          <pc:sldMk cId="0" sldId="725"/>
        </pc:sldMkLst>
        <pc:spChg chg="mod">
          <ac:chgData name="First Presbyterian Church, Blairstown, NJ" userId="96d466b960cbaa79" providerId="LiveId" clId="{843B8E6E-AEEF-4B67-B150-0F0BB27637C1}" dt="2025-06-13T15:58:00.449" v="325" actId="255"/>
          <ac:spMkLst>
            <pc:docMk/>
            <pc:sldMk cId="0" sldId="725"/>
            <ac:spMk id="21506" creationId="{233DE48D-E4CF-CD9F-57B6-429D8B6A74D3}"/>
          </ac:spMkLst>
        </pc:spChg>
      </pc:sldChg>
      <pc:sldChg chg="del">
        <pc:chgData name="First Presbyterian Church, Blairstown, NJ" userId="96d466b960cbaa79" providerId="LiveId" clId="{843B8E6E-AEEF-4B67-B150-0F0BB27637C1}" dt="2025-06-11T14:43:41.296" v="154" actId="47"/>
        <pc:sldMkLst>
          <pc:docMk/>
          <pc:sldMk cId="3009477860" sldId="792"/>
        </pc:sldMkLst>
      </pc:sldChg>
      <pc:sldChg chg="del">
        <pc:chgData name="First Presbyterian Church, Blairstown, NJ" userId="96d466b960cbaa79" providerId="LiveId" clId="{843B8E6E-AEEF-4B67-B150-0F0BB27637C1}" dt="2025-06-13T16:00:15.072" v="341" actId="47"/>
        <pc:sldMkLst>
          <pc:docMk/>
          <pc:sldMk cId="0" sldId="817"/>
        </pc:sldMkLst>
      </pc:sldChg>
      <pc:sldChg chg="modSp mod">
        <pc:chgData name="First Presbyterian Church, Blairstown, NJ" userId="96d466b960cbaa79" providerId="LiveId" clId="{843B8E6E-AEEF-4B67-B150-0F0BB27637C1}" dt="2025-06-11T14:47:04.104" v="191" actId="20577"/>
        <pc:sldMkLst>
          <pc:docMk/>
          <pc:sldMk cId="1174558784" sldId="905"/>
        </pc:sldMkLst>
        <pc:spChg chg="mod">
          <ac:chgData name="First Presbyterian Church, Blairstown, NJ" userId="96d466b960cbaa79" providerId="LiveId" clId="{843B8E6E-AEEF-4B67-B150-0F0BB27637C1}" dt="2025-06-11T14:47:04.104" v="191" actId="20577"/>
          <ac:spMkLst>
            <pc:docMk/>
            <pc:sldMk cId="1174558784" sldId="905"/>
            <ac:spMk id="17410" creationId="{4532FAAA-3A0F-4CF3-BD4A-7E5B879733B0}"/>
          </ac:spMkLst>
        </pc:spChg>
      </pc:sldChg>
      <pc:sldChg chg="modSp mod">
        <pc:chgData name="First Presbyterian Church, Blairstown, NJ" userId="96d466b960cbaa79" providerId="LiveId" clId="{843B8E6E-AEEF-4B67-B150-0F0BB27637C1}" dt="2025-06-11T14:47:23.317" v="194" actId="21"/>
        <pc:sldMkLst>
          <pc:docMk/>
          <pc:sldMk cId="533685851" sldId="920"/>
        </pc:sldMkLst>
        <pc:spChg chg="mod">
          <ac:chgData name="First Presbyterian Church, Blairstown, NJ" userId="96d466b960cbaa79" providerId="LiveId" clId="{843B8E6E-AEEF-4B67-B150-0F0BB27637C1}" dt="2025-06-11T14:47:23.317" v="194" actId="21"/>
          <ac:spMkLst>
            <pc:docMk/>
            <pc:sldMk cId="533685851" sldId="920"/>
            <ac:spMk id="17410" creationId="{4532FAAA-3A0F-4CF3-BD4A-7E5B879733B0}"/>
          </ac:spMkLst>
        </pc:spChg>
      </pc:sldChg>
      <pc:sldChg chg="modSp mod">
        <pc:chgData name="First Presbyterian Church, Blairstown, NJ" userId="96d466b960cbaa79" providerId="LiveId" clId="{843B8E6E-AEEF-4B67-B150-0F0BB27637C1}" dt="2025-06-11T14:48:13.596" v="197" actId="404"/>
        <pc:sldMkLst>
          <pc:docMk/>
          <pc:sldMk cId="2704173309" sldId="921"/>
        </pc:sldMkLst>
        <pc:spChg chg="mod">
          <ac:chgData name="First Presbyterian Church, Blairstown, NJ" userId="96d466b960cbaa79" providerId="LiveId" clId="{843B8E6E-AEEF-4B67-B150-0F0BB27637C1}" dt="2025-06-11T14:48:13.596" v="197" actId="404"/>
          <ac:spMkLst>
            <pc:docMk/>
            <pc:sldMk cId="2704173309" sldId="921"/>
            <ac:spMk id="17410" creationId="{4532FAAA-3A0F-4CF3-BD4A-7E5B879733B0}"/>
          </ac:spMkLst>
        </pc:spChg>
      </pc:sldChg>
      <pc:sldChg chg="modSp add mod">
        <pc:chgData name="First Presbyterian Church, Blairstown, NJ" userId="96d466b960cbaa79" providerId="LiveId" clId="{843B8E6E-AEEF-4B67-B150-0F0BB27637C1}" dt="2025-06-13T15:59:44.438" v="336" actId="21"/>
        <pc:sldMkLst>
          <pc:docMk/>
          <pc:sldMk cId="2840853535" sldId="924"/>
        </pc:sldMkLst>
        <pc:spChg chg="mod">
          <ac:chgData name="First Presbyterian Church, Blairstown, NJ" userId="96d466b960cbaa79" providerId="LiveId" clId="{843B8E6E-AEEF-4B67-B150-0F0BB27637C1}" dt="2025-06-13T15:59:44.438" v="336" actId="21"/>
          <ac:spMkLst>
            <pc:docMk/>
            <pc:sldMk cId="2840853535" sldId="924"/>
            <ac:spMk id="14338" creationId="{E04D0EAF-1FA6-B6FF-EDAC-308F48DD72D2}"/>
          </ac:spMkLst>
        </pc:spChg>
      </pc:sldChg>
      <pc:sldChg chg="modSp add mod">
        <pc:chgData name="First Presbyterian Church, Blairstown, NJ" userId="96d466b960cbaa79" providerId="LiveId" clId="{843B8E6E-AEEF-4B67-B150-0F0BB27637C1}" dt="2025-06-13T17:13:02.251" v="343" actId="2710"/>
        <pc:sldMkLst>
          <pc:docMk/>
          <pc:sldMk cId="2048653996" sldId="925"/>
        </pc:sldMkLst>
        <pc:spChg chg="mod">
          <ac:chgData name="First Presbyterian Church, Blairstown, NJ" userId="96d466b960cbaa79" providerId="LiveId" clId="{843B8E6E-AEEF-4B67-B150-0F0BB27637C1}" dt="2025-06-13T17:13:02.251" v="343" actId="2710"/>
          <ac:spMkLst>
            <pc:docMk/>
            <pc:sldMk cId="2048653996" sldId="925"/>
            <ac:spMk id="14338" creationId="{6C0AB2E5-FEFC-EB51-E332-6199741099DC}"/>
          </ac:spMkLst>
        </pc:spChg>
      </pc:sldChg>
      <pc:sldChg chg="del">
        <pc:chgData name="First Presbyterian Church, Blairstown, NJ" userId="96d466b960cbaa79" providerId="LiveId" clId="{843B8E6E-AEEF-4B67-B150-0F0BB27637C1}" dt="2025-06-13T15:58:36.929" v="329" actId="47"/>
        <pc:sldMkLst>
          <pc:docMk/>
          <pc:sldMk cId="3189730128" sldId="926"/>
        </pc:sldMkLst>
      </pc:sldChg>
      <pc:sldChg chg="modSp add mod">
        <pc:chgData name="First Presbyterian Church, Blairstown, NJ" userId="96d466b960cbaa79" providerId="LiveId" clId="{843B8E6E-AEEF-4B67-B150-0F0BB27637C1}" dt="2025-06-13T17:13:57.914" v="346" actId="2710"/>
        <pc:sldMkLst>
          <pc:docMk/>
          <pc:sldMk cId="26169589" sldId="932"/>
        </pc:sldMkLst>
        <pc:spChg chg="mod">
          <ac:chgData name="First Presbyterian Church, Blairstown, NJ" userId="96d466b960cbaa79" providerId="LiveId" clId="{843B8E6E-AEEF-4B67-B150-0F0BB27637C1}" dt="2025-06-13T17:13:57.914" v="346" actId="2710"/>
          <ac:spMkLst>
            <pc:docMk/>
            <pc:sldMk cId="26169589" sldId="932"/>
            <ac:spMk id="14338" creationId="{6C0AB2E5-FEFC-EB51-E332-6199741099DC}"/>
          </ac:spMkLst>
        </pc:spChg>
      </pc:sldChg>
      <pc:sldChg chg="modSp mod">
        <pc:chgData name="First Presbyterian Church, Blairstown, NJ" userId="96d466b960cbaa79" providerId="LiveId" clId="{843B8E6E-AEEF-4B67-B150-0F0BB27637C1}" dt="2025-06-11T14:45:35.400" v="175" actId="1076"/>
        <pc:sldMkLst>
          <pc:docMk/>
          <pc:sldMk cId="1203527857" sldId="939"/>
        </pc:sldMkLst>
        <pc:spChg chg="mod">
          <ac:chgData name="First Presbyterian Church, Blairstown, NJ" userId="96d466b960cbaa79" providerId="LiveId" clId="{843B8E6E-AEEF-4B67-B150-0F0BB27637C1}" dt="2025-06-11T14:45:35.400" v="175" actId="1076"/>
          <ac:spMkLst>
            <pc:docMk/>
            <pc:sldMk cId="1203527857" sldId="939"/>
            <ac:spMk id="17410" creationId="{4532FAAA-3A0F-4CF3-BD4A-7E5B879733B0}"/>
          </ac:spMkLst>
        </pc:spChg>
      </pc:sldChg>
      <pc:sldChg chg="modSp mod">
        <pc:chgData name="First Presbyterian Church, Blairstown, NJ" userId="96d466b960cbaa79" providerId="LiveId" clId="{843B8E6E-AEEF-4B67-B150-0F0BB27637C1}" dt="2025-06-13T15:55:47.073" v="306"/>
        <pc:sldMkLst>
          <pc:docMk/>
          <pc:sldMk cId="2984762322" sldId="942"/>
        </pc:sldMkLst>
        <pc:spChg chg="mod">
          <ac:chgData name="First Presbyterian Church, Blairstown, NJ" userId="96d466b960cbaa79" providerId="LiveId" clId="{843B8E6E-AEEF-4B67-B150-0F0BB27637C1}" dt="2025-06-13T15:55:47.073" v="306"/>
          <ac:spMkLst>
            <pc:docMk/>
            <pc:sldMk cId="2984762322" sldId="942"/>
            <ac:spMk id="3" creationId="{5EAE6AE4-1971-9883-CAD5-5C8501276F55}"/>
          </ac:spMkLst>
        </pc:spChg>
      </pc:sldChg>
      <pc:sldChg chg="modSp mod">
        <pc:chgData name="First Presbyterian Church, Blairstown, NJ" userId="96d466b960cbaa79" providerId="LiveId" clId="{843B8E6E-AEEF-4B67-B150-0F0BB27637C1}" dt="2025-06-13T18:44:08.410" v="363" actId="6549"/>
        <pc:sldMkLst>
          <pc:docMk/>
          <pc:sldMk cId="2803040606" sldId="955"/>
        </pc:sldMkLst>
        <pc:spChg chg="mod">
          <ac:chgData name="First Presbyterian Church, Blairstown, NJ" userId="96d466b960cbaa79" providerId="LiveId" clId="{843B8E6E-AEEF-4B67-B150-0F0BB27637C1}" dt="2025-06-13T18:44:08.410" v="363" actId="6549"/>
          <ac:spMkLst>
            <pc:docMk/>
            <pc:sldMk cId="2803040606" sldId="955"/>
            <ac:spMk id="7172" creationId="{CF3D2530-5B93-AA39-6862-E0E85C7C24F3}"/>
          </ac:spMkLst>
        </pc:spChg>
      </pc:sldChg>
      <pc:sldChg chg="modSp mod">
        <pc:chgData name="First Presbyterian Church, Blairstown, NJ" userId="96d466b960cbaa79" providerId="LiveId" clId="{843B8E6E-AEEF-4B67-B150-0F0BB27637C1}" dt="2025-06-13T15:55:27.604" v="305" actId="27636"/>
        <pc:sldMkLst>
          <pc:docMk/>
          <pc:sldMk cId="1888417231" sldId="972"/>
        </pc:sldMkLst>
        <pc:spChg chg="mod">
          <ac:chgData name="First Presbyterian Church, Blairstown, NJ" userId="96d466b960cbaa79" providerId="LiveId" clId="{843B8E6E-AEEF-4B67-B150-0F0BB27637C1}" dt="2025-06-13T15:55:27.604" v="305" actId="27636"/>
          <ac:spMkLst>
            <pc:docMk/>
            <pc:sldMk cId="1888417231" sldId="972"/>
            <ac:spMk id="20482" creationId="{C80FA143-5C2D-9F78-FA4B-0A8D485387E3}"/>
          </ac:spMkLst>
        </pc:spChg>
      </pc:sldChg>
      <pc:sldChg chg="modSp add mod">
        <pc:chgData name="First Presbyterian Church, Blairstown, NJ" userId="96d466b960cbaa79" providerId="LiveId" clId="{843B8E6E-AEEF-4B67-B150-0F0BB27637C1}" dt="2025-06-13T17:13:19.166" v="344" actId="2710"/>
        <pc:sldMkLst>
          <pc:docMk/>
          <pc:sldMk cId="2919330157" sldId="1005"/>
        </pc:sldMkLst>
        <pc:spChg chg="mod">
          <ac:chgData name="First Presbyterian Church, Blairstown, NJ" userId="96d466b960cbaa79" providerId="LiveId" clId="{843B8E6E-AEEF-4B67-B150-0F0BB27637C1}" dt="2025-06-13T17:13:19.166" v="344" actId="2710"/>
          <ac:spMkLst>
            <pc:docMk/>
            <pc:sldMk cId="2919330157" sldId="1005"/>
            <ac:spMk id="14338" creationId="{F4BB6259-B2D4-0138-20C8-1D4E14188C0B}"/>
          </ac:spMkLst>
        </pc:spChg>
      </pc:sldChg>
      <pc:sldChg chg="modSp add mod">
        <pc:chgData name="First Presbyterian Church, Blairstown, NJ" userId="96d466b960cbaa79" providerId="LiveId" clId="{843B8E6E-AEEF-4B67-B150-0F0BB27637C1}" dt="2025-06-13T17:13:31.839" v="345" actId="20577"/>
        <pc:sldMkLst>
          <pc:docMk/>
          <pc:sldMk cId="890797718" sldId="1007"/>
        </pc:sldMkLst>
        <pc:spChg chg="mod">
          <ac:chgData name="First Presbyterian Church, Blairstown, NJ" userId="96d466b960cbaa79" providerId="LiveId" clId="{843B8E6E-AEEF-4B67-B150-0F0BB27637C1}" dt="2025-06-13T17:13:31.839" v="345" actId="20577"/>
          <ac:spMkLst>
            <pc:docMk/>
            <pc:sldMk cId="890797718" sldId="1007"/>
            <ac:spMk id="14338" creationId="{D698AF32-FEAC-DB05-797A-D8CEB599E7AF}"/>
          </ac:spMkLst>
        </pc:spChg>
      </pc:sldChg>
      <pc:sldChg chg="modSp add mod">
        <pc:chgData name="First Presbyterian Church, Blairstown, NJ" userId="96d466b960cbaa79" providerId="LiveId" clId="{843B8E6E-AEEF-4B67-B150-0F0BB27637C1}" dt="2025-06-13T17:14:31.464" v="347" actId="20577"/>
        <pc:sldMkLst>
          <pc:docMk/>
          <pc:sldMk cId="2866799627" sldId="1008"/>
        </pc:sldMkLst>
        <pc:spChg chg="mod">
          <ac:chgData name="First Presbyterian Church, Blairstown, NJ" userId="96d466b960cbaa79" providerId="LiveId" clId="{843B8E6E-AEEF-4B67-B150-0F0BB27637C1}" dt="2025-06-13T17:14:31.464" v="347" actId="20577"/>
          <ac:spMkLst>
            <pc:docMk/>
            <pc:sldMk cId="2866799627" sldId="1008"/>
            <ac:spMk id="14338" creationId="{9209D256-EDE6-E3AE-21EE-E6CEF0F880B7}"/>
          </ac:spMkLst>
        </pc:spChg>
      </pc:sldChg>
      <pc:sldChg chg="del">
        <pc:chgData name="First Presbyterian Church, Blairstown, NJ" userId="96d466b960cbaa79" providerId="LiveId" clId="{843B8E6E-AEEF-4B67-B150-0F0BB27637C1}" dt="2025-06-11T14:48:09.181" v="196" actId="47"/>
        <pc:sldMkLst>
          <pc:docMk/>
          <pc:sldMk cId="2598647270" sldId="1009"/>
        </pc:sldMkLst>
      </pc:sldChg>
      <pc:sldChg chg="modSp mod">
        <pc:chgData name="First Presbyterian Church, Blairstown, NJ" userId="96d466b960cbaa79" providerId="LiveId" clId="{843B8E6E-AEEF-4B67-B150-0F0BB27637C1}" dt="2025-06-11T14:41:45.737" v="128" actId="6549"/>
        <pc:sldMkLst>
          <pc:docMk/>
          <pc:sldMk cId="3977046603" sldId="1012"/>
        </pc:sldMkLst>
        <pc:spChg chg="mod">
          <ac:chgData name="First Presbyterian Church, Blairstown, NJ" userId="96d466b960cbaa79" providerId="LiveId" clId="{843B8E6E-AEEF-4B67-B150-0F0BB27637C1}" dt="2025-06-11T14:41:45.737" v="128" actId="6549"/>
          <ac:spMkLst>
            <pc:docMk/>
            <pc:sldMk cId="3977046603" sldId="1012"/>
            <ac:spMk id="82948" creationId="{3D4B35FA-816A-F2D8-27C0-05AA7752813B}"/>
          </ac:spMkLst>
        </pc:spChg>
      </pc:sldChg>
      <pc:sldChg chg="modSp add mod">
        <pc:chgData name="First Presbyterian Church, Blairstown, NJ" userId="96d466b960cbaa79" providerId="LiveId" clId="{843B8E6E-AEEF-4B67-B150-0F0BB27637C1}" dt="2025-06-13T15:51:44.849" v="230" actId="20577"/>
        <pc:sldMkLst>
          <pc:docMk/>
          <pc:sldMk cId="1045485279" sldId="1015"/>
        </pc:sldMkLst>
        <pc:spChg chg="mod">
          <ac:chgData name="First Presbyterian Church, Blairstown, NJ" userId="96d466b960cbaa79" providerId="LiveId" clId="{843B8E6E-AEEF-4B67-B150-0F0BB27637C1}" dt="2025-06-13T15:51:44.849" v="230" actId="20577"/>
          <ac:spMkLst>
            <pc:docMk/>
            <pc:sldMk cId="1045485279" sldId="1015"/>
            <ac:spMk id="14338" creationId="{C144A683-EA5A-50E9-316C-189FC0688551}"/>
          </ac:spMkLst>
        </pc:spChg>
      </pc:sldChg>
      <pc:sldChg chg="modSp add mod">
        <pc:chgData name="First Presbyterian Church, Blairstown, NJ" userId="96d466b960cbaa79" providerId="LiveId" clId="{843B8E6E-AEEF-4B67-B150-0F0BB27637C1}" dt="2025-06-13T15:50:51.189" v="223" actId="21"/>
        <pc:sldMkLst>
          <pc:docMk/>
          <pc:sldMk cId="2626179672" sldId="1017"/>
        </pc:sldMkLst>
        <pc:spChg chg="mod">
          <ac:chgData name="First Presbyterian Church, Blairstown, NJ" userId="96d466b960cbaa79" providerId="LiveId" clId="{843B8E6E-AEEF-4B67-B150-0F0BB27637C1}" dt="2025-06-13T15:50:51.189" v="223" actId="21"/>
          <ac:spMkLst>
            <pc:docMk/>
            <pc:sldMk cId="2626179672" sldId="1017"/>
            <ac:spMk id="14338" creationId="{1FDB3A8A-024F-3424-A026-05FD93A3C8A8}"/>
          </ac:spMkLst>
        </pc:spChg>
      </pc:sldChg>
      <pc:sldChg chg="modSp add mod">
        <pc:chgData name="First Presbyterian Church, Blairstown, NJ" userId="96d466b960cbaa79" providerId="LiveId" clId="{843B8E6E-AEEF-4B67-B150-0F0BB27637C1}" dt="2025-06-13T15:51:30.132" v="228" actId="121"/>
        <pc:sldMkLst>
          <pc:docMk/>
          <pc:sldMk cId="1361861947" sldId="1018"/>
        </pc:sldMkLst>
        <pc:spChg chg="mod">
          <ac:chgData name="First Presbyterian Church, Blairstown, NJ" userId="96d466b960cbaa79" providerId="LiveId" clId="{843B8E6E-AEEF-4B67-B150-0F0BB27637C1}" dt="2025-06-13T15:51:30.132" v="228" actId="121"/>
          <ac:spMkLst>
            <pc:docMk/>
            <pc:sldMk cId="1361861947" sldId="1018"/>
            <ac:spMk id="14338" creationId="{BBDF63B5-A8A9-26B3-1AA2-567EAEBB8319}"/>
          </ac:spMkLst>
        </pc:spChg>
      </pc:sldChg>
      <pc:sldChg chg="modSp add">
        <pc:chgData name="First Presbyterian Church, Blairstown, NJ" userId="96d466b960cbaa79" providerId="LiveId" clId="{843B8E6E-AEEF-4B67-B150-0F0BB27637C1}" dt="2025-06-13T15:50:59.969" v="224"/>
        <pc:sldMkLst>
          <pc:docMk/>
          <pc:sldMk cId="676798161" sldId="1025"/>
        </pc:sldMkLst>
        <pc:spChg chg="mod">
          <ac:chgData name="First Presbyterian Church, Blairstown, NJ" userId="96d466b960cbaa79" providerId="LiveId" clId="{843B8E6E-AEEF-4B67-B150-0F0BB27637C1}" dt="2025-06-13T15:50:59.969" v="224"/>
          <ac:spMkLst>
            <pc:docMk/>
            <pc:sldMk cId="676798161" sldId="1025"/>
            <ac:spMk id="14338" creationId="{7CBE502F-DB51-1E06-BA98-F2F0D34A1591}"/>
          </ac:spMkLst>
        </pc:spChg>
      </pc:sldChg>
      <pc:sldChg chg="add">
        <pc:chgData name="First Presbyterian Church, Blairstown, NJ" userId="96d466b960cbaa79" providerId="LiveId" clId="{843B8E6E-AEEF-4B67-B150-0F0BB27637C1}" dt="2025-06-13T15:50:24.909" v="203"/>
        <pc:sldMkLst>
          <pc:docMk/>
          <pc:sldMk cId="1100172594" sldId="1026"/>
        </pc:sldMkLst>
      </pc:sldChg>
      <pc:sldChg chg="modSp mod">
        <pc:chgData name="First Presbyterian Church, Blairstown, NJ" userId="96d466b960cbaa79" providerId="LiveId" clId="{843B8E6E-AEEF-4B67-B150-0F0BB27637C1}" dt="2025-06-11T14:40:50.730" v="116" actId="179"/>
        <pc:sldMkLst>
          <pc:docMk/>
          <pc:sldMk cId="0" sldId="1027"/>
        </pc:sldMkLst>
        <pc:spChg chg="mod">
          <ac:chgData name="First Presbyterian Church, Blairstown, NJ" userId="96d466b960cbaa79" providerId="LiveId" clId="{843B8E6E-AEEF-4B67-B150-0F0BB27637C1}" dt="2025-06-11T14:40:50.730" v="116" actId="179"/>
          <ac:spMkLst>
            <pc:docMk/>
            <pc:sldMk cId="0" sldId="1027"/>
            <ac:spMk id="7170" creationId="{8EF1FF12-5DC1-4FF4-9F10-6F883AD9071E}"/>
          </ac:spMkLst>
        </pc:spChg>
      </pc:sldChg>
      <pc:sldChg chg="modSp add mod">
        <pc:chgData name="First Presbyterian Church, Blairstown, NJ" userId="96d466b960cbaa79" providerId="LiveId" clId="{843B8E6E-AEEF-4B67-B150-0F0BB27637C1}" dt="2025-06-13T15:50:43.869" v="216" actId="113"/>
        <pc:sldMkLst>
          <pc:docMk/>
          <pc:sldMk cId="378698911" sldId="1037"/>
        </pc:sldMkLst>
        <pc:spChg chg="mod">
          <ac:chgData name="First Presbyterian Church, Blairstown, NJ" userId="96d466b960cbaa79" providerId="LiveId" clId="{843B8E6E-AEEF-4B67-B150-0F0BB27637C1}" dt="2025-06-13T15:50:43.869" v="216" actId="113"/>
          <ac:spMkLst>
            <pc:docMk/>
            <pc:sldMk cId="378698911" sldId="1037"/>
            <ac:spMk id="14338" creationId="{3A51CD30-2F10-8830-80C5-58C22FAC5E1B}"/>
          </ac:spMkLst>
        </pc:spChg>
      </pc:sldChg>
      <pc:sldChg chg="addSp delSp modSp mod setBg">
        <pc:chgData name="First Presbyterian Church, Blairstown, NJ" userId="96d466b960cbaa79" providerId="LiveId" clId="{843B8E6E-AEEF-4B67-B150-0F0BB27637C1}" dt="2025-06-11T14:34:38.373" v="18" actId="207"/>
        <pc:sldMkLst>
          <pc:docMk/>
          <pc:sldMk cId="0" sldId="1047"/>
        </pc:sldMkLst>
        <pc:spChg chg="add mod">
          <ac:chgData name="First Presbyterian Church, Blairstown, NJ" userId="96d466b960cbaa79" providerId="LiveId" clId="{843B8E6E-AEEF-4B67-B150-0F0BB27637C1}" dt="2025-06-11T14:34:38.373" v="18" actId="207"/>
          <ac:spMkLst>
            <pc:docMk/>
            <pc:sldMk cId="0" sldId="1047"/>
            <ac:spMk id="7" creationId="{02E2BF9B-5F9A-4FF4-983C-E7485C50FDBA}"/>
          </ac:spMkLst>
        </pc:spChg>
        <pc:spChg chg="add mod">
          <ac:chgData name="First Presbyterian Church, Blairstown, NJ" userId="96d466b960cbaa79" providerId="LiveId" clId="{843B8E6E-AEEF-4B67-B150-0F0BB27637C1}" dt="2025-06-11T14:34:38.373" v="18" actId="207"/>
          <ac:spMkLst>
            <pc:docMk/>
            <pc:sldMk cId="0" sldId="1047"/>
            <ac:spMk id="8" creationId="{F35B2FEC-53B6-5BC9-E91D-656E93A2A76F}"/>
          </ac:spMkLst>
        </pc:spChg>
        <pc:spChg chg="add mod">
          <ac:chgData name="First Presbyterian Church, Blairstown, NJ" userId="96d466b960cbaa79" providerId="LiveId" clId="{843B8E6E-AEEF-4B67-B150-0F0BB27637C1}" dt="2025-06-11T14:34:38.373" v="18" actId="207"/>
          <ac:spMkLst>
            <pc:docMk/>
            <pc:sldMk cId="0" sldId="1047"/>
            <ac:spMk id="9" creationId="{93D531A8-D815-B254-754D-1F76EC61B7C3}"/>
          </ac:spMkLst>
        </pc:spChg>
        <pc:picChg chg="add mod">
          <ac:chgData name="First Presbyterian Church, Blairstown, NJ" userId="96d466b960cbaa79" providerId="LiveId" clId="{843B8E6E-AEEF-4B67-B150-0F0BB27637C1}" dt="2025-06-11T14:34:02.831" v="14" actId="1076"/>
          <ac:picMkLst>
            <pc:docMk/>
            <pc:sldMk cId="0" sldId="1047"/>
            <ac:picMk id="5" creationId="{7A26CBC6-5771-2949-6BD5-EFFB49B576F8}"/>
          </ac:picMkLst>
        </pc:picChg>
      </pc:sldChg>
      <pc:sldChg chg="del">
        <pc:chgData name="First Presbyterian Church, Blairstown, NJ" userId="96d466b960cbaa79" providerId="LiveId" clId="{843B8E6E-AEEF-4B67-B150-0F0BB27637C1}" dt="2025-06-13T15:51:51.695" v="231" actId="47"/>
        <pc:sldMkLst>
          <pc:docMk/>
          <pc:sldMk cId="3319086001" sldId="1059"/>
        </pc:sldMkLst>
      </pc:sldChg>
      <pc:sldChg chg="modSp">
        <pc:chgData name="First Presbyterian Church, Blairstown, NJ" userId="96d466b960cbaa79" providerId="LiveId" clId="{843B8E6E-AEEF-4B67-B150-0F0BB27637C1}" dt="2025-06-11T14:45:28.632" v="174"/>
        <pc:sldMkLst>
          <pc:docMk/>
          <pc:sldMk cId="2459266361" sldId="1061"/>
        </pc:sldMkLst>
        <pc:spChg chg="mod">
          <ac:chgData name="First Presbyterian Church, Blairstown, NJ" userId="96d466b960cbaa79" providerId="LiveId" clId="{843B8E6E-AEEF-4B67-B150-0F0BB27637C1}" dt="2025-06-11T14:45:28.632" v="174"/>
          <ac:spMkLst>
            <pc:docMk/>
            <pc:sldMk cId="2459266361" sldId="1061"/>
            <ac:spMk id="17410" creationId="{4532FAAA-3A0F-4CF3-BD4A-7E5B879733B0}"/>
          </ac:spMkLst>
        </pc:spChg>
      </pc:sldChg>
      <pc:sldChg chg="del">
        <pc:chgData name="First Presbyterian Church, Blairstown, NJ" userId="96d466b960cbaa79" providerId="LiveId" clId="{843B8E6E-AEEF-4B67-B150-0F0BB27637C1}" dt="2025-06-13T16:00:15.072" v="341" actId="47"/>
        <pc:sldMkLst>
          <pc:docMk/>
          <pc:sldMk cId="1029912824" sldId="1071"/>
        </pc:sldMkLst>
      </pc:sldChg>
      <pc:sldChg chg="modSp">
        <pc:chgData name="First Presbyterian Church, Blairstown, NJ" userId="96d466b960cbaa79" providerId="LiveId" clId="{843B8E6E-AEEF-4B67-B150-0F0BB27637C1}" dt="2025-06-11T14:47:27.035" v="195"/>
        <pc:sldMkLst>
          <pc:docMk/>
          <pc:sldMk cId="985135262" sldId="1083"/>
        </pc:sldMkLst>
        <pc:spChg chg="mod">
          <ac:chgData name="First Presbyterian Church, Blairstown, NJ" userId="96d466b960cbaa79" providerId="LiveId" clId="{843B8E6E-AEEF-4B67-B150-0F0BB27637C1}" dt="2025-06-11T14:47:27.035" v="195"/>
          <ac:spMkLst>
            <pc:docMk/>
            <pc:sldMk cId="985135262" sldId="1083"/>
            <ac:spMk id="17410" creationId="{4532FAAA-3A0F-4CF3-BD4A-7E5B879733B0}"/>
          </ac:spMkLst>
        </pc:spChg>
      </pc:sldChg>
      <pc:sldChg chg="del">
        <pc:chgData name="First Presbyterian Church, Blairstown, NJ" userId="96d466b960cbaa79" providerId="LiveId" clId="{843B8E6E-AEEF-4B67-B150-0F0BB27637C1}" dt="2025-06-11T14:48:09.181" v="196" actId="47"/>
        <pc:sldMkLst>
          <pc:docMk/>
          <pc:sldMk cId="2809576640" sldId="1084"/>
        </pc:sldMkLst>
      </pc:sldChg>
      <pc:sldChg chg="del">
        <pc:chgData name="First Presbyterian Church, Blairstown, NJ" userId="96d466b960cbaa79" providerId="LiveId" clId="{843B8E6E-AEEF-4B67-B150-0F0BB27637C1}" dt="2025-06-11T14:48:09.181" v="196" actId="47"/>
        <pc:sldMkLst>
          <pc:docMk/>
          <pc:sldMk cId="1048547890" sldId="1085"/>
        </pc:sldMkLst>
      </pc:sldChg>
      <pc:sldChg chg="del">
        <pc:chgData name="First Presbyterian Church, Blairstown, NJ" userId="96d466b960cbaa79" providerId="LiveId" clId="{843B8E6E-AEEF-4B67-B150-0F0BB27637C1}" dt="2025-06-13T15:58:36.929" v="329" actId="47"/>
        <pc:sldMkLst>
          <pc:docMk/>
          <pc:sldMk cId="4086339511" sldId="1086"/>
        </pc:sldMkLst>
      </pc:sldChg>
      <pc:sldChg chg="del">
        <pc:chgData name="First Presbyterian Church, Blairstown, NJ" userId="96d466b960cbaa79" providerId="LiveId" clId="{843B8E6E-AEEF-4B67-B150-0F0BB27637C1}" dt="2025-06-13T15:58:36.929" v="329" actId="47"/>
        <pc:sldMkLst>
          <pc:docMk/>
          <pc:sldMk cId="1498186027" sldId="1087"/>
        </pc:sldMkLst>
      </pc:sldChg>
      <pc:sldChg chg="modSp mod">
        <pc:chgData name="First Presbyterian Church, Blairstown, NJ" userId="96d466b960cbaa79" providerId="LiveId" clId="{843B8E6E-AEEF-4B67-B150-0F0BB27637C1}" dt="2025-06-11T14:40:30.242" v="114" actId="179"/>
        <pc:sldMkLst>
          <pc:docMk/>
          <pc:sldMk cId="2191833132" sldId="1088"/>
        </pc:sldMkLst>
        <pc:spChg chg="mod">
          <ac:chgData name="First Presbyterian Church, Blairstown, NJ" userId="96d466b960cbaa79" providerId="LiveId" clId="{843B8E6E-AEEF-4B67-B150-0F0BB27637C1}" dt="2025-06-11T14:40:30.242" v="114" actId="179"/>
          <ac:spMkLst>
            <pc:docMk/>
            <pc:sldMk cId="2191833132" sldId="1088"/>
            <ac:spMk id="7170" creationId="{7C66F7AA-DC51-6A7D-4D09-F5355A9AB2CD}"/>
          </ac:spMkLst>
        </pc:spChg>
      </pc:sldChg>
      <pc:sldChg chg="modSp mod">
        <pc:chgData name="First Presbyterian Church, Blairstown, NJ" userId="96d466b960cbaa79" providerId="LiveId" clId="{843B8E6E-AEEF-4B67-B150-0F0BB27637C1}" dt="2025-06-13T15:56:15.811" v="309" actId="6549"/>
        <pc:sldMkLst>
          <pc:docMk/>
          <pc:sldMk cId="3982184478" sldId="1089"/>
        </pc:sldMkLst>
        <pc:spChg chg="mod">
          <ac:chgData name="First Presbyterian Church, Blairstown, NJ" userId="96d466b960cbaa79" providerId="LiveId" clId="{843B8E6E-AEEF-4B67-B150-0F0BB27637C1}" dt="2025-06-13T15:56:15.811" v="309" actId="6549"/>
          <ac:spMkLst>
            <pc:docMk/>
            <pc:sldMk cId="3982184478" sldId="1089"/>
            <ac:spMk id="20482" creationId="{B5ADA407-0B55-4420-A0DD-CA7C81EA31D3}"/>
          </ac:spMkLst>
        </pc:spChg>
      </pc:sldChg>
      <pc:sldChg chg="modSp mod">
        <pc:chgData name="First Presbyterian Church, Blairstown, NJ" userId="96d466b960cbaa79" providerId="LiveId" clId="{843B8E6E-AEEF-4B67-B150-0F0BB27637C1}" dt="2025-06-13T15:56:33.492" v="312" actId="20577"/>
        <pc:sldMkLst>
          <pc:docMk/>
          <pc:sldMk cId="1239980191" sldId="1090"/>
        </pc:sldMkLst>
        <pc:spChg chg="mod">
          <ac:chgData name="First Presbyterian Church, Blairstown, NJ" userId="96d466b960cbaa79" providerId="LiveId" clId="{843B8E6E-AEEF-4B67-B150-0F0BB27637C1}" dt="2025-06-13T15:56:33.492" v="312" actId="20577"/>
          <ac:spMkLst>
            <pc:docMk/>
            <pc:sldMk cId="1239980191" sldId="1090"/>
            <ac:spMk id="20482" creationId="{DE61B4D8-E19D-6128-9A2E-B7149AB23B18}"/>
          </ac:spMkLst>
        </pc:spChg>
      </pc:sldChg>
      <pc:sldChg chg="modSp mod">
        <pc:chgData name="First Presbyterian Church, Blairstown, NJ" userId="96d466b960cbaa79" providerId="LiveId" clId="{843B8E6E-AEEF-4B67-B150-0F0BB27637C1}" dt="2025-06-13T15:56:56.140" v="322" actId="6549"/>
        <pc:sldMkLst>
          <pc:docMk/>
          <pc:sldMk cId="2461421166" sldId="1091"/>
        </pc:sldMkLst>
        <pc:spChg chg="mod">
          <ac:chgData name="First Presbyterian Church, Blairstown, NJ" userId="96d466b960cbaa79" providerId="LiveId" clId="{843B8E6E-AEEF-4B67-B150-0F0BB27637C1}" dt="2025-06-13T15:56:56.140" v="322" actId="6549"/>
          <ac:spMkLst>
            <pc:docMk/>
            <pc:sldMk cId="2461421166" sldId="1091"/>
            <ac:spMk id="20482" creationId="{92B03E8F-2197-63C3-32EF-A2925E468713}"/>
          </ac:spMkLst>
        </pc:spChg>
      </pc:sldChg>
      <pc:sldChg chg="del">
        <pc:chgData name="First Presbyterian Church, Blairstown, NJ" userId="96d466b960cbaa79" providerId="LiveId" clId="{843B8E6E-AEEF-4B67-B150-0F0BB27637C1}" dt="2025-06-13T16:00:15.072" v="341" actId="47"/>
        <pc:sldMkLst>
          <pc:docMk/>
          <pc:sldMk cId="3267822642" sldId="1092"/>
        </pc:sldMkLst>
      </pc:sldChg>
      <pc:sldChg chg="del">
        <pc:chgData name="First Presbyterian Church, Blairstown, NJ" userId="96d466b960cbaa79" providerId="LiveId" clId="{843B8E6E-AEEF-4B67-B150-0F0BB27637C1}" dt="2025-06-13T16:00:15.072" v="341" actId="47"/>
        <pc:sldMkLst>
          <pc:docMk/>
          <pc:sldMk cId="3757623203" sldId="1093"/>
        </pc:sldMkLst>
      </pc:sldChg>
      <pc:sldChg chg="modSp mod">
        <pc:chgData name="First Presbyterian Church, Blairstown, NJ" userId="96d466b960cbaa79" providerId="LiveId" clId="{843B8E6E-AEEF-4B67-B150-0F0BB27637C1}" dt="2025-06-13T15:54:09.312" v="278" actId="20577"/>
        <pc:sldMkLst>
          <pc:docMk/>
          <pc:sldMk cId="0" sldId="1098"/>
        </pc:sldMkLst>
        <pc:spChg chg="mod">
          <ac:chgData name="First Presbyterian Church, Blairstown, NJ" userId="96d466b960cbaa79" providerId="LiveId" clId="{843B8E6E-AEEF-4B67-B150-0F0BB27637C1}" dt="2025-06-13T15:54:09.312" v="278" actId="20577"/>
          <ac:spMkLst>
            <pc:docMk/>
            <pc:sldMk cId="0" sldId="1098"/>
            <ac:spMk id="8194" creationId="{F31512E2-F393-4D44-A63D-55F78F8B5DAA}"/>
          </ac:spMkLst>
        </pc:spChg>
      </pc:sldChg>
      <pc:sldChg chg="addSp delSp modSp add mod setBg">
        <pc:chgData name="First Presbyterian Church, Blairstown, NJ" userId="96d466b960cbaa79" providerId="LiveId" clId="{843B8E6E-AEEF-4B67-B150-0F0BB27637C1}" dt="2025-06-11T14:38:15.236" v="67" actId="1076"/>
        <pc:sldMkLst>
          <pc:docMk/>
          <pc:sldMk cId="1131861512" sldId="1099"/>
        </pc:sldMkLst>
        <pc:spChg chg="mod">
          <ac:chgData name="First Presbyterian Church, Blairstown, NJ" userId="96d466b960cbaa79" providerId="LiveId" clId="{843B8E6E-AEEF-4B67-B150-0F0BB27637C1}" dt="2025-06-11T14:38:15.236" v="67" actId="1076"/>
          <ac:spMkLst>
            <pc:docMk/>
            <pc:sldMk cId="1131861512" sldId="1099"/>
            <ac:spMk id="7" creationId="{EEA4F86B-D02B-F719-7F93-07E30945801F}"/>
          </ac:spMkLst>
        </pc:spChg>
        <pc:spChg chg="mod">
          <ac:chgData name="First Presbyterian Church, Blairstown, NJ" userId="96d466b960cbaa79" providerId="LiveId" clId="{843B8E6E-AEEF-4B67-B150-0F0BB27637C1}" dt="2025-06-11T14:38:15.236" v="67" actId="1076"/>
          <ac:spMkLst>
            <pc:docMk/>
            <pc:sldMk cId="1131861512" sldId="1099"/>
            <ac:spMk id="8" creationId="{532D0A66-BABE-D749-5323-55965B92EA75}"/>
          </ac:spMkLst>
        </pc:spChg>
        <pc:spChg chg="mod">
          <ac:chgData name="First Presbyterian Church, Blairstown, NJ" userId="96d466b960cbaa79" providerId="LiveId" clId="{843B8E6E-AEEF-4B67-B150-0F0BB27637C1}" dt="2025-06-11T14:38:15.236" v="67" actId="1076"/>
          <ac:spMkLst>
            <pc:docMk/>
            <pc:sldMk cId="1131861512" sldId="1099"/>
            <ac:spMk id="9" creationId="{C63666C1-E145-659A-B37F-7549B7D734B9}"/>
          </ac:spMkLst>
        </pc:spChg>
        <pc:spChg chg="add mod">
          <ac:chgData name="First Presbyterian Church, Blairstown, NJ" userId="96d466b960cbaa79" providerId="LiveId" clId="{843B8E6E-AEEF-4B67-B150-0F0BB27637C1}" dt="2025-06-11T14:38:09.666" v="66" actId="2711"/>
          <ac:spMkLst>
            <pc:docMk/>
            <pc:sldMk cId="1131861512" sldId="1099"/>
            <ac:spMk id="10" creationId="{FFC89BA3-12BA-362D-9A00-7C09E1D921CB}"/>
          </ac:spMkLst>
        </pc:spChg>
        <pc:picChg chg="add mod">
          <ac:chgData name="First Presbyterian Church, Blairstown, NJ" userId="96d466b960cbaa79" providerId="LiveId" clId="{843B8E6E-AEEF-4B67-B150-0F0BB27637C1}" dt="2025-06-11T14:37:06.608" v="43"/>
          <ac:picMkLst>
            <pc:docMk/>
            <pc:sldMk cId="1131861512" sldId="1099"/>
            <ac:picMk id="6" creationId="{95463DCF-557E-8543-C637-4F54D48691B6}"/>
          </ac:picMkLst>
        </pc:picChg>
      </pc:sldChg>
      <pc:sldChg chg="modSp add mod">
        <pc:chgData name="First Presbyterian Church, Blairstown, NJ" userId="96d466b960cbaa79" providerId="LiveId" clId="{843B8E6E-AEEF-4B67-B150-0F0BB27637C1}" dt="2025-06-11T14:42:03.145" v="136" actId="6549"/>
        <pc:sldMkLst>
          <pc:docMk/>
          <pc:sldMk cId="161981467" sldId="1100"/>
        </pc:sldMkLst>
        <pc:spChg chg="mod">
          <ac:chgData name="First Presbyterian Church, Blairstown, NJ" userId="96d466b960cbaa79" providerId="LiveId" clId="{843B8E6E-AEEF-4B67-B150-0F0BB27637C1}" dt="2025-06-11T14:42:03.145" v="136" actId="6549"/>
          <ac:spMkLst>
            <pc:docMk/>
            <pc:sldMk cId="161981467" sldId="1100"/>
            <ac:spMk id="82948" creationId="{B76FD3A7-50C4-2BA5-6A0F-2BDB8D861348}"/>
          </ac:spMkLst>
        </pc:spChg>
      </pc:sldChg>
      <pc:sldChg chg="modSp add mod">
        <pc:chgData name="First Presbyterian Church, Blairstown, NJ" userId="96d466b960cbaa79" providerId="LiveId" clId="{843B8E6E-AEEF-4B67-B150-0F0BB27637C1}" dt="2025-06-11T14:42:06.290" v="137" actId="6549"/>
        <pc:sldMkLst>
          <pc:docMk/>
          <pc:sldMk cId="3687713456" sldId="1101"/>
        </pc:sldMkLst>
        <pc:spChg chg="mod">
          <ac:chgData name="First Presbyterian Church, Blairstown, NJ" userId="96d466b960cbaa79" providerId="LiveId" clId="{843B8E6E-AEEF-4B67-B150-0F0BB27637C1}" dt="2025-06-11T14:42:06.290" v="137" actId="6549"/>
          <ac:spMkLst>
            <pc:docMk/>
            <pc:sldMk cId="3687713456" sldId="1101"/>
            <ac:spMk id="82948" creationId="{A8F51A71-02FB-BAB1-09BB-11C887E7BDF6}"/>
          </ac:spMkLst>
        </pc:spChg>
      </pc:sldChg>
      <pc:sldChg chg="add">
        <pc:chgData name="First Presbyterian Church, Blairstown, NJ" userId="96d466b960cbaa79" providerId="LiveId" clId="{843B8E6E-AEEF-4B67-B150-0F0BB27637C1}" dt="2025-06-11T14:43:37.499" v="153"/>
        <pc:sldMkLst>
          <pc:docMk/>
          <pc:sldMk cId="3345184928" sldId="1218"/>
        </pc:sldMkLst>
      </pc:sldChg>
      <pc:sldChg chg="add">
        <pc:chgData name="First Presbyterian Church, Blairstown, NJ" userId="96d466b960cbaa79" providerId="LiveId" clId="{843B8E6E-AEEF-4B67-B150-0F0BB27637C1}" dt="2025-06-11T14:43:25.310" v="151"/>
        <pc:sldMkLst>
          <pc:docMk/>
          <pc:sldMk cId="0" sldId="1219"/>
        </pc:sldMkLst>
      </pc:sldChg>
      <pc:sldChg chg="modSp add mod">
        <pc:chgData name="First Presbyterian Church, Blairstown, NJ" userId="96d466b960cbaa79" providerId="LiveId" clId="{843B8E6E-AEEF-4B67-B150-0F0BB27637C1}" dt="2025-06-13T15:54:35.229" v="296" actId="6549"/>
        <pc:sldMkLst>
          <pc:docMk/>
          <pc:sldMk cId="3987004776" sldId="1220"/>
        </pc:sldMkLst>
        <pc:spChg chg="mod">
          <ac:chgData name="First Presbyterian Church, Blairstown, NJ" userId="96d466b960cbaa79" providerId="LiveId" clId="{843B8E6E-AEEF-4B67-B150-0F0BB27637C1}" dt="2025-06-13T15:54:35.229" v="296" actId="6549"/>
          <ac:spMkLst>
            <pc:docMk/>
            <pc:sldMk cId="3987004776" sldId="1220"/>
            <ac:spMk id="8194" creationId="{270E5086-0893-2895-EA31-81012026E878}"/>
          </ac:spMkLst>
        </pc:spChg>
      </pc:sldChg>
      <pc:sldChg chg="modSp add mod">
        <pc:chgData name="First Presbyterian Church, Blairstown, NJ" userId="96d466b960cbaa79" providerId="LiveId" clId="{843B8E6E-AEEF-4B67-B150-0F0BB27637C1}" dt="2025-06-13T15:56:50.712" v="321" actId="20577"/>
        <pc:sldMkLst>
          <pc:docMk/>
          <pc:sldMk cId="1650966531" sldId="1221"/>
        </pc:sldMkLst>
        <pc:spChg chg="mod">
          <ac:chgData name="First Presbyterian Church, Blairstown, NJ" userId="96d466b960cbaa79" providerId="LiveId" clId="{843B8E6E-AEEF-4B67-B150-0F0BB27637C1}" dt="2025-06-13T15:56:50.712" v="321" actId="20577"/>
          <ac:spMkLst>
            <pc:docMk/>
            <pc:sldMk cId="1650966531" sldId="1221"/>
            <ac:spMk id="20482" creationId="{28B66E76-6185-1088-ECA7-B214B1525675}"/>
          </ac:spMkLst>
        </pc:spChg>
      </pc:sldChg>
      <pc:sldChg chg="addSp delSp modSp new mod setBg">
        <pc:chgData name="First Presbyterian Church, Blairstown, NJ" userId="96d466b960cbaa79" providerId="LiveId" clId="{843B8E6E-AEEF-4B67-B150-0F0BB27637C1}" dt="2025-06-13T18:43:45.652" v="357" actId="26606"/>
        <pc:sldMkLst>
          <pc:docMk/>
          <pc:sldMk cId="1213986043" sldId="1222"/>
        </pc:sldMkLst>
        <pc:spChg chg="del mod ord">
          <ac:chgData name="First Presbyterian Church, Blairstown, NJ" userId="96d466b960cbaa79" providerId="LiveId" clId="{843B8E6E-AEEF-4B67-B150-0F0BB27637C1}" dt="2025-06-13T18:43:40.654" v="356" actId="478"/>
          <ac:spMkLst>
            <pc:docMk/>
            <pc:sldMk cId="1213986043" sldId="1222"/>
            <ac:spMk id="2" creationId="{896BF751-ABFE-3C4E-E947-E66A53E869D4}"/>
          </ac:spMkLst>
        </pc:spChg>
        <pc:spChg chg="add del">
          <ac:chgData name="First Presbyterian Church, Blairstown, NJ" userId="96d466b960cbaa79" providerId="LiveId" clId="{843B8E6E-AEEF-4B67-B150-0F0BB27637C1}" dt="2025-06-13T18:43:34.695" v="353" actId="26606"/>
          <ac:spMkLst>
            <pc:docMk/>
            <pc:sldMk cId="1213986043" sldId="1222"/>
            <ac:spMk id="9" creationId="{D64A12F0-8158-4372-9761-AD0A6ED30C2E}"/>
          </ac:spMkLst>
        </pc:spChg>
        <pc:spChg chg="add del">
          <ac:chgData name="First Presbyterian Church, Blairstown, NJ" userId="96d466b960cbaa79" providerId="LiveId" clId="{843B8E6E-AEEF-4B67-B150-0F0BB27637C1}" dt="2025-06-13T18:43:45.652" v="357" actId="26606"/>
          <ac:spMkLst>
            <pc:docMk/>
            <pc:sldMk cId="1213986043" sldId="1222"/>
            <ac:spMk id="11" creationId="{772527DF-A25C-46B4-A5D9-BBE2E310ACAF}"/>
          </ac:spMkLst>
        </pc:spChg>
        <pc:spChg chg="add del">
          <ac:chgData name="First Presbyterian Church, Blairstown, NJ" userId="96d466b960cbaa79" providerId="LiveId" clId="{843B8E6E-AEEF-4B67-B150-0F0BB27637C1}" dt="2025-06-13T18:43:45.652" v="357" actId="26606"/>
          <ac:spMkLst>
            <pc:docMk/>
            <pc:sldMk cId="1213986043" sldId="1222"/>
            <ac:spMk id="12" creationId="{5C56FD3A-4F39-4752-AC00-DB25CCA4ED73}"/>
          </ac:spMkLst>
        </pc:spChg>
        <pc:spChg chg="add">
          <ac:chgData name="First Presbyterian Church, Blairstown, NJ" userId="96d466b960cbaa79" providerId="LiveId" clId="{843B8E6E-AEEF-4B67-B150-0F0BB27637C1}" dt="2025-06-13T18:43:45.652" v="357" actId="26606"/>
          <ac:spMkLst>
            <pc:docMk/>
            <pc:sldMk cId="1213986043" sldId="1222"/>
            <ac:spMk id="17" creationId="{D64A12F0-8158-4372-9761-AD0A6ED30C2E}"/>
          </ac:spMkLst>
        </pc:spChg>
        <pc:picChg chg="add mod">
          <ac:chgData name="First Presbyterian Church, Blairstown, NJ" userId="96d466b960cbaa79" providerId="LiveId" clId="{843B8E6E-AEEF-4B67-B150-0F0BB27637C1}" dt="2025-06-13T18:43:45.652" v="357" actId="26606"/>
          <ac:picMkLst>
            <pc:docMk/>
            <pc:sldMk cId="1213986043" sldId="1222"/>
            <ac:picMk id="4" creationId="{BECACB2D-4D7B-2C1B-A727-2A4CB53BA5E7}"/>
          </ac:picMkLst>
        </pc:picChg>
      </pc:sldChg>
      <pc:sldChg chg="modSp add mod ord">
        <pc:chgData name="First Presbyterian Church, Blairstown, NJ" userId="96d466b960cbaa79" providerId="LiveId" clId="{843B8E6E-AEEF-4B67-B150-0F0BB27637C1}" dt="2025-06-13T18:44:25.868" v="365" actId="1076"/>
        <pc:sldMkLst>
          <pc:docMk/>
          <pc:sldMk cId="734836177" sldId="1223"/>
        </pc:sldMkLst>
        <pc:spChg chg="mod">
          <ac:chgData name="First Presbyterian Church, Blairstown, NJ" userId="96d466b960cbaa79" providerId="LiveId" clId="{843B8E6E-AEEF-4B67-B150-0F0BB27637C1}" dt="2025-06-13T18:44:25.868" v="365" actId="1076"/>
          <ac:spMkLst>
            <pc:docMk/>
            <pc:sldMk cId="734836177" sldId="1223"/>
            <ac:spMk id="3" creationId="{30C99405-7E94-56FD-AFA9-97D7C30094DB}"/>
          </ac:spMkLst>
        </pc:spChg>
        <pc:spChg chg="mod">
          <ac:chgData name="First Presbyterian Church, Blairstown, NJ" userId="96d466b960cbaa79" providerId="LiveId" clId="{843B8E6E-AEEF-4B67-B150-0F0BB27637C1}" dt="2025-06-13T18:44:20.972" v="364" actId="6549"/>
          <ac:spMkLst>
            <pc:docMk/>
            <pc:sldMk cId="734836177" sldId="1223"/>
            <ac:spMk id="7172" creationId="{71B0D2BF-CBE3-1DA2-1F17-6DE128879A9B}"/>
          </ac:spMkLst>
        </pc:spChg>
      </pc:sldChg>
      <pc:sldChg chg="add del">
        <pc:chgData name="First Presbyterian Church, Blairstown, NJ" userId="96d466b960cbaa79" providerId="LiveId" clId="{843B8E6E-AEEF-4B67-B150-0F0BB27637C1}" dt="2025-06-13T18:44:51.329" v="367" actId="47"/>
        <pc:sldMkLst>
          <pc:docMk/>
          <pc:sldMk cId="45380819" sldId="1224"/>
        </pc:sldMkLst>
      </pc:sldChg>
      <pc:sldChg chg="addSp delSp modSp add mod setBg">
        <pc:chgData name="First Presbyterian Church, Blairstown, NJ" userId="96d466b960cbaa79" providerId="LiveId" clId="{843B8E6E-AEEF-4B67-B150-0F0BB27637C1}" dt="2025-06-13T18:46:17.752" v="378" actId="26606"/>
        <pc:sldMkLst>
          <pc:docMk/>
          <pc:sldMk cId="2256569434" sldId="1224"/>
        </pc:sldMkLst>
        <pc:spChg chg="del">
          <ac:chgData name="First Presbyterian Church, Blairstown, NJ" userId="96d466b960cbaa79" providerId="LiveId" clId="{843B8E6E-AEEF-4B67-B150-0F0BB27637C1}" dt="2025-06-13T18:44:57.677" v="369" actId="478"/>
          <ac:spMkLst>
            <pc:docMk/>
            <pc:sldMk cId="2256569434" sldId="1224"/>
            <ac:spMk id="3" creationId="{80AD4AB1-B995-53F2-C2D6-7608807E744B}"/>
          </ac:spMkLst>
        </pc:spChg>
        <pc:spChg chg="mod">
          <ac:chgData name="First Presbyterian Church, Blairstown, NJ" userId="96d466b960cbaa79" providerId="LiveId" clId="{843B8E6E-AEEF-4B67-B150-0F0BB27637C1}" dt="2025-06-13T18:46:17.752" v="378" actId="26606"/>
          <ac:spMkLst>
            <pc:docMk/>
            <pc:sldMk cId="2256569434" sldId="1224"/>
            <ac:spMk id="7172" creationId="{9268E23F-87A0-8433-8532-3D77EE966133}"/>
          </ac:spMkLst>
        </pc:spChg>
        <pc:spChg chg="add del">
          <ac:chgData name="First Presbyterian Church, Blairstown, NJ" userId="96d466b960cbaa79" providerId="LiveId" clId="{843B8E6E-AEEF-4B67-B150-0F0BB27637C1}" dt="2025-06-13T18:46:17.752" v="378" actId="26606"/>
          <ac:spMkLst>
            <pc:docMk/>
            <pc:sldMk cId="2256569434" sldId="1224"/>
            <ac:spMk id="7177" creationId="{2124007E-BA57-41B2-8C6B-5E99927F2247}"/>
          </ac:spMkLst>
        </pc:spChg>
        <pc:spChg chg="add del">
          <ac:chgData name="First Presbyterian Church, Blairstown, NJ" userId="96d466b960cbaa79" providerId="LiveId" clId="{843B8E6E-AEEF-4B67-B150-0F0BB27637C1}" dt="2025-06-13T18:46:17.752" v="378" actId="26606"/>
          <ac:spMkLst>
            <pc:docMk/>
            <pc:sldMk cId="2256569434" sldId="1224"/>
            <ac:spMk id="7179" creationId="{255D0BF7-94F4-4437-A2B2-87BAFF86D541}"/>
          </ac:spMkLst>
        </pc:spChg>
        <pc:spChg chg="add del">
          <ac:chgData name="First Presbyterian Church, Blairstown, NJ" userId="96d466b960cbaa79" providerId="LiveId" clId="{843B8E6E-AEEF-4B67-B150-0F0BB27637C1}" dt="2025-06-13T18:46:17.752" v="378" actId="26606"/>
          <ac:spMkLst>
            <pc:docMk/>
            <pc:sldMk cId="2256569434" sldId="1224"/>
            <ac:spMk id="7181" creationId="{DE118816-C01D-462E-B0B0-777C21EF604F}"/>
          </ac:spMkLst>
        </pc:spChg>
        <pc:picChg chg="add mod">
          <ac:chgData name="First Presbyterian Church, Blairstown, NJ" userId="96d466b960cbaa79" providerId="LiveId" clId="{843B8E6E-AEEF-4B67-B150-0F0BB27637C1}" dt="2025-06-13T18:46:17.752" v="378" actId="26606"/>
          <ac:picMkLst>
            <pc:docMk/>
            <pc:sldMk cId="2256569434" sldId="1224"/>
            <ac:picMk id="4" creationId="{0E82206F-0A87-88AD-DFAD-2A817EFCF289}"/>
          </ac:picMkLst>
        </pc:picChg>
        <pc:picChg chg="add">
          <ac:chgData name="First Presbyterian Church, Blairstown, NJ" userId="96d466b960cbaa79" providerId="LiveId" clId="{843B8E6E-AEEF-4B67-B150-0F0BB27637C1}" dt="2025-06-13T18:46:17.752" v="378" actId="26606"/>
          <ac:picMkLst>
            <pc:docMk/>
            <pc:sldMk cId="2256569434" sldId="1224"/>
            <ac:picMk id="7186" creationId="{7724A564-BE2C-4188-AA55-E1F8840FFB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06/13/2025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79F2-BC79-3EA4-D69A-88DC5A49CF4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3D3EFD-005B-13A8-8D19-1A7611640FA7}"/>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65386C39-F860-0294-EA1D-74092379FEA9}"/>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EFB4A4F1-9D3E-EA9A-DFB6-0B3B3B51DDA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8</a:t>
            </a:fld>
            <a:endParaRPr lang="en-US" altLang="en-US">
              <a:latin typeface="Tahoma" panose="020B0604030504040204" pitchFamily="34" charset="0"/>
            </a:endParaRPr>
          </a:p>
        </p:txBody>
      </p:sp>
    </p:spTree>
    <p:extLst>
      <p:ext uri="{BB962C8B-B14F-4D97-AF65-F5344CB8AC3E}">
        <p14:creationId xmlns:p14="http://schemas.microsoft.com/office/powerpoint/2010/main" val="393916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19</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20</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31F9F-3492-3DE2-83CE-C1A54A8E6A37}"/>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F216D8B-E7A4-5B42-A30A-E8A2B912D8E9}"/>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C654C552-FE52-6782-CEA1-5B0C3D610A6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CBCBEC84-AF8A-977E-E38C-D58F6695D5F4}"/>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21</a:t>
            </a:fld>
            <a:endParaRPr lang="en-US" altLang="en-US">
              <a:latin typeface="Tahoma" panose="020B0604030504040204" pitchFamily="34" charset="0"/>
            </a:endParaRPr>
          </a:p>
        </p:txBody>
      </p:sp>
    </p:spTree>
    <p:extLst>
      <p:ext uri="{BB962C8B-B14F-4D97-AF65-F5344CB8AC3E}">
        <p14:creationId xmlns:p14="http://schemas.microsoft.com/office/powerpoint/2010/main" val="357948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06/13/2025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descr="A graphic of a religious symbol&#10;&#10;AI-generated content may be incorrect.">
            <a:extLst>
              <a:ext uri="{FF2B5EF4-FFF2-40B4-BE49-F238E27FC236}">
                <a16:creationId xmlns:a16="http://schemas.microsoft.com/office/drawing/2014/main" id="{7A26CBC6-5771-2949-6BD5-EFFB49B576F8}"/>
              </a:ext>
            </a:extLst>
          </p:cNvPr>
          <p:cNvPicPr>
            <a:picLocks noChangeAspect="1"/>
          </p:cNvPicPr>
          <p:nvPr/>
        </p:nvPicPr>
        <p:blipFill>
          <a:blip r:embed="rId3">
            <a:extLst>
              <a:ext uri="{28A0092B-C50C-407E-A947-70E740481C1C}">
                <a14:useLocalDpi xmlns:a14="http://schemas.microsoft.com/office/drawing/2010/main" val="0"/>
              </a:ext>
            </a:extLst>
          </a:blip>
          <a:srcRect t="25000"/>
          <a:stretch>
            <a:fillRect/>
          </a:stretch>
        </p:blipFill>
        <p:spPr>
          <a:xfrm>
            <a:off x="20" y="10"/>
            <a:ext cx="9143980" cy="6857990"/>
          </a:xfrm>
          <a:prstGeom prst="rect">
            <a:avLst/>
          </a:prstGeom>
        </p:spPr>
      </p:pic>
      <p:sp>
        <p:nvSpPr>
          <p:cNvPr id="7" name="Rectangle 2">
            <a:extLst>
              <a:ext uri="{FF2B5EF4-FFF2-40B4-BE49-F238E27FC236}">
                <a16:creationId xmlns:a16="http://schemas.microsoft.com/office/drawing/2014/main" id="{02E2BF9B-5F9A-4FF4-983C-E7485C50FDBA}"/>
              </a:ext>
            </a:extLst>
          </p:cNvPr>
          <p:cNvSpPr>
            <a:spLocks noChangeArrowheads="1"/>
          </p:cNvSpPr>
          <p:nvPr/>
        </p:nvSpPr>
        <p:spPr bwMode="auto">
          <a:xfrm>
            <a:off x="1772" y="3792279"/>
            <a:ext cx="4038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2"/>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p:txBody>
      </p:sp>
      <p:sp>
        <p:nvSpPr>
          <p:cNvPr id="8" name="Rectangle 2">
            <a:extLst>
              <a:ext uri="{FF2B5EF4-FFF2-40B4-BE49-F238E27FC236}">
                <a16:creationId xmlns:a16="http://schemas.microsoft.com/office/drawing/2014/main" id="{F35B2FEC-53B6-5BC9-E91D-656E93A2A76F}"/>
              </a:ext>
            </a:extLst>
          </p:cNvPr>
          <p:cNvSpPr>
            <a:spLocks noChangeArrowheads="1"/>
          </p:cNvSpPr>
          <p:nvPr/>
        </p:nvSpPr>
        <p:spPr bwMode="auto">
          <a:xfrm>
            <a:off x="4610986" y="3810000"/>
            <a:ext cx="4419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2"/>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p:txBody>
      </p:sp>
      <p:sp>
        <p:nvSpPr>
          <p:cNvPr id="9" name="Rectangle 8">
            <a:extLst>
              <a:ext uri="{FF2B5EF4-FFF2-40B4-BE49-F238E27FC236}">
                <a16:creationId xmlns:a16="http://schemas.microsoft.com/office/drawing/2014/main" id="{93D531A8-D815-B254-754D-1F76EC61B7C3}"/>
              </a:ext>
            </a:extLst>
          </p:cNvPr>
          <p:cNvSpPr>
            <a:spLocks noChangeArrowheads="1"/>
          </p:cNvSpPr>
          <p:nvPr/>
        </p:nvSpPr>
        <p:spPr bwMode="auto">
          <a:xfrm>
            <a:off x="2381693" y="4312702"/>
            <a:ext cx="39624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chemeClr val="bg2"/>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 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661E-5879-8B83-E31A-A852EAE5F20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A51CD30-2F10-8830-80C5-58C22FAC5E1B}"/>
              </a:ext>
            </a:extLst>
          </p:cNvPr>
          <p:cNvSpPr txBox="1">
            <a:spLocks noChangeArrowheads="1"/>
          </p:cNvSpPr>
          <p:nvPr/>
        </p:nvSpPr>
        <p:spPr bwMode="auto">
          <a:xfrm>
            <a:off x="-76200" y="457200"/>
            <a:ext cx="9220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my story, this is my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Praising my Savior all the day long;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my story, this is my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Praising my Savior all the day long.</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7869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5EF9-8623-25C7-DF14-CF9CD9CBA76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1FDB3A8A-024F-3424-A026-05FD93A3C8A8}"/>
              </a:ext>
            </a:extLst>
          </p:cNvPr>
          <p:cNvSpPr txBox="1">
            <a:spLocks noChangeArrowheads="1"/>
          </p:cNvSpPr>
          <p:nvPr/>
        </p:nvSpPr>
        <p:spPr bwMode="auto">
          <a:xfrm>
            <a:off x="76200" y="457200"/>
            <a:ext cx="9067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Perfect submission, perfect delight,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Visions of rapture now burst on my sight;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Angels, descending, bring from above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Echoes of mercy, whispers of love.</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617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81677-6009-D308-D5C4-685BDAD3688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7CBE502F-DB51-1E06-BA98-F2F0D34A1591}"/>
              </a:ext>
            </a:extLst>
          </p:cNvPr>
          <p:cNvSpPr txBox="1">
            <a:spLocks noChangeArrowheads="1"/>
          </p:cNvSpPr>
          <p:nvPr/>
        </p:nvSpPr>
        <p:spPr bwMode="auto">
          <a:xfrm>
            <a:off x="-76200" y="457200"/>
            <a:ext cx="9220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my story, this is my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Praising my Savior all the day long;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my story, this is my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Praising my Savior all the day long.</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67679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BA307-DC14-89D6-6148-E5DD4881D3A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BBDF63B5-A8A9-26B3-1AA2-567EAEBB8319}"/>
              </a:ext>
            </a:extLst>
          </p:cNvPr>
          <p:cNvSpPr txBox="1">
            <a:spLocks noChangeArrowheads="1"/>
          </p:cNvSpPr>
          <p:nvPr/>
        </p:nvSpPr>
        <p:spPr bwMode="auto">
          <a:xfrm>
            <a:off x="-1" y="990600"/>
            <a:ext cx="9115425"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Perfect submission, all is at rest,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in my Savior am happy and blest,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Watching and waiting, looking above,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filled with His goodness, lost in His love.</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 . .</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186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9A87-E0D2-8656-A778-59E295F9B509}"/>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8F58FC5-C553-5B54-0896-93C07E676D7E}"/>
              </a:ext>
            </a:extLst>
          </p:cNvPr>
          <p:cNvSpPr txBox="1">
            <a:spLocks noChangeArrowheads="1"/>
          </p:cNvSpPr>
          <p:nvPr/>
        </p:nvSpPr>
        <p:spPr bwMode="auto">
          <a:xfrm>
            <a:off x="-76200" y="457200"/>
            <a:ext cx="9220200" cy="294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my story, this is my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Praising my Savior all the day long;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my story, this is my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Praising my Savior all the day long.</a:t>
            </a:r>
          </a:p>
        </p:txBody>
      </p:sp>
    </p:spTree>
    <p:extLst>
      <p:ext uri="{BB962C8B-B14F-4D97-AF65-F5344CB8AC3E}">
        <p14:creationId xmlns:p14="http://schemas.microsoft.com/office/powerpoint/2010/main" val="110017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534400" cy="577812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God, in whose love we live and move, we pray for a world crying out to feel loved, wanted, cherished and unique.  We pray for a world torn apart by conflict and war.  A world that lives uneasily in a climate of fear with no clear vision for future days. .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5901231"/>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We pray for a world that thinks less of others than of self.  A world where division between nations, race, religion, neighbor, and family leads to distrust.  We pray for a world that is short on happiness, too busy to enjoy this world you have created, too preoccupied with living to appreciate life. . . .</a:t>
            </a:r>
          </a:p>
        </p:txBody>
      </p:sp>
    </p:spTree>
    <p:extLst>
      <p:ext uri="{BB962C8B-B14F-4D97-AF65-F5344CB8AC3E}">
        <p14:creationId xmlns:p14="http://schemas.microsoft.com/office/powerpoint/2010/main" val="397704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6F15-EBF2-165A-570A-F0F2C6C56D72}"/>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B76FD3A7-50C4-2BA5-6A0F-2BDB8D861348}"/>
              </a:ext>
            </a:extLst>
          </p:cNvPr>
          <p:cNvSpPr>
            <a:spLocks noChangeArrowheads="1"/>
          </p:cNvSpPr>
          <p:nvPr/>
        </p:nvSpPr>
        <p:spPr bwMode="auto">
          <a:xfrm>
            <a:off x="285750" y="304800"/>
            <a:ext cx="8572500" cy="5901231"/>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pray for a world where spiritual longing is satisfied by fashionable notions and temporary solutions, with no thought for tomorrow.  We pray for ourselves, asking for forgiveness, for the ways we may have contributed to this world that was in any way less than faithful to you. . . .</a:t>
            </a:r>
          </a:p>
        </p:txBody>
      </p:sp>
    </p:spTree>
    <p:extLst>
      <p:ext uri="{BB962C8B-B14F-4D97-AF65-F5344CB8AC3E}">
        <p14:creationId xmlns:p14="http://schemas.microsoft.com/office/powerpoint/2010/main" val="16198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5DFC-BA4A-9034-69C5-30E015736E5A}"/>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A8F51A71-02FB-BAB1-09BB-11C887E7BDF6}"/>
              </a:ext>
            </a:extLst>
          </p:cNvPr>
          <p:cNvSpPr>
            <a:spLocks noChangeArrowheads="1"/>
          </p:cNvSpPr>
          <p:nvPr/>
        </p:nvSpPr>
        <p:spPr bwMode="auto">
          <a:xfrm>
            <a:off x="285750" y="304800"/>
            <a:ext cx="8572500" cy="3685240"/>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Gracious God, we pray this world comes to knows your hope, your peace and your joy because this world needs to know it is special, unique and deeply loved by you.  Amen. </a:t>
            </a:r>
          </a:p>
        </p:txBody>
      </p:sp>
    </p:spTree>
    <p:extLst>
      <p:ext uri="{BB962C8B-B14F-4D97-AF65-F5344CB8AC3E}">
        <p14:creationId xmlns:p14="http://schemas.microsoft.com/office/powerpoint/2010/main" val="368771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of Christ, Cheer up! Jesus says to you: “Your sins are forgiven.” Permit God’s mercy to transfigure your lives. Be no longer ruled by doubt and worry but by light and love. Walk as children of the light whose ultimate glory is assured.</a:t>
            </a:r>
          </a:p>
          <a:p>
            <a:pPr marL="1147763" indent="-855663"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Amen.</a:t>
            </a: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The light of Christ Jesus is with you always and in his name, you are forgiven!</a:t>
            </a:r>
          </a:p>
          <a:p>
            <a:pPr marL="1201738" indent="-909638"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his name, you are forgiven! </a:t>
            </a: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F6A2-E9E9-8138-0E56-1B1545175AFF}"/>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EEA4F86B-D02B-F719-7F93-07E30945801F}"/>
              </a:ext>
            </a:extLst>
          </p:cNvPr>
          <p:cNvSpPr>
            <a:spLocks noChangeArrowheads="1"/>
          </p:cNvSpPr>
          <p:nvPr/>
        </p:nvSpPr>
        <p:spPr bwMode="auto">
          <a:xfrm>
            <a:off x="-113414" y="5579239"/>
            <a:ext cx="4038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p:txBody>
      </p:sp>
      <p:sp>
        <p:nvSpPr>
          <p:cNvPr id="8" name="Rectangle 2">
            <a:extLst>
              <a:ext uri="{FF2B5EF4-FFF2-40B4-BE49-F238E27FC236}">
                <a16:creationId xmlns:a16="http://schemas.microsoft.com/office/drawing/2014/main" id="{532D0A66-BABE-D749-5323-55965B92EA75}"/>
              </a:ext>
            </a:extLst>
          </p:cNvPr>
          <p:cNvSpPr>
            <a:spLocks noChangeArrowheads="1"/>
          </p:cNvSpPr>
          <p:nvPr/>
        </p:nvSpPr>
        <p:spPr bwMode="auto">
          <a:xfrm>
            <a:off x="4495800" y="5596960"/>
            <a:ext cx="4419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p:txBody>
      </p:sp>
      <p:sp>
        <p:nvSpPr>
          <p:cNvPr id="9" name="Rectangle 8">
            <a:extLst>
              <a:ext uri="{FF2B5EF4-FFF2-40B4-BE49-F238E27FC236}">
                <a16:creationId xmlns:a16="http://schemas.microsoft.com/office/drawing/2014/main" id="{C63666C1-E145-659A-B37F-7549B7D734B9}"/>
              </a:ext>
            </a:extLst>
          </p:cNvPr>
          <p:cNvSpPr>
            <a:spLocks noChangeArrowheads="1"/>
          </p:cNvSpPr>
          <p:nvPr/>
        </p:nvSpPr>
        <p:spPr bwMode="auto">
          <a:xfrm>
            <a:off x="2266507" y="6099662"/>
            <a:ext cx="39624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 JOY</a:t>
            </a:r>
          </a:p>
        </p:txBody>
      </p:sp>
      <p:pic>
        <p:nvPicPr>
          <p:cNvPr id="6" name="Picture 5" descr="A logo with a couple of interlocking circles&#10;&#10;AI-generated content may be incorrect.">
            <a:extLst>
              <a:ext uri="{FF2B5EF4-FFF2-40B4-BE49-F238E27FC236}">
                <a16:creationId xmlns:a16="http://schemas.microsoft.com/office/drawing/2014/main" id="{95463DCF-557E-8543-C637-4F54D48691B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8018" y="652591"/>
            <a:ext cx="6345936" cy="2756916"/>
          </a:xfrm>
          <a:prstGeom prst="rect">
            <a:avLst/>
          </a:prstGeom>
        </p:spPr>
      </p:pic>
      <p:sp>
        <p:nvSpPr>
          <p:cNvPr id="10" name="Rectangle 9">
            <a:extLst>
              <a:ext uri="{FF2B5EF4-FFF2-40B4-BE49-F238E27FC236}">
                <a16:creationId xmlns:a16="http://schemas.microsoft.com/office/drawing/2014/main" id="{FFC89BA3-12BA-362D-9A00-7C09E1D921CB}"/>
              </a:ext>
            </a:extLst>
          </p:cNvPr>
          <p:cNvSpPr/>
          <p:nvPr/>
        </p:nvSpPr>
        <p:spPr>
          <a:xfrm>
            <a:off x="4362893" y="1261040"/>
            <a:ext cx="3506088" cy="2308324"/>
          </a:xfrm>
          <a:prstGeom prst="rect">
            <a:avLst/>
          </a:prstGeom>
          <a:noFill/>
        </p:spPr>
        <p:txBody>
          <a:bodyPr wrap="none" lIns="91440" tIns="45720" rIns="91440" bIns="45720">
            <a:spAutoFit/>
          </a:bodyPr>
          <a:lstStyle/>
          <a:p>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ptos Black" panose="020B0004020202020204" pitchFamily="34" charset="0"/>
                <a:cs typeface="Aharoni" panose="02010803020104030203" pitchFamily="2" charset="-79"/>
              </a:rPr>
              <a:t>Trinity</a:t>
            </a:r>
          </a:p>
          <a:p>
            <a:r>
              <a:rPr lang="en-US" sz="7200" b="1" dirty="0">
                <a:ln w="9525">
                  <a:solidFill>
                    <a:schemeClr val="bg1"/>
                  </a:solidFill>
                  <a:prstDash val="solid"/>
                </a:ln>
                <a:effectLst>
                  <a:outerShdw blurRad="12700" dist="38100" dir="2700000" algn="tl" rotWithShape="0">
                    <a:schemeClr val="bg1">
                      <a:lumMod val="50000"/>
                    </a:schemeClr>
                  </a:outerShdw>
                </a:effectLst>
                <a:latin typeface="Aptos Black" panose="020B0004020202020204" pitchFamily="34" charset="0"/>
                <a:cs typeface="Aharoni" panose="02010803020104030203" pitchFamily="2" charset="-79"/>
              </a:rPr>
              <a:t>Sunday</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ptos Black" panose="020B0004020202020204" pitchFamily="34" charset="0"/>
              <a:cs typeface="Aharoni" panose="02010803020104030203" pitchFamily="2" charset="-79"/>
            </a:endParaRPr>
          </a:p>
        </p:txBody>
      </p:sp>
    </p:spTree>
    <p:extLst>
      <p:ext uri="{BB962C8B-B14F-4D97-AF65-F5344CB8AC3E}">
        <p14:creationId xmlns:p14="http://schemas.microsoft.com/office/powerpoint/2010/main" val="113186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loves me! This I know,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Bible tells me so.              .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EF90-11D6-6676-F85C-67D855F85041}"/>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270E5086-0893-2895-EA31-81012026E878}"/>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Jesus loves me! This I know,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He loved so long ago,</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Taking children on His knee,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Saying, “Let them come to Me.”</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Bible tells me so.</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700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800" b="1" i="1" kern="1400" dirty="0">
                <a:solidFill>
                  <a:schemeClr val="tx1"/>
                </a:solidFill>
                <a:effectLst/>
                <a:ea typeface="Times New Roman" panose="02020603050405020304" pitchFamily="18" charset="0"/>
                <a:cs typeface="Times New Roman" panose="02020603050405020304" pitchFamily="18" charset="0"/>
              </a:rPr>
              <a:t>~ Children may go downstairs for Sunday School ~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34518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643253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20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577       Glory Be to the Father</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Glory be to the Father, and the Son,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and the Holy Ghost;</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and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ever shall be, world without end. Amen.</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and ever shall be, world without end. Amen.</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Amen. Amen. Amen. Amen.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Amen. Amen. Amen.</a:t>
            </a: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9525"/>
            <a:ext cx="8610600" cy="688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fr-FR" sz="2400" b="0" dirty="0">
                <a:effectLst>
                  <a:outerShdw blurRad="38100" dist="38100" dir="2700000" algn="tl">
                    <a:srgbClr val="000000">
                      <a:alpha val="43137"/>
                    </a:srgbClr>
                  </a:outerShdw>
                </a:effectLst>
                <a:cs typeface="Arial" pitchFamily="34" charset="0"/>
              </a:rPr>
              <a:t>HEBREW SCRIPTURE: 	</a:t>
            </a:r>
            <a:r>
              <a:rPr lang="fr-FR" sz="2400" b="0" dirty="0" err="1">
                <a:effectLst>
                  <a:outerShdw blurRad="38100" dist="38100" dir="2700000" algn="tl">
                    <a:srgbClr val="000000">
                      <a:alpha val="43137"/>
                    </a:srgbClr>
                  </a:outerShdw>
                </a:effectLst>
                <a:cs typeface="Arial" pitchFamily="34" charset="0"/>
              </a:rPr>
              <a:t>Deuteronomy</a:t>
            </a:r>
            <a:r>
              <a:rPr lang="fr-FR" sz="2400" b="0" dirty="0">
                <a:effectLst>
                  <a:outerShdw blurRad="38100" dist="38100" dir="2700000" algn="tl">
                    <a:srgbClr val="000000">
                      <a:alpha val="43137"/>
                    </a:srgbClr>
                  </a:outerShdw>
                </a:effectLst>
                <a:cs typeface="Arial" pitchFamily="34" charset="0"/>
              </a:rPr>
              <a:t> 6: 1–9</a:t>
            </a:r>
            <a:endParaRPr lang="en-US" sz="2400" b="0" dirty="0">
              <a:effectLst>
                <a:outerShdw blurRad="38100" dist="38100" dir="2700000" algn="tl">
                  <a:srgbClr val="000000">
                    <a:alpha val="43137"/>
                  </a:srgbClr>
                </a:outerShdw>
              </a:effectLst>
              <a:cs typeface="Arial" pitchFamily="34" charset="0"/>
            </a:endParaRPr>
          </a:p>
          <a:p>
            <a:pPr algn="ctr">
              <a:lnSpc>
                <a:spcPct val="150000"/>
              </a:lnSpc>
              <a:buNone/>
            </a:pPr>
            <a:r>
              <a:rPr lang="en-US" sz="2400" i="1" dirty="0">
                <a:effectLst>
                  <a:outerShdw blurRad="38100" dist="38100" dir="2700000" algn="tl">
                    <a:srgbClr val="000000">
                      <a:alpha val="43137"/>
                    </a:srgbClr>
                  </a:outerShdw>
                </a:effectLst>
              </a:rPr>
              <a:t>The Great Commandment</a:t>
            </a:r>
          </a:p>
          <a:p>
            <a:pPr algn="just">
              <a:lnSpc>
                <a:spcPct val="150000"/>
              </a:lnSpc>
              <a:buNone/>
            </a:pPr>
            <a:r>
              <a:rPr lang="en-US" sz="2800" b="1"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“Now this is the commandment—the statutes and the ordinances—that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your God charged me to teach you to observe in the land that you are about to cross into and occupy,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so that you and your children and your children’s children may fear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your God all the days of your life and keep all his decrees and his commandments that I am commanding you, .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dirty="0">
                <a:effectLst>
                  <a:outerShdw blurRad="38100" dist="38100" dir="2700000" algn="tl">
                    <a:srgbClr val="000000">
                      <a:alpha val="43137"/>
                    </a:srgbClr>
                  </a:outerShdw>
                </a:effectLst>
              </a:rPr>
              <a:t>so that your days may be long.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Hear therefore, O Israel, and observe them diligently, so that it may go well with you and so that you may multiply greatly in a land flowing with milk and honey, as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the God of your ancestors, has promised you.</a:t>
            </a:r>
          </a:p>
          <a:p>
            <a:pPr indent="117475" algn="just">
              <a:lnSpc>
                <a:spcPct val="150000"/>
              </a:lnSpc>
              <a:buNone/>
            </a:pP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“Hear, O Israel: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is our God,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alone. </a:t>
            </a: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You shall love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your God with all your heart and with all your soul and with all your might. </a:t>
            </a: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Keep these words that I am commanding you today in your heart.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533685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388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7475" algn="just">
              <a:lnSpc>
                <a:spcPct val="150000"/>
              </a:lnSpc>
              <a:buNone/>
            </a:pP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Recite them to your children and talk about them when you are at home and when you are away, when you lie down and when you rise. </a:t>
            </a: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Bind them as a sign on your hand, fix them as an emblem on your forehead, </a:t>
            </a:r>
            <a:r>
              <a:rPr lang="en-US" sz="2800" b="1"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and write them on the doorposts of your house and on your gates.</a:t>
            </a:r>
          </a:p>
        </p:txBody>
      </p:sp>
    </p:spTree>
    <p:extLst>
      <p:ext uri="{BB962C8B-B14F-4D97-AF65-F5344CB8AC3E}">
        <p14:creationId xmlns:p14="http://schemas.microsoft.com/office/powerpoint/2010/main" val="98513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52400"/>
            <a:ext cx="8686800" cy="63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18: 18–30	</a:t>
            </a:r>
            <a:r>
              <a:rPr lang="en-US" sz="2400" i="1" dirty="0">
                <a:effectLst>
                  <a:outerShdw blurRad="38100" dist="38100" dir="2700000" algn="tl">
                    <a:srgbClr val="000000">
                      <a:alpha val="43137"/>
                    </a:srgbClr>
                  </a:outerShdw>
                </a:effectLst>
              </a:rPr>
              <a:t>The Rich Ruler</a:t>
            </a:r>
          </a:p>
          <a:p>
            <a:pPr algn="just">
              <a:lnSpc>
                <a:spcPct val="150000"/>
              </a:lnSpc>
              <a:buNone/>
            </a:pPr>
            <a:r>
              <a:rPr lang="en-US" sz="2800" b="1"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A certain ruler asked him, “Good Teacher, what must I do to inherit eternal life?” </a:t>
            </a:r>
            <a:r>
              <a:rPr lang="en-US" sz="2800" b="1"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Jesus said to him, “Why do you call me good? No one is good but God alone. </a:t>
            </a: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You know the commandments: ‘You shall not commit adultery. You shall not murder. You shall not steal. You shall not bear false witness. Honor your father and mother.’ ” </a:t>
            </a: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He replied, “I have kept all these since my youth.” </a:t>
            </a:r>
            <a:r>
              <a:rPr lang="en-US" sz="2800" b="1"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When Jesus heard this, he said to him, “There is still one thing lacking.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2296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dirty="0">
                <a:effectLst>
                  <a:outerShdw blurRad="38100" dist="38100" dir="2700000" algn="tl">
                    <a:srgbClr val="000000">
                      <a:alpha val="43137"/>
                    </a:srgbClr>
                  </a:outerShdw>
                </a:effectLst>
              </a:rPr>
              <a:t> Sell all that you own and distribute the money to the poor, and you will have treasure in heaven; then come, follow me.” </a:t>
            </a:r>
            <a:r>
              <a:rPr lang="en-US" sz="2800" b="1" baseline="30000" dirty="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But when he heard this, he became sad, for he was very rich. </a:t>
            </a:r>
            <a:r>
              <a:rPr lang="en-US" sz="2800" b="1" baseline="30000" dirty="0">
                <a:effectLst>
                  <a:outerShdw blurRad="38100" dist="38100" dir="2700000" algn="tl">
                    <a:srgbClr val="000000">
                      <a:alpha val="43137"/>
                    </a:srgbClr>
                  </a:outerShdw>
                </a:effectLst>
              </a:rPr>
              <a:t>24 </a:t>
            </a:r>
            <a:r>
              <a:rPr lang="en-US" sz="2800" dirty="0">
                <a:effectLst>
                  <a:outerShdw blurRad="38100" dist="38100" dir="2700000" algn="tl">
                    <a:srgbClr val="000000">
                      <a:alpha val="43137"/>
                    </a:srgbClr>
                  </a:outerShdw>
                </a:effectLst>
              </a:rPr>
              <a:t>Jesus looked at him and said, “How hard it is for those who have wealth to enter the kingdom of God! </a:t>
            </a:r>
            <a:r>
              <a:rPr lang="en-US" sz="2800" b="1" baseline="30000" dirty="0">
                <a:effectLst>
                  <a:outerShdw blurRad="38100" dist="38100" dir="2700000" algn="tl">
                    <a:srgbClr val="000000">
                      <a:alpha val="43137"/>
                    </a:srgbClr>
                  </a:outerShdw>
                </a:effectLst>
              </a:rPr>
              <a:t>25 </a:t>
            </a:r>
            <a:r>
              <a:rPr lang="en-US" sz="2800" dirty="0">
                <a:effectLst>
                  <a:outerShdw blurRad="38100" dist="38100" dir="2700000" algn="tl">
                    <a:srgbClr val="000000">
                      <a:alpha val="43137"/>
                    </a:srgbClr>
                  </a:outerShdw>
                </a:effectLst>
              </a:rPr>
              <a:t>Indeed, it is easier for a camel to go through the eye of a needle than for someone who is rich to enter the kingdom of God.”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20352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None/>
              <a:defRPr/>
            </a:pPr>
            <a:endParaRPr lang="en-US" altLang="en-US" sz="2800" b="0" dirty="0"/>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0"/>
            <a:ext cx="82296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baseline="30000" dirty="0">
                <a:effectLst>
                  <a:outerShdw blurRad="38100" dist="38100" dir="2700000" algn="tl">
                    <a:srgbClr val="000000">
                      <a:alpha val="43137"/>
                    </a:srgbClr>
                  </a:outerShdw>
                </a:effectLst>
              </a:rPr>
              <a:t>26 </a:t>
            </a:r>
            <a:r>
              <a:rPr lang="en-US" sz="2800" dirty="0">
                <a:effectLst>
                  <a:outerShdw blurRad="38100" dist="38100" dir="2700000" algn="tl">
                    <a:srgbClr val="000000">
                      <a:alpha val="43137"/>
                    </a:srgbClr>
                  </a:outerShdw>
                </a:effectLst>
              </a:rPr>
              <a:t>Those who heard it said, “Then who can be saved?” </a:t>
            </a:r>
            <a:r>
              <a:rPr lang="en-US" sz="2800" b="1" baseline="30000" dirty="0">
                <a:effectLst>
                  <a:outerShdw blurRad="38100" dist="38100" dir="2700000" algn="tl">
                    <a:srgbClr val="000000">
                      <a:alpha val="43137"/>
                    </a:srgbClr>
                  </a:outerShdw>
                </a:effectLst>
              </a:rPr>
              <a:t>27 </a:t>
            </a:r>
            <a:r>
              <a:rPr lang="en-US" sz="2800" dirty="0">
                <a:effectLst>
                  <a:outerShdw blurRad="38100" dist="38100" dir="2700000" algn="tl">
                    <a:srgbClr val="000000">
                      <a:alpha val="43137"/>
                    </a:srgbClr>
                  </a:outerShdw>
                </a:effectLst>
              </a:rPr>
              <a:t>He replied, “What is impossible for mortals is possible for God.”</a:t>
            </a:r>
          </a:p>
          <a:p>
            <a:pPr algn="just">
              <a:lnSpc>
                <a:spcPct val="150000"/>
              </a:lnSpc>
              <a:buNone/>
            </a:pPr>
            <a:r>
              <a:rPr lang="en-US" sz="2800" b="1" baseline="30000" dirty="0">
                <a:effectLst>
                  <a:outerShdw blurRad="38100" dist="38100" dir="2700000" algn="tl">
                    <a:srgbClr val="000000">
                      <a:alpha val="43137"/>
                    </a:srgbClr>
                  </a:outerShdw>
                </a:effectLst>
              </a:rPr>
              <a:t>28 </a:t>
            </a:r>
            <a:r>
              <a:rPr lang="en-US" sz="2800" dirty="0">
                <a:effectLst>
                  <a:outerShdw blurRad="38100" dist="38100" dir="2700000" algn="tl">
                    <a:srgbClr val="000000">
                      <a:alpha val="43137"/>
                    </a:srgbClr>
                  </a:outerShdw>
                </a:effectLst>
              </a:rPr>
              <a:t>Then Peter said, “Look, we have left our homes and followed you.” </a:t>
            </a:r>
            <a:r>
              <a:rPr lang="en-US" sz="2800" b="1" baseline="30000" dirty="0">
                <a:effectLst>
                  <a:outerShdw blurRad="38100" dist="38100" dir="2700000" algn="tl">
                    <a:srgbClr val="000000">
                      <a:alpha val="43137"/>
                    </a:srgbClr>
                  </a:outerShdw>
                </a:effectLst>
              </a:rPr>
              <a:t>29 </a:t>
            </a:r>
            <a:r>
              <a:rPr lang="en-US" sz="2800" dirty="0">
                <a:effectLst>
                  <a:outerShdw blurRad="38100" dist="38100" dir="2700000" algn="tl">
                    <a:srgbClr val="000000">
                      <a:alpha val="43137"/>
                    </a:srgbClr>
                  </a:outerShdw>
                </a:effectLst>
              </a:rPr>
              <a:t>And he said to them, “Truly I tell you, there is no one who has left house or wife or brothers or parents or children for the sake of the kingdom of God </a:t>
            </a:r>
            <a:r>
              <a:rPr lang="en-US" sz="2800" b="1" baseline="30000" dirty="0">
                <a:effectLst>
                  <a:outerShdw blurRad="38100" dist="38100" dir="2700000" algn="tl">
                    <a:srgbClr val="000000">
                      <a:alpha val="43137"/>
                    </a:srgbClr>
                  </a:outerShdw>
                </a:effectLst>
              </a:rPr>
              <a:t>30 </a:t>
            </a:r>
            <a:r>
              <a:rPr lang="en-US" sz="2800" dirty="0">
                <a:effectLst>
                  <a:outerShdw blurRad="38100" dist="38100" dir="2700000" algn="tl">
                    <a:srgbClr val="000000">
                      <a:alpha val="43137"/>
                    </a:srgbClr>
                  </a:outerShdw>
                </a:effectLst>
              </a:rPr>
              <a:t>who will not get back very much more in this age and in the age to come eternal life.”</a:t>
            </a:r>
          </a:p>
        </p:txBody>
      </p:sp>
    </p:spTree>
    <p:extLst>
      <p:ext uri="{BB962C8B-B14F-4D97-AF65-F5344CB8AC3E}">
        <p14:creationId xmlns:p14="http://schemas.microsoft.com/office/powerpoint/2010/main" val="2459266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fire with swirls on it&#10;&#10;Description automatically generated">
            <a:extLst>
              <a:ext uri="{FF2B5EF4-FFF2-40B4-BE49-F238E27FC236}">
                <a16:creationId xmlns:a16="http://schemas.microsoft.com/office/drawing/2014/main" id="{76D73551-FE5F-89F6-9214-BD6ED276D51D}"/>
              </a:ext>
            </a:extLst>
          </p:cNvPr>
          <p:cNvPicPr>
            <a:picLocks noChangeAspect="1"/>
          </p:cNvPicPr>
          <p:nvPr/>
        </p:nvPicPr>
        <p:blipFill rotWithShape="1">
          <a:blip r:embed="rId3">
            <a:extLst>
              <a:ext uri="{28A0092B-C50C-407E-A947-70E740481C1C}">
                <a14:useLocalDpi xmlns:a14="http://schemas.microsoft.com/office/drawing/2010/main" val="0"/>
              </a:ext>
            </a:extLst>
          </a:blip>
          <a:srcRect l="23218" r="39285"/>
          <a:stretch/>
        </p:blipFill>
        <p:spPr>
          <a:xfrm>
            <a:off x="-7986" y="1"/>
            <a:ext cx="3428736" cy="6858000"/>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59620"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2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pPr>
            <a:r>
              <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CHANCEL CHOIR ANTHEM:</a:t>
            </a:r>
          </a:p>
          <a:p>
            <a:pPr eaLnBrk="1" hangingPunct="1">
              <a:spcAft>
                <a:spcPts val="600"/>
              </a:spcAft>
              <a:buClr>
                <a:schemeClr val="tx2"/>
              </a:buClr>
              <a:buFont typeface="Wingdings 2" charset="2"/>
              <a:buNone/>
            </a:pP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pPr>
            <a:r>
              <a:rPr lang="en-US" altLang="en-US" sz="4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“In Your House, </a:t>
            </a:r>
            <a:br>
              <a:rPr lang="en-US" altLang="en-US" sz="4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4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 Lord” </a:t>
            </a:r>
          </a:p>
          <a:p>
            <a:pPr eaLnBrk="1" hangingPunct="1">
              <a:spcAft>
                <a:spcPts val="600"/>
              </a:spcAft>
              <a:buClr>
                <a:schemeClr val="tx2"/>
              </a:buClr>
              <a:buFont typeface="Wingdings 2" charset="2"/>
              <a:buNone/>
            </a:pPr>
            <a:endPar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pPr>
            <a:r>
              <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Jay Turner	</a:t>
            </a:r>
          </a:p>
          <a:p>
            <a:pPr eaLnBrk="1" hangingPunct="1">
              <a:spcAft>
                <a:spcPts val="600"/>
              </a:spcAft>
              <a:buClr>
                <a:schemeClr val="tx2"/>
              </a:buClr>
              <a:buFont typeface="Wingdings 2" charset="2"/>
              <a:buNone/>
            </a:pPr>
            <a:endPar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0489" name="Picture 20488">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descr="A fire with swirls on it&#10;&#10;Description automatically generated">
            <a:extLst>
              <a:ext uri="{FF2B5EF4-FFF2-40B4-BE49-F238E27FC236}">
                <a16:creationId xmlns:a16="http://schemas.microsoft.com/office/drawing/2014/main" id="{C0657F83-6660-A534-8E92-B1D7927F782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useBgFill="1">
        <p:nvSpPr>
          <p:cNvPr id="20536" name="Freeform 5">
            <a:extLst>
              <a:ext uri="{FF2B5EF4-FFF2-40B4-BE49-F238E27FC236}">
                <a16:creationId xmlns:a16="http://schemas.microsoft.com/office/drawing/2014/main" id="{0F26ABD3-9F56-43F4-AAE5-B8ADF4B69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03738" y="1762886"/>
            <a:ext cx="574268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4" name="TextBox 20523">
            <a:extLst>
              <a:ext uri="{FF2B5EF4-FFF2-40B4-BE49-F238E27FC236}">
                <a16:creationId xmlns:a16="http://schemas.microsoft.com/office/drawing/2014/main" id="{C8BE8143-77AB-4BD8-5E9A-65DCBD50E0D6}"/>
              </a:ext>
            </a:extLst>
          </p:cNvPr>
          <p:cNvSpPr txBox="1"/>
          <p:nvPr/>
        </p:nvSpPr>
        <p:spPr>
          <a:xfrm>
            <a:off x="1860549" y="2074339"/>
            <a:ext cx="5414966" cy="1354661"/>
          </a:xfrm>
          <a:prstGeom prst="rect">
            <a:avLst/>
          </a:prstGeom>
        </p:spPr>
        <p:txBody>
          <a:bodyPr vert="horz" lIns="91440" tIns="45720" rIns="91440" bIns="45720" rtlCol="0" anchor="b">
            <a:normAutofit/>
          </a:bodyPr>
          <a:lstStyle/>
          <a:p>
            <a:pPr algn="ctr">
              <a:spcBef>
                <a:spcPct val="0"/>
              </a:spcBef>
              <a:spcAft>
                <a:spcPts val="600"/>
              </a:spcAft>
              <a:buClr>
                <a:schemeClr val="tx2"/>
              </a:buClr>
              <a:tabLst>
                <a:tab pos="7543800" algn="r"/>
              </a:tabLst>
            </a:pPr>
            <a:r>
              <a:rPr lang="en-US" alt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CARLA’S </a:t>
            </a:r>
            <a:r>
              <a:rPr lang="en-US" altLang="en-US" sz="36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SERMON:  </a:t>
            </a:r>
          </a:p>
        </p:txBody>
      </p:sp>
      <p:sp>
        <p:nvSpPr>
          <p:cNvPr id="3" name="TextBox 2">
            <a:extLst>
              <a:ext uri="{FF2B5EF4-FFF2-40B4-BE49-F238E27FC236}">
                <a16:creationId xmlns:a16="http://schemas.microsoft.com/office/drawing/2014/main" id="{5EAE6AE4-1971-9883-CAD5-5C8501276F55}"/>
              </a:ext>
            </a:extLst>
          </p:cNvPr>
          <p:cNvSpPr txBox="1"/>
          <p:nvPr/>
        </p:nvSpPr>
        <p:spPr>
          <a:xfrm>
            <a:off x="1860549" y="3903138"/>
            <a:ext cx="5414966" cy="1049867"/>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rPr>
              <a:t>Pack Light!</a:t>
            </a:r>
            <a:endParaRPr lang="en-US" altLang="en-US" sz="4000" b="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54A4A-08F5-CD28-4C59-CE308B2B0B5F}"/>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B5ADA407-0B55-4420-A0DD-CA7C81EA31D3}"/>
              </a:ext>
            </a:extLst>
          </p:cNvPr>
          <p:cNvSpPr>
            <a:spLocks noChangeArrowheads="1"/>
          </p:cNvSpPr>
          <p:nvPr/>
        </p:nvSpPr>
        <p:spPr bwMode="auto">
          <a:xfrm>
            <a:off x="211138" y="0"/>
            <a:ext cx="8721724" cy="640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ts val="0"/>
              </a:spcBef>
              <a:buNone/>
              <a:tabLst>
                <a:tab pos="1943100" algn="ctr"/>
                <a:tab pos="4114800" algn="r"/>
                <a:tab pos="5486400" algn="r"/>
              </a:tabLst>
            </a:pPr>
            <a:r>
              <a:rPr lang="en-US" sz="2800" b="1" dirty="0">
                <a:effectLst>
                  <a:outerShdw blurRad="38100" dist="38100" dir="2700000" algn="tl">
                    <a:srgbClr val="000000">
                      <a:alpha val="43137"/>
                    </a:srgbClr>
                  </a:outerShdw>
                </a:effectLst>
                <a:cs typeface="Arial" charset="0"/>
              </a:rPr>
              <a:t>RESPONDING TO GOD’S WORD</a:t>
            </a:r>
          </a:p>
          <a:p>
            <a:pPr marL="0" marR="0" indent="-114300">
              <a:lnSpc>
                <a:spcPct val="115000"/>
              </a:lnSpc>
              <a:buNone/>
              <a:tabLst>
                <a:tab pos="5486400" algn="r"/>
              </a:tabLst>
            </a:pPr>
            <a:r>
              <a:rPr lang="en-US" sz="24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AFFIRMATION OF FAITH:     </a:t>
            </a:r>
            <a:r>
              <a:rPr lang="en-US" sz="240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Contemporary Apostles’ Creed</a:t>
            </a:r>
            <a:endPar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marR="0"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in the love-kingdom of God, through Christ upon us, within us, beyond us. We believe the love-kingdom is like a mustard seed; sown in apparent insignificance, growing into magnificence for the greening of the world. We believe the love-kingdom is like yeast; . . .</a:t>
            </a:r>
            <a:endParaRPr lang="en-US"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DCC0AE7F-EEB3-27AA-EE2A-654BA7EF1CBF}"/>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982184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836E-CB80-FE48-A960-EED799A608E5}"/>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DE61B4D8-E19D-6128-9A2E-B7149AB23B18}"/>
              </a:ext>
            </a:extLst>
          </p:cNvPr>
          <p:cNvSpPr>
            <a:spLocks noChangeArrowheads="1"/>
          </p:cNvSpPr>
          <p:nvPr/>
        </p:nvSpPr>
        <p:spPr bwMode="auto">
          <a:xfrm>
            <a:off x="211138" y="0"/>
            <a:ext cx="8721724" cy="526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inserted in humble insignificance into the dough of life, expanding into enough bread for the world.  </a:t>
            </a:r>
          </a:p>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the love-kingdom of God is like a treasure; lost and rendered insignificant under the ground, now found with joy and thanksgiving. . . .</a:t>
            </a:r>
            <a:endPar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BC00B889-4421-82FE-E57B-A1C148357052}"/>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239980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B5E4-E430-8423-06AD-0BFADF2AE41E}"/>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28B66E76-6185-1088-ECA7-B214B1525675}"/>
              </a:ext>
            </a:extLst>
          </p:cNvPr>
          <p:cNvSpPr>
            <a:spLocks noChangeArrowheads="1"/>
          </p:cNvSpPr>
          <p:nvPr/>
        </p:nvSpPr>
        <p:spPr bwMode="auto">
          <a:xfrm>
            <a:off x="211138" y="0"/>
            <a:ext cx="8721724" cy="673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the love-kingdom of God is like pearls; all others become in insignificant when the largest, most beautiful pearl of all is found.</a:t>
            </a:r>
          </a:p>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the love-kingdom of God is like a net full of fish; where even insignificant sardines are saved but worm-ridden barracouta are thrown away. . . .</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08599D1D-4901-F3A7-DD48-E475775F0D46}"/>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650966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0BF1-C908-779A-FFBB-FF5F58F848E8}"/>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92B03E8F-2197-63C3-32EF-A2925E468713}"/>
              </a:ext>
            </a:extLst>
          </p:cNvPr>
          <p:cNvSpPr>
            <a:spLocks noChangeArrowheads="1"/>
          </p:cNvSpPr>
          <p:nvPr/>
        </p:nvSpPr>
        <p:spPr bwMode="auto">
          <a:xfrm>
            <a:off x="211138" y="0"/>
            <a:ext cx="8721724" cy="526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in the love-kingdom of God, through Christ upon us, within us, beyond us; where the meek and the poor, the merciful and the hungry, rejoice with the angels of God.</a:t>
            </a:r>
          </a:p>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Loving God, we believe; scatter our unbelief.  Amen.</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00669D5C-F9DC-41A7-B709-CE6CAE5BED19}"/>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461421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233DE48D-E4CF-CD9F-57B6-429D8B6A74D3}"/>
              </a:ext>
            </a:extLst>
          </p:cNvPr>
          <p:cNvSpPr txBox="1">
            <a:spLocks noChangeArrowheads="1"/>
          </p:cNvSpPr>
          <p:nvPr/>
        </p:nvSpPr>
        <p:spPr bwMode="auto">
          <a:xfrm>
            <a:off x="0" y="-52388"/>
            <a:ext cx="9144000" cy="545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None/>
              <a:defRPr/>
            </a:pPr>
            <a:endParaRPr lang="en-US" sz="2400" b="1" dirty="0">
              <a:effectLst>
                <a:outerShdw blurRad="38100" dist="38100" dir="2700000" algn="tl">
                  <a:srgbClr val="000000">
                    <a:alpha val="43137"/>
                  </a:srgbClr>
                </a:outerShdw>
              </a:effectLst>
              <a:cs typeface="Arial" charset="0"/>
            </a:endParaRPr>
          </a:p>
          <a:p>
            <a:pPr>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HYMN:  </a:t>
            </a:r>
            <a:r>
              <a:rPr lang="en-US" altLang="en-US" sz="2400" b="0" i="1" dirty="0">
                <a:effectLst>
                  <a:outerShdw blurRad="38100" dist="38100" dir="2700000" algn="tl">
                    <a:srgbClr val="000000">
                      <a:alpha val="43137"/>
                    </a:srgbClr>
                  </a:outerShdw>
                </a:effectLst>
              </a:rPr>
              <a:t> 		</a:t>
            </a:r>
            <a:r>
              <a:rPr lang="it-IT" altLang="en-US" sz="2400" b="0" i="1" dirty="0">
                <a:effectLst>
                  <a:outerShdw blurRad="38100" dist="38100" dir="2700000" algn="tl">
                    <a:srgbClr val="000000">
                      <a:alpha val="43137"/>
                    </a:srgbClr>
                  </a:outerShdw>
                </a:effectLst>
              </a:rPr>
              <a:t>No. 333	Seek Ye First</a:t>
            </a:r>
            <a:endParaRPr lang="en-US" altLang="en-US" sz="2400" dirty="0">
              <a:effectLst>
                <a:outerShdw blurRad="38100" dist="38100" dir="2700000" algn="tl">
                  <a:srgbClr val="000000">
                    <a:alpha val="43137"/>
                  </a:srgbClr>
                </a:outerShdw>
              </a:effectLst>
            </a:endParaRPr>
          </a:p>
          <a:p>
            <a:pPr>
              <a:spcBef>
                <a:spcPct val="0"/>
              </a:spcBef>
              <a:buClrTx/>
              <a:buSzTx/>
              <a:buFont typeface="Wingdings" pitchFamily="2" charset="2"/>
              <a:buNone/>
              <a:defRPr/>
            </a:pPr>
            <a:endParaRPr lang="en-US" altLang="en-US" sz="2400" dirty="0">
              <a:effectLst>
                <a:outerShdw blurRad="38100" dist="38100" dir="2700000" algn="tl">
                  <a:srgbClr val="000000">
                    <a:alpha val="43137"/>
                  </a:srgbClr>
                </a:outerShdw>
              </a:effectLst>
            </a:endParaRPr>
          </a:p>
          <a:p>
            <a:pPr marL="292100" algn="ctr">
              <a:lnSpc>
                <a:spcPct val="150000"/>
              </a:lnSpc>
              <a:spcBef>
                <a:spcPct val="0"/>
              </a:spcBef>
              <a:buClrTx/>
              <a:buSzTx/>
              <a:buFontTx/>
              <a:buNone/>
              <a:tabLst>
                <a:tab pos="863600" algn="l"/>
                <a:tab pos="8636000" algn="r"/>
              </a:tabLst>
              <a:defRPr/>
            </a:pPr>
            <a:r>
              <a:rPr lang="en-US" altLang="en-US" b="0" i="1" dirty="0">
                <a:effectLst>
                  <a:outerShdw blurRad="38100" dist="38100" dir="2700000" algn="tl">
                    <a:srgbClr val="000000">
                      <a:alpha val="43137"/>
                    </a:srgbClr>
                  </a:outerShdw>
                </a:effectLst>
              </a:rPr>
              <a:t>  </a:t>
            </a:r>
            <a:r>
              <a:rPr lang="en-US" altLang="en-US" b="1" i="1" dirty="0"/>
              <a:t>Seek ye first the kingdom of God </a:t>
            </a:r>
          </a:p>
          <a:p>
            <a:pPr marL="292100" algn="ctr">
              <a:lnSpc>
                <a:spcPct val="150000"/>
              </a:lnSpc>
              <a:spcBef>
                <a:spcPct val="0"/>
              </a:spcBef>
              <a:buClrTx/>
              <a:buSzTx/>
              <a:buFontTx/>
              <a:buNone/>
              <a:tabLst>
                <a:tab pos="863600" algn="l"/>
                <a:tab pos="8636000" algn="r"/>
              </a:tabLst>
              <a:defRPr/>
            </a:pPr>
            <a:r>
              <a:rPr lang="en-US" altLang="en-US" b="1" i="1" dirty="0"/>
              <a:t>and His righteousness,</a:t>
            </a:r>
          </a:p>
          <a:p>
            <a:pPr marL="292100" algn="ctr">
              <a:lnSpc>
                <a:spcPct val="150000"/>
              </a:lnSpc>
              <a:spcBef>
                <a:spcPct val="0"/>
              </a:spcBef>
              <a:buClrTx/>
              <a:buSzTx/>
              <a:buFontTx/>
              <a:buNone/>
              <a:tabLst>
                <a:tab pos="863600" algn="l"/>
                <a:tab pos="8636000" algn="r"/>
              </a:tabLst>
              <a:defRPr/>
            </a:pPr>
            <a:r>
              <a:rPr lang="en-US" altLang="en-US" b="1" i="1" dirty="0"/>
              <a:t>And all these things </a:t>
            </a:r>
          </a:p>
          <a:p>
            <a:pPr marL="292100" algn="ctr">
              <a:lnSpc>
                <a:spcPct val="150000"/>
              </a:lnSpc>
              <a:spcBef>
                <a:spcPct val="0"/>
              </a:spcBef>
              <a:buClrTx/>
              <a:buSzTx/>
              <a:buFontTx/>
              <a:buNone/>
              <a:tabLst>
                <a:tab pos="863600" algn="l"/>
                <a:tab pos="8636000" algn="r"/>
              </a:tabLst>
              <a:defRPr/>
            </a:pPr>
            <a:r>
              <a:rPr lang="en-US" altLang="en-US" b="1" i="1" dirty="0"/>
              <a:t>shall be added unto you. </a:t>
            </a:r>
          </a:p>
          <a:p>
            <a:pPr marL="292100" algn="ctr">
              <a:lnSpc>
                <a:spcPct val="150000"/>
              </a:lnSpc>
              <a:spcBef>
                <a:spcPct val="0"/>
              </a:spcBef>
              <a:buClrTx/>
              <a:buSzTx/>
              <a:buFontTx/>
              <a:buNone/>
              <a:tabLst>
                <a:tab pos="863600" algn="l"/>
                <a:tab pos="8636000" algn="r"/>
              </a:tabLst>
              <a:defRPr/>
            </a:pPr>
            <a:r>
              <a:rPr lang="en-US" altLang="en-US" b="1" i="1" dirty="0"/>
              <a:t>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p>
          <a:p>
            <a:pPr algn="r">
              <a:lnSpc>
                <a:spcPct val="150000"/>
              </a:lnSpc>
              <a:spcBef>
                <a:spcPct val="0"/>
              </a:spcBef>
              <a:buClrTx/>
              <a:buSzTx/>
              <a:buNone/>
              <a:defRPr/>
            </a:pPr>
            <a:r>
              <a:rPr lang="en-US" altLang="en-US" sz="2800" b="1"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p:txBody>
      </p:sp>
      <p:sp>
        <p:nvSpPr>
          <p:cNvPr id="28675" name="Rectangle 1">
            <a:extLst>
              <a:ext uri="{FF2B5EF4-FFF2-40B4-BE49-F238E27FC236}">
                <a16:creationId xmlns:a16="http://schemas.microsoft.com/office/drawing/2014/main" id="{9EFC6233-3A15-4CFC-F7AD-26A702CE4CEA}"/>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3C3A8BB6-9090-F4E7-B798-40CC0F79CA8C}"/>
              </a:ext>
            </a:extLst>
          </p:cNvPr>
          <p:cNvSpPr txBox="1">
            <a:spLocks noChangeArrowheads="1"/>
          </p:cNvSpPr>
          <p:nvPr/>
        </p:nvSpPr>
        <p:spPr bwMode="auto">
          <a:xfrm>
            <a:off x="-5316" y="304800"/>
            <a:ext cx="91440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150000"/>
              </a:lnSpc>
              <a:spcBef>
                <a:spcPct val="0"/>
              </a:spcBef>
              <a:buClrTx/>
              <a:buSzTx/>
              <a:buFontTx/>
              <a:buNone/>
              <a:tabLst>
                <a:tab pos="863600" algn="l"/>
                <a:tab pos="8636000" algn="r"/>
              </a:tabLst>
              <a:defRPr/>
            </a:pPr>
            <a:r>
              <a:rPr lang="en-US" altLang="en-US" b="1" i="1" dirty="0"/>
              <a:t>Ask and it shall be given unto you,</a:t>
            </a:r>
          </a:p>
          <a:p>
            <a:pPr marL="292100" algn="ctr">
              <a:lnSpc>
                <a:spcPct val="150000"/>
              </a:lnSpc>
              <a:spcBef>
                <a:spcPct val="0"/>
              </a:spcBef>
              <a:buClrTx/>
              <a:buSzTx/>
              <a:buFontTx/>
              <a:buNone/>
              <a:tabLst>
                <a:tab pos="863600" algn="l"/>
                <a:tab pos="8636000" algn="r"/>
              </a:tabLst>
              <a:defRPr/>
            </a:pPr>
            <a:r>
              <a:rPr lang="en-US" altLang="en-US" b="1" i="1" dirty="0"/>
              <a:t>Seek and ye shall find, </a:t>
            </a:r>
          </a:p>
          <a:p>
            <a:pPr marL="292100" algn="ctr">
              <a:lnSpc>
                <a:spcPct val="150000"/>
              </a:lnSpc>
              <a:spcBef>
                <a:spcPct val="0"/>
              </a:spcBef>
              <a:buClrTx/>
              <a:buSzTx/>
              <a:buFontTx/>
              <a:buNone/>
              <a:tabLst>
                <a:tab pos="863600" algn="l"/>
                <a:tab pos="8636000" algn="r"/>
              </a:tabLst>
              <a:defRPr/>
            </a:pPr>
            <a:r>
              <a:rPr lang="en-US" altLang="en-US" b="1" i="1" dirty="0"/>
              <a:t>Knock and the door</a:t>
            </a:r>
          </a:p>
          <a:p>
            <a:pPr marL="292100" algn="ctr">
              <a:lnSpc>
                <a:spcPct val="150000"/>
              </a:lnSpc>
              <a:spcBef>
                <a:spcPct val="0"/>
              </a:spcBef>
              <a:buClrTx/>
              <a:buSzTx/>
              <a:buFontTx/>
              <a:buNone/>
              <a:tabLst>
                <a:tab pos="863600" algn="l"/>
                <a:tab pos="8636000" algn="r"/>
              </a:tabLst>
              <a:defRPr/>
            </a:pPr>
            <a:r>
              <a:rPr lang="en-US" altLang="en-US" b="1" i="1" dirty="0"/>
              <a:t>Shall be opened unto you</a:t>
            </a:r>
          </a:p>
          <a:p>
            <a:pPr marL="292100" algn="ctr">
              <a:lnSpc>
                <a:spcPct val="150000"/>
              </a:lnSpc>
              <a:spcBef>
                <a:spcPct val="0"/>
              </a:spcBef>
              <a:buClrTx/>
              <a:buSzTx/>
              <a:buFontTx/>
              <a:buNone/>
              <a:tabLst>
                <a:tab pos="863600" algn="l"/>
                <a:tab pos="8636000" algn="r"/>
              </a:tabLst>
              <a:defRPr/>
            </a:pPr>
            <a:r>
              <a:rPr lang="en-US" altLang="en-US" b="1" i="1" dirty="0"/>
              <a:t>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endParaRPr lang="en-US" altLang="en-US" sz="4400" dirty="0">
              <a:effectLst>
                <a:outerShdw blurRad="38100" dist="38100" dir="2700000" algn="tl">
                  <a:srgbClr val="000000">
                    <a:alpha val="43137"/>
                  </a:srgbClr>
                </a:outerShdw>
              </a:effectLst>
            </a:endParaRPr>
          </a:p>
        </p:txBody>
      </p:sp>
      <p:sp>
        <p:nvSpPr>
          <p:cNvPr id="29699" name="Rectangle 1">
            <a:extLst>
              <a:ext uri="{FF2B5EF4-FFF2-40B4-BE49-F238E27FC236}">
                <a16:creationId xmlns:a16="http://schemas.microsoft.com/office/drawing/2014/main" id="{00A7CA97-A71E-A7EC-C6E3-923038DF870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extLst>
      <p:ext uri="{BB962C8B-B14F-4D97-AF65-F5344CB8AC3E}">
        <p14:creationId xmlns:p14="http://schemas.microsoft.com/office/powerpoint/2010/main" val="4816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64A12F0-8158-4372-9761-AD0A6ED3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usical note with hearts and notes&#10;&#10;AI-generated content may be incorrect.">
            <a:extLst>
              <a:ext uri="{FF2B5EF4-FFF2-40B4-BE49-F238E27FC236}">
                <a16:creationId xmlns:a16="http://schemas.microsoft.com/office/drawing/2014/main" id="{BECACB2D-4D7B-2C1B-A727-2A4CB53BA5E7}"/>
              </a:ext>
            </a:extLst>
          </p:cNvPr>
          <p:cNvPicPr>
            <a:picLocks noChangeAspect="1"/>
          </p:cNvPicPr>
          <p:nvPr/>
        </p:nvPicPr>
        <p:blipFill>
          <a:blip r:embed="rId3">
            <a:extLst>
              <a:ext uri="{28A0092B-C50C-407E-A947-70E740481C1C}">
                <a14:useLocalDpi xmlns:a14="http://schemas.microsoft.com/office/drawing/2010/main" val="0"/>
              </a:ext>
            </a:extLst>
          </a:blip>
          <a:srcRect t="3219" b="11101"/>
          <a:stretch>
            <a:fillRect/>
          </a:stretch>
        </p:blipFill>
        <p:spPr>
          <a:xfrm>
            <a:off x="958333" y="967532"/>
            <a:ext cx="7227332" cy="4922936"/>
          </a:xfrm>
          <a:prstGeom prst="rect">
            <a:avLst/>
          </a:prstGeom>
          <a:ln w="190500">
            <a:solidFill>
              <a:schemeClr val="tx1">
                <a:alpha val="7000"/>
              </a:schemeClr>
            </a:solidFill>
          </a:ln>
        </p:spPr>
      </p:pic>
    </p:spTree>
    <p:extLst>
      <p:ext uri="{BB962C8B-B14F-4D97-AF65-F5344CB8AC3E}">
        <p14:creationId xmlns:p14="http://schemas.microsoft.com/office/powerpoint/2010/main" val="1213986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525	    Here I Am, Lord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sea and sky,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My people cry.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who dwell in deepest sin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hand will save.</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853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who made the stars of night,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make their darkness bright.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will bear My light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ctr" eaLnBrk="1" hangingPunct="1">
              <a:lnSpc>
                <a:spcPct val="20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9330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snow and rain,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borne My people’s pain.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wept for love of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they turn away.</a:t>
            </a:r>
          </a:p>
          <a:p>
            <a:pPr algn="ctr" eaLnBrk="1" hangingPunct="1">
              <a:lnSpc>
                <a:spcPct val="200000"/>
              </a:lnSpc>
              <a:spcBef>
                <a:spcPct val="0"/>
              </a:spcBef>
              <a:buClrTx/>
              <a:buSzTx/>
              <a:buFontTx/>
              <a:buNone/>
              <a:defRPr/>
            </a:pPr>
            <a:r>
              <a:rPr lang="en-US" altLang="en-US" b="1" i="1" dirty="0">
                <a:effectLst>
                  <a:outerShdw blurRad="38100" dist="38100" dir="2700000" algn="tl">
                    <a:srgbClr val="000000">
                      <a:alpha val="43137"/>
                    </a:srgbClr>
                  </a:outerShdw>
                </a:effectLst>
              </a:rPr>
              <a:t>I will break their hearts of stone,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Give them hearts for love alone.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speak My word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048653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0"/>
            <a:ext cx="92202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890797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80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wind and flame,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tend the poor and lame.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set a feast for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hand will save.</a:t>
            </a:r>
          </a:p>
          <a:p>
            <a:pPr algn="ctr" eaLnBrk="1" hangingPunct="1">
              <a:lnSpc>
                <a:spcPct val="200000"/>
              </a:lnSpc>
              <a:spcBef>
                <a:spcPct val="0"/>
              </a:spcBef>
              <a:buClrTx/>
              <a:buSzTx/>
              <a:buFontTx/>
              <a:buNone/>
              <a:defRPr/>
            </a:pPr>
            <a:r>
              <a:rPr lang="en-US" altLang="en-US" b="1" i="1" dirty="0">
                <a:effectLst>
                  <a:outerShdw blurRad="38100" dist="38100" dir="2700000" algn="tl">
                    <a:srgbClr val="000000">
                      <a:alpha val="43137"/>
                    </a:srgbClr>
                  </a:outerShdw>
                </a:effectLst>
              </a:rPr>
              <a:t>Finest bread I will provide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their hearts be satisfied.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give My life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6169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9BCB-A336-1326-A7C6-0E20EF32D80B}"/>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209D256-EDE6-E3AE-21EE-E6CEF0F880B7}"/>
              </a:ext>
            </a:extLst>
          </p:cNvPr>
          <p:cNvSpPr txBox="1">
            <a:spLocks noChangeArrowheads="1"/>
          </p:cNvSpPr>
          <p:nvPr/>
        </p:nvSpPr>
        <p:spPr bwMode="auto">
          <a:xfrm>
            <a:off x="-76200" y="0"/>
            <a:ext cx="9220200" cy="507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a:t>
            </a:r>
            <a:r>
              <a:rPr lang="en-US" altLang="en-US" b="1" i="1">
                <a:effectLst>
                  <a:outerShdw blurRad="38100" dist="38100" dir="2700000" algn="tl">
                    <a:srgbClr val="000000">
                      <a:alpha val="43137"/>
                    </a:srgbClr>
                  </a:outerShdw>
                </a:effectLst>
              </a:rPr>
              <a:t>the night.</a:t>
            </a: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799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52400" y="965195"/>
            <a:ext cx="2842008" cy="48260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endPar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tabLst>
                <a:tab pos="5129784" algn="r"/>
              </a:tabLst>
              <a:defRPr/>
            </a:pPr>
            <a:endParaRPr lang="en-US" alt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3840480" y="1438360"/>
            <a:ext cx="4257177" cy="3835314"/>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533399" y="6107667"/>
            <a:ext cx="7879629" cy="461665"/>
          </a:xfrm>
          <a:prstGeom prst="rect">
            <a:avLst/>
          </a:prstGeom>
          <a:noFill/>
        </p:spPr>
        <p:txBody>
          <a:bodyPr wrap="square">
            <a:spAutoFit/>
          </a:bodyPr>
          <a:lstStyle/>
          <a:p>
            <a:pPr marL="228600" indent="-228600" algn="ctr" eaLnBrk="1" hangingPunct="1">
              <a:spcAft>
                <a:spcPts val="600"/>
              </a:spcAft>
              <a:buClr>
                <a:schemeClr val="tx2"/>
              </a:buClr>
              <a:buFont typeface="Wingdings 2" charset="2"/>
              <a:buNone/>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ended—our Christian Witness begins!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D9AC-F105-E5A9-FE38-EDCD635E8C9E}"/>
            </a:ext>
          </a:extLst>
        </p:cNvPr>
        <p:cNvGrpSpPr/>
        <p:nvPr/>
      </p:nvGrpSpPr>
      <p:grpSpPr>
        <a:xfrm>
          <a:off x="0" y="0"/>
          <a:ext cx="0" cy="0"/>
          <a:chOff x="0" y="0"/>
          <a:chExt cx="0" cy="0"/>
        </a:xfrm>
      </p:grpSpPr>
      <p:sp>
        <p:nvSpPr>
          <p:cNvPr id="7172" name="Rectangle 3">
            <a:extLst>
              <a:ext uri="{FF2B5EF4-FFF2-40B4-BE49-F238E27FC236}">
                <a16:creationId xmlns:a16="http://schemas.microsoft.com/office/drawing/2014/main" id="{71B0D2BF-CBE3-1DA2-1F17-6DE128879A9B}"/>
              </a:ext>
            </a:extLst>
          </p:cNvPr>
          <p:cNvSpPr>
            <a:spLocks noChangeArrowheads="1"/>
          </p:cNvSpPr>
          <p:nvPr/>
        </p:nvSpPr>
        <p:spPr bwMode="auto">
          <a:xfrm>
            <a:off x="0" y="176272"/>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None/>
              <a:defRPr/>
            </a:pPr>
            <a:endParaRPr lang="en-US" altLang="en-US" sz="2800" b="0" dirty="0"/>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   	Chancel Choir</a:t>
            </a:r>
          </a:p>
        </p:txBody>
      </p:sp>
      <p:sp>
        <p:nvSpPr>
          <p:cNvPr id="3" name="Plaque 2">
            <a:extLst>
              <a:ext uri="{FF2B5EF4-FFF2-40B4-BE49-F238E27FC236}">
                <a16:creationId xmlns:a16="http://schemas.microsoft.com/office/drawing/2014/main" id="{30C99405-7E94-56FD-AFA9-97D7C30094DB}"/>
              </a:ext>
            </a:extLst>
          </p:cNvPr>
          <p:cNvSpPr/>
          <p:nvPr/>
        </p:nvSpPr>
        <p:spPr>
          <a:xfrm>
            <a:off x="342900" y="1395712"/>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483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26E919BC-4FB9-D1B1-057E-8BF9F4DA6896}"/>
            </a:ext>
          </a:extLst>
        </p:cNvPr>
        <p:cNvGrpSpPr/>
        <p:nvPr/>
      </p:nvGrpSpPr>
      <p:grpSpPr>
        <a:xfrm>
          <a:off x="0" y="0"/>
          <a:ext cx="0" cy="0"/>
          <a:chOff x="0" y="0"/>
          <a:chExt cx="0" cy="0"/>
        </a:xfrm>
      </p:grpSpPr>
      <p:sp>
        <p:nvSpPr>
          <p:cNvPr id="7172" name="Rectangle 3">
            <a:extLst>
              <a:ext uri="{FF2B5EF4-FFF2-40B4-BE49-F238E27FC236}">
                <a16:creationId xmlns:a16="http://schemas.microsoft.com/office/drawing/2014/main" id="{9268E23F-87A0-8433-8532-3D77EE966133}"/>
              </a:ext>
            </a:extLst>
          </p:cNvPr>
          <p:cNvSpPr>
            <a:spLocks noChangeArrowheads="1"/>
          </p:cNvSpPr>
          <p:nvPr/>
        </p:nvSpPr>
        <p:spPr bwMode="auto">
          <a:xfrm>
            <a:off x="685346"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eaLnBrk="1" hangingPunct="1">
              <a:spcAft>
                <a:spcPts val="600"/>
              </a:spcAft>
              <a:buClr>
                <a:schemeClr val="tx2"/>
              </a:buClr>
              <a:buFont typeface="Wingdings 2" charset="2"/>
              <a:buNone/>
              <a:tabLst>
                <a:tab pos="863600" algn="l"/>
                <a:tab pos="8636000" algn="r"/>
              </a:tabLst>
              <a:defRPr/>
            </a:pPr>
            <a:endParaRPr lang="en-US" altLang="en-US">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defRPr/>
            </a:pPr>
            <a:r>
              <a:rPr lang="en-US" altLang="en-US">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CHORAL INTROIT</a:t>
            </a:r>
          </a:p>
        </p:txBody>
      </p:sp>
      <p:pic>
        <p:nvPicPr>
          <p:cNvPr id="7186" name="Picture 7185">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descr="A yellow music note with a swirl&#10;&#10;AI-generated content may be incorrect.">
            <a:extLst>
              <a:ext uri="{FF2B5EF4-FFF2-40B4-BE49-F238E27FC236}">
                <a16:creationId xmlns:a16="http://schemas.microsoft.com/office/drawing/2014/main" id="{0E82206F-0A87-88AD-DFAD-2A817EFCF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708" y="1970252"/>
            <a:ext cx="2996694" cy="2449797"/>
          </a:xfrm>
          <a:prstGeom prst="rect">
            <a:avLst/>
          </a:prstGeom>
        </p:spPr>
      </p:pic>
    </p:spTree>
    <p:extLst>
      <p:ext uri="{BB962C8B-B14F-4D97-AF65-F5344CB8AC3E}">
        <p14:creationId xmlns:p14="http://schemas.microsoft.com/office/powerpoint/2010/main" val="225656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0" y="0"/>
            <a:ext cx="9144000" cy="604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300" b="0" dirty="0">
                <a:effectLst>
                  <a:outerShdw blurRad="38100" dist="38100" dir="2700000" algn="tl">
                    <a:srgbClr val="000000">
                      <a:alpha val="43137"/>
                    </a:srgbClr>
                  </a:outerShdw>
                </a:effectLst>
              </a:rPr>
              <a:t>* CALL TO WORSHIP:  	</a:t>
            </a:r>
            <a:endParaRPr lang="en-US" altLang="en-US" b="1" dirty="0">
              <a:effectLst>
                <a:outerShdw blurRad="38100" dist="38100" dir="2700000" algn="tl">
                  <a:srgbClr val="000000">
                    <a:alpha val="43137"/>
                  </a:srgbClr>
                </a:outerShdw>
              </a:effectLst>
            </a:endParaRPr>
          </a:p>
          <a:p>
            <a:pPr indent="-342900" eaLnBrk="1" hangingPunct="1">
              <a:spcBef>
                <a:spcPct val="0"/>
              </a:spcBef>
              <a:buClrTx/>
              <a:buSzTx/>
              <a:buFont typeface="Wingdings" pitchFamily="2" charset="2"/>
              <a:buNone/>
              <a:tabLst>
                <a:tab pos="742950" algn="l"/>
                <a:tab pos="1435100" algn="l"/>
              </a:tabLst>
              <a:defRPr/>
            </a:pPr>
            <a:endParaRPr lang="en-US" altLang="en-US" sz="2300" b="0" dirty="0">
              <a:effectLst>
                <a:outerShdw blurRad="38100" dist="38100" dir="2700000" algn="tl">
                  <a:srgbClr val="000000">
                    <a:alpha val="43137"/>
                  </a:srgbClr>
                </a:outerShdw>
              </a:effectLst>
            </a:endParaRPr>
          </a:p>
          <a:p>
            <a:pPr marL="627063" indent="-512763" eaLnBrk="1" hangingPunct="1">
              <a:spcBef>
                <a:spcPct val="0"/>
              </a:spcBef>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O God who is greater than the most powerful forces in this world,</a:t>
            </a:r>
          </a:p>
          <a:p>
            <a:pPr marL="914400" indent="-800100" eaLnBrk="1" hangingPunct="1">
              <a:lnSpc>
                <a:spcPct val="150000"/>
              </a:lnSpc>
              <a:spcBef>
                <a:spcPct val="0"/>
              </a:spcBef>
              <a:buClrTx/>
              <a:buSzTx/>
              <a:buFont typeface="Wingdings" pitchFamily="2" charset="2"/>
              <a:buNone/>
              <a:tabLst/>
              <a:defRPr/>
            </a:pPr>
            <a:r>
              <a:rPr lang="en-US" altLang="en-US" b="1" dirty="0">
                <a:effectLst>
                  <a:outerShdw blurRad="38100" dist="38100" dir="2700000" algn="tl">
                    <a:srgbClr val="000000">
                      <a:alpha val="43137"/>
                    </a:srgbClr>
                  </a:outerShdw>
                </a:effectLst>
              </a:rPr>
              <a:t>P:	Enable us to be still and know that You are God.</a:t>
            </a:r>
          </a:p>
          <a:p>
            <a:pPr indent="-342900" eaLnBrk="1" hangingPunct="1">
              <a:spcBef>
                <a:spcPct val="0"/>
              </a:spcBef>
              <a:buClrTx/>
              <a:buSzTx/>
              <a:buFont typeface="Wingdings" pitchFamily="2" charset="2"/>
              <a:buNone/>
              <a:tabLst>
                <a:tab pos="742950" algn="l"/>
                <a:tab pos="1435100" algn="l"/>
              </a:tabLst>
              <a:defRPr/>
            </a:pPr>
            <a:endParaRPr lang="en-US" altLang="en-US" sz="2400" b="0" dirty="0">
              <a:effectLst>
                <a:outerShdw blurRad="38100" dist="38100" dir="2700000" algn="tl">
                  <a:srgbClr val="000000">
                    <a:alpha val="43137"/>
                  </a:srgbClr>
                </a:outerShdw>
              </a:effectLst>
            </a:endParaRPr>
          </a:p>
          <a:p>
            <a:pPr marL="627063" indent="-512763" eaLnBrk="1" hangingPunct="1">
              <a:spcBef>
                <a:spcPct val="0"/>
              </a:spcBef>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O Lord who answers out of the whirlwind of everyday life,</a:t>
            </a:r>
          </a:p>
          <a:p>
            <a:pPr marL="914400" indent="-800100" eaLnBrk="1" hangingPunct="1">
              <a:lnSpc>
                <a:spcPct val="150000"/>
              </a:lnSpc>
              <a:spcBef>
                <a:spcPct val="0"/>
              </a:spcBef>
              <a:buClrTx/>
              <a:buSzTx/>
              <a:buFont typeface="Wingdings" pitchFamily="2" charset="2"/>
              <a:buNone/>
              <a:tabLst/>
              <a:defRPr/>
            </a:pPr>
            <a:r>
              <a:rPr lang="en-US" altLang="en-US" b="1" dirty="0">
                <a:effectLst>
                  <a:outerShdw blurRad="38100" dist="38100" dir="2700000" algn="tl">
                    <a:srgbClr val="000000">
                      <a:alpha val="43137"/>
                    </a:srgbClr>
                  </a:outerShdw>
                </a:effectLst>
              </a:rPr>
              <a:t>P:	Breathe in us Your Holy Spirit to strengthen, comfort, and guide us in the midst of any storm. .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9EED3-1258-3A5A-A1CC-DFC56BC43515}"/>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66F7AA-DC51-6A7D-4D09-F5355A9AB2CD}"/>
              </a:ext>
            </a:extLst>
          </p:cNvPr>
          <p:cNvSpPr txBox="1">
            <a:spLocks noChangeArrowheads="1"/>
          </p:cNvSpPr>
          <p:nvPr/>
        </p:nvSpPr>
        <p:spPr bwMode="auto">
          <a:xfrm>
            <a:off x="76200" y="838200"/>
            <a:ext cx="88392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indent="-342900" eaLnBrk="1" hangingPunct="1">
              <a:spcBef>
                <a:spcPct val="0"/>
              </a:spcBef>
              <a:buClrTx/>
              <a:buSzTx/>
              <a:buNone/>
              <a:tabLst>
                <a:tab pos="742950" algn="l"/>
                <a:tab pos="1435100" algn="l"/>
              </a:tabLst>
              <a:defRPr/>
            </a:pPr>
            <a:r>
              <a:rPr lang="en-US" altLang="en-US" sz="2400" dirty="0">
                <a:effectLst>
                  <a:outerShdw blurRad="38100" dist="38100" dir="2700000" algn="tl">
                    <a:srgbClr val="000000">
                      <a:alpha val="43137"/>
                    </a:srgbClr>
                  </a:outerShdw>
                </a:effectLst>
              </a:rPr>
              <a:t>L:	O still, small voice, speak to us this hour that we might become makers of Your peace; in our homes, in our communities, in our world.</a:t>
            </a:r>
          </a:p>
          <a:p>
            <a:pPr marL="914400" indent="-800100" eaLnBrk="1" hangingPunct="1">
              <a:lnSpc>
                <a:spcPct val="150000"/>
              </a:lnSpc>
              <a:spcBef>
                <a:spcPct val="0"/>
              </a:spcBef>
              <a:buClrTx/>
              <a:buSzTx/>
              <a:buNone/>
              <a:defRPr/>
            </a:pPr>
            <a:r>
              <a:rPr lang="en-US" altLang="en-US" b="1" dirty="0">
                <a:effectLst>
                  <a:outerShdw blurRad="38100" dist="38100" dir="2700000" algn="tl">
                    <a:srgbClr val="000000">
                      <a:alpha val="43137"/>
                    </a:srgbClr>
                  </a:outerShdw>
                </a:effectLst>
              </a:rPr>
              <a:t>P:	We pray all this in the name of the One who calmed the raging sea. Amen.</a:t>
            </a:r>
            <a:r>
              <a:rPr lang="en-US" altLang="en-US" dirty="0">
                <a:effectLst>
                  <a:outerShdw blurRad="38100" dist="38100" dir="2700000" algn="tl">
                    <a:srgbClr val="000000">
                      <a:alpha val="43137"/>
                    </a:srgbClr>
                  </a:outerShdw>
                </a:effectLst>
              </a:rPr>
              <a:t> </a:t>
            </a:r>
          </a:p>
          <a:p>
            <a:pPr indent="-342900" eaLnBrk="1" hangingPunct="1">
              <a:spcBef>
                <a:spcPct val="0"/>
              </a:spcBef>
              <a:buClrTx/>
              <a:buSzTx/>
              <a:buNone/>
              <a:tabLst>
                <a:tab pos="742950" algn="l"/>
                <a:tab pos="1435100" algn="l"/>
              </a:tabLst>
              <a:defRPr/>
            </a:pPr>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183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76200" y="0"/>
            <a:ext cx="92202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a:t>
            </a:r>
            <a:r>
              <a:rPr lang="en-US" altLang="en-US" sz="2000" dirty="0">
                <a:effectLst>
                  <a:outerShdw blurRad="38100" dist="38100" dir="2700000" algn="tl">
                    <a:srgbClr val="000000">
                      <a:alpha val="43137"/>
                    </a:srgbClr>
                  </a:outerShdw>
                </a:effectLst>
              </a:rPr>
              <a:t>HYMN OF PRAISE</a:t>
            </a:r>
            <a:r>
              <a:rPr lang="en-US" altLang="en-US" sz="2000" b="0" dirty="0">
                <a:effectLst>
                  <a:outerShdw blurRad="38100" dist="38100" dir="2700000" algn="tl">
                    <a:srgbClr val="000000">
                      <a:alpha val="43137"/>
                    </a:srgbClr>
                  </a:outerShdw>
                </a:effectLst>
              </a:rPr>
              <a:t>:    </a:t>
            </a:r>
            <a:r>
              <a:rPr lang="en-US" altLang="en-US" sz="2200" b="0" i="1" dirty="0">
                <a:effectLst>
                  <a:outerShdw blurRad="38100" dist="38100" dir="2700000" algn="tl">
                    <a:srgbClr val="000000">
                      <a:alpha val="43137"/>
                    </a:srgbClr>
                  </a:outerShdw>
                </a:effectLst>
              </a:rPr>
              <a:t>No. 341		Blessed Assurance, Jesus Is Mine! </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Blessed assurance: Jesus is mine!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what a foretaste of glory divine!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Heir of salvation, purchase of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of His Spirit, washed in His blood.</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045485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34403</TotalTime>
  <Words>2535</Words>
  <Application>Microsoft Office PowerPoint</Application>
  <PresentationFormat>Letter Paper (8.5x11 in)</PresentationFormat>
  <Paragraphs>271</Paragraphs>
  <Slides>46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Aptos Black</vt: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1282</cp:revision>
  <cp:lastPrinted>2023-07-07T15:07:13Z</cp:lastPrinted>
  <dcterms:created xsi:type="dcterms:W3CDTF">2009-07-01T23:04:59Z</dcterms:created>
  <dcterms:modified xsi:type="dcterms:W3CDTF">2025-06-13T18:46:20Z</dcterms:modified>
</cp:coreProperties>
</file>