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049" r:id="rId1"/>
  </p:sldMasterIdLst>
  <p:notesMasterIdLst>
    <p:notesMasterId r:id="rId40"/>
  </p:notesMasterIdLst>
  <p:handoutMasterIdLst>
    <p:handoutMasterId r:id="rId41"/>
  </p:handoutMasterIdLst>
  <p:sldIdLst>
    <p:sldId id="1047" r:id="rId2"/>
    <p:sldId id="955" r:id="rId3"/>
    <p:sldId id="1027" r:id="rId4"/>
    <p:sldId id="1088" r:id="rId5"/>
    <p:sldId id="704" r:id="rId6"/>
    <p:sldId id="1059" r:id="rId7"/>
    <p:sldId id="721" r:id="rId8"/>
    <p:sldId id="1012" r:id="rId9"/>
    <p:sldId id="259" r:id="rId10"/>
    <p:sldId id="1098" r:id="rId11"/>
    <p:sldId id="993" r:id="rId12"/>
    <p:sldId id="792" r:id="rId13"/>
    <p:sldId id="716" r:id="rId14"/>
    <p:sldId id="905" r:id="rId15"/>
    <p:sldId id="920" r:id="rId16"/>
    <p:sldId id="1083" r:id="rId17"/>
    <p:sldId id="1009" r:id="rId18"/>
    <p:sldId id="1084" r:id="rId19"/>
    <p:sldId id="1085" r:id="rId20"/>
    <p:sldId id="921" r:id="rId21"/>
    <p:sldId id="939" r:id="rId22"/>
    <p:sldId id="1061" r:id="rId23"/>
    <p:sldId id="972" r:id="rId24"/>
    <p:sldId id="942" r:id="rId25"/>
    <p:sldId id="1089" r:id="rId26"/>
    <p:sldId id="1090" r:id="rId27"/>
    <p:sldId id="1091" r:id="rId28"/>
    <p:sldId id="725" r:id="rId29"/>
    <p:sldId id="692" r:id="rId30"/>
    <p:sldId id="1086" r:id="rId31"/>
    <p:sldId id="926" r:id="rId32"/>
    <p:sldId id="1087" r:id="rId33"/>
    <p:sldId id="1070" r:id="rId34"/>
    <p:sldId id="817" r:id="rId35"/>
    <p:sldId id="1071" r:id="rId36"/>
    <p:sldId id="1092" r:id="rId37"/>
    <p:sldId id="1093" r:id="rId38"/>
    <p:sldId id="531" r:id="rId39"/>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E4AB55-7174-4294-B168-64316E100F45}" v="35" dt="2025-06-06T15:08:22.7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8718" autoAdjust="0"/>
  </p:normalViewPr>
  <p:slideViewPr>
    <p:cSldViewPr>
      <p:cViewPr varScale="1">
        <p:scale>
          <a:sx n="90" d="100"/>
          <a:sy n="90" d="100"/>
        </p:scale>
        <p:origin x="2286" y="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Presbyterian Church, Blairstown, NJ" userId="96d466b960cbaa79" providerId="LiveId" clId="{EAE4AB55-7174-4294-B168-64316E100F45}"/>
    <pc:docChg chg="undo custSel addSld delSld modSld">
      <pc:chgData name="First Presbyterian Church, Blairstown, NJ" userId="96d466b960cbaa79" providerId="LiveId" clId="{EAE4AB55-7174-4294-B168-64316E100F45}" dt="2025-06-06T15:08:22.780" v="335"/>
      <pc:docMkLst>
        <pc:docMk/>
      </pc:docMkLst>
      <pc:sldChg chg="modSp mod">
        <pc:chgData name="First Presbyterian Church, Blairstown, NJ" userId="96d466b960cbaa79" providerId="LiveId" clId="{EAE4AB55-7174-4294-B168-64316E100F45}" dt="2025-06-03T16:34:29.065" v="115"/>
        <pc:sldMkLst>
          <pc:docMk/>
          <pc:sldMk cId="99436591" sldId="259"/>
        </pc:sldMkLst>
        <pc:spChg chg="mod">
          <ac:chgData name="First Presbyterian Church, Blairstown, NJ" userId="96d466b960cbaa79" providerId="LiveId" clId="{EAE4AB55-7174-4294-B168-64316E100F45}" dt="2025-06-03T16:34:29.065" v="115"/>
          <ac:spMkLst>
            <pc:docMk/>
            <pc:sldMk cId="99436591" sldId="259"/>
            <ac:spMk id="8194" creationId="{BC6D61EA-6048-4BEF-91FB-A3938ABBBFCE}"/>
          </ac:spMkLst>
        </pc:spChg>
      </pc:sldChg>
      <pc:sldChg chg="modSp mod">
        <pc:chgData name="First Presbyterian Church, Blairstown, NJ" userId="96d466b960cbaa79" providerId="LiveId" clId="{EAE4AB55-7174-4294-B168-64316E100F45}" dt="2025-06-03T17:13:53.198" v="290" actId="20577"/>
        <pc:sldMkLst>
          <pc:docMk/>
          <pc:sldMk cId="0" sldId="692"/>
        </pc:sldMkLst>
        <pc:spChg chg="mod">
          <ac:chgData name="First Presbyterian Church, Blairstown, NJ" userId="96d466b960cbaa79" providerId="LiveId" clId="{EAE4AB55-7174-4294-B168-64316E100F45}" dt="2025-06-03T17:13:53.198" v="290" actId="20577"/>
          <ac:spMkLst>
            <pc:docMk/>
            <pc:sldMk cId="0" sldId="692"/>
            <ac:spMk id="21506" creationId="{3C3A8BB6-9090-F4E7-B798-40CC0F79CA8C}"/>
          </ac:spMkLst>
        </pc:spChg>
      </pc:sldChg>
      <pc:sldChg chg="modSp">
        <pc:chgData name="First Presbyterian Church, Blairstown, NJ" userId="96d466b960cbaa79" providerId="LiveId" clId="{EAE4AB55-7174-4294-B168-64316E100F45}" dt="2025-06-05T16:10:16.612" v="325" actId="1036"/>
        <pc:sldMkLst>
          <pc:docMk/>
          <pc:sldMk cId="0" sldId="716"/>
        </pc:sldMkLst>
        <pc:spChg chg="mod">
          <ac:chgData name="First Presbyterian Church, Blairstown, NJ" userId="96d466b960cbaa79" providerId="LiveId" clId="{EAE4AB55-7174-4294-B168-64316E100F45}" dt="2025-06-05T16:10:16.612" v="325" actId="1036"/>
          <ac:spMkLst>
            <pc:docMk/>
            <pc:sldMk cId="0" sldId="716"/>
            <ac:spMk id="11266" creationId="{618D379B-1776-4E20-869C-FAA25FE77D6D}"/>
          </ac:spMkLst>
        </pc:spChg>
      </pc:sldChg>
      <pc:sldChg chg="modSp mod">
        <pc:chgData name="First Presbyterian Church, Blairstown, NJ" userId="96d466b960cbaa79" providerId="LiveId" clId="{EAE4AB55-7174-4294-B168-64316E100F45}" dt="2025-06-03T16:32:59.006" v="109" actId="20577"/>
        <pc:sldMkLst>
          <pc:docMk/>
          <pc:sldMk cId="0" sldId="721"/>
        </pc:sldMkLst>
        <pc:spChg chg="mod">
          <ac:chgData name="First Presbyterian Church, Blairstown, NJ" userId="96d466b960cbaa79" providerId="LiveId" clId="{EAE4AB55-7174-4294-B168-64316E100F45}" dt="2025-06-03T16:32:59.006" v="109" actId="20577"/>
          <ac:spMkLst>
            <pc:docMk/>
            <pc:sldMk cId="0" sldId="721"/>
            <ac:spMk id="82948" creationId="{4CF610CB-4F8E-432E-8410-39C18A313456}"/>
          </ac:spMkLst>
        </pc:spChg>
      </pc:sldChg>
      <pc:sldChg chg="modSp mod">
        <pc:chgData name="First Presbyterian Church, Blairstown, NJ" userId="96d466b960cbaa79" providerId="LiveId" clId="{EAE4AB55-7174-4294-B168-64316E100F45}" dt="2025-06-03T17:13:38.128" v="288" actId="6549"/>
        <pc:sldMkLst>
          <pc:docMk/>
          <pc:sldMk cId="0" sldId="725"/>
        </pc:sldMkLst>
        <pc:spChg chg="mod">
          <ac:chgData name="First Presbyterian Church, Blairstown, NJ" userId="96d466b960cbaa79" providerId="LiveId" clId="{EAE4AB55-7174-4294-B168-64316E100F45}" dt="2025-06-03T17:13:38.128" v="288" actId="6549"/>
          <ac:spMkLst>
            <pc:docMk/>
            <pc:sldMk cId="0" sldId="725"/>
            <ac:spMk id="21506" creationId="{233DE48D-E4CF-CD9F-57B6-429D8B6A74D3}"/>
          </ac:spMkLst>
        </pc:spChg>
      </pc:sldChg>
      <pc:sldChg chg="modSp">
        <pc:chgData name="First Presbyterian Church, Blairstown, NJ" userId="96d466b960cbaa79" providerId="LiveId" clId="{EAE4AB55-7174-4294-B168-64316E100F45}" dt="2025-06-05T16:10:35.982" v="328" actId="1036"/>
        <pc:sldMkLst>
          <pc:docMk/>
          <pc:sldMk cId="3009477860" sldId="792"/>
        </pc:sldMkLst>
        <pc:spChg chg="mod">
          <ac:chgData name="First Presbyterian Church, Blairstown, NJ" userId="96d466b960cbaa79" providerId="LiveId" clId="{EAE4AB55-7174-4294-B168-64316E100F45}" dt="2025-06-05T16:10:35.982" v="328" actId="1036"/>
          <ac:spMkLst>
            <pc:docMk/>
            <pc:sldMk cId="3009477860" sldId="792"/>
            <ac:spMk id="11266" creationId="{6241354C-3F84-FB44-61EF-E95BD43172DD}"/>
          </ac:spMkLst>
        </pc:spChg>
      </pc:sldChg>
      <pc:sldChg chg="modSp mod">
        <pc:chgData name="First Presbyterian Church, Blairstown, NJ" userId="96d466b960cbaa79" providerId="LiveId" clId="{EAE4AB55-7174-4294-B168-64316E100F45}" dt="2025-06-03T16:55:42.198" v="281" actId="255"/>
        <pc:sldMkLst>
          <pc:docMk/>
          <pc:sldMk cId="0" sldId="817"/>
        </pc:sldMkLst>
        <pc:spChg chg="mod">
          <ac:chgData name="First Presbyterian Church, Blairstown, NJ" userId="96d466b960cbaa79" providerId="LiveId" clId="{EAE4AB55-7174-4294-B168-64316E100F45}" dt="2025-06-03T16:55:42.198" v="281" actId="255"/>
          <ac:spMkLst>
            <pc:docMk/>
            <pc:sldMk cId="0" sldId="817"/>
            <ac:spMk id="25602" creationId="{3C1CF077-8A5F-4010-AF46-0919BC272DA2}"/>
          </ac:spMkLst>
        </pc:spChg>
      </pc:sldChg>
      <pc:sldChg chg="modSp mod">
        <pc:chgData name="First Presbyterian Church, Blairstown, NJ" userId="96d466b960cbaa79" providerId="LiveId" clId="{EAE4AB55-7174-4294-B168-64316E100F45}" dt="2025-06-03T16:43:36.586" v="144" actId="114"/>
        <pc:sldMkLst>
          <pc:docMk/>
          <pc:sldMk cId="2704173309" sldId="921"/>
        </pc:sldMkLst>
        <pc:spChg chg="mod">
          <ac:chgData name="First Presbyterian Church, Blairstown, NJ" userId="96d466b960cbaa79" providerId="LiveId" clId="{EAE4AB55-7174-4294-B168-64316E100F45}" dt="2025-06-03T16:43:36.586" v="144" actId="114"/>
          <ac:spMkLst>
            <pc:docMk/>
            <pc:sldMk cId="2704173309" sldId="921"/>
            <ac:spMk id="17410" creationId="{4532FAAA-3A0F-4CF3-BD4A-7E5B879733B0}"/>
          </ac:spMkLst>
        </pc:spChg>
      </pc:sldChg>
      <pc:sldChg chg="modSp mod">
        <pc:chgData name="First Presbyterian Church, Blairstown, NJ" userId="96d466b960cbaa79" providerId="LiveId" clId="{EAE4AB55-7174-4294-B168-64316E100F45}" dt="2025-06-03T17:15:01.846" v="300" actId="20577"/>
        <pc:sldMkLst>
          <pc:docMk/>
          <pc:sldMk cId="3189730128" sldId="926"/>
        </pc:sldMkLst>
        <pc:spChg chg="mod">
          <ac:chgData name="First Presbyterian Church, Blairstown, NJ" userId="96d466b960cbaa79" providerId="LiveId" clId="{EAE4AB55-7174-4294-B168-64316E100F45}" dt="2025-06-03T17:15:01.846" v="300" actId="20577"/>
          <ac:spMkLst>
            <pc:docMk/>
            <pc:sldMk cId="3189730128" sldId="926"/>
            <ac:spMk id="21506" creationId="{45A61AE9-781F-AFB4-3AE5-D96055D867E2}"/>
          </ac:spMkLst>
        </pc:spChg>
      </pc:sldChg>
      <pc:sldChg chg="modSp mod">
        <pc:chgData name="First Presbyterian Church, Blairstown, NJ" userId="96d466b960cbaa79" providerId="LiveId" clId="{EAE4AB55-7174-4294-B168-64316E100F45}" dt="2025-06-03T16:43:14.098" v="139" actId="20577"/>
        <pc:sldMkLst>
          <pc:docMk/>
          <pc:sldMk cId="1203527857" sldId="939"/>
        </pc:sldMkLst>
        <pc:spChg chg="mod">
          <ac:chgData name="First Presbyterian Church, Blairstown, NJ" userId="96d466b960cbaa79" providerId="LiveId" clId="{EAE4AB55-7174-4294-B168-64316E100F45}" dt="2025-06-03T16:43:14.098" v="139" actId="20577"/>
          <ac:spMkLst>
            <pc:docMk/>
            <pc:sldMk cId="1203527857" sldId="939"/>
            <ac:spMk id="17410" creationId="{4532FAAA-3A0F-4CF3-BD4A-7E5B879733B0}"/>
          </ac:spMkLst>
        </pc:spChg>
      </pc:sldChg>
      <pc:sldChg chg="modSp mod">
        <pc:chgData name="First Presbyterian Church, Blairstown, NJ" userId="96d466b960cbaa79" providerId="LiveId" clId="{EAE4AB55-7174-4294-B168-64316E100F45}" dt="2025-06-05T16:02:58.124" v="310" actId="207"/>
        <pc:sldMkLst>
          <pc:docMk/>
          <pc:sldMk cId="2984762322" sldId="942"/>
        </pc:sldMkLst>
        <pc:spChg chg="mod">
          <ac:chgData name="First Presbyterian Church, Blairstown, NJ" userId="96d466b960cbaa79" providerId="LiveId" clId="{EAE4AB55-7174-4294-B168-64316E100F45}" dt="2025-06-05T16:02:47.292" v="308"/>
          <ac:spMkLst>
            <pc:docMk/>
            <pc:sldMk cId="2984762322" sldId="942"/>
            <ac:spMk id="3" creationId="{5EAE6AE4-1971-9883-CAD5-5C8501276F55}"/>
          </ac:spMkLst>
        </pc:spChg>
        <pc:spChg chg="mod">
          <ac:chgData name="First Presbyterian Church, Blairstown, NJ" userId="96d466b960cbaa79" providerId="LiveId" clId="{EAE4AB55-7174-4294-B168-64316E100F45}" dt="2025-06-05T16:02:58.124" v="310" actId="207"/>
          <ac:spMkLst>
            <pc:docMk/>
            <pc:sldMk cId="2984762322" sldId="942"/>
            <ac:spMk id="20524" creationId="{C8BE8143-77AB-4BD8-5E9A-65DCBD50E0D6}"/>
          </ac:spMkLst>
        </pc:spChg>
      </pc:sldChg>
      <pc:sldChg chg="del">
        <pc:chgData name="First Presbyterian Church, Blairstown, NJ" userId="96d466b960cbaa79" providerId="LiveId" clId="{EAE4AB55-7174-4294-B168-64316E100F45}" dt="2025-06-03T17:10:51.546" v="283" actId="47"/>
        <pc:sldMkLst>
          <pc:docMk/>
          <pc:sldMk cId="2875730563" sldId="946"/>
        </pc:sldMkLst>
      </pc:sldChg>
      <pc:sldChg chg="modSp">
        <pc:chgData name="First Presbyterian Church, Blairstown, NJ" userId="96d466b960cbaa79" providerId="LiveId" clId="{EAE4AB55-7174-4294-B168-64316E100F45}" dt="2025-06-05T16:03:06.808" v="311" actId="207"/>
        <pc:sldMkLst>
          <pc:docMk/>
          <pc:sldMk cId="1888417231" sldId="972"/>
        </pc:sldMkLst>
        <pc:spChg chg="mod">
          <ac:chgData name="First Presbyterian Church, Blairstown, NJ" userId="96d466b960cbaa79" providerId="LiveId" clId="{EAE4AB55-7174-4294-B168-64316E100F45}" dt="2025-06-05T16:03:06.808" v="311" actId="207"/>
          <ac:spMkLst>
            <pc:docMk/>
            <pc:sldMk cId="1888417231" sldId="972"/>
            <ac:spMk id="20482" creationId="{C80FA143-5C2D-9F78-FA4B-0A8D485387E3}"/>
          </ac:spMkLst>
        </pc:spChg>
      </pc:sldChg>
      <pc:sldChg chg="modSp mod">
        <pc:chgData name="First Presbyterian Church, Blairstown, NJ" userId="96d466b960cbaa79" providerId="LiveId" clId="{EAE4AB55-7174-4294-B168-64316E100F45}" dt="2025-06-06T15:08:22.780" v="335"/>
        <pc:sldMkLst>
          <pc:docMk/>
          <pc:sldMk cId="3505342783" sldId="993"/>
        </pc:sldMkLst>
        <pc:spChg chg="mod">
          <ac:chgData name="First Presbyterian Church, Blairstown, NJ" userId="96d466b960cbaa79" providerId="LiveId" clId="{EAE4AB55-7174-4294-B168-64316E100F45}" dt="2025-06-06T15:08:22.780" v="335"/>
          <ac:spMkLst>
            <pc:docMk/>
            <pc:sldMk cId="3505342783" sldId="993"/>
            <ac:spMk id="8194" creationId="{F31512E2-F393-4D44-A63D-55F78F8B5DAA}"/>
          </ac:spMkLst>
        </pc:spChg>
      </pc:sldChg>
      <pc:sldChg chg="modSp mod">
        <pc:chgData name="First Presbyterian Church, Blairstown, NJ" userId="96d466b960cbaa79" providerId="LiveId" clId="{EAE4AB55-7174-4294-B168-64316E100F45}" dt="2025-06-05T16:09:39.417" v="314" actId="1035"/>
        <pc:sldMkLst>
          <pc:docMk/>
          <pc:sldMk cId="2598647270" sldId="1009"/>
        </pc:sldMkLst>
        <pc:spChg chg="mod">
          <ac:chgData name="First Presbyterian Church, Blairstown, NJ" userId="96d466b960cbaa79" providerId="LiveId" clId="{EAE4AB55-7174-4294-B168-64316E100F45}" dt="2025-06-05T16:09:39.417" v="314" actId="1035"/>
          <ac:spMkLst>
            <pc:docMk/>
            <pc:sldMk cId="2598647270" sldId="1009"/>
            <ac:spMk id="17410" creationId="{0E0652E2-17DF-D84D-FDF5-DE2F7B5E20EE}"/>
          </ac:spMkLst>
        </pc:spChg>
      </pc:sldChg>
      <pc:sldChg chg="modSp mod">
        <pc:chgData name="First Presbyterian Church, Blairstown, NJ" userId="96d466b960cbaa79" providerId="LiveId" clId="{EAE4AB55-7174-4294-B168-64316E100F45}" dt="2025-06-03T16:33:08.854" v="113" actId="6549"/>
        <pc:sldMkLst>
          <pc:docMk/>
          <pc:sldMk cId="3977046603" sldId="1012"/>
        </pc:sldMkLst>
        <pc:spChg chg="mod">
          <ac:chgData name="First Presbyterian Church, Blairstown, NJ" userId="96d466b960cbaa79" providerId="LiveId" clId="{EAE4AB55-7174-4294-B168-64316E100F45}" dt="2025-06-03T16:33:08.854" v="113" actId="6549"/>
          <ac:spMkLst>
            <pc:docMk/>
            <pc:sldMk cId="3977046603" sldId="1012"/>
            <ac:spMk id="82948" creationId="{3D4B35FA-816A-F2D8-27C0-05AA7752813B}"/>
          </ac:spMkLst>
        </pc:spChg>
      </pc:sldChg>
      <pc:sldChg chg="modSp mod">
        <pc:chgData name="First Presbyterian Church, Blairstown, NJ" userId="96d466b960cbaa79" providerId="LiveId" clId="{EAE4AB55-7174-4294-B168-64316E100F45}" dt="2025-06-05T15:25:52.354" v="306" actId="20577"/>
        <pc:sldMkLst>
          <pc:docMk/>
          <pc:sldMk cId="0" sldId="1027"/>
        </pc:sldMkLst>
        <pc:spChg chg="mod">
          <ac:chgData name="First Presbyterian Church, Blairstown, NJ" userId="96d466b960cbaa79" providerId="LiveId" clId="{EAE4AB55-7174-4294-B168-64316E100F45}" dt="2025-06-05T15:25:52.354" v="306" actId="20577"/>
          <ac:spMkLst>
            <pc:docMk/>
            <pc:sldMk cId="0" sldId="1027"/>
            <ac:spMk id="7170" creationId="{8EF1FF12-5DC1-4FF4-9F10-6F883AD9071E}"/>
          </ac:spMkLst>
        </pc:spChg>
      </pc:sldChg>
      <pc:sldChg chg="modSp del mod">
        <pc:chgData name="First Presbyterian Church, Blairstown, NJ" userId="96d466b960cbaa79" providerId="LiveId" clId="{EAE4AB55-7174-4294-B168-64316E100F45}" dt="2025-06-03T16:49:04.343" v="206" actId="47"/>
        <pc:sldMkLst>
          <pc:docMk/>
          <pc:sldMk cId="4025595284" sldId="1043"/>
        </pc:sldMkLst>
      </pc:sldChg>
      <pc:sldChg chg="modSp mod">
        <pc:chgData name="First Presbyterian Church, Blairstown, NJ" userId="96d466b960cbaa79" providerId="LiveId" clId="{EAE4AB55-7174-4294-B168-64316E100F45}" dt="2025-06-03T16:43:40.697" v="145" actId="6549"/>
        <pc:sldMkLst>
          <pc:docMk/>
          <pc:sldMk cId="2459266361" sldId="1061"/>
        </pc:sldMkLst>
        <pc:spChg chg="mod">
          <ac:chgData name="First Presbyterian Church, Blairstown, NJ" userId="96d466b960cbaa79" providerId="LiveId" clId="{EAE4AB55-7174-4294-B168-64316E100F45}" dt="2025-06-03T16:43:40.697" v="145" actId="6549"/>
          <ac:spMkLst>
            <pc:docMk/>
            <pc:sldMk cId="2459266361" sldId="1061"/>
            <ac:spMk id="17410" creationId="{4532FAAA-3A0F-4CF3-BD4A-7E5B879733B0}"/>
          </ac:spMkLst>
        </pc:spChg>
      </pc:sldChg>
      <pc:sldChg chg="del">
        <pc:chgData name="First Presbyterian Church, Blairstown, NJ" userId="96d466b960cbaa79" providerId="LiveId" clId="{EAE4AB55-7174-4294-B168-64316E100F45}" dt="2025-06-03T16:43:54.728" v="146" actId="47"/>
        <pc:sldMkLst>
          <pc:docMk/>
          <pc:sldMk cId="8705289" sldId="1062"/>
        </pc:sldMkLst>
      </pc:sldChg>
      <pc:sldChg chg="modSp mod">
        <pc:chgData name="First Presbyterian Church, Blairstown, NJ" userId="96d466b960cbaa79" providerId="LiveId" clId="{EAE4AB55-7174-4294-B168-64316E100F45}" dt="2025-06-03T16:55:24.820" v="278" actId="1036"/>
        <pc:sldMkLst>
          <pc:docMk/>
          <pc:sldMk cId="1029912824" sldId="1071"/>
        </pc:sldMkLst>
        <pc:spChg chg="mod">
          <ac:chgData name="First Presbyterian Church, Blairstown, NJ" userId="96d466b960cbaa79" providerId="LiveId" clId="{EAE4AB55-7174-4294-B168-64316E100F45}" dt="2025-06-03T16:55:24.820" v="278" actId="1036"/>
          <ac:spMkLst>
            <pc:docMk/>
            <pc:sldMk cId="1029912824" sldId="1071"/>
            <ac:spMk id="25602" creationId="{3C1CF077-8A5F-4010-AF46-0919BC272DA2}"/>
          </ac:spMkLst>
        </pc:spChg>
      </pc:sldChg>
      <pc:sldChg chg="del">
        <pc:chgData name="First Presbyterian Church, Blairstown, NJ" userId="96d466b960cbaa79" providerId="LiveId" clId="{EAE4AB55-7174-4294-B168-64316E100F45}" dt="2025-06-03T16:36:29.623" v="116" actId="47"/>
        <pc:sldMkLst>
          <pc:docMk/>
          <pc:sldMk cId="1980571433" sldId="1072"/>
        </pc:sldMkLst>
      </pc:sldChg>
      <pc:sldChg chg="del">
        <pc:chgData name="First Presbyterian Church, Blairstown, NJ" userId="96d466b960cbaa79" providerId="LiveId" clId="{EAE4AB55-7174-4294-B168-64316E100F45}" dt="2025-06-03T16:36:29.623" v="116" actId="47"/>
        <pc:sldMkLst>
          <pc:docMk/>
          <pc:sldMk cId="1067053079" sldId="1073"/>
        </pc:sldMkLst>
      </pc:sldChg>
      <pc:sldChg chg="del">
        <pc:chgData name="First Presbyterian Church, Blairstown, NJ" userId="96d466b960cbaa79" providerId="LiveId" clId="{EAE4AB55-7174-4294-B168-64316E100F45}" dt="2025-06-03T16:36:29.623" v="116" actId="47"/>
        <pc:sldMkLst>
          <pc:docMk/>
          <pc:sldMk cId="4120112876" sldId="1074"/>
        </pc:sldMkLst>
      </pc:sldChg>
      <pc:sldChg chg="del">
        <pc:chgData name="First Presbyterian Church, Blairstown, NJ" userId="96d466b960cbaa79" providerId="LiveId" clId="{EAE4AB55-7174-4294-B168-64316E100F45}" dt="2025-06-03T16:36:29.623" v="116" actId="47"/>
        <pc:sldMkLst>
          <pc:docMk/>
          <pc:sldMk cId="4220945290" sldId="1075"/>
        </pc:sldMkLst>
      </pc:sldChg>
      <pc:sldChg chg="del">
        <pc:chgData name="First Presbyterian Church, Blairstown, NJ" userId="96d466b960cbaa79" providerId="LiveId" clId="{EAE4AB55-7174-4294-B168-64316E100F45}" dt="2025-06-03T16:36:29.623" v="116" actId="47"/>
        <pc:sldMkLst>
          <pc:docMk/>
          <pc:sldMk cId="458379310" sldId="1076"/>
        </pc:sldMkLst>
      </pc:sldChg>
      <pc:sldChg chg="del">
        <pc:chgData name="First Presbyterian Church, Blairstown, NJ" userId="96d466b960cbaa79" providerId="LiveId" clId="{EAE4AB55-7174-4294-B168-64316E100F45}" dt="2025-06-03T16:36:29.623" v="116" actId="47"/>
        <pc:sldMkLst>
          <pc:docMk/>
          <pc:sldMk cId="107843777" sldId="1077"/>
        </pc:sldMkLst>
      </pc:sldChg>
      <pc:sldChg chg="del">
        <pc:chgData name="First Presbyterian Church, Blairstown, NJ" userId="96d466b960cbaa79" providerId="LiveId" clId="{EAE4AB55-7174-4294-B168-64316E100F45}" dt="2025-06-03T16:36:29.623" v="116" actId="47"/>
        <pc:sldMkLst>
          <pc:docMk/>
          <pc:sldMk cId="2033643490" sldId="1078"/>
        </pc:sldMkLst>
      </pc:sldChg>
      <pc:sldChg chg="del">
        <pc:chgData name="First Presbyterian Church, Blairstown, NJ" userId="96d466b960cbaa79" providerId="LiveId" clId="{EAE4AB55-7174-4294-B168-64316E100F45}" dt="2025-06-03T16:36:29.623" v="116" actId="47"/>
        <pc:sldMkLst>
          <pc:docMk/>
          <pc:sldMk cId="3505595837" sldId="1079"/>
        </pc:sldMkLst>
      </pc:sldChg>
      <pc:sldChg chg="del">
        <pc:chgData name="First Presbyterian Church, Blairstown, NJ" userId="96d466b960cbaa79" providerId="LiveId" clId="{EAE4AB55-7174-4294-B168-64316E100F45}" dt="2025-06-03T16:36:29.623" v="116" actId="47"/>
        <pc:sldMkLst>
          <pc:docMk/>
          <pc:sldMk cId="22982690" sldId="1080"/>
        </pc:sldMkLst>
      </pc:sldChg>
      <pc:sldChg chg="del">
        <pc:chgData name="First Presbyterian Church, Blairstown, NJ" userId="96d466b960cbaa79" providerId="LiveId" clId="{EAE4AB55-7174-4294-B168-64316E100F45}" dt="2025-06-03T16:36:29.623" v="116" actId="47"/>
        <pc:sldMkLst>
          <pc:docMk/>
          <pc:sldMk cId="2234902294" sldId="1082"/>
        </pc:sldMkLst>
      </pc:sldChg>
      <pc:sldChg chg="modSp mod">
        <pc:chgData name="First Presbyterian Church, Blairstown, NJ" userId="96d466b960cbaa79" providerId="LiveId" clId="{EAE4AB55-7174-4294-B168-64316E100F45}" dt="2025-06-05T16:09:55.560" v="317" actId="20577"/>
        <pc:sldMkLst>
          <pc:docMk/>
          <pc:sldMk cId="2809576640" sldId="1084"/>
        </pc:sldMkLst>
        <pc:spChg chg="mod">
          <ac:chgData name="First Presbyterian Church, Blairstown, NJ" userId="96d466b960cbaa79" providerId="LiveId" clId="{EAE4AB55-7174-4294-B168-64316E100F45}" dt="2025-06-05T16:09:55.560" v="317" actId="20577"/>
          <ac:spMkLst>
            <pc:docMk/>
            <pc:sldMk cId="2809576640" sldId="1084"/>
            <ac:spMk id="17410" creationId="{0E0652E2-17DF-D84D-FDF5-DE2F7B5E20EE}"/>
          </ac:spMkLst>
        </pc:spChg>
      </pc:sldChg>
      <pc:sldChg chg="modSp mod">
        <pc:chgData name="First Presbyterian Church, Blairstown, NJ" userId="96d466b960cbaa79" providerId="LiveId" clId="{EAE4AB55-7174-4294-B168-64316E100F45}" dt="2025-06-05T16:10:04.725" v="321" actId="6549"/>
        <pc:sldMkLst>
          <pc:docMk/>
          <pc:sldMk cId="1048547890" sldId="1085"/>
        </pc:sldMkLst>
        <pc:spChg chg="mod">
          <ac:chgData name="First Presbyterian Church, Blairstown, NJ" userId="96d466b960cbaa79" providerId="LiveId" clId="{EAE4AB55-7174-4294-B168-64316E100F45}" dt="2025-06-05T16:10:04.725" v="321" actId="6549"/>
          <ac:spMkLst>
            <pc:docMk/>
            <pc:sldMk cId="1048547890" sldId="1085"/>
            <ac:spMk id="17410" creationId="{0E0652E2-17DF-D84D-FDF5-DE2F7B5E20EE}"/>
          </ac:spMkLst>
        </pc:spChg>
      </pc:sldChg>
      <pc:sldChg chg="modSp mod">
        <pc:chgData name="First Presbyterian Church, Blairstown, NJ" userId="96d466b960cbaa79" providerId="LiveId" clId="{EAE4AB55-7174-4294-B168-64316E100F45}" dt="2025-06-03T17:14:26.645" v="294" actId="20577"/>
        <pc:sldMkLst>
          <pc:docMk/>
          <pc:sldMk cId="4086339511" sldId="1086"/>
        </pc:sldMkLst>
        <pc:spChg chg="mod">
          <ac:chgData name="First Presbyterian Church, Blairstown, NJ" userId="96d466b960cbaa79" providerId="LiveId" clId="{EAE4AB55-7174-4294-B168-64316E100F45}" dt="2025-06-03T17:14:26.645" v="294" actId="20577"/>
          <ac:spMkLst>
            <pc:docMk/>
            <pc:sldMk cId="4086339511" sldId="1086"/>
            <ac:spMk id="21506" creationId="{3C3A8BB6-9090-F4E7-B798-40CC0F79CA8C}"/>
          </ac:spMkLst>
        </pc:spChg>
      </pc:sldChg>
      <pc:sldChg chg="modSp mod">
        <pc:chgData name="First Presbyterian Church, Blairstown, NJ" userId="96d466b960cbaa79" providerId="LiveId" clId="{EAE4AB55-7174-4294-B168-64316E100F45}" dt="2025-06-03T17:15:16.741" v="304" actId="20577"/>
        <pc:sldMkLst>
          <pc:docMk/>
          <pc:sldMk cId="1498186027" sldId="1087"/>
        </pc:sldMkLst>
        <pc:spChg chg="mod">
          <ac:chgData name="First Presbyterian Church, Blairstown, NJ" userId="96d466b960cbaa79" providerId="LiveId" clId="{EAE4AB55-7174-4294-B168-64316E100F45}" dt="2025-06-03T17:15:16.741" v="304" actId="20577"/>
          <ac:spMkLst>
            <pc:docMk/>
            <pc:sldMk cId="1498186027" sldId="1087"/>
            <ac:spMk id="21506" creationId="{3C3A8BB6-9090-F4E7-B798-40CC0F79CA8C}"/>
          </ac:spMkLst>
        </pc:spChg>
      </pc:sldChg>
      <pc:sldChg chg="modSp add mod">
        <pc:chgData name="First Presbyterian Church, Blairstown, NJ" userId="96d466b960cbaa79" providerId="LiveId" clId="{EAE4AB55-7174-4294-B168-64316E100F45}" dt="2025-06-03T15:26:14.282" v="104" actId="20577"/>
        <pc:sldMkLst>
          <pc:docMk/>
          <pc:sldMk cId="2191833132" sldId="1088"/>
        </pc:sldMkLst>
        <pc:spChg chg="mod">
          <ac:chgData name="First Presbyterian Church, Blairstown, NJ" userId="96d466b960cbaa79" providerId="LiveId" clId="{EAE4AB55-7174-4294-B168-64316E100F45}" dt="2025-06-03T15:26:14.282" v="104" actId="20577"/>
          <ac:spMkLst>
            <pc:docMk/>
            <pc:sldMk cId="2191833132" sldId="1088"/>
            <ac:spMk id="7170" creationId="{7C66F7AA-DC51-6A7D-4D09-F5355A9AB2CD}"/>
          </ac:spMkLst>
        </pc:spChg>
      </pc:sldChg>
      <pc:sldChg chg="delSp modSp add mod">
        <pc:chgData name="First Presbyterian Church, Blairstown, NJ" userId="96d466b960cbaa79" providerId="LiveId" clId="{EAE4AB55-7174-4294-B168-64316E100F45}" dt="2025-06-03T16:47:24.218" v="189" actId="478"/>
        <pc:sldMkLst>
          <pc:docMk/>
          <pc:sldMk cId="3982184478" sldId="1089"/>
        </pc:sldMkLst>
        <pc:spChg chg="mod">
          <ac:chgData name="First Presbyterian Church, Blairstown, NJ" userId="96d466b960cbaa79" providerId="LiveId" clId="{EAE4AB55-7174-4294-B168-64316E100F45}" dt="2025-06-03T16:47:20.384" v="188" actId="6549"/>
          <ac:spMkLst>
            <pc:docMk/>
            <pc:sldMk cId="3982184478" sldId="1089"/>
            <ac:spMk id="20482" creationId="{B5ADA407-0B55-4420-A0DD-CA7C81EA31D3}"/>
          </ac:spMkLst>
        </pc:spChg>
      </pc:sldChg>
      <pc:sldChg chg="delSp modSp add mod">
        <pc:chgData name="First Presbyterian Church, Blairstown, NJ" userId="96d466b960cbaa79" providerId="LiveId" clId="{EAE4AB55-7174-4294-B168-64316E100F45}" dt="2025-06-03T16:48:01.909" v="201" actId="6549"/>
        <pc:sldMkLst>
          <pc:docMk/>
          <pc:sldMk cId="1239980191" sldId="1090"/>
        </pc:sldMkLst>
        <pc:spChg chg="mod">
          <ac:chgData name="First Presbyterian Church, Blairstown, NJ" userId="96d466b960cbaa79" providerId="LiveId" clId="{EAE4AB55-7174-4294-B168-64316E100F45}" dt="2025-06-03T16:48:01.909" v="201" actId="6549"/>
          <ac:spMkLst>
            <pc:docMk/>
            <pc:sldMk cId="1239980191" sldId="1090"/>
            <ac:spMk id="20482" creationId="{DE61B4D8-E19D-6128-9A2E-B7149AB23B18}"/>
          </ac:spMkLst>
        </pc:spChg>
      </pc:sldChg>
      <pc:sldChg chg="modSp add mod">
        <pc:chgData name="First Presbyterian Church, Blairstown, NJ" userId="96d466b960cbaa79" providerId="LiveId" clId="{EAE4AB55-7174-4294-B168-64316E100F45}" dt="2025-06-03T16:48:08.149" v="204" actId="6549"/>
        <pc:sldMkLst>
          <pc:docMk/>
          <pc:sldMk cId="2461421166" sldId="1091"/>
        </pc:sldMkLst>
        <pc:spChg chg="mod">
          <ac:chgData name="First Presbyterian Church, Blairstown, NJ" userId="96d466b960cbaa79" providerId="LiveId" clId="{EAE4AB55-7174-4294-B168-64316E100F45}" dt="2025-06-03T16:48:08.149" v="204" actId="6549"/>
          <ac:spMkLst>
            <pc:docMk/>
            <pc:sldMk cId="2461421166" sldId="1091"/>
            <ac:spMk id="20482" creationId="{92B03E8F-2197-63C3-32EF-A2925E468713}"/>
          </ac:spMkLst>
        </pc:spChg>
      </pc:sldChg>
      <pc:sldChg chg="modSp add mod">
        <pc:chgData name="First Presbyterian Church, Blairstown, NJ" userId="96d466b960cbaa79" providerId="LiveId" clId="{EAE4AB55-7174-4294-B168-64316E100F45}" dt="2025-06-03T16:55:02.591" v="267" actId="20577"/>
        <pc:sldMkLst>
          <pc:docMk/>
          <pc:sldMk cId="3267822642" sldId="1092"/>
        </pc:sldMkLst>
        <pc:spChg chg="mod">
          <ac:chgData name="First Presbyterian Church, Blairstown, NJ" userId="96d466b960cbaa79" providerId="LiveId" clId="{EAE4AB55-7174-4294-B168-64316E100F45}" dt="2025-06-03T16:55:02.591" v="267" actId="20577"/>
          <ac:spMkLst>
            <pc:docMk/>
            <pc:sldMk cId="3267822642" sldId="1092"/>
            <ac:spMk id="25602" creationId="{686A60C5-9EB5-B576-9380-CF4EBF4E22C2}"/>
          </ac:spMkLst>
        </pc:spChg>
      </pc:sldChg>
      <pc:sldChg chg="modSp add mod">
        <pc:chgData name="First Presbyterian Church, Blairstown, NJ" userId="96d466b960cbaa79" providerId="LiveId" clId="{EAE4AB55-7174-4294-B168-64316E100F45}" dt="2025-06-03T16:55:17.088" v="270" actId="6549"/>
        <pc:sldMkLst>
          <pc:docMk/>
          <pc:sldMk cId="3757623203" sldId="1093"/>
        </pc:sldMkLst>
        <pc:spChg chg="mod">
          <ac:chgData name="First Presbyterian Church, Blairstown, NJ" userId="96d466b960cbaa79" providerId="LiveId" clId="{EAE4AB55-7174-4294-B168-64316E100F45}" dt="2025-06-03T16:55:17.088" v="270" actId="6549"/>
          <ac:spMkLst>
            <pc:docMk/>
            <pc:sldMk cId="3757623203" sldId="1093"/>
            <ac:spMk id="25602" creationId="{65641604-2EA5-A9B5-C7C4-DFEFC0E52B40}"/>
          </ac:spMkLst>
        </pc:spChg>
      </pc:sldChg>
      <pc:sldChg chg="add">
        <pc:chgData name="First Presbyterian Church, Blairstown, NJ" userId="96d466b960cbaa79" providerId="LiveId" clId="{EAE4AB55-7174-4294-B168-64316E100F45}" dt="2025-06-03T17:10:49.747" v="282"/>
        <pc:sldMkLst>
          <pc:docMk/>
          <pc:sldMk cId="0" sldId="109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06/06/2025</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3FF2536-355F-4D46-9DAB-C26512789BB9}"/>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6DEAD90-9D01-4AB0-ADA7-AED832E8D66E}"/>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9C61861B-A329-45E4-AB6F-551BE9FEA9A8}"/>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3</a:t>
            </a:fld>
            <a:endParaRPr lang="en-US" altLang="en-US">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179F2-BC79-3EA4-D69A-88DC5A49CF4B}"/>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AD3D3EFD-005B-13A8-8D19-1A7611640FA7}"/>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65386C39-F860-0294-EA1D-74092379FEA9}"/>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EFB4A4F1-9D3E-EA9A-DFB6-0B3B3B51DDAE}"/>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4</a:t>
            </a:fld>
            <a:endParaRPr lang="en-US" altLang="en-US">
              <a:latin typeface="Tahoma" panose="020B0604030504040204" pitchFamily="34" charset="0"/>
            </a:endParaRPr>
          </a:p>
        </p:txBody>
      </p:sp>
    </p:spTree>
    <p:extLst>
      <p:ext uri="{BB962C8B-B14F-4D97-AF65-F5344CB8AC3E}">
        <p14:creationId xmlns:p14="http://schemas.microsoft.com/office/powerpoint/2010/main" val="3939162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9</a:t>
            </a:fld>
            <a:endParaRPr lang="en-US" altLang="en-US">
              <a:latin typeface="Tahoma" panose="020B0604030504040204" pitchFamily="34" charset="0"/>
            </a:endParaRPr>
          </a:p>
        </p:txBody>
      </p:sp>
    </p:spTree>
    <p:extLst>
      <p:ext uri="{BB962C8B-B14F-4D97-AF65-F5344CB8AC3E}">
        <p14:creationId xmlns:p14="http://schemas.microsoft.com/office/powerpoint/2010/main" val="4105833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10</a:t>
            </a:fld>
            <a:endParaRPr lang="en-US" altLang="en-US">
              <a:latin typeface="Tahoma" panose="020B060403050404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11</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92838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5812195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1554138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50959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411583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4490199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32030543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183137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352166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428370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285714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401312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1284546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390223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06/06/2025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202957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5391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8653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625571683"/>
      </p:ext>
    </p:extLst>
  </p:cSld>
  <p:clrMap bg1="dk1" tx1="lt1" bg2="dk2" tx2="lt2" accent1="accent1" accent2="accent2" accent3="accent3" accent4="accent4" accent5="accent5" accent6="accent6" hlink="hlink" folHlink="folHlink"/>
  <p:sldLayoutIdLst>
    <p:sldLayoutId id="2147487050" r:id="rId1"/>
    <p:sldLayoutId id="2147487051" r:id="rId2"/>
    <p:sldLayoutId id="2147487052" r:id="rId3"/>
    <p:sldLayoutId id="2147487053" r:id="rId4"/>
    <p:sldLayoutId id="2147487054" r:id="rId5"/>
    <p:sldLayoutId id="2147487055" r:id="rId6"/>
    <p:sldLayoutId id="2147487056" r:id="rId7"/>
    <p:sldLayoutId id="2147487057" r:id="rId8"/>
    <p:sldLayoutId id="2147487058" r:id="rId9"/>
    <p:sldLayoutId id="2147487059" r:id="rId10"/>
    <p:sldLayoutId id="2147487060" r:id="rId11"/>
    <p:sldLayoutId id="2147487061" r:id="rId12"/>
    <p:sldLayoutId id="2147487062" r:id="rId13"/>
    <p:sldLayoutId id="2147487063" r:id="rId14"/>
    <p:sldLayoutId id="2147487064" r:id="rId15"/>
    <p:sldLayoutId id="2147487065" r:id="rId16"/>
    <p:sldLayoutId id="2147487066"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fire&#10;&#10;Description automatically generated">
            <a:extLst>
              <a:ext uri="{FF2B5EF4-FFF2-40B4-BE49-F238E27FC236}">
                <a16:creationId xmlns:a16="http://schemas.microsoft.com/office/drawing/2014/main" id="{69E650FD-3483-7BA0-D678-CC1CB118E8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4" name="Rectangle 2">
            <a:extLst>
              <a:ext uri="{FF2B5EF4-FFF2-40B4-BE49-F238E27FC236}">
                <a16:creationId xmlns:a16="http://schemas.microsoft.com/office/drawing/2014/main" id="{02E2BF9B-5F9A-4FF4-983C-E7485C50FDBA}"/>
              </a:ext>
            </a:extLst>
          </p:cNvPr>
          <p:cNvSpPr>
            <a:spLocks noChangeArrowheads="1"/>
          </p:cNvSpPr>
          <p:nvPr/>
        </p:nvSpPr>
        <p:spPr bwMode="auto">
          <a:xfrm>
            <a:off x="762000" y="381000"/>
            <a:ext cx="4038600" cy="502702"/>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solidFill>
                  <a:srgbClr val="FFC000"/>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Enter in  SILENCE</a:t>
            </a:r>
          </a:p>
        </p:txBody>
      </p:sp>
      <p:sp>
        <p:nvSpPr>
          <p:cNvPr id="2" name="Rectangle 2">
            <a:extLst>
              <a:ext uri="{FF2B5EF4-FFF2-40B4-BE49-F238E27FC236}">
                <a16:creationId xmlns:a16="http://schemas.microsoft.com/office/drawing/2014/main" id="{F35B2FEC-53B6-5BC9-E91D-656E93A2A76F}"/>
              </a:ext>
            </a:extLst>
          </p:cNvPr>
          <p:cNvSpPr>
            <a:spLocks noChangeArrowheads="1"/>
          </p:cNvSpPr>
          <p:nvPr/>
        </p:nvSpPr>
        <p:spPr bwMode="auto">
          <a:xfrm>
            <a:off x="571500" y="1013351"/>
            <a:ext cx="4419600" cy="502702"/>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solidFill>
                  <a:srgbClr val="FFC000"/>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Wait with REVERENCE </a:t>
            </a:r>
          </a:p>
        </p:txBody>
      </p:sp>
      <p:sp>
        <p:nvSpPr>
          <p:cNvPr id="3" name="Rectangle 2">
            <a:extLst>
              <a:ext uri="{FF2B5EF4-FFF2-40B4-BE49-F238E27FC236}">
                <a16:creationId xmlns:a16="http://schemas.microsoft.com/office/drawing/2014/main" id="{93D531A8-D815-B254-754D-1F76EC61B7C3}"/>
              </a:ext>
            </a:extLst>
          </p:cNvPr>
          <p:cNvSpPr>
            <a:spLocks noChangeArrowheads="1"/>
          </p:cNvSpPr>
          <p:nvPr/>
        </p:nvSpPr>
        <p:spPr bwMode="auto">
          <a:xfrm>
            <a:off x="609600" y="1645702"/>
            <a:ext cx="3962400" cy="502702"/>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0"/>
              </a:spcAft>
              <a:buClrTx/>
              <a:buSzTx/>
              <a:buFontTx/>
              <a:buNone/>
              <a:defRPr/>
            </a:pPr>
            <a:r>
              <a:rPr lang="en-US" altLang="en-US" sz="2800" i="1" dirty="0">
                <a:solidFill>
                  <a:srgbClr val="FFC000"/>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Worship from JOY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CELEBRATING CHRIST’S FORGIVENESS:  </a:t>
            </a: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466        v. 1</a:t>
            </a:r>
          </a:p>
          <a:p>
            <a:pPr marL="0" indent="0" algn="ctr">
              <a:buFont typeface="Wingdings" panose="05000000000000000000" pitchFamily="2" charset="2"/>
              <a:buNone/>
              <a:defRPr/>
            </a:pP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O For a Thousand Tongues to Sing</a:t>
            </a:r>
          </a:p>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 for a thousand tongues to sing</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My dear Redeemer’s praise,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glories of my God and King,</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triumphs of God's grace!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1143000" y="76200"/>
            <a:ext cx="8001000" cy="5410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50000"/>
              </a:lnSpc>
              <a:spcBef>
                <a:spcPts val="0"/>
              </a:spcBef>
              <a:spcAft>
                <a:spcPts val="0"/>
              </a:spcAft>
              <a:buNone/>
              <a:tabLst>
                <a:tab pos="5429250" algn="r"/>
              </a:tabLst>
            </a:pPr>
            <a:r>
              <a:rPr lang="en-US" sz="2400" kern="1400" dirty="0">
                <a:solidFill>
                  <a:schemeClr val="tx1"/>
                </a:solidFill>
                <a:effectLst/>
                <a:latin typeface="+mj-lt"/>
                <a:ea typeface="Times New Roman" panose="02020603050405020304" pitchFamily="18" charset="0"/>
                <a:cs typeface="Times New Roman" panose="02020603050405020304" pitchFamily="18" charset="0"/>
              </a:rPr>
              <a:t>Pastor: The peace of Christ be with you.     </a:t>
            </a:r>
            <a:r>
              <a:rPr lang="en-US" sz="3200" b="1" kern="1400" dirty="0">
                <a:solidFill>
                  <a:schemeClr val="tx1"/>
                </a:solidFill>
                <a:effectLst/>
                <a:latin typeface="+mj-lt"/>
                <a:ea typeface="Times New Roman" panose="02020603050405020304" pitchFamily="18" charset="0"/>
                <a:cs typeface="Times New Roman" panose="02020603050405020304" pitchFamily="18" charset="0"/>
              </a:rPr>
              <a:t>People: And also with you.</a:t>
            </a:r>
          </a:p>
          <a:p>
            <a:pPr marL="2286000" marR="0" indent="-400050">
              <a:lnSpc>
                <a:spcPct val="115000"/>
              </a:lnSpc>
              <a:spcBef>
                <a:spcPts val="0"/>
              </a:spcBef>
              <a:spcAft>
                <a:spcPts val="0"/>
              </a:spcAft>
              <a:buNone/>
              <a:tabLst>
                <a:tab pos="5429250" algn="r"/>
              </a:tabLst>
            </a:pPr>
            <a:endParaRPr lang="en-US" sz="2400"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Welcome one another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with Christ’s peace.</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indent="0" algn="ctr">
              <a:spcBef>
                <a:spcPts val="0"/>
              </a:spcBef>
              <a:spcAft>
                <a:spcPts val="0"/>
              </a:spcAft>
              <a:buNone/>
            </a:pPr>
            <a:r>
              <a:rPr lang="en-US" sz="2800" b="1" i="1" kern="1400" dirty="0">
                <a:solidFill>
                  <a:schemeClr val="tx1"/>
                </a:solidFill>
                <a:effectLst/>
                <a:ea typeface="Times New Roman" panose="02020603050405020304" pitchFamily="18" charset="0"/>
                <a:cs typeface="Times New Roman" panose="02020603050405020304" pitchFamily="18" charset="0"/>
              </a:rPr>
              <a:t>~ Children may go downstairs for Sunday School ~ </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1524000"/>
            <a:ext cx="2162665" cy="3124200"/>
          </a:xfrm>
          <a:prstGeom prst="rect">
            <a:avLst/>
          </a:prstGeom>
        </p:spPr>
      </p:pic>
    </p:spTree>
    <p:extLst>
      <p:ext uri="{BB962C8B-B14F-4D97-AF65-F5344CB8AC3E}">
        <p14:creationId xmlns:p14="http://schemas.microsoft.com/office/powerpoint/2010/main" val="3505342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381000" y="226397"/>
            <a:ext cx="86106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eaLnBrk="1" hangingPunct="1">
              <a:lnSpc>
                <a:spcPct val="150000"/>
              </a:lnSpc>
              <a:spcBef>
                <a:spcPct val="0"/>
              </a:spcBef>
              <a:buClrTx/>
              <a:buSzTx/>
              <a:buNone/>
              <a:defRPr/>
            </a:pPr>
            <a:r>
              <a:rPr lang="en-US" altLang="en-US" sz="2400" b="0" dirty="0">
                <a:effectLst>
                  <a:outerShdw blurRad="38100" dist="38100" dir="2700000" algn="tl">
                    <a:srgbClr val="000000">
                      <a:alpha val="43137"/>
                    </a:srgbClr>
                  </a:outerShdw>
                </a:effectLst>
              </a:rPr>
              <a:t>GIVING OF OUR GIFTS &amp; OFFERTORY:</a:t>
            </a:r>
          </a:p>
          <a:p>
            <a:pPr algn="ctr"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Our God has blessed us, so let us extend </a:t>
            </a:r>
            <a:br>
              <a:rPr lang="en-US" altLang="en-US" sz="2400" b="0" dirty="0">
                <a:effectLst>
                  <a:outerShdw blurRad="38100" dist="38100" dir="2700000" algn="tl">
                    <a:srgbClr val="000000">
                      <a:alpha val="43137"/>
                    </a:srgbClr>
                  </a:outerShdw>
                </a:effectLst>
              </a:rPr>
            </a:br>
            <a:r>
              <a:rPr lang="en-US" altLang="en-US" sz="2400" b="0" dirty="0">
                <a:effectLst>
                  <a:outerShdw blurRad="38100" dist="38100" dir="2700000" algn="tl">
                    <a:srgbClr val="000000">
                      <a:alpha val="43137"/>
                    </a:srgbClr>
                  </a:outerShdw>
                </a:effectLst>
              </a:rPr>
              <a:t>God’s Blessing as we present our Tithes and Offerings.</a:t>
            </a:r>
          </a:p>
          <a:p>
            <a:pPr algn="ctr" eaLnBrk="1" hangingPunct="1">
              <a:spcBef>
                <a:spcPct val="0"/>
              </a:spcBef>
              <a:spcAft>
                <a:spcPts val="600"/>
              </a:spcAft>
              <a:buClrTx/>
              <a:buSzTx/>
              <a:buFontTx/>
              <a:buNone/>
              <a:defRPr/>
            </a:pPr>
            <a:endParaRPr lang="en-US" altLang="en-US" sz="2000" b="0" i="1" dirty="0">
              <a:effectLst>
                <a:outerShdw blurRad="38100" dist="38100" dir="2700000" algn="tl">
                  <a:srgbClr val="000000">
                    <a:alpha val="43137"/>
                  </a:srgbClr>
                </a:outerShdw>
              </a:effectLst>
              <a:latin typeface="+mj-lt"/>
            </a:endParaRPr>
          </a:p>
          <a:p>
            <a:pPr algn="ctr" eaLnBrk="1" hangingPunct="1">
              <a:spcBef>
                <a:spcPct val="0"/>
              </a:spcBef>
              <a:spcAft>
                <a:spcPts val="600"/>
              </a:spcAft>
              <a:buClrTx/>
              <a:buSzTx/>
              <a:buFontTx/>
              <a:buNone/>
              <a:defRPr/>
            </a:pPr>
            <a:r>
              <a:rPr lang="en-US" altLang="en-US" sz="2800" b="0" i="1" dirty="0">
                <a:effectLst>
                  <a:outerShdw blurRad="38100" dist="38100" dir="2700000" algn="tl">
                    <a:srgbClr val="000000">
                      <a:alpha val="43137"/>
                    </a:srgbClr>
                  </a:outerShdw>
                </a:effectLst>
                <a:latin typeface="+mj-lt"/>
              </a:rPr>
              <a:t>Thank you for being faithful stewards of your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church family with your prayers, your time,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talent, and your financial resources. </a:t>
            </a:r>
          </a:p>
          <a:p>
            <a:pPr algn="ctr" eaLnBrk="1" hangingPunct="1">
              <a:spcBef>
                <a:spcPct val="0"/>
              </a:spcBef>
              <a:spcAft>
                <a:spcPts val="600"/>
              </a:spcAft>
              <a:buClrTx/>
              <a:buSzTx/>
              <a:buFontTx/>
              <a:buNone/>
              <a:defRPr/>
            </a:pPr>
            <a:endParaRPr lang="en-US" altLang="en-US" sz="1800" b="0" i="1" dirty="0">
              <a:effectLst>
                <a:outerShdw blurRad="38100" dist="38100" dir="2700000" algn="tl">
                  <a:srgbClr val="000000">
                    <a:alpha val="43137"/>
                  </a:srgbClr>
                </a:outerShdw>
              </a:effectLst>
            </a:endParaRPr>
          </a:p>
          <a:p>
            <a:pPr eaLnBrk="1" hangingPunct="1">
              <a:spcBef>
                <a:spcPct val="0"/>
              </a:spcBef>
              <a:spcAft>
                <a:spcPts val="600"/>
              </a:spcAft>
              <a:buClrTx/>
              <a:buSzTx/>
              <a:buFontTx/>
              <a:buNone/>
              <a:defRPr/>
            </a:pPr>
            <a:r>
              <a:rPr lang="en-US" altLang="en-US" sz="2000" b="0" i="1" dirty="0">
                <a:effectLst>
                  <a:outerShdw blurRad="38100" dist="38100" dir="2700000" algn="tl">
                    <a:srgbClr val="000000">
                      <a:alpha val="43137"/>
                    </a:srgbClr>
                  </a:outerShdw>
                </a:effectLst>
              </a:rPr>
              <a:t>Contributions may also be made: </a:t>
            </a:r>
          </a:p>
          <a:p>
            <a:pPr marL="342900" indent="-342900" eaLnBrk="1" hangingPunct="1">
              <a:spcBef>
                <a:spcPct val="0"/>
              </a:spcBef>
              <a:spcAft>
                <a:spcPts val="600"/>
              </a:spcAft>
              <a:buClrTx/>
              <a:buSzTx/>
              <a:defRPr/>
            </a:pPr>
            <a:r>
              <a:rPr lang="en-US" altLang="en-US" sz="2000" b="0" i="1" dirty="0">
                <a:effectLst>
                  <a:outerShdw blurRad="38100" dist="38100" dir="2700000" algn="tl">
                    <a:srgbClr val="000000">
                      <a:alpha val="43137"/>
                    </a:srgbClr>
                  </a:outerShdw>
                </a:effectLst>
              </a:rPr>
              <a:t>Electronically on the church website at fpcb-nj.org; </a:t>
            </a:r>
          </a:p>
          <a:p>
            <a:pPr marL="342900" indent="-342900" eaLnBrk="1" hangingPunct="1">
              <a:spcBef>
                <a:spcPct val="0"/>
              </a:spcBef>
              <a:spcAft>
                <a:spcPts val="600"/>
              </a:spcAft>
              <a:buClrTx/>
              <a:buSzTx/>
              <a:defRPr/>
            </a:pPr>
            <a:r>
              <a:rPr lang="en-US" altLang="en-US" sz="2000" b="0" i="1" dirty="0">
                <a:effectLst>
                  <a:outerShdw blurRad="38100" dist="38100" dir="2700000" algn="tl">
                    <a:srgbClr val="000000">
                      <a:alpha val="43137"/>
                    </a:srgbClr>
                  </a:outerShdw>
                </a:effectLst>
              </a:rPr>
              <a:t>By reoccurring electronic withdrawal; or by</a:t>
            </a:r>
          </a:p>
          <a:p>
            <a:pPr marL="342900" indent="-342900" eaLnBrk="1" hangingPunct="1">
              <a:spcBef>
                <a:spcPct val="0"/>
              </a:spcBef>
              <a:spcAft>
                <a:spcPts val="600"/>
              </a:spcAft>
              <a:buClrTx/>
              <a:buSzTx/>
              <a:defRPr/>
            </a:pPr>
            <a:r>
              <a:rPr lang="en-US" altLang="en-US" sz="2000" b="0" i="1" dirty="0">
                <a:effectLst>
                  <a:outerShdw blurRad="38100" dist="38100" dir="2700000" algn="tl">
                    <a:srgbClr val="000000">
                      <a:alpha val="43137"/>
                    </a:srgbClr>
                  </a:outerShdw>
                </a:effectLst>
              </a:rPr>
              <a:t>By mailing your offering to the church: P.O. Box 385, Blairstown, NJ.</a:t>
            </a:r>
          </a:p>
        </p:txBody>
      </p:sp>
    </p:spTree>
    <p:extLst>
      <p:ext uri="{BB962C8B-B14F-4D97-AF65-F5344CB8AC3E}">
        <p14:creationId xmlns:p14="http://schemas.microsoft.com/office/powerpoint/2010/main" val="3009477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18D379B-1776-4E20-869C-FAA25FE77D6D}"/>
              </a:ext>
            </a:extLst>
          </p:cNvPr>
          <p:cNvSpPr txBox="1">
            <a:spLocks noChangeArrowheads="1"/>
          </p:cNvSpPr>
          <p:nvPr/>
        </p:nvSpPr>
        <p:spPr bwMode="auto">
          <a:xfrm>
            <a:off x="228600" y="248245"/>
            <a:ext cx="8839200"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lnSpc>
                <a:spcPct val="150000"/>
              </a:lnSpc>
              <a:spcBef>
                <a:spcPct val="0"/>
              </a:spcBef>
              <a:buClrTx/>
              <a:buSzTx/>
              <a:buFontTx/>
              <a:buNone/>
              <a:defRPr/>
            </a:pPr>
            <a:r>
              <a:rPr lang="en-US" altLang="en-US" sz="2400" b="0" dirty="0">
                <a:effectLst>
                  <a:outerShdw blurRad="38100" dist="38100" dir="2700000" algn="tl">
                    <a:srgbClr val="000000">
                      <a:alpha val="43137"/>
                    </a:srgbClr>
                  </a:outerShdw>
                </a:effectLst>
              </a:rPr>
              <a:t>* DOXOLOGY:  </a:t>
            </a:r>
            <a:r>
              <a:rPr lang="en-US" altLang="en-US" sz="2400" b="0" i="1" dirty="0">
                <a:effectLst>
                  <a:outerShdw blurRad="38100" dist="38100" dir="2700000" algn="tl">
                    <a:srgbClr val="000000">
                      <a:alpha val="43137"/>
                    </a:srgbClr>
                  </a:outerShdw>
                </a:effectLst>
              </a:rPr>
              <a:t>No. 592    Praise God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Praise God, from whom all blessings flow; praise God all creatures here below; Praise God above, ye heavenly host;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Praise Father, Son, and Holy Ghost. Amen.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a:t>
            </a:r>
          </a:p>
          <a:p>
            <a:pPr marL="1206500" indent="-1206500" eaLnBrk="1" hangingPunct="1">
              <a:spcBef>
                <a:spcPct val="0"/>
              </a:spcBef>
              <a:buClrTx/>
              <a:buSzTx/>
              <a:buFontTx/>
              <a:buNone/>
              <a:defRPr/>
            </a:pPr>
            <a:endParaRPr lang="en-US" altLang="en-US" sz="2500" dirty="0">
              <a:effectLst>
                <a:outerShdw blurRad="38100" dist="38100" dir="2700000" algn="tl">
                  <a:srgbClr val="000000">
                    <a:alpha val="43137"/>
                  </a:srgbClr>
                </a:outerShdw>
              </a:effectLst>
            </a:endParaRPr>
          </a:p>
          <a:p>
            <a:pPr marL="1206500" indent="-1206500" eaLnBrk="1" hangingPunct="1">
              <a:spcBef>
                <a:spcPct val="0"/>
              </a:spcBef>
              <a:buClrTx/>
              <a:buSzTx/>
              <a:buFontTx/>
              <a:buNone/>
              <a:defRPr/>
            </a:pPr>
            <a:endParaRPr lang="en-US" altLang="en-US" sz="2500" dirty="0">
              <a:effectLst>
                <a:outerShdw blurRad="38100" dist="38100" dir="2700000" algn="tl">
                  <a:srgbClr val="000000">
                    <a:alpha val="43137"/>
                  </a:srgbClr>
                </a:outerShdw>
              </a:effectLst>
            </a:endParaRPr>
          </a:p>
          <a:p>
            <a:pPr eaLnBrk="1" hangingPunct="1">
              <a:spcBef>
                <a:spcPct val="0"/>
              </a:spcBef>
              <a:buClrTx/>
              <a:buSzTx/>
              <a:buNone/>
              <a:tabLst>
                <a:tab pos="8686800" algn="r"/>
              </a:tabLst>
              <a:defRPr/>
            </a:pPr>
            <a:r>
              <a:rPr lang="en-US" altLang="en-US" sz="2400" b="0" dirty="0">
                <a:effectLst>
                  <a:outerShdw blurRad="38100" dist="38100" dir="2700000" algn="tl">
                    <a:srgbClr val="000000">
                      <a:alpha val="43137"/>
                    </a:srgbClr>
                  </a:outerShdw>
                </a:effectLst>
              </a:rPr>
              <a:t>* PRAYER OF DEDICATION</a:t>
            </a:r>
          </a:p>
          <a:p>
            <a:pPr eaLnBrk="1" hangingPunct="1">
              <a:spcBef>
                <a:spcPct val="0"/>
              </a:spcBef>
              <a:buClrTx/>
              <a:buSzTx/>
              <a:buFontTx/>
              <a:buNone/>
              <a:tabLst>
                <a:tab pos="8686800" algn="r"/>
              </a:tabLst>
              <a:defRPr/>
            </a:pPr>
            <a:endParaRPr lang="en-US" altLang="en-US" sz="2400" b="0" dirty="0">
              <a:effectLst>
                <a:outerShdw blurRad="38100" dist="38100" dir="2700000" algn="tl">
                  <a:srgbClr val="000000">
                    <a:alpha val="43137"/>
                  </a:srgbClr>
                </a:out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28600" y="9525"/>
            <a:ext cx="8610600" cy="657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r>
              <a:rPr lang="en-US" altLang="en-US" sz="2800" b="1" dirty="0">
                <a:effectLst>
                  <a:outerShdw blurRad="38100" dist="38100" dir="2700000" algn="tl">
                    <a:srgbClr val="000000">
                      <a:alpha val="43137"/>
                    </a:srgbClr>
                  </a:outerShdw>
                </a:effectLst>
              </a:rPr>
              <a:t>DECLARING GOD‘S  WORD</a:t>
            </a:r>
          </a:p>
          <a:p>
            <a:pPr eaLnBrk="1" hangingPunct="1">
              <a:spcBef>
                <a:spcPct val="0"/>
              </a:spcBef>
              <a:buClrTx/>
              <a:buSzTx/>
              <a:buFontTx/>
              <a:buNone/>
              <a:defRPr/>
            </a:pPr>
            <a:endParaRPr lang="en-US" altLang="en-US" sz="800" b="0" dirty="0">
              <a:effectLst>
                <a:outerShdw blurRad="38100" dist="38100" dir="2700000" algn="tl">
                  <a:srgbClr val="000000">
                    <a:alpha val="43137"/>
                  </a:srgbClr>
                </a:outerShdw>
              </a:effectLst>
              <a:highlight>
                <a:srgbClr val="FFFF00"/>
              </a:highlight>
            </a:endParaRPr>
          </a:p>
          <a:p>
            <a:pPr>
              <a:buNone/>
              <a:defRPr/>
            </a:pPr>
            <a:r>
              <a:rPr lang="en-US" sz="2400" b="0" dirty="0">
                <a:effectLst>
                  <a:outerShdw blurRad="38100" dist="38100" dir="2700000" algn="tl">
                    <a:srgbClr val="000000">
                      <a:alpha val="43137"/>
                    </a:srgbClr>
                  </a:outerShdw>
                </a:effectLst>
                <a:cs typeface="Arial" pitchFamily="34" charset="0"/>
              </a:rPr>
              <a:t>NEW TESTAMENT LESSON:  Acts 2: 1–21</a:t>
            </a:r>
          </a:p>
          <a:p>
            <a:pPr algn="ctr">
              <a:buNone/>
              <a:defRPr/>
            </a:pPr>
            <a:r>
              <a:rPr lang="en-US" sz="2400" b="0" dirty="0">
                <a:effectLst>
                  <a:outerShdw blurRad="38100" dist="38100" dir="2700000" algn="tl">
                    <a:srgbClr val="000000">
                      <a:alpha val="43137"/>
                    </a:srgbClr>
                  </a:outerShdw>
                </a:effectLst>
                <a:cs typeface="Arial" pitchFamily="34" charset="0"/>
              </a:rPr>
              <a:t>The Spirit revives and renews the gathered.</a:t>
            </a:r>
          </a:p>
          <a:p>
            <a:pPr algn="just">
              <a:buNone/>
            </a:pPr>
            <a:r>
              <a:rPr lang="en-US" sz="2800" b="1"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Coming of the Holy Spirit</a:t>
            </a:r>
          </a:p>
          <a:p>
            <a:pPr algn="just">
              <a:lnSpc>
                <a:spcPct val="150000"/>
              </a:lnSpc>
              <a:buNone/>
            </a:pPr>
            <a:r>
              <a:rPr lang="en-US" sz="2800" b="1"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When the day of Pentecost had come, they were all together in one place.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suddenly from heaven there came a sound like the rush of a violent wind, and it filled the entire house where they were sitting.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Divided tongues, as of fire, appeared among them, and a tongue rested on each of them.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All of them were filled with the Holy Spirit and . . . 		</a:t>
            </a:r>
          </a:p>
        </p:txBody>
      </p:sp>
    </p:spTree>
    <p:extLst>
      <p:ext uri="{BB962C8B-B14F-4D97-AF65-F5344CB8AC3E}">
        <p14:creationId xmlns:p14="http://schemas.microsoft.com/office/powerpoint/2010/main" val="1174558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76200"/>
            <a:ext cx="8534400" cy="65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began to speak in other languages, as the Spirit gave them ability.</a:t>
            </a:r>
          </a:p>
          <a:p>
            <a:pPr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Now there were devout Jews from every people under heaven living in Jerusalem.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at this sound the crowd gathered and was bewildered, because each one heard them speaking in the native language of each.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Amazed and astonished, they asked, “Are not all these who are speaking Galileans?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how is it that we hear, each of us, in our own native language? . . .</a:t>
            </a:r>
          </a:p>
        </p:txBody>
      </p:sp>
    </p:spTree>
    <p:extLst>
      <p:ext uri="{BB962C8B-B14F-4D97-AF65-F5344CB8AC3E}">
        <p14:creationId xmlns:p14="http://schemas.microsoft.com/office/powerpoint/2010/main" val="533685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76200"/>
            <a:ext cx="8534400" cy="720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9 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Parthians, Medes, Elamites, and residents of Mesopotamia, Judea and Cappadocia, Pontus and Asia,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10 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Phrygia and Pamphylia, Egypt and the parts of Libya belonging to Cyrene, and visitors from Rome, both Jews and proselytes,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11 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Cretans and Arabs—in our own languages we hear them speaking about God’s deeds of power.”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All were amazed and perplexed, saying to one another, “What does this mean?”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But others sneered and said, “They are filled with new wine.”</a:t>
            </a:r>
          </a:p>
          <a:p>
            <a:pPr indent="228600" algn="just">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985135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3B749-DB2F-AC16-60D4-DA2435B6EB92}"/>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0E0652E2-17DF-D84D-FDF5-DE2F7B5E20EE}"/>
              </a:ext>
            </a:extLst>
          </p:cNvPr>
          <p:cNvSpPr txBox="1">
            <a:spLocks noChangeArrowheads="1"/>
          </p:cNvSpPr>
          <p:nvPr/>
        </p:nvSpPr>
        <p:spPr bwMode="auto">
          <a:xfrm>
            <a:off x="304800" y="0"/>
            <a:ext cx="8534400" cy="664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l">
              <a:lnSpc>
                <a:spcPct val="150000"/>
              </a:lnSpc>
              <a:buNone/>
            </a:pPr>
            <a:r>
              <a:rPr lang="en-US" sz="2800" b="1"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Peter Addresses the Crowd</a:t>
            </a:r>
          </a:p>
          <a:p>
            <a:pPr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But Peter, standing with the eleven, raised his voice and addressed them, “Fellow Jews and all who live in Jerusalem, let this be known to you, and listen to what I say.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Indeed, these are not drunk, as you suppose, for it is only nine o’clock in the morning.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No, this is what was spoken through the prophet Joel:</a:t>
            </a:r>
          </a:p>
          <a:p>
            <a:pPr algn="l">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‘In the last days it will be, God declares,</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that I will pour out my Spirit upon all flesh, . . .</a:t>
            </a:r>
          </a:p>
        </p:txBody>
      </p:sp>
    </p:spTree>
    <p:extLst>
      <p:ext uri="{BB962C8B-B14F-4D97-AF65-F5344CB8AC3E}">
        <p14:creationId xmlns:p14="http://schemas.microsoft.com/office/powerpoint/2010/main" val="2598647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3B749-DB2F-AC16-60D4-DA2435B6EB92}"/>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0E0652E2-17DF-D84D-FDF5-DE2F7B5E20EE}"/>
              </a:ext>
            </a:extLst>
          </p:cNvPr>
          <p:cNvSpPr txBox="1">
            <a:spLocks noChangeArrowheads="1"/>
          </p:cNvSpPr>
          <p:nvPr/>
        </p:nvSpPr>
        <p:spPr bwMode="auto">
          <a:xfrm>
            <a:off x="304800" y="152400"/>
            <a:ext cx="8534400" cy="582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l">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your sons and your daughters shall prophesy,</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your young men shall see visions,</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your old men shall dream dreams.</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Even upon my slaves, both men and women,</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in those days I will pour out my Spirit,</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they shall prophesy.</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19 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I will show portents in the heaven above</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signs on the earth below,</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blood, and fire, and smoky mist.</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2809576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3B749-DB2F-AC16-60D4-DA2435B6EB92}"/>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0E0652E2-17DF-D84D-FDF5-DE2F7B5E20EE}"/>
              </a:ext>
            </a:extLst>
          </p:cNvPr>
          <p:cNvSpPr txBox="1">
            <a:spLocks noChangeArrowheads="1"/>
          </p:cNvSpPr>
          <p:nvPr/>
        </p:nvSpPr>
        <p:spPr bwMode="auto">
          <a:xfrm>
            <a:off x="304800" y="152400"/>
            <a:ext cx="8534400" cy="332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r>
              <a:rPr lang="en-US" sz="2800" b="1"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20 </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sun shall be turned to darkness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the moon to blood, before the coming of the Lord’s great and glorious day.</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21 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Then everyone who calls on the name of the Lord shall be saved.’</a:t>
            </a:r>
          </a:p>
        </p:txBody>
      </p:sp>
    </p:spTree>
    <p:extLst>
      <p:ext uri="{BB962C8B-B14F-4D97-AF65-F5344CB8AC3E}">
        <p14:creationId xmlns:p14="http://schemas.microsoft.com/office/powerpoint/2010/main" val="1048547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176272"/>
            <a:ext cx="91440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spcBef>
                <a:spcPct val="0"/>
              </a:spcBef>
              <a:buClrTx/>
              <a:buSzTx/>
              <a:buFontTx/>
              <a:buNone/>
              <a:tabLst>
                <a:tab pos="863600" algn="l"/>
                <a:tab pos="8636000" algn="r"/>
              </a:tabLst>
              <a:defRPr/>
            </a:pPr>
            <a:endParaRPr lang="en-US" altLang="en-US" sz="280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None/>
              <a:defRPr/>
            </a:pPr>
            <a:endParaRPr lang="en-US" altLang="en-US" sz="2800" b="0" dirty="0"/>
          </a:p>
          <a:p>
            <a:pPr algn="ctr" eaLnBrk="1" hangingPunct="1">
              <a:spcBef>
                <a:spcPct val="0"/>
              </a:spcBef>
              <a:buClrTx/>
              <a:buSzTx/>
              <a:buFontTx/>
              <a:buNone/>
              <a:defRPr/>
            </a:pPr>
            <a:r>
              <a:rPr lang="en-US" altLang="en-US" sz="2800" dirty="0">
                <a:effectLst>
                  <a:outerShdw blurRad="38100" dist="38100" dir="2700000" algn="tl">
                    <a:srgbClr val="000000">
                      <a:alpha val="43137"/>
                    </a:srgbClr>
                  </a:outerShdw>
                </a:effectLst>
              </a:rPr>
              <a:t>CHORAL INTROIT:   	Chancel Choir</a:t>
            </a:r>
          </a:p>
        </p:txBody>
      </p:sp>
      <p:sp>
        <p:nvSpPr>
          <p:cNvPr id="3" name="Plaque 2">
            <a:extLst>
              <a:ext uri="{FF2B5EF4-FFF2-40B4-BE49-F238E27FC236}">
                <a16:creationId xmlns:a16="http://schemas.microsoft.com/office/drawing/2014/main" id="{E78AD04C-07FD-C61B-D46F-357A39F801CC}"/>
              </a:ext>
            </a:extLst>
          </p:cNvPr>
          <p:cNvSpPr/>
          <p:nvPr/>
        </p:nvSpPr>
        <p:spPr>
          <a:xfrm>
            <a:off x="342900" y="2667000"/>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3040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28600" y="152400"/>
            <a:ext cx="8686800" cy="6661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342900">
              <a:spcBef>
                <a:spcPts val="0"/>
              </a:spcBef>
              <a:spcAft>
                <a:spcPts val="0"/>
              </a:spcAft>
              <a:buNone/>
            </a:pPr>
            <a:r>
              <a:rPr lang="en-US" sz="2400" b="0" dirty="0">
                <a:ea typeface="Tahoma" panose="020B0604030504040204" pitchFamily="34" charset="0"/>
                <a:cs typeface="Tahoma" panose="020B0604030504040204" pitchFamily="34" charset="0"/>
              </a:rPr>
              <a:t>GOSPEL LESSON:	   John 14: 8–17 (25–27)</a:t>
            </a:r>
          </a:p>
          <a:p>
            <a:pPr marR="0" indent="342900" algn="ctr">
              <a:spcBef>
                <a:spcPts val="0"/>
              </a:spcBef>
              <a:spcAft>
                <a:spcPts val="0"/>
              </a:spcAft>
              <a:buNone/>
            </a:pPr>
            <a:r>
              <a:rPr lang="en-US" sz="2400" b="0" i="1" dirty="0">
                <a:ea typeface="Tahoma" panose="020B0604030504040204" pitchFamily="34" charset="0"/>
                <a:cs typeface="Tahoma" panose="020B0604030504040204" pitchFamily="34" charset="0"/>
              </a:rPr>
              <a:t>The Promise of the Holy Spirit. </a:t>
            </a:r>
          </a:p>
          <a:p>
            <a:pPr indent="169863" algn="just">
              <a:lnSpc>
                <a:spcPct val="150000"/>
              </a:lnSpc>
              <a:buNone/>
            </a:pPr>
            <a:r>
              <a:rPr lang="en-US" sz="2800" b="1" i="0" baseline="30000" dirty="0">
                <a:effectLst/>
                <a:ea typeface="Tahoma" panose="020B0604030504040204" pitchFamily="34" charset="0"/>
                <a:cs typeface="Tahoma" panose="020B0604030504040204" pitchFamily="34" charset="0"/>
              </a:rPr>
              <a:t>8 </a:t>
            </a:r>
            <a:r>
              <a:rPr lang="en-US" sz="2800" b="0" i="0" dirty="0">
                <a:effectLst/>
                <a:ea typeface="Tahoma" panose="020B0604030504040204" pitchFamily="34" charset="0"/>
                <a:cs typeface="Tahoma" panose="020B0604030504040204" pitchFamily="34" charset="0"/>
              </a:rPr>
              <a:t>Philip said to him, “Lord, show us the Father, and we will be satisfied.” </a:t>
            </a:r>
            <a:r>
              <a:rPr lang="en-US" sz="2800" b="1" i="0" baseline="30000" dirty="0">
                <a:effectLst/>
                <a:ea typeface="Tahoma" panose="020B0604030504040204" pitchFamily="34" charset="0"/>
                <a:cs typeface="Tahoma" panose="020B0604030504040204" pitchFamily="34" charset="0"/>
              </a:rPr>
              <a:t>9 </a:t>
            </a:r>
            <a:r>
              <a:rPr lang="en-US" sz="2800" b="0" i="0" dirty="0">
                <a:effectLst/>
                <a:ea typeface="Tahoma" panose="020B0604030504040204" pitchFamily="34" charset="0"/>
                <a:cs typeface="Tahoma" panose="020B0604030504040204" pitchFamily="34" charset="0"/>
              </a:rPr>
              <a:t>Jesus said to him, “Have I been with you all this time, Philip, and you still do not know me? Whoever has seen me has seen the Father. How can you say, ‘Show us the Father’? </a:t>
            </a:r>
            <a:r>
              <a:rPr lang="en-US" sz="2800" b="1" i="0" baseline="30000" dirty="0">
                <a:effectLst/>
                <a:ea typeface="Tahoma" panose="020B0604030504040204" pitchFamily="34" charset="0"/>
                <a:cs typeface="Tahoma" panose="020B0604030504040204" pitchFamily="34" charset="0"/>
              </a:rPr>
              <a:t>10 </a:t>
            </a:r>
            <a:r>
              <a:rPr lang="en-US" sz="2800" b="0" i="0" dirty="0">
                <a:effectLst/>
                <a:ea typeface="Tahoma" panose="020B0604030504040204" pitchFamily="34" charset="0"/>
                <a:cs typeface="Tahoma" panose="020B0604030504040204" pitchFamily="34" charset="0"/>
              </a:rPr>
              <a:t>Do you not believe that I am in the Father and the Father is in me? The words that I say to you I do not speak on my own, but the Father who dwells in me does his works. .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endParaRPr lang="en-US" sz="2400" b="0" i="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04173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533400" y="0"/>
            <a:ext cx="82296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69863" algn="just">
              <a:lnSpc>
                <a:spcPct val="150000"/>
              </a:lnSpc>
              <a:buNone/>
            </a:pPr>
            <a:r>
              <a:rPr lang="en-US" sz="2800" b="1" i="0" baseline="30000" dirty="0">
                <a:effectLst/>
                <a:ea typeface="Tahoma" panose="020B0604030504040204" pitchFamily="34" charset="0"/>
                <a:cs typeface="Tahoma" panose="020B0604030504040204" pitchFamily="34" charset="0"/>
              </a:rPr>
              <a:t>11 </a:t>
            </a:r>
            <a:r>
              <a:rPr lang="en-US" sz="2800" b="0" i="0" dirty="0">
                <a:effectLst/>
                <a:ea typeface="Tahoma" panose="020B0604030504040204" pitchFamily="34" charset="0"/>
                <a:cs typeface="Tahoma" panose="020B0604030504040204" pitchFamily="34" charset="0"/>
              </a:rPr>
              <a:t>Believe me that I am in the Father and the Father is in me, but if you do not, then believe because of the works themselves. </a:t>
            </a:r>
            <a:r>
              <a:rPr lang="en-US" sz="2800" b="1" i="0" baseline="30000" dirty="0">
                <a:effectLst/>
                <a:ea typeface="Tahoma" panose="020B0604030504040204" pitchFamily="34" charset="0"/>
                <a:cs typeface="Tahoma" panose="020B0604030504040204" pitchFamily="34" charset="0"/>
              </a:rPr>
              <a:t>12 </a:t>
            </a:r>
            <a:r>
              <a:rPr lang="en-US" sz="2800" b="0" i="0" dirty="0">
                <a:effectLst/>
                <a:ea typeface="Tahoma" panose="020B0604030504040204" pitchFamily="34" charset="0"/>
                <a:cs typeface="Tahoma" panose="020B0604030504040204" pitchFamily="34" charset="0"/>
              </a:rPr>
              <a:t>Very truly, I tell you, the one who believes in me will also do the works that I do and, in fact, will do greater works than these, because I am going to the Father. </a:t>
            </a:r>
            <a:r>
              <a:rPr lang="en-US" sz="2800" b="1" i="0" baseline="30000" dirty="0">
                <a:effectLst/>
                <a:ea typeface="Tahoma" panose="020B0604030504040204" pitchFamily="34" charset="0"/>
                <a:cs typeface="Tahoma" panose="020B0604030504040204" pitchFamily="34" charset="0"/>
              </a:rPr>
              <a:t>13 </a:t>
            </a:r>
            <a:r>
              <a:rPr lang="en-US" sz="2800" b="0" i="0" dirty="0">
                <a:effectLst/>
                <a:ea typeface="Tahoma" panose="020B0604030504040204" pitchFamily="34" charset="0"/>
                <a:cs typeface="Tahoma" panose="020B0604030504040204" pitchFamily="34" charset="0"/>
              </a:rPr>
              <a:t>I will do whatever you ask in my name, so that the Father may be glorified in the Son. </a:t>
            </a:r>
            <a:r>
              <a:rPr lang="en-US" sz="2800" b="1" i="0" baseline="30000" dirty="0">
                <a:effectLst/>
                <a:ea typeface="Tahoma" panose="020B0604030504040204" pitchFamily="34" charset="0"/>
                <a:cs typeface="Tahoma" panose="020B0604030504040204" pitchFamily="34" charset="0"/>
              </a:rPr>
              <a:t>14 </a:t>
            </a:r>
            <a:r>
              <a:rPr lang="en-US" sz="2800" b="0" i="0" dirty="0">
                <a:effectLst/>
                <a:ea typeface="Tahoma" panose="020B0604030504040204" pitchFamily="34" charset="0"/>
                <a:cs typeface="Tahoma" panose="020B0604030504040204" pitchFamily="34" charset="0"/>
              </a:rPr>
              <a:t>If in my name you ask me for anything, I will do it.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1203527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533400" y="0"/>
            <a:ext cx="8229600" cy="4528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a:lnSpc>
                <a:spcPct val="150000"/>
              </a:lnSpc>
              <a:buNone/>
            </a:pPr>
            <a:r>
              <a:rPr lang="en-US" sz="2800" b="1" i="0" baseline="30000" dirty="0">
                <a:effectLst/>
                <a:ea typeface="Tahoma" panose="020B0604030504040204" pitchFamily="34" charset="0"/>
                <a:cs typeface="Tahoma" panose="020B0604030504040204" pitchFamily="34" charset="0"/>
              </a:rPr>
              <a:t>15 </a:t>
            </a:r>
            <a:r>
              <a:rPr lang="en-US" sz="2800" b="0" i="0" dirty="0">
                <a:effectLst/>
                <a:ea typeface="Tahoma" panose="020B0604030504040204" pitchFamily="34" charset="0"/>
                <a:cs typeface="Tahoma" panose="020B0604030504040204" pitchFamily="34" charset="0"/>
              </a:rPr>
              <a:t>“If you love me, you will keep my commandments. </a:t>
            </a:r>
            <a:r>
              <a:rPr lang="en-US" sz="2800" b="1" i="0" baseline="30000" dirty="0">
                <a:effectLst/>
                <a:ea typeface="Tahoma" panose="020B0604030504040204" pitchFamily="34" charset="0"/>
                <a:cs typeface="Tahoma" panose="020B0604030504040204" pitchFamily="34" charset="0"/>
              </a:rPr>
              <a:t>16 </a:t>
            </a:r>
            <a:r>
              <a:rPr lang="en-US" sz="2800" b="0" i="0" dirty="0">
                <a:effectLst/>
                <a:ea typeface="Tahoma" panose="020B0604030504040204" pitchFamily="34" charset="0"/>
                <a:cs typeface="Tahoma" panose="020B0604030504040204" pitchFamily="34" charset="0"/>
              </a:rPr>
              <a:t>And I will ask the Father, and he will give you another Advocate, to be with you forever. </a:t>
            </a:r>
            <a:r>
              <a:rPr lang="en-US" sz="2800" b="1" i="0" baseline="30000" dirty="0">
                <a:effectLst/>
                <a:ea typeface="Tahoma" panose="020B0604030504040204" pitchFamily="34" charset="0"/>
                <a:cs typeface="Tahoma" panose="020B0604030504040204" pitchFamily="34" charset="0"/>
              </a:rPr>
              <a:t>17 </a:t>
            </a:r>
            <a:r>
              <a:rPr lang="en-US" sz="2800" b="0" i="0" dirty="0">
                <a:effectLst/>
                <a:ea typeface="Tahoma" panose="020B0604030504040204" pitchFamily="34" charset="0"/>
                <a:cs typeface="Tahoma" panose="020B0604030504040204" pitchFamily="34" charset="0"/>
              </a:rPr>
              <a:t>This is the Spirit of truth, whom the world cannot receive because it neither sees him nor knows him. You know him because he abides with you, and he will be in you.</a:t>
            </a:r>
            <a:endPar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59266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3" name="Picture 2" descr="A fire with swirls on it&#10;&#10;Description automatically generated">
            <a:extLst>
              <a:ext uri="{FF2B5EF4-FFF2-40B4-BE49-F238E27FC236}">
                <a16:creationId xmlns:a16="http://schemas.microsoft.com/office/drawing/2014/main" id="{76D73551-FE5F-89F6-9214-BD6ED276D51D}"/>
              </a:ext>
            </a:extLst>
          </p:cNvPr>
          <p:cNvPicPr>
            <a:picLocks noChangeAspect="1"/>
          </p:cNvPicPr>
          <p:nvPr/>
        </p:nvPicPr>
        <p:blipFill rotWithShape="1">
          <a:blip r:embed="rId3">
            <a:extLst>
              <a:ext uri="{28A0092B-C50C-407E-A947-70E740481C1C}">
                <a14:useLocalDpi xmlns:a14="http://schemas.microsoft.com/office/drawing/2010/main" val="0"/>
              </a:ext>
            </a:extLst>
          </a:blip>
          <a:srcRect l="23218" r="39285"/>
          <a:stretch/>
        </p:blipFill>
        <p:spPr>
          <a:xfrm>
            <a:off x="-7986" y="1"/>
            <a:ext cx="3428736" cy="6858000"/>
          </a:xfrm>
          <a:prstGeom prst="rect">
            <a:avLst/>
          </a:prstGeom>
        </p:spPr>
      </p:pic>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3859620" y="1828801"/>
            <a:ext cx="4483554" cy="38660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Aft>
                <a:spcPts val="600"/>
              </a:spcAft>
              <a:buClr>
                <a:schemeClr val="tx2"/>
              </a:buClr>
              <a:buFont typeface="Wingdings 2" charset="2"/>
              <a:buNone/>
            </a:pPr>
            <a:r>
              <a:rPr lang="en-US" altLang="en-US"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CHANCEL CHOIR ANTHEM:</a:t>
            </a:r>
          </a:p>
          <a:p>
            <a:pPr eaLnBrk="1" hangingPunct="1">
              <a:spcAft>
                <a:spcPts val="600"/>
              </a:spcAft>
              <a:buClr>
                <a:schemeClr val="tx2"/>
              </a:buClr>
              <a:buFont typeface="Wingdings 2" charset="2"/>
              <a:buNone/>
            </a:pPr>
            <a:endParaRPr lang="en-US" altLang="en-US"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spcAft>
                <a:spcPts val="600"/>
              </a:spcAft>
              <a:buClr>
                <a:schemeClr val="tx2"/>
              </a:buClr>
              <a:buFont typeface="Wingdings 2" charset="2"/>
              <a:buNone/>
            </a:pPr>
            <a:r>
              <a:rPr lang="en-US" altLang="en-US"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“Spirit Come Down” </a:t>
            </a:r>
          </a:p>
          <a:p>
            <a:pPr eaLnBrk="1" hangingPunct="1">
              <a:spcAft>
                <a:spcPts val="600"/>
              </a:spcAft>
              <a:buClr>
                <a:schemeClr val="tx2"/>
              </a:buClr>
              <a:buFont typeface="Wingdings 2" charset="2"/>
              <a:buNone/>
            </a:pPr>
            <a:r>
              <a:rPr lang="en-US" altLang="en-US"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by Mark Hayes	</a:t>
            </a:r>
          </a:p>
          <a:p>
            <a:pPr eaLnBrk="1" hangingPunct="1">
              <a:spcAft>
                <a:spcPts val="600"/>
              </a:spcAft>
              <a:buClr>
                <a:schemeClr val="tx2"/>
              </a:buClr>
              <a:buFont typeface="Wingdings 2" charset="2"/>
              <a:buNone/>
            </a:pPr>
            <a:endParaRPr lang="en-US" altLang="en-US"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p:txBody>
      </p:sp>
      <p:pic>
        <p:nvPicPr>
          <p:cNvPr id="20489" name="Picture 20488">
            <a:extLst>
              <a:ext uri="{FF2B5EF4-FFF2-40B4-BE49-F238E27FC236}">
                <a16:creationId xmlns:a16="http://schemas.microsoft.com/office/drawing/2014/main" id="{5D1BC6E4-DB3A-4398-8E56-4002F0E0BA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1888417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4" name="Picture 3" descr="A fire with swirls on it&#10;&#10;Description automatically generated">
            <a:extLst>
              <a:ext uri="{FF2B5EF4-FFF2-40B4-BE49-F238E27FC236}">
                <a16:creationId xmlns:a16="http://schemas.microsoft.com/office/drawing/2014/main" id="{C0657F83-6660-A534-8E92-B1D7927F782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9144000" cy="6858000"/>
          </a:xfrm>
          <a:prstGeom prst="rect">
            <a:avLst/>
          </a:prstGeom>
        </p:spPr>
      </p:pic>
      <p:sp useBgFill="1">
        <p:nvSpPr>
          <p:cNvPr id="20536" name="Freeform 5">
            <a:extLst>
              <a:ext uri="{FF2B5EF4-FFF2-40B4-BE49-F238E27FC236}">
                <a16:creationId xmlns:a16="http://schemas.microsoft.com/office/drawing/2014/main" id="{0F26ABD3-9F56-43F4-AAE5-B8ADF4B69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703738" y="1762886"/>
            <a:ext cx="5742689" cy="3332229"/>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24" name="TextBox 20523">
            <a:extLst>
              <a:ext uri="{FF2B5EF4-FFF2-40B4-BE49-F238E27FC236}">
                <a16:creationId xmlns:a16="http://schemas.microsoft.com/office/drawing/2014/main" id="{C8BE8143-77AB-4BD8-5E9A-65DCBD50E0D6}"/>
              </a:ext>
            </a:extLst>
          </p:cNvPr>
          <p:cNvSpPr txBox="1"/>
          <p:nvPr/>
        </p:nvSpPr>
        <p:spPr>
          <a:xfrm>
            <a:off x="1860549" y="2074339"/>
            <a:ext cx="5414966" cy="1354661"/>
          </a:xfrm>
          <a:prstGeom prst="rect">
            <a:avLst/>
          </a:prstGeom>
        </p:spPr>
        <p:txBody>
          <a:bodyPr vert="horz" lIns="91440" tIns="45720" rIns="91440" bIns="45720" rtlCol="0" anchor="b">
            <a:normAutofit/>
          </a:bodyPr>
          <a:lstStyle/>
          <a:p>
            <a:pPr algn="ctr">
              <a:spcBef>
                <a:spcPct val="0"/>
              </a:spcBef>
              <a:spcAft>
                <a:spcPts val="600"/>
              </a:spcAft>
              <a:buClr>
                <a:schemeClr val="tx2"/>
              </a:buClr>
              <a:tabLst>
                <a:tab pos="7543800" algn="r"/>
              </a:tabLst>
            </a:pPr>
            <a:r>
              <a:rPr lang="en-US" altLang="en-US" sz="36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PASTOR CARLA’S </a:t>
            </a:r>
            <a:r>
              <a:rPr lang="en-US" altLang="en-US" sz="36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SERMON:  </a:t>
            </a:r>
          </a:p>
        </p:txBody>
      </p:sp>
      <p:sp>
        <p:nvSpPr>
          <p:cNvPr id="3" name="TextBox 2">
            <a:extLst>
              <a:ext uri="{FF2B5EF4-FFF2-40B4-BE49-F238E27FC236}">
                <a16:creationId xmlns:a16="http://schemas.microsoft.com/office/drawing/2014/main" id="{5EAE6AE4-1971-9883-CAD5-5C8501276F55}"/>
              </a:ext>
            </a:extLst>
          </p:cNvPr>
          <p:cNvSpPr txBox="1"/>
          <p:nvPr/>
        </p:nvSpPr>
        <p:spPr>
          <a:xfrm>
            <a:off x="1860549" y="3903138"/>
            <a:ext cx="5414966" cy="1049867"/>
          </a:xfrm>
          <a:prstGeom prst="rect">
            <a:avLst/>
          </a:prstGeom>
        </p:spPr>
        <p:txBody>
          <a:bodyPr vert="horz" lIns="91440" tIns="45720" rIns="91440" bIns="45720" rtlCol="0" anchor="t">
            <a:normAutofit/>
          </a:bodyPr>
          <a:lstStyle/>
          <a:p>
            <a:pPr algn="ctr">
              <a:spcBef>
                <a:spcPct val="20000"/>
              </a:spcBef>
              <a:spcAft>
                <a:spcPts val="600"/>
              </a:spcAft>
              <a:buClr>
                <a:schemeClr val="tx2"/>
              </a:buClr>
              <a:buSzPct val="70000"/>
              <a:tabLst>
                <a:tab pos="7543800" algn="r"/>
              </a:tabLst>
            </a:pPr>
            <a:r>
              <a:rPr lang="en-US" altLang="en-US" sz="4000" b="1" i="1" dirty="0">
                <a:ln>
                  <a:solidFill>
                    <a:schemeClr val="bg1">
                      <a:lumMod val="75000"/>
                      <a:lumOff val="25000"/>
                      <a:alpha val="10000"/>
                    </a:schemeClr>
                  </a:solidFill>
                </a:ln>
                <a:effectLst>
                  <a:outerShdw blurRad="9525" dist="25400" dir="14640000" algn="tl" rotWithShape="0">
                    <a:schemeClr val="bg1">
                      <a:alpha val="30000"/>
                    </a:schemeClr>
                  </a:outerShdw>
                </a:effectLst>
              </a:rPr>
              <a:t>Can You Hear It?!</a:t>
            </a:r>
            <a:endParaRPr lang="en-US" altLang="en-US" sz="4000" b="1"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2984762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54A4A-08F5-CD28-4C59-CE308B2B0B5F}"/>
            </a:ext>
          </a:extLst>
        </p:cNvPr>
        <p:cNvGrpSpPr/>
        <p:nvPr/>
      </p:nvGrpSpPr>
      <p:grpSpPr>
        <a:xfrm>
          <a:off x="0" y="0"/>
          <a:ext cx="0" cy="0"/>
          <a:chOff x="0" y="0"/>
          <a:chExt cx="0" cy="0"/>
        </a:xfrm>
      </p:grpSpPr>
      <p:sp>
        <p:nvSpPr>
          <p:cNvPr id="20482" name="Rectangle 1">
            <a:extLst>
              <a:ext uri="{FF2B5EF4-FFF2-40B4-BE49-F238E27FC236}">
                <a16:creationId xmlns:a16="http://schemas.microsoft.com/office/drawing/2014/main" id="{B5ADA407-0B55-4420-A0DD-CA7C81EA31D3}"/>
              </a:ext>
            </a:extLst>
          </p:cNvPr>
          <p:cNvSpPr>
            <a:spLocks noChangeArrowheads="1"/>
          </p:cNvSpPr>
          <p:nvPr/>
        </p:nvSpPr>
        <p:spPr bwMode="auto">
          <a:xfrm>
            <a:off x="211138" y="0"/>
            <a:ext cx="8721724" cy="5667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lnSpc>
                <a:spcPct val="150000"/>
              </a:lnSpc>
              <a:spcBef>
                <a:spcPts val="0"/>
              </a:spcBef>
              <a:buNone/>
              <a:tabLst>
                <a:tab pos="1943100" algn="ctr"/>
                <a:tab pos="4114800" algn="r"/>
                <a:tab pos="5486400" algn="r"/>
              </a:tabLst>
            </a:pPr>
            <a:r>
              <a:rPr lang="en-US" sz="2800" b="1" dirty="0">
                <a:effectLst>
                  <a:outerShdw blurRad="38100" dist="38100" dir="2700000" algn="tl">
                    <a:srgbClr val="000000">
                      <a:alpha val="43137"/>
                    </a:srgbClr>
                  </a:outerShdw>
                </a:effectLst>
                <a:cs typeface="Arial" charset="0"/>
              </a:rPr>
              <a:t>RESPONDING TO GOD’S WORD</a:t>
            </a:r>
          </a:p>
          <a:p>
            <a:pPr marL="0" marR="0" indent="-114300">
              <a:lnSpc>
                <a:spcPct val="115000"/>
              </a:lnSpc>
              <a:buNone/>
              <a:tabLst>
                <a:tab pos="5486400" algn="r"/>
              </a:tabLst>
            </a:pPr>
            <a:r>
              <a:rPr lang="en-US" sz="2400"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r>
              <a:rPr lang="en-US" sz="2400"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AFFIRMATION OF FAITH:     </a:t>
            </a:r>
            <a:r>
              <a:rPr lang="en-US" sz="2400" i="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Contemporary Apostles’ Creed</a:t>
            </a:r>
            <a:endParaRPr lang="en-US" sz="2400"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a:p>
            <a:pPr marL="0" marR="0" indent="171450" algn="just">
              <a:lnSpc>
                <a:spcPct val="150000"/>
              </a:lnSpc>
              <a:buNone/>
            </a:pPr>
            <a:r>
              <a:rPr lang="en-US"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 believe in God who places joy in our souls, dancing in our toes and songs in our hearts. I believe God wanted gladness to flow like a river, so the Good Lord created a bountiful earth with plenty for all to share. . . .</a:t>
            </a:r>
            <a:endParaRPr lang="en-US"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DCC0AE7F-EEB3-27AA-EE2A-654BA7EF1CBF}"/>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3982184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D836E-CB80-FE48-A960-EED799A608E5}"/>
            </a:ext>
          </a:extLst>
        </p:cNvPr>
        <p:cNvGrpSpPr/>
        <p:nvPr/>
      </p:nvGrpSpPr>
      <p:grpSpPr>
        <a:xfrm>
          <a:off x="0" y="0"/>
          <a:ext cx="0" cy="0"/>
          <a:chOff x="0" y="0"/>
          <a:chExt cx="0" cy="0"/>
        </a:xfrm>
      </p:grpSpPr>
      <p:sp>
        <p:nvSpPr>
          <p:cNvPr id="20482" name="Rectangle 1">
            <a:extLst>
              <a:ext uri="{FF2B5EF4-FFF2-40B4-BE49-F238E27FC236}">
                <a16:creationId xmlns:a16="http://schemas.microsoft.com/office/drawing/2014/main" id="{DE61B4D8-E19D-6128-9A2E-B7149AB23B18}"/>
              </a:ext>
            </a:extLst>
          </p:cNvPr>
          <p:cNvSpPr>
            <a:spLocks noChangeArrowheads="1"/>
          </p:cNvSpPr>
          <p:nvPr/>
        </p:nvSpPr>
        <p:spPr bwMode="auto">
          <a:xfrm>
            <a:off x="211138" y="0"/>
            <a:ext cx="8721724" cy="673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marL="0" marR="0" indent="171450" algn="just">
              <a:lnSpc>
                <a:spcPct val="150000"/>
              </a:lnSpc>
              <a:buNone/>
            </a:pPr>
            <a:r>
              <a:rPr lang="en-US"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 believe in Jesus, who turned water into wine, partied with outcasts and sinners, and touched the broken so they could leap and dance. I believe Jesus opened the doors and set an extra place so we could feast. </a:t>
            </a:r>
            <a:endParaRPr lang="en-US"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a:p>
            <a:pPr marL="0" marR="0" indent="171450" algn="just">
              <a:lnSpc>
                <a:spcPct val="150000"/>
              </a:lnSpc>
              <a:buNone/>
            </a:pPr>
            <a:r>
              <a:rPr lang="en-US"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 believe in the Holy Spirit, who prompts us to smile, who sends us invitations to come and dine, . . .</a:t>
            </a:r>
            <a:endParaRPr lang="en-US" alt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BC00B889-4421-82FE-E57B-A1C148357052}"/>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1239980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30BF1-C908-779A-FFBB-FF5F58F848E8}"/>
            </a:ext>
          </a:extLst>
        </p:cNvPr>
        <p:cNvGrpSpPr/>
        <p:nvPr/>
      </p:nvGrpSpPr>
      <p:grpSpPr>
        <a:xfrm>
          <a:off x="0" y="0"/>
          <a:ext cx="0" cy="0"/>
          <a:chOff x="0" y="0"/>
          <a:chExt cx="0" cy="0"/>
        </a:xfrm>
      </p:grpSpPr>
      <p:sp>
        <p:nvSpPr>
          <p:cNvPr id="20482" name="Rectangle 1">
            <a:extLst>
              <a:ext uri="{FF2B5EF4-FFF2-40B4-BE49-F238E27FC236}">
                <a16:creationId xmlns:a16="http://schemas.microsoft.com/office/drawing/2014/main" id="{92B03E8F-2197-63C3-32EF-A2925E468713}"/>
              </a:ext>
            </a:extLst>
          </p:cNvPr>
          <p:cNvSpPr>
            <a:spLocks noChangeArrowheads="1"/>
          </p:cNvSpPr>
          <p:nvPr/>
        </p:nvSpPr>
        <p:spPr bwMode="auto">
          <a:xfrm>
            <a:off x="211138" y="0"/>
            <a:ext cx="8721724" cy="673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marL="0" marR="0" indent="171450" algn="just">
              <a:lnSpc>
                <a:spcPct val="150000"/>
              </a:lnSpc>
              <a:buNone/>
            </a:pPr>
            <a:r>
              <a:rPr lang="en-US"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who nudges us to openness and tenderness. I believe the Spirit is present every time we gather to break bread and stirs within us the desire to live joyfully, to walk hopefully, and to enact justice boldly. </a:t>
            </a:r>
            <a:endParaRPr lang="en-US"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a:p>
            <a:pPr marR="0" algn="just">
              <a:lnSpc>
                <a:spcPct val="150000"/>
              </a:lnSpc>
              <a:buNone/>
            </a:pPr>
            <a:r>
              <a:rPr lang="en-US"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Forever, I will live in the embrace of God and be a witness to Christ’s resurrection joy. Amen.</a:t>
            </a:r>
            <a:endParaRPr lang="en-US" alt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00669D5C-F9DC-41A7-B709-CE6CAE5BED19}"/>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2461421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a:extLst>
              <a:ext uri="{FF2B5EF4-FFF2-40B4-BE49-F238E27FC236}">
                <a16:creationId xmlns:a16="http://schemas.microsoft.com/office/drawing/2014/main" id="{233DE48D-E4CF-CD9F-57B6-429D8B6A74D3}"/>
              </a:ext>
            </a:extLst>
          </p:cNvPr>
          <p:cNvSpPr txBox="1">
            <a:spLocks noChangeArrowheads="1"/>
          </p:cNvSpPr>
          <p:nvPr/>
        </p:nvSpPr>
        <p:spPr bwMode="auto">
          <a:xfrm>
            <a:off x="0" y="-52388"/>
            <a:ext cx="9144000" cy="6190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spcBef>
                <a:spcPct val="0"/>
              </a:spcBef>
              <a:buClrTx/>
              <a:buSzTx/>
              <a:buNone/>
              <a:defRPr/>
            </a:pPr>
            <a:endParaRPr lang="en-US" sz="2400" b="1" dirty="0">
              <a:effectLst>
                <a:outerShdw blurRad="38100" dist="38100" dir="2700000" algn="tl">
                  <a:srgbClr val="000000">
                    <a:alpha val="43137"/>
                  </a:srgbClr>
                </a:outerShdw>
              </a:effectLst>
              <a:cs typeface="Arial" charset="0"/>
            </a:endParaRPr>
          </a:p>
          <a:p>
            <a:pPr>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HYMN:  </a:t>
            </a:r>
            <a:r>
              <a:rPr lang="en-US" altLang="en-US" sz="2400" b="0" i="1" dirty="0">
                <a:effectLst>
                  <a:outerShdw blurRad="38100" dist="38100" dir="2700000" algn="tl">
                    <a:srgbClr val="000000">
                      <a:alpha val="43137"/>
                    </a:srgbClr>
                  </a:outerShdw>
                </a:effectLst>
              </a:rPr>
              <a:t> 		</a:t>
            </a:r>
            <a:r>
              <a:rPr lang="it-IT" altLang="en-US" sz="2400" b="0" i="1" dirty="0">
                <a:effectLst>
                  <a:outerShdw blurRad="38100" dist="38100" dir="2700000" algn="tl">
                    <a:srgbClr val="000000">
                      <a:alpha val="43137"/>
                    </a:srgbClr>
                  </a:outerShdw>
                </a:effectLst>
              </a:rPr>
              <a:t>No. 319  Spirit			vv. 1 &amp; 4</a:t>
            </a:r>
            <a:r>
              <a:rPr lang="en-US" altLang="en-US" sz="2400" dirty="0">
                <a:effectLst>
                  <a:outerShdw blurRad="38100" dist="38100" dir="2700000" algn="tl">
                    <a:srgbClr val="000000">
                      <a:alpha val="43137"/>
                    </a:srgbClr>
                  </a:outerShdw>
                </a:effectLst>
              </a:rPr>
              <a:t> </a:t>
            </a:r>
          </a:p>
          <a:p>
            <a:pPr>
              <a:spcBef>
                <a:spcPct val="0"/>
              </a:spcBef>
              <a:buClrTx/>
              <a:buSzTx/>
              <a:buFont typeface="Wingdings" pitchFamily="2" charset="2"/>
              <a:buNone/>
              <a:defRPr/>
            </a:pPr>
            <a:endParaRPr lang="en-US" altLang="en-US" sz="2400" dirty="0">
              <a:effectLst>
                <a:outerShdw blurRad="38100" dist="38100" dir="2700000" algn="tl">
                  <a:srgbClr val="000000">
                    <a:alpha val="43137"/>
                  </a:srgbClr>
                </a:outerShdw>
              </a:effectLst>
            </a:endParaRPr>
          </a:p>
          <a:p>
            <a:pPr algn="ctr">
              <a:lnSpc>
                <a:spcPct val="150000"/>
              </a:lnSpc>
              <a:spcBef>
                <a:spcPct val="0"/>
              </a:spcBef>
              <a:buClrTx/>
              <a:buSzTx/>
              <a:buFontTx/>
              <a:buNone/>
              <a:defRPr/>
            </a:pPr>
            <a:r>
              <a:rPr lang="en-US" altLang="en-US" sz="2800" b="0" i="1" dirty="0">
                <a:effectLst>
                  <a:outerShdw blurRad="38100" dist="38100" dir="2700000" algn="tl">
                    <a:srgbClr val="000000">
                      <a:alpha val="43137"/>
                    </a:srgbClr>
                  </a:outerShdw>
                </a:effectLst>
              </a:rPr>
              <a:t>  </a:t>
            </a:r>
            <a:r>
              <a:rPr lang="en-US" altLang="en-US" b="1" i="1" dirty="0">
                <a:effectLst>
                  <a:outerShdw blurRad="38100" dist="38100" dir="2700000" algn="tl">
                    <a:srgbClr val="000000">
                      <a:alpha val="43137"/>
                    </a:srgbClr>
                  </a:outerShdw>
                </a:effectLst>
              </a:rPr>
              <a:t>Spirit, spirit of gentleness, </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blow through the wilderness, </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calling and free. </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Spirit, spirit of restlessness, </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stir me from placidness, </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Wind, wind on the sea.</a:t>
            </a:r>
          </a:p>
          <a:p>
            <a:pPr algn="r">
              <a:lnSpc>
                <a:spcPct val="150000"/>
              </a:lnSpc>
              <a:spcBef>
                <a:spcPct val="0"/>
              </a:spcBef>
              <a:buClrTx/>
              <a:buSzTx/>
              <a:buNone/>
              <a:defRPr/>
            </a:pPr>
            <a:r>
              <a:rPr lang="en-US" altLang="en-US" sz="2800" b="1" i="1" dirty="0">
                <a:effectLst>
                  <a:outerShdw blurRad="38100" dist="38100" dir="2700000" algn="tl">
                    <a:srgbClr val="000000">
                      <a:alpha val="43137"/>
                    </a:srgbClr>
                  </a:outerShdw>
                </a:effectLst>
              </a:rPr>
              <a:t>. . .</a:t>
            </a:r>
            <a:endParaRPr lang="en-US" altLang="en-US" sz="2800" i="1" dirty="0">
              <a:effectLst>
                <a:outerShdw blurRad="38100" dist="38100" dir="2700000" algn="tl">
                  <a:srgbClr val="000000">
                    <a:alpha val="43137"/>
                  </a:srgbClr>
                </a:outerShdw>
              </a:effectLst>
            </a:endParaRPr>
          </a:p>
        </p:txBody>
      </p:sp>
      <p:sp>
        <p:nvSpPr>
          <p:cNvPr id="28675" name="Rectangle 1">
            <a:extLst>
              <a:ext uri="{FF2B5EF4-FFF2-40B4-BE49-F238E27FC236}">
                <a16:creationId xmlns:a16="http://schemas.microsoft.com/office/drawing/2014/main" id="{9EFC6233-3A15-4CFC-F7AD-26A702CE4CEA}"/>
              </a:ext>
            </a:extLst>
          </p:cNvPr>
          <p:cNvSpPr>
            <a:spLocks noChangeArrowheads="1"/>
          </p:cNvSpPr>
          <p:nvPr/>
        </p:nvSpPr>
        <p:spPr bwMode="auto">
          <a:xfrm>
            <a:off x="2286000" y="28289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a:extLst>
              <a:ext uri="{FF2B5EF4-FFF2-40B4-BE49-F238E27FC236}">
                <a16:creationId xmlns:a16="http://schemas.microsoft.com/office/drawing/2014/main" id="{3C3A8BB6-9090-F4E7-B798-40CC0F79CA8C}"/>
              </a:ext>
            </a:extLst>
          </p:cNvPr>
          <p:cNvSpPr txBox="1">
            <a:spLocks noChangeArrowheads="1"/>
          </p:cNvSpPr>
          <p:nvPr/>
        </p:nvSpPr>
        <p:spPr bwMode="auto">
          <a:xfrm>
            <a:off x="0" y="-52388"/>
            <a:ext cx="9144000" cy="663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You moved on the waters, </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you called to the deep, </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Then You coaxed up the mountains </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from the valleys of sleep, </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over the eons you called to each thing: “Awake from your slumbers </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rise on your wings.”  </a:t>
            </a:r>
          </a:p>
          <a:p>
            <a:pPr algn="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p>
        </p:txBody>
      </p:sp>
      <p:sp>
        <p:nvSpPr>
          <p:cNvPr id="29699" name="Rectangle 1">
            <a:extLst>
              <a:ext uri="{FF2B5EF4-FFF2-40B4-BE49-F238E27FC236}">
                <a16:creationId xmlns:a16="http://schemas.microsoft.com/office/drawing/2014/main" id="{00A7CA97-A71E-A7EC-C6E3-923038DF8702}"/>
              </a:ext>
            </a:extLst>
          </p:cNvPr>
          <p:cNvSpPr>
            <a:spLocks noChangeArrowheads="1"/>
          </p:cNvSpPr>
          <p:nvPr/>
        </p:nvSpPr>
        <p:spPr bwMode="auto">
          <a:xfrm>
            <a:off x="2286000" y="28289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a:extLst>
              <a:ext uri="{FF2B5EF4-FFF2-40B4-BE49-F238E27FC236}">
                <a16:creationId xmlns:a16="http://schemas.microsoft.com/office/drawing/2014/main" id="{8EF1FF12-5DC1-4FF4-9F10-6F883AD9071E}"/>
              </a:ext>
            </a:extLst>
          </p:cNvPr>
          <p:cNvSpPr txBox="1">
            <a:spLocks noChangeArrowheads="1"/>
          </p:cNvSpPr>
          <p:nvPr/>
        </p:nvSpPr>
        <p:spPr bwMode="auto">
          <a:xfrm>
            <a:off x="0" y="0"/>
            <a:ext cx="9144000" cy="573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lnSpc>
                <a:spcPct val="150000"/>
              </a:lnSpc>
              <a:spcBef>
                <a:spcPct val="0"/>
              </a:spcBef>
              <a:buClrTx/>
              <a:buSzTx/>
              <a:buFont typeface="Wingdings" pitchFamily="2" charset="2"/>
              <a:buNone/>
              <a:defRPr/>
            </a:pPr>
            <a:r>
              <a:rPr lang="en-US" altLang="en-US" sz="2300" b="0" dirty="0">
                <a:effectLst>
                  <a:outerShdw blurRad="38100" dist="38100" dir="2700000" algn="tl">
                    <a:srgbClr val="000000">
                      <a:alpha val="43137"/>
                    </a:srgbClr>
                  </a:outerShdw>
                </a:effectLst>
              </a:rPr>
              <a:t>* CALL TO WORSHIP:  	</a:t>
            </a:r>
            <a:endParaRPr lang="en-US" altLang="en-US" sz="2300" b="0" i="1" dirty="0">
              <a:effectLst>
                <a:outerShdw blurRad="38100" dist="38100" dir="2700000" algn="tl">
                  <a:srgbClr val="000000">
                    <a:alpha val="43137"/>
                  </a:srgbClr>
                </a:outerShdw>
              </a:effectLst>
            </a:endParaRPr>
          </a:p>
          <a:p>
            <a:pPr marL="914400" indent="-800100" eaLnBrk="1" hangingPunct="1">
              <a:lnSpc>
                <a:spcPct val="150000"/>
              </a:lnSpc>
              <a:spcBef>
                <a:spcPct val="0"/>
              </a:spcBef>
              <a:buClrTx/>
              <a:buSzTx/>
              <a:buFont typeface="Wingdings" pitchFamily="2" charset="2"/>
              <a:buNone/>
              <a:defRPr/>
            </a:pPr>
            <a:r>
              <a:rPr lang="en-US" altLang="en-US" b="1" dirty="0">
                <a:effectLst>
                  <a:outerShdw blurRad="38100" dist="38100" dir="2700000" algn="tl">
                    <a:srgbClr val="000000">
                      <a:alpha val="43137"/>
                    </a:srgbClr>
                  </a:outerShdw>
                </a:effectLst>
              </a:rPr>
              <a:t>P:	O for a thousand tongues to </a:t>
            </a:r>
            <a:br>
              <a:rPr lang="en-US" altLang="en-US" b="1" dirty="0">
                <a:effectLst>
                  <a:outerShdw blurRad="38100" dist="38100" dir="2700000" algn="tl">
                    <a:srgbClr val="000000">
                      <a:alpha val="43137"/>
                    </a:srgbClr>
                  </a:outerShdw>
                </a:effectLst>
              </a:rPr>
            </a:br>
            <a:r>
              <a:rPr lang="en-US" altLang="en-US" b="1" dirty="0">
                <a:effectLst>
                  <a:outerShdw blurRad="38100" dist="38100" dir="2700000" algn="tl">
                    <a:srgbClr val="000000">
                      <a:alpha val="43137"/>
                    </a:srgbClr>
                  </a:outerShdw>
                </a:effectLst>
              </a:rPr>
              <a:t>sing sweet praise! </a:t>
            </a:r>
          </a:p>
          <a:p>
            <a:pPr indent="-342900" eaLnBrk="1" hangingPunct="1">
              <a:spcBef>
                <a:spcPct val="0"/>
              </a:spcBef>
              <a:buClrTx/>
              <a:buSzTx/>
              <a:buFont typeface="Wingdings" pitchFamily="2" charset="2"/>
              <a:buNone/>
              <a:tabLst>
                <a:tab pos="742950" algn="l"/>
                <a:tab pos="1435100" algn="l"/>
              </a:tabLst>
              <a:defRPr/>
            </a:pPr>
            <a:endParaRPr lang="en-US" altLang="en-US" sz="2300" b="0" dirty="0">
              <a:effectLst>
                <a:outerShdw blurRad="38100" dist="38100" dir="2700000" algn="tl">
                  <a:srgbClr val="000000">
                    <a:alpha val="43137"/>
                  </a:srgbClr>
                </a:outerShdw>
              </a:effectLst>
            </a:endParaRPr>
          </a:p>
          <a:p>
            <a:pPr indent="-342900" eaLnBrk="1" hangingPunct="1">
              <a:spcBef>
                <a:spcPct val="0"/>
              </a:spcBef>
              <a:buClrTx/>
              <a:buSzTx/>
              <a:buFont typeface="Wingdings" pitchFamily="2" charset="2"/>
              <a:buNone/>
              <a:tabLst>
                <a:tab pos="742950" algn="l"/>
                <a:tab pos="1435100" algn="l"/>
              </a:tabLst>
              <a:defRPr/>
            </a:pPr>
            <a:r>
              <a:rPr lang="en-US" altLang="en-US" sz="2400" b="0" dirty="0">
                <a:effectLst>
                  <a:outerShdw blurRad="38100" dist="38100" dir="2700000" algn="tl">
                    <a:srgbClr val="000000">
                      <a:alpha val="43137"/>
                    </a:srgbClr>
                  </a:outerShdw>
                </a:effectLst>
              </a:rPr>
              <a:t>L:	O rushing wild spirit of . . . hearts so your justice flows freely.</a:t>
            </a:r>
          </a:p>
          <a:p>
            <a:pPr indent="-342900" eaLnBrk="1" hangingPunct="1">
              <a:spcBef>
                <a:spcPct val="0"/>
              </a:spcBef>
              <a:buClrTx/>
              <a:buSzTx/>
              <a:buFont typeface="Wingdings" pitchFamily="2" charset="2"/>
              <a:buNone/>
              <a:tabLst>
                <a:tab pos="742950" algn="l"/>
                <a:tab pos="1435100" algn="l"/>
              </a:tabLst>
              <a:defRPr/>
            </a:pPr>
            <a:endParaRPr lang="en-US" altLang="en-US" sz="2300" b="0" dirty="0">
              <a:effectLst>
                <a:outerShdw blurRad="38100" dist="38100" dir="2700000" algn="tl">
                  <a:srgbClr val="000000">
                    <a:alpha val="43137"/>
                  </a:srgbClr>
                </a:outerShdw>
              </a:effectLst>
            </a:endParaRPr>
          </a:p>
          <a:p>
            <a:pPr marL="914400" indent="-800100" eaLnBrk="1" hangingPunct="1">
              <a:lnSpc>
                <a:spcPct val="150000"/>
              </a:lnSpc>
              <a:spcBef>
                <a:spcPct val="0"/>
              </a:spcBef>
              <a:buClrTx/>
              <a:buSzTx/>
              <a:buFont typeface="Wingdings" pitchFamily="2" charset="2"/>
              <a:buNone/>
              <a:defRPr/>
            </a:pPr>
            <a:r>
              <a:rPr lang="en-US" altLang="en-US" b="1" dirty="0">
                <a:effectLst>
                  <a:outerShdw blurRad="38100" dist="38100" dir="2700000" algn="tl">
                    <a:srgbClr val="000000">
                      <a:alpha val="43137"/>
                    </a:srgbClr>
                  </a:outerShdw>
                </a:effectLst>
              </a:rPr>
              <a:t>P:	O for a thousand tongues to </a:t>
            </a:r>
            <a:br>
              <a:rPr lang="en-US" altLang="en-US" b="1" dirty="0">
                <a:effectLst>
                  <a:outerShdw blurRad="38100" dist="38100" dir="2700000" algn="tl">
                    <a:srgbClr val="000000">
                      <a:alpha val="43137"/>
                    </a:srgbClr>
                  </a:outerShdw>
                </a:effectLst>
              </a:rPr>
            </a:br>
            <a:r>
              <a:rPr lang="en-US" altLang="en-US" b="1" dirty="0">
                <a:effectLst>
                  <a:outerShdw blurRad="38100" dist="38100" dir="2700000" algn="tl">
                    <a:srgbClr val="000000">
                      <a:alpha val="43137"/>
                    </a:srgbClr>
                  </a:outerShdw>
                </a:effectLst>
              </a:rPr>
              <a:t>sing sweet praise!</a:t>
            </a:r>
          </a:p>
          <a:p>
            <a:pPr indent="-342900" eaLnBrk="1" hangingPunct="1">
              <a:spcBef>
                <a:spcPct val="0"/>
              </a:spcBef>
              <a:buClrTx/>
              <a:buSzTx/>
              <a:buFont typeface="Wingdings" pitchFamily="2" charset="2"/>
              <a:buNone/>
              <a:tabLst>
                <a:tab pos="742950" algn="l"/>
                <a:tab pos="1435100" algn="l"/>
              </a:tabLst>
              <a:defRPr/>
            </a:pPr>
            <a:endParaRPr lang="en-US" altLang="en-US" sz="2300" b="0" dirty="0">
              <a:effectLst>
                <a:outerShdw blurRad="38100" dist="38100" dir="2700000" algn="tl">
                  <a:srgbClr val="000000">
                    <a:alpha val="43137"/>
                  </a:srgbClr>
                </a:outerShdw>
              </a:effectLst>
            </a:endParaRPr>
          </a:p>
          <a:p>
            <a:pPr indent="-342900" eaLnBrk="1" hangingPunct="1">
              <a:spcBef>
                <a:spcPct val="0"/>
              </a:spcBef>
              <a:buClrTx/>
              <a:buSzTx/>
              <a:buFont typeface="Wingdings" pitchFamily="2" charset="2"/>
              <a:buNone/>
              <a:tabLst>
                <a:tab pos="742950" algn="l"/>
                <a:tab pos="1435100" algn="l"/>
              </a:tabLst>
              <a:defRPr/>
            </a:pPr>
            <a:r>
              <a:rPr lang="en-US" altLang="en-US" sz="2400" b="0" dirty="0">
                <a:effectLst>
                  <a:outerShdw blurRad="38100" dist="38100" dir="2700000" algn="tl">
                    <a:srgbClr val="000000">
                      <a:alpha val="43137"/>
                    </a:srgbClr>
                  </a:outerShdw>
                </a:effectLst>
              </a:rPr>
              <a:t>L:	O rushing wild spirit of God . . . earth with mercy and grace. . .</a:t>
            </a:r>
            <a:r>
              <a:rPr lang="en-US" altLang="en-US" sz="2300" b="0" dirty="0">
                <a:effectLst>
                  <a:outerShdw blurRad="38100" dist="38100" dir="2700000" algn="tl">
                    <a:srgbClr val="000000">
                      <a:alpha val="43137"/>
                    </a:srgbClr>
                  </a:outerShdw>
                </a:effectLst>
              </a:rPr>
              <a:t> </a:t>
            </a:r>
          </a:p>
          <a:p>
            <a:pPr indent="-342900" eaLnBrk="1" hangingPunct="1">
              <a:spcBef>
                <a:spcPct val="0"/>
              </a:spcBef>
              <a:buClrTx/>
              <a:buSzTx/>
              <a:buFont typeface="Wingdings" pitchFamily="2" charset="2"/>
              <a:buNone/>
              <a:tabLst>
                <a:tab pos="742950" algn="l"/>
                <a:tab pos="1435100" algn="l"/>
              </a:tabLst>
              <a:defRPr/>
            </a:pPr>
            <a:endParaRPr lang="en-US" altLang="en-US" sz="2300" b="0" dirty="0">
              <a:effectLst>
                <a:outerShdw blurRad="38100" dist="38100" dir="2700000" algn="tl">
                  <a:srgbClr val="000000">
                    <a:alpha val="43137"/>
                  </a:srgbClr>
                </a:outerShdw>
              </a:effectLs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a:extLst>
              <a:ext uri="{FF2B5EF4-FFF2-40B4-BE49-F238E27FC236}">
                <a16:creationId xmlns:a16="http://schemas.microsoft.com/office/drawing/2014/main" id="{3C3A8BB6-9090-F4E7-B798-40CC0F79CA8C}"/>
              </a:ext>
            </a:extLst>
          </p:cNvPr>
          <p:cNvSpPr txBox="1">
            <a:spLocks noChangeArrowheads="1"/>
          </p:cNvSpPr>
          <p:nvPr/>
        </p:nvSpPr>
        <p:spPr bwMode="auto">
          <a:xfrm>
            <a:off x="0" y="-52388"/>
            <a:ext cx="9144000"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Spirit, spirit of gentleness, </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blow through the wilderness, </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calling and free. </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Spirit, spirit of restlessness, </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stir me from placidness, </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Wind, wind on the sea.</a:t>
            </a:r>
          </a:p>
          <a:p>
            <a:pPr algn="r">
              <a:spcBef>
                <a:spcPct val="0"/>
              </a:spcBef>
              <a:buClrTx/>
              <a:buSzTx/>
              <a:buNone/>
              <a:defRPr/>
            </a:pPr>
            <a:endParaRPr lang="en-US" altLang="en-US" sz="2800" i="1" dirty="0">
              <a:effectLst>
                <a:outerShdw blurRad="38100" dist="38100" dir="2700000" algn="tl">
                  <a:srgbClr val="000000">
                    <a:alpha val="43137"/>
                  </a:srgbClr>
                </a:outerShdw>
              </a:effectLst>
            </a:endParaRPr>
          </a:p>
          <a:p>
            <a:pPr algn="r">
              <a:spcBef>
                <a:spcPct val="0"/>
              </a:spcBef>
              <a:buClrTx/>
              <a:buSzTx/>
              <a:buNone/>
              <a:defRPr/>
            </a:pPr>
            <a:r>
              <a:rPr lang="en-US" altLang="en-US" b="1" i="1" dirty="0">
                <a:effectLst>
                  <a:outerShdw blurRad="38100" dist="38100" dir="2700000" algn="tl">
                    <a:srgbClr val="000000">
                      <a:alpha val="43137"/>
                    </a:srgbClr>
                  </a:outerShdw>
                </a:effectLst>
              </a:rPr>
              <a:t>. . .</a:t>
            </a:r>
            <a:endParaRPr lang="en-US" altLang="en-US" sz="2800" i="1" dirty="0">
              <a:effectLst>
                <a:outerShdw blurRad="38100" dist="38100" dir="2700000" algn="tl">
                  <a:srgbClr val="000000">
                    <a:alpha val="43137"/>
                  </a:srgbClr>
                </a:outerShdw>
              </a:effectLst>
            </a:endParaRPr>
          </a:p>
        </p:txBody>
      </p:sp>
      <p:sp>
        <p:nvSpPr>
          <p:cNvPr id="29699" name="Rectangle 1">
            <a:extLst>
              <a:ext uri="{FF2B5EF4-FFF2-40B4-BE49-F238E27FC236}">
                <a16:creationId xmlns:a16="http://schemas.microsoft.com/office/drawing/2014/main" id="{00A7CA97-A71E-A7EC-C6E3-923038DF8702}"/>
              </a:ext>
            </a:extLst>
          </p:cNvPr>
          <p:cNvSpPr>
            <a:spLocks noChangeArrowheads="1"/>
          </p:cNvSpPr>
          <p:nvPr/>
        </p:nvSpPr>
        <p:spPr bwMode="auto">
          <a:xfrm>
            <a:off x="2286000" y="28289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a:t> </a:t>
            </a:r>
          </a:p>
        </p:txBody>
      </p:sp>
    </p:spTree>
    <p:extLst>
      <p:ext uri="{BB962C8B-B14F-4D97-AF65-F5344CB8AC3E}">
        <p14:creationId xmlns:p14="http://schemas.microsoft.com/office/powerpoint/2010/main" val="4086339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a:extLst>
              <a:ext uri="{FF2B5EF4-FFF2-40B4-BE49-F238E27FC236}">
                <a16:creationId xmlns:a16="http://schemas.microsoft.com/office/drawing/2014/main" id="{45A61AE9-781F-AFB4-3AE5-D96055D867E2}"/>
              </a:ext>
            </a:extLst>
          </p:cNvPr>
          <p:cNvSpPr txBox="1">
            <a:spLocks noChangeArrowheads="1"/>
          </p:cNvSpPr>
          <p:nvPr/>
        </p:nvSpPr>
        <p:spPr bwMode="auto">
          <a:xfrm>
            <a:off x="0" y="-52388"/>
            <a:ext cx="9144000" cy="663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You call from tomorrow, </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You break ancient schemes, </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From the bondage of sorrow </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captives dream dreams; </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Our women see visions, </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our men clear their eyes. </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With bold new decisions </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Your people arise. </a:t>
            </a:r>
          </a:p>
          <a:p>
            <a:pPr algn="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p>
        </p:txBody>
      </p:sp>
      <p:sp>
        <p:nvSpPr>
          <p:cNvPr id="30723" name="Rectangle 1">
            <a:extLst>
              <a:ext uri="{FF2B5EF4-FFF2-40B4-BE49-F238E27FC236}">
                <a16:creationId xmlns:a16="http://schemas.microsoft.com/office/drawing/2014/main" id="{4A8540DE-700C-F968-2D94-980966FD00EA}"/>
              </a:ext>
            </a:extLst>
          </p:cNvPr>
          <p:cNvSpPr>
            <a:spLocks noChangeArrowheads="1"/>
          </p:cNvSpPr>
          <p:nvPr/>
        </p:nvSpPr>
        <p:spPr bwMode="auto">
          <a:xfrm>
            <a:off x="2286000" y="28289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a:t> </a:t>
            </a:r>
          </a:p>
        </p:txBody>
      </p:sp>
    </p:spTree>
    <p:extLst>
      <p:ext uri="{BB962C8B-B14F-4D97-AF65-F5344CB8AC3E}">
        <p14:creationId xmlns:p14="http://schemas.microsoft.com/office/powerpoint/2010/main" val="31897301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a:extLst>
              <a:ext uri="{FF2B5EF4-FFF2-40B4-BE49-F238E27FC236}">
                <a16:creationId xmlns:a16="http://schemas.microsoft.com/office/drawing/2014/main" id="{3C3A8BB6-9090-F4E7-B798-40CC0F79CA8C}"/>
              </a:ext>
            </a:extLst>
          </p:cNvPr>
          <p:cNvSpPr txBox="1">
            <a:spLocks noChangeArrowheads="1"/>
          </p:cNvSpPr>
          <p:nvPr/>
        </p:nvSpPr>
        <p:spPr bwMode="auto">
          <a:xfrm>
            <a:off x="0" y="-52388"/>
            <a:ext cx="9144000"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Spirit, spirit of gentleness, </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blow through the wilderness, </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calling and free. </a:t>
            </a:r>
          </a:p>
          <a:p>
            <a:pPr algn="ctr">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Spirit, spirit of restlessness, </a:t>
            </a:r>
          </a:p>
          <a:p>
            <a:pPr algn="ctr">
              <a:lnSpc>
                <a:spcPct val="150000"/>
              </a:lnSpc>
              <a:spcBef>
                <a:spcPct val="0"/>
              </a:spcBef>
              <a:buClrTx/>
              <a:buSzTx/>
              <a:buFontTx/>
              <a:buNone/>
              <a:defRPr/>
            </a:pPr>
            <a:r>
              <a:rPr lang="en-US" altLang="en-US" b="1" i="1">
                <a:effectLst>
                  <a:outerShdw blurRad="38100" dist="38100" dir="2700000" algn="tl">
                    <a:srgbClr val="000000">
                      <a:alpha val="43137"/>
                    </a:srgbClr>
                  </a:outerShdw>
                </a:effectLst>
              </a:rPr>
              <a:t>stir </a:t>
            </a:r>
            <a:r>
              <a:rPr lang="en-US" altLang="en-US" b="1" i="1" dirty="0">
                <a:effectLst>
                  <a:outerShdw blurRad="38100" dist="38100" dir="2700000" algn="tl">
                    <a:srgbClr val="000000">
                      <a:alpha val="43137"/>
                    </a:srgbClr>
                  </a:outerShdw>
                </a:effectLst>
              </a:rPr>
              <a:t>me from placidness</a:t>
            </a:r>
            <a:r>
              <a:rPr lang="en-US" altLang="en-US" b="1" i="1">
                <a:effectLst>
                  <a:outerShdw blurRad="38100" dist="38100" dir="2700000" algn="tl">
                    <a:srgbClr val="000000">
                      <a:alpha val="43137"/>
                    </a:srgbClr>
                  </a:outerShdw>
                </a:effectLst>
              </a:rPr>
              <a:t>, </a:t>
            </a:r>
          </a:p>
          <a:p>
            <a:pPr algn="ctr">
              <a:lnSpc>
                <a:spcPct val="150000"/>
              </a:lnSpc>
              <a:spcBef>
                <a:spcPct val="0"/>
              </a:spcBef>
              <a:buClrTx/>
              <a:buSzTx/>
              <a:buFontTx/>
              <a:buNone/>
              <a:defRPr/>
            </a:pPr>
            <a:r>
              <a:rPr lang="en-US" altLang="en-US" b="1" i="1">
                <a:effectLst>
                  <a:outerShdw blurRad="38100" dist="38100" dir="2700000" algn="tl">
                    <a:srgbClr val="000000">
                      <a:alpha val="43137"/>
                    </a:srgbClr>
                  </a:outerShdw>
                </a:effectLst>
              </a:rPr>
              <a:t>Wind</a:t>
            </a:r>
            <a:r>
              <a:rPr lang="en-US" altLang="en-US" b="1" i="1" dirty="0">
                <a:effectLst>
                  <a:outerShdw blurRad="38100" dist="38100" dir="2700000" algn="tl">
                    <a:srgbClr val="000000">
                      <a:alpha val="43137"/>
                    </a:srgbClr>
                  </a:outerShdw>
                </a:effectLst>
              </a:rPr>
              <a:t>, wind on the sea.</a:t>
            </a:r>
          </a:p>
          <a:p>
            <a:pPr algn="r">
              <a:spcBef>
                <a:spcPct val="0"/>
              </a:spcBef>
              <a:buClrTx/>
              <a:buSzTx/>
              <a:buNone/>
              <a:defRPr/>
            </a:pPr>
            <a:endParaRPr lang="en-US" altLang="en-US" sz="2800" i="1" dirty="0">
              <a:effectLst>
                <a:outerShdw blurRad="38100" dist="38100" dir="2700000" algn="tl">
                  <a:srgbClr val="000000">
                    <a:alpha val="43137"/>
                  </a:srgbClr>
                </a:outerShdw>
              </a:effectLst>
            </a:endParaRPr>
          </a:p>
          <a:p>
            <a:pPr algn="ctr">
              <a:spcBef>
                <a:spcPct val="0"/>
              </a:spcBef>
              <a:buClrTx/>
              <a:buSzTx/>
              <a:buFontTx/>
              <a:buNone/>
              <a:defRPr/>
            </a:pPr>
            <a:endParaRPr lang="en-US" altLang="en-US" sz="2800" i="1" dirty="0">
              <a:effectLst>
                <a:outerShdw blurRad="38100" dist="38100" dir="2700000" algn="tl">
                  <a:srgbClr val="000000">
                    <a:alpha val="43137"/>
                  </a:srgbClr>
                </a:outerShdw>
              </a:effectLst>
            </a:endParaRPr>
          </a:p>
        </p:txBody>
      </p:sp>
      <p:sp>
        <p:nvSpPr>
          <p:cNvPr id="29699" name="Rectangle 1">
            <a:extLst>
              <a:ext uri="{FF2B5EF4-FFF2-40B4-BE49-F238E27FC236}">
                <a16:creationId xmlns:a16="http://schemas.microsoft.com/office/drawing/2014/main" id="{00A7CA97-A71E-A7EC-C6E3-923038DF8702}"/>
              </a:ext>
            </a:extLst>
          </p:cNvPr>
          <p:cNvSpPr>
            <a:spLocks noChangeArrowheads="1"/>
          </p:cNvSpPr>
          <p:nvPr/>
        </p:nvSpPr>
        <p:spPr bwMode="auto">
          <a:xfrm>
            <a:off x="2286000" y="28289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a:t> </a:t>
            </a:r>
          </a:p>
        </p:txBody>
      </p:sp>
    </p:spTree>
    <p:extLst>
      <p:ext uri="{BB962C8B-B14F-4D97-AF65-F5344CB8AC3E}">
        <p14:creationId xmlns:p14="http://schemas.microsoft.com/office/powerpoint/2010/main" val="1498186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
            <a:extLst>
              <a:ext uri="{FF2B5EF4-FFF2-40B4-BE49-F238E27FC236}">
                <a16:creationId xmlns:a16="http://schemas.microsoft.com/office/drawing/2014/main" id="{794A8627-BF5A-E334-82F8-9BD881412D60}"/>
              </a:ext>
            </a:extLst>
          </p:cNvPr>
          <p:cNvSpPr txBox="1">
            <a:spLocks noChangeArrowheads="1"/>
          </p:cNvSpPr>
          <p:nvPr/>
        </p:nvSpPr>
        <p:spPr bwMode="auto">
          <a:xfrm>
            <a:off x="304800" y="0"/>
            <a:ext cx="8534400" cy="659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buFont typeface="Wingdings" pitchFamily="2" charset="2"/>
              <a:buNone/>
              <a:defRPr/>
            </a:pPr>
            <a:r>
              <a:rPr lang="en-US" altLang="en-US" sz="2800" b="0" dirty="0">
                <a:effectLst>
                  <a:outerShdw blurRad="38100" dist="38100" dir="2700000" algn="tl">
                    <a:srgbClr val="000000">
                      <a:alpha val="43137"/>
                    </a:srgbClr>
                  </a:outerShdw>
                </a:effectLst>
              </a:rPr>
              <a:t>PRAYER OF THANKSGIVING, OF THE PEOPLE, &amp; THE LORD’S PRAYER</a:t>
            </a:r>
          </a:p>
          <a:p>
            <a:pPr algn="ctr">
              <a:buFont typeface="Wingdings" pitchFamily="2" charset="2"/>
              <a:buNone/>
              <a:defRPr/>
            </a:pPr>
            <a:endParaRPr lang="en-US" altLang="en-US" sz="2800" dirty="0">
              <a:effectLst>
                <a:outerShdw blurRad="38100" dist="38100" dir="2700000" algn="tl">
                  <a:srgbClr val="000000">
                    <a:alpha val="43137"/>
                  </a:srgbClr>
                </a:outerShdw>
              </a:effectLst>
            </a:endParaRP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Our Father who art in heaven,</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Hallowed be thy name.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Thy kingdom come, thy will be done;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On earth as it is in heaven.</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Give us this day our daily bread;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And forgive us our debts,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As we forgive our debtors;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And lead us not into temptation,</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But deliver us from evil,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For Thine is the kingdom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And the power and the glory, forever.  Amen.</a:t>
            </a:r>
          </a:p>
        </p:txBody>
      </p:sp>
    </p:spTree>
    <p:extLst>
      <p:ext uri="{BB962C8B-B14F-4D97-AF65-F5344CB8AC3E}">
        <p14:creationId xmlns:p14="http://schemas.microsoft.com/office/powerpoint/2010/main" val="48165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C1CF077-8A5F-4010-AF46-0919BC272DA2}"/>
              </a:ext>
            </a:extLst>
          </p:cNvPr>
          <p:cNvSpPr>
            <a:spLocks noChangeArrowheads="1"/>
          </p:cNvSpPr>
          <p:nvPr/>
        </p:nvSpPr>
        <p:spPr bwMode="auto">
          <a:xfrm>
            <a:off x="0" y="0"/>
            <a:ext cx="9144000" cy="6362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lnSpc>
                <a:spcPct val="200000"/>
              </a:lnSpc>
              <a:spcBef>
                <a:spcPct val="0"/>
              </a:spcBef>
              <a:buFont typeface="Wingdings" pitchFamily="2" charset="2"/>
              <a:buNone/>
              <a:defRPr/>
            </a:pPr>
            <a:r>
              <a:rPr lang="en-US" sz="2800" b="1" dirty="0">
                <a:effectLst>
                  <a:outerShdw blurRad="38100" dist="38100" dir="2700000" algn="tl">
                    <a:srgbClr val="000000">
                      <a:alpha val="43137"/>
                    </a:srgbClr>
                  </a:outerShdw>
                </a:effectLst>
              </a:rPr>
              <a:t>DEPARTING IN GOD’S NAME</a:t>
            </a:r>
          </a:p>
          <a:p>
            <a:pPr>
              <a:spcBef>
                <a:spcPct val="0"/>
              </a:spcBef>
              <a:buFont typeface="Wingdings" pitchFamily="2" charset="2"/>
              <a:buNone/>
              <a:defRPr/>
            </a:pPr>
            <a:endParaRPr lang="en-US" altLang="en-US" sz="2400" b="0" dirty="0">
              <a:effectLst>
                <a:outerShdw blurRad="38100" dist="38100" dir="2700000" algn="tl">
                  <a:srgbClr val="000000">
                    <a:alpha val="43137"/>
                  </a:srgbClr>
                </a:outerShdw>
              </a:effectLst>
            </a:endParaRPr>
          </a:p>
          <a:p>
            <a:pPr>
              <a:spcBef>
                <a:spcPct val="0"/>
              </a:spcBef>
              <a:buFont typeface="Wingdings" pitchFamily="2" charset="2"/>
              <a:buNone/>
              <a:defRPr/>
            </a:pPr>
            <a:r>
              <a:rPr lang="en-US" altLang="en-US" sz="2400" b="0" dirty="0">
                <a:effectLst>
                  <a:outerShdw blurRad="38100" dist="38100" dir="2700000" algn="tl">
                    <a:srgbClr val="000000">
                      <a:alpha val="43137"/>
                    </a:srgbClr>
                  </a:outerShdw>
                </a:effectLst>
              </a:rPr>
              <a:t>* HYMN:</a:t>
            </a:r>
            <a:r>
              <a:rPr lang="en-US" altLang="en-US" sz="2600" b="0" i="1" dirty="0">
                <a:effectLst>
                  <a:outerShdw blurRad="38100" dist="38100" dir="2700000" algn="tl">
                    <a:srgbClr val="000000">
                      <a:alpha val="43137"/>
                    </a:srgbClr>
                  </a:outerShdw>
                </a:effectLst>
              </a:rPr>
              <a:t>   Go to the World!			</a:t>
            </a:r>
            <a:r>
              <a:rPr lang="en-US" altLang="en-US" sz="2200" b="0" i="1" dirty="0">
                <a:effectLst>
                  <a:outerShdw blurRad="38100" dist="38100" dir="2700000" algn="tl">
                    <a:srgbClr val="000000">
                      <a:alpha val="43137"/>
                    </a:srgbClr>
                  </a:outerShdw>
                </a:effectLst>
              </a:rPr>
              <a:t>	(No. 295, GTG)</a:t>
            </a:r>
          </a:p>
          <a:p>
            <a:pPr algn="ctr">
              <a:spcBef>
                <a:spcPct val="0"/>
              </a:spcBef>
              <a:buFont typeface="Wingdings" pitchFamily="2" charset="2"/>
              <a:buNone/>
              <a:defRPr/>
            </a:pPr>
            <a:endParaRPr lang="en-US" altLang="en-US" sz="2000" i="1" dirty="0">
              <a:effectLst>
                <a:outerShdw blurRad="38100" dist="38100" dir="2700000" algn="tl">
                  <a:srgbClr val="000000">
                    <a:alpha val="43137"/>
                  </a:srgbClr>
                </a:outerShdw>
              </a:effectLst>
            </a:endParaRP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Go to the world! Go into all the earth.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Go preach the cross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where Christ renews life’s worth,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baptizing as the sign of our rebirth.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Al-le-</a:t>
            </a:r>
            <a:r>
              <a:rPr lang="en-US" altLang="en-US" b="1" i="1" dirty="0" err="1">
                <a:effectLst>
                  <a:outerShdw blurRad="38100" dist="38100" dir="2700000" algn="tl">
                    <a:srgbClr val="000000">
                      <a:alpha val="43137"/>
                    </a:srgbClr>
                  </a:outerShdw>
                </a:effectLst>
              </a:rPr>
              <a:t>lu</a:t>
            </a:r>
            <a:r>
              <a:rPr lang="en-US" altLang="en-US" b="1" i="1" dirty="0">
                <a:effectLst>
                  <a:outerShdw blurRad="38100" dist="38100" dir="2700000" algn="tl">
                    <a:srgbClr val="000000">
                      <a:alpha val="43137"/>
                    </a:srgbClr>
                  </a:outerShdw>
                </a:effectLst>
              </a:rPr>
              <a:t>-</a:t>
            </a:r>
            <a:r>
              <a:rPr lang="en-US" altLang="en-US" b="1" i="1" dirty="0" err="1">
                <a:effectLst>
                  <a:outerShdw blurRad="38100" dist="38100" dir="2700000" algn="tl">
                    <a:srgbClr val="000000">
                      <a:alpha val="43137"/>
                    </a:srgbClr>
                  </a:outerShdw>
                </a:effectLst>
              </a:rPr>
              <a:t>ia.</a:t>
            </a:r>
            <a:r>
              <a:rPr lang="en-US" altLang="en-US" b="1" i="1" dirty="0">
                <a:effectLst>
                  <a:outerShdw blurRad="38100" dist="38100" dir="2700000" algn="tl">
                    <a:srgbClr val="000000">
                      <a:alpha val="43137"/>
                    </a:srgbClr>
                  </a:outerShdw>
                </a:effectLst>
              </a:rPr>
              <a:t>   Al-le-</a:t>
            </a:r>
            <a:r>
              <a:rPr lang="en-US" altLang="en-US" b="1" i="1" dirty="0" err="1">
                <a:effectLst>
                  <a:outerShdw blurRad="38100" dist="38100" dir="2700000" algn="tl">
                    <a:srgbClr val="000000">
                      <a:alpha val="43137"/>
                    </a:srgbClr>
                  </a:outerShdw>
                </a:effectLst>
              </a:rPr>
              <a:t>lu</a:t>
            </a:r>
            <a:r>
              <a:rPr lang="en-US" altLang="en-US" b="1" i="1" dirty="0">
                <a:effectLst>
                  <a:outerShdw blurRad="38100" dist="38100" dir="2700000" algn="tl">
                    <a:srgbClr val="000000">
                      <a:alpha val="43137"/>
                    </a:srgbClr>
                  </a:outerShdw>
                </a:effectLst>
              </a:rPr>
              <a:t>-</a:t>
            </a:r>
            <a:r>
              <a:rPr lang="en-US" altLang="en-US" b="1" i="1" dirty="0" err="1">
                <a:effectLst>
                  <a:outerShdw blurRad="38100" dist="38100" dir="2700000" algn="tl">
                    <a:srgbClr val="000000">
                      <a:alpha val="43137"/>
                    </a:srgbClr>
                  </a:outerShdw>
                </a:effectLst>
              </a:rPr>
              <a:t>ia.</a:t>
            </a:r>
            <a:endParaRPr lang="en-US" altLang="en-US" b="1" i="1" dirty="0">
              <a:effectLst>
                <a:outerShdw blurRad="38100" dist="38100" dir="2700000" algn="tl">
                  <a:srgbClr val="000000">
                    <a:alpha val="43137"/>
                  </a:srgbClr>
                </a:outerShdw>
              </a:effectLst>
            </a:endParaRPr>
          </a:p>
          <a:p>
            <a:pPr algn="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 .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C1CF077-8A5F-4010-AF46-0919BC272DA2}"/>
              </a:ext>
            </a:extLst>
          </p:cNvPr>
          <p:cNvSpPr>
            <a:spLocks noChangeArrowheads="1"/>
          </p:cNvSpPr>
          <p:nvPr/>
        </p:nvSpPr>
        <p:spPr bwMode="auto">
          <a:xfrm>
            <a:off x="0" y="605297"/>
            <a:ext cx="9144000" cy="4423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Go to the world! Go into every place.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Go live the word of God’s redeeming grace.</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Go seek God’s presence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in each time and space.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Al-le-</a:t>
            </a:r>
            <a:r>
              <a:rPr lang="en-US" altLang="en-US" b="1" i="1" dirty="0" err="1">
                <a:effectLst>
                  <a:outerShdw blurRad="38100" dist="38100" dir="2700000" algn="tl">
                    <a:srgbClr val="000000">
                      <a:alpha val="43137"/>
                    </a:srgbClr>
                  </a:outerShdw>
                </a:effectLst>
              </a:rPr>
              <a:t>lu</a:t>
            </a:r>
            <a:r>
              <a:rPr lang="en-US" altLang="en-US" b="1" i="1" dirty="0">
                <a:effectLst>
                  <a:outerShdw blurRad="38100" dist="38100" dir="2700000" algn="tl">
                    <a:srgbClr val="000000">
                      <a:alpha val="43137"/>
                    </a:srgbClr>
                  </a:outerShdw>
                </a:effectLst>
              </a:rPr>
              <a:t>-</a:t>
            </a:r>
            <a:r>
              <a:rPr lang="en-US" altLang="en-US" b="1" i="1" dirty="0" err="1">
                <a:effectLst>
                  <a:outerShdw blurRad="38100" dist="38100" dir="2700000" algn="tl">
                    <a:srgbClr val="000000">
                      <a:alpha val="43137"/>
                    </a:srgbClr>
                  </a:outerShdw>
                </a:effectLst>
              </a:rPr>
              <a:t>ia.</a:t>
            </a:r>
            <a:r>
              <a:rPr lang="en-US" altLang="en-US" b="1" i="1" dirty="0">
                <a:effectLst>
                  <a:outerShdw blurRad="38100" dist="38100" dir="2700000" algn="tl">
                    <a:srgbClr val="000000">
                      <a:alpha val="43137"/>
                    </a:srgbClr>
                  </a:outerShdw>
                </a:effectLst>
              </a:rPr>
              <a:t>   Al-le-</a:t>
            </a:r>
            <a:r>
              <a:rPr lang="en-US" altLang="en-US" b="1" i="1" dirty="0" err="1">
                <a:effectLst>
                  <a:outerShdw blurRad="38100" dist="38100" dir="2700000" algn="tl">
                    <a:srgbClr val="000000">
                      <a:alpha val="43137"/>
                    </a:srgbClr>
                  </a:outerShdw>
                </a:effectLst>
              </a:rPr>
              <a:t>lu</a:t>
            </a:r>
            <a:r>
              <a:rPr lang="en-US" altLang="en-US" b="1" i="1" dirty="0">
                <a:effectLst>
                  <a:outerShdw blurRad="38100" dist="38100" dir="2700000" algn="tl">
                    <a:srgbClr val="000000">
                      <a:alpha val="43137"/>
                    </a:srgbClr>
                  </a:outerShdw>
                </a:effectLst>
              </a:rPr>
              <a:t>-</a:t>
            </a:r>
            <a:r>
              <a:rPr lang="en-US" altLang="en-US" b="1" i="1" dirty="0" err="1">
                <a:effectLst>
                  <a:outerShdw blurRad="38100" dist="38100" dir="2700000" algn="tl">
                    <a:srgbClr val="000000">
                      <a:alpha val="43137"/>
                    </a:srgbClr>
                  </a:outerShdw>
                </a:effectLst>
              </a:rPr>
              <a:t>ia.</a:t>
            </a:r>
            <a:endParaRPr lang="en-US" altLang="en-US" b="1" i="1" dirty="0">
              <a:effectLst>
                <a:outerShdw blurRad="38100" dist="38100" dir="2700000" algn="tl">
                  <a:srgbClr val="000000">
                    <a:alpha val="43137"/>
                  </a:srgbClr>
                </a:outerShdw>
              </a:effectLst>
            </a:endParaRPr>
          </a:p>
          <a:p>
            <a:pPr algn="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1029912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66A10-C903-A52C-BFF7-829B6356B552}"/>
            </a:ext>
          </a:extLst>
        </p:cNvPr>
        <p:cNvGrpSpPr/>
        <p:nvPr/>
      </p:nvGrpSpPr>
      <p:grpSpPr>
        <a:xfrm>
          <a:off x="0" y="0"/>
          <a:ext cx="0" cy="0"/>
          <a:chOff x="0" y="0"/>
          <a:chExt cx="0" cy="0"/>
        </a:xfrm>
      </p:grpSpPr>
      <p:sp>
        <p:nvSpPr>
          <p:cNvPr id="25602" name="Rectangle 2">
            <a:extLst>
              <a:ext uri="{FF2B5EF4-FFF2-40B4-BE49-F238E27FC236}">
                <a16:creationId xmlns:a16="http://schemas.microsoft.com/office/drawing/2014/main" id="{686A60C5-9EB5-B576-9380-CF4EBF4E22C2}"/>
              </a:ext>
            </a:extLst>
          </p:cNvPr>
          <p:cNvSpPr>
            <a:spLocks noChangeArrowheads="1"/>
          </p:cNvSpPr>
          <p:nvPr/>
        </p:nvSpPr>
        <p:spPr bwMode="auto">
          <a:xfrm>
            <a:off x="0" y="0"/>
            <a:ext cx="9144000" cy="624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lnSpc>
                <a:spcPct val="150000"/>
              </a:lnSpc>
              <a:spcBef>
                <a:spcPct val="0"/>
              </a:spcBef>
              <a:buFont typeface="Wingdings" pitchFamily="2" charset="2"/>
              <a:buNone/>
              <a:defRPr/>
            </a:pPr>
            <a:endParaRPr lang="en-US" altLang="en-US" b="1" i="1" dirty="0">
              <a:effectLst>
                <a:outerShdw blurRad="38100" dist="38100" dir="2700000" algn="tl">
                  <a:srgbClr val="000000">
                    <a:alpha val="43137"/>
                  </a:srgbClr>
                </a:outerShdw>
              </a:effectLst>
            </a:endParaRP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Go to the world!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Go struggle, bless, and pray;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the nights of tears give way to joyous day.  As servant </a:t>
            </a:r>
            <a:r>
              <a:rPr lang="en-US" altLang="en-US" b="1" i="1" dirty="0" err="1">
                <a:effectLst>
                  <a:outerShdw blurRad="38100" dist="38100" dir="2700000" algn="tl">
                    <a:srgbClr val="000000">
                      <a:alpha val="43137"/>
                    </a:srgbClr>
                  </a:outerShdw>
                </a:effectLst>
              </a:rPr>
              <a:t>church,</a:t>
            </a:r>
            <a:r>
              <a:rPr lang="en-US" altLang="en-US" b="1" i="1" dirty="0">
                <a:effectLst>
                  <a:outerShdw blurRad="38100" dist="38100" dir="2700000" algn="tl">
                    <a:srgbClr val="000000">
                      <a:alpha val="43137"/>
                    </a:srgbClr>
                  </a:outerShdw>
                </a:effectLst>
              </a:rPr>
              <a:t>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you follow Christ’s own way.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Al-le-</a:t>
            </a:r>
            <a:r>
              <a:rPr lang="en-US" altLang="en-US" b="1" i="1" dirty="0" err="1">
                <a:effectLst>
                  <a:outerShdw blurRad="38100" dist="38100" dir="2700000" algn="tl">
                    <a:srgbClr val="000000">
                      <a:alpha val="43137"/>
                    </a:srgbClr>
                  </a:outerShdw>
                </a:effectLst>
              </a:rPr>
              <a:t>lu</a:t>
            </a:r>
            <a:r>
              <a:rPr lang="en-US" altLang="en-US" b="1" i="1" dirty="0">
                <a:effectLst>
                  <a:outerShdw blurRad="38100" dist="38100" dir="2700000" algn="tl">
                    <a:srgbClr val="000000">
                      <a:alpha val="43137"/>
                    </a:srgbClr>
                  </a:outerShdw>
                </a:effectLst>
              </a:rPr>
              <a:t>-</a:t>
            </a:r>
            <a:r>
              <a:rPr lang="en-US" altLang="en-US" b="1" i="1" dirty="0" err="1">
                <a:effectLst>
                  <a:outerShdw blurRad="38100" dist="38100" dir="2700000" algn="tl">
                    <a:srgbClr val="000000">
                      <a:alpha val="43137"/>
                    </a:srgbClr>
                  </a:outerShdw>
                </a:effectLst>
              </a:rPr>
              <a:t>ia.</a:t>
            </a:r>
            <a:r>
              <a:rPr lang="en-US" altLang="en-US" b="1" i="1" dirty="0">
                <a:effectLst>
                  <a:outerShdw blurRad="38100" dist="38100" dir="2700000" algn="tl">
                    <a:srgbClr val="000000">
                      <a:alpha val="43137"/>
                    </a:srgbClr>
                  </a:outerShdw>
                </a:effectLst>
              </a:rPr>
              <a:t>   Al-le-</a:t>
            </a:r>
            <a:r>
              <a:rPr lang="en-US" altLang="en-US" b="1" i="1" dirty="0" err="1">
                <a:effectLst>
                  <a:outerShdw blurRad="38100" dist="38100" dir="2700000" algn="tl">
                    <a:srgbClr val="000000">
                      <a:alpha val="43137"/>
                    </a:srgbClr>
                  </a:outerShdw>
                </a:effectLst>
              </a:rPr>
              <a:t>lu</a:t>
            </a:r>
            <a:r>
              <a:rPr lang="en-US" altLang="en-US" b="1" i="1" dirty="0">
                <a:effectLst>
                  <a:outerShdw blurRad="38100" dist="38100" dir="2700000" algn="tl">
                    <a:srgbClr val="000000">
                      <a:alpha val="43137"/>
                    </a:srgbClr>
                  </a:outerShdw>
                </a:effectLst>
              </a:rPr>
              <a:t>-</a:t>
            </a:r>
            <a:r>
              <a:rPr lang="en-US" altLang="en-US" b="1" i="1" dirty="0" err="1">
                <a:effectLst>
                  <a:outerShdw blurRad="38100" dist="38100" dir="2700000" algn="tl">
                    <a:srgbClr val="000000">
                      <a:alpha val="43137"/>
                    </a:srgbClr>
                  </a:outerShdw>
                </a:effectLst>
              </a:rPr>
              <a:t>ia.</a:t>
            </a:r>
            <a:r>
              <a:rPr lang="en-US" altLang="en-US" sz="4000" b="1" i="1" dirty="0">
                <a:effectLst>
                  <a:outerShdw blurRad="38100" dist="38100" dir="2700000" algn="tl">
                    <a:srgbClr val="000000">
                      <a:alpha val="43137"/>
                    </a:srgbClr>
                  </a:outerShdw>
                </a:effectLst>
              </a:rPr>
              <a:t> </a:t>
            </a:r>
          </a:p>
          <a:p>
            <a:pPr algn="r">
              <a:lnSpc>
                <a:spcPct val="150000"/>
              </a:lnSpc>
              <a:spcBef>
                <a:spcPct val="0"/>
              </a:spcBef>
              <a:buFont typeface="Wingdings" pitchFamily="2" charset="2"/>
              <a:buNone/>
              <a:defRPr/>
            </a:pPr>
            <a:r>
              <a:rPr lang="en-US" altLang="en-US" sz="4000" b="1" i="1" dirty="0">
                <a:effectLst>
                  <a:outerShdw blurRad="38100" dist="38100" dir="2700000" algn="tl">
                    <a:srgbClr val="000000">
                      <a:alpha val="43137"/>
                    </a:srgbClr>
                  </a:outerShdw>
                </a:effectLst>
              </a:rPr>
              <a:t>. . .</a:t>
            </a:r>
            <a:endParaRPr lang="en-US" altLang="en-US" sz="36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67822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806EB-4BA6-FC1F-DA4B-D2A2BC663C5B}"/>
            </a:ext>
          </a:extLst>
        </p:cNvPr>
        <p:cNvGrpSpPr/>
        <p:nvPr/>
      </p:nvGrpSpPr>
      <p:grpSpPr>
        <a:xfrm>
          <a:off x="0" y="0"/>
          <a:ext cx="0" cy="0"/>
          <a:chOff x="0" y="0"/>
          <a:chExt cx="0" cy="0"/>
        </a:xfrm>
      </p:grpSpPr>
      <p:sp>
        <p:nvSpPr>
          <p:cNvPr id="25602" name="Rectangle 2">
            <a:extLst>
              <a:ext uri="{FF2B5EF4-FFF2-40B4-BE49-F238E27FC236}">
                <a16:creationId xmlns:a16="http://schemas.microsoft.com/office/drawing/2014/main" id="{65641604-2EA5-A9B5-C7C4-DFEFC0E52B40}"/>
              </a:ext>
            </a:extLst>
          </p:cNvPr>
          <p:cNvSpPr>
            <a:spLocks noChangeArrowheads="1"/>
          </p:cNvSpPr>
          <p:nvPr/>
        </p:nvSpPr>
        <p:spPr bwMode="auto">
          <a:xfrm>
            <a:off x="0" y="0"/>
            <a:ext cx="9144000" cy="368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lnSpc>
                <a:spcPct val="150000"/>
              </a:lnSpc>
              <a:spcBef>
                <a:spcPct val="0"/>
              </a:spcBef>
              <a:buFont typeface="Wingdings" pitchFamily="2" charset="2"/>
              <a:buNone/>
              <a:defRPr/>
            </a:pPr>
            <a:endParaRPr lang="en-US" altLang="en-US" b="1" i="1" dirty="0">
              <a:effectLst>
                <a:outerShdw blurRad="38100" dist="38100" dir="2700000" algn="tl">
                  <a:srgbClr val="000000">
                    <a:alpha val="43137"/>
                  </a:srgbClr>
                </a:outerShdw>
              </a:effectLst>
            </a:endParaRP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Go to the world!  Go as the ones I send,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for I am with you till the age shall end,</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when all the hosts of glory cry “Amen!”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Al-le-</a:t>
            </a:r>
            <a:r>
              <a:rPr lang="en-US" altLang="en-US" b="1" i="1" dirty="0" err="1">
                <a:effectLst>
                  <a:outerShdw blurRad="38100" dist="38100" dir="2700000" algn="tl">
                    <a:srgbClr val="000000">
                      <a:alpha val="43137"/>
                    </a:srgbClr>
                  </a:outerShdw>
                </a:effectLst>
              </a:rPr>
              <a:t>lu</a:t>
            </a:r>
            <a:r>
              <a:rPr lang="en-US" altLang="en-US" b="1" i="1" dirty="0">
                <a:effectLst>
                  <a:outerShdw blurRad="38100" dist="38100" dir="2700000" algn="tl">
                    <a:srgbClr val="000000">
                      <a:alpha val="43137"/>
                    </a:srgbClr>
                  </a:outerShdw>
                </a:effectLst>
              </a:rPr>
              <a:t>-</a:t>
            </a:r>
            <a:r>
              <a:rPr lang="en-US" altLang="en-US" b="1" i="1" dirty="0" err="1">
                <a:effectLst>
                  <a:outerShdw blurRad="38100" dist="38100" dir="2700000" algn="tl">
                    <a:srgbClr val="000000">
                      <a:alpha val="43137"/>
                    </a:srgbClr>
                  </a:outerShdw>
                </a:effectLst>
              </a:rPr>
              <a:t>ia.</a:t>
            </a:r>
            <a:r>
              <a:rPr lang="en-US" altLang="en-US" b="1" i="1" dirty="0">
                <a:effectLst>
                  <a:outerShdw blurRad="38100" dist="38100" dir="2700000" algn="tl">
                    <a:srgbClr val="000000">
                      <a:alpha val="43137"/>
                    </a:srgbClr>
                  </a:outerShdw>
                </a:effectLst>
              </a:rPr>
              <a:t>   Al-le-</a:t>
            </a:r>
            <a:r>
              <a:rPr lang="en-US" altLang="en-US" b="1" i="1" dirty="0" err="1">
                <a:effectLst>
                  <a:outerShdw blurRad="38100" dist="38100" dir="2700000" algn="tl">
                    <a:srgbClr val="000000">
                      <a:alpha val="43137"/>
                    </a:srgbClr>
                  </a:outerShdw>
                </a:effectLst>
              </a:rPr>
              <a:t>lu</a:t>
            </a:r>
            <a:r>
              <a:rPr lang="en-US" altLang="en-US" b="1" i="1" dirty="0">
                <a:effectLst>
                  <a:outerShdw blurRad="38100" dist="38100" dir="2700000" algn="tl">
                    <a:srgbClr val="000000">
                      <a:alpha val="43137"/>
                    </a:srgbClr>
                  </a:outerShdw>
                </a:effectLst>
              </a:rPr>
              <a:t>-</a:t>
            </a:r>
            <a:r>
              <a:rPr lang="en-US" altLang="en-US" b="1" i="1" dirty="0" err="1">
                <a:effectLst>
                  <a:outerShdw blurRad="38100" dist="38100" dir="2700000" algn="tl">
                    <a:srgbClr val="000000">
                      <a:alpha val="43137"/>
                    </a:srgbClr>
                  </a:outerShdw>
                </a:effectLst>
              </a:rPr>
              <a:t>ia.</a:t>
            </a:r>
            <a:endParaRPr lang="en-US" altLang="en-US"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576232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152400" y="965195"/>
            <a:ext cx="2842008" cy="482600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28600" marR="0" indent="-228600" eaLnBrk="1" hangingPunct="1">
              <a:spcAft>
                <a:spcPts val="600"/>
              </a:spcAft>
              <a:buClr>
                <a:schemeClr val="tx2"/>
              </a:buClr>
              <a:buFont typeface="Wingdings 2" charset="2"/>
              <a:buNone/>
            </a:pPr>
            <a:r>
              <a:rPr lang="en-US" altLang="en-US" sz="24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CHARGE TO THE PEOPLE &amp; BENEDICTION</a:t>
            </a:r>
          </a:p>
          <a:p>
            <a:pPr marL="228600" marR="0" indent="-228600" eaLnBrk="1" hangingPunct="1">
              <a:spcAft>
                <a:spcPts val="600"/>
              </a:spcAft>
              <a:buClr>
                <a:schemeClr val="tx2"/>
              </a:buClr>
              <a:buFont typeface="Wingdings 2" charset="2"/>
              <a:buNone/>
            </a:pPr>
            <a:endParaRPr lang="en-US" altLang="en-US" sz="24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marL="228600" marR="0" indent="-228600" eaLnBrk="1" hangingPunct="1">
              <a:spcAft>
                <a:spcPts val="600"/>
              </a:spcAft>
              <a:buClr>
                <a:schemeClr val="tx2"/>
              </a:buClr>
              <a:buFont typeface="Wingdings 2" charset="2"/>
              <a:buNone/>
            </a:pPr>
            <a:r>
              <a:rPr lang="en-US" altLang="en-US" sz="24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CHORAL BENEDICTION</a:t>
            </a:r>
            <a:endParaRPr lang="en-US" altLang="en-US" sz="2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marL="228600" marR="0" indent="-228600" eaLnBrk="1" hangingPunct="1">
              <a:spcAft>
                <a:spcPts val="600"/>
              </a:spcAft>
              <a:buClr>
                <a:schemeClr val="tx2"/>
              </a:buClr>
              <a:buFont typeface="Wingdings 2" charset="2"/>
              <a:buNone/>
            </a:pPr>
            <a:endParaRPr lang="en-US" altLang="en-US" sz="24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marL="228600" marR="0" indent="-228600" eaLnBrk="1" hangingPunct="1">
              <a:spcAft>
                <a:spcPts val="600"/>
              </a:spcAft>
              <a:buClr>
                <a:schemeClr val="tx2"/>
              </a:buClr>
              <a:buFont typeface="Wingdings 2" charset="2"/>
              <a:buNone/>
            </a:pPr>
            <a:r>
              <a:rPr lang="en-US" altLang="en-US" sz="24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POSTLUDE</a:t>
            </a:r>
            <a:endParaRPr lang="en-US" sz="24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marL="228600" indent="-228600" eaLnBrk="1" hangingPunct="1">
              <a:spcAft>
                <a:spcPts val="600"/>
              </a:spcAft>
              <a:buClr>
                <a:schemeClr val="tx2"/>
              </a:buClr>
              <a:buFont typeface="Wingdings 2" charset="2"/>
              <a:buNone/>
              <a:tabLst>
                <a:tab pos="5129784" algn="r"/>
              </a:tabLst>
              <a:defRPr/>
            </a:pPr>
            <a:endParaRPr lang="en-US" altLang="en-US" sz="24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marL="228600" indent="-228600" eaLnBrk="1" hangingPunct="1">
              <a:spcAft>
                <a:spcPts val="600"/>
              </a:spcAft>
              <a:buClr>
                <a:schemeClr val="tx2"/>
              </a:buClr>
              <a:buFont typeface="Wingdings 2" charset="2"/>
              <a:buNone/>
              <a:defRPr/>
            </a:pPr>
            <a:endParaRPr lang="en-US" alt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p:txBody>
      </p:sp>
      <p:pic>
        <p:nvPicPr>
          <p:cNvPr id="4" name="Picture 3" descr="A red mug on a table&#10;&#10;Description automatically generated">
            <a:extLst>
              <a:ext uri="{FF2B5EF4-FFF2-40B4-BE49-F238E27FC236}">
                <a16:creationId xmlns:a16="http://schemas.microsoft.com/office/drawing/2014/main" id="{38A3961C-A704-55AB-9839-AA12552AD155}"/>
              </a:ext>
            </a:extLst>
          </p:cNvPr>
          <p:cNvPicPr>
            <a:picLocks noChangeAspect="1"/>
          </p:cNvPicPr>
          <p:nvPr/>
        </p:nvPicPr>
        <p:blipFill rotWithShape="1">
          <a:blip r:embed="rId2">
            <a:extLst>
              <a:ext uri="{28A0092B-C50C-407E-A947-70E740481C1C}">
                <a14:useLocalDpi xmlns:a14="http://schemas.microsoft.com/office/drawing/2010/main" val="0"/>
              </a:ext>
            </a:extLst>
          </a:blip>
          <a:srcRect l="12881" r="3866" b="-3"/>
          <a:stretch/>
        </p:blipFill>
        <p:spPr>
          <a:xfrm>
            <a:off x="3840480" y="1438360"/>
            <a:ext cx="4257177" cy="3835314"/>
          </a:xfrm>
          <a:prstGeom prst="rect">
            <a:avLst/>
          </a:prstGeom>
        </p:spPr>
      </p:pic>
      <p:sp>
        <p:nvSpPr>
          <p:cNvPr id="7" name="TextBox 6">
            <a:extLst>
              <a:ext uri="{FF2B5EF4-FFF2-40B4-BE49-F238E27FC236}">
                <a16:creationId xmlns:a16="http://schemas.microsoft.com/office/drawing/2014/main" id="{6B644979-DC75-1607-2100-577B412B0468}"/>
              </a:ext>
            </a:extLst>
          </p:cNvPr>
          <p:cNvSpPr txBox="1"/>
          <p:nvPr/>
        </p:nvSpPr>
        <p:spPr>
          <a:xfrm>
            <a:off x="533399" y="6107667"/>
            <a:ext cx="7879629" cy="461665"/>
          </a:xfrm>
          <a:prstGeom prst="rect">
            <a:avLst/>
          </a:prstGeom>
          <a:noFill/>
        </p:spPr>
        <p:txBody>
          <a:bodyPr wrap="square">
            <a:spAutoFit/>
          </a:bodyPr>
          <a:lstStyle/>
          <a:p>
            <a:pPr marL="228600" indent="-228600" algn="ctr" eaLnBrk="1" hangingPunct="1">
              <a:spcAft>
                <a:spcPts val="600"/>
              </a:spcAft>
              <a:buClr>
                <a:schemeClr val="tx2"/>
              </a:buClr>
              <a:buFont typeface="Wingdings 2" charset="2"/>
              <a:buNone/>
              <a:defRPr/>
            </a:pPr>
            <a:r>
              <a:rPr lang="en-US" alt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Our worship has ended—our Christian Witness begins!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9EED3-1258-3A5A-A1CC-DFC56BC43515}"/>
            </a:ext>
          </a:extLst>
        </p:cNvPr>
        <p:cNvGrpSpPr/>
        <p:nvPr/>
      </p:nvGrpSpPr>
      <p:grpSpPr>
        <a:xfrm>
          <a:off x="0" y="0"/>
          <a:ext cx="0" cy="0"/>
          <a:chOff x="0" y="0"/>
          <a:chExt cx="0" cy="0"/>
        </a:xfrm>
      </p:grpSpPr>
      <p:sp>
        <p:nvSpPr>
          <p:cNvPr id="7170" name="Text Box 6">
            <a:extLst>
              <a:ext uri="{FF2B5EF4-FFF2-40B4-BE49-F238E27FC236}">
                <a16:creationId xmlns:a16="http://schemas.microsoft.com/office/drawing/2014/main" id="{7C66F7AA-DC51-6A7D-4D09-F5355A9AB2CD}"/>
              </a:ext>
            </a:extLst>
          </p:cNvPr>
          <p:cNvSpPr txBox="1">
            <a:spLocks noChangeArrowheads="1"/>
          </p:cNvSpPr>
          <p:nvPr/>
        </p:nvSpPr>
        <p:spPr bwMode="auto">
          <a:xfrm>
            <a:off x="0" y="0"/>
            <a:ext cx="8991600" cy="553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914400" indent="-800100" eaLnBrk="1" hangingPunct="1">
              <a:lnSpc>
                <a:spcPct val="150000"/>
              </a:lnSpc>
              <a:spcBef>
                <a:spcPct val="0"/>
              </a:spcBef>
              <a:buClrTx/>
              <a:buSzTx/>
              <a:buNone/>
              <a:defRPr/>
            </a:pPr>
            <a:r>
              <a:rPr lang="en-US" altLang="en-US" b="1" dirty="0">
                <a:effectLst>
                  <a:outerShdw blurRad="38100" dist="38100" dir="2700000" algn="tl">
                    <a:srgbClr val="000000">
                      <a:alpha val="43137"/>
                    </a:srgbClr>
                  </a:outerShdw>
                </a:effectLst>
              </a:rPr>
              <a:t>P: 	O for a thousand tongues to </a:t>
            </a:r>
            <a:br>
              <a:rPr lang="en-US" altLang="en-US" b="1" dirty="0">
                <a:effectLst>
                  <a:outerShdw blurRad="38100" dist="38100" dir="2700000" algn="tl">
                    <a:srgbClr val="000000">
                      <a:alpha val="43137"/>
                    </a:srgbClr>
                  </a:outerShdw>
                </a:effectLst>
              </a:rPr>
            </a:br>
            <a:r>
              <a:rPr lang="en-US" altLang="en-US" b="1" dirty="0">
                <a:effectLst>
                  <a:outerShdw blurRad="38100" dist="38100" dir="2700000" algn="tl">
                    <a:srgbClr val="000000">
                      <a:alpha val="43137"/>
                    </a:srgbClr>
                  </a:outerShdw>
                </a:effectLst>
              </a:rPr>
              <a:t>sing sweet praise! </a:t>
            </a:r>
          </a:p>
          <a:p>
            <a:pPr indent="-342900" eaLnBrk="1" hangingPunct="1">
              <a:spcBef>
                <a:spcPct val="0"/>
              </a:spcBef>
              <a:buClrTx/>
              <a:buSzTx/>
              <a:buFont typeface="Wingdings" pitchFamily="2" charset="2"/>
              <a:buNone/>
              <a:tabLst>
                <a:tab pos="742950" algn="l"/>
                <a:tab pos="1435100" algn="l"/>
              </a:tabLst>
              <a:defRPr/>
            </a:pPr>
            <a:endParaRPr lang="en-US" altLang="en-US" sz="2400" b="0" dirty="0">
              <a:effectLst>
                <a:outerShdw blurRad="38100" dist="38100" dir="2700000" algn="tl">
                  <a:srgbClr val="000000">
                    <a:alpha val="43137"/>
                  </a:srgbClr>
                </a:outerShdw>
              </a:effectLst>
            </a:endParaRPr>
          </a:p>
          <a:p>
            <a:pPr indent="-342900" eaLnBrk="1" hangingPunct="1">
              <a:spcBef>
                <a:spcPct val="0"/>
              </a:spcBef>
              <a:buClrTx/>
              <a:buSzTx/>
              <a:buFont typeface="Wingdings" pitchFamily="2" charset="2"/>
              <a:buNone/>
              <a:tabLst>
                <a:tab pos="742950" algn="l"/>
                <a:tab pos="1435100" algn="l"/>
              </a:tabLst>
              <a:defRPr/>
            </a:pPr>
            <a:r>
              <a:rPr lang="en-US" altLang="en-US" sz="2400" b="0" dirty="0">
                <a:effectLst>
                  <a:outerShdw blurRad="38100" dist="38100" dir="2700000" algn="tl">
                    <a:srgbClr val="000000">
                      <a:alpha val="43137"/>
                    </a:srgbClr>
                  </a:outerShdw>
                </a:effectLst>
              </a:rPr>
              <a:t>L:	 O rushing wild spirit of God. . . when we forget our privilege. </a:t>
            </a:r>
          </a:p>
          <a:p>
            <a:pPr indent="-342900" eaLnBrk="1" hangingPunct="1">
              <a:spcBef>
                <a:spcPct val="0"/>
              </a:spcBef>
              <a:buClrTx/>
              <a:buSzTx/>
              <a:buFont typeface="Wingdings" pitchFamily="2" charset="2"/>
              <a:buNone/>
              <a:tabLst>
                <a:tab pos="742950" algn="l"/>
                <a:tab pos="1435100" algn="l"/>
              </a:tabLst>
              <a:defRPr/>
            </a:pPr>
            <a:endParaRPr lang="en-US" altLang="en-US" sz="2400" b="0" dirty="0">
              <a:effectLst>
                <a:outerShdw blurRad="38100" dist="38100" dir="2700000" algn="tl">
                  <a:srgbClr val="000000">
                    <a:alpha val="43137"/>
                  </a:srgbClr>
                </a:outerShdw>
              </a:effectLst>
            </a:endParaRPr>
          </a:p>
          <a:p>
            <a:pPr marL="914400" indent="-800100" algn="just" eaLnBrk="1" hangingPunct="1">
              <a:lnSpc>
                <a:spcPct val="150000"/>
              </a:lnSpc>
              <a:spcBef>
                <a:spcPct val="0"/>
              </a:spcBef>
              <a:buClrTx/>
              <a:buSzTx/>
              <a:buFont typeface="Wingdings" pitchFamily="2" charset="2"/>
              <a:buNone/>
              <a:defRPr/>
            </a:pPr>
            <a:r>
              <a:rPr lang="en-US" altLang="en-US" b="1" dirty="0">
                <a:effectLst>
                  <a:outerShdw blurRad="38100" dist="38100" dir="2700000" algn="tl">
                    <a:srgbClr val="000000">
                      <a:alpha val="43137"/>
                    </a:srgbClr>
                  </a:outerShdw>
                </a:effectLst>
              </a:rPr>
              <a:t>P:	O for a thousand tongues to sing sweet praise! O rushing wild spirit of God pour out the fire of love upon us! Amen. Amen. Amen</a:t>
            </a:r>
            <a:r>
              <a:rPr lang="en-US" b="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191833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5D7F9985-0473-9648-70DE-D4F109A99C6B}"/>
              </a:ext>
            </a:extLst>
          </p:cNvPr>
          <p:cNvSpPr txBox="1">
            <a:spLocks noChangeArrowheads="1"/>
          </p:cNvSpPr>
          <p:nvPr/>
        </p:nvSpPr>
        <p:spPr bwMode="auto">
          <a:xfrm>
            <a:off x="0" y="0"/>
            <a:ext cx="9144000" cy="6916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200" b="0" dirty="0">
                <a:effectLst>
                  <a:outerShdw blurRad="38100" dist="38100" dir="2700000" algn="tl">
                    <a:srgbClr val="000000">
                      <a:alpha val="43137"/>
                    </a:srgbClr>
                  </a:outerShdw>
                </a:effectLst>
              </a:rPr>
              <a:t> *  HYMN OF PRAISE:    </a:t>
            </a:r>
            <a:r>
              <a:rPr lang="en-US" altLang="en-US" sz="2200" b="0" i="1" dirty="0">
                <a:effectLst>
                  <a:outerShdw blurRad="38100" dist="38100" dir="2700000" algn="tl">
                    <a:srgbClr val="000000">
                      <a:alpha val="43137"/>
                    </a:srgbClr>
                  </a:outerShdw>
                </a:effectLst>
              </a:rPr>
              <a:t> Faithful God, You Sent Your Spirit	(Tune 355)</a:t>
            </a:r>
          </a:p>
          <a:p>
            <a:pPr eaLnBrk="1" hangingPunct="1">
              <a:spcBef>
                <a:spcPct val="0"/>
              </a:spcBef>
              <a:buClrTx/>
              <a:buSzTx/>
              <a:buFontTx/>
              <a:buNone/>
              <a:defRPr/>
            </a:pPr>
            <a:r>
              <a:rPr lang="en-US" altLang="en-US" sz="2200" b="0" i="1" dirty="0">
                <a:effectLst>
                  <a:outerShdw blurRad="38100" dist="38100" dir="2700000" algn="tl">
                    <a:srgbClr val="000000">
                      <a:alpha val="43137"/>
                    </a:srgbClr>
                  </a:outerShdw>
                </a:effectLst>
              </a:rPr>
              <a:t>vv. 1 &amp; 3       © 2008 by Carolyn Winfrey Gillette</a:t>
            </a:r>
          </a:p>
          <a:p>
            <a:pPr eaLnBrk="1" hangingPunct="1">
              <a:spcBef>
                <a:spcPct val="0"/>
              </a:spcBef>
              <a:buClrTx/>
              <a:buSzTx/>
              <a:buFontTx/>
              <a:buNone/>
              <a:defRPr/>
            </a:pPr>
            <a:endParaRPr lang="en-US" altLang="en-US" sz="1600" b="0" i="1" dirty="0">
              <a:effectLst>
                <a:outerShdw blurRad="38100" dist="38100" dir="2700000" algn="tl">
                  <a:srgbClr val="000000">
                    <a:alpha val="43137"/>
                  </a:srgbClr>
                </a:outerShdw>
              </a:effectLst>
            </a:endParaRPr>
          </a:p>
          <a:p>
            <a:pPr algn="ctr" eaLnBrk="1" hangingPunct="1">
              <a:lnSpc>
                <a:spcPct val="150000"/>
              </a:lnSpc>
              <a:spcBef>
                <a:spcPct val="0"/>
              </a:spcBef>
              <a:spcAft>
                <a:spcPts val="0"/>
              </a:spcAft>
              <a:buClrTx/>
              <a:buSzTx/>
              <a:buFont typeface="Wingdings" pitchFamily="2" charset="2"/>
              <a:buNone/>
              <a:defRPr/>
            </a:pPr>
            <a:r>
              <a:rPr lang="en-US" altLang="en-US" sz="2200" b="1" dirty="0">
                <a:effectLst>
                  <a:outerShdw blurRad="38100" dist="38100" dir="2700000" algn="tl">
                    <a:srgbClr val="000000">
                      <a:alpha val="43137"/>
                    </a:srgbClr>
                  </a:outerShdw>
                </a:effectLst>
              </a:rPr>
              <a:t> </a:t>
            </a:r>
            <a:r>
              <a:rPr lang="en-US" altLang="en-US" b="1" i="1" dirty="0">
                <a:solidFill>
                  <a:srgbClr val="FFFFFF"/>
                </a:solidFill>
                <a:effectLst>
                  <a:outerShdw blurRad="38100" dist="38100" dir="2700000" algn="tl">
                    <a:srgbClr val="000000">
                      <a:alpha val="43137"/>
                    </a:srgbClr>
                  </a:outerShdw>
                </a:effectLst>
              </a:rPr>
              <a:t>Faithful God, you sent your Spirit</a:t>
            </a:r>
          </a:p>
          <a:p>
            <a:pPr algn="ctr" eaLnBrk="1" hangingPunct="1">
              <a:lnSpc>
                <a:spcPct val="150000"/>
              </a:lnSpc>
              <a:spcBef>
                <a:spcPct val="0"/>
              </a:spcBef>
              <a:spcAft>
                <a:spcPts val="0"/>
              </a:spcAft>
              <a:buClrTx/>
              <a:buSzTx/>
              <a:buFont typeface="Wingdings" pitchFamily="2" charset="2"/>
              <a:buNone/>
              <a:defRPr/>
            </a:pPr>
            <a:r>
              <a:rPr lang="en-US" altLang="en-US" b="1" i="1" dirty="0">
                <a:solidFill>
                  <a:srgbClr val="FFFFFF"/>
                </a:solidFill>
                <a:effectLst>
                  <a:outerShdw blurRad="38100" dist="38100" dir="2700000" algn="tl">
                    <a:srgbClr val="000000">
                      <a:alpha val="43137"/>
                    </a:srgbClr>
                  </a:outerShdw>
                </a:effectLst>
              </a:rPr>
              <a:t>Long ago at Pentecost.</a:t>
            </a:r>
          </a:p>
          <a:p>
            <a:pPr algn="ctr" eaLnBrk="1" hangingPunct="1">
              <a:lnSpc>
                <a:spcPct val="150000"/>
              </a:lnSpc>
              <a:spcBef>
                <a:spcPct val="0"/>
              </a:spcBef>
              <a:spcAft>
                <a:spcPts val="0"/>
              </a:spcAft>
              <a:buClrTx/>
              <a:buSzTx/>
              <a:buFont typeface="Wingdings" pitchFamily="2" charset="2"/>
              <a:buNone/>
              <a:defRPr/>
            </a:pPr>
            <a:r>
              <a:rPr lang="en-US" altLang="en-US" b="1" i="1" dirty="0">
                <a:solidFill>
                  <a:srgbClr val="FFFFFF"/>
                </a:solidFill>
                <a:effectLst>
                  <a:outerShdw blurRad="38100" dist="38100" dir="2700000" algn="tl">
                    <a:srgbClr val="000000">
                      <a:alpha val="43137"/>
                    </a:srgbClr>
                  </a:outerShdw>
                </a:effectLst>
              </a:rPr>
              <a:t>You gave life and said to share it,</a:t>
            </a:r>
          </a:p>
          <a:p>
            <a:pPr algn="ctr" eaLnBrk="1" hangingPunct="1">
              <a:lnSpc>
                <a:spcPct val="150000"/>
              </a:lnSpc>
              <a:spcBef>
                <a:spcPct val="0"/>
              </a:spcBef>
              <a:spcAft>
                <a:spcPts val="0"/>
              </a:spcAft>
              <a:buClrTx/>
              <a:buSzTx/>
              <a:buFont typeface="Wingdings" pitchFamily="2" charset="2"/>
              <a:buNone/>
              <a:defRPr/>
            </a:pPr>
            <a:r>
              <a:rPr lang="en-US" altLang="en-US" b="1" i="1" dirty="0">
                <a:solidFill>
                  <a:srgbClr val="FFFFFF"/>
                </a:solidFill>
                <a:effectLst>
                  <a:outerShdw blurRad="38100" dist="38100" dir="2700000" algn="tl">
                    <a:srgbClr val="000000">
                      <a:alpha val="43137"/>
                    </a:srgbClr>
                  </a:outerShdw>
                </a:effectLst>
              </a:rPr>
              <a:t>All as one, beneath your cross.</a:t>
            </a:r>
          </a:p>
          <a:p>
            <a:pPr algn="ctr" eaLnBrk="1" hangingPunct="1">
              <a:lnSpc>
                <a:spcPct val="150000"/>
              </a:lnSpc>
              <a:spcBef>
                <a:spcPct val="0"/>
              </a:spcBef>
              <a:spcAft>
                <a:spcPts val="0"/>
              </a:spcAft>
              <a:buClrTx/>
              <a:buSzTx/>
              <a:buFont typeface="Wingdings" pitchFamily="2" charset="2"/>
              <a:buNone/>
              <a:defRPr/>
            </a:pPr>
            <a:r>
              <a:rPr lang="en-US" altLang="en-US" b="1" i="1" dirty="0">
                <a:solidFill>
                  <a:srgbClr val="FFFFFF"/>
                </a:solidFill>
                <a:effectLst>
                  <a:outerShdw blurRad="38100" dist="38100" dir="2700000" algn="tl">
                    <a:srgbClr val="000000">
                      <a:alpha val="43137"/>
                    </a:srgbClr>
                  </a:outerShdw>
                </a:effectLst>
              </a:rPr>
              <a:t>May we see your wondrous blessing</a:t>
            </a:r>
          </a:p>
          <a:p>
            <a:pPr algn="ctr" eaLnBrk="1" hangingPunct="1">
              <a:lnSpc>
                <a:spcPct val="150000"/>
              </a:lnSpc>
              <a:spcBef>
                <a:spcPct val="0"/>
              </a:spcBef>
              <a:spcAft>
                <a:spcPts val="0"/>
              </a:spcAft>
              <a:buClrTx/>
              <a:buSzTx/>
              <a:buFont typeface="Wingdings" pitchFamily="2" charset="2"/>
              <a:buNone/>
              <a:defRPr/>
            </a:pPr>
            <a:r>
              <a:rPr lang="en-US" altLang="en-US" b="1" i="1" dirty="0">
                <a:solidFill>
                  <a:srgbClr val="FFFFFF"/>
                </a:solidFill>
                <a:effectLst>
                  <a:outerShdw blurRad="38100" dist="38100" dir="2700000" algn="tl">
                    <a:srgbClr val="000000">
                      <a:alpha val="43137"/>
                    </a:srgbClr>
                  </a:outerShdw>
                </a:effectLst>
              </a:rPr>
              <a:t>When your people everywhere</a:t>
            </a:r>
          </a:p>
          <a:p>
            <a:pPr algn="ctr" eaLnBrk="1" hangingPunct="1">
              <a:lnSpc>
                <a:spcPct val="150000"/>
              </a:lnSpc>
              <a:spcBef>
                <a:spcPct val="0"/>
              </a:spcBef>
              <a:spcAft>
                <a:spcPts val="0"/>
              </a:spcAft>
              <a:buClrTx/>
              <a:buSzTx/>
              <a:buFont typeface="Wingdings" pitchFamily="2" charset="2"/>
              <a:buNone/>
              <a:defRPr/>
            </a:pPr>
            <a:r>
              <a:rPr lang="en-US" altLang="en-US" b="1" i="1" dirty="0">
                <a:solidFill>
                  <a:srgbClr val="FFFFFF"/>
                </a:solidFill>
                <a:effectLst>
                  <a:outerShdw blurRad="38100" dist="38100" dir="2700000" algn="tl">
                    <a:srgbClr val="000000">
                      <a:alpha val="43137"/>
                    </a:srgbClr>
                  </a:outerShdw>
                </a:effectLst>
              </a:rPr>
              <a:t>Work together, all confessing</a:t>
            </a:r>
          </a:p>
          <a:p>
            <a:pPr algn="r" eaLnBrk="1" hangingPunct="1">
              <a:lnSpc>
                <a:spcPct val="150000"/>
              </a:lnSpc>
              <a:spcBef>
                <a:spcPct val="0"/>
              </a:spcBef>
              <a:spcAft>
                <a:spcPts val="0"/>
              </a:spcAft>
              <a:buClrTx/>
              <a:buSzTx/>
              <a:buFont typeface="Wingdings" pitchFamily="2" charset="2"/>
              <a:buNone/>
              <a:defRPr/>
            </a:pPr>
            <a:r>
              <a:rPr lang="en-US" altLang="en-US" b="1" i="1" dirty="0">
                <a:solidFill>
                  <a:srgbClr val="FFFFFF"/>
                </a:solidFill>
                <a:effectLst>
                  <a:outerShdw blurRad="38100" dist="38100" dir="2700000" algn="tl">
                    <a:srgbClr val="000000">
                      <a:alpha val="43137"/>
                    </a:srgbClr>
                  </a:outerShdw>
                </a:effectLst>
              </a:rPr>
              <a:t>Faith that binds us, faith to share.    </a:t>
            </a:r>
            <a:r>
              <a:rPr lang="en-US" altLang="en-US" sz="2000" b="0" i="1" dirty="0">
                <a:solidFill>
                  <a:srgbClr val="FFFFFF"/>
                </a:solidFill>
                <a:effectLst>
                  <a:outerShdw blurRad="38100" dist="38100" dir="2700000" algn="tl">
                    <a:srgbClr val="000000">
                      <a:alpha val="43137"/>
                    </a:srgbClr>
                  </a:outerShdw>
                </a:effectLst>
              </a:rPr>
              <a:t>Cont’d.</a:t>
            </a:r>
          </a:p>
        </p:txBody>
      </p:sp>
      <p:sp>
        <p:nvSpPr>
          <p:cNvPr id="8195" name="Rectangle 1">
            <a:extLst>
              <a:ext uri="{FF2B5EF4-FFF2-40B4-BE49-F238E27FC236}">
                <a16:creationId xmlns:a16="http://schemas.microsoft.com/office/drawing/2014/main" id="{A976C147-4740-054F-6A14-8765E7C3C0B2}"/>
              </a:ext>
            </a:extLst>
          </p:cNvPr>
          <p:cNvSpPr>
            <a:spLocks noChangeArrowheads="1"/>
          </p:cNvSpPr>
          <p:nvPr/>
        </p:nvSpPr>
        <p:spPr bwMode="auto">
          <a:xfrm>
            <a:off x="2286000" y="28289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5D7F9985-0473-9648-70DE-D4F109A99C6B}"/>
              </a:ext>
            </a:extLst>
          </p:cNvPr>
          <p:cNvSpPr txBox="1">
            <a:spLocks noChangeArrowheads="1"/>
          </p:cNvSpPr>
          <p:nvPr/>
        </p:nvSpPr>
        <p:spPr bwMode="auto">
          <a:xfrm>
            <a:off x="0" y="0"/>
            <a:ext cx="91440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spcAft>
                <a:spcPts val="0"/>
              </a:spcAft>
              <a:buClrTx/>
              <a:buSzTx/>
              <a:buFont typeface="Wingdings" pitchFamily="2" charset="2"/>
              <a:buNone/>
              <a:defRPr/>
            </a:pPr>
            <a:r>
              <a:rPr lang="en-US" altLang="en-US" b="1" i="1" dirty="0">
                <a:solidFill>
                  <a:srgbClr val="FFFFFF"/>
                </a:solidFill>
                <a:effectLst>
                  <a:outerShdw blurRad="38100" dist="38100" dir="2700000" algn="tl">
                    <a:srgbClr val="000000">
                      <a:alpha val="43137"/>
                    </a:srgbClr>
                  </a:outerShdw>
                </a:effectLst>
              </a:rPr>
              <a:t>God of love, may we in worship</a:t>
            </a:r>
          </a:p>
          <a:p>
            <a:pPr algn="ctr" eaLnBrk="1" hangingPunct="1">
              <a:lnSpc>
                <a:spcPct val="150000"/>
              </a:lnSpc>
              <a:spcBef>
                <a:spcPct val="0"/>
              </a:spcBef>
              <a:spcAft>
                <a:spcPts val="0"/>
              </a:spcAft>
              <a:buClrTx/>
              <a:buSzTx/>
              <a:buFont typeface="Wingdings" pitchFamily="2" charset="2"/>
              <a:buNone/>
              <a:defRPr/>
            </a:pPr>
            <a:r>
              <a:rPr lang="en-US" altLang="en-US" b="1" i="1" dirty="0">
                <a:solidFill>
                  <a:srgbClr val="FFFFFF"/>
                </a:solidFill>
                <a:effectLst>
                  <a:outerShdw blurRad="38100" dist="38100" dir="2700000" algn="tl">
                    <a:srgbClr val="000000">
                      <a:alpha val="43137"/>
                    </a:srgbClr>
                  </a:outerShdw>
                </a:effectLst>
              </a:rPr>
              <a:t>Welcome our diversity.</a:t>
            </a:r>
          </a:p>
          <a:p>
            <a:pPr algn="ctr" eaLnBrk="1" hangingPunct="1">
              <a:lnSpc>
                <a:spcPct val="150000"/>
              </a:lnSpc>
              <a:spcBef>
                <a:spcPct val="0"/>
              </a:spcBef>
              <a:spcAft>
                <a:spcPts val="0"/>
              </a:spcAft>
              <a:buClrTx/>
              <a:buSzTx/>
              <a:buFont typeface="Wingdings" pitchFamily="2" charset="2"/>
              <a:buNone/>
              <a:defRPr/>
            </a:pPr>
            <a:r>
              <a:rPr lang="en-US" altLang="en-US" b="1" i="1" dirty="0">
                <a:solidFill>
                  <a:srgbClr val="FFFFFF"/>
                </a:solidFill>
                <a:effectLst>
                  <a:outerShdw blurRad="38100" dist="38100" dir="2700000" algn="tl">
                    <a:srgbClr val="000000">
                      <a:alpha val="43137"/>
                    </a:srgbClr>
                  </a:outerShdw>
                </a:effectLst>
              </a:rPr>
              <a:t>May we reach in trust and friendship</a:t>
            </a:r>
          </a:p>
          <a:p>
            <a:pPr algn="ctr" eaLnBrk="1" hangingPunct="1">
              <a:lnSpc>
                <a:spcPct val="150000"/>
              </a:lnSpc>
              <a:spcBef>
                <a:spcPct val="0"/>
              </a:spcBef>
              <a:spcAft>
                <a:spcPts val="0"/>
              </a:spcAft>
              <a:buClrTx/>
              <a:buSzTx/>
              <a:buFont typeface="Wingdings" pitchFamily="2" charset="2"/>
              <a:buNone/>
              <a:defRPr/>
            </a:pPr>
            <a:r>
              <a:rPr lang="en-US" altLang="en-US" b="1" i="1" dirty="0">
                <a:solidFill>
                  <a:srgbClr val="FFFFFF"/>
                </a:solidFill>
                <a:effectLst>
                  <a:outerShdw blurRad="38100" dist="38100" dir="2700000" algn="tl">
                    <a:srgbClr val="000000">
                      <a:alpha val="43137"/>
                    </a:srgbClr>
                  </a:outerShdw>
                </a:effectLst>
              </a:rPr>
              <a:t>To the poor and refugee.</a:t>
            </a:r>
          </a:p>
          <a:p>
            <a:pPr algn="ctr" eaLnBrk="1" hangingPunct="1">
              <a:lnSpc>
                <a:spcPct val="150000"/>
              </a:lnSpc>
              <a:spcBef>
                <a:spcPct val="0"/>
              </a:spcBef>
              <a:spcAft>
                <a:spcPts val="0"/>
              </a:spcAft>
              <a:buClrTx/>
              <a:buSzTx/>
              <a:buFont typeface="Wingdings" pitchFamily="2" charset="2"/>
              <a:buNone/>
              <a:defRPr/>
            </a:pPr>
            <a:r>
              <a:rPr lang="en-US" altLang="en-US" b="1" i="1" dirty="0">
                <a:solidFill>
                  <a:srgbClr val="FFFFFF"/>
                </a:solidFill>
                <a:effectLst>
                  <a:outerShdw blurRad="38100" dist="38100" dir="2700000" algn="tl">
                    <a:srgbClr val="000000">
                      <a:alpha val="43137"/>
                    </a:srgbClr>
                  </a:outerShdw>
                </a:effectLst>
              </a:rPr>
              <a:t>May we see Christ in the stranger,</a:t>
            </a:r>
          </a:p>
          <a:p>
            <a:pPr algn="ctr" eaLnBrk="1" hangingPunct="1">
              <a:lnSpc>
                <a:spcPct val="150000"/>
              </a:lnSpc>
              <a:spcBef>
                <a:spcPct val="0"/>
              </a:spcBef>
              <a:spcAft>
                <a:spcPts val="0"/>
              </a:spcAft>
              <a:buClrTx/>
              <a:buSzTx/>
              <a:buFont typeface="Wingdings" pitchFamily="2" charset="2"/>
              <a:buNone/>
              <a:defRPr/>
            </a:pPr>
            <a:r>
              <a:rPr lang="en-US" altLang="en-US" b="1" i="1" dirty="0">
                <a:solidFill>
                  <a:srgbClr val="FFFFFF"/>
                </a:solidFill>
                <a:effectLst>
                  <a:outerShdw blurRad="38100" dist="38100" dir="2700000" algn="tl">
                    <a:srgbClr val="000000">
                      <a:alpha val="43137"/>
                    </a:srgbClr>
                  </a:outerShdw>
                </a:effectLst>
              </a:rPr>
              <a:t>Breaking bonds of hate and fear.</a:t>
            </a:r>
          </a:p>
          <a:p>
            <a:pPr algn="ctr" eaLnBrk="1" hangingPunct="1">
              <a:lnSpc>
                <a:spcPct val="150000"/>
              </a:lnSpc>
              <a:spcBef>
                <a:spcPct val="0"/>
              </a:spcBef>
              <a:spcAft>
                <a:spcPts val="0"/>
              </a:spcAft>
              <a:buClrTx/>
              <a:buSzTx/>
              <a:buFont typeface="Wingdings" pitchFamily="2" charset="2"/>
              <a:buNone/>
              <a:defRPr/>
            </a:pPr>
            <a:r>
              <a:rPr lang="en-US" altLang="en-US" b="1" i="1" dirty="0">
                <a:solidFill>
                  <a:srgbClr val="FFFFFF"/>
                </a:solidFill>
                <a:effectLst>
                  <a:outerShdw blurRad="38100" dist="38100" dir="2700000" algn="tl">
                    <a:srgbClr val="000000">
                      <a:alpha val="43137"/>
                    </a:srgbClr>
                  </a:outerShdw>
                </a:effectLst>
              </a:rPr>
              <a:t>By your Spirit, may we offer</a:t>
            </a:r>
          </a:p>
          <a:p>
            <a:pPr algn="ctr" eaLnBrk="1" hangingPunct="1">
              <a:lnSpc>
                <a:spcPct val="150000"/>
              </a:lnSpc>
              <a:spcBef>
                <a:spcPct val="0"/>
              </a:spcBef>
              <a:spcAft>
                <a:spcPts val="0"/>
              </a:spcAft>
              <a:buClrTx/>
              <a:buSzTx/>
              <a:buFont typeface="Wingdings" pitchFamily="2" charset="2"/>
              <a:buNone/>
              <a:defRPr/>
            </a:pPr>
            <a:r>
              <a:rPr lang="en-US" altLang="en-US" b="1" i="1" dirty="0">
                <a:solidFill>
                  <a:srgbClr val="FFFFFF"/>
                </a:solidFill>
                <a:effectLst>
                  <a:outerShdw blurRad="38100" dist="38100" dir="2700000" algn="tl">
                    <a:srgbClr val="000000">
                      <a:alpha val="43137"/>
                    </a:srgbClr>
                  </a:outerShdw>
                </a:effectLst>
              </a:rPr>
              <a:t>Glimpses of your kingdom here.</a:t>
            </a:r>
            <a:endParaRPr lang="en-US" altLang="en-US" sz="2000" b="0" i="1" dirty="0">
              <a:solidFill>
                <a:srgbClr val="FFFFFF"/>
              </a:solidFill>
              <a:effectLst>
                <a:outerShdw blurRad="38100" dist="38100" dir="2700000" algn="tl">
                  <a:srgbClr val="000000">
                    <a:alpha val="43137"/>
                  </a:srgbClr>
                </a:outerShdw>
              </a:effectLst>
            </a:endParaRPr>
          </a:p>
        </p:txBody>
      </p:sp>
      <p:sp>
        <p:nvSpPr>
          <p:cNvPr id="8195" name="Rectangle 1">
            <a:extLst>
              <a:ext uri="{FF2B5EF4-FFF2-40B4-BE49-F238E27FC236}">
                <a16:creationId xmlns:a16="http://schemas.microsoft.com/office/drawing/2014/main" id="{A976C147-4740-054F-6A14-8765E7C3C0B2}"/>
              </a:ext>
            </a:extLst>
          </p:cNvPr>
          <p:cNvSpPr>
            <a:spLocks noChangeArrowheads="1"/>
          </p:cNvSpPr>
          <p:nvPr/>
        </p:nvSpPr>
        <p:spPr bwMode="auto">
          <a:xfrm>
            <a:off x="2286000" y="28289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a:t> </a:t>
            </a:r>
          </a:p>
        </p:txBody>
      </p:sp>
    </p:spTree>
    <p:extLst>
      <p:ext uri="{BB962C8B-B14F-4D97-AF65-F5344CB8AC3E}">
        <p14:creationId xmlns:p14="http://schemas.microsoft.com/office/powerpoint/2010/main" val="3319086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304800" y="-76200"/>
            <a:ext cx="8534400" cy="5039456"/>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0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PRAYER OF CONFESSION:  </a:t>
            </a:r>
            <a:r>
              <a:rPr lang="en-US" sz="2000" b="0" i="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silence then in unison)</a:t>
            </a:r>
            <a:endParaRPr lang="en-US" sz="20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R="0" indent="344488" algn="just">
              <a:lnSpc>
                <a:spcPct val="150000"/>
              </a:lnSpc>
              <a:spcBef>
                <a:spcPts val="0"/>
              </a:spcBef>
              <a:spcAft>
                <a:spcPts val="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Holy Spirit, you are full of energy and life. You are like fire. Come like fire as you  once descended onto the gathered disciples at Pentecost and transformed them into bold witnesses of your good news. Invigorate us with your Spirit. . .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1EC5C-D56F-5663-33D7-597B381E77AF}"/>
            </a:ext>
          </a:extLst>
        </p:cNvPr>
        <p:cNvGrpSpPr/>
        <p:nvPr/>
      </p:nvGrpSpPr>
      <p:grpSpPr>
        <a:xfrm>
          <a:off x="0" y="0"/>
          <a:ext cx="0" cy="0"/>
          <a:chOff x="0" y="0"/>
          <a:chExt cx="0" cy="0"/>
        </a:xfrm>
      </p:grpSpPr>
      <p:sp>
        <p:nvSpPr>
          <p:cNvPr id="82948" name="Rectangle 4">
            <a:extLst>
              <a:ext uri="{FF2B5EF4-FFF2-40B4-BE49-F238E27FC236}">
                <a16:creationId xmlns:a16="http://schemas.microsoft.com/office/drawing/2014/main" id="{3D4B35FA-816A-F2D8-27C0-05AA7752813B}"/>
              </a:ext>
            </a:extLst>
          </p:cNvPr>
          <p:cNvSpPr>
            <a:spLocks noChangeArrowheads="1"/>
          </p:cNvSpPr>
          <p:nvPr/>
        </p:nvSpPr>
        <p:spPr bwMode="auto">
          <a:xfrm>
            <a:off x="285750" y="304800"/>
            <a:ext cx="8572500" cy="3685240"/>
          </a:xfrm>
          <a:prstGeom prst="rect">
            <a:avLst/>
          </a:prstGeom>
          <a:noFill/>
          <a:ln w="9525">
            <a:noFill/>
            <a:miter lim="800000"/>
            <a:headEnd/>
            <a:tailEnd/>
          </a:ln>
          <a:effectLst/>
        </p:spPr>
        <p:txBody>
          <a:bodyPr wrap="square">
            <a:spAutoFit/>
          </a:bodyPr>
          <a:lstStyle/>
          <a:p>
            <a:pPr marR="0" indent="344488" algn="just">
              <a:lnSpc>
                <a:spcPct val="150000"/>
              </a:lnSpc>
              <a:spcBef>
                <a:spcPts val="0"/>
              </a:spcBef>
              <a:spcAft>
                <a:spcPts val="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Make us useful, fruitful, and faithful  disciples for Jesus and forgive us when we become lackadaisical in our devotion to Jesus.  In Christ’s name, we pray. Amen.</a:t>
            </a:r>
          </a:p>
        </p:txBody>
      </p:sp>
    </p:spTree>
    <p:extLst>
      <p:ext uri="{BB962C8B-B14F-4D97-AF65-F5344CB8AC3E}">
        <p14:creationId xmlns:p14="http://schemas.microsoft.com/office/powerpoint/2010/main" val="3977046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304800" y="76200"/>
            <a:ext cx="82296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CHRIST’S FORGIVENESS: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gn="just">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L:	Through Christ’s death and resurrection, we are a new creation, ready and able to sing God’s glory, ready and able to testify to God’s grace. In Jesus Christ, we are forgiven.</a:t>
            </a:r>
          </a:p>
          <a:p>
            <a:pPr marL="914400" indent="-622300" algn="just">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p>
          <a:p>
            <a:pPr marL="1085850" indent="-793750" algn="just">
              <a:lnSpc>
                <a:spcPct val="150000"/>
              </a:lnSpc>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P:	In Jesus Christ, we are forgiven!  Let us forgive one another. </a:t>
            </a: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94365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Slate</Template>
  <TotalTime>34299</TotalTime>
  <Words>2315</Words>
  <Application>Microsoft Office PowerPoint</Application>
  <PresentationFormat>Letter Paper (8.5x11 in)</PresentationFormat>
  <Paragraphs>229</Paragraphs>
  <Slides>38</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Bodoni MT</vt:lpstr>
      <vt:lpstr>Calibri</vt:lpstr>
      <vt:lpstr>Calisto MT</vt:lpstr>
      <vt:lpstr>Tahoma</vt:lpstr>
      <vt:lpstr>Times New Roman</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1281</cp:revision>
  <cp:lastPrinted>2023-07-07T15:07:13Z</cp:lastPrinted>
  <dcterms:created xsi:type="dcterms:W3CDTF">2009-07-01T23:04:59Z</dcterms:created>
  <dcterms:modified xsi:type="dcterms:W3CDTF">2025-06-06T15:08:25Z</dcterms:modified>
</cp:coreProperties>
</file>