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6"/>
  </p:notesMasterIdLst>
  <p:handoutMasterIdLst>
    <p:handoutMasterId r:id="rId47"/>
  </p:handoutMasterIdLst>
  <p:sldIdLst>
    <p:sldId id="1149" r:id="rId2"/>
    <p:sldId id="1162" r:id="rId3"/>
    <p:sldId id="320" r:id="rId4"/>
    <p:sldId id="908" r:id="rId5"/>
    <p:sldId id="1218" r:id="rId6"/>
    <p:sldId id="721" r:id="rId7"/>
    <p:sldId id="1147" r:id="rId8"/>
    <p:sldId id="259" r:id="rId9"/>
    <p:sldId id="1209" r:id="rId10"/>
    <p:sldId id="993" r:id="rId11"/>
    <p:sldId id="792" r:id="rId12"/>
    <p:sldId id="984" r:id="rId13"/>
    <p:sldId id="905" r:id="rId14"/>
    <p:sldId id="1216" r:id="rId15"/>
    <p:sldId id="1219" r:id="rId16"/>
    <p:sldId id="1217" r:id="rId17"/>
    <p:sldId id="1220" r:id="rId18"/>
    <p:sldId id="1187" r:id="rId19"/>
    <p:sldId id="1188" r:id="rId20"/>
    <p:sldId id="1213" r:id="rId21"/>
    <p:sldId id="1154" r:id="rId22"/>
    <p:sldId id="1221" r:id="rId23"/>
    <p:sldId id="750" r:id="rId24"/>
    <p:sldId id="1040" r:id="rId25"/>
    <p:sldId id="1210" r:id="rId26"/>
    <p:sldId id="1214" r:id="rId27"/>
    <p:sldId id="929" r:id="rId28"/>
    <p:sldId id="930" r:id="rId29"/>
    <p:sldId id="1034" r:id="rId30"/>
    <p:sldId id="1003" r:id="rId31"/>
    <p:sldId id="1134" r:id="rId32"/>
    <p:sldId id="1004" r:id="rId33"/>
    <p:sldId id="1005" r:id="rId34"/>
    <p:sldId id="1211" r:id="rId35"/>
    <p:sldId id="1123" r:id="rId36"/>
    <p:sldId id="1007" r:id="rId37"/>
    <p:sldId id="803" r:id="rId38"/>
    <p:sldId id="1002" r:id="rId39"/>
    <p:sldId id="918" r:id="rId40"/>
    <p:sldId id="804" r:id="rId41"/>
    <p:sldId id="766" r:id="rId42"/>
    <p:sldId id="957" r:id="rId43"/>
    <p:sldId id="1215" r:id="rId44"/>
    <p:sldId id="1031" r:id="rId4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FA933-69A4-409F-96B6-97FB9DB2F016}" v="43" dt="2025-05-30T14:25:20.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114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70AFA933-69A4-409F-96B6-97FB9DB2F016}"/>
    <pc:docChg chg="undo custSel addSld delSld modSld">
      <pc:chgData name="First Presbyterian Church, Blairstown, NJ" userId="96d466b960cbaa79" providerId="LiveId" clId="{70AFA933-69A4-409F-96B6-97FB9DB2F016}" dt="2025-05-30T14:25:20.514" v="613" actId="1036"/>
      <pc:docMkLst>
        <pc:docMk/>
      </pc:docMkLst>
      <pc:sldChg chg="modSp mod">
        <pc:chgData name="First Presbyterian Church, Blairstown, NJ" userId="96d466b960cbaa79" providerId="LiveId" clId="{70AFA933-69A4-409F-96B6-97FB9DB2F016}" dt="2025-05-29T15:09:18.743" v="63" actId="6549"/>
        <pc:sldMkLst>
          <pc:docMk/>
          <pc:sldMk cId="0" sldId="259"/>
        </pc:sldMkLst>
        <pc:spChg chg="mod">
          <ac:chgData name="First Presbyterian Church, Blairstown, NJ" userId="96d466b960cbaa79" providerId="LiveId" clId="{70AFA933-69A4-409F-96B6-97FB9DB2F016}" dt="2025-05-29T15:09:18.743" v="63" actId="6549"/>
          <ac:spMkLst>
            <pc:docMk/>
            <pc:sldMk cId="0" sldId="259"/>
            <ac:spMk id="8194" creationId="{BC6D61EA-6048-4BEF-91FB-A3938ABBBFCE}"/>
          </ac:spMkLst>
        </pc:spChg>
      </pc:sldChg>
      <pc:sldChg chg="modSp mod">
        <pc:chgData name="First Presbyterian Church, Blairstown, NJ" userId="96d466b960cbaa79" providerId="LiveId" clId="{70AFA933-69A4-409F-96B6-97FB9DB2F016}" dt="2025-05-29T14:34:22.443" v="46" actId="2710"/>
        <pc:sldMkLst>
          <pc:docMk/>
          <pc:sldMk cId="0" sldId="320"/>
        </pc:sldMkLst>
        <pc:spChg chg="mod">
          <ac:chgData name="First Presbyterian Church, Blairstown, NJ" userId="96d466b960cbaa79" providerId="LiveId" clId="{70AFA933-69A4-409F-96B6-97FB9DB2F016}" dt="2025-05-29T14:34:22.443" v="46" actId="2710"/>
          <ac:spMkLst>
            <pc:docMk/>
            <pc:sldMk cId="0" sldId="320"/>
            <ac:spMk id="7170" creationId="{8EF1FF12-5DC1-4FF4-9F10-6F883AD9071E}"/>
          </ac:spMkLst>
        </pc:spChg>
      </pc:sldChg>
      <pc:sldChg chg="modSp mod">
        <pc:chgData name="First Presbyterian Church, Blairstown, NJ" userId="96d466b960cbaa79" providerId="LiveId" clId="{70AFA933-69A4-409F-96B6-97FB9DB2F016}" dt="2025-05-30T14:20:46.694" v="598" actId="20577"/>
        <pc:sldMkLst>
          <pc:docMk/>
          <pc:sldMk cId="0" sldId="721"/>
        </pc:sldMkLst>
        <pc:spChg chg="mod">
          <ac:chgData name="First Presbyterian Church, Blairstown, NJ" userId="96d466b960cbaa79" providerId="LiveId" clId="{70AFA933-69A4-409F-96B6-97FB9DB2F016}" dt="2025-05-30T14:20:46.694" v="598" actId="20577"/>
          <ac:spMkLst>
            <pc:docMk/>
            <pc:sldMk cId="0" sldId="721"/>
            <ac:spMk id="82948" creationId="{4CF610CB-4F8E-432E-8410-39C18A313456}"/>
          </ac:spMkLst>
        </pc:spChg>
      </pc:sldChg>
      <pc:sldChg chg="modSp mod">
        <pc:chgData name="First Presbyterian Church, Blairstown, NJ" userId="96d466b960cbaa79" providerId="LiveId" clId="{70AFA933-69A4-409F-96B6-97FB9DB2F016}" dt="2025-05-30T14:25:20.514" v="613" actId="1036"/>
        <pc:sldMkLst>
          <pc:docMk/>
          <pc:sldMk cId="0" sldId="750"/>
        </pc:sldMkLst>
        <pc:spChg chg="mod">
          <ac:chgData name="First Presbyterian Church, Blairstown, NJ" userId="96d466b960cbaa79" providerId="LiveId" clId="{70AFA933-69A4-409F-96B6-97FB9DB2F016}" dt="2025-05-30T14:25:20.514" v="613" actId="1036"/>
          <ac:spMkLst>
            <pc:docMk/>
            <pc:sldMk cId="0" sldId="750"/>
            <ac:spMk id="14338" creationId="{D522C88E-8367-8040-CCB7-512F5506FFFD}"/>
          </ac:spMkLst>
        </pc:spChg>
      </pc:sldChg>
      <pc:sldChg chg="modSp mod">
        <pc:chgData name="First Presbyterian Church, Blairstown, NJ" userId="96d466b960cbaa79" providerId="LiveId" clId="{70AFA933-69A4-409F-96B6-97FB9DB2F016}" dt="2025-05-29T15:28:12.563" v="298" actId="121"/>
        <pc:sldMkLst>
          <pc:docMk/>
          <pc:sldMk cId="0" sldId="766"/>
        </pc:sldMkLst>
        <pc:spChg chg="mod">
          <ac:chgData name="First Presbyterian Church, Blairstown, NJ" userId="96d466b960cbaa79" providerId="LiveId" clId="{70AFA933-69A4-409F-96B6-97FB9DB2F016}" dt="2025-05-29T15:28:12.563" v="298" actId="121"/>
          <ac:spMkLst>
            <pc:docMk/>
            <pc:sldMk cId="0" sldId="766"/>
            <ac:spMk id="35842" creationId="{F338187F-6D5D-246A-0226-CE6EE9725A3F}"/>
          </ac:spMkLst>
        </pc:spChg>
      </pc:sldChg>
      <pc:sldChg chg="modSp mod">
        <pc:chgData name="First Presbyterian Church, Blairstown, NJ" userId="96d466b960cbaa79" providerId="LiveId" clId="{70AFA933-69A4-409F-96B6-97FB9DB2F016}" dt="2025-05-29T15:50:33.505" v="389" actId="207"/>
        <pc:sldMkLst>
          <pc:docMk/>
          <pc:sldMk cId="3009477860" sldId="792"/>
        </pc:sldMkLst>
        <pc:spChg chg="mod">
          <ac:chgData name="First Presbyterian Church, Blairstown, NJ" userId="96d466b960cbaa79" providerId="LiveId" clId="{70AFA933-69A4-409F-96B6-97FB9DB2F016}" dt="2025-05-29T15:50:33.505" v="389" actId="207"/>
          <ac:spMkLst>
            <pc:docMk/>
            <pc:sldMk cId="3009477860" sldId="792"/>
            <ac:spMk id="11266" creationId="{6241354C-3F84-FB44-61EF-E95BD43172DD}"/>
          </ac:spMkLst>
        </pc:spChg>
      </pc:sldChg>
      <pc:sldChg chg="modSp mod">
        <pc:chgData name="First Presbyterian Church, Blairstown, NJ" userId="96d466b960cbaa79" providerId="LiveId" clId="{70AFA933-69A4-409F-96B6-97FB9DB2F016}" dt="2025-05-29T15:25:09.873" v="240"/>
        <pc:sldMkLst>
          <pc:docMk/>
          <pc:sldMk cId="0" sldId="804"/>
        </pc:sldMkLst>
        <pc:spChg chg="mod">
          <ac:chgData name="First Presbyterian Church, Blairstown, NJ" userId="96d466b960cbaa79" providerId="LiveId" clId="{70AFA933-69A4-409F-96B6-97FB9DB2F016}" dt="2025-05-29T15:25:09.873" v="240"/>
          <ac:spMkLst>
            <pc:docMk/>
            <pc:sldMk cId="0" sldId="804"/>
            <ac:spMk id="25602" creationId="{2D821541-CF73-4BF4-8C45-1701997279AA}"/>
          </ac:spMkLst>
        </pc:spChg>
      </pc:sldChg>
      <pc:sldChg chg="modSp mod">
        <pc:chgData name="First Presbyterian Church, Blairstown, NJ" userId="96d466b960cbaa79" providerId="LiveId" clId="{70AFA933-69A4-409F-96B6-97FB9DB2F016}" dt="2025-05-30T13:55:50.154" v="505" actId="6549"/>
        <pc:sldMkLst>
          <pc:docMk/>
          <pc:sldMk cId="1174558784" sldId="905"/>
        </pc:sldMkLst>
        <pc:spChg chg="mod">
          <ac:chgData name="First Presbyterian Church, Blairstown, NJ" userId="96d466b960cbaa79" providerId="LiveId" clId="{70AFA933-69A4-409F-96B6-97FB9DB2F016}" dt="2025-05-30T13:55:50.154" v="505" actId="6549"/>
          <ac:spMkLst>
            <pc:docMk/>
            <pc:sldMk cId="1174558784" sldId="905"/>
            <ac:spMk id="17410" creationId="{4532FAAA-3A0F-4CF3-BD4A-7E5B879733B0}"/>
          </ac:spMkLst>
        </pc:spChg>
      </pc:sldChg>
      <pc:sldChg chg="modSp mod">
        <pc:chgData name="First Presbyterian Church, Blairstown, NJ" userId="96d466b960cbaa79" providerId="LiveId" clId="{70AFA933-69A4-409F-96B6-97FB9DB2F016}" dt="2025-05-29T15:52:58.262" v="466" actId="20577"/>
        <pc:sldMkLst>
          <pc:docMk/>
          <pc:sldMk cId="0" sldId="908"/>
        </pc:sldMkLst>
        <pc:spChg chg="mod">
          <ac:chgData name="First Presbyterian Church, Blairstown, NJ" userId="96d466b960cbaa79" providerId="LiveId" clId="{70AFA933-69A4-409F-96B6-97FB9DB2F016}" dt="2025-05-29T15:52:58.262" v="466" actId="20577"/>
          <ac:spMkLst>
            <pc:docMk/>
            <pc:sldMk cId="0" sldId="908"/>
            <ac:spMk id="66563" creationId="{8DB0BB0B-E6E4-8AA6-5CFF-A3D10CCDE3A3}"/>
          </ac:spMkLst>
        </pc:spChg>
      </pc:sldChg>
      <pc:sldChg chg="del">
        <pc:chgData name="First Presbyterian Church, Blairstown, NJ" userId="96d466b960cbaa79" providerId="LiveId" clId="{70AFA933-69A4-409F-96B6-97FB9DB2F016}" dt="2025-05-29T15:53:25.001" v="474" actId="47"/>
        <pc:sldMkLst>
          <pc:docMk/>
          <pc:sldMk cId="0" sldId="909"/>
        </pc:sldMkLst>
      </pc:sldChg>
      <pc:sldChg chg="del">
        <pc:chgData name="First Presbyterian Church, Blairstown, NJ" userId="96d466b960cbaa79" providerId="LiveId" clId="{70AFA933-69A4-409F-96B6-97FB9DB2F016}" dt="2025-05-29T15:13:54.852" v="116" actId="47"/>
        <pc:sldMkLst>
          <pc:docMk/>
          <pc:sldMk cId="533685851" sldId="920"/>
        </pc:sldMkLst>
      </pc:sldChg>
      <pc:sldChg chg="modSp mod">
        <pc:chgData name="First Presbyterian Church, Blairstown, NJ" userId="96d466b960cbaa79" providerId="LiveId" clId="{70AFA933-69A4-409F-96B6-97FB9DB2F016}" dt="2025-05-29T15:23:10.543" v="230" actId="20577"/>
        <pc:sldMkLst>
          <pc:docMk/>
          <pc:sldMk cId="0" sldId="929"/>
        </pc:sldMkLst>
        <pc:spChg chg="mod">
          <ac:chgData name="First Presbyterian Church, Blairstown, NJ" userId="96d466b960cbaa79" providerId="LiveId" clId="{70AFA933-69A4-409F-96B6-97FB9DB2F016}" dt="2025-05-29T15:23:10.543" v="230" actId="20577"/>
          <ac:spMkLst>
            <pc:docMk/>
            <pc:sldMk cId="0" sldId="929"/>
            <ac:spMk id="14338" creationId="{422BB896-85F9-5A1C-49A3-A9866BCAC4C4}"/>
          </ac:spMkLst>
        </pc:spChg>
      </pc:sldChg>
      <pc:sldChg chg="modSp mod">
        <pc:chgData name="First Presbyterian Church, Blairstown, NJ" userId="96d466b960cbaa79" providerId="LiveId" clId="{70AFA933-69A4-409F-96B6-97FB9DB2F016}" dt="2025-05-29T15:22:56.963" v="220" actId="6549"/>
        <pc:sldMkLst>
          <pc:docMk/>
          <pc:sldMk cId="0" sldId="930"/>
        </pc:sldMkLst>
        <pc:spChg chg="mod">
          <ac:chgData name="First Presbyterian Church, Blairstown, NJ" userId="96d466b960cbaa79" providerId="LiveId" clId="{70AFA933-69A4-409F-96B6-97FB9DB2F016}" dt="2025-05-29T15:22:56.963" v="220" actId="6549"/>
          <ac:spMkLst>
            <pc:docMk/>
            <pc:sldMk cId="0" sldId="930"/>
            <ac:spMk id="14338" creationId="{B77D12CE-F314-65D2-5945-DAADE93584F3}"/>
          </ac:spMkLst>
        </pc:spChg>
      </pc:sldChg>
      <pc:sldChg chg="del">
        <pc:chgData name="First Presbyterian Church, Blairstown, NJ" userId="96d466b960cbaa79" providerId="LiveId" clId="{70AFA933-69A4-409F-96B6-97FB9DB2F016}" dt="2025-05-29T15:23:02.714" v="221" actId="47"/>
        <pc:sldMkLst>
          <pc:docMk/>
          <pc:sldMk cId="0" sldId="931"/>
        </pc:sldMkLst>
      </pc:sldChg>
      <pc:sldChg chg="del">
        <pc:chgData name="First Presbyterian Church, Blairstown, NJ" userId="96d466b960cbaa79" providerId="LiveId" clId="{70AFA933-69A4-409F-96B6-97FB9DB2F016}" dt="2025-05-29T15:23:02.714" v="221" actId="47"/>
        <pc:sldMkLst>
          <pc:docMk/>
          <pc:sldMk cId="0" sldId="932"/>
        </pc:sldMkLst>
      </pc:sldChg>
      <pc:sldChg chg="modSp mod">
        <pc:chgData name="First Presbyterian Church, Blairstown, NJ" userId="96d466b960cbaa79" providerId="LiveId" clId="{70AFA933-69A4-409F-96B6-97FB9DB2F016}" dt="2025-05-29T15:29:08.593" v="314" actId="20577"/>
        <pc:sldMkLst>
          <pc:docMk/>
          <pc:sldMk cId="291126500" sldId="957"/>
        </pc:sldMkLst>
        <pc:spChg chg="mod">
          <ac:chgData name="First Presbyterian Church, Blairstown, NJ" userId="96d466b960cbaa79" providerId="LiveId" clId="{70AFA933-69A4-409F-96B6-97FB9DB2F016}" dt="2025-05-29T15:29:08.593" v="314" actId="20577"/>
          <ac:spMkLst>
            <pc:docMk/>
            <pc:sldMk cId="291126500" sldId="957"/>
            <ac:spMk id="35842" creationId="{F338187F-6D5D-246A-0226-CE6EE9725A3F}"/>
          </ac:spMkLst>
        </pc:spChg>
      </pc:sldChg>
      <pc:sldChg chg="modSp mod">
        <pc:chgData name="First Presbyterian Church, Blairstown, NJ" userId="96d466b960cbaa79" providerId="LiveId" clId="{70AFA933-69A4-409F-96B6-97FB9DB2F016}" dt="2025-05-29T15:12:22.279" v="97" actId="255"/>
        <pc:sldMkLst>
          <pc:docMk/>
          <pc:sldMk cId="0" sldId="984"/>
        </pc:sldMkLst>
        <pc:spChg chg="mod">
          <ac:chgData name="First Presbyterian Church, Blairstown, NJ" userId="96d466b960cbaa79" providerId="LiveId" clId="{70AFA933-69A4-409F-96B6-97FB9DB2F016}" dt="2025-05-29T15:12:22.279" v="97" actId="255"/>
          <ac:spMkLst>
            <pc:docMk/>
            <pc:sldMk cId="0" sldId="984"/>
            <ac:spMk id="11266" creationId="{9DBA1E24-2F05-4D12-9E1A-0F961142E0A9}"/>
          </ac:spMkLst>
        </pc:spChg>
      </pc:sldChg>
      <pc:sldChg chg="modSp mod">
        <pc:chgData name="First Presbyterian Church, Blairstown, NJ" userId="96d466b960cbaa79" providerId="LiveId" clId="{70AFA933-69A4-409F-96B6-97FB9DB2F016}" dt="2025-05-29T15:24:43.566" v="239" actId="114"/>
        <pc:sldMkLst>
          <pc:docMk/>
          <pc:sldMk cId="0" sldId="1007"/>
        </pc:sldMkLst>
        <pc:spChg chg="mod">
          <ac:chgData name="First Presbyterian Church, Blairstown, NJ" userId="96d466b960cbaa79" providerId="LiveId" clId="{70AFA933-69A4-409F-96B6-97FB9DB2F016}" dt="2025-05-29T15:24:43.566" v="239" actId="114"/>
          <ac:spMkLst>
            <pc:docMk/>
            <pc:sldMk cId="0" sldId="1007"/>
            <ac:spMk id="33794" creationId="{C77F867B-27C4-4CE6-9DFA-AED2D3BD78C1}"/>
          </ac:spMkLst>
        </pc:spChg>
      </pc:sldChg>
      <pc:sldChg chg="modSp del mod">
        <pc:chgData name="First Presbyterian Church, Blairstown, NJ" userId="96d466b960cbaa79" providerId="LiveId" clId="{70AFA933-69A4-409F-96B6-97FB9DB2F016}" dt="2025-05-29T15:29:52.767" v="325" actId="47"/>
        <pc:sldMkLst>
          <pc:docMk/>
          <pc:sldMk cId="1459551726" sldId="1030"/>
        </pc:sldMkLst>
        <pc:spChg chg="mod">
          <ac:chgData name="First Presbyterian Church, Blairstown, NJ" userId="96d466b960cbaa79" providerId="LiveId" clId="{70AFA933-69A4-409F-96B6-97FB9DB2F016}" dt="2025-05-29T15:29:35.976" v="318" actId="6549"/>
          <ac:spMkLst>
            <pc:docMk/>
            <pc:sldMk cId="1459551726" sldId="1030"/>
            <ac:spMk id="4" creationId="{A1CA4F61-1BED-3613-CCEC-038867A43F45}"/>
          </ac:spMkLst>
        </pc:spChg>
      </pc:sldChg>
      <pc:sldChg chg="modSp mod">
        <pc:chgData name="First Presbyterian Church, Blairstown, NJ" userId="96d466b960cbaa79" providerId="LiveId" clId="{70AFA933-69A4-409F-96B6-97FB9DB2F016}" dt="2025-05-29T15:30:12.705" v="330" actId="1076"/>
        <pc:sldMkLst>
          <pc:docMk/>
          <pc:sldMk cId="148420068" sldId="1031"/>
        </pc:sldMkLst>
        <pc:spChg chg="mod">
          <ac:chgData name="First Presbyterian Church, Blairstown, NJ" userId="96d466b960cbaa79" providerId="LiveId" clId="{70AFA933-69A4-409F-96B6-97FB9DB2F016}" dt="2025-05-29T15:30:12.705" v="330" actId="1076"/>
          <ac:spMkLst>
            <pc:docMk/>
            <pc:sldMk cId="148420068" sldId="1031"/>
            <ac:spMk id="2" creationId="{AD6A616A-6960-20E8-0A83-D7E769CA3FB3}"/>
          </ac:spMkLst>
        </pc:spChg>
        <pc:spChg chg="mod">
          <ac:chgData name="First Presbyterian Church, Blairstown, NJ" userId="96d466b960cbaa79" providerId="LiveId" clId="{70AFA933-69A4-409F-96B6-97FB9DB2F016}" dt="2025-05-29T15:30:08.573" v="329" actId="1076"/>
          <ac:spMkLst>
            <pc:docMk/>
            <pc:sldMk cId="148420068" sldId="1031"/>
            <ac:spMk id="38914" creationId="{1DDA04CF-82F4-B929-4A69-DE74947EF39C}"/>
          </ac:spMkLst>
        </pc:spChg>
      </pc:sldChg>
      <pc:sldChg chg="modSp mod">
        <pc:chgData name="First Presbyterian Church, Blairstown, NJ" userId="96d466b960cbaa79" providerId="LiveId" clId="{70AFA933-69A4-409F-96B6-97FB9DB2F016}" dt="2025-05-29T15:21:14.293" v="179" actId="20577"/>
        <pc:sldMkLst>
          <pc:docMk/>
          <pc:sldMk cId="541476239" sldId="1040"/>
        </pc:sldMkLst>
        <pc:spChg chg="mod">
          <ac:chgData name="First Presbyterian Church, Blairstown, NJ" userId="96d466b960cbaa79" providerId="LiveId" clId="{70AFA933-69A4-409F-96B6-97FB9DB2F016}" dt="2025-05-29T15:21:14.293" v="179" actId="20577"/>
          <ac:spMkLst>
            <pc:docMk/>
            <pc:sldMk cId="541476239" sldId="1040"/>
            <ac:spMk id="14338" creationId="{D522C88E-8367-8040-CCB7-512F5506FFFD}"/>
          </ac:spMkLst>
        </pc:spChg>
      </pc:sldChg>
      <pc:sldChg chg="del">
        <pc:chgData name="First Presbyterian Church, Blairstown, NJ" userId="96d466b960cbaa79" providerId="LiveId" clId="{70AFA933-69A4-409F-96B6-97FB9DB2F016}" dt="2025-05-29T14:32:49.763" v="3" actId="47"/>
        <pc:sldMkLst>
          <pc:docMk/>
          <pc:sldMk cId="2863064506" sldId="1111"/>
        </pc:sldMkLst>
      </pc:sldChg>
      <pc:sldChg chg="modSp mod">
        <pc:chgData name="First Presbyterian Church, Blairstown, NJ" userId="96d466b960cbaa79" providerId="LiveId" clId="{70AFA933-69A4-409F-96B6-97FB9DB2F016}" dt="2025-05-29T15:24:33.885" v="238" actId="20577"/>
        <pc:sldMkLst>
          <pc:docMk/>
          <pc:sldMk cId="11859096" sldId="1123"/>
        </pc:sldMkLst>
        <pc:spChg chg="mod">
          <ac:chgData name="First Presbyterian Church, Blairstown, NJ" userId="96d466b960cbaa79" providerId="LiveId" clId="{70AFA933-69A4-409F-96B6-97FB9DB2F016}" dt="2025-05-29T15:24:33.885" v="238" actId="20577"/>
          <ac:spMkLst>
            <pc:docMk/>
            <pc:sldMk cId="11859096" sldId="1123"/>
            <ac:spMk id="29699" creationId="{60AC2D4B-2FA8-46F6-A454-47FC3CF6D924}"/>
          </ac:spMkLst>
        </pc:spChg>
      </pc:sldChg>
      <pc:sldChg chg="modSp mod">
        <pc:chgData name="First Presbyterian Church, Blairstown, NJ" userId="96d466b960cbaa79" providerId="LiveId" clId="{70AFA933-69A4-409F-96B6-97FB9DB2F016}" dt="2025-05-30T14:20:51.082" v="600" actId="20577"/>
        <pc:sldMkLst>
          <pc:docMk/>
          <pc:sldMk cId="1755340662" sldId="1147"/>
        </pc:sldMkLst>
        <pc:spChg chg="mod">
          <ac:chgData name="First Presbyterian Church, Blairstown, NJ" userId="96d466b960cbaa79" providerId="LiveId" clId="{70AFA933-69A4-409F-96B6-97FB9DB2F016}" dt="2025-05-30T14:20:51.082" v="600" actId="20577"/>
          <ac:spMkLst>
            <pc:docMk/>
            <pc:sldMk cId="1755340662" sldId="1147"/>
            <ac:spMk id="82948" creationId="{4CF610CB-4F8E-432E-8410-39C18A313456}"/>
          </ac:spMkLst>
        </pc:spChg>
      </pc:sldChg>
      <pc:sldChg chg="modSp">
        <pc:chgData name="First Presbyterian Church, Blairstown, NJ" userId="96d466b960cbaa79" providerId="LiveId" clId="{70AFA933-69A4-409F-96B6-97FB9DB2F016}" dt="2025-05-29T14:32:41.993" v="2" actId="1076"/>
        <pc:sldMkLst>
          <pc:docMk/>
          <pc:sldMk cId="0" sldId="1149"/>
        </pc:sldMkLst>
        <pc:picChg chg="mod">
          <ac:chgData name="First Presbyterian Church, Blairstown, NJ" userId="96d466b960cbaa79" providerId="LiveId" clId="{70AFA933-69A4-409F-96B6-97FB9DB2F016}" dt="2025-05-29T14:32:41.993" v="2" actId="1076"/>
          <ac:picMkLst>
            <pc:docMk/>
            <pc:sldMk cId="0" sldId="1149"/>
            <ac:picMk id="7170" creationId="{FD44F327-2A15-454B-A27E-69C97CB71A78}"/>
          </ac:picMkLst>
        </pc:picChg>
      </pc:sldChg>
      <pc:sldChg chg="addSp delSp modSp mod">
        <pc:chgData name="First Presbyterian Church, Blairstown, NJ" userId="96d466b960cbaa79" providerId="LiveId" clId="{70AFA933-69A4-409F-96B6-97FB9DB2F016}" dt="2025-05-30T14:19:26.161" v="594" actId="1076"/>
        <pc:sldMkLst>
          <pc:docMk/>
          <pc:sldMk cId="1739444612" sldId="1154"/>
        </pc:sldMkLst>
        <pc:spChg chg="mod">
          <ac:chgData name="First Presbyterian Church, Blairstown, NJ" userId="96d466b960cbaa79" providerId="LiveId" clId="{70AFA933-69A4-409F-96B6-97FB9DB2F016}" dt="2025-05-30T14:19:26.161" v="594" actId="1076"/>
          <ac:spMkLst>
            <pc:docMk/>
            <pc:sldMk cId="1739444612" sldId="1154"/>
            <ac:spMk id="20482" creationId="{C80FA143-5C2D-9F78-FA4B-0A8D485387E3}"/>
          </ac:spMkLst>
        </pc:spChg>
        <pc:spChg chg="del">
          <ac:chgData name="First Presbyterian Church, Blairstown, NJ" userId="96d466b960cbaa79" providerId="LiveId" clId="{70AFA933-69A4-409F-96B6-97FB9DB2F016}" dt="2025-05-29T15:18:28.573" v="144" actId="26606"/>
          <ac:spMkLst>
            <pc:docMk/>
            <pc:sldMk cId="1739444612" sldId="1154"/>
            <ac:spMk id="20515" creationId="{DDDBF26D-B974-4340-9673-A078090243EC}"/>
          </ac:spMkLst>
        </pc:spChg>
        <pc:spChg chg="add del">
          <ac:chgData name="First Presbyterian Church, Blairstown, NJ" userId="96d466b960cbaa79" providerId="LiveId" clId="{70AFA933-69A4-409F-96B6-97FB9DB2F016}" dt="2025-05-29T15:19:56.274" v="164" actId="26606"/>
          <ac:spMkLst>
            <pc:docMk/>
            <pc:sldMk cId="1739444612" sldId="1154"/>
            <ac:spMk id="20525" creationId="{8009C301-90B3-453D-8031-45608B11B84D}"/>
          </ac:spMkLst>
        </pc:spChg>
        <pc:spChg chg="add del">
          <ac:chgData name="First Presbyterian Church, Blairstown, NJ" userId="96d466b960cbaa79" providerId="LiveId" clId="{70AFA933-69A4-409F-96B6-97FB9DB2F016}" dt="2025-05-29T15:19:45.513" v="159" actId="26606"/>
          <ac:spMkLst>
            <pc:docMk/>
            <pc:sldMk cId="1739444612" sldId="1154"/>
            <ac:spMk id="20530" creationId="{8009C301-90B3-453D-8031-45608B11B84D}"/>
          </ac:spMkLst>
        </pc:spChg>
        <pc:spChg chg="add del">
          <ac:chgData name="First Presbyterian Church, Blairstown, NJ" userId="96d466b960cbaa79" providerId="LiveId" clId="{70AFA933-69A4-409F-96B6-97FB9DB2F016}" dt="2025-05-29T15:19:51.425" v="161" actId="26606"/>
          <ac:spMkLst>
            <pc:docMk/>
            <pc:sldMk cId="1739444612" sldId="1154"/>
            <ac:spMk id="20532" creationId="{DDDBF26D-B974-4340-9673-A078090243EC}"/>
          </ac:spMkLst>
        </pc:spChg>
        <pc:spChg chg="add del">
          <ac:chgData name="First Presbyterian Church, Blairstown, NJ" userId="96d466b960cbaa79" providerId="LiveId" clId="{70AFA933-69A4-409F-96B6-97FB9DB2F016}" dt="2025-05-29T15:19:56.269" v="163" actId="26606"/>
          <ac:spMkLst>
            <pc:docMk/>
            <pc:sldMk cId="1739444612" sldId="1154"/>
            <ac:spMk id="20534" creationId="{1E278BD8-ABB8-4B91-A1D0-6B4311735345}"/>
          </ac:spMkLst>
        </pc:spChg>
        <pc:spChg chg="add del">
          <ac:chgData name="First Presbyterian Church, Blairstown, NJ" userId="96d466b960cbaa79" providerId="LiveId" clId="{70AFA933-69A4-409F-96B6-97FB9DB2F016}" dt="2025-05-30T14:18:16.174" v="575" actId="26606"/>
          <ac:spMkLst>
            <pc:docMk/>
            <pc:sldMk cId="1739444612" sldId="1154"/>
            <ac:spMk id="20536" creationId="{822F50EE-F19F-4D89-A39D-4F3345F16FA5}"/>
          </ac:spMkLst>
        </pc:spChg>
        <pc:picChg chg="mod">
          <ac:chgData name="First Presbyterian Church, Blairstown, NJ" userId="96d466b960cbaa79" providerId="LiveId" clId="{70AFA933-69A4-409F-96B6-97FB9DB2F016}" dt="2025-05-30T14:18:34.784" v="579" actId="14826"/>
          <ac:picMkLst>
            <pc:docMk/>
            <pc:sldMk cId="1739444612" sldId="1154"/>
            <ac:picMk id="3" creationId="{21885603-501C-ECCF-1111-9407F530CA78}"/>
          </ac:picMkLst>
        </pc:picChg>
        <pc:picChg chg="add del">
          <ac:chgData name="First Presbyterian Church, Blairstown, NJ" userId="96d466b960cbaa79" providerId="LiveId" clId="{70AFA933-69A4-409F-96B6-97FB9DB2F016}" dt="2025-05-29T15:19:10.829" v="150" actId="26606"/>
          <ac:picMkLst>
            <pc:docMk/>
            <pc:sldMk cId="1739444612" sldId="1154"/>
            <ac:picMk id="20520" creationId="{A4A32627-6152-45D0-B80D-C3B0D22FE7D6}"/>
          </ac:picMkLst>
        </pc:picChg>
        <pc:picChg chg="add">
          <ac:chgData name="First Presbyterian Church, Blairstown, NJ" userId="96d466b960cbaa79" providerId="LiveId" clId="{70AFA933-69A4-409F-96B6-97FB9DB2F016}" dt="2025-05-30T14:18:16.174" v="575" actId="26606"/>
          <ac:picMkLst>
            <pc:docMk/>
            <pc:sldMk cId="1739444612" sldId="1154"/>
            <ac:picMk id="20541" creationId="{08187575-5CB4-477B-AA47-020C6D2A786E}"/>
          </ac:picMkLst>
        </pc:picChg>
        <pc:picChg chg="add">
          <ac:chgData name="First Presbyterian Church, Blairstown, NJ" userId="96d466b960cbaa79" providerId="LiveId" clId="{70AFA933-69A4-409F-96B6-97FB9DB2F016}" dt="2025-05-30T14:18:16.174" v="575" actId="26606"/>
          <ac:picMkLst>
            <pc:docMk/>
            <pc:sldMk cId="1739444612" sldId="1154"/>
            <ac:picMk id="20543" creationId="{EE585F70-7C5D-424E-A182-39507AF48A0C}"/>
          </ac:picMkLst>
        </pc:picChg>
      </pc:sldChg>
      <pc:sldChg chg="modSp mod">
        <pc:chgData name="First Presbyterian Church, Blairstown, NJ" userId="96d466b960cbaa79" providerId="LiveId" clId="{70AFA933-69A4-409F-96B6-97FB9DB2F016}" dt="2025-05-29T14:32:57.220" v="20" actId="20577"/>
        <pc:sldMkLst>
          <pc:docMk/>
          <pc:sldMk cId="2989214021" sldId="1162"/>
        </pc:sldMkLst>
        <pc:spChg chg="mod">
          <ac:chgData name="First Presbyterian Church, Blairstown, NJ" userId="96d466b960cbaa79" providerId="LiveId" clId="{70AFA933-69A4-409F-96B6-97FB9DB2F016}" dt="2025-05-29T14:32:57.220" v="20" actId="20577"/>
          <ac:spMkLst>
            <pc:docMk/>
            <pc:sldMk cId="2989214021" sldId="1162"/>
            <ac:spMk id="7172" creationId="{CF3D2530-5B93-AA39-6862-E0E85C7C24F3}"/>
          </ac:spMkLst>
        </pc:spChg>
      </pc:sldChg>
      <pc:sldChg chg="modSp mod">
        <pc:chgData name="First Presbyterian Church, Blairstown, NJ" userId="96d466b960cbaa79" providerId="LiveId" clId="{70AFA933-69A4-409F-96B6-97FB9DB2F016}" dt="2025-05-30T13:59:35.479" v="569" actId="21"/>
        <pc:sldMkLst>
          <pc:docMk/>
          <pc:sldMk cId="1453418716" sldId="1187"/>
        </pc:sldMkLst>
        <pc:spChg chg="mod">
          <ac:chgData name="First Presbyterian Church, Blairstown, NJ" userId="96d466b960cbaa79" providerId="LiveId" clId="{70AFA933-69A4-409F-96B6-97FB9DB2F016}" dt="2025-05-30T13:59:35.479" v="569" actId="21"/>
          <ac:spMkLst>
            <pc:docMk/>
            <pc:sldMk cId="1453418716" sldId="1187"/>
            <ac:spMk id="4" creationId="{3B03A723-FA31-2647-5E80-D485C57CB087}"/>
          </ac:spMkLst>
        </pc:spChg>
      </pc:sldChg>
      <pc:sldChg chg="modSp mod">
        <pc:chgData name="First Presbyterian Church, Blairstown, NJ" userId="96d466b960cbaa79" providerId="LiveId" clId="{70AFA933-69A4-409F-96B6-97FB9DB2F016}" dt="2025-05-30T13:59:46.934" v="572" actId="20577"/>
        <pc:sldMkLst>
          <pc:docMk/>
          <pc:sldMk cId="3295690867" sldId="1188"/>
        </pc:sldMkLst>
        <pc:spChg chg="mod">
          <ac:chgData name="First Presbyterian Church, Blairstown, NJ" userId="96d466b960cbaa79" providerId="LiveId" clId="{70AFA933-69A4-409F-96B6-97FB9DB2F016}" dt="2025-05-30T13:59:46.934" v="572" actId="20577"/>
          <ac:spMkLst>
            <pc:docMk/>
            <pc:sldMk cId="3295690867" sldId="1188"/>
            <ac:spMk id="4" creationId="{B4E389D9-7027-EA8B-D254-C7C0FFC709E1}"/>
          </ac:spMkLst>
        </pc:spChg>
      </pc:sldChg>
      <pc:sldChg chg="del">
        <pc:chgData name="First Presbyterian Church, Blairstown, NJ" userId="96d466b960cbaa79" providerId="LiveId" clId="{70AFA933-69A4-409F-96B6-97FB9DB2F016}" dt="2025-05-29T15:13:54.852" v="116" actId="47"/>
        <pc:sldMkLst>
          <pc:docMk/>
          <pc:sldMk cId="853407305" sldId="1200"/>
        </pc:sldMkLst>
      </pc:sldChg>
      <pc:sldChg chg="del">
        <pc:chgData name="First Presbyterian Church, Blairstown, NJ" userId="96d466b960cbaa79" providerId="LiveId" clId="{70AFA933-69A4-409F-96B6-97FB9DB2F016}" dt="2025-05-29T15:07:46.615" v="47" actId="47"/>
        <pc:sldMkLst>
          <pc:docMk/>
          <pc:sldMk cId="271934404" sldId="1204"/>
        </pc:sldMkLst>
      </pc:sldChg>
      <pc:sldChg chg="del">
        <pc:chgData name="First Presbyterian Church, Blairstown, NJ" userId="96d466b960cbaa79" providerId="LiveId" clId="{70AFA933-69A4-409F-96B6-97FB9DB2F016}" dt="2025-05-29T15:13:54.852" v="116" actId="47"/>
        <pc:sldMkLst>
          <pc:docMk/>
          <pc:sldMk cId="1213772918" sldId="1205"/>
        </pc:sldMkLst>
      </pc:sldChg>
      <pc:sldChg chg="del">
        <pc:chgData name="First Presbyterian Church, Blairstown, NJ" userId="96d466b960cbaa79" providerId="LiveId" clId="{70AFA933-69A4-409F-96B6-97FB9DB2F016}" dt="2025-05-29T15:25:17.823" v="241" actId="47"/>
        <pc:sldMkLst>
          <pc:docMk/>
          <pc:sldMk cId="1054443296" sldId="1208"/>
        </pc:sldMkLst>
      </pc:sldChg>
      <pc:sldChg chg="modSp mod">
        <pc:chgData name="First Presbyterian Church, Blairstown, NJ" userId="96d466b960cbaa79" providerId="LiveId" clId="{70AFA933-69A4-409F-96B6-97FB9DB2F016}" dt="2025-05-29T17:23:03.690" v="485" actId="6549"/>
        <pc:sldMkLst>
          <pc:docMk/>
          <pc:sldMk cId="0" sldId="1209"/>
        </pc:sldMkLst>
        <pc:spChg chg="mod">
          <ac:chgData name="First Presbyterian Church, Blairstown, NJ" userId="96d466b960cbaa79" providerId="LiveId" clId="{70AFA933-69A4-409F-96B6-97FB9DB2F016}" dt="2025-05-29T17:23:03.690" v="485" actId="6549"/>
          <ac:spMkLst>
            <pc:docMk/>
            <pc:sldMk cId="0" sldId="1209"/>
            <ac:spMk id="8194" creationId="{F31512E2-F393-4D44-A63D-55F78F8B5DAA}"/>
          </ac:spMkLst>
        </pc:spChg>
      </pc:sldChg>
      <pc:sldChg chg="modSp mod">
        <pc:chgData name="First Presbyterian Church, Blairstown, NJ" userId="96d466b960cbaa79" providerId="LiveId" clId="{70AFA933-69A4-409F-96B6-97FB9DB2F016}" dt="2025-05-29T15:21:29.106" v="186" actId="20577"/>
        <pc:sldMkLst>
          <pc:docMk/>
          <pc:sldMk cId="2133036808" sldId="1210"/>
        </pc:sldMkLst>
        <pc:spChg chg="mod">
          <ac:chgData name="First Presbyterian Church, Blairstown, NJ" userId="96d466b960cbaa79" providerId="LiveId" clId="{70AFA933-69A4-409F-96B6-97FB9DB2F016}" dt="2025-05-29T15:21:29.106" v="186" actId="20577"/>
          <ac:spMkLst>
            <pc:docMk/>
            <pc:sldMk cId="2133036808" sldId="1210"/>
            <ac:spMk id="14338" creationId="{D926621C-B9E1-0AD6-FB3E-EDFF11E124D1}"/>
          </ac:spMkLst>
        </pc:spChg>
      </pc:sldChg>
      <pc:sldChg chg="modSp mod">
        <pc:chgData name="First Presbyterian Church, Blairstown, NJ" userId="96d466b960cbaa79" providerId="LiveId" clId="{70AFA933-69A4-409F-96B6-97FB9DB2F016}" dt="2025-05-29T15:24:27.302" v="236" actId="6549"/>
        <pc:sldMkLst>
          <pc:docMk/>
          <pc:sldMk cId="2499789581" sldId="1211"/>
        </pc:sldMkLst>
        <pc:spChg chg="mod">
          <ac:chgData name="First Presbyterian Church, Blairstown, NJ" userId="96d466b960cbaa79" providerId="LiveId" clId="{70AFA933-69A4-409F-96B6-97FB9DB2F016}" dt="2025-05-29T15:24:27.302" v="236" actId="6549"/>
          <ac:spMkLst>
            <pc:docMk/>
            <pc:sldMk cId="2499789581" sldId="1211"/>
            <ac:spMk id="29699" creationId="{A920CDCF-B38D-0A99-BC3F-685B81B07713}"/>
          </ac:spMkLst>
        </pc:spChg>
      </pc:sldChg>
      <pc:sldChg chg="del">
        <pc:chgData name="First Presbyterian Church, Blairstown, NJ" userId="96d466b960cbaa79" providerId="LiveId" clId="{70AFA933-69A4-409F-96B6-97FB9DB2F016}" dt="2025-05-29T15:23:24.604" v="231" actId="47"/>
        <pc:sldMkLst>
          <pc:docMk/>
          <pc:sldMk cId="1834570400" sldId="1212"/>
        </pc:sldMkLst>
      </pc:sldChg>
      <pc:sldChg chg="modSp add mod">
        <pc:chgData name="First Presbyterian Church, Blairstown, NJ" userId="96d466b960cbaa79" providerId="LiveId" clId="{70AFA933-69A4-409F-96B6-97FB9DB2F016}" dt="2025-05-30T13:59:49.366" v="573"/>
        <pc:sldMkLst>
          <pc:docMk/>
          <pc:sldMk cId="2033879311" sldId="1213"/>
        </pc:sldMkLst>
        <pc:spChg chg="mod">
          <ac:chgData name="First Presbyterian Church, Blairstown, NJ" userId="96d466b960cbaa79" providerId="LiveId" clId="{70AFA933-69A4-409F-96B6-97FB9DB2F016}" dt="2025-05-30T13:59:49.366" v="573"/>
          <ac:spMkLst>
            <pc:docMk/>
            <pc:sldMk cId="2033879311" sldId="1213"/>
            <ac:spMk id="4" creationId="{234FC100-7B72-7918-7E97-7ED593BB4B55}"/>
          </ac:spMkLst>
        </pc:spChg>
      </pc:sldChg>
      <pc:sldChg chg="modSp add mod">
        <pc:chgData name="First Presbyterian Church, Blairstown, NJ" userId="96d466b960cbaa79" providerId="LiveId" clId="{70AFA933-69A4-409F-96B6-97FB9DB2F016}" dt="2025-05-29T15:21:32.276" v="187" actId="6549"/>
        <pc:sldMkLst>
          <pc:docMk/>
          <pc:sldMk cId="1084202357" sldId="1214"/>
        </pc:sldMkLst>
        <pc:spChg chg="mod">
          <ac:chgData name="First Presbyterian Church, Blairstown, NJ" userId="96d466b960cbaa79" providerId="LiveId" clId="{70AFA933-69A4-409F-96B6-97FB9DB2F016}" dt="2025-05-29T15:21:32.276" v="187" actId="6549"/>
          <ac:spMkLst>
            <pc:docMk/>
            <pc:sldMk cId="1084202357" sldId="1214"/>
            <ac:spMk id="14338" creationId="{A489CA60-AA34-6593-B3A3-CEEC292E1528}"/>
          </ac:spMkLst>
        </pc:spChg>
      </pc:sldChg>
      <pc:sldChg chg="modSp add mod">
        <pc:chgData name="First Presbyterian Church, Blairstown, NJ" userId="96d466b960cbaa79" providerId="LiveId" clId="{70AFA933-69A4-409F-96B6-97FB9DB2F016}" dt="2025-05-29T15:28:52.298" v="310" actId="2710"/>
        <pc:sldMkLst>
          <pc:docMk/>
          <pc:sldMk cId="2084045609" sldId="1215"/>
        </pc:sldMkLst>
        <pc:spChg chg="mod">
          <ac:chgData name="First Presbyterian Church, Blairstown, NJ" userId="96d466b960cbaa79" providerId="LiveId" clId="{70AFA933-69A4-409F-96B6-97FB9DB2F016}" dt="2025-05-29T15:28:52.298" v="310" actId="2710"/>
          <ac:spMkLst>
            <pc:docMk/>
            <pc:sldMk cId="2084045609" sldId="1215"/>
            <ac:spMk id="35842" creationId="{82C95508-AA82-BE5D-B84E-8F5C402733FC}"/>
          </ac:spMkLst>
        </pc:spChg>
      </pc:sldChg>
      <pc:sldChg chg="modSp add mod">
        <pc:chgData name="First Presbyterian Church, Blairstown, NJ" userId="96d466b960cbaa79" providerId="LiveId" clId="{70AFA933-69A4-409F-96B6-97FB9DB2F016}" dt="2025-05-30T13:56:12.354" v="507" actId="21"/>
        <pc:sldMkLst>
          <pc:docMk/>
          <pc:sldMk cId="85511905" sldId="1216"/>
        </pc:sldMkLst>
        <pc:spChg chg="mod">
          <ac:chgData name="First Presbyterian Church, Blairstown, NJ" userId="96d466b960cbaa79" providerId="LiveId" clId="{70AFA933-69A4-409F-96B6-97FB9DB2F016}" dt="2025-05-30T13:56:12.354" v="507" actId="21"/>
          <ac:spMkLst>
            <pc:docMk/>
            <pc:sldMk cId="85511905" sldId="1216"/>
            <ac:spMk id="17410" creationId="{BE75B7FF-1D83-8606-0B15-B42E8E47816F}"/>
          </ac:spMkLst>
        </pc:spChg>
      </pc:sldChg>
      <pc:sldChg chg="modSp add mod">
        <pc:chgData name="First Presbyterian Church, Blairstown, NJ" userId="96d466b960cbaa79" providerId="LiveId" clId="{70AFA933-69A4-409F-96B6-97FB9DB2F016}" dt="2025-05-30T13:57:06.234" v="526" actId="20577"/>
        <pc:sldMkLst>
          <pc:docMk/>
          <pc:sldMk cId="2920116253" sldId="1217"/>
        </pc:sldMkLst>
        <pc:spChg chg="mod">
          <ac:chgData name="First Presbyterian Church, Blairstown, NJ" userId="96d466b960cbaa79" providerId="LiveId" clId="{70AFA933-69A4-409F-96B6-97FB9DB2F016}" dt="2025-05-30T13:57:06.234" v="526" actId="20577"/>
          <ac:spMkLst>
            <pc:docMk/>
            <pc:sldMk cId="2920116253" sldId="1217"/>
            <ac:spMk id="17410" creationId="{5A1CA624-07EB-0961-632B-19AA68142EAC}"/>
          </ac:spMkLst>
        </pc:spChg>
      </pc:sldChg>
      <pc:sldChg chg="modSp add mod">
        <pc:chgData name="First Presbyterian Church, Blairstown, NJ" userId="96d466b960cbaa79" providerId="LiveId" clId="{70AFA933-69A4-409F-96B6-97FB9DB2F016}" dt="2025-05-29T17:21:52.704" v="477" actId="6549"/>
        <pc:sldMkLst>
          <pc:docMk/>
          <pc:sldMk cId="4110311308" sldId="1218"/>
        </pc:sldMkLst>
        <pc:spChg chg="mod">
          <ac:chgData name="First Presbyterian Church, Blairstown, NJ" userId="96d466b960cbaa79" providerId="LiveId" clId="{70AFA933-69A4-409F-96B6-97FB9DB2F016}" dt="2025-05-29T17:21:52.704" v="477" actId="6549"/>
          <ac:spMkLst>
            <pc:docMk/>
            <pc:sldMk cId="4110311308" sldId="1218"/>
            <ac:spMk id="66563" creationId="{6FB2BAE5-6EF6-7F18-B10D-2626FAD03041}"/>
          </ac:spMkLst>
        </pc:spChg>
      </pc:sldChg>
      <pc:sldChg chg="modSp add mod">
        <pc:chgData name="First Presbyterian Church, Blairstown, NJ" userId="96d466b960cbaa79" providerId="LiveId" clId="{70AFA933-69A4-409F-96B6-97FB9DB2F016}" dt="2025-05-30T13:56:37.594" v="515" actId="20577"/>
        <pc:sldMkLst>
          <pc:docMk/>
          <pc:sldMk cId="2564207554" sldId="1219"/>
        </pc:sldMkLst>
        <pc:spChg chg="mod">
          <ac:chgData name="First Presbyterian Church, Blairstown, NJ" userId="96d466b960cbaa79" providerId="LiveId" clId="{70AFA933-69A4-409F-96B6-97FB9DB2F016}" dt="2025-05-30T13:56:37.594" v="515" actId="20577"/>
          <ac:spMkLst>
            <pc:docMk/>
            <pc:sldMk cId="2564207554" sldId="1219"/>
            <ac:spMk id="17410" creationId="{6EDC40B6-86DF-01D9-44ED-2B42561189A1}"/>
          </ac:spMkLst>
        </pc:spChg>
      </pc:sldChg>
      <pc:sldChg chg="modSp add mod">
        <pc:chgData name="First Presbyterian Church, Blairstown, NJ" userId="96d466b960cbaa79" providerId="LiveId" clId="{70AFA933-69A4-409F-96B6-97FB9DB2F016}" dt="2025-05-30T13:57:13.354" v="529" actId="6549"/>
        <pc:sldMkLst>
          <pc:docMk/>
          <pc:sldMk cId="384311171" sldId="1220"/>
        </pc:sldMkLst>
        <pc:spChg chg="mod">
          <ac:chgData name="First Presbyterian Church, Blairstown, NJ" userId="96d466b960cbaa79" providerId="LiveId" clId="{70AFA933-69A4-409F-96B6-97FB9DB2F016}" dt="2025-05-30T13:57:13.354" v="529" actId="6549"/>
          <ac:spMkLst>
            <pc:docMk/>
            <pc:sldMk cId="384311171" sldId="1220"/>
            <ac:spMk id="17410" creationId="{27D44DB8-B7F7-20EB-98E7-AE75666866BD}"/>
          </ac:spMkLst>
        </pc:spChg>
      </pc:sldChg>
      <pc:sldChg chg="addSp delSp modSp new mod setBg">
        <pc:chgData name="First Presbyterian Church, Blairstown, NJ" userId="96d466b960cbaa79" providerId="LiveId" clId="{70AFA933-69A4-409F-96B6-97FB9DB2F016}" dt="2025-05-30T14:23:04.383" v="611" actId="26606"/>
        <pc:sldMkLst>
          <pc:docMk/>
          <pc:sldMk cId="3248246536" sldId="1221"/>
        </pc:sldMkLst>
        <pc:spChg chg="del mod ord">
          <ac:chgData name="First Presbyterian Church, Blairstown, NJ" userId="96d466b960cbaa79" providerId="LiveId" clId="{70AFA933-69A4-409F-96B6-97FB9DB2F016}" dt="2025-05-30T14:22:52.415" v="606" actId="478"/>
          <ac:spMkLst>
            <pc:docMk/>
            <pc:sldMk cId="3248246536" sldId="1221"/>
            <ac:spMk id="2" creationId="{1C4BB277-A177-96AC-FA1E-91A375EA0B2A}"/>
          </ac:spMkLst>
        </pc:spChg>
        <pc:spChg chg="add del">
          <ac:chgData name="First Presbyterian Church, Blairstown, NJ" userId="96d466b960cbaa79" providerId="LiveId" clId="{70AFA933-69A4-409F-96B6-97FB9DB2F016}" dt="2025-05-30T14:23:04.383" v="611" actId="26606"/>
          <ac:spMkLst>
            <pc:docMk/>
            <pc:sldMk cId="3248246536" sldId="1221"/>
            <ac:spMk id="9" creationId="{5C56FD3A-4F39-4752-AC00-DB25CCA4ED73}"/>
          </ac:spMkLst>
        </pc:spChg>
        <pc:spChg chg="add del">
          <ac:chgData name="First Presbyterian Church, Blairstown, NJ" userId="96d466b960cbaa79" providerId="LiveId" clId="{70AFA933-69A4-409F-96B6-97FB9DB2F016}" dt="2025-05-30T14:23:04.383" v="611" actId="26606"/>
          <ac:spMkLst>
            <pc:docMk/>
            <pc:sldMk cId="3248246536" sldId="1221"/>
            <ac:spMk id="11" creationId="{772527DF-A25C-46B4-A5D9-BBE2E310ACAF}"/>
          </ac:spMkLst>
        </pc:spChg>
        <pc:spChg chg="add del">
          <ac:chgData name="First Presbyterian Church, Blairstown, NJ" userId="96d466b960cbaa79" providerId="LiveId" clId="{70AFA933-69A4-409F-96B6-97FB9DB2F016}" dt="2025-05-30T14:23:01.094" v="608" actId="26606"/>
          <ac:spMkLst>
            <pc:docMk/>
            <pc:sldMk cId="3248246536" sldId="1221"/>
            <ac:spMk id="16" creationId="{5C56FD3A-4F39-4752-AC00-DB25CCA4ED73}"/>
          </ac:spMkLst>
        </pc:spChg>
        <pc:spChg chg="add del">
          <ac:chgData name="First Presbyterian Church, Blairstown, NJ" userId="96d466b960cbaa79" providerId="LiveId" clId="{70AFA933-69A4-409F-96B6-97FB9DB2F016}" dt="2025-05-30T14:23:01.094" v="608" actId="26606"/>
          <ac:spMkLst>
            <pc:docMk/>
            <pc:sldMk cId="3248246536" sldId="1221"/>
            <ac:spMk id="18" creationId="{772527DF-A25C-46B4-A5D9-BBE2E310ACAF}"/>
          </ac:spMkLst>
        </pc:spChg>
        <pc:spChg chg="add del">
          <ac:chgData name="First Presbyterian Church, Blairstown, NJ" userId="96d466b960cbaa79" providerId="LiveId" clId="{70AFA933-69A4-409F-96B6-97FB9DB2F016}" dt="2025-05-30T14:23:04.379" v="610" actId="26606"/>
          <ac:spMkLst>
            <pc:docMk/>
            <pc:sldMk cId="3248246536" sldId="1221"/>
            <ac:spMk id="20" creationId="{C8E5BCBF-E5D0-444B-A584-4A5FF79F9D7E}"/>
          </ac:spMkLst>
        </pc:spChg>
        <pc:spChg chg="add del">
          <ac:chgData name="First Presbyterian Church, Blairstown, NJ" userId="96d466b960cbaa79" providerId="LiveId" clId="{70AFA933-69A4-409F-96B6-97FB9DB2F016}" dt="2025-05-30T14:23:04.379" v="610" actId="26606"/>
          <ac:spMkLst>
            <pc:docMk/>
            <pc:sldMk cId="3248246536" sldId="1221"/>
            <ac:spMk id="21" creationId="{E24F7045-1B8B-4422-9330-0BC8BF6065E3}"/>
          </ac:spMkLst>
        </pc:spChg>
        <pc:spChg chg="add del">
          <ac:chgData name="First Presbyterian Church, Blairstown, NJ" userId="96d466b960cbaa79" providerId="LiveId" clId="{70AFA933-69A4-409F-96B6-97FB9DB2F016}" dt="2025-05-30T14:23:04.379" v="610" actId="26606"/>
          <ac:spMkLst>
            <pc:docMk/>
            <pc:sldMk cId="3248246536" sldId="1221"/>
            <ac:spMk id="22" creationId="{7ED0B3BD-E968-4364-878A-47D3A6AEF099}"/>
          </ac:spMkLst>
        </pc:spChg>
        <pc:spChg chg="add">
          <ac:chgData name="First Presbyterian Church, Blairstown, NJ" userId="96d466b960cbaa79" providerId="LiveId" clId="{70AFA933-69A4-409F-96B6-97FB9DB2F016}" dt="2025-05-30T14:23:04.383" v="611" actId="26606"/>
          <ac:spMkLst>
            <pc:docMk/>
            <pc:sldMk cId="3248246536" sldId="1221"/>
            <ac:spMk id="24" creationId="{3385F975-4404-4237-86DB-4C018161DDD3}"/>
          </ac:spMkLst>
        </pc:spChg>
        <pc:spChg chg="add">
          <ac:chgData name="First Presbyterian Church, Blairstown, NJ" userId="96d466b960cbaa79" providerId="LiveId" clId="{70AFA933-69A4-409F-96B6-97FB9DB2F016}" dt="2025-05-30T14:23:04.383" v="611" actId="26606"/>
          <ac:spMkLst>
            <pc:docMk/>
            <pc:sldMk cId="3248246536" sldId="1221"/>
            <ac:spMk id="25" creationId="{DCAE6285-6D7E-42D2-8A66-CDA633FB9EE8}"/>
          </ac:spMkLst>
        </pc:spChg>
        <pc:picChg chg="add mod">
          <ac:chgData name="First Presbyterian Church, Blairstown, NJ" userId="96d466b960cbaa79" providerId="LiveId" clId="{70AFA933-69A4-409F-96B6-97FB9DB2F016}" dt="2025-05-30T14:23:04.379" v="610" actId="26606"/>
          <ac:picMkLst>
            <pc:docMk/>
            <pc:sldMk cId="3248246536" sldId="1221"/>
            <ac:picMk id="4" creationId="{D10AE7BD-7686-3852-B891-172D88FA5A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05/30/2025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37982" y="294035"/>
            <a:ext cx="7834121" cy="5595801"/>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6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692497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Glory be to the Father, and the Son,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and the Holy Ghost;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As it was in the beginning, is now, and ever shall be, world without end. Amen.</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As it was in the beginning, is now, and ever shall be, world without end. Amen.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Amen. Amen. Amen. Amen. </a:t>
            </a:r>
          </a:p>
          <a:p>
            <a:pPr algn="ctr" eaLnBrk="1" hangingPunct="1">
              <a:lnSpc>
                <a:spcPct val="150000"/>
              </a:lnSpc>
              <a:spcBef>
                <a:spcPct val="0"/>
              </a:spcBef>
              <a:buClrTx/>
              <a:buSzTx/>
              <a:buFont typeface="Wingdings" pitchFamily="2" charset="2"/>
              <a:buNone/>
              <a:defRPr/>
            </a:pPr>
            <a:r>
              <a:rPr lang="en-US" altLang="en-US" sz="3000" b="1" i="1" dirty="0">
                <a:effectLst>
                  <a:outerShdw blurRad="38100" dist="38100" dir="2700000" algn="tl">
                    <a:srgbClr val="000000">
                      <a:alpha val="43137"/>
                    </a:srgbClr>
                  </a:outerShdw>
                </a:effectLst>
              </a:rPr>
              <a:t>Amen. Amen. Amen.</a:t>
            </a: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697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buNone/>
              <a:defRPr/>
            </a:pPr>
            <a:r>
              <a:rPr lang="en-US" altLang="en-US" sz="3600" b="1" dirty="0"/>
              <a:t>DECLARING GOD‘S  WORD</a:t>
            </a:r>
          </a:p>
          <a:p>
            <a:pPr>
              <a:buNone/>
              <a:defRPr/>
            </a:pPr>
            <a:r>
              <a:rPr lang="en-US" sz="2400" b="0" dirty="0">
                <a:cs typeface="Arial" pitchFamily="34" charset="0"/>
              </a:rPr>
              <a:t>NEW TESTAMENT: Acts 1: 1–14    </a:t>
            </a:r>
          </a:p>
          <a:p>
            <a:pPr algn="ctr">
              <a:buNone/>
              <a:defRPr/>
            </a:pPr>
            <a:r>
              <a:rPr lang="en-US" sz="2400" b="0" i="1" dirty="0">
                <a:cs typeface="Arial" pitchFamily="34" charset="0"/>
              </a:rPr>
              <a:t>The apostles witness Jesus’ ascension.</a:t>
            </a:r>
          </a:p>
          <a:p>
            <a:pPr indent="169863"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 first book, Theophilus, I wrote about all that Jesus began to do and teach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until the day when he was taken up to heaven, after giving instructions through the Holy Spirit to the apostles whom he had chosen.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his suffering he presented himself alive to them by many convincing proofs, appearing to them during forty days and speaking about the kingdom of God. . . .</a:t>
            </a:r>
          </a:p>
        </p:txBody>
      </p:sp>
    </p:spTree>
    <p:extLst>
      <p:ext uri="{BB962C8B-B14F-4D97-AF65-F5344CB8AC3E}">
        <p14:creationId xmlns:p14="http://schemas.microsoft.com/office/powerpoint/2010/main" val="117455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B807-CE71-263D-F8C1-2FFE3708E56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E75B7FF-1D83-8606-0B15-B42E8E47816F}"/>
              </a:ext>
            </a:extLst>
          </p:cNvPr>
          <p:cNvSpPr txBox="1">
            <a:spLocks noChangeArrowheads="1"/>
          </p:cNvSpPr>
          <p:nvPr/>
        </p:nvSpPr>
        <p:spPr bwMode="auto">
          <a:xfrm>
            <a:off x="304800" y="33219"/>
            <a:ext cx="87630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While staying with them, he ordered them not to leave Jerusalem but to wait there for the promise of the Father. “This,” he said, “is what you have heard from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John baptized with water, but you will be baptized with the Holy Spirit not many days from now.”</a:t>
            </a:r>
          </a:p>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when they had come together, they asked him, “Lord, is this the time when you will restore the kingdom to Israel?” . . .</a:t>
            </a:r>
          </a:p>
        </p:txBody>
      </p:sp>
    </p:spTree>
    <p:extLst>
      <p:ext uri="{BB962C8B-B14F-4D97-AF65-F5344CB8AC3E}">
        <p14:creationId xmlns:p14="http://schemas.microsoft.com/office/powerpoint/2010/main" val="8551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15B8-B1FA-C6C6-4A19-EE500F1A6C6D}"/>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EDC40B6-86DF-01D9-44ED-2B42561189A1}"/>
              </a:ext>
            </a:extLst>
          </p:cNvPr>
          <p:cNvSpPr txBox="1">
            <a:spLocks noChangeArrowheads="1"/>
          </p:cNvSpPr>
          <p:nvPr/>
        </p:nvSpPr>
        <p:spPr bwMode="auto">
          <a:xfrm>
            <a:off x="304800" y="33219"/>
            <a:ext cx="8610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replied, “It is not for you to know the times or periods that the Father has set by his own authority.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you will receive power when the Holy Spirit has come upon you, and you will be my witnesses in Jerusalem, in all Judea and Samaria, and to the ends of the earth.”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he had said this, as they were watching, he was lifted up, and a cloud took him out of their sight.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While he was going and they were gazing up toward heaven, suddenly two men in white robes stood by them. . . .</a:t>
            </a:r>
          </a:p>
        </p:txBody>
      </p:sp>
    </p:spTree>
    <p:extLst>
      <p:ext uri="{BB962C8B-B14F-4D97-AF65-F5344CB8AC3E}">
        <p14:creationId xmlns:p14="http://schemas.microsoft.com/office/powerpoint/2010/main" val="256420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BD16-3769-FAAF-27FD-52D0211953B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5A1CA624-07EB-0961-632B-19AA68142EAC}"/>
              </a:ext>
            </a:extLst>
          </p:cNvPr>
          <p:cNvSpPr txBox="1">
            <a:spLocks noChangeArrowheads="1"/>
          </p:cNvSpPr>
          <p:nvPr/>
        </p:nvSpPr>
        <p:spPr bwMode="auto">
          <a:xfrm>
            <a:off x="304800" y="33219"/>
            <a:ext cx="8610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said, “Men of Galilee, why do you stand looking up toward heaven? This Jesus, who has been taken up from you into heaven, will come in the same way as you saw him go into heaven.”</a:t>
            </a:r>
          </a:p>
          <a:p>
            <a:pPr indent="117475"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returned to Jerusalem from the mount called Olivet, which is near Jerusalem, a Sabbath day’s journey away.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had entered the city, they went to the room upstairs where they were staying: Peter, and John, and James, and Andrew, Philip and Thomas, Bartholomew and Matthew, . . .</a:t>
            </a:r>
          </a:p>
        </p:txBody>
      </p:sp>
    </p:spTree>
    <p:extLst>
      <p:ext uri="{BB962C8B-B14F-4D97-AF65-F5344CB8AC3E}">
        <p14:creationId xmlns:p14="http://schemas.microsoft.com/office/powerpoint/2010/main" val="292011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2C82E-3FC3-B515-DAA0-E115DAFCFF3A}"/>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7D44DB8-B7F7-20EB-98E7-AE75666866BD}"/>
              </a:ext>
            </a:extLst>
          </p:cNvPr>
          <p:cNvSpPr txBox="1">
            <a:spLocks noChangeArrowheads="1"/>
          </p:cNvSpPr>
          <p:nvPr/>
        </p:nvSpPr>
        <p:spPr bwMode="auto">
          <a:xfrm>
            <a:off x="304800" y="33219"/>
            <a:ext cx="8610600" cy="32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James son of Alphaeus, and Simon the Zealot, and Judas son of James.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these were constantly devoting themselves to prayer, together with certain women, including Mary the mother of Jesus, as well as his brothers.</a:t>
            </a:r>
          </a:p>
        </p:txBody>
      </p:sp>
    </p:spTree>
    <p:extLst>
      <p:ext uri="{BB962C8B-B14F-4D97-AF65-F5344CB8AC3E}">
        <p14:creationId xmlns:p14="http://schemas.microsoft.com/office/powerpoint/2010/main" val="38431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683240"/>
          </a:xfrm>
          <a:prstGeom prst="rect">
            <a:avLst/>
          </a:prstGeom>
          <a:noFill/>
        </p:spPr>
        <p:txBody>
          <a:bodyPr wrap="square">
            <a:spAutoFit/>
          </a:bodyPr>
          <a:lstStyle/>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READING:	  Luke 24: 44–53 </a:t>
            </a:r>
          </a:p>
          <a:p>
            <a:pPr indent="171450" algn="ctr"/>
            <a:r>
              <a:rPr lang="en-US" sz="28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After witnessing Jesus’ ascension into heaven, the apostles are sent into the world.</a:t>
            </a:r>
          </a:p>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said to them, “These are my words that I spoke to you while I was still with you—that everything written about me in the law of Moses, the prophets, and the psalms must be fulfilled.”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opened their minds to understand the scriptures,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 said to them, “Thus it is written, that the Messiah is to suffer and to rise from the dead on the third day .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76200"/>
            <a:ext cx="8362950" cy="6467796"/>
          </a:xfrm>
          <a:prstGeom prst="rect">
            <a:avLst/>
          </a:prstGeom>
          <a:noFill/>
        </p:spPr>
        <p:txBody>
          <a:bodyPr wrap="square">
            <a:spAutoFit/>
          </a:bodyPr>
          <a:lstStyle/>
          <a:p>
            <a:pPr indent="117475"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that repentance and forgiveness of sins is to be proclaimed in his name to all nations, beginning from Jerusalem.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witnesses of these things.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see, I am sending upon you what my Father promised, so stay here in the city until you have been clothed with power from on high.”</a:t>
            </a:r>
          </a:p>
          <a:p>
            <a:pPr indent="117475"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50 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 led them out as far as Bethany, and, lifting up his hands, he blessed them.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he was blessing them, he withdrew from them and was carried up into heaven. . . .</a:t>
            </a:r>
          </a:p>
        </p:txBody>
      </p:sp>
    </p:spTree>
    <p:extLst>
      <p:ext uri="{BB962C8B-B14F-4D97-AF65-F5344CB8AC3E}">
        <p14:creationId xmlns:p14="http://schemas.microsoft.com/office/powerpoint/2010/main" val="329569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AD7D-5169-1C14-C7DE-5169BCD3AF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4FC100-7B72-7918-7E97-7ED593BB4B55}"/>
              </a:ext>
            </a:extLst>
          </p:cNvPr>
          <p:cNvSpPr txBox="1"/>
          <p:nvPr/>
        </p:nvSpPr>
        <p:spPr>
          <a:xfrm>
            <a:off x="390525" y="345258"/>
            <a:ext cx="8362950" cy="1943481"/>
          </a:xfrm>
          <a:prstGeom prst="rect">
            <a:avLst/>
          </a:prstGeom>
          <a:noFill/>
        </p:spPr>
        <p:txBody>
          <a:bodyPr wrap="square">
            <a:spAutoFit/>
          </a:bodyPr>
          <a:lstStyle/>
          <a:p>
            <a:pPr indent="117475"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they worshiped him and returned to Jerusalem with great joy,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they were continually in the temple blessing God.</a:t>
            </a:r>
          </a:p>
        </p:txBody>
      </p:sp>
    </p:spTree>
    <p:extLst>
      <p:ext uri="{BB962C8B-B14F-4D97-AF65-F5344CB8AC3E}">
        <p14:creationId xmlns:p14="http://schemas.microsoft.com/office/powerpoint/2010/main" val="203387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78978" y="-76200"/>
            <a:ext cx="3022210" cy="48034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p>
          <a:p>
            <a:pPr algn="ctr" eaLnBrk="1" hangingPunct="1">
              <a:lnSpc>
                <a:spcPct val="90000"/>
              </a:lnSpc>
              <a:spcBef>
                <a:spcPct val="0"/>
              </a:spcBef>
              <a:spcAft>
                <a:spcPts val="600"/>
              </a:spcAft>
              <a:buClr>
                <a:schemeClr val="tx2"/>
              </a:buClr>
              <a:buNone/>
              <a:tabLst>
                <a:tab pos="7543800" algn="r"/>
              </a:tabLst>
            </a:pPr>
            <a:r>
              <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a:t>
            </a:r>
          </a:p>
          <a:p>
            <a:pPr eaLnBrk="1" hangingPunct="1">
              <a:lnSpc>
                <a:spcPct val="90000"/>
              </a:lnSpc>
              <a:spcBef>
                <a:spcPct val="0"/>
              </a:spcBef>
              <a:spcAft>
                <a:spcPts val="600"/>
              </a:spcAft>
              <a:buClr>
                <a:schemeClr val="tx2"/>
              </a:buClr>
              <a:buNone/>
              <a:tabLst>
                <a:tab pos="7543800" algn="r"/>
              </a:tabLst>
            </a:pPr>
            <a:endPar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algn="ctr" eaLnBrk="1" hangingPunct="1">
              <a:lnSpc>
                <a:spcPct val="90000"/>
              </a:lnSpc>
              <a:spcBef>
                <a:spcPct val="0"/>
              </a:spcBef>
              <a:spcAft>
                <a:spcPts val="600"/>
              </a:spcAft>
              <a:buClr>
                <a:schemeClr val="tx2"/>
              </a:buClr>
              <a:buNone/>
              <a:tabLst>
                <a:tab pos="7543800" algn="r"/>
              </a:tabLst>
            </a:pPr>
            <a:r>
              <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Ascending, Descending, and Sending</a:t>
            </a:r>
          </a:p>
        </p:txBody>
      </p:sp>
      <p:pic>
        <p:nvPicPr>
          <p:cNvPr id="20541" name="Picture 20540">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20543" name="Picture 20542">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3" name="Picture 2">
            <a:extLst>
              <a:ext uri="{FF2B5EF4-FFF2-40B4-BE49-F238E27FC236}">
                <a16:creationId xmlns:a16="http://schemas.microsoft.com/office/drawing/2014/main" id="{21885603-501C-ECCF-1111-9407F530CA78}"/>
              </a:ext>
            </a:extLst>
          </p:cNvPr>
          <p:cNvPicPr>
            <a:picLocks noChangeAspect="1"/>
          </p:cNvPicPr>
          <p:nvPr/>
        </p:nvPicPr>
        <p:blipFill>
          <a:blip r:embed="rId4">
            <a:extLst>
              <a:ext uri="{28A0092B-C50C-407E-A947-70E740481C1C}">
                <a14:useLocalDpi xmlns:a14="http://schemas.microsoft.com/office/drawing/2010/main" val="0"/>
              </a:ext>
            </a:extLst>
          </a:blip>
          <a:srcRect t="15993"/>
          <a:stretch>
            <a:fillRect/>
          </a:stretch>
        </p:blipFill>
        <p:spPr>
          <a:xfrm>
            <a:off x="3517900" y="114300"/>
            <a:ext cx="5464843" cy="6629400"/>
          </a:xfrm>
          <a:prstGeom prst="rect">
            <a:avLst/>
          </a:prstGeom>
        </p:spPr>
      </p:pic>
    </p:spTree>
    <p:extLst>
      <p:ext uri="{BB962C8B-B14F-4D97-AF65-F5344CB8AC3E}">
        <p14:creationId xmlns:p14="http://schemas.microsoft.com/office/powerpoint/2010/main" val="173944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385F975-4404-4237-86DB-4C018161D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15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AE6285-6D7E-42D2-8A66-CDA633FB9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A88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group of people&#10;&#10;AI-generated content may be incorrect.">
            <a:extLst>
              <a:ext uri="{FF2B5EF4-FFF2-40B4-BE49-F238E27FC236}">
                <a16:creationId xmlns:a16="http://schemas.microsoft.com/office/drawing/2014/main" id="{D10AE7BD-7686-3852-B891-172D88FA5A45}"/>
              </a:ext>
            </a:extLst>
          </p:cNvPr>
          <p:cNvPicPr>
            <a:picLocks noChangeAspect="1"/>
          </p:cNvPicPr>
          <p:nvPr/>
        </p:nvPicPr>
        <p:blipFill>
          <a:blip r:embed="rId3">
            <a:extLst>
              <a:ext uri="{28A0092B-C50C-407E-A947-70E740481C1C}">
                <a14:useLocalDpi xmlns:a14="http://schemas.microsoft.com/office/drawing/2010/main" val="0"/>
              </a:ext>
            </a:extLst>
          </a:blip>
          <a:srcRect t="9179"/>
          <a:stretch>
            <a:fillRect/>
          </a:stretch>
        </p:blipFill>
        <p:spPr>
          <a:xfrm>
            <a:off x="482600" y="643467"/>
            <a:ext cx="8178799" cy="5571066"/>
          </a:xfrm>
          <a:prstGeom prst="rect">
            <a:avLst/>
          </a:prstGeom>
        </p:spPr>
      </p:pic>
    </p:spTree>
    <p:extLst>
      <p:ext uri="{BB962C8B-B14F-4D97-AF65-F5344CB8AC3E}">
        <p14:creationId xmlns:p14="http://schemas.microsoft.com/office/powerpoint/2010/main" val="324824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84815"/>
            <a:ext cx="8763000" cy="623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a:t>
            </a:r>
            <a:r>
              <a:rPr lang="en-US" altLang="en-US" sz="2400" dirty="0">
                <a:effectLst>
                  <a:outerShdw blurRad="38100" dist="38100" dir="2700000" algn="tl">
                    <a:srgbClr val="000000">
                      <a:alpha val="43137"/>
                    </a:srgbClr>
                  </a:outerShdw>
                </a:effectLst>
              </a:rPr>
              <a:t> </a:t>
            </a:r>
            <a:r>
              <a:rPr lang="en-US" altLang="en-US" sz="2400" b="0" i="1" dirty="0">
                <a:effectLst>
                  <a:outerShdw blurRad="38100" dist="38100" dir="2700000" algn="tl">
                    <a:srgbClr val="000000">
                      <a:alpha val="43137"/>
                    </a:srgbClr>
                  </a:outerShdw>
                </a:effectLst>
              </a:rPr>
              <a:t>The Nicene Creed, AD 325</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heaven and earth, of all that is, seen and unseen. We believe in one Lord, Jesus Christ, the only Son of God, eternally begotten of the Father, God from God, light from light, true God from true God, begotten not made, of one Being with the Father;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through him all things were made. For us and for our salvation he came down from heaven, was incarnate of the Holy Spirit and the Virgin Mary and became truly human. For our sake he was crucified under Pontious Pilate; he suffered death and was buried. On the third day he rose again in accordance with the Scriptures; . . .</a:t>
            </a:r>
          </a:p>
        </p:txBody>
      </p:sp>
    </p:spTree>
    <p:extLst>
      <p:ext uri="{BB962C8B-B14F-4D97-AF65-F5344CB8AC3E}">
        <p14:creationId xmlns:p14="http://schemas.microsoft.com/office/powerpoint/2010/main" val="54147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EBC7-F2F7-9427-7FBD-0F01F38ED2A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926621C-B9E1-0AD6-FB3E-EDFF11E124D1}"/>
              </a:ext>
            </a:extLst>
          </p:cNvPr>
          <p:cNvSpPr txBox="1">
            <a:spLocks noChangeArrowheads="1"/>
          </p:cNvSpPr>
          <p:nvPr/>
        </p:nvSpPr>
        <p:spPr bwMode="auto">
          <a:xfrm>
            <a:off x="342900" y="762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he ascended into heaven and is seated on the right hand of the Father. He will come again in glory to judge the living and the dead, and his kingdom will have no end.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believe in the Holy Spirit, the Lord, giver of life, who proceeds from the Father (and the Son), . . .</a:t>
            </a:r>
          </a:p>
        </p:txBody>
      </p:sp>
    </p:spTree>
    <p:extLst>
      <p:ext uri="{BB962C8B-B14F-4D97-AF65-F5344CB8AC3E}">
        <p14:creationId xmlns:p14="http://schemas.microsoft.com/office/powerpoint/2010/main" val="213303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B9A2C-88F1-BE31-430B-CADC7DE78B4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489CA60-AA34-6593-B3A3-CEEC292E1528}"/>
              </a:ext>
            </a:extLst>
          </p:cNvPr>
          <p:cNvSpPr txBox="1">
            <a:spLocks noChangeArrowheads="1"/>
          </p:cNvSpPr>
          <p:nvPr/>
        </p:nvSpPr>
        <p:spPr bwMode="auto">
          <a:xfrm>
            <a:off x="342900" y="762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who with the Father and the Son is worshiped and glorified, and who has spoken through the prophets. We believe in one holy catholic and apostolic Church. We acknowledge one baptism for the forgiveness of sins. We look for the resurrection of the dead, and the life of the world to come. Amen.</a:t>
            </a:r>
          </a:p>
        </p:txBody>
      </p:sp>
    </p:spTree>
    <p:extLst>
      <p:ext uri="{BB962C8B-B14F-4D97-AF65-F5344CB8AC3E}">
        <p14:creationId xmlns:p14="http://schemas.microsoft.com/office/powerpoint/2010/main" val="108420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809172"/>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No. 508   For the Bread Which You Have Broken</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bread which You have broken,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wine which You have poured,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the words which You have spoken,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we give You thanks, O Lord.</a:t>
            </a:r>
          </a:p>
          <a:p>
            <a:pPr algn="ctr" eaLnBrk="1" hangingPunct="1">
              <a:lnSpc>
                <a:spcPct val="150000"/>
              </a:lnSpc>
              <a:spcBef>
                <a:spcPct val="0"/>
              </a:spcBef>
              <a:buClrTx/>
              <a:buSzTx/>
              <a:buFontTx/>
              <a:buNone/>
              <a:defRPr/>
            </a:pPr>
            <a:endParaRPr lang="en-US" altLang="en-US" sz="1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this promise that You love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Your gift of peace restored,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Your call to heaven above us,</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Hallow all our lives, O Lord.         .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63989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the saints who now adore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Seated at the heavenly board,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the Church still waiting for You</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Keep love’s tie unbroken, Lord.</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Your service, Lord, defend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our hearts keep watch and ward;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world to which You send 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Your kingdom come, O Lord.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545795-59D5-5519-1B1D-5E89B9E44091}"/>
              </a:ext>
            </a:extLst>
          </p:cNvPr>
          <p:cNvPicPr>
            <a:picLocks noChangeAspect="1"/>
          </p:cNvPicPr>
          <p:nvPr/>
        </p:nvPicPr>
        <p:blipFill>
          <a:blip r:embed="rId3">
            <a:extLst>
              <a:ext uri="{28A0092B-C50C-407E-A947-70E740481C1C}">
                <a14:useLocalDpi xmlns:a14="http://schemas.microsoft.com/office/drawing/2010/main" val="0"/>
              </a:ext>
            </a:extLst>
          </a:blip>
          <a:srcRect t="16461" r="-1" b="15593"/>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200" y="76200"/>
            <a:ext cx="8915399"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lgn="just">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Clap your hands, all you peoples; </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Shout to God with loud songs of joy.</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For the Lord, the Most High, is awesome.</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 great king over all the earth.</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The Lord is king, robed in majesty; he is girded with;”</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Who is this King of glory?</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Who is this King of glory. The Lord of Hosts;</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alone is the King of glory.</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great gratitude and gladness, let us worship God.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192F-3D08-AD45-C666-8E81EDB31F61}"/>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A920CDCF-B38D-0A99-BC3F-685B81B07713}"/>
              </a:ext>
            </a:extLst>
          </p:cNvPr>
          <p:cNvSpPr>
            <a:spLocks noChangeArrowheads="1"/>
          </p:cNvSpPr>
          <p:nvPr/>
        </p:nvSpPr>
        <p:spPr bwMode="auto">
          <a:xfrm>
            <a:off x="152400" y="99460"/>
            <a:ext cx="8839200" cy="513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sz="3000"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God of all power, where two or more are gathered, you are with us. Therefore, we eat this bread and drink this wine with celebration for the joy of our redemption, won for us through Jesus, your Son. . .</a:t>
            </a:r>
            <a:endParaRPr lang="en-US" alt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78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304800" y="224297"/>
            <a:ext cx="86106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Send your Holy Spirit upon us that we may live bound together by faith in Jesus’ name, grateful for the life we share together. In our love for Jesus and one another, we pray as Jesus taught, praying </a:t>
            </a:r>
            <a:r>
              <a:rPr lang="en-US" altLang="en-US" b="1" i="1" dirty="0">
                <a:effectLst>
                  <a:outerShdw blurRad="38100" dist="38100" dir="2700000" algn="tl">
                    <a:srgbClr val="000000">
                      <a:alpha val="43137"/>
                    </a:srgbClr>
                  </a:outerShdw>
                </a:effectLst>
              </a:rPr>
              <a:t>. . .</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spcBef>
                <a:spcPts val="0"/>
              </a:spcBef>
              <a:buFont typeface="Wingdings" panose="05000000000000000000" pitchFamily="2" charset="2"/>
              <a:buNone/>
              <a:defRPr/>
            </a:pPr>
            <a:r>
              <a:rPr lang="en-US"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No. 476 			vv. 1–2</a:t>
            </a:r>
          </a:p>
          <a:p>
            <a:pPr marL="0" indent="0" algn="ctr">
              <a:spcBef>
                <a:spcPts val="0"/>
              </a:spcBef>
              <a:buFont typeface="Wingdings" panose="05000000000000000000" pitchFamily="2" charset="2"/>
              <a:buNone/>
              <a:defRPr/>
            </a:pPr>
            <a:r>
              <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O Worship the King, All Glorious Above!</a:t>
            </a:r>
          </a:p>
          <a:p>
            <a:pPr marL="0" indent="0" algn="ctr">
              <a:spcBef>
                <a:spcPts val="0"/>
              </a:spcBef>
              <a:buFont typeface="Wingdings" panose="05000000000000000000" pitchFamily="2" charset="2"/>
              <a:buNone/>
              <a:defRPr/>
            </a:pPr>
            <a:endPar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 worship the King, all glorious above!</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 gratefully sing God's power </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and God's love;</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Our shield and defender, </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Ancient of Days,</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Pavilioned in splendor </a:t>
            </a:r>
          </a:p>
          <a:p>
            <a:pPr marL="0" indent="0" algn="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and girded with praise.            . . .</a:t>
            </a:r>
            <a:endParaRPr lang="en-US" sz="2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81000" y="12303"/>
            <a:ext cx="8382000" cy="537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By your Spirit, O God, strengthen our souls that we may be bold in faith and brave in Christ’s Service. Use our offerings and our lives for your glory and gain, in Jesus’ name, our crucified and risen Lord, we pray.  Amen.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510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307 	Fight the Good Fight	</a:t>
            </a:r>
            <a:endParaRPr lang="en-US" altLang="en-US" sz="1000" dirty="0"/>
          </a:p>
          <a:p>
            <a:pPr algn="ctr" eaLnBrk="1" hangingPunct="1">
              <a:spcBef>
                <a:spcPct val="0"/>
              </a:spcBef>
              <a:buClrTx/>
              <a:buSzTx/>
              <a:buFontTx/>
              <a:buNone/>
            </a:pPr>
            <a:endParaRPr lang="en-US" altLang="en-US" sz="1400" b="1" i="1" dirty="0"/>
          </a:p>
          <a:p>
            <a:pPr algn="ctr" eaLnBrk="1" hangingPunct="1">
              <a:lnSpc>
                <a:spcPct val="150000"/>
              </a:lnSpc>
              <a:spcBef>
                <a:spcPct val="0"/>
              </a:spcBef>
              <a:buClrTx/>
              <a:buSzTx/>
              <a:buFontTx/>
              <a:buNone/>
            </a:pPr>
            <a:r>
              <a:rPr lang="en-US" altLang="en-US" b="1" i="1" dirty="0"/>
              <a:t>Fight the good fight with all thy might;</a:t>
            </a:r>
          </a:p>
          <a:p>
            <a:pPr algn="ctr" eaLnBrk="1" hangingPunct="1">
              <a:lnSpc>
                <a:spcPct val="150000"/>
              </a:lnSpc>
              <a:spcBef>
                <a:spcPct val="0"/>
              </a:spcBef>
              <a:buClrTx/>
              <a:buSzTx/>
              <a:buFontTx/>
              <a:buNone/>
            </a:pPr>
            <a:r>
              <a:rPr lang="en-US" altLang="en-US" b="1" i="1" dirty="0"/>
              <a:t>Christ is thy strength, and Christ thy right;</a:t>
            </a:r>
          </a:p>
          <a:p>
            <a:pPr algn="ctr" eaLnBrk="1" hangingPunct="1">
              <a:lnSpc>
                <a:spcPct val="150000"/>
              </a:lnSpc>
              <a:spcBef>
                <a:spcPct val="0"/>
              </a:spcBef>
              <a:buClrTx/>
              <a:buSzTx/>
              <a:buFontTx/>
              <a:buNone/>
            </a:pPr>
            <a:r>
              <a:rPr lang="en-US" altLang="en-US" b="1" i="1" dirty="0"/>
              <a:t>Lay hold on life, and it shall be</a:t>
            </a:r>
          </a:p>
          <a:p>
            <a:pPr algn="ctr" eaLnBrk="1" hangingPunct="1">
              <a:lnSpc>
                <a:spcPct val="150000"/>
              </a:lnSpc>
              <a:spcBef>
                <a:spcPct val="0"/>
              </a:spcBef>
              <a:buClrTx/>
              <a:buSzTx/>
              <a:buFontTx/>
              <a:buNone/>
            </a:pPr>
            <a:r>
              <a:rPr lang="en-US" altLang="en-US" b="1" i="1" dirty="0"/>
              <a:t>Thy joy and crown eternally.</a:t>
            </a:r>
          </a:p>
          <a:p>
            <a:pPr algn="ctr" eaLnBrk="1" hangingPunct="1">
              <a:spcBef>
                <a:spcPct val="0"/>
              </a:spcBef>
              <a:buClrTx/>
              <a:buSzTx/>
              <a:buFontTx/>
              <a:buNone/>
            </a:pPr>
            <a:endParaRPr lang="en-US" altLang="en-US" sz="1800" b="1" i="1" dirty="0"/>
          </a:p>
          <a:p>
            <a:pPr algn="r" eaLnBrk="1" hangingPunct="1">
              <a:lnSpc>
                <a:spcPct val="150000"/>
              </a:lnSpc>
              <a:spcBef>
                <a:spcPct val="0"/>
              </a:spcBef>
              <a:buClrTx/>
              <a:buSzTx/>
              <a:buFontTx/>
              <a:buNone/>
            </a:pPr>
            <a:r>
              <a:rPr lang="en-US" altLang="en-US" b="1" i="1" dirty="0"/>
              <a:t>.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265254"/>
            <a:ext cx="9144000" cy="565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Run the straight race </a:t>
            </a:r>
          </a:p>
          <a:p>
            <a:pPr algn="ctr" eaLnBrk="1" hangingPunct="1">
              <a:lnSpc>
                <a:spcPct val="150000"/>
              </a:lnSpc>
              <a:spcBef>
                <a:spcPct val="0"/>
              </a:spcBef>
              <a:buClrTx/>
              <a:buSzTx/>
              <a:buFontTx/>
              <a:buNone/>
            </a:pPr>
            <a:r>
              <a:rPr lang="en-US" altLang="en-US" b="1" i="1" dirty="0"/>
              <a:t>through God’s good grace, </a:t>
            </a:r>
          </a:p>
          <a:p>
            <a:pPr algn="ctr" eaLnBrk="1" hangingPunct="1">
              <a:lnSpc>
                <a:spcPct val="150000"/>
              </a:lnSpc>
              <a:spcBef>
                <a:spcPct val="0"/>
              </a:spcBef>
              <a:buClrTx/>
              <a:buSzTx/>
              <a:buFontTx/>
              <a:buNone/>
            </a:pPr>
            <a:r>
              <a:rPr lang="en-US" altLang="en-US" b="1" i="1" dirty="0"/>
              <a:t>Lift up thine eyes, </a:t>
            </a:r>
          </a:p>
          <a:p>
            <a:pPr algn="ctr" eaLnBrk="1" hangingPunct="1">
              <a:lnSpc>
                <a:spcPct val="150000"/>
              </a:lnSpc>
              <a:spcBef>
                <a:spcPct val="0"/>
              </a:spcBef>
              <a:buClrTx/>
              <a:buSzTx/>
              <a:buFontTx/>
              <a:buNone/>
            </a:pPr>
            <a:r>
              <a:rPr lang="en-US" altLang="en-US" b="1" i="1" dirty="0"/>
              <a:t>and seek Christ's face; </a:t>
            </a:r>
          </a:p>
          <a:p>
            <a:pPr algn="ctr" eaLnBrk="1" hangingPunct="1">
              <a:lnSpc>
                <a:spcPct val="150000"/>
              </a:lnSpc>
              <a:spcBef>
                <a:spcPct val="0"/>
              </a:spcBef>
              <a:buClrTx/>
              <a:buSzTx/>
              <a:buFontTx/>
              <a:buNone/>
            </a:pPr>
            <a:r>
              <a:rPr lang="en-US" altLang="en-US" b="1" i="1" dirty="0"/>
              <a:t>Life with its way before us lies,</a:t>
            </a:r>
          </a:p>
          <a:p>
            <a:pPr algn="ctr" eaLnBrk="1" hangingPunct="1">
              <a:lnSpc>
                <a:spcPct val="150000"/>
              </a:lnSpc>
              <a:spcBef>
                <a:spcPct val="0"/>
              </a:spcBef>
              <a:buClrTx/>
              <a:buSzTx/>
              <a:buFontTx/>
              <a:buNone/>
            </a:pPr>
            <a:r>
              <a:rPr lang="en-US" altLang="en-US" b="1" i="1" dirty="0"/>
              <a:t>Christ is the path, and Christ the prize.</a:t>
            </a:r>
          </a:p>
          <a:p>
            <a:pPr algn="ctr" eaLnBrk="1" hangingPunct="1">
              <a:spcBef>
                <a:spcPct val="0"/>
              </a:spcBef>
              <a:buClrTx/>
              <a:buSzTx/>
              <a:buFontTx/>
              <a:buNone/>
            </a:pPr>
            <a:endParaRPr lang="en-US" altLang="en-US" b="1" i="1" dirty="0"/>
          </a:p>
          <a:p>
            <a:pPr algn="r" eaLnBrk="1" hangingPunct="1">
              <a:lnSpc>
                <a:spcPct val="150000"/>
              </a:lnSpc>
              <a:spcBef>
                <a:spcPct val="0"/>
              </a:spcBef>
              <a:buClrTx/>
              <a:buSzTx/>
              <a:buFontTx/>
              <a:buNone/>
            </a:pPr>
            <a:r>
              <a:rPr lang="en-US" altLang="en-US" b="1" i="1" dirty="0"/>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126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380A-1C0A-B664-0811-035800AC216C}"/>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82C95508-AA82-BE5D-B84E-8F5C402733FC}"/>
              </a:ext>
            </a:extLst>
          </p:cNvPr>
          <p:cNvSpPr>
            <a:spLocks noChangeArrowheads="1"/>
          </p:cNvSpPr>
          <p:nvPr/>
        </p:nvSpPr>
        <p:spPr bwMode="auto">
          <a:xfrm>
            <a:off x="0" y="15240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t>Cast care aside, lean on thy guide;</a:t>
            </a:r>
          </a:p>
          <a:p>
            <a:pPr algn="ctr" eaLnBrk="1" hangingPunct="1">
              <a:lnSpc>
                <a:spcPct val="150000"/>
              </a:lnSpc>
              <a:spcBef>
                <a:spcPct val="0"/>
              </a:spcBef>
              <a:buClrTx/>
              <a:buSzTx/>
              <a:buFontTx/>
              <a:buNone/>
            </a:pPr>
            <a:r>
              <a:rPr lang="en-US" altLang="en-US" b="1" i="1" dirty="0"/>
              <a:t>God's boundless mercy will provide;</a:t>
            </a:r>
          </a:p>
          <a:p>
            <a:pPr algn="ctr" eaLnBrk="1" hangingPunct="1">
              <a:lnSpc>
                <a:spcPct val="150000"/>
              </a:lnSpc>
              <a:spcBef>
                <a:spcPct val="0"/>
              </a:spcBef>
              <a:buClrTx/>
              <a:buSzTx/>
              <a:buFontTx/>
              <a:buNone/>
            </a:pPr>
            <a:r>
              <a:rPr lang="en-US" altLang="en-US" b="1" i="1" dirty="0"/>
              <a:t>Trust, and thy trusting soul shall prove</a:t>
            </a:r>
          </a:p>
          <a:p>
            <a:pPr algn="ctr" eaLnBrk="1" hangingPunct="1">
              <a:lnSpc>
                <a:spcPct val="150000"/>
              </a:lnSpc>
              <a:spcBef>
                <a:spcPct val="0"/>
              </a:spcBef>
              <a:buClrTx/>
              <a:buSzTx/>
              <a:buFontTx/>
              <a:buNone/>
            </a:pPr>
            <a:r>
              <a:rPr lang="en-US" altLang="en-US" b="1" i="1" dirty="0"/>
              <a:t>Christ is its life, and Christ its love.</a:t>
            </a:r>
          </a:p>
          <a:p>
            <a:pPr algn="ctr" eaLnBrk="1" hangingPunct="1">
              <a:spcBef>
                <a:spcPct val="0"/>
              </a:spcBef>
              <a:buClrTx/>
              <a:buSzTx/>
              <a:buFontTx/>
              <a:buNone/>
            </a:pPr>
            <a:endParaRPr lang="en-US" altLang="en-US" b="1" i="1" dirty="0"/>
          </a:p>
          <a:p>
            <a:pPr algn="ctr" eaLnBrk="1" hangingPunct="1">
              <a:lnSpc>
                <a:spcPct val="150000"/>
              </a:lnSpc>
              <a:spcBef>
                <a:spcPct val="0"/>
              </a:spcBef>
              <a:buClrTx/>
              <a:buSzTx/>
              <a:buFontTx/>
              <a:buNone/>
            </a:pPr>
            <a:r>
              <a:rPr lang="en-US" altLang="en-US" b="1" i="1" dirty="0"/>
              <a:t>Faint not nor fear, God's arms are near;</a:t>
            </a:r>
          </a:p>
          <a:p>
            <a:pPr algn="ctr" eaLnBrk="1" hangingPunct="1">
              <a:lnSpc>
                <a:spcPct val="150000"/>
              </a:lnSpc>
              <a:spcBef>
                <a:spcPct val="0"/>
              </a:spcBef>
              <a:buClrTx/>
              <a:buSzTx/>
              <a:buFontTx/>
              <a:buNone/>
            </a:pPr>
            <a:r>
              <a:rPr lang="en-US" altLang="en-US" b="1" i="1" dirty="0"/>
              <a:t>God </a:t>
            </a:r>
            <a:r>
              <a:rPr lang="en-US" altLang="en-US" b="1" i="1" dirty="0" err="1"/>
              <a:t>changeth</a:t>
            </a:r>
            <a:r>
              <a:rPr lang="en-US" altLang="en-US" b="1" i="1" dirty="0"/>
              <a:t> not, and thou art dear;</a:t>
            </a:r>
          </a:p>
          <a:p>
            <a:pPr algn="ctr" eaLnBrk="1" hangingPunct="1">
              <a:lnSpc>
                <a:spcPct val="150000"/>
              </a:lnSpc>
              <a:spcBef>
                <a:spcPct val="0"/>
              </a:spcBef>
              <a:buClrTx/>
              <a:buSzTx/>
              <a:buFontTx/>
              <a:buNone/>
            </a:pPr>
            <a:r>
              <a:rPr lang="en-US" altLang="en-US" b="1" i="1" dirty="0"/>
              <a:t>Only believe, and thou shalt see</a:t>
            </a:r>
          </a:p>
          <a:p>
            <a:pPr algn="ctr" eaLnBrk="1" hangingPunct="1">
              <a:lnSpc>
                <a:spcPct val="150000"/>
              </a:lnSpc>
              <a:spcBef>
                <a:spcPct val="0"/>
              </a:spcBef>
              <a:buClrTx/>
              <a:buSzTx/>
              <a:buFontTx/>
              <a:buNone/>
            </a:pPr>
            <a:r>
              <a:rPr lang="en-US" altLang="en-US" b="1" i="1" dirty="0"/>
              <a:t>That Christ is all in all to thee.</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404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304800" y="1219200"/>
            <a:ext cx="3114947" cy="3318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28600" marR="0" indent="-228600" algn="ctr" eaLnBrk="1" hangingPunct="1">
              <a:spcBef>
                <a:spcPct val="0"/>
              </a:spcBef>
              <a:spcAft>
                <a:spcPts val="600"/>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28600" marR="0" indent="-228600" algn="ctr" eaLnBrk="1" hangingPunct="1">
              <a:spcBef>
                <a:spcPct val="0"/>
              </a:spcBef>
              <a:spcAft>
                <a:spcPts val="600"/>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685799" y="4648200"/>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419600" y="1066800"/>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C813-2BE4-2CB8-6D6A-8A6E8B8BE395}"/>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6FB2BAE5-6EF6-7F18-B10D-2626FAD03041}"/>
              </a:ext>
            </a:extLst>
          </p:cNvPr>
          <p:cNvSpPr>
            <a:spLocks noGrp="1" noChangeArrowheads="1"/>
          </p:cNvSpPr>
          <p:nvPr>
            <p:ph type="body" idx="4294967295"/>
          </p:nvPr>
        </p:nvSpPr>
        <p:spPr>
          <a:xfrm>
            <a:off x="152400" y="0"/>
            <a:ext cx="8991600" cy="6286500"/>
          </a:xfrm>
        </p:spPr>
        <p:txBody>
          <a:bodyPr>
            <a:noAutofit/>
          </a:bodyPr>
          <a:lstStyle/>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 tell of God's might, </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 sing of God's grace,</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Whose robe is the light, </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whose canopy space,</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His chariots of heaven</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deep thunderclouds form,</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And bright is God's path </a:t>
            </a:r>
          </a:p>
          <a:p>
            <a:pPr marL="0" indent="0" algn="ctr">
              <a:lnSpc>
                <a:spcPct val="150000"/>
              </a:lnSpc>
              <a:spcBef>
                <a:spcPts val="0"/>
              </a:spcBef>
              <a:spcAft>
                <a:spcPts val="0"/>
              </a:spcAft>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on the wings of the storm.</a:t>
            </a:r>
          </a:p>
        </p:txBody>
      </p:sp>
      <p:sp>
        <p:nvSpPr>
          <p:cNvPr id="2" name="Rectangle 1">
            <a:extLst>
              <a:ext uri="{FF2B5EF4-FFF2-40B4-BE49-F238E27FC236}">
                <a16:creationId xmlns:a16="http://schemas.microsoft.com/office/drawing/2014/main" id="{8A10258A-F36B-8FCD-BC76-E1774C16FB0A}"/>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411031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come this day of ascension, merciful God, confessing our erroring ways and our lack of trust. While we sing of your lordship over creation, we acknowledge we deny rather than declare your power over the unfortunate happenings of our day. .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76200"/>
            <a:ext cx="85344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sins. Help us embrace the mystery of the future with hope that we may live each day assured of your presence and confident that your way will not fail; in Jesus’ name, we pray. Amen.</a:t>
            </a:r>
          </a:p>
        </p:txBody>
      </p:sp>
    </p:spTree>
    <p:extLst>
      <p:ext uri="{BB962C8B-B14F-4D97-AF65-F5344CB8AC3E}">
        <p14:creationId xmlns:p14="http://schemas.microsoft.com/office/powerpoint/2010/main" val="175534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Claimed by God in baptism, forgiven by Jesus through his death on the cross, live merciful in action, humble in mind and heart, willing to love and forgive as freely as God has first freely loved and forgiven us.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Bef>
                <a:spcPts val="0"/>
              </a:spcBef>
              <a:spcAft>
                <a:spcPts val="0"/>
              </a:spcAft>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151  	v. 1</a:t>
            </a:r>
          </a:p>
          <a:p>
            <a:pPr marL="0" indent="0" algn="ctr">
              <a:lnSpc>
                <a:spcPct val="150000"/>
              </a:lnSpc>
              <a:spcBef>
                <a:spcPts val="0"/>
              </a:spcBef>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Crown Him with Many Crowns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Crown Him with many crowns,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Lamb upon His throne;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Hark, how the heavenly anthem drowns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music but its own!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Awake, my soul, and 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Him who died for thee,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hail Him as thy matchless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Through all eternity.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34311</TotalTime>
  <Words>2837</Words>
  <Application>Microsoft Office PowerPoint</Application>
  <PresentationFormat>Letter Paper (8.5x11 in)</PresentationFormat>
  <Paragraphs>237</Paragraphs>
  <Slides>44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1291</cp:revision>
  <cp:lastPrinted>2024-10-25T15:26:17Z</cp:lastPrinted>
  <dcterms:created xsi:type="dcterms:W3CDTF">2009-07-01T23:04:59Z</dcterms:created>
  <dcterms:modified xsi:type="dcterms:W3CDTF">2025-05-30T14:25:29Z</dcterms:modified>
</cp:coreProperties>
</file>