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03" r:id="rId1"/>
  </p:sldMasterIdLst>
  <p:notesMasterIdLst>
    <p:notesMasterId r:id="rId38"/>
  </p:notesMasterIdLst>
  <p:handoutMasterIdLst>
    <p:handoutMasterId r:id="rId39"/>
  </p:handoutMasterIdLst>
  <p:sldIdLst>
    <p:sldId id="696" r:id="rId2"/>
    <p:sldId id="1231" r:id="rId3"/>
    <p:sldId id="320" r:id="rId4"/>
    <p:sldId id="1228" r:id="rId5"/>
    <p:sldId id="1141" r:id="rId6"/>
    <p:sldId id="1175" r:id="rId7"/>
    <p:sldId id="1176" r:id="rId8"/>
    <p:sldId id="1177" r:id="rId9"/>
    <p:sldId id="721" r:id="rId10"/>
    <p:sldId id="1187" r:id="rId11"/>
    <p:sldId id="259" r:id="rId12"/>
    <p:sldId id="1180" r:id="rId13"/>
    <p:sldId id="993" r:id="rId14"/>
    <p:sldId id="1218" r:id="rId15"/>
    <p:sldId id="984" r:id="rId16"/>
    <p:sldId id="1232" r:id="rId17"/>
    <p:sldId id="1233" r:id="rId18"/>
    <p:sldId id="905" r:id="rId19"/>
    <p:sldId id="1201" r:id="rId20"/>
    <p:sldId id="1229" r:id="rId21"/>
    <p:sldId id="1220" r:id="rId22"/>
    <p:sldId id="921" r:id="rId23"/>
    <p:sldId id="939" r:id="rId24"/>
    <p:sldId id="817" r:id="rId25"/>
    <p:sldId id="1234" r:id="rId26"/>
    <p:sldId id="810" r:id="rId27"/>
    <p:sldId id="833" r:id="rId28"/>
    <p:sldId id="835" r:id="rId29"/>
    <p:sldId id="924" r:id="rId30"/>
    <p:sldId id="1007" r:id="rId31"/>
    <p:sldId id="647" r:id="rId32"/>
    <p:sldId id="1092" r:id="rId33"/>
    <p:sldId id="1093" r:id="rId34"/>
    <p:sldId id="1094" r:id="rId35"/>
    <p:sldId id="1095" r:id="rId36"/>
    <p:sldId id="531" r:id="rId37"/>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6B9272-0364-4603-9011-57ACCEB10093}" v="34" dt="2025-05-21T15:14:15.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DD6B9272-0364-4603-9011-57ACCEB10093}"/>
    <pc:docChg chg="undo custSel addSld delSld modSld">
      <pc:chgData name="First Presbyterian Church, Blairstown, NJ" userId="96d466b960cbaa79" providerId="LiveId" clId="{DD6B9272-0364-4603-9011-57ACCEB10093}" dt="2025-05-23T15:32:12.971" v="351" actId="20577"/>
      <pc:docMkLst>
        <pc:docMk/>
      </pc:docMkLst>
      <pc:sldChg chg="modSp mod">
        <pc:chgData name="First Presbyterian Church, Blairstown, NJ" userId="96d466b960cbaa79" providerId="LiveId" clId="{DD6B9272-0364-4603-9011-57ACCEB10093}" dt="2025-05-21T14:54:56.671" v="181" actId="6549"/>
        <pc:sldMkLst>
          <pc:docMk/>
          <pc:sldMk cId="0" sldId="259"/>
        </pc:sldMkLst>
        <pc:spChg chg="mod">
          <ac:chgData name="First Presbyterian Church, Blairstown, NJ" userId="96d466b960cbaa79" providerId="LiveId" clId="{DD6B9272-0364-4603-9011-57ACCEB10093}" dt="2025-05-21T14:54:56.671" v="181" actId="6549"/>
          <ac:spMkLst>
            <pc:docMk/>
            <pc:sldMk cId="0" sldId="259"/>
            <ac:spMk id="8194" creationId="{BC6D61EA-6048-4BEF-91FB-A3938ABBBFCE}"/>
          </ac:spMkLst>
        </pc:spChg>
      </pc:sldChg>
      <pc:sldChg chg="modSp mod">
        <pc:chgData name="First Presbyterian Church, Blairstown, NJ" userId="96d466b960cbaa79" providerId="LiveId" clId="{DD6B9272-0364-4603-9011-57ACCEB10093}" dt="2025-05-23T14:56:21.254" v="343" actId="20577"/>
        <pc:sldMkLst>
          <pc:docMk/>
          <pc:sldMk cId="0" sldId="320"/>
        </pc:sldMkLst>
        <pc:spChg chg="mod">
          <ac:chgData name="First Presbyterian Church, Blairstown, NJ" userId="96d466b960cbaa79" providerId="LiveId" clId="{DD6B9272-0364-4603-9011-57ACCEB10093}" dt="2025-05-23T14:56:21.254" v="343" actId="20577"/>
          <ac:spMkLst>
            <pc:docMk/>
            <pc:sldMk cId="0" sldId="320"/>
            <ac:spMk id="7170" creationId="{8EF1FF12-5DC1-4FF4-9F10-6F883AD9071E}"/>
          </ac:spMkLst>
        </pc:spChg>
      </pc:sldChg>
      <pc:sldChg chg="add del">
        <pc:chgData name="First Presbyterian Church, Blairstown, NJ" userId="96d466b960cbaa79" providerId="LiveId" clId="{DD6B9272-0364-4603-9011-57ACCEB10093}" dt="2025-05-21T14:38:47.870" v="12" actId="47"/>
        <pc:sldMkLst>
          <pc:docMk/>
          <pc:sldMk cId="0" sldId="457"/>
        </pc:sldMkLst>
      </pc:sldChg>
      <pc:sldChg chg="add del">
        <pc:chgData name="First Presbyterian Church, Blairstown, NJ" userId="96d466b960cbaa79" providerId="LiveId" clId="{DD6B9272-0364-4603-9011-57ACCEB10093}" dt="2025-05-21T14:38:47.870" v="12" actId="47"/>
        <pc:sldMkLst>
          <pc:docMk/>
          <pc:sldMk cId="0" sldId="458"/>
        </pc:sldMkLst>
      </pc:sldChg>
      <pc:sldChg chg="delSp modSp add mod setBg delDesignElem">
        <pc:chgData name="First Presbyterian Church, Blairstown, NJ" userId="96d466b960cbaa79" providerId="LiveId" clId="{DD6B9272-0364-4603-9011-57ACCEB10093}" dt="2025-05-21T14:35:51.805" v="4" actId="207"/>
        <pc:sldMkLst>
          <pc:docMk/>
          <pc:sldMk cId="0" sldId="531"/>
        </pc:sldMkLst>
        <pc:spChg chg="mod">
          <ac:chgData name="First Presbyterian Church, Blairstown, NJ" userId="96d466b960cbaa79" providerId="LiveId" clId="{DD6B9272-0364-4603-9011-57ACCEB10093}" dt="2025-05-21T14:35:51.805" v="4" actId="207"/>
          <ac:spMkLst>
            <pc:docMk/>
            <pc:sldMk cId="0" sldId="531"/>
            <ac:spMk id="7" creationId="{6B644979-DC75-1607-2100-577B412B0468}"/>
          </ac:spMkLst>
        </pc:spChg>
        <pc:spChg chg="mod">
          <ac:chgData name="First Presbyterian Church, Blairstown, NJ" userId="96d466b960cbaa79" providerId="LiveId" clId="{DD6B9272-0364-4603-9011-57ACCEB10093}" dt="2025-05-21T14:35:48.970" v="3" actId="207"/>
          <ac:spMkLst>
            <pc:docMk/>
            <pc:sldMk cId="0" sldId="531"/>
            <ac:spMk id="38914" creationId="{1DDA04CF-82F4-B929-4A69-DE74947EF39C}"/>
          </ac:spMkLst>
        </pc:spChg>
      </pc:sldChg>
      <pc:sldChg chg="add">
        <pc:chgData name="First Presbyterian Church, Blairstown, NJ" userId="96d466b960cbaa79" providerId="LiveId" clId="{DD6B9272-0364-4603-9011-57ACCEB10093}" dt="2025-05-21T14:36:28.940" v="5"/>
        <pc:sldMkLst>
          <pc:docMk/>
          <pc:sldMk cId="0" sldId="696"/>
        </pc:sldMkLst>
      </pc:sldChg>
      <pc:sldChg chg="del">
        <pc:chgData name="First Presbyterian Church, Blairstown, NJ" userId="96d466b960cbaa79" providerId="LiveId" clId="{DD6B9272-0364-4603-9011-57ACCEB10093}" dt="2025-05-21T15:12:27.403" v="304" actId="47"/>
        <pc:sldMkLst>
          <pc:docMk/>
          <pc:sldMk cId="0" sldId="711"/>
        </pc:sldMkLst>
      </pc:sldChg>
      <pc:sldChg chg="del">
        <pc:chgData name="First Presbyterian Church, Blairstown, NJ" userId="96d466b960cbaa79" providerId="LiveId" clId="{DD6B9272-0364-4603-9011-57ACCEB10093}" dt="2025-05-21T14:38:15.400" v="9" actId="47"/>
        <pc:sldMkLst>
          <pc:docMk/>
          <pc:sldMk cId="0" sldId="716"/>
        </pc:sldMkLst>
      </pc:sldChg>
      <pc:sldChg chg="modSp mod">
        <pc:chgData name="First Presbyterian Church, Blairstown, NJ" userId="96d466b960cbaa79" providerId="LiveId" clId="{DD6B9272-0364-4603-9011-57ACCEB10093}" dt="2025-05-21T14:54:29.510" v="177" actId="20577"/>
        <pc:sldMkLst>
          <pc:docMk/>
          <pc:sldMk cId="0" sldId="721"/>
        </pc:sldMkLst>
        <pc:spChg chg="mod">
          <ac:chgData name="First Presbyterian Church, Blairstown, NJ" userId="96d466b960cbaa79" providerId="LiveId" clId="{DD6B9272-0364-4603-9011-57ACCEB10093}" dt="2025-05-21T14:54:29.510" v="177" actId="20577"/>
          <ac:spMkLst>
            <pc:docMk/>
            <pc:sldMk cId="0" sldId="721"/>
            <ac:spMk id="82948" creationId="{4CF610CB-4F8E-432E-8410-39C18A313456}"/>
          </ac:spMkLst>
        </pc:spChg>
      </pc:sldChg>
      <pc:sldChg chg="add">
        <pc:chgData name="First Presbyterian Church, Blairstown, NJ" userId="96d466b960cbaa79" providerId="LiveId" clId="{DD6B9272-0364-4603-9011-57ACCEB10093}" dt="2025-05-21T14:38:08.040" v="8"/>
        <pc:sldMkLst>
          <pc:docMk/>
          <pc:sldMk cId="0" sldId="810"/>
        </pc:sldMkLst>
      </pc:sldChg>
      <pc:sldChg chg="addSp modSp add del mod setBg">
        <pc:chgData name="First Presbyterian Church, Blairstown, NJ" userId="96d466b960cbaa79" providerId="LiveId" clId="{DD6B9272-0364-4603-9011-57ACCEB10093}" dt="2025-05-21T15:09:15.111" v="301" actId="403"/>
        <pc:sldMkLst>
          <pc:docMk/>
          <pc:sldMk cId="0" sldId="817"/>
        </pc:sldMkLst>
        <pc:spChg chg="mod">
          <ac:chgData name="First Presbyterian Church, Blairstown, NJ" userId="96d466b960cbaa79" providerId="LiveId" clId="{DD6B9272-0364-4603-9011-57ACCEB10093}" dt="2025-05-21T15:09:15.111" v="301" actId="403"/>
          <ac:spMkLst>
            <pc:docMk/>
            <pc:sldMk cId="0" sldId="817"/>
            <ac:spMk id="22530" creationId="{C0C116AE-0996-4DDF-B9CB-21C08E2456AC}"/>
          </ac:spMkLst>
        </pc:spChg>
        <pc:picChg chg="mod ord">
          <ac:chgData name="First Presbyterian Church, Blairstown, NJ" userId="96d466b960cbaa79" providerId="LiveId" clId="{DD6B9272-0364-4603-9011-57ACCEB10093}" dt="2025-05-21T15:08:57.928" v="292" actId="26606"/>
          <ac:picMkLst>
            <pc:docMk/>
            <pc:sldMk cId="0" sldId="817"/>
            <ac:picMk id="3" creationId="{A53E0B52-CEAB-4668-96F3-52AD0895AA12}"/>
          </ac:picMkLst>
        </pc:picChg>
        <pc:picChg chg="mod">
          <ac:chgData name="First Presbyterian Church, Blairstown, NJ" userId="96d466b960cbaa79" providerId="LiveId" clId="{DD6B9272-0364-4603-9011-57ACCEB10093}" dt="2025-05-21T15:08:57.928" v="292" actId="26606"/>
          <ac:picMkLst>
            <pc:docMk/>
            <pc:sldMk cId="0" sldId="817"/>
            <ac:picMk id="5" creationId="{1DBB3CDC-727A-4CD5-9C2A-A69892183BB2}"/>
          </ac:picMkLst>
        </pc:picChg>
        <pc:picChg chg="mod">
          <ac:chgData name="First Presbyterian Church, Blairstown, NJ" userId="96d466b960cbaa79" providerId="LiveId" clId="{DD6B9272-0364-4603-9011-57ACCEB10093}" dt="2025-05-21T15:08:57.928" v="292" actId="26606"/>
          <ac:picMkLst>
            <pc:docMk/>
            <pc:sldMk cId="0" sldId="817"/>
            <ac:picMk id="7" creationId="{4D5D5C2D-1E59-427A-88BE-5E4745C111A3}"/>
          </ac:picMkLst>
        </pc:picChg>
        <pc:picChg chg="add">
          <ac:chgData name="First Presbyterian Church, Blairstown, NJ" userId="96d466b960cbaa79" providerId="LiveId" clId="{DD6B9272-0364-4603-9011-57ACCEB10093}" dt="2025-05-21T15:08:57.928" v="292" actId="26606"/>
          <ac:picMkLst>
            <pc:docMk/>
            <pc:sldMk cId="0" sldId="817"/>
            <ac:picMk id="22535" creationId="{BBFC95FA-585A-433A-8ECF-D85700125B71}"/>
          </ac:picMkLst>
        </pc:picChg>
      </pc:sldChg>
      <pc:sldChg chg="del">
        <pc:chgData name="First Presbyterian Church, Blairstown, NJ" userId="96d466b960cbaa79" providerId="LiveId" clId="{DD6B9272-0364-4603-9011-57ACCEB10093}" dt="2025-05-21T14:35:43.574" v="2" actId="47"/>
        <pc:sldMkLst>
          <pc:docMk/>
          <pc:sldMk cId="433221523" sldId="823"/>
        </pc:sldMkLst>
      </pc:sldChg>
      <pc:sldChg chg="del">
        <pc:chgData name="First Presbyterian Church, Blairstown, NJ" userId="96d466b960cbaa79" providerId="LiveId" clId="{DD6B9272-0364-4603-9011-57ACCEB10093}" dt="2025-05-21T14:35:43.574" v="2" actId="47"/>
        <pc:sldMkLst>
          <pc:docMk/>
          <pc:sldMk cId="2489141578" sldId="825"/>
        </pc:sldMkLst>
      </pc:sldChg>
      <pc:sldChg chg="add">
        <pc:chgData name="First Presbyterian Church, Blairstown, NJ" userId="96d466b960cbaa79" providerId="LiveId" clId="{DD6B9272-0364-4603-9011-57ACCEB10093}" dt="2025-05-21T14:38:08.040" v="8"/>
        <pc:sldMkLst>
          <pc:docMk/>
          <pc:sldMk cId="3790361146" sldId="833"/>
        </pc:sldMkLst>
      </pc:sldChg>
      <pc:sldChg chg="add del">
        <pc:chgData name="First Presbyterian Church, Blairstown, NJ" userId="96d466b960cbaa79" providerId="LiveId" clId="{DD6B9272-0364-4603-9011-57ACCEB10093}" dt="2025-05-21T14:38:47.870" v="12" actId="47"/>
        <pc:sldMkLst>
          <pc:docMk/>
          <pc:sldMk cId="3916411002" sldId="834"/>
        </pc:sldMkLst>
      </pc:sldChg>
      <pc:sldChg chg="add">
        <pc:chgData name="First Presbyterian Church, Blairstown, NJ" userId="96d466b960cbaa79" providerId="LiveId" clId="{DD6B9272-0364-4603-9011-57ACCEB10093}" dt="2025-05-21T14:38:08.040" v="8"/>
        <pc:sldMkLst>
          <pc:docMk/>
          <pc:sldMk cId="2314603107" sldId="835"/>
        </pc:sldMkLst>
      </pc:sldChg>
      <pc:sldChg chg="modSp mod">
        <pc:chgData name="First Presbyterian Church, Blairstown, NJ" userId="96d466b960cbaa79" providerId="LiveId" clId="{DD6B9272-0364-4603-9011-57ACCEB10093}" dt="2025-05-23T15:24:44.861" v="345"/>
        <pc:sldMkLst>
          <pc:docMk/>
          <pc:sldMk cId="1174558784" sldId="905"/>
        </pc:sldMkLst>
        <pc:spChg chg="mod">
          <ac:chgData name="First Presbyterian Church, Blairstown, NJ" userId="96d466b960cbaa79" providerId="LiveId" clId="{DD6B9272-0364-4603-9011-57ACCEB10093}" dt="2025-05-23T15:24:44.861" v="345"/>
          <ac:spMkLst>
            <pc:docMk/>
            <pc:sldMk cId="1174558784" sldId="905"/>
            <ac:spMk id="17410" creationId="{4532FAAA-3A0F-4CF3-BD4A-7E5B879733B0}"/>
          </ac:spMkLst>
        </pc:spChg>
      </pc:sldChg>
      <pc:sldChg chg="modSp mod">
        <pc:chgData name="First Presbyterian Church, Blairstown, NJ" userId="96d466b960cbaa79" providerId="LiveId" clId="{DD6B9272-0364-4603-9011-57ACCEB10093}" dt="2025-05-21T15:08:25.521" v="272" actId="6549"/>
        <pc:sldMkLst>
          <pc:docMk/>
          <pc:sldMk cId="2704173309" sldId="921"/>
        </pc:sldMkLst>
        <pc:spChg chg="mod">
          <ac:chgData name="First Presbyterian Church, Blairstown, NJ" userId="96d466b960cbaa79" providerId="LiveId" clId="{DD6B9272-0364-4603-9011-57ACCEB10093}" dt="2025-05-21T15:08:25.521" v="272" actId="6549"/>
          <ac:spMkLst>
            <pc:docMk/>
            <pc:sldMk cId="2704173309" sldId="921"/>
            <ac:spMk id="17410" creationId="{4532FAAA-3A0F-4CF3-BD4A-7E5B879733B0}"/>
          </ac:spMkLst>
        </pc:spChg>
      </pc:sldChg>
      <pc:sldChg chg="modSp mod">
        <pc:chgData name="First Presbyterian Church, Blairstown, NJ" userId="96d466b960cbaa79" providerId="LiveId" clId="{DD6B9272-0364-4603-9011-57ACCEB10093}" dt="2025-05-21T15:14:38.221" v="342" actId="6549"/>
        <pc:sldMkLst>
          <pc:docMk/>
          <pc:sldMk cId="2840853535" sldId="924"/>
        </pc:sldMkLst>
        <pc:spChg chg="mod">
          <ac:chgData name="First Presbyterian Church, Blairstown, NJ" userId="96d466b960cbaa79" providerId="LiveId" clId="{DD6B9272-0364-4603-9011-57ACCEB10093}" dt="2025-05-21T15:14:38.221" v="342" actId="6549"/>
          <ac:spMkLst>
            <pc:docMk/>
            <pc:sldMk cId="2840853535" sldId="924"/>
            <ac:spMk id="14338" creationId="{E04D0EAF-1FA6-B6FF-EDAC-308F48DD72D2}"/>
          </ac:spMkLst>
        </pc:spChg>
      </pc:sldChg>
      <pc:sldChg chg="modSp mod">
        <pc:chgData name="First Presbyterian Church, Blairstown, NJ" userId="96d466b960cbaa79" providerId="LiveId" clId="{DD6B9272-0364-4603-9011-57ACCEB10093}" dt="2025-05-21T15:08:28.957" v="273"/>
        <pc:sldMkLst>
          <pc:docMk/>
          <pc:sldMk cId="1203527857" sldId="939"/>
        </pc:sldMkLst>
        <pc:spChg chg="mod">
          <ac:chgData name="First Presbyterian Church, Blairstown, NJ" userId="96d466b960cbaa79" providerId="LiveId" clId="{DD6B9272-0364-4603-9011-57ACCEB10093}" dt="2025-05-21T15:08:28.957" v="273"/>
          <ac:spMkLst>
            <pc:docMk/>
            <pc:sldMk cId="1203527857" sldId="939"/>
            <ac:spMk id="17410" creationId="{4532FAAA-3A0F-4CF3-BD4A-7E5B879733B0}"/>
          </ac:spMkLst>
        </pc:spChg>
      </pc:sldChg>
      <pc:sldChg chg="delSp del mod">
        <pc:chgData name="First Presbyterian Church, Blairstown, NJ" userId="96d466b960cbaa79" providerId="LiveId" clId="{DD6B9272-0364-4603-9011-57ACCEB10093}" dt="2025-05-21T15:12:58.091" v="310" actId="47"/>
        <pc:sldMkLst>
          <pc:docMk/>
          <pc:sldMk cId="2984762322" sldId="942"/>
        </pc:sldMkLst>
      </pc:sldChg>
      <pc:sldChg chg="del">
        <pc:chgData name="First Presbyterian Church, Blairstown, NJ" userId="96d466b960cbaa79" providerId="LiveId" clId="{DD6B9272-0364-4603-9011-57ACCEB10093}" dt="2025-05-21T14:55:41.579" v="183" actId="47"/>
        <pc:sldMkLst>
          <pc:docMk/>
          <pc:sldMk cId="0" sldId="946"/>
        </pc:sldMkLst>
      </pc:sldChg>
      <pc:sldChg chg="del">
        <pc:chgData name="First Presbyterian Church, Blairstown, NJ" userId="96d466b960cbaa79" providerId="LiveId" clId="{DD6B9272-0364-4603-9011-57ACCEB10093}" dt="2025-05-21T14:50:19.200" v="118" actId="47"/>
        <pc:sldMkLst>
          <pc:docMk/>
          <pc:sldMk cId="2803040606" sldId="955"/>
        </pc:sldMkLst>
      </pc:sldChg>
      <pc:sldChg chg="delSp add del setBg delDesignElem">
        <pc:chgData name="First Presbyterian Church, Blairstown, NJ" userId="96d466b960cbaa79" providerId="LiveId" clId="{DD6B9272-0364-4603-9011-57ACCEB10093}" dt="2025-05-21T15:12:48.986" v="307" actId="47"/>
        <pc:sldMkLst>
          <pc:docMk/>
          <pc:sldMk cId="1888417231" sldId="972"/>
        </pc:sldMkLst>
      </pc:sldChg>
      <pc:sldChg chg="modSp del mod">
        <pc:chgData name="First Presbyterian Church, Blairstown, NJ" userId="96d466b960cbaa79" providerId="LiveId" clId="{DD6B9272-0364-4603-9011-57ACCEB10093}" dt="2025-05-21T15:14:07.283" v="330" actId="47"/>
        <pc:sldMkLst>
          <pc:docMk/>
          <pc:sldMk cId="2919330157" sldId="1005"/>
        </pc:sldMkLst>
      </pc:sldChg>
      <pc:sldChg chg="modSp mod">
        <pc:chgData name="First Presbyterian Church, Blairstown, NJ" userId="96d466b960cbaa79" providerId="LiveId" clId="{DD6B9272-0364-4603-9011-57ACCEB10093}" dt="2025-05-21T15:14:15.021" v="336" actId="1036"/>
        <pc:sldMkLst>
          <pc:docMk/>
          <pc:sldMk cId="890797718" sldId="1007"/>
        </pc:sldMkLst>
        <pc:spChg chg="mod">
          <ac:chgData name="First Presbyterian Church, Blairstown, NJ" userId="96d466b960cbaa79" providerId="LiveId" clId="{DD6B9272-0364-4603-9011-57ACCEB10093}" dt="2025-05-21T15:14:15.021" v="336" actId="1036"/>
          <ac:spMkLst>
            <pc:docMk/>
            <pc:sldMk cId="890797718" sldId="1007"/>
            <ac:spMk id="14338" creationId="{D698AF32-FEAC-DB05-797A-D8CEB599E7AF}"/>
          </ac:spMkLst>
        </pc:spChg>
      </pc:sldChg>
      <pc:sldChg chg="del">
        <pc:chgData name="First Presbyterian Church, Blairstown, NJ" userId="96d466b960cbaa79" providerId="LiveId" clId="{DD6B9272-0364-4603-9011-57ACCEB10093}" dt="2025-05-21T14:35:43.574" v="2" actId="47"/>
        <pc:sldMkLst>
          <pc:docMk/>
          <pc:sldMk cId="1459551726" sldId="1030"/>
        </pc:sldMkLst>
      </pc:sldChg>
      <pc:sldChg chg="del">
        <pc:chgData name="First Presbyterian Church, Blairstown, NJ" userId="96d466b960cbaa79" providerId="LiveId" clId="{DD6B9272-0364-4603-9011-57ACCEB10093}" dt="2025-05-21T14:35:43.574" v="2" actId="47"/>
        <pc:sldMkLst>
          <pc:docMk/>
          <pc:sldMk cId="148420068" sldId="1031"/>
        </pc:sldMkLst>
      </pc:sldChg>
      <pc:sldChg chg="del">
        <pc:chgData name="First Presbyterian Church, Blairstown, NJ" userId="96d466b960cbaa79" providerId="LiveId" clId="{DD6B9272-0364-4603-9011-57ACCEB10093}" dt="2025-05-21T14:35:43.574" v="2" actId="47"/>
        <pc:sldMkLst>
          <pc:docMk/>
          <pc:sldMk cId="1029912824" sldId="1071"/>
        </pc:sldMkLst>
      </pc:sldChg>
      <pc:sldChg chg="addSp modSp add mod">
        <pc:chgData name="First Presbyterian Church, Blairstown, NJ" userId="96d466b960cbaa79" providerId="LiveId" clId="{DD6B9272-0364-4603-9011-57ACCEB10093}" dt="2025-05-21T14:39:03.960" v="13" actId="167"/>
        <pc:sldMkLst>
          <pc:docMk/>
          <pc:sldMk cId="928225516" sldId="1092"/>
        </pc:sldMkLst>
        <pc:picChg chg="add mod ord">
          <ac:chgData name="First Presbyterian Church, Blairstown, NJ" userId="96d466b960cbaa79" providerId="LiveId" clId="{DD6B9272-0364-4603-9011-57ACCEB10093}" dt="2025-05-21T14:39:03.960" v="13" actId="167"/>
          <ac:picMkLst>
            <pc:docMk/>
            <pc:sldMk cId="928225516" sldId="1092"/>
            <ac:picMk id="2" creationId="{EAC67439-9089-7355-9C62-E1778A106CC1}"/>
          </ac:picMkLst>
        </pc:picChg>
      </pc:sldChg>
      <pc:sldChg chg="addSp modSp add mod setBg">
        <pc:chgData name="First Presbyterian Church, Blairstown, NJ" userId="96d466b960cbaa79" providerId="LiveId" clId="{DD6B9272-0364-4603-9011-57ACCEB10093}" dt="2025-05-21T14:39:57.270" v="28" actId="167"/>
        <pc:sldMkLst>
          <pc:docMk/>
          <pc:sldMk cId="367003997" sldId="1093"/>
        </pc:sldMkLst>
        <pc:spChg chg="mod ord">
          <ac:chgData name="First Presbyterian Church, Blairstown, NJ" userId="96d466b960cbaa79" providerId="LiveId" clId="{DD6B9272-0364-4603-9011-57ACCEB10093}" dt="2025-05-21T14:39:48.810" v="27" actId="26606"/>
          <ac:spMkLst>
            <pc:docMk/>
            <pc:sldMk cId="367003997" sldId="1093"/>
            <ac:spMk id="14338" creationId="{D522C88E-8367-8040-CCB7-512F5506FFFD}"/>
          </ac:spMkLst>
        </pc:spChg>
        <pc:picChg chg="add mod ord">
          <ac:chgData name="First Presbyterian Church, Blairstown, NJ" userId="96d466b960cbaa79" providerId="LiveId" clId="{DD6B9272-0364-4603-9011-57ACCEB10093}" dt="2025-05-21T14:39:57.270" v="28" actId="167"/>
          <ac:picMkLst>
            <pc:docMk/>
            <pc:sldMk cId="367003997" sldId="1093"/>
            <ac:picMk id="2" creationId="{2D02FBEE-AF37-8FA4-8D73-55415F716B98}"/>
          </ac:picMkLst>
        </pc:picChg>
      </pc:sldChg>
      <pc:sldChg chg="addSp modSp add mod">
        <pc:chgData name="First Presbyterian Church, Blairstown, NJ" userId="96d466b960cbaa79" providerId="LiveId" clId="{DD6B9272-0364-4603-9011-57ACCEB10093}" dt="2025-05-21T14:40:06.270" v="30" actId="167"/>
        <pc:sldMkLst>
          <pc:docMk/>
          <pc:sldMk cId="3177832534" sldId="1094"/>
        </pc:sldMkLst>
        <pc:picChg chg="add mod ord">
          <ac:chgData name="First Presbyterian Church, Blairstown, NJ" userId="96d466b960cbaa79" providerId="LiveId" clId="{DD6B9272-0364-4603-9011-57ACCEB10093}" dt="2025-05-21T14:40:06.270" v="30" actId="167"/>
          <ac:picMkLst>
            <pc:docMk/>
            <pc:sldMk cId="3177832534" sldId="1094"/>
            <ac:picMk id="2" creationId="{49829A03-F56D-6343-3969-E11BF6476149}"/>
          </ac:picMkLst>
        </pc:picChg>
      </pc:sldChg>
      <pc:sldChg chg="addSp modSp add mod">
        <pc:chgData name="First Presbyterian Church, Blairstown, NJ" userId="96d466b960cbaa79" providerId="LiveId" clId="{DD6B9272-0364-4603-9011-57ACCEB10093}" dt="2025-05-21T14:40:12.650" v="32" actId="167"/>
        <pc:sldMkLst>
          <pc:docMk/>
          <pc:sldMk cId="3943841615" sldId="1095"/>
        </pc:sldMkLst>
        <pc:picChg chg="add mod ord">
          <ac:chgData name="First Presbyterian Church, Blairstown, NJ" userId="96d466b960cbaa79" providerId="LiveId" clId="{DD6B9272-0364-4603-9011-57ACCEB10093}" dt="2025-05-21T14:40:12.650" v="32" actId="167"/>
          <ac:picMkLst>
            <pc:docMk/>
            <pc:sldMk cId="3943841615" sldId="1095"/>
            <ac:picMk id="2" creationId="{D6301C14-0E1B-8DA6-B8A0-9588D9F62EB2}"/>
          </ac:picMkLst>
        </pc:picChg>
      </pc:sldChg>
      <pc:sldChg chg="del">
        <pc:chgData name="First Presbyterian Church, Blairstown, NJ" userId="96d466b960cbaa79" providerId="LiveId" clId="{DD6B9272-0364-4603-9011-57ACCEB10093}" dt="2025-05-21T14:50:32.296" v="119" actId="47"/>
        <pc:sldMkLst>
          <pc:docMk/>
          <pc:sldMk cId="2863064506" sldId="1111"/>
        </pc:sldMkLst>
      </pc:sldChg>
      <pc:sldChg chg="modSp mod">
        <pc:chgData name="First Presbyterian Church, Blairstown, NJ" userId="96d466b960cbaa79" providerId="LiveId" clId="{DD6B9272-0364-4603-9011-57ACCEB10093}" dt="2025-05-21T14:49:44.894" v="115" actId="20577"/>
        <pc:sldMkLst>
          <pc:docMk/>
          <pc:sldMk cId="0" sldId="1141"/>
        </pc:sldMkLst>
        <pc:spChg chg="mod">
          <ac:chgData name="First Presbyterian Church, Blairstown, NJ" userId="96d466b960cbaa79" providerId="LiveId" clId="{DD6B9272-0364-4603-9011-57ACCEB10093}" dt="2025-05-21T14:49:44.894" v="115" actId="20577"/>
          <ac:spMkLst>
            <pc:docMk/>
            <pc:sldMk cId="0" sldId="1141"/>
            <ac:spMk id="66563" creationId="{8DB0BB0B-E6E4-8AA6-5CFF-A3D10CCDE3A3}"/>
          </ac:spMkLst>
        </pc:spChg>
      </pc:sldChg>
      <pc:sldChg chg="del">
        <pc:chgData name="First Presbyterian Church, Blairstown, NJ" userId="96d466b960cbaa79" providerId="LiveId" clId="{DD6B9272-0364-4603-9011-57ACCEB10093}" dt="2025-05-21T14:36:30.355" v="6" actId="47"/>
        <pc:sldMkLst>
          <pc:docMk/>
          <pc:sldMk cId="0" sldId="1149"/>
        </pc:sldMkLst>
      </pc:sldChg>
      <pc:sldChg chg="modSp mod">
        <pc:chgData name="First Presbyterian Church, Blairstown, NJ" userId="96d466b960cbaa79" providerId="LiveId" clId="{DD6B9272-0364-4603-9011-57ACCEB10093}" dt="2025-05-21T14:49:35.212" v="113" actId="6549"/>
        <pc:sldMkLst>
          <pc:docMk/>
          <pc:sldMk cId="3130927691" sldId="1175"/>
        </pc:sldMkLst>
        <pc:spChg chg="mod">
          <ac:chgData name="First Presbyterian Church, Blairstown, NJ" userId="96d466b960cbaa79" providerId="LiveId" clId="{DD6B9272-0364-4603-9011-57ACCEB10093}" dt="2025-05-21T14:49:35.212" v="113" actId="6549"/>
          <ac:spMkLst>
            <pc:docMk/>
            <pc:sldMk cId="3130927691" sldId="1175"/>
            <ac:spMk id="66563" creationId="{FCFB6CB0-421C-24EA-6671-ACAAEF0B561E}"/>
          </ac:spMkLst>
        </pc:spChg>
      </pc:sldChg>
      <pc:sldChg chg="modSp mod">
        <pc:chgData name="First Presbyterian Church, Blairstown, NJ" userId="96d466b960cbaa79" providerId="LiveId" clId="{DD6B9272-0364-4603-9011-57ACCEB10093}" dt="2025-05-21T14:49:53.430" v="116" actId="20577"/>
        <pc:sldMkLst>
          <pc:docMk/>
          <pc:sldMk cId="0" sldId="1176"/>
        </pc:sldMkLst>
        <pc:spChg chg="mod">
          <ac:chgData name="First Presbyterian Church, Blairstown, NJ" userId="96d466b960cbaa79" providerId="LiveId" clId="{DD6B9272-0364-4603-9011-57ACCEB10093}" dt="2025-05-21T14:49:53.430" v="116" actId="20577"/>
          <ac:spMkLst>
            <pc:docMk/>
            <pc:sldMk cId="0" sldId="1176"/>
            <ac:spMk id="2" creationId="{DB04B31E-AAF8-C950-D5BC-22C58C5A8D0E}"/>
          </ac:spMkLst>
        </pc:spChg>
      </pc:sldChg>
      <pc:sldChg chg="modSp mod">
        <pc:chgData name="First Presbyterian Church, Blairstown, NJ" userId="96d466b960cbaa79" providerId="LiveId" clId="{DD6B9272-0364-4603-9011-57ACCEB10093}" dt="2025-05-21T14:49:08.091" v="103" actId="20577"/>
        <pc:sldMkLst>
          <pc:docMk/>
          <pc:sldMk cId="4130242028" sldId="1177"/>
        </pc:sldMkLst>
        <pc:spChg chg="mod">
          <ac:chgData name="First Presbyterian Church, Blairstown, NJ" userId="96d466b960cbaa79" providerId="LiveId" clId="{DD6B9272-0364-4603-9011-57ACCEB10093}" dt="2025-05-21T14:49:08.091" v="103" actId="20577"/>
          <ac:spMkLst>
            <pc:docMk/>
            <pc:sldMk cId="4130242028" sldId="1177"/>
            <ac:spMk id="2" creationId="{E0129E23-8DBA-8DEF-DF14-F2B2F7F71A55}"/>
          </ac:spMkLst>
        </pc:spChg>
      </pc:sldChg>
      <pc:sldChg chg="add">
        <pc:chgData name="First Presbyterian Church, Blairstown, NJ" userId="96d466b960cbaa79" providerId="LiveId" clId="{DD6B9272-0364-4603-9011-57ACCEB10093}" dt="2025-05-21T14:55:29.858" v="182"/>
        <pc:sldMkLst>
          <pc:docMk/>
          <pc:sldMk cId="2875730563" sldId="1180"/>
        </pc:sldMkLst>
      </pc:sldChg>
      <pc:sldChg chg="modSp mod">
        <pc:chgData name="First Presbyterian Church, Blairstown, NJ" userId="96d466b960cbaa79" providerId="LiveId" clId="{DD6B9272-0364-4603-9011-57ACCEB10093}" dt="2025-05-21T14:54:32.608" v="178"/>
        <pc:sldMkLst>
          <pc:docMk/>
          <pc:sldMk cId="1270806817" sldId="1187"/>
        </pc:sldMkLst>
        <pc:spChg chg="mod">
          <ac:chgData name="First Presbyterian Church, Blairstown, NJ" userId="96d466b960cbaa79" providerId="LiveId" clId="{DD6B9272-0364-4603-9011-57ACCEB10093}" dt="2025-05-21T14:54:32.608" v="178"/>
          <ac:spMkLst>
            <pc:docMk/>
            <pc:sldMk cId="1270806817" sldId="1187"/>
            <ac:spMk id="82948" creationId="{398E00B3-AF19-AFE8-05F2-D28C0BE74F6E}"/>
          </ac:spMkLst>
        </pc:spChg>
      </pc:sldChg>
      <pc:sldChg chg="modSp mod">
        <pc:chgData name="First Presbyterian Church, Blairstown, NJ" userId="96d466b960cbaa79" providerId="LiveId" clId="{DD6B9272-0364-4603-9011-57ACCEB10093}" dt="2025-05-21T15:05:53.591" v="243" actId="20577"/>
        <pc:sldMkLst>
          <pc:docMk/>
          <pc:sldMk cId="3350423130" sldId="1201"/>
        </pc:sldMkLst>
        <pc:spChg chg="mod">
          <ac:chgData name="First Presbyterian Church, Blairstown, NJ" userId="96d466b960cbaa79" providerId="LiveId" clId="{DD6B9272-0364-4603-9011-57ACCEB10093}" dt="2025-05-21T15:05:53.591" v="243" actId="20577"/>
          <ac:spMkLst>
            <pc:docMk/>
            <pc:sldMk cId="3350423130" sldId="1201"/>
            <ac:spMk id="17410" creationId="{B98098F5-6883-27FA-90CE-275659CBB152}"/>
          </ac:spMkLst>
        </pc:spChg>
      </pc:sldChg>
      <pc:sldChg chg="modSp mod">
        <pc:chgData name="First Presbyterian Church, Blairstown, NJ" userId="96d466b960cbaa79" providerId="LiveId" clId="{DD6B9272-0364-4603-9011-57ACCEB10093}" dt="2025-05-21T15:06:18.021" v="248" actId="6549"/>
        <pc:sldMkLst>
          <pc:docMk/>
          <pc:sldMk cId="3797202164" sldId="1220"/>
        </pc:sldMkLst>
        <pc:spChg chg="mod">
          <ac:chgData name="First Presbyterian Church, Blairstown, NJ" userId="96d466b960cbaa79" providerId="LiveId" clId="{DD6B9272-0364-4603-9011-57ACCEB10093}" dt="2025-05-21T15:06:18.021" v="248" actId="6549"/>
          <ac:spMkLst>
            <pc:docMk/>
            <pc:sldMk cId="3797202164" sldId="1220"/>
            <ac:spMk id="17410" creationId="{0D9C1AC0-1BFE-9DC0-16A4-A3F457E99F21}"/>
          </ac:spMkLst>
        </pc:spChg>
      </pc:sldChg>
      <pc:sldChg chg="del">
        <pc:chgData name="First Presbyterian Church, Blairstown, NJ" userId="96d466b960cbaa79" providerId="LiveId" clId="{DD6B9272-0364-4603-9011-57ACCEB10093}" dt="2025-05-21T14:38:15.400" v="9" actId="47"/>
        <pc:sldMkLst>
          <pc:docMk/>
          <pc:sldMk cId="504048425" sldId="1224"/>
        </pc:sldMkLst>
      </pc:sldChg>
      <pc:sldChg chg="modSp mod">
        <pc:chgData name="First Presbyterian Church, Blairstown, NJ" userId="96d466b960cbaa79" providerId="LiveId" clId="{DD6B9272-0364-4603-9011-57ACCEB10093}" dt="2025-05-21T14:52:53.670" v="164" actId="14100"/>
        <pc:sldMkLst>
          <pc:docMk/>
          <pc:sldMk cId="1540757874" sldId="1228"/>
        </pc:sldMkLst>
        <pc:spChg chg="mod">
          <ac:chgData name="First Presbyterian Church, Blairstown, NJ" userId="96d466b960cbaa79" providerId="LiveId" clId="{DD6B9272-0364-4603-9011-57ACCEB10093}" dt="2025-05-21T14:52:53.670" v="164" actId="14100"/>
          <ac:spMkLst>
            <pc:docMk/>
            <pc:sldMk cId="1540757874" sldId="1228"/>
            <ac:spMk id="7170" creationId="{0C60BAC6-40E0-54D0-0BC9-AE8547C38AD0}"/>
          </ac:spMkLst>
        </pc:spChg>
      </pc:sldChg>
      <pc:sldChg chg="modSp mod">
        <pc:chgData name="First Presbyterian Church, Blairstown, NJ" userId="96d466b960cbaa79" providerId="LiveId" clId="{DD6B9272-0364-4603-9011-57ACCEB10093}" dt="2025-05-21T15:06:12.111" v="246" actId="20577"/>
        <pc:sldMkLst>
          <pc:docMk/>
          <pc:sldMk cId="4138985691" sldId="1229"/>
        </pc:sldMkLst>
        <pc:spChg chg="mod">
          <ac:chgData name="First Presbyterian Church, Blairstown, NJ" userId="96d466b960cbaa79" providerId="LiveId" clId="{DD6B9272-0364-4603-9011-57ACCEB10093}" dt="2025-05-21T15:06:12.111" v="246" actId="20577"/>
          <ac:spMkLst>
            <pc:docMk/>
            <pc:sldMk cId="4138985691" sldId="1229"/>
            <ac:spMk id="17410" creationId="{51235516-AD3F-C4C6-4730-D1CAFE340424}"/>
          </ac:spMkLst>
        </pc:spChg>
      </pc:sldChg>
      <pc:sldChg chg="del">
        <pc:chgData name="First Presbyterian Church, Blairstown, NJ" userId="96d466b960cbaa79" providerId="LiveId" clId="{DD6B9272-0364-4603-9011-57ACCEB10093}" dt="2025-05-21T15:06:27.591" v="249" actId="47"/>
        <pc:sldMkLst>
          <pc:docMk/>
          <pc:sldMk cId="2014062734" sldId="1230"/>
        </pc:sldMkLst>
      </pc:sldChg>
      <pc:sldChg chg="add">
        <pc:chgData name="First Presbyterian Church, Blairstown, NJ" userId="96d466b960cbaa79" providerId="LiveId" clId="{DD6B9272-0364-4603-9011-57ACCEB10093}" dt="2025-05-21T14:50:17.170" v="117"/>
        <pc:sldMkLst>
          <pc:docMk/>
          <pc:sldMk cId="3117983860" sldId="1231"/>
        </pc:sldMkLst>
      </pc:sldChg>
      <pc:sldChg chg="modSp add mod">
        <pc:chgData name="First Presbyterian Church, Blairstown, NJ" userId="96d466b960cbaa79" providerId="LiveId" clId="{DD6B9272-0364-4603-9011-57ACCEB10093}" dt="2025-05-21T15:07:06.828" v="259" actId="114"/>
        <pc:sldMkLst>
          <pc:docMk/>
          <pc:sldMk cId="394451508" sldId="1232"/>
        </pc:sldMkLst>
        <pc:spChg chg="mod">
          <ac:chgData name="First Presbyterian Church, Blairstown, NJ" userId="96d466b960cbaa79" providerId="LiveId" clId="{DD6B9272-0364-4603-9011-57ACCEB10093}" dt="2025-05-21T15:07:06.828" v="259" actId="114"/>
          <ac:spMkLst>
            <pc:docMk/>
            <pc:sldMk cId="394451508" sldId="1232"/>
            <ac:spMk id="17410" creationId="{28E87763-52C3-46DF-120C-56C0F929318D}"/>
          </ac:spMkLst>
        </pc:spChg>
      </pc:sldChg>
      <pc:sldChg chg="modSp add mod">
        <pc:chgData name="First Presbyterian Church, Blairstown, NJ" userId="96d466b960cbaa79" providerId="LiveId" clId="{DD6B9272-0364-4603-9011-57ACCEB10093}" dt="2025-05-21T14:58:56.100" v="212" actId="1038"/>
        <pc:sldMkLst>
          <pc:docMk/>
          <pc:sldMk cId="2659381293" sldId="1233"/>
        </pc:sldMkLst>
        <pc:spChg chg="mod">
          <ac:chgData name="First Presbyterian Church, Blairstown, NJ" userId="96d466b960cbaa79" providerId="LiveId" clId="{DD6B9272-0364-4603-9011-57ACCEB10093}" dt="2025-05-21T14:58:56.100" v="212" actId="1038"/>
          <ac:spMkLst>
            <pc:docMk/>
            <pc:sldMk cId="2659381293" sldId="1233"/>
            <ac:spMk id="17410" creationId="{FA406BF7-77DF-A9BF-90C1-6C4BDF0D30C2}"/>
          </ac:spMkLst>
        </pc:spChg>
      </pc:sldChg>
      <pc:sldChg chg="delSp modSp add mod setBg delDesignElem">
        <pc:chgData name="First Presbyterian Church, Blairstown, NJ" userId="96d466b960cbaa79" providerId="LiveId" clId="{DD6B9272-0364-4603-9011-57ACCEB10093}" dt="2025-05-23T15:32:12.971" v="351" actId="20577"/>
        <pc:sldMkLst>
          <pc:docMk/>
          <pc:sldMk cId="2570344993" sldId="1234"/>
        </pc:sldMkLst>
        <pc:spChg chg="mod">
          <ac:chgData name="First Presbyterian Church, Blairstown, NJ" userId="96d466b960cbaa79" providerId="LiveId" clId="{DD6B9272-0364-4603-9011-57ACCEB10093}" dt="2025-05-21T15:13:12.401" v="312" actId="27636"/>
          <ac:spMkLst>
            <pc:docMk/>
            <pc:sldMk cId="2570344993" sldId="1234"/>
            <ac:spMk id="3" creationId="{5EAE6AE4-1971-9883-CAD5-5C8501276F55}"/>
          </ac:spMkLst>
        </pc:spChg>
        <pc:spChg chg="mod">
          <ac:chgData name="First Presbyterian Church, Blairstown, NJ" userId="96d466b960cbaa79" providerId="LiveId" clId="{DD6B9272-0364-4603-9011-57ACCEB10093}" dt="2025-05-23T15:32:12.971" v="351" actId="20577"/>
          <ac:spMkLst>
            <pc:docMk/>
            <pc:sldMk cId="2570344993" sldId="1234"/>
            <ac:spMk id="20524" creationId="{C8BE8143-77AB-4BD8-5E9A-65DCBD50E0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05/23/2025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8F753-3867-9132-2249-34B1D9AAE87F}"/>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672563C-C451-5FC4-3664-81149290555C}"/>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E50B2325-EE1F-43F5-9DFA-0D1B34F63957}"/>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4E2F5664-EFAD-D7C1-F20F-279CDDF4BFFA}"/>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53523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364652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24966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402980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7210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496686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9666174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947132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258972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170968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362290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179249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238508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110383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168034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05/23/2025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341429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80386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06742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860918406"/>
      </p:ext>
    </p:extLst>
  </p:cSld>
  <p:clrMap bg1="dk1" tx1="lt1" bg2="dk2" tx2="lt2" accent1="accent1" accent2="accent2" accent3="accent3" accent4="accent4" accent5="accent5" accent6="accent6" hlink="hlink" folHlink="folHlink"/>
  <p:sldLayoutIdLst>
    <p:sldLayoutId id="2147487104" r:id="rId1"/>
    <p:sldLayoutId id="2147487105" r:id="rId2"/>
    <p:sldLayoutId id="2147487106" r:id="rId3"/>
    <p:sldLayoutId id="2147487107" r:id="rId4"/>
    <p:sldLayoutId id="2147487108" r:id="rId5"/>
    <p:sldLayoutId id="2147487109" r:id="rId6"/>
    <p:sldLayoutId id="2147487110" r:id="rId7"/>
    <p:sldLayoutId id="2147487111" r:id="rId8"/>
    <p:sldLayoutId id="2147487112" r:id="rId9"/>
    <p:sldLayoutId id="2147487113" r:id="rId10"/>
    <p:sldLayoutId id="2147487114" r:id="rId11"/>
    <p:sldLayoutId id="2147487115" r:id="rId12"/>
    <p:sldLayoutId id="2147487116" r:id="rId13"/>
    <p:sldLayoutId id="2147487117" r:id="rId14"/>
    <p:sldLayoutId id="2147487118" r:id="rId15"/>
    <p:sldLayoutId id="2147487119" r:id="rId16"/>
    <p:sldLayoutId id="2147487120"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170E6D-6822-6D86-F9D1-6D2EAA3CA660}"/>
              </a:ext>
            </a:extLst>
          </p:cNvPr>
          <p:cNvSpPr>
            <a:spLocks noGrp="1"/>
          </p:cNvSpPr>
          <p:nvPr>
            <p:ph type="sldNum" sz="quarter" idx="10"/>
          </p:nvPr>
        </p:nvSpPr>
        <p:spPr/>
        <p:txBody>
          <a:bodyP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fld id="{C9256389-3E10-4793-9CF7-4F05FC2AE883}" type="slidenum">
              <a:rPr lang="en-US" altLang="en-US" sz="1000" b="0"/>
              <a:pPr eaLnBrk="1" hangingPunct="1"/>
              <a:t>1</a:t>
            </a:fld>
            <a:endParaRPr lang="en-US" altLang="en-US" sz="1000" b="0"/>
          </a:p>
        </p:txBody>
      </p:sp>
      <p:pic>
        <p:nvPicPr>
          <p:cNvPr id="5123" name="Picture 2">
            <a:extLst>
              <a:ext uri="{FF2B5EF4-FFF2-40B4-BE49-F238E27FC236}">
                <a16:creationId xmlns:a16="http://schemas.microsoft.com/office/drawing/2014/main" id="{1F7B54D2-CC27-2EDE-B96B-4A186F739A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A4557F00-11DA-4FF4-9F86-4F30A6E1B5EE}"/>
              </a:ext>
            </a:extLst>
          </p:cNvPr>
          <p:cNvSpPr>
            <a:spLocks noChangeArrowheads="1"/>
          </p:cNvSpPr>
          <p:nvPr/>
        </p:nvSpPr>
        <p:spPr bwMode="auto">
          <a:xfrm>
            <a:off x="114300" y="5943600"/>
            <a:ext cx="9372600" cy="1020763"/>
          </a:xfrm>
          <a:prstGeom prst="rect">
            <a:avLst/>
          </a:prstGeom>
          <a:noFill/>
          <a:ln>
            <a:noFill/>
          </a:ln>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ts val="3200"/>
              </a:lnSpc>
              <a:spcBef>
                <a:spcPct val="0"/>
              </a:spcBef>
              <a:spcAft>
                <a:spcPts val="0"/>
              </a:spcAft>
              <a:buClrTx/>
              <a:buSzTx/>
              <a:buFontTx/>
              <a:buNone/>
              <a:defRPr/>
            </a:pPr>
            <a:r>
              <a:rPr lang="en-US" altLang="en-US" i="1" dirty="0">
                <a:effectLst>
                  <a:outerShdw blurRad="50800" dist="38100" dir="2700000" algn="tl" rotWithShape="0">
                    <a:prstClr val="black">
                      <a:alpha val="40000"/>
                    </a:prstClr>
                  </a:outerShdw>
                </a:effectLst>
                <a:latin typeface="Bodoni MT" panose="02070603080606020203" pitchFamily="18" charset="0"/>
              </a:rPr>
              <a:t>Enter in SILENCE        Wait with REVERENCE </a:t>
            </a:r>
          </a:p>
          <a:p>
            <a:pPr algn="ctr" eaLnBrk="1" hangingPunct="1">
              <a:spcBef>
                <a:spcPct val="0"/>
              </a:spcBef>
              <a:spcAft>
                <a:spcPts val="0"/>
              </a:spcAft>
              <a:buClrTx/>
              <a:buSzTx/>
              <a:buFontTx/>
              <a:buNone/>
              <a:defRPr/>
            </a:pPr>
            <a:r>
              <a:rPr lang="en-US" altLang="en-US" i="1" dirty="0">
                <a:effectLst>
                  <a:outerShdw blurRad="50800" dist="38100" dir="2700000" algn="tl" rotWithShape="0">
                    <a:prstClr val="black">
                      <a:alpha val="40000"/>
                    </a:prstClr>
                  </a:outerShdw>
                </a:effectLst>
                <a:latin typeface="Bodoni MT" panose="02070603080606020203" pitchFamily="18" charset="0"/>
              </a:rPr>
              <a:t>Worship from</a:t>
            </a:r>
            <a:r>
              <a:rPr lang="en-US" altLang="en-US" dirty="0">
                <a:effectLst>
                  <a:outerShdw blurRad="50800" dist="38100" dir="2700000" algn="tl" rotWithShape="0">
                    <a:prstClr val="black">
                      <a:alpha val="40000"/>
                    </a:prstClr>
                  </a:outerShdw>
                </a:effectLst>
                <a:latin typeface="Bodoni MT" panose="02070603080606020203" pitchFamily="18" charset="0"/>
              </a:rPr>
              <a:t> </a:t>
            </a:r>
            <a:r>
              <a:rPr lang="en-US" altLang="en-US" i="1" dirty="0">
                <a:effectLst>
                  <a:outerShdw blurRad="50800" dist="38100" dir="2700000" algn="tl" rotWithShape="0">
                    <a:prstClr val="black">
                      <a:alpha val="40000"/>
                    </a:prstClr>
                  </a:outerShdw>
                </a:effectLst>
                <a:latin typeface="Bodoni MT" panose="02070603080606020203" pitchFamily="18" charset="0"/>
              </a:rPr>
              <a:t>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2A5F-48F4-479A-C99F-69B44FD7027E}"/>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98E00B3-AF19-AFE8-05F2-D28C0BE74F6E}"/>
              </a:ext>
            </a:extLst>
          </p:cNvPr>
          <p:cNvSpPr>
            <a:spLocks noChangeArrowheads="1"/>
          </p:cNvSpPr>
          <p:nvPr/>
        </p:nvSpPr>
        <p:spPr bwMode="auto">
          <a:xfrm>
            <a:off x="381000" y="429261"/>
            <a:ext cx="8496300" cy="5901231"/>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us when we cling to destructive habits and hold grudges and act less than welcoming and hospitable. Remind us again of your hospitable love and mercy. Make us new people that we may rise to a new life and live into your grace and truth; in Jesus’ name, we pray. Amen. </a:t>
            </a:r>
          </a:p>
        </p:txBody>
      </p:sp>
    </p:spTree>
    <p:extLst>
      <p:ext uri="{BB962C8B-B14F-4D97-AF65-F5344CB8AC3E}">
        <p14:creationId xmlns:p14="http://schemas.microsoft.com/office/powerpoint/2010/main" val="127080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457200" y="228600"/>
            <a:ext cx="8382000" cy="502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744538" indent="-452438">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Friends—hear, believe, accept and live the good news of the gospel of Christ’s love.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CELEBRATING CHRIST’S FORGIVENESS: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a:t>
            </a:r>
            <a:r>
              <a:rPr lang="en-US" sz="1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647  GTG)</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with a grateful heart,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to the Holy One;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because we’re given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Christ the Son.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now let the weak say, “we are strong”;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the poor say,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are rich, because of what the </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 has done for us!”</a:t>
            </a:r>
          </a:p>
          <a:p>
            <a:pPr marL="0" indent="0" algn="ctr">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Give thanks.</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5730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 	  The peace of Christ be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   	And also with you. </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76200" y="858351"/>
            <a:ext cx="8534400"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by</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843" y="2021197"/>
            <a:ext cx="2586991" cy="3979984"/>
          </a:xfrm>
          <a:prstGeom prst="rect">
            <a:avLst/>
          </a:prstGeom>
        </p:spPr>
      </p:pic>
    </p:spTree>
    <p:extLst>
      <p:ext uri="{BB962C8B-B14F-4D97-AF65-F5344CB8AC3E}">
        <p14:creationId xmlns:p14="http://schemas.microsoft.com/office/powerpoint/2010/main" val="3345184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586145"/>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all creatures here below;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above, ye heavenly host;</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Father, Son, and Holy Ghost. Amen.</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25C60-CB9E-3CB7-ADDA-4F966BAFD62F}"/>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28E87763-52C3-46DF-120C-56C0F929318D}"/>
              </a:ext>
            </a:extLst>
          </p:cNvPr>
          <p:cNvSpPr txBox="1">
            <a:spLocks noChangeArrowheads="1"/>
          </p:cNvSpPr>
          <p:nvPr/>
        </p:nvSpPr>
        <p:spPr bwMode="auto">
          <a:xfrm>
            <a:off x="228600" y="0"/>
            <a:ext cx="8610600" cy="671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HEBREW SCRIPTURE: Deuteronomy 34: 1–6 </a:t>
            </a:r>
          </a:p>
          <a:p>
            <a:pPr algn="ctr">
              <a:buNone/>
              <a:defRPr/>
            </a:pPr>
            <a:r>
              <a:rPr lang="en-US" sz="2400" b="0" i="1" dirty="0">
                <a:effectLst>
                  <a:outerShdw blurRad="38100" dist="38100" dir="2700000" algn="tl">
                    <a:srgbClr val="000000">
                      <a:alpha val="43137"/>
                    </a:srgbClr>
                  </a:outerShdw>
                </a:effectLst>
                <a:cs typeface="Arial" pitchFamily="34" charset="0"/>
              </a:rPr>
              <a:t>Moses views the Promised Land and dies.</a:t>
            </a:r>
          </a:p>
          <a:p>
            <a:pPr indent="169863"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Moses went up from the plains of Moab to Mount Nebo, to the top of Pisgah, which is opposite Jericho, and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showed him the whole land: Gilead as far as Dan,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all Naphtali, the land of Ephraim and Manasseh, all the land of Judah as far as the Western Sea,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Negeb, and the Plain—that is, the valley of Jericho, the city of palm trees—as far as Zoar.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said to him, . .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445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FF663-BEF5-C29B-7329-09327B18E5EF}"/>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FA406BF7-77DF-A9BF-90C1-6C4BDF0D30C2}"/>
              </a:ext>
            </a:extLst>
          </p:cNvPr>
          <p:cNvSpPr txBox="1">
            <a:spLocks noChangeArrowheads="1"/>
          </p:cNvSpPr>
          <p:nvPr/>
        </p:nvSpPr>
        <p:spPr bwMode="auto">
          <a:xfrm>
            <a:off x="304800" y="225447"/>
            <a:ext cx="8610600" cy="518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“This is the land of which I swore to Abraham, to Isaac, and to Jacob, saying, ‘I will give it to your descendants.’ I have let you see it with your eyes, but you shall not cross over there.”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Moses, the servant of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died there in the land of Moab, at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 command.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buried him in a valley in the land of Moab, opposite Beth-</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peor</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but no one knows his burial place to this day.</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65938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10600" cy="598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NEW TESTAMENT READING: Revelation 21: 1–3, 10, 22:1–6 </a:t>
            </a:r>
            <a:r>
              <a:rPr lang="en-US" sz="2400" b="0" i="1" dirty="0">
                <a:effectLst>
                  <a:outerShdw blurRad="38100" dist="38100" dir="2700000" algn="tl">
                    <a:srgbClr val="000000">
                      <a:alpha val="43137"/>
                    </a:srgbClr>
                  </a:outerShdw>
                </a:effectLst>
                <a:cs typeface="Arial" pitchFamily="34" charset="0"/>
              </a:rPr>
              <a:t>God creates the new heaven and new earth.</a:t>
            </a:r>
          </a:p>
          <a:p>
            <a:pPr>
              <a:buNone/>
              <a:defRPr/>
            </a:pPr>
            <a:endParaRPr lang="en-US" sz="2400" b="0" i="1" dirty="0">
              <a:effectLst>
                <a:outerShdw blurRad="38100" dist="38100" dir="2700000" algn="tl">
                  <a:srgbClr val="000000">
                    <a:alpha val="43137"/>
                  </a:srgbClr>
                </a:outerShdw>
              </a:effectLst>
              <a:cs typeface="Arial" pitchFamily="34" charset="0"/>
            </a:endParaRPr>
          </a:p>
          <a:p>
            <a:pPr algn="just">
              <a:lnSpc>
                <a:spcPct val="150000"/>
              </a:lnSpc>
              <a:spcBef>
                <a:spcPts val="0"/>
              </a:spcBef>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I saw a new heaven and a new earth, for the first heaven and the first earth had passed away, and the sea was no more.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I saw the holy city, the new Jerusalem, coming down out of heaven from God, prepared as a bride adorned for her husband.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I heard a loud voice from the throne saying, . . .</a:t>
            </a:r>
          </a:p>
        </p:txBody>
      </p:sp>
    </p:spTree>
    <p:extLst>
      <p:ext uri="{BB962C8B-B14F-4D97-AF65-F5344CB8AC3E}">
        <p14:creationId xmlns:p14="http://schemas.microsoft.com/office/powerpoint/2010/main" val="117455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8E99-912A-EAB5-3A90-CA77191D9693}"/>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B98098F5-6883-27FA-90CE-275659CBB152}"/>
              </a:ext>
            </a:extLst>
          </p:cNvPr>
          <p:cNvSpPr txBox="1">
            <a:spLocks noChangeArrowheads="1"/>
          </p:cNvSpPr>
          <p:nvPr/>
        </p:nvSpPr>
        <p:spPr bwMode="auto">
          <a:xfrm>
            <a:off x="304800" y="9204"/>
            <a:ext cx="8686800" cy="575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spcBef>
                <a:spcPts val="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“See, the home of God is among mortals.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will dwell with them;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will be his peoples,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God himself will be with them and be their God;</a:t>
            </a:r>
          </a:p>
          <a:p>
            <a:pPr algn="just">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in the spirit he carried me away to a great, high mountain and showed me the holy city Jerusalem coming down out of heaven from God. .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5042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None/>
              <a:defRPr/>
            </a:pPr>
            <a:endParaRPr lang="en-US" altLang="en-US" sz="2800" b="0" dirty="0"/>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   	Chancel Choir</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798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2B4D1-B0A3-76C2-C418-5B1D547F9EE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51235516-AD3F-C4C6-4730-D1CAFE340424}"/>
              </a:ext>
            </a:extLst>
          </p:cNvPr>
          <p:cNvSpPr txBox="1">
            <a:spLocks noChangeArrowheads="1"/>
          </p:cNvSpPr>
          <p:nvPr/>
        </p:nvSpPr>
        <p:spPr bwMode="auto">
          <a:xfrm>
            <a:off x="304800" y="9204"/>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spcBef>
                <a:spcPts val="3750"/>
              </a:spcBef>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 angel showed me the river of the water of life, bright as crystal, flowing from the throne of God and of the Lamb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through the middle of the street of the city. On either side of the river is the tree of life with its twelve kinds of fruit, producing its fruit each month, and the leaves of the tree are for the healing of the nations.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Nothing accursed will be found there any more. But the throne of God and of the Lamb will be in it, and his servants will worship him;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will see his face, . . .</a:t>
            </a:r>
          </a:p>
        </p:txBody>
      </p:sp>
    </p:spTree>
    <p:extLst>
      <p:ext uri="{BB962C8B-B14F-4D97-AF65-F5344CB8AC3E}">
        <p14:creationId xmlns:p14="http://schemas.microsoft.com/office/powerpoint/2010/main" val="4138985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7EF58-8E68-E4FB-21B2-84489E87C855}"/>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D9C1AC0-1BFE-9DC0-16A4-A3F457E99F21}"/>
              </a:ext>
            </a:extLst>
          </p:cNvPr>
          <p:cNvSpPr txBox="1">
            <a:spLocks noChangeArrowheads="1"/>
          </p:cNvSpPr>
          <p:nvPr/>
        </p:nvSpPr>
        <p:spPr bwMode="auto">
          <a:xfrm>
            <a:off x="304800" y="9204"/>
            <a:ext cx="8686800" cy="566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spcBef>
                <a:spcPts val="375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his name will be on their foreheads.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there will be no more night; they need no light of lamp or sun, for the Lord God will be their light, and they will reign forever and ever.</a:t>
            </a:r>
          </a:p>
          <a:p>
            <a:pPr algn="just">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he said to me, “These words are trustworthy and true, for the Lord, the God of the spirits of the prophets, has sent his angel to show his servants what must soon take place.”</a:t>
            </a:r>
          </a:p>
        </p:txBody>
      </p:sp>
    </p:spTree>
    <p:extLst>
      <p:ext uri="{BB962C8B-B14F-4D97-AF65-F5344CB8AC3E}">
        <p14:creationId xmlns:p14="http://schemas.microsoft.com/office/powerpoint/2010/main" val="3797202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36443"/>
            <a:ext cx="8610600" cy="58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5:1–9</a:t>
            </a:r>
          </a:p>
          <a:p>
            <a:pPr marR="0" algn="ctr">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Much to the chagrined of the Pharisees, </a:t>
            </a:r>
            <a:b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heals on the sabbath.</a:t>
            </a:r>
          </a:p>
          <a:p>
            <a:pPr indent="117475"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After this there was a festival of the Jews, and Jesus went up to Jerusalem.</a:t>
            </a:r>
          </a:p>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in Jerusalem by the Sheep Gate there is a pool, called in Hebrew Beth-</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zatha</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which has five porticoes.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these lay many ill, blind, lame, and paralyzed people.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One man was there who had been ill for thirty-eight years. </a:t>
            </a:r>
            <a:r>
              <a:rPr lang="en-US" sz="2800" b="0" i="0" dirty="0">
                <a:ea typeface="Tahoma" panose="020B0604030504040204" pitchFamily="34" charset="0"/>
                <a:cs typeface="Tahoma" panose="020B0604030504040204" pitchFamily="34" charset="0"/>
              </a:rPr>
              <a:t>.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76200"/>
            <a:ext cx="83058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Jesus saw him lying there and knew that he had been there a long time, he said to him, “Do you want to be made well?”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ill man answered him, “Sir, I have no one to put me into the pool when the water is stirred up, and while I am making my way someone else steps down ahead of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said to him, “Stand up, take your mat and walk.”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once the man was made well, and he took up his mat and began to walk.</a:t>
            </a:r>
          </a:p>
          <a:p>
            <a:pPr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that day was a Sabbath.</a:t>
            </a:r>
          </a:p>
        </p:txBody>
      </p:sp>
    </p:spTree>
    <p:extLst>
      <p:ext uri="{BB962C8B-B14F-4D97-AF65-F5344CB8AC3E}">
        <p14:creationId xmlns:p14="http://schemas.microsoft.com/office/powerpoint/2010/main" val="1203527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0C116AE-0996-4DDF-B9CB-21C08E2456AC}"/>
              </a:ext>
            </a:extLst>
          </p:cNvPr>
          <p:cNvSpPr>
            <a:spLocks noChangeArrowheads="1"/>
          </p:cNvSpPr>
          <p:nvPr/>
        </p:nvSpPr>
        <p:spPr bwMode="auto">
          <a:xfrm>
            <a:off x="4027080" y="1233378"/>
            <a:ext cx="4080964" cy="4481622"/>
          </a:xfrm>
          <a:prstGeom prst="rect">
            <a:avLst/>
          </a:prstGeom>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defRPr/>
            </a:pPr>
            <a:r>
              <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CHANCEL CHOIR ANTHEM: </a:t>
            </a:r>
          </a:p>
          <a:p>
            <a:pPr algn="ctr" eaLnBrk="1" hangingPunct="1">
              <a:lnSpc>
                <a:spcPct val="90000"/>
              </a:lnSpc>
              <a:spcBef>
                <a:spcPct val="0"/>
              </a:spcBef>
              <a:spcAft>
                <a:spcPts val="600"/>
              </a:spcAft>
              <a:buClrTx/>
              <a:buSzTx/>
              <a:buNone/>
              <a:defRPr/>
            </a:pPr>
            <a:endPar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defRPr/>
            </a:pPr>
            <a:r>
              <a:rPr lang="en-US" alt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Sing a Song of </a:t>
            </a:r>
          </a:p>
          <a:p>
            <a:pPr algn="ctr" eaLnBrk="1" hangingPunct="1">
              <a:lnSpc>
                <a:spcPct val="90000"/>
              </a:lnSpc>
              <a:spcBef>
                <a:spcPct val="0"/>
              </a:spcBef>
              <a:spcAft>
                <a:spcPts val="600"/>
              </a:spcAft>
              <a:buClrTx/>
              <a:buSzTx/>
              <a:buNone/>
              <a:defRPr/>
            </a:pPr>
            <a:r>
              <a:rPr lang="en-US" altLang="en-US" sz="4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Thanks and Joy</a:t>
            </a:r>
          </a:p>
          <a:p>
            <a:pPr algn="ctr" eaLnBrk="1" hangingPunct="1">
              <a:lnSpc>
                <a:spcPct val="90000"/>
              </a:lnSpc>
              <a:spcBef>
                <a:spcPct val="0"/>
              </a:spcBef>
              <a:spcAft>
                <a:spcPts val="600"/>
              </a:spcAft>
              <a:buClrTx/>
              <a:buSzTx/>
              <a:buNone/>
              <a:defRPr/>
            </a:pPr>
            <a:endParaRPr lang="en-US" altLang="en-US"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defRPr/>
            </a:pPr>
            <a:r>
              <a:rPr lang="en-US" altLang="en-US" sz="28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by Hal H. Hopson</a:t>
            </a:r>
          </a:p>
          <a:p>
            <a:pPr algn="ctr" eaLnBrk="1" hangingPunct="1">
              <a:lnSpc>
                <a:spcPct val="90000"/>
              </a:lnSpc>
              <a:spcBef>
                <a:spcPct val="0"/>
              </a:spcBef>
              <a:spcAft>
                <a:spcPts val="600"/>
              </a:spcAft>
              <a:buClrTx/>
              <a:buSzTx/>
              <a:buNone/>
              <a:defRPr/>
            </a:pPr>
            <a:endParaRPr lang="en-US" altLang="en-US" b="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2535" name="Picture 22534">
            <a:extLst>
              <a:ext uri="{FF2B5EF4-FFF2-40B4-BE49-F238E27FC236}">
                <a16:creationId xmlns:a16="http://schemas.microsoft.com/office/drawing/2014/main" id="{BBFC95FA-585A-433A-8ECF-D85700125B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pic>
        <p:nvPicPr>
          <p:cNvPr id="5" name="Graphic 4" descr="Music note with solid fill">
            <a:extLst>
              <a:ext uri="{FF2B5EF4-FFF2-40B4-BE49-F238E27FC236}">
                <a16:creationId xmlns:a16="http://schemas.microsoft.com/office/drawing/2014/main" id="{1DBB3CDC-727A-4CD5-9C2A-A69892183B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0145" y="643464"/>
            <a:ext cx="1748651" cy="1748651"/>
          </a:xfrm>
          <a:prstGeom prst="rect">
            <a:avLst/>
          </a:prstGeom>
        </p:spPr>
      </p:pic>
      <p:pic>
        <p:nvPicPr>
          <p:cNvPr id="7" name="Graphic 6" descr="Music notes with solid fill">
            <a:extLst>
              <a:ext uri="{FF2B5EF4-FFF2-40B4-BE49-F238E27FC236}">
                <a16:creationId xmlns:a16="http://schemas.microsoft.com/office/drawing/2014/main" id="{4D5D5C2D-1E59-427A-88BE-5E4745C111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144" y="2552982"/>
            <a:ext cx="1748651" cy="1748651"/>
          </a:xfrm>
          <a:prstGeom prst="rect">
            <a:avLst/>
          </a:prstGeom>
        </p:spPr>
      </p:pic>
      <p:pic>
        <p:nvPicPr>
          <p:cNvPr id="3" name="Graphic 2" descr="Music notes with solid fill">
            <a:extLst>
              <a:ext uri="{FF2B5EF4-FFF2-40B4-BE49-F238E27FC236}">
                <a16:creationId xmlns:a16="http://schemas.microsoft.com/office/drawing/2014/main" id="{A53E0B52-CEAB-4668-96F3-52AD0895AA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8453" y="4465885"/>
            <a:ext cx="1752036" cy="17520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4" name="TextBox 20523">
            <a:extLst>
              <a:ext uri="{FF2B5EF4-FFF2-40B4-BE49-F238E27FC236}">
                <a16:creationId xmlns:a16="http://schemas.microsoft.com/office/drawing/2014/main" id="{C8BE8143-77AB-4BD8-5E9A-65DCBD50E0D6}"/>
              </a:ext>
            </a:extLst>
          </p:cNvPr>
          <p:cNvSpPr txBox="1"/>
          <p:nvPr/>
        </p:nvSpPr>
        <p:spPr>
          <a:xfrm>
            <a:off x="1860549" y="1126061"/>
            <a:ext cx="5414966" cy="1828801"/>
          </a:xfrm>
          <a:prstGeom prst="rect">
            <a:avLst/>
          </a:prstGeom>
        </p:spPr>
        <p:txBody>
          <a:bodyPr vert="horz" lIns="91440" tIns="45720" rIns="91440" bIns="45720" rtlCol="0" anchor="b">
            <a:normAutofit/>
          </a:bodyPr>
          <a:lstStyle/>
          <a:p>
            <a:pPr algn="ctr">
              <a:spcBef>
                <a:spcPct val="0"/>
              </a:spcBef>
              <a:spcAft>
                <a:spcPts val="600"/>
              </a:spcAft>
              <a:buClr>
                <a:schemeClr val="tx2"/>
              </a:buClr>
              <a:tabLst>
                <a:tab pos="7543800" algn="r"/>
              </a:tabLst>
            </a:pPr>
            <a:r>
              <a:rPr lang="en-US" altLang="en-US" sz="36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PASTOR DAVID’S </a:t>
            </a:r>
            <a:r>
              <a:rPr lang="en-US" altLang="en-US" sz="36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SERMON:  </a:t>
            </a:r>
          </a:p>
        </p:txBody>
      </p:sp>
      <p:sp>
        <p:nvSpPr>
          <p:cNvPr id="3" name="TextBox 2">
            <a:extLst>
              <a:ext uri="{FF2B5EF4-FFF2-40B4-BE49-F238E27FC236}">
                <a16:creationId xmlns:a16="http://schemas.microsoft.com/office/drawing/2014/main" id="{5EAE6AE4-1971-9883-CAD5-5C8501276F55}"/>
              </a:ext>
            </a:extLst>
          </p:cNvPr>
          <p:cNvSpPr txBox="1"/>
          <p:nvPr/>
        </p:nvSpPr>
        <p:spPr>
          <a:xfrm>
            <a:off x="1860549" y="3903138"/>
            <a:ext cx="5414966" cy="1049867"/>
          </a:xfrm>
          <a:prstGeom prst="rect">
            <a:avLst/>
          </a:prstGeom>
        </p:spPr>
        <p:txBody>
          <a:bodyPr vert="horz" lIns="91440" tIns="45720" rIns="91440" bIns="45720" rtlCol="0" anchor="t">
            <a:normAutofit fontScale="92500" lnSpcReduction="20000"/>
          </a:bodyPr>
          <a:lstStyle/>
          <a:p>
            <a:pPr algn="ctr">
              <a:spcBef>
                <a:spcPct val="20000"/>
              </a:spcBef>
              <a:spcAft>
                <a:spcPts val="600"/>
              </a:spcAft>
              <a:buClr>
                <a:schemeClr val="tx2"/>
              </a:buClr>
              <a:buSzPct val="70000"/>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rPr>
              <a:t>From Pisgah to the Promised Land</a:t>
            </a:r>
            <a:endParaRPr lang="en-US" altLang="en-US" sz="4000" b="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570344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228600" y="-20638"/>
            <a:ext cx="8458200" cy="6672596"/>
          </a:xfrm>
          <a:prstGeom prst="rect">
            <a:avLst/>
          </a:prstGeom>
        </p:spPr>
        <p:txBody>
          <a:bodyPr wrap="square">
            <a:spAutoFit/>
          </a:bodyPr>
          <a:lstStyle/>
          <a:p>
            <a:pPr algn="ctr" eaLnBrk="1" hangingPunct="1">
              <a:defRPr/>
            </a:pPr>
            <a:r>
              <a:rPr lang="en-US" sz="2800" b="1" dirty="0">
                <a:cs typeface="Arial" charset="0"/>
              </a:rPr>
              <a:t>RESPONDING TO GOD’S WORD</a:t>
            </a:r>
          </a:p>
          <a:p>
            <a:pPr eaLnBrk="1" hangingPunct="1">
              <a:defRPr/>
            </a:pPr>
            <a:endParaRPr lang="en-US" sz="1000" b="0" dirty="0">
              <a:cs typeface="Arial" charset="0"/>
            </a:endParaRPr>
          </a:p>
          <a:p>
            <a:pPr marL="0" marR="0" indent="-114300">
              <a:lnSpc>
                <a:spcPct val="115000"/>
              </a:lnSpc>
              <a:spcBef>
                <a:spcPts val="0"/>
              </a:spcBef>
              <a:spcAft>
                <a:spcPts val="0"/>
              </a:spcAft>
              <a:tabLst>
                <a:tab pos="5486400" algn="r"/>
              </a:tabLst>
            </a:pPr>
            <a:r>
              <a:rPr lang="en-US" sz="2400" b="0" kern="1400" dirty="0">
                <a:latin typeface="Tahoma" panose="020B0604030504040204" pitchFamily="34" charset="0"/>
                <a:ea typeface="Tahoma" panose="020B0604030504040204" pitchFamily="34" charset="0"/>
                <a:cs typeface="Tahoma" panose="020B0604030504040204" pitchFamily="34" charset="0"/>
              </a:rPr>
              <a:t>* A LITANY FOR MEMORIAL DAY </a:t>
            </a:r>
          </a:p>
          <a:p>
            <a:pPr marL="628650" marR="0" indent="-628650" algn="just">
              <a:spcBef>
                <a:spcPts val="0"/>
              </a:spcBef>
              <a:spcAft>
                <a:spcPts val="600"/>
              </a:spcAft>
              <a:tabLst>
                <a:tab pos="5486400" algn="r"/>
              </a:tabLst>
            </a:pPr>
            <a:r>
              <a:rPr lang="en-US" sz="2400" b="0" kern="1400" dirty="0">
                <a:latin typeface="Tahoma" panose="020B0604030504040204" pitchFamily="34" charset="0"/>
                <a:ea typeface="Tahoma" panose="020B0604030504040204" pitchFamily="34" charset="0"/>
                <a:cs typeface="Tahoma" panose="020B0604030504040204" pitchFamily="34" charset="0"/>
              </a:rPr>
              <a:t>L:	Let us give thanks to God for the beauty, the bounty, and the blessing of this land with all its chartered liberties and opportunities given to us; for the awesome wonder of America.</a:t>
            </a:r>
          </a:p>
          <a:p>
            <a:pPr marL="914400" marR="0" indent="-914400" algn="just">
              <a:spcBef>
                <a:spcPts val="0"/>
              </a:spcBef>
              <a:spcAft>
                <a:spcPts val="60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P: 	We offer our thanks and praise, </a:t>
            </a:r>
            <a:br>
              <a:rPr lang="en-US" sz="3200" b="1" kern="1400" dirty="0">
                <a:latin typeface="Tahoma" panose="020B0604030504040204" pitchFamily="34" charset="0"/>
                <a:ea typeface="Tahoma" panose="020B0604030504040204" pitchFamily="34" charset="0"/>
                <a:cs typeface="Tahoma" panose="020B0604030504040204" pitchFamily="34" charset="0"/>
              </a:rPr>
            </a:br>
            <a:r>
              <a:rPr lang="en-US" sz="3200" b="1" kern="1400" dirty="0">
                <a:latin typeface="Tahoma" panose="020B0604030504040204" pitchFamily="34" charset="0"/>
                <a:ea typeface="Tahoma" panose="020B0604030504040204" pitchFamily="34" charset="0"/>
                <a:cs typeface="Tahoma" panose="020B0604030504040204" pitchFamily="34" charset="0"/>
              </a:rPr>
              <a:t>O God.</a:t>
            </a:r>
          </a:p>
          <a:p>
            <a:pPr marL="628650" marR="0" indent="-628650" algn="just">
              <a:spcBef>
                <a:spcPts val="0"/>
              </a:spcBef>
              <a:spcAft>
                <a:spcPts val="600"/>
              </a:spcAft>
              <a:tabLst>
                <a:tab pos="5486400" algn="r"/>
              </a:tabLst>
            </a:pPr>
            <a:r>
              <a:rPr lang="en-US" sz="2400" b="0" kern="1400" dirty="0">
                <a:latin typeface="Tahoma" panose="020B0604030504040204" pitchFamily="34" charset="0"/>
                <a:ea typeface="Tahoma" panose="020B0604030504040204" pitchFamily="34" charset="0"/>
                <a:cs typeface="Tahoma" panose="020B0604030504040204" pitchFamily="34" charset="0"/>
              </a:rPr>
              <a:t>L:	For elected leaders who serve us at the federal, the state and the local levels, for their aspirations and inspiration of upholding the ideals that perpetuate our nation’s story, </a:t>
            </a:r>
          </a:p>
          <a:p>
            <a:pPr marL="857250" marR="0" indent="-857250" algn="just">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P:	We offer our hearts in thankful praise, O God.</a:t>
            </a:r>
          </a:p>
          <a:p>
            <a:pPr marL="1258888" marR="0" indent="-1258888" algn="r">
              <a:spcBef>
                <a:spcPts val="0"/>
              </a:spcBef>
              <a:spcAft>
                <a:spcPts val="0"/>
              </a:spcAft>
              <a:tabLst>
                <a:tab pos="5486400" algn="r"/>
              </a:tabLst>
            </a:pPr>
            <a:r>
              <a:rPr lang="en-US" sz="2700" b="0" i="1" dirty="0">
                <a:cs typeface="Arial" charset="0"/>
              </a:rPr>
              <a:t>Cont’d.</a:t>
            </a:r>
            <a:endParaRPr lang="en-US" sz="2700" dirty="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228600" y="81677"/>
            <a:ext cx="8686800" cy="5001369"/>
          </a:xfrm>
          <a:prstGeom prst="rect">
            <a:avLst/>
          </a:prstGeom>
        </p:spPr>
        <p:txBody>
          <a:bodyPr wrap="square">
            <a:spAutoFit/>
          </a:bodyPr>
          <a:lstStyle/>
          <a:p>
            <a:pPr marL="571500" indent="-571500" algn="just">
              <a:spcBef>
                <a:spcPts val="0"/>
              </a:spcBef>
              <a:spcAft>
                <a:spcPts val="600"/>
              </a:spcAft>
              <a:tabLst>
                <a:tab pos="5486400" algn="r"/>
              </a:tabLst>
            </a:pPr>
            <a:r>
              <a:rPr lang="en-US" sz="24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For men and women, young and old, who bravely and boldly enlist in our nation’s armed services, placing their lives on the line in our country’s finest hour, and especially those who gave even their lives in service, defending freedom and faith.</a:t>
            </a:r>
          </a:p>
          <a:p>
            <a:pPr marL="914400" marR="0" indent="-914400" algn="just">
              <a:spcBef>
                <a:spcPts val="0"/>
              </a:spcBef>
              <a:spcAft>
                <a:spcPts val="6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	We declare our thankful praise, </a:t>
            </a:r>
            <a:b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God.</a:t>
            </a:r>
          </a:p>
          <a:p>
            <a:pPr marL="571500" marR="0" indent="-571500" algn="just">
              <a:spcBef>
                <a:spcPts val="0"/>
              </a:spcBef>
              <a:spcAft>
                <a:spcPts val="600"/>
              </a:spcAft>
              <a:tabLst>
                <a:tab pos="5486400" algn="r"/>
              </a:tabLst>
            </a:pPr>
            <a:r>
              <a:rPr lang="en-US" sz="24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Almighty God and merciful Father, as we remember these your servants, remembering with gratitude their courage and compassion, their heroic strength and valor, we also hold before you those who mourn them. </a:t>
            </a:r>
          </a:p>
          <a:p>
            <a:pPr marL="1258888" marR="0" indent="-1258888" algn="r">
              <a:spcBef>
                <a:spcPts val="0"/>
              </a:spcBef>
              <a:spcAft>
                <a:spcPts val="600"/>
              </a:spcAft>
              <a:tabLst>
                <a:tab pos="5486400" algn="r"/>
              </a:tabLst>
            </a:pPr>
            <a:r>
              <a:rPr lang="en-US" sz="2400" b="0" i="1" kern="1400" dirty="0">
                <a:effectLst>
                  <a:outerShdw blurRad="38100" dist="38100" dir="2700000" algn="tl">
                    <a:srgbClr val="000000">
                      <a:alpha val="43137"/>
                    </a:srgbClr>
                  </a:outerShdw>
                </a:effectLst>
                <a:latin typeface="+mn-lt"/>
                <a:ea typeface="Times New Roman" panose="02020603050405020304" pitchFamily="18" charset="0"/>
              </a:rPr>
              <a:t>Cont’d.</a:t>
            </a:r>
          </a:p>
        </p:txBody>
      </p:sp>
    </p:spTree>
    <p:extLst>
      <p:ext uri="{BB962C8B-B14F-4D97-AF65-F5344CB8AC3E}">
        <p14:creationId xmlns:p14="http://schemas.microsoft.com/office/powerpoint/2010/main" val="3790361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152400" y="0"/>
            <a:ext cx="8686800" cy="6639895"/>
          </a:xfrm>
          <a:prstGeom prst="rect">
            <a:avLst/>
          </a:prstGeom>
        </p:spPr>
        <p:txBody>
          <a:bodyPr wrap="square">
            <a:spAutoFit/>
          </a:bodyPr>
          <a:lstStyle/>
          <a:p>
            <a:pPr marL="858838" marR="0" indent="-858838" algn="just">
              <a:lnSpc>
                <a:spcPct val="150000"/>
              </a:lnSpc>
              <a:spcBef>
                <a:spcPts val="0"/>
              </a:spcBef>
              <a:spcAft>
                <a:spcPts val="6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Look upon your bereaved servants with divine and tender mercy. As we enjoy the freedoms that we do, may we remember with appreciation and gratitude the men and women who have fought and who have died, and who in their dying allow us to live freely and enjoy life abundantly. In Jesus’ name, we pray. Amen.</a:t>
            </a:r>
            <a:endPar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4603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705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This Is My Song	(No. 340, GTG      vv. </a:t>
            </a:r>
            <a:r>
              <a:rPr lang="en-US" altLang="en-US" sz="2200" i="1" dirty="0">
                <a:effectLst>
                  <a:outerShdw blurRad="38100" dist="38100" dir="2700000" algn="tl">
                    <a:srgbClr val="000000">
                      <a:alpha val="43137"/>
                    </a:srgbClr>
                  </a:outerShdw>
                </a:effectLst>
              </a:rPr>
              <a:t>1 &amp; 3)</a:t>
            </a:r>
            <a:endParaRPr lang="en-US" altLang="en-US" sz="2200" b="0"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This is my song, O God of all the nations,</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a song of peace for lands afar and mine.</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This is my home, the country where my heart is; here are my hopes, my dreams,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holy </a:t>
            </a:r>
            <a:r>
              <a:rPr lang="en-US" altLang="en-US" b="1" i="1" dirty="0" err="1">
                <a:effectLst>
                  <a:outerShdw blurRad="38100" dist="38100" dir="2700000" algn="tl">
                    <a:srgbClr val="000000">
                      <a:alpha val="43137"/>
                    </a:srgbClr>
                  </a:outerShdw>
                </a:effectLst>
              </a:rPr>
              <a:t>shrine;but</a:t>
            </a:r>
            <a:r>
              <a:rPr lang="en-US" altLang="en-US" b="1" i="1" dirty="0">
                <a:effectLst>
                  <a:outerShdw blurRad="38100" dist="38100" dir="2700000" algn="tl">
                    <a:srgbClr val="000000">
                      <a:alpha val="43137"/>
                    </a:srgbClr>
                  </a:outerShdw>
                </a:effectLst>
              </a:rPr>
              <a:t> other hearts in other lands are beating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with hopes and dreams as true and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high as mine.</a:t>
            </a:r>
          </a:p>
          <a:p>
            <a:pPr algn="ctr" eaLnBrk="1" hangingPunct="1">
              <a:lnSpc>
                <a:spcPct val="150000"/>
              </a:lnSpc>
              <a:spcBef>
                <a:spcPct val="0"/>
              </a:spcBef>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085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199" y="-76200"/>
            <a:ext cx="8991601" cy="694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May God be merciful and bless us.</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May God’s face smile with favor on us.</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May the nations praise you, O God. </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Yes, may all the nations praise you.</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Let the whole world sing for joy, because you govern the nations with justice.</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And guide the people of the whole world. . . .</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2933-D3C4-4C0E-790D-BBF4F78322A5}"/>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98AF32-FEAC-DB05-797A-D8CEB599E7AF}"/>
              </a:ext>
            </a:extLst>
          </p:cNvPr>
          <p:cNvSpPr txBox="1">
            <a:spLocks noChangeArrowheads="1"/>
          </p:cNvSpPr>
          <p:nvPr/>
        </p:nvSpPr>
        <p:spPr bwMode="auto">
          <a:xfrm>
            <a:off x="-76200" y="325934"/>
            <a:ext cx="92202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This is my prayer, O Lord of all earth’s kingdoms: they kingdom come;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on earth thy will be done.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Let Christ be lifted up till all shall serve him,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and hearts united learn to live as one.</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So hear my prayer, O God of all the nations: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myself I give thee; let thy will be done.</a:t>
            </a: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0797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white and blue flag&#10;&#10;Description automatically generated">
            <a:extLst>
              <a:ext uri="{FF2B5EF4-FFF2-40B4-BE49-F238E27FC236}">
                <a16:creationId xmlns:a16="http://schemas.microsoft.com/office/drawing/2014/main" id="{EAC67439-9089-7355-9C62-E1778A106CC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329" y="2422071"/>
            <a:ext cx="9176658" cy="4588329"/>
          </a:xfrm>
          <a:prstGeom prst="rect">
            <a:avLst/>
          </a:prstGeom>
          <a:effectLst>
            <a:softEdge rad="635000"/>
          </a:effectLst>
        </p:spPr>
      </p:pic>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0"/>
            <a:ext cx="92202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564		O Beautiful for Spacious Skies</a:t>
            </a:r>
          </a:p>
          <a:p>
            <a:pPr eaLnBrk="1" hangingPunct="1">
              <a:spcBef>
                <a:spcPct val="0"/>
              </a:spcBef>
              <a:buClrTx/>
              <a:buSzTx/>
              <a:buFontTx/>
              <a:buNone/>
              <a:defRPr/>
            </a:pPr>
            <a:endParaRPr lang="en-US" altLang="en-US" sz="1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beautiful for spacious skies,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amber waves of grain,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purple mountain majesties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Above the fruited plain! America! America!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shed His grace on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crown thy good with servanthood</a:t>
            </a:r>
          </a:p>
          <a:p>
            <a:pPr algn="ct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From sea to shining sea!</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928225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white and blue flag&#10;&#10;Description automatically generated">
            <a:extLst>
              <a:ext uri="{FF2B5EF4-FFF2-40B4-BE49-F238E27FC236}">
                <a16:creationId xmlns:a16="http://schemas.microsoft.com/office/drawing/2014/main" id="{2D02FBEE-AF37-8FA4-8D73-55415F716B9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329" y="2422071"/>
            <a:ext cx="9176658" cy="4588329"/>
          </a:xfrm>
          <a:prstGeom prst="rect">
            <a:avLst/>
          </a:prstGeom>
          <a:effectLst>
            <a:softEdge rad="635000"/>
          </a:effectLst>
        </p:spPr>
      </p:pic>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76200" y="0"/>
            <a:ext cx="9220200" cy="656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beautiful for pilgrim feet,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Whose stern, impassioned stress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thoroughfare for freedom beat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Across the wilderness! America! America!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mend thine every flaw,</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Confirm thy soul in self-control,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liberty in law!</a:t>
            </a:r>
            <a:endParaRPr lang="en-US" altLang="en-US" sz="2800"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defRPr/>
            </a:pPr>
            <a:r>
              <a:rPr lang="en-US" altLang="en-US" sz="2800"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67003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white and blue flag&#10;&#10;Description automatically generated">
            <a:extLst>
              <a:ext uri="{FF2B5EF4-FFF2-40B4-BE49-F238E27FC236}">
                <a16:creationId xmlns:a16="http://schemas.microsoft.com/office/drawing/2014/main" id="{49829A03-F56D-6343-3969-E11BF647614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329" y="2422071"/>
            <a:ext cx="9176658" cy="4588329"/>
          </a:xfrm>
          <a:prstGeom prst="rect">
            <a:avLst/>
          </a:prstGeom>
          <a:effectLst>
            <a:softEdge rad="635000"/>
          </a:effectLst>
        </p:spPr>
      </p:pic>
      <p:sp>
        <p:nvSpPr>
          <p:cNvPr id="14338" name="Text Box 4">
            <a:extLst>
              <a:ext uri="{FF2B5EF4-FFF2-40B4-BE49-F238E27FC236}">
                <a16:creationId xmlns:a16="http://schemas.microsoft.com/office/drawing/2014/main" id="{2AF46759-281A-FDBB-DF79-D21B4DE1C7AF}"/>
              </a:ext>
            </a:extLst>
          </p:cNvPr>
          <p:cNvSpPr txBox="1">
            <a:spLocks noChangeArrowheads="1"/>
          </p:cNvSpPr>
          <p:nvPr/>
        </p:nvSpPr>
        <p:spPr bwMode="auto">
          <a:xfrm>
            <a:off x="-76200" y="0"/>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beautiful for heroes proved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liberating strife,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 more than self their country loved,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mercy more than life</a:t>
            </a:r>
            <a:r>
              <a:rPr lang="en-US" altLang="en-US" b="1" i="1">
                <a:effectLst>
                  <a:outerShdw blurRad="38100" dist="38100" dir="2700000" algn="tl">
                    <a:srgbClr val="000000">
                      <a:alpha val="43137"/>
                    </a:srgbClr>
                  </a:outerShdw>
                </a:effectLst>
              </a:rPr>
              <a:t>! </a:t>
            </a:r>
          </a:p>
          <a:p>
            <a:pPr algn="ctr" eaLnBrk="1" hangingPunct="1">
              <a:lnSpc>
                <a:spcPct val="150000"/>
              </a:lnSpc>
              <a:spcBef>
                <a:spcPct val="0"/>
              </a:spcBef>
              <a:buClrTx/>
              <a:buSzTx/>
              <a:buFontTx/>
              <a:buNone/>
              <a:defRPr/>
            </a:pPr>
            <a:r>
              <a:rPr lang="en-US" altLang="en-US" b="1" i="1">
                <a:effectLst>
                  <a:outerShdw blurRad="38100" dist="38100" dir="2700000" algn="tl">
                    <a:srgbClr val="000000">
                      <a:alpha val="43137"/>
                    </a:srgbClr>
                  </a:outerShdw>
                </a:effectLst>
              </a:rPr>
              <a:t>America</a:t>
            </a:r>
            <a:r>
              <a:rPr lang="en-US" altLang="en-US" b="1" i="1" dirty="0">
                <a:effectLst>
                  <a:outerShdw blurRad="38100" dist="38100" dir="2700000" algn="tl">
                    <a:srgbClr val="000000">
                      <a:alpha val="43137"/>
                    </a:srgbClr>
                  </a:outerShdw>
                </a:effectLst>
              </a:rPr>
              <a:t>! America!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May God thy gold refine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Till all success be nobleness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every gain divine.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7832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white and blue flag&#10;&#10;Description automatically generated">
            <a:extLst>
              <a:ext uri="{FF2B5EF4-FFF2-40B4-BE49-F238E27FC236}">
                <a16:creationId xmlns:a16="http://schemas.microsoft.com/office/drawing/2014/main" id="{D6301C14-0E1B-8DA6-B8A0-9588D9F62EB2}"/>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6329" y="2422071"/>
            <a:ext cx="9176658" cy="4588329"/>
          </a:xfrm>
          <a:prstGeom prst="rect">
            <a:avLst/>
          </a:prstGeom>
          <a:effectLst>
            <a:softEdge rad="635000"/>
          </a:effectLst>
        </p:spPr>
      </p:pic>
      <p:sp>
        <p:nvSpPr>
          <p:cNvPr id="14338" name="Text Box 4">
            <a:extLst>
              <a:ext uri="{FF2B5EF4-FFF2-40B4-BE49-F238E27FC236}">
                <a16:creationId xmlns:a16="http://schemas.microsoft.com/office/drawing/2014/main" id="{2AF46759-281A-FDBB-DF79-D21B4DE1C7AF}"/>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beautiful for patriot dream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sees beyond the years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Thine alabaster cities gleam,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Undimmed by human tears! America! America!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shed His grace on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crown thy good with servanthood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sea to shining sea!</a:t>
            </a: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3841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67195" y="643467"/>
            <a:ext cx="2686838" cy="45625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rPr>
              <a:t>* CHARGE TO THE PEOPLE &amp; BENEDICTION</a:t>
            </a:r>
          </a:p>
          <a:p>
            <a:pPr marL="214884" indent="-214884" defTabSz="429768" eaLnBrk="1" hangingPunct="1">
              <a:spcAft>
                <a:spcPts val="564"/>
              </a:spcAft>
              <a:buClr>
                <a:schemeClr val="tx2"/>
              </a:buClr>
              <a:buNone/>
            </a:pPr>
            <a:endParaRPr lang="en-US" altLang="en-US" sz="2256" b="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rPr>
              <a:t>* CHORAL BENEDICTION</a:t>
            </a:r>
            <a:endParaRPr lang="en-US" altLang="en-US" sz="2256"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pPr>
            <a:endParaRPr lang="en-US" altLang="en-US" sz="2256" b="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rPr>
              <a:t>    POSTLUDE</a:t>
            </a:r>
            <a:endParaRPr lang="en-US" sz="2256" i="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tabLst>
                <a:tab pos="4821997" algn="r"/>
              </a:tabLst>
              <a:defRPr/>
            </a:pPr>
            <a:endParaRPr lang="en-US" altLang="en-US" sz="2256" i="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2">
            <a:extLst>
              <a:ext uri="{28A0092B-C50C-407E-A947-70E740481C1C}">
                <a14:useLocalDpi xmlns:a14="http://schemas.microsoft.com/office/drawing/2010/main" val="0"/>
              </a:ext>
            </a:extLst>
          </a:blip>
          <a:srcRect l="12881" r="3866" b="-3"/>
          <a:stretch/>
        </p:blipFill>
        <p:spPr>
          <a:xfrm>
            <a:off x="4153911" y="1090798"/>
            <a:ext cx="4024741" cy="3625911"/>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4030664" y="5105401"/>
            <a:ext cx="4446139" cy="786626"/>
          </a:xfrm>
          <a:prstGeom prst="rect">
            <a:avLst/>
          </a:prstGeom>
          <a:noFill/>
        </p:spPr>
        <p:txBody>
          <a:bodyPr wrap="square">
            <a:spAutoFit/>
          </a:bodyPr>
          <a:lstStyle/>
          <a:p>
            <a:pPr marL="214884" indent="-214884" algn="ctr" defTabSz="429768">
              <a:spcAft>
                <a:spcPts val="564"/>
              </a:spcAft>
              <a:buClr>
                <a:schemeClr val="tx2"/>
              </a:buClr>
              <a:defRPr/>
            </a:pPr>
            <a:r>
              <a:rPr lang="en-US" altLang="en-US" sz="2256" b="1" i="1" kern="1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ea typeface="+mn-ea"/>
                <a:cs typeface="+mn-cs"/>
              </a:rPr>
              <a:t>Our worship has ended—our Christian Witness begins!</a:t>
            </a: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3" name="Picture 2" descr="A flag and rose with text&#10;&#10;Description automatically generated">
            <a:extLst>
              <a:ext uri="{FF2B5EF4-FFF2-40B4-BE49-F238E27FC236}">
                <a16:creationId xmlns:a16="http://schemas.microsoft.com/office/drawing/2014/main" id="{91A7D713-15FA-4A4D-F4A1-1C68EA58C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35" y="4269295"/>
            <a:ext cx="2384965" cy="19452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AD88C-E7B5-4DCB-FD7B-BC22B2374EB6}"/>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0C60BAC6-40E0-54D0-0BC9-AE8547C38AD0}"/>
              </a:ext>
            </a:extLst>
          </p:cNvPr>
          <p:cNvSpPr txBox="1">
            <a:spLocks noChangeArrowheads="1"/>
          </p:cNvSpPr>
          <p:nvPr/>
        </p:nvSpPr>
        <p:spPr bwMode="auto">
          <a:xfrm>
            <a:off x="152401" y="685800"/>
            <a:ext cx="8991600" cy="430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May the nations praise you, O God.</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Yes, may all the nations praise you.</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Then the earth will yield its harvests, and God, our God, will richly bless us.</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With great joy and praise on our lips, let us worship God.</a:t>
            </a:r>
          </a:p>
        </p:txBody>
      </p:sp>
    </p:spTree>
    <p:extLst>
      <p:ext uri="{BB962C8B-B14F-4D97-AF65-F5344CB8AC3E}">
        <p14:creationId xmlns:p14="http://schemas.microsoft.com/office/powerpoint/2010/main" val="1540757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285750"/>
            <a:ext cx="8991600" cy="6286500"/>
          </a:xfrm>
        </p:spPr>
        <p:txBody>
          <a:bodyPr>
            <a:noAutofit/>
          </a:bodyPr>
          <a:lstStyle/>
          <a:p>
            <a:pPr marL="0" indent="0">
              <a:buFont typeface="Wingdings" panose="05000000000000000000" pitchFamily="2" charset="2"/>
              <a:buNone/>
              <a:defRPr/>
            </a:pPr>
            <a:r>
              <a:rPr lang="en-US" alt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262  God of the Ages, Whose Almighty Hand</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of the ages, whose almighty hand</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Leads forth in beauty all the starry band</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shining worlds in splendor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through the skies,</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Our grateful songs before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throne arise.</a:t>
            </a:r>
          </a:p>
          <a:p>
            <a:pPr marL="0" indent="0" algn="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endParaRPr lang="en-US"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23351-28EA-B941-E60F-5616B40F9732}"/>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FCFB6CB0-421C-24EA-6671-ACAAEF0B561E}"/>
              </a:ext>
            </a:extLst>
          </p:cNvPr>
          <p:cNvSpPr>
            <a:spLocks noGrp="1" noChangeArrowheads="1"/>
          </p:cNvSpPr>
          <p:nvPr>
            <p:ph type="body" idx="4294967295"/>
          </p:nvPr>
        </p:nvSpPr>
        <p:spPr>
          <a:xfrm>
            <a:off x="152400" y="0"/>
            <a:ext cx="8991600" cy="6286500"/>
          </a:xfrm>
        </p:spPr>
        <p:txBody>
          <a:bodyPr>
            <a:noAutofit/>
          </a:bodyPr>
          <a:lstStyle/>
          <a:p>
            <a:pPr marL="0" indent="0" algn="ctr">
              <a:lnSpc>
                <a:spcPct val="150000"/>
              </a:lnSpc>
              <a:spcBef>
                <a:spcPts val="0"/>
              </a:spcBef>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love divine hath led us in the past;</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this free land by Thee our lot is cast;</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 Thou our ruler, guardian,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guide and stay;</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Word our law, Thy paths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our chosen way.</a:t>
            </a:r>
          </a:p>
          <a:p>
            <a:pPr marL="0" indent="0" algn="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6F7CDD85-E52E-EA52-EC99-6CB1F532EB83}"/>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313092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66675" y="533400"/>
            <a:ext cx="9067800" cy="5162567"/>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From war’s alarms, from deadly pestilence,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 Thy strong arm our ever sure defense;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true religion in our hearts increase;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bounteous goodness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nourish us in peace.</a:t>
            </a:r>
          </a:p>
          <a:p>
            <a:pPr marL="0" indent="0" algn="ctr">
              <a:lnSpc>
                <a:spcPct val="150000"/>
              </a:lnSpc>
              <a:spcBef>
                <a:spcPts val="0"/>
              </a:spcBef>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endParaRPr lang="en-US" sz="20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E195E-2EFE-AEE1-7406-63018878B33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0129E23-8DBA-8DEF-DF14-F2B2F7F71A55}"/>
              </a:ext>
            </a:extLst>
          </p:cNvPr>
          <p:cNvSpPr/>
          <p:nvPr/>
        </p:nvSpPr>
        <p:spPr>
          <a:xfrm>
            <a:off x="76200" y="151179"/>
            <a:ext cx="9067800" cy="3685240"/>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Refresh Thy people on their toilsome way,</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Lead us from night to never-ending day;</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Fill all our lives with love and grace divine,</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glory, laud, and praise be ever Thine.</a:t>
            </a:r>
          </a:p>
        </p:txBody>
      </p:sp>
    </p:spTree>
    <p:extLst>
      <p:ext uri="{BB962C8B-B14F-4D97-AF65-F5344CB8AC3E}">
        <p14:creationId xmlns:p14="http://schemas.microsoft.com/office/powerpoint/2010/main" val="413024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0" y="0"/>
            <a:ext cx="90678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Almighty and merciful God, author of covenants and Creator of all creation, in baptism you promise us forgiveness and lead us to your Promised Land. We confess, we are a detour kind of people. We get sidetracked and venture off on our own adventures, sometimes unconcerned about whether you are leading us. . .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32886</TotalTime>
  <Words>2406</Words>
  <Application>Microsoft Office PowerPoint</Application>
  <PresentationFormat>Letter Paper (8.5x11 in)</PresentationFormat>
  <Paragraphs>219</Paragraphs>
  <Slides>36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1282</cp:revision>
  <cp:lastPrinted>2025-03-14T18:40:03Z</cp:lastPrinted>
  <dcterms:created xsi:type="dcterms:W3CDTF">2009-07-01T23:04:59Z</dcterms:created>
  <dcterms:modified xsi:type="dcterms:W3CDTF">2025-05-23T15:32:20Z</dcterms:modified>
</cp:coreProperties>
</file>