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7103" r:id="rId1"/>
  </p:sldMasterIdLst>
  <p:notesMasterIdLst>
    <p:notesMasterId r:id="rId39"/>
  </p:notesMasterIdLst>
  <p:handoutMasterIdLst>
    <p:handoutMasterId r:id="rId40"/>
  </p:handoutMasterIdLst>
  <p:sldIdLst>
    <p:sldId id="1149" r:id="rId2"/>
    <p:sldId id="955" r:id="rId3"/>
    <p:sldId id="1111" r:id="rId4"/>
    <p:sldId id="320" r:id="rId5"/>
    <p:sldId id="1228" r:id="rId6"/>
    <p:sldId id="1141" r:id="rId7"/>
    <p:sldId id="1175" r:id="rId8"/>
    <p:sldId id="1176" r:id="rId9"/>
    <p:sldId id="1177" r:id="rId10"/>
    <p:sldId id="721" r:id="rId11"/>
    <p:sldId id="1187" r:id="rId12"/>
    <p:sldId id="259" r:id="rId13"/>
    <p:sldId id="946" r:id="rId14"/>
    <p:sldId id="993" r:id="rId15"/>
    <p:sldId id="1218" r:id="rId16"/>
    <p:sldId id="984" r:id="rId17"/>
    <p:sldId id="905" r:id="rId18"/>
    <p:sldId id="1201" r:id="rId19"/>
    <p:sldId id="1229" r:id="rId20"/>
    <p:sldId id="1220" r:id="rId21"/>
    <p:sldId id="1230" r:id="rId22"/>
    <p:sldId id="921" r:id="rId23"/>
    <p:sldId id="939" r:id="rId24"/>
    <p:sldId id="942" r:id="rId25"/>
    <p:sldId id="711" r:id="rId26"/>
    <p:sldId id="716" r:id="rId27"/>
    <p:sldId id="1224" r:id="rId28"/>
    <p:sldId id="924" r:id="rId29"/>
    <p:sldId id="1005" r:id="rId30"/>
    <p:sldId id="1007" r:id="rId31"/>
    <p:sldId id="647" r:id="rId32"/>
    <p:sldId id="817" r:id="rId33"/>
    <p:sldId id="1071" r:id="rId34"/>
    <p:sldId id="823" r:id="rId35"/>
    <p:sldId id="825" r:id="rId36"/>
    <p:sldId id="1030" r:id="rId37"/>
    <p:sldId id="1031" r:id="rId38"/>
  </p:sldIdLst>
  <p:sldSz cx="9144000" cy="6858000" type="letter"/>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C4205B-24EB-4B92-A3FA-8EA023CF416E}" v="30" dt="2025-05-16T14:19:23.8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94" autoAdjust="0"/>
    <p:restoredTop sz="98718" autoAdjust="0"/>
  </p:normalViewPr>
  <p:slideViewPr>
    <p:cSldViewPr>
      <p:cViewPr varScale="1">
        <p:scale>
          <a:sx n="90" d="100"/>
          <a:sy n="90" d="100"/>
        </p:scale>
        <p:origin x="2286" y="3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9" d="100"/>
          <a:sy n="99" d="100"/>
        </p:scale>
        <p:origin x="271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rst Presbyterian Church, Blairstown, NJ" userId="96d466b960cbaa79" providerId="LiveId" clId="{1CC4205B-24EB-4B92-A3FA-8EA023CF416E}"/>
    <pc:docChg chg="undo custSel addSld delSld modSld sldOrd">
      <pc:chgData name="First Presbyterian Church, Blairstown, NJ" userId="96d466b960cbaa79" providerId="LiveId" clId="{1CC4205B-24EB-4B92-A3FA-8EA023CF416E}" dt="2025-05-16T15:23:36.912" v="302" actId="20577"/>
      <pc:docMkLst>
        <pc:docMk/>
      </pc:docMkLst>
      <pc:sldChg chg="modSp mod">
        <pc:chgData name="First Presbyterian Church, Blairstown, NJ" userId="96d466b960cbaa79" providerId="LiveId" clId="{1CC4205B-24EB-4B92-A3FA-8EA023CF416E}" dt="2025-05-15T19:31:33.925" v="53" actId="6549"/>
        <pc:sldMkLst>
          <pc:docMk/>
          <pc:sldMk cId="0" sldId="259"/>
        </pc:sldMkLst>
        <pc:spChg chg="mod">
          <ac:chgData name="First Presbyterian Church, Blairstown, NJ" userId="96d466b960cbaa79" providerId="LiveId" clId="{1CC4205B-24EB-4B92-A3FA-8EA023CF416E}" dt="2025-05-15T19:31:33.925" v="53" actId="6549"/>
          <ac:spMkLst>
            <pc:docMk/>
            <pc:sldMk cId="0" sldId="259"/>
            <ac:spMk id="8194" creationId="{BC6D61EA-6048-4BEF-91FB-A3938ABBBFCE}"/>
          </ac:spMkLst>
        </pc:spChg>
      </pc:sldChg>
      <pc:sldChg chg="modSp mod">
        <pc:chgData name="First Presbyterian Church, Blairstown, NJ" userId="96d466b960cbaa79" providerId="LiveId" clId="{1CC4205B-24EB-4B92-A3FA-8EA023CF416E}" dt="2025-05-15T19:28:30.128" v="38" actId="20577"/>
        <pc:sldMkLst>
          <pc:docMk/>
          <pc:sldMk cId="0" sldId="320"/>
        </pc:sldMkLst>
        <pc:spChg chg="mod">
          <ac:chgData name="First Presbyterian Church, Blairstown, NJ" userId="96d466b960cbaa79" providerId="LiveId" clId="{1CC4205B-24EB-4B92-A3FA-8EA023CF416E}" dt="2025-05-15T19:28:30.128" v="38" actId="20577"/>
          <ac:spMkLst>
            <pc:docMk/>
            <pc:sldMk cId="0" sldId="320"/>
            <ac:spMk id="7170" creationId="{8EF1FF12-5DC1-4FF4-9F10-6F883AD9071E}"/>
          </ac:spMkLst>
        </pc:spChg>
      </pc:sldChg>
      <pc:sldChg chg="addSp delSp modSp mod">
        <pc:chgData name="First Presbyterian Church, Blairstown, NJ" userId="96d466b960cbaa79" providerId="LiveId" clId="{1CC4205B-24EB-4B92-A3FA-8EA023CF416E}" dt="2025-05-16T13:51:02.915" v="157" actId="26606"/>
        <pc:sldMkLst>
          <pc:docMk/>
          <pc:sldMk cId="0" sldId="711"/>
        </pc:sldMkLst>
        <pc:spChg chg="del">
          <ac:chgData name="First Presbyterian Church, Blairstown, NJ" userId="96d466b960cbaa79" providerId="LiveId" clId="{1CC4205B-24EB-4B92-A3FA-8EA023CF416E}" dt="2025-05-16T13:50:50.951" v="152" actId="478"/>
          <ac:spMkLst>
            <pc:docMk/>
            <pc:sldMk cId="0" sldId="711"/>
            <ac:spMk id="15363" creationId="{0E6DD97C-87E5-1ED5-0A55-995AF462F373}"/>
          </ac:spMkLst>
        </pc:spChg>
        <pc:spChg chg="add">
          <ac:chgData name="First Presbyterian Church, Blairstown, NJ" userId="96d466b960cbaa79" providerId="LiveId" clId="{1CC4205B-24EB-4B92-A3FA-8EA023CF416E}" dt="2025-05-16T13:51:02.915" v="157" actId="26606"/>
          <ac:spMkLst>
            <pc:docMk/>
            <pc:sldMk cId="0" sldId="711"/>
            <ac:spMk id="21517" creationId="{5C56FD3A-4F39-4752-AC00-DB25CCA4ED73}"/>
          </ac:spMkLst>
        </pc:spChg>
        <pc:spChg chg="add">
          <ac:chgData name="First Presbyterian Church, Blairstown, NJ" userId="96d466b960cbaa79" providerId="LiveId" clId="{1CC4205B-24EB-4B92-A3FA-8EA023CF416E}" dt="2025-05-16T13:51:02.915" v="157" actId="26606"/>
          <ac:spMkLst>
            <pc:docMk/>
            <pc:sldMk cId="0" sldId="711"/>
            <ac:spMk id="21519" creationId="{772527DF-A25C-46B4-A5D9-BBE2E310ACAF}"/>
          </ac:spMkLst>
        </pc:spChg>
        <pc:picChg chg="add mod">
          <ac:chgData name="First Presbyterian Church, Blairstown, NJ" userId="96d466b960cbaa79" providerId="LiveId" clId="{1CC4205B-24EB-4B92-A3FA-8EA023CF416E}" dt="2025-05-16T13:51:02.915" v="157" actId="26606"/>
          <ac:picMkLst>
            <pc:docMk/>
            <pc:sldMk cId="0" sldId="711"/>
            <ac:picMk id="3" creationId="{A6739BC8-C197-3EDE-B353-E1C95E1B39F4}"/>
          </ac:picMkLst>
        </pc:picChg>
        <pc:picChg chg="del">
          <ac:chgData name="First Presbyterian Church, Blairstown, NJ" userId="96d466b960cbaa79" providerId="LiveId" clId="{1CC4205B-24EB-4B92-A3FA-8EA023CF416E}" dt="2025-05-16T13:50:51.615" v="153" actId="478"/>
          <ac:picMkLst>
            <pc:docMk/>
            <pc:sldMk cId="0" sldId="711"/>
            <ac:picMk id="21507" creationId="{7CAE77D9-5AC5-76AA-3FD0-E8D67AE581AC}"/>
          </ac:picMkLst>
        </pc:picChg>
        <pc:picChg chg="del">
          <ac:chgData name="First Presbyterian Church, Blairstown, NJ" userId="96d466b960cbaa79" providerId="LiveId" clId="{1CC4205B-24EB-4B92-A3FA-8EA023CF416E}" dt="2025-05-16T13:51:02.915" v="157" actId="26606"/>
          <ac:picMkLst>
            <pc:docMk/>
            <pc:sldMk cId="0" sldId="711"/>
            <ac:picMk id="21512" creationId="{00E47F43-F797-45EA-A343-2BEADF0F1E7D}"/>
          </ac:picMkLst>
        </pc:picChg>
      </pc:sldChg>
      <pc:sldChg chg="del">
        <pc:chgData name="First Presbyterian Church, Blairstown, NJ" userId="96d466b960cbaa79" providerId="LiveId" clId="{1CC4205B-24EB-4B92-A3FA-8EA023CF416E}" dt="2025-05-16T13:59:37.955" v="205" actId="47"/>
        <pc:sldMkLst>
          <pc:docMk/>
          <pc:sldMk cId="0" sldId="712"/>
        </pc:sldMkLst>
      </pc:sldChg>
      <pc:sldChg chg="del">
        <pc:chgData name="First Presbyterian Church, Blairstown, NJ" userId="96d466b960cbaa79" providerId="LiveId" clId="{1CC4205B-24EB-4B92-A3FA-8EA023CF416E}" dt="2025-05-16T14:01:19.857" v="217" actId="47"/>
        <pc:sldMkLst>
          <pc:docMk/>
          <pc:sldMk cId="0" sldId="713"/>
        </pc:sldMkLst>
      </pc:sldChg>
      <pc:sldChg chg="del">
        <pc:chgData name="First Presbyterian Church, Blairstown, NJ" userId="96d466b960cbaa79" providerId="LiveId" clId="{1CC4205B-24EB-4B92-A3FA-8EA023CF416E}" dt="2025-05-16T13:59:37.955" v="205" actId="47"/>
        <pc:sldMkLst>
          <pc:docMk/>
          <pc:sldMk cId="0" sldId="714"/>
        </pc:sldMkLst>
      </pc:sldChg>
      <pc:sldChg chg="del">
        <pc:chgData name="First Presbyterian Church, Blairstown, NJ" userId="96d466b960cbaa79" providerId="LiveId" clId="{1CC4205B-24EB-4B92-A3FA-8EA023CF416E}" dt="2025-05-16T13:59:37.955" v="205" actId="47"/>
        <pc:sldMkLst>
          <pc:docMk/>
          <pc:sldMk cId="0" sldId="715"/>
        </pc:sldMkLst>
      </pc:sldChg>
      <pc:sldChg chg="modSp mod">
        <pc:chgData name="First Presbyterian Church, Blairstown, NJ" userId="96d466b960cbaa79" providerId="LiveId" clId="{1CC4205B-24EB-4B92-A3FA-8EA023CF416E}" dt="2025-05-16T14:00:16.975" v="215" actId="121"/>
        <pc:sldMkLst>
          <pc:docMk/>
          <pc:sldMk cId="0" sldId="716"/>
        </pc:sldMkLst>
        <pc:spChg chg="mod">
          <ac:chgData name="First Presbyterian Church, Blairstown, NJ" userId="96d466b960cbaa79" providerId="LiveId" clId="{1CC4205B-24EB-4B92-A3FA-8EA023CF416E}" dt="2025-05-16T14:00:16.975" v="215" actId="121"/>
          <ac:spMkLst>
            <pc:docMk/>
            <pc:sldMk cId="0" sldId="716"/>
            <ac:spMk id="3" creationId="{A41AABEA-2793-88D4-1F59-3B3C5A3DF19A}"/>
          </ac:spMkLst>
        </pc:spChg>
      </pc:sldChg>
      <pc:sldChg chg="del">
        <pc:chgData name="First Presbyterian Church, Blairstown, NJ" userId="96d466b960cbaa79" providerId="LiveId" clId="{1CC4205B-24EB-4B92-A3FA-8EA023CF416E}" dt="2025-05-16T14:01:24.108" v="219" actId="47"/>
        <pc:sldMkLst>
          <pc:docMk/>
          <pc:sldMk cId="0" sldId="717"/>
        </pc:sldMkLst>
      </pc:sldChg>
      <pc:sldChg chg="modSp mod">
        <pc:chgData name="First Presbyterian Church, Blairstown, NJ" userId="96d466b960cbaa79" providerId="LiveId" clId="{1CC4205B-24EB-4B92-A3FA-8EA023CF416E}" dt="2025-05-15T19:31:11.282" v="46" actId="121"/>
        <pc:sldMkLst>
          <pc:docMk/>
          <pc:sldMk cId="0" sldId="721"/>
        </pc:sldMkLst>
        <pc:spChg chg="mod">
          <ac:chgData name="First Presbyterian Church, Blairstown, NJ" userId="96d466b960cbaa79" providerId="LiveId" clId="{1CC4205B-24EB-4B92-A3FA-8EA023CF416E}" dt="2025-05-15T19:31:11.282" v="46" actId="121"/>
          <ac:spMkLst>
            <pc:docMk/>
            <pc:sldMk cId="0" sldId="721"/>
            <ac:spMk id="82948" creationId="{4CF610CB-4F8E-432E-8410-39C18A313456}"/>
          </ac:spMkLst>
        </pc:spChg>
      </pc:sldChg>
      <pc:sldChg chg="del">
        <pc:chgData name="First Presbyterian Church, Blairstown, NJ" userId="96d466b960cbaa79" providerId="LiveId" clId="{1CC4205B-24EB-4B92-A3FA-8EA023CF416E}" dt="2025-05-16T13:59:37.955" v="205" actId="47"/>
        <pc:sldMkLst>
          <pc:docMk/>
          <pc:sldMk cId="0" sldId="722"/>
        </pc:sldMkLst>
      </pc:sldChg>
      <pc:sldChg chg="del">
        <pc:chgData name="First Presbyterian Church, Blairstown, NJ" userId="96d466b960cbaa79" providerId="LiveId" clId="{1CC4205B-24EB-4B92-A3FA-8EA023CF416E}" dt="2025-05-16T13:59:37.955" v="205" actId="47"/>
        <pc:sldMkLst>
          <pc:docMk/>
          <pc:sldMk cId="0" sldId="723"/>
        </pc:sldMkLst>
      </pc:sldChg>
      <pc:sldChg chg="del">
        <pc:chgData name="First Presbyterian Church, Blairstown, NJ" userId="96d466b960cbaa79" providerId="LiveId" clId="{1CC4205B-24EB-4B92-A3FA-8EA023CF416E}" dt="2025-05-16T14:01:26.755" v="220" actId="47"/>
        <pc:sldMkLst>
          <pc:docMk/>
          <pc:sldMk cId="0" sldId="725"/>
        </pc:sldMkLst>
      </pc:sldChg>
      <pc:sldChg chg="del">
        <pc:chgData name="First Presbyterian Church, Blairstown, NJ" userId="96d466b960cbaa79" providerId="LiveId" clId="{1CC4205B-24EB-4B92-A3FA-8EA023CF416E}" dt="2025-05-16T13:59:37.955" v="205" actId="47"/>
        <pc:sldMkLst>
          <pc:docMk/>
          <pc:sldMk cId="0" sldId="726"/>
        </pc:sldMkLst>
      </pc:sldChg>
      <pc:sldChg chg="del">
        <pc:chgData name="First Presbyterian Church, Blairstown, NJ" userId="96d466b960cbaa79" providerId="LiveId" clId="{1CC4205B-24EB-4B92-A3FA-8EA023CF416E}" dt="2025-05-16T14:03:48.611" v="225" actId="47"/>
        <pc:sldMkLst>
          <pc:docMk/>
          <pc:sldMk cId="0" sldId="766"/>
        </pc:sldMkLst>
      </pc:sldChg>
      <pc:sldChg chg="modSp add mod">
        <pc:chgData name="First Presbyterian Church, Blairstown, NJ" userId="96d466b960cbaa79" providerId="LiveId" clId="{1CC4205B-24EB-4B92-A3FA-8EA023CF416E}" dt="2025-05-16T14:31:43.539" v="292" actId="20577"/>
        <pc:sldMkLst>
          <pc:docMk/>
          <pc:sldMk cId="0" sldId="817"/>
        </pc:sldMkLst>
        <pc:spChg chg="mod">
          <ac:chgData name="First Presbyterian Church, Blairstown, NJ" userId="96d466b960cbaa79" providerId="LiveId" clId="{1CC4205B-24EB-4B92-A3FA-8EA023CF416E}" dt="2025-05-16T14:31:43.539" v="292" actId="20577"/>
          <ac:spMkLst>
            <pc:docMk/>
            <pc:sldMk cId="0" sldId="817"/>
            <ac:spMk id="25602" creationId="{3C1CF077-8A5F-4010-AF46-0919BC272DA2}"/>
          </ac:spMkLst>
        </pc:spChg>
      </pc:sldChg>
      <pc:sldChg chg="modSp add mod">
        <pc:chgData name="First Presbyterian Church, Blairstown, NJ" userId="96d466b960cbaa79" providerId="LiveId" clId="{1CC4205B-24EB-4B92-A3FA-8EA023CF416E}" dt="2025-05-16T14:31:50.723" v="299" actId="20577"/>
        <pc:sldMkLst>
          <pc:docMk/>
          <pc:sldMk cId="433221523" sldId="823"/>
        </pc:sldMkLst>
        <pc:spChg chg="mod">
          <ac:chgData name="First Presbyterian Church, Blairstown, NJ" userId="96d466b960cbaa79" providerId="LiveId" clId="{1CC4205B-24EB-4B92-A3FA-8EA023CF416E}" dt="2025-05-16T14:31:50.723" v="299" actId="20577"/>
          <ac:spMkLst>
            <pc:docMk/>
            <pc:sldMk cId="433221523" sldId="823"/>
            <ac:spMk id="25602" creationId="{3C1CF077-8A5F-4010-AF46-0919BC272DA2}"/>
          </ac:spMkLst>
        </pc:spChg>
      </pc:sldChg>
      <pc:sldChg chg="add">
        <pc:chgData name="First Presbyterian Church, Blairstown, NJ" userId="96d466b960cbaa79" providerId="LiveId" clId="{1CC4205B-24EB-4B92-A3FA-8EA023CF416E}" dt="2025-05-16T14:03:40.096" v="224"/>
        <pc:sldMkLst>
          <pc:docMk/>
          <pc:sldMk cId="2489141578" sldId="825"/>
        </pc:sldMkLst>
      </pc:sldChg>
      <pc:sldChg chg="del">
        <pc:chgData name="First Presbyterian Church, Blairstown, NJ" userId="96d466b960cbaa79" providerId="LiveId" clId="{1CC4205B-24EB-4B92-A3FA-8EA023CF416E}" dt="2025-05-15T19:23:23.797" v="0" actId="47"/>
        <pc:sldMkLst>
          <pc:docMk/>
          <pc:sldMk cId="33463152" sldId="826"/>
        </pc:sldMkLst>
      </pc:sldChg>
      <pc:sldChg chg="del">
        <pc:chgData name="First Presbyterian Church, Blairstown, NJ" userId="96d466b960cbaa79" providerId="LiveId" clId="{1CC4205B-24EB-4B92-A3FA-8EA023CF416E}" dt="2025-05-15T19:30:50.079" v="42" actId="47"/>
        <pc:sldMkLst>
          <pc:docMk/>
          <pc:sldMk cId="4289900238" sldId="891"/>
        </pc:sldMkLst>
      </pc:sldChg>
      <pc:sldChg chg="modSp mod">
        <pc:chgData name="First Presbyterian Church, Blairstown, NJ" userId="96d466b960cbaa79" providerId="LiveId" clId="{1CC4205B-24EB-4B92-A3FA-8EA023CF416E}" dt="2025-05-15T19:36:11.223" v="69" actId="20577"/>
        <pc:sldMkLst>
          <pc:docMk/>
          <pc:sldMk cId="1174558784" sldId="905"/>
        </pc:sldMkLst>
        <pc:spChg chg="mod">
          <ac:chgData name="First Presbyterian Church, Blairstown, NJ" userId="96d466b960cbaa79" providerId="LiveId" clId="{1CC4205B-24EB-4B92-A3FA-8EA023CF416E}" dt="2025-05-15T19:36:11.223" v="69" actId="20577"/>
          <ac:spMkLst>
            <pc:docMk/>
            <pc:sldMk cId="1174558784" sldId="905"/>
            <ac:spMk id="17410" creationId="{4532FAAA-3A0F-4CF3-BD4A-7E5B879733B0}"/>
          </ac:spMkLst>
        </pc:spChg>
      </pc:sldChg>
      <pc:sldChg chg="modSp mod">
        <pc:chgData name="First Presbyterian Church, Blairstown, NJ" userId="96d466b960cbaa79" providerId="LiveId" clId="{1CC4205B-24EB-4B92-A3FA-8EA023CF416E}" dt="2025-05-15T19:41:00.031" v="115" actId="21"/>
        <pc:sldMkLst>
          <pc:docMk/>
          <pc:sldMk cId="2704173309" sldId="921"/>
        </pc:sldMkLst>
        <pc:spChg chg="mod">
          <ac:chgData name="First Presbyterian Church, Blairstown, NJ" userId="96d466b960cbaa79" providerId="LiveId" clId="{1CC4205B-24EB-4B92-A3FA-8EA023CF416E}" dt="2025-05-15T19:41:00.031" v="115" actId="21"/>
          <ac:spMkLst>
            <pc:docMk/>
            <pc:sldMk cId="2704173309" sldId="921"/>
            <ac:spMk id="17410" creationId="{4532FAAA-3A0F-4CF3-BD4A-7E5B879733B0}"/>
          </ac:spMkLst>
        </pc:spChg>
      </pc:sldChg>
      <pc:sldChg chg="modSp add mod">
        <pc:chgData name="First Presbyterian Church, Blairstown, NJ" userId="96d466b960cbaa79" providerId="LiveId" clId="{1CC4205B-24EB-4B92-A3FA-8EA023CF416E}" dt="2025-05-16T14:28:54.231" v="269" actId="20577"/>
        <pc:sldMkLst>
          <pc:docMk/>
          <pc:sldMk cId="2840853535" sldId="924"/>
        </pc:sldMkLst>
        <pc:spChg chg="mod">
          <ac:chgData name="First Presbyterian Church, Blairstown, NJ" userId="96d466b960cbaa79" providerId="LiveId" clId="{1CC4205B-24EB-4B92-A3FA-8EA023CF416E}" dt="2025-05-16T14:28:54.231" v="269" actId="20577"/>
          <ac:spMkLst>
            <pc:docMk/>
            <pc:sldMk cId="2840853535" sldId="924"/>
            <ac:spMk id="14338" creationId="{E04D0EAF-1FA6-B6FF-EDAC-308F48DD72D2}"/>
          </ac:spMkLst>
        </pc:spChg>
      </pc:sldChg>
      <pc:sldChg chg="del">
        <pc:chgData name="First Presbyterian Church, Blairstown, NJ" userId="96d466b960cbaa79" providerId="LiveId" clId="{1CC4205B-24EB-4B92-A3FA-8EA023CF416E}" dt="2025-05-16T14:02:55.955" v="223" actId="47"/>
        <pc:sldMkLst>
          <pc:docMk/>
          <pc:sldMk cId="0" sldId="929"/>
        </pc:sldMkLst>
      </pc:sldChg>
      <pc:sldChg chg="del">
        <pc:chgData name="First Presbyterian Church, Blairstown, NJ" userId="96d466b960cbaa79" providerId="LiveId" clId="{1CC4205B-24EB-4B92-A3FA-8EA023CF416E}" dt="2025-05-16T14:02:55.955" v="223" actId="47"/>
        <pc:sldMkLst>
          <pc:docMk/>
          <pc:sldMk cId="0" sldId="930"/>
        </pc:sldMkLst>
      </pc:sldChg>
      <pc:sldChg chg="del">
        <pc:chgData name="First Presbyterian Church, Blairstown, NJ" userId="96d466b960cbaa79" providerId="LiveId" clId="{1CC4205B-24EB-4B92-A3FA-8EA023CF416E}" dt="2025-05-16T14:02:55.955" v="223" actId="47"/>
        <pc:sldMkLst>
          <pc:docMk/>
          <pc:sldMk cId="0" sldId="931"/>
        </pc:sldMkLst>
      </pc:sldChg>
      <pc:sldChg chg="del">
        <pc:chgData name="First Presbyterian Church, Blairstown, NJ" userId="96d466b960cbaa79" providerId="LiveId" clId="{1CC4205B-24EB-4B92-A3FA-8EA023CF416E}" dt="2025-05-16T14:02:55.955" v="223" actId="47"/>
        <pc:sldMkLst>
          <pc:docMk/>
          <pc:sldMk cId="0" sldId="932"/>
        </pc:sldMkLst>
      </pc:sldChg>
      <pc:sldChg chg="modSp mod">
        <pc:chgData name="First Presbyterian Church, Blairstown, NJ" userId="96d466b960cbaa79" providerId="LiveId" clId="{1CC4205B-24EB-4B92-A3FA-8EA023CF416E}" dt="2025-05-15T19:41:03.111" v="116"/>
        <pc:sldMkLst>
          <pc:docMk/>
          <pc:sldMk cId="1203527857" sldId="939"/>
        </pc:sldMkLst>
        <pc:spChg chg="mod">
          <ac:chgData name="First Presbyterian Church, Blairstown, NJ" userId="96d466b960cbaa79" providerId="LiveId" clId="{1CC4205B-24EB-4B92-A3FA-8EA023CF416E}" dt="2025-05-15T19:41:03.111" v="116"/>
          <ac:spMkLst>
            <pc:docMk/>
            <pc:sldMk cId="1203527857" sldId="939"/>
            <ac:spMk id="17410" creationId="{4532FAAA-3A0F-4CF3-BD4A-7E5B879733B0}"/>
          </ac:spMkLst>
        </pc:spChg>
      </pc:sldChg>
      <pc:sldChg chg="addSp delSp modSp mod">
        <pc:chgData name="First Presbyterian Church, Blairstown, NJ" userId="96d466b960cbaa79" providerId="LiveId" clId="{1CC4205B-24EB-4B92-A3FA-8EA023CF416E}" dt="2025-05-16T14:45:04.410" v="300" actId="207"/>
        <pc:sldMkLst>
          <pc:docMk/>
          <pc:sldMk cId="2984762322" sldId="942"/>
        </pc:sldMkLst>
        <pc:spChg chg="mod">
          <ac:chgData name="First Presbyterian Church, Blairstown, NJ" userId="96d466b960cbaa79" providerId="LiveId" clId="{1CC4205B-24EB-4B92-A3FA-8EA023CF416E}" dt="2025-05-16T14:45:04.410" v="300" actId="207"/>
          <ac:spMkLst>
            <pc:docMk/>
            <pc:sldMk cId="2984762322" sldId="942"/>
            <ac:spMk id="20482" creationId="{C80FA143-5C2D-9F78-FA4B-0A8D485387E3}"/>
          </ac:spMkLst>
        </pc:spChg>
        <pc:spChg chg="ord">
          <ac:chgData name="First Presbyterian Church, Blairstown, NJ" userId="96d466b960cbaa79" providerId="LiveId" clId="{1CC4205B-24EB-4B92-A3FA-8EA023CF416E}" dt="2025-05-16T13:55:51.215" v="175" actId="26606"/>
          <ac:spMkLst>
            <pc:docMk/>
            <pc:sldMk cId="2984762322" sldId="942"/>
            <ac:spMk id="20484" creationId="{6F651DD5-F7FB-F340-9570-0A659C803D91}"/>
          </ac:spMkLst>
        </pc:spChg>
        <pc:spChg chg="add del">
          <ac:chgData name="First Presbyterian Church, Blairstown, NJ" userId="96d466b960cbaa79" providerId="LiveId" clId="{1CC4205B-24EB-4B92-A3FA-8EA023CF416E}" dt="2025-05-16T13:55:51.215" v="175" actId="26606"/>
          <ac:spMkLst>
            <pc:docMk/>
            <pc:sldMk cId="2984762322" sldId="942"/>
            <ac:spMk id="20524" creationId="{50C008F6-30C6-43D3-8741-959ED0C272E6}"/>
          </ac:spMkLst>
        </pc:spChg>
        <pc:picChg chg="add del mod">
          <ac:chgData name="First Presbyterian Church, Blairstown, NJ" userId="96d466b960cbaa79" providerId="LiveId" clId="{1CC4205B-24EB-4B92-A3FA-8EA023CF416E}" dt="2025-05-16T13:55:03.690" v="163" actId="478"/>
          <ac:picMkLst>
            <pc:docMk/>
            <pc:sldMk cId="2984762322" sldId="942"/>
            <ac:picMk id="3" creationId="{0D5F4C72-4A2B-1978-2801-BD58BFC8DED6}"/>
          </ac:picMkLst>
        </pc:picChg>
        <pc:picChg chg="del">
          <ac:chgData name="First Presbyterian Church, Blairstown, NJ" userId="96d466b960cbaa79" providerId="LiveId" clId="{1CC4205B-24EB-4B92-A3FA-8EA023CF416E}" dt="2025-05-15T21:22:34.036" v="151" actId="478"/>
          <ac:picMkLst>
            <pc:docMk/>
            <pc:sldMk cId="2984762322" sldId="942"/>
            <ac:picMk id="4" creationId="{18FA2EC5-4F84-A17A-1769-D1F39FA9E0CD}"/>
          </ac:picMkLst>
        </pc:picChg>
        <pc:picChg chg="add mod">
          <ac:chgData name="First Presbyterian Church, Blairstown, NJ" userId="96d466b960cbaa79" providerId="LiveId" clId="{1CC4205B-24EB-4B92-A3FA-8EA023CF416E}" dt="2025-05-16T13:55:51.215" v="175" actId="26606"/>
          <ac:picMkLst>
            <pc:docMk/>
            <pc:sldMk cId="2984762322" sldId="942"/>
            <ac:picMk id="5" creationId="{CE30228D-FF32-48A0-C603-DF35653DC552}"/>
          </ac:picMkLst>
        </pc:picChg>
        <pc:picChg chg="add mod">
          <ac:chgData name="First Presbyterian Church, Blairstown, NJ" userId="96d466b960cbaa79" providerId="LiveId" clId="{1CC4205B-24EB-4B92-A3FA-8EA023CF416E}" dt="2025-05-16T13:58:59.015" v="191" actId="1076"/>
          <ac:picMkLst>
            <pc:docMk/>
            <pc:sldMk cId="2984762322" sldId="942"/>
            <ac:picMk id="7" creationId="{8BA9DA5C-68F9-8121-5FE9-6E74A92DECBD}"/>
          </ac:picMkLst>
        </pc:picChg>
        <pc:picChg chg="add del">
          <ac:chgData name="First Presbyterian Church, Blairstown, NJ" userId="96d466b960cbaa79" providerId="LiveId" clId="{1CC4205B-24EB-4B92-A3FA-8EA023CF416E}" dt="2025-05-16T13:55:51.215" v="175" actId="26606"/>
          <ac:picMkLst>
            <pc:docMk/>
            <pc:sldMk cId="2984762322" sldId="942"/>
            <ac:picMk id="20520" creationId="{B536FA4E-0152-4E27-91DA-0FC22D1846BB}"/>
          </ac:picMkLst>
        </pc:picChg>
        <pc:picChg chg="add del">
          <ac:chgData name="First Presbyterian Church, Blairstown, NJ" userId="96d466b960cbaa79" providerId="LiveId" clId="{1CC4205B-24EB-4B92-A3FA-8EA023CF416E}" dt="2025-05-16T13:55:43.620" v="173" actId="26606"/>
          <ac:picMkLst>
            <pc:docMk/>
            <pc:sldMk cId="2984762322" sldId="942"/>
            <ac:picMk id="20522" creationId="{B536FA4E-0152-4E27-91DA-0FC22D1846BB}"/>
          </ac:picMkLst>
        </pc:picChg>
        <pc:picChg chg="add del">
          <ac:chgData name="First Presbyterian Church, Blairstown, NJ" userId="96d466b960cbaa79" providerId="LiveId" clId="{1CC4205B-24EB-4B92-A3FA-8EA023CF416E}" dt="2025-05-16T13:55:20.055" v="169" actId="26606"/>
          <ac:picMkLst>
            <pc:docMk/>
            <pc:sldMk cId="2984762322" sldId="942"/>
            <ac:picMk id="20525" creationId="{B536FA4E-0152-4E27-91DA-0FC22D1846BB}"/>
          </ac:picMkLst>
        </pc:picChg>
      </pc:sldChg>
      <pc:sldChg chg="modSp mod">
        <pc:chgData name="First Presbyterian Church, Blairstown, NJ" userId="96d466b960cbaa79" providerId="LiveId" clId="{1CC4205B-24EB-4B92-A3FA-8EA023CF416E}" dt="2025-05-15T19:23:27.753" v="1" actId="6549"/>
        <pc:sldMkLst>
          <pc:docMk/>
          <pc:sldMk cId="2803040606" sldId="955"/>
        </pc:sldMkLst>
        <pc:spChg chg="mod">
          <ac:chgData name="First Presbyterian Church, Blairstown, NJ" userId="96d466b960cbaa79" providerId="LiveId" clId="{1CC4205B-24EB-4B92-A3FA-8EA023CF416E}" dt="2025-05-15T19:23:27.753" v="1" actId="6549"/>
          <ac:spMkLst>
            <pc:docMk/>
            <pc:sldMk cId="2803040606" sldId="955"/>
            <ac:spMk id="7172" creationId="{CF3D2530-5B93-AA39-6862-E0E85C7C24F3}"/>
          </ac:spMkLst>
        </pc:spChg>
      </pc:sldChg>
      <pc:sldChg chg="del">
        <pc:chgData name="First Presbyterian Church, Blairstown, NJ" userId="96d466b960cbaa79" providerId="LiveId" clId="{1CC4205B-24EB-4B92-A3FA-8EA023CF416E}" dt="2025-05-16T14:03:48.611" v="225" actId="47"/>
        <pc:sldMkLst>
          <pc:docMk/>
          <pc:sldMk cId="291126500" sldId="957"/>
        </pc:sldMkLst>
      </pc:sldChg>
      <pc:sldChg chg="add">
        <pc:chgData name="First Presbyterian Church, Blairstown, NJ" userId="96d466b960cbaa79" providerId="LiveId" clId="{1CC4205B-24EB-4B92-A3FA-8EA023CF416E}" dt="2025-05-15T19:32:42.211" v="57"/>
        <pc:sldMkLst>
          <pc:docMk/>
          <pc:sldMk cId="0" sldId="984"/>
        </pc:sldMkLst>
      </pc:sldChg>
      <pc:sldChg chg="add">
        <pc:chgData name="First Presbyterian Church, Blairstown, NJ" userId="96d466b960cbaa79" providerId="LiveId" clId="{1CC4205B-24EB-4B92-A3FA-8EA023CF416E}" dt="2025-05-16T14:02:49.635" v="222"/>
        <pc:sldMkLst>
          <pc:docMk/>
          <pc:sldMk cId="2919330157" sldId="1005"/>
        </pc:sldMkLst>
      </pc:sldChg>
      <pc:sldChg chg="add">
        <pc:chgData name="First Presbyterian Church, Blairstown, NJ" userId="96d466b960cbaa79" providerId="LiveId" clId="{1CC4205B-24EB-4B92-A3FA-8EA023CF416E}" dt="2025-05-16T14:02:49.635" v="222"/>
        <pc:sldMkLst>
          <pc:docMk/>
          <pc:sldMk cId="890797718" sldId="1007"/>
        </pc:sldMkLst>
      </pc:sldChg>
      <pc:sldChg chg="add">
        <pc:chgData name="First Presbyterian Church, Blairstown, NJ" userId="96d466b960cbaa79" providerId="LiveId" clId="{1CC4205B-24EB-4B92-A3FA-8EA023CF416E}" dt="2025-05-16T14:19:23.831" v="226"/>
        <pc:sldMkLst>
          <pc:docMk/>
          <pc:sldMk cId="1459551726" sldId="1030"/>
        </pc:sldMkLst>
      </pc:sldChg>
      <pc:sldChg chg="add">
        <pc:chgData name="First Presbyterian Church, Blairstown, NJ" userId="96d466b960cbaa79" providerId="LiveId" clId="{1CC4205B-24EB-4B92-A3FA-8EA023CF416E}" dt="2025-05-16T14:19:23.831" v="226"/>
        <pc:sldMkLst>
          <pc:docMk/>
          <pc:sldMk cId="148420068" sldId="1031"/>
        </pc:sldMkLst>
      </pc:sldChg>
      <pc:sldChg chg="modSp add mod">
        <pc:chgData name="First Presbyterian Church, Blairstown, NJ" userId="96d466b960cbaa79" providerId="LiveId" clId="{1CC4205B-24EB-4B92-A3FA-8EA023CF416E}" dt="2025-05-16T14:31:32.987" v="286" actId="6549"/>
        <pc:sldMkLst>
          <pc:docMk/>
          <pc:sldMk cId="1029912824" sldId="1071"/>
        </pc:sldMkLst>
        <pc:spChg chg="mod">
          <ac:chgData name="First Presbyterian Church, Blairstown, NJ" userId="96d466b960cbaa79" providerId="LiveId" clId="{1CC4205B-24EB-4B92-A3FA-8EA023CF416E}" dt="2025-05-16T14:31:32.987" v="286" actId="6549"/>
          <ac:spMkLst>
            <pc:docMk/>
            <pc:sldMk cId="1029912824" sldId="1071"/>
            <ac:spMk id="25602" creationId="{3C1CF077-8A5F-4010-AF46-0919BC272DA2}"/>
          </ac:spMkLst>
        </pc:spChg>
      </pc:sldChg>
      <pc:sldChg chg="add ord">
        <pc:chgData name="First Presbyterian Church, Blairstown, NJ" userId="96d466b960cbaa79" providerId="LiveId" clId="{1CC4205B-24EB-4B92-A3FA-8EA023CF416E}" dt="2025-05-15T19:24:01.946" v="4"/>
        <pc:sldMkLst>
          <pc:docMk/>
          <pc:sldMk cId="2863064506" sldId="1111"/>
        </pc:sldMkLst>
      </pc:sldChg>
      <pc:sldChg chg="modSp add mod">
        <pc:chgData name="First Presbyterian Church, Blairstown, NJ" userId="96d466b960cbaa79" providerId="LiveId" clId="{1CC4205B-24EB-4B92-A3FA-8EA023CF416E}" dt="2025-05-16T14:23:41.139" v="254" actId="20577"/>
        <pc:sldMkLst>
          <pc:docMk/>
          <pc:sldMk cId="0" sldId="1141"/>
        </pc:sldMkLst>
        <pc:spChg chg="mod">
          <ac:chgData name="First Presbyterian Church, Blairstown, NJ" userId="96d466b960cbaa79" providerId="LiveId" clId="{1CC4205B-24EB-4B92-A3FA-8EA023CF416E}" dt="2025-05-16T14:23:41.139" v="254" actId="20577"/>
          <ac:spMkLst>
            <pc:docMk/>
            <pc:sldMk cId="0" sldId="1141"/>
            <ac:spMk id="66563" creationId="{8DB0BB0B-E6E4-8AA6-5CFF-A3D10CCDE3A3}"/>
          </ac:spMkLst>
        </pc:spChg>
      </pc:sldChg>
      <pc:sldChg chg="add">
        <pc:chgData name="First Presbyterian Church, Blairstown, NJ" userId="96d466b960cbaa79" providerId="LiveId" clId="{1CC4205B-24EB-4B92-A3FA-8EA023CF416E}" dt="2025-05-15T19:30:43.963" v="41"/>
        <pc:sldMkLst>
          <pc:docMk/>
          <pc:sldMk cId="3130927691" sldId="1175"/>
        </pc:sldMkLst>
      </pc:sldChg>
      <pc:sldChg chg="add">
        <pc:chgData name="First Presbyterian Church, Blairstown, NJ" userId="96d466b960cbaa79" providerId="LiveId" clId="{1CC4205B-24EB-4B92-A3FA-8EA023CF416E}" dt="2025-05-15T19:30:43.963" v="41"/>
        <pc:sldMkLst>
          <pc:docMk/>
          <pc:sldMk cId="0" sldId="1176"/>
        </pc:sldMkLst>
      </pc:sldChg>
      <pc:sldChg chg="add">
        <pc:chgData name="First Presbyterian Church, Blairstown, NJ" userId="96d466b960cbaa79" providerId="LiveId" clId="{1CC4205B-24EB-4B92-A3FA-8EA023CF416E}" dt="2025-05-15T19:30:43.963" v="41"/>
        <pc:sldMkLst>
          <pc:docMk/>
          <pc:sldMk cId="4130242028" sldId="1177"/>
        </pc:sldMkLst>
      </pc:sldChg>
      <pc:sldChg chg="modSp mod">
        <pc:chgData name="First Presbyterian Church, Blairstown, NJ" userId="96d466b960cbaa79" providerId="LiveId" clId="{1CC4205B-24EB-4B92-A3FA-8EA023CF416E}" dt="2025-05-16T15:23:36.912" v="302" actId="20577"/>
        <pc:sldMkLst>
          <pc:docMk/>
          <pc:sldMk cId="1270806817" sldId="1187"/>
        </pc:sldMkLst>
        <pc:spChg chg="mod">
          <ac:chgData name="First Presbyterian Church, Blairstown, NJ" userId="96d466b960cbaa79" providerId="LiveId" clId="{1CC4205B-24EB-4B92-A3FA-8EA023CF416E}" dt="2025-05-16T15:23:36.912" v="302" actId="20577"/>
          <ac:spMkLst>
            <pc:docMk/>
            <pc:sldMk cId="1270806817" sldId="1187"/>
            <ac:spMk id="82948" creationId="{398E00B3-AF19-AFE8-05F2-D28C0BE74F6E}"/>
          </ac:spMkLst>
        </pc:spChg>
      </pc:sldChg>
      <pc:sldChg chg="modSp mod">
        <pc:chgData name="First Presbyterian Church, Blairstown, NJ" userId="96d466b960cbaa79" providerId="LiveId" clId="{1CC4205B-24EB-4B92-A3FA-8EA023CF416E}" dt="2025-05-15T19:36:29.595" v="73" actId="21"/>
        <pc:sldMkLst>
          <pc:docMk/>
          <pc:sldMk cId="3350423130" sldId="1201"/>
        </pc:sldMkLst>
        <pc:spChg chg="mod">
          <ac:chgData name="First Presbyterian Church, Blairstown, NJ" userId="96d466b960cbaa79" providerId="LiveId" clId="{1CC4205B-24EB-4B92-A3FA-8EA023CF416E}" dt="2025-05-15T19:36:29.595" v="73" actId="21"/>
          <ac:spMkLst>
            <pc:docMk/>
            <pc:sldMk cId="3350423130" sldId="1201"/>
            <ac:spMk id="17410" creationId="{B98098F5-6883-27FA-90CE-275659CBB152}"/>
          </ac:spMkLst>
        </pc:spChg>
      </pc:sldChg>
      <pc:sldChg chg="del">
        <pc:chgData name="First Presbyterian Church, Blairstown, NJ" userId="96d466b960cbaa79" providerId="LiveId" clId="{1CC4205B-24EB-4B92-A3FA-8EA023CF416E}" dt="2025-05-15T19:30:50.079" v="42" actId="47"/>
        <pc:sldMkLst>
          <pc:docMk/>
          <pc:sldMk cId="4277881834" sldId="1203"/>
        </pc:sldMkLst>
      </pc:sldChg>
      <pc:sldChg chg="modSp del mod">
        <pc:chgData name="First Presbyterian Church, Blairstown, NJ" userId="96d466b960cbaa79" providerId="LiveId" clId="{1CC4205B-24EB-4B92-A3FA-8EA023CF416E}" dt="2025-05-15T19:41:27.832" v="117" actId="47"/>
        <pc:sldMkLst>
          <pc:docMk/>
          <pc:sldMk cId="2782983025" sldId="1208"/>
        </pc:sldMkLst>
        <pc:spChg chg="mod">
          <ac:chgData name="First Presbyterian Church, Blairstown, NJ" userId="96d466b960cbaa79" providerId="LiveId" clId="{1CC4205B-24EB-4B92-A3FA-8EA023CF416E}" dt="2025-05-15T19:39:39.367" v="104"/>
          <ac:spMkLst>
            <pc:docMk/>
            <pc:sldMk cId="2782983025" sldId="1208"/>
            <ac:spMk id="17410" creationId="{C979CAB0-7EF1-EA9C-E38B-257102F3A4CC}"/>
          </ac:spMkLst>
        </pc:spChg>
      </pc:sldChg>
      <pc:sldChg chg="modSp del mod">
        <pc:chgData name="First Presbyterian Church, Blairstown, NJ" userId="96d466b960cbaa79" providerId="LiveId" clId="{1CC4205B-24EB-4B92-A3FA-8EA023CF416E}" dt="2025-05-15T19:41:27.832" v="117" actId="47"/>
        <pc:sldMkLst>
          <pc:docMk/>
          <pc:sldMk cId="498920484" sldId="1209"/>
        </pc:sldMkLst>
        <pc:spChg chg="mod">
          <ac:chgData name="First Presbyterian Church, Blairstown, NJ" userId="96d466b960cbaa79" providerId="LiveId" clId="{1CC4205B-24EB-4B92-A3FA-8EA023CF416E}" dt="2025-05-15T19:39:41.307" v="105" actId="21"/>
          <ac:spMkLst>
            <pc:docMk/>
            <pc:sldMk cId="498920484" sldId="1209"/>
            <ac:spMk id="17410" creationId="{E0CDE5B4-0614-B220-92E9-6B3AA36C32F4}"/>
          </ac:spMkLst>
        </pc:spChg>
      </pc:sldChg>
      <pc:sldChg chg="del">
        <pc:chgData name="First Presbyterian Church, Blairstown, NJ" userId="96d466b960cbaa79" providerId="LiveId" clId="{1CC4205B-24EB-4B92-A3FA-8EA023CF416E}" dt="2025-05-16T14:19:33.247" v="227" actId="47"/>
        <pc:sldMkLst>
          <pc:docMk/>
          <pc:sldMk cId="0" sldId="1213"/>
        </pc:sldMkLst>
      </pc:sldChg>
      <pc:sldChg chg="del">
        <pc:chgData name="First Presbyterian Church, Blairstown, NJ" userId="96d466b960cbaa79" providerId="LiveId" clId="{1CC4205B-24EB-4B92-A3FA-8EA023CF416E}" dt="2025-05-15T19:28:42.398" v="40" actId="47"/>
        <pc:sldMkLst>
          <pc:docMk/>
          <pc:sldMk cId="1048193083" sldId="1215"/>
        </pc:sldMkLst>
      </pc:sldChg>
      <pc:sldChg chg="del">
        <pc:chgData name="First Presbyterian Church, Blairstown, NJ" userId="96d466b960cbaa79" providerId="LiveId" clId="{1CC4205B-24EB-4B92-A3FA-8EA023CF416E}" dt="2025-05-15T19:28:42.398" v="40" actId="47"/>
        <pc:sldMkLst>
          <pc:docMk/>
          <pc:sldMk cId="847761247" sldId="1216"/>
        </pc:sldMkLst>
      </pc:sldChg>
      <pc:sldChg chg="del">
        <pc:chgData name="First Presbyterian Church, Blairstown, NJ" userId="96d466b960cbaa79" providerId="LiveId" clId="{1CC4205B-24EB-4B92-A3FA-8EA023CF416E}" dt="2025-05-15T19:30:50.079" v="42" actId="47"/>
        <pc:sldMkLst>
          <pc:docMk/>
          <pc:sldMk cId="4280387213" sldId="1217"/>
        </pc:sldMkLst>
      </pc:sldChg>
      <pc:sldChg chg="modSp del mod">
        <pc:chgData name="First Presbyterian Church, Blairstown, NJ" userId="96d466b960cbaa79" providerId="LiveId" clId="{1CC4205B-24EB-4B92-A3FA-8EA023CF416E}" dt="2025-05-15T19:32:43.828" v="58" actId="47"/>
        <pc:sldMkLst>
          <pc:docMk/>
          <pc:sldMk cId="0" sldId="1219"/>
        </pc:sldMkLst>
        <pc:spChg chg="mod">
          <ac:chgData name="First Presbyterian Church, Blairstown, NJ" userId="96d466b960cbaa79" providerId="LiveId" clId="{1CC4205B-24EB-4B92-A3FA-8EA023CF416E}" dt="2025-05-15T19:31:55.904" v="56" actId="20577"/>
          <ac:spMkLst>
            <pc:docMk/>
            <pc:sldMk cId="0" sldId="1219"/>
            <ac:spMk id="11266" creationId="{9DBA1E24-2F05-4D12-9E1A-0F961142E0A9}"/>
          </ac:spMkLst>
        </pc:spChg>
      </pc:sldChg>
      <pc:sldChg chg="modSp mod">
        <pc:chgData name="First Presbyterian Church, Blairstown, NJ" userId="96d466b960cbaa79" providerId="LiveId" clId="{1CC4205B-24EB-4B92-A3FA-8EA023CF416E}" dt="2025-05-15T19:37:33.297" v="91" actId="20577"/>
        <pc:sldMkLst>
          <pc:docMk/>
          <pc:sldMk cId="3797202164" sldId="1220"/>
        </pc:sldMkLst>
        <pc:spChg chg="mod">
          <ac:chgData name="First Presbyterian Church, Blairstown, NJ" userId="96d466b960cbaa79" providerId="LiveId" clId="{1CC4205B-24EB-4B92-A3FA-8EA023CF416E}" dt="2025-05-15T19:37:33.297" v="91" actId="20577"/>
          <ac:spMkLst>
            <pc:docMk/>
            <pc:sldMk cId="3797202164" sldId="1220"/>
            <ac:spMk id="17410" creationId="{0D9C1AC0-1BFE-9DC0-16A4-A3F457E99F21}"/>
          </ac:spMkLst>
        </pc:spChg>
      </pc:sldChg>
      <pc:sldChg chg="del">
        <pc:chgData name="First Presbyterian Church, Blairstown, NJ" userId="96d466b960cbaa79" providerId="LiveId" clId="{1CC4205B-24EB-4B92-A3FA-8EA023CF416E}" dt="2025-05-15T19:41:27.832" v="117" actId="47"/>
        <pc:sldMkLst>
          <pc:docMk/>
          <pc:sldMk cId="3110230373" sldId="1221"/>
        </pc:sldMkLst>
      </pc:sldChg>
      <pc:sldChg chg="del">
        <pc:chgData name="First Presbyterian Church, Blairstown, NJ" userId="96d466b960cbaa79" providerId="LiveId" clId="{1CC4205B-24EB-4B92-A3FA-8EA023CF416E}" dt="2025-05-15T19:41:27.832" v="117" actId="47"/>
        <pc:sldMkLst>
          <pc:docMk/>
          <pc:sldMk cId="505323401" sldId="1222"/>
        </pc:sldMkLst>
      </pc:sldChg>
      <pc:sldChg chg="del">
        <pc:chgData name="First Presbyterian Church, Blairstown, NJ" userId="96d466b960cbaa79" providerId="LiveId" clId="{1CC4205B-24EB-4B92-A3FA-8EA023CF416E}" dt="2025-05-15T19:41:32.272" v="118" actId="47"/>
        <pc:sldMkLst>
          <pc:docMk/>
          <pc:sldMk cId="3162613576" sldId="1223"/>
        </pc:sldMkLst>
      </pc:sldChg>
      <pc:sldChg chg="modSp mod">
        <pc:chgData name="First Presbyterian Church, Blairstown, NJ" userId="96d466b960cbaa79" providerId="LiveId" clId="{1CC4205B-24EB-4B92-A3FA-8EA023CF416E}" dt="2025-05-16T14:00:20.711" v="216"/>
        <pc:sldMkLst>
          <pc:docMk/>
          <pc:sldMk cId="504048425" sldId="1224"/>
        </pc:sldMkLst>
        <pc:spChg chg="mod">
          <ac:chgData name="First Presbyterian Church, Blairstown, NJ" userId="96d466b960cbaa79" providerId="LiveId" clId="{1CC4205B-24EB-4B92-A3FA-8EA023CF416E}" dt="2025-05-16T14:00:20.711" v="216"/>
          <ac:spMkLst>
            <pc:docMk/>
            <pc:sldMk cId="504048425" sldId="1224"/>
            <ac:spMk id="3" creationId="{34398431-159A-BBB1-4ABD-1DE2CC282B05}"/>
          </ac:spMkLst>
        </pc:spChg>
      </pc:sldChg>
      <pc:sldChg chg="del">
        <pc:chgData name="First Presbyterian Church, Blairstown, NJ" userId="96d466b960cbaa79" providerId="LiveId" clId="{1CC4205B-24EB-4B92-A3FA-8EA023CF416E}" dt="2025-05-16T14:01:22.190" v="218" actId="47"/>
        <pc:sldMkLst>
          <pc:docMk/>
          <pc:sldMk cId="3881375414" sldId="1225"/>
        </pc:sldMkLst>
      </pc:sldChg>
      <pc:sldChg chg="del">
        <pc:chgData name="First Presbyterian Church, Blairstown, NJ" userId="96d466b960cbaa79" providerId="LiveId" clId="{1CC4205B-24EB-4B92-A3FA-8EA023CF416E}" dt="2025-05-16T14:01:28.861" v="221" actId="47"/>
        <pc:sldMkLst>
          <pc:docMk/>
          <pc:sldMk cId="1849613751" sldId="1226"/>
        </pc:sldMkLst>
      </pc:sldChg>
      <pc:sldChg chg="del">
        <pc:chgData name="First Presbyterian Church, Blairstown, NJ" userId="96d466b960cbaa79" providerId="LiveId" clId="{1CC4205B-24EB-4B92-A3FA-8EA023CF416E}" dt="2025-05-16T14:03:48.611" v="225" actId="47"/>
        <pc:sldMkLst>
          <pc:docMk/>
          <pc:sldMk cId="2336207441" sldId="1227"/>
        </pc:sldMkLst>
      </pc:sldChg>
      <pc:sldChg chg="modSp add mod">
        <pc:chgData name="First Presbyterian Church, Blairstown, NJ" userId="96d466b960cbaa79" providerId="LiveId" clId="{1CC4205B-24EB-4B92-A3FA-8EA023CF416E}" dt="2025-05-15T19:28:35.639" v="39" actId="20577"/>
        <pc:sldMkLst>
          <pc:docMk/>
          <pc:sldMk cId="1540757874" sldId="1228"/>
        </pc:sldMkLst>
        <pc:spChg chg="mod">
          <ac:chgData name="First Presbyterian Church, Blairstown, NJ" userId="96d466b960cbaa79" providerId="LiveId" clId="{1CC4205B-24EB-4B92-A3FA-8EA023CF416E}" dt="2025-05-15T19:28:35.639" v="39" actId="20577"/>
          <ac:spMkLst>
            <pc:docMk/>
            <pc:sldMk cId="1540757874" sldId="1228"/>
            <ac:spMk id="7170" creationId="{0C60BAC6-40E0-54D0-0BC9-AE8547C38AD0}"/>
          </ac:spMkLst>
        </pc:spChg>
      </pc:sldChg>
      <pc:sldChg chg="modSp add mod">
        <pc:chgData name="First Presbyterian Church, Blairstown, NJ" userId="96d466b960cbaa79" providerId="LiveId" clId="{1CC4205B-24EB-4B92-A3FA-8EA023CF416E}" dt="2025-05-15T19:39:38.751" v="103"/>
        <pc:sldMkLst>
          <pc:docMk/>
          <pc:sldMk cId="4138985691" sldId="1229"/>
        </pc:sldMkLst>
        <pc:spChg chg="mod">
          <ac:chgData name="First Presbyterian Church, Blairstown, NJ" userId="96d466b960cbaa79" providerId="LiveId" clId="{1CC4205B-24EB-4B92-A3FA-8EA023CF416E}" dt="2025-05-15T19:39:38.751" v="103"/>
          <ac:spMkLst>
            <pc:docMk/>
            <pc:sldMk cId="4138985691" sldId="1229"/>
            <ac:spMk id="17410" creationId="{51235516-AD3F-C4C6-4730-D1CAFE340424}"/>
          </ac:spMkLst>
        </pc:spChg>
      </pc:sldChg>
      <pc:sldChg chg="modSp add mod">
        <pc:chgData name="First Presbyterian Church, Blairstown, NJ" userId="96d466b960cbaa79" providerId="LiveId" clId="{1CC4205B-24EB-4B92-A3FA-8EA023CF416E}" dt="2025-05-15T19:37:36.847" v="92" actId="6549"/>
        <pc:sldMkLst>
          <pc:docMk/>
          <pc:sldMk cId="2014062734" sldId="1230"/>
        </pc:sldMkLst>
        <pc:spChg chg="mod">
          <ac:chgData name="First Presbyterian Church, Blairstown, NJ" userId="96d466b960cbaa79" providerId="LiveId" clId="{1CC4205B-24EB-4B92-A3FA-8EA023CF416E}" dt="2025-05-15T19:37:36.847" v="92" actId="6549"/>
          <ac:spMkLst>
            <pc:docMk/>
            <pc:sldMk cId="2014062734" sldId="1230"/>
            <ac:spMk id="17410" creationId="{9FED8088-43A3-E5BA-36E9-7C480F291FF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95345409-788C-4CEB-80BF-7FCD2CFF4A10}"/>
              </a:ext>
            </a:extLst>
          </p:cNvPr>
          <p:cNvSpPr>
            <a:spLocks noGrp="1" noChangeArrowheads="1"/>
          </p:cNvSpPr>
          <p:nvPr>
            <p:ph type="hdr" sz="quarter"/>
          </p:nvPr>
        </p:nvSpPr>
        <p:spPr bwMode="auto">
          <a:xfrm>
            <a:off x="0" y="0"/>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t" anchorCtr="0" compatLnSpc="1">
            <a:prstTxWarp prst="textNoShape">
              <a:avLst/>
            </a:prstTxWarp>
          </a:bodyPr>
          <a:lstStyle>
            <a:lvl1pPr defTabSz="918784">
              <a:defRPr sz="1300" b="0">
                <a:latin typeface="Arial" charset="0"/>
                <a:cs typeface="Arial" charset="0"/>
              </a:defRPr>
            </a:lvl1pPr>
          </a:lstStyle>
          <a:p>
            <a:pPr>
              <a:defRPr/>
            </a:pPr>
            <a:endParaRPr lang="en-US"/>
          </a:p>
        </p:txBody>
      </p:sp>
      <p:sp>
        <p:nvSpPr>
          <p:cNvPr id="86019" name="Rectangle 3">
            <a:extLst>
              <a:ext uri="{FF2B5EF4-FFF2-40B4-BE49-F238E27FC236}">
                <a16:creationId xmlns:a16="http://schemas.microsoft.com/office/drawing/2014/main" id="{A0EFEBAB-8391-4033-B415-84AA62A3E39B}"/>
              </a:ext>
            </a:extLst>
          </p:cNvPr>
          <p:cNvSpPr>
            <a:spLocks noGrp="1" noChangeArrowheads="1"/>
          </p:cNvSpPr>
          <p:nvPr>
            <p:ph type="dt" sz="quarter" idx="1"/>
          </p:nvPr>
        </p:nvSpPr>
        <p:spPr bwMode="auto">
          <a:xfrm>
            <a:off x="5264150" y="0"/>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t" anchorCtr="0" compatLnSpc="1">
            <a:prstTxWarp prst="textNoShape">
              <a:avLst/>
            </a:prstTxWarp>
          </a:bodyPr>
          <a:lstStyle>
            <a:lvl1pPr algn="r" defTabSz="918784">
              <a:defRPr sz="1300" b="0">
                <a:latin typeface="Arial" charset="0"/>
                <a:cs typeface="Arial" charset="0"/>
              </a:defRPr>
            </a:lvl1pPr>
          </a:lstStyle>
          <a:p>
            <a:pPr>
              <a:defRPr/>
            </a:pPr>
            <a:endParaRPr lang="en-US"/>
          </a:p>
        </p:txBody>
      </p:sp>
      <p:sp>
        <p:nvSpPr>
          <p:cNvPr id="86020" name="Rectangle 4">
            <a:extLst>
              <a:ext uri="{FF2B5EF4-FFF2-40B4-BE49-F238E27FC236}">
                <a16:creationId xmlns:a16="http://schemas.microsoft.com/office/drawing/2014/main" id="{7D82E61B-ACBC-4CFB-8D8F-97F24CBE6D77}"/>
              </a:ext>
            </a:extLst>
          </p:cNvPr>
          <p:cNvSpPr>
            <a:spLocks noGrp="1" noChangeArrowheads="1"/>
          </p:cNvSpPr>
          <p:nvPr>
            <p:ph type="ftr" sz="quarter" idx="2"/>
          </p:nvPr>
        </p:nvSpPr>
        <p:spPr bwMode="auto">
          <a:xfrm>
            <a:off x="0" y="6657975"/>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b" anchorCtr="0" compatLnSpc="1">
            <a:prstTxWarp prst="textNoShape">
              <a:avLst/>
            </a:prstTxWarp>
          </a:bodyPr>
          <a:lstStyle>
            <a:lvl1pPr defTabSz="918784">
              <a:defRPr sz="1300" b="0">
                <a:latin typeface="Arial" charset="0"/>
                <a:cs typeface="Arial" charset="0"/>
              </a:defRPr>
            </a:lvl1pPr>
          </a:lstStyle>
          <a:p>
            <a:pPr>
              <a:defRPr/>
            </a:pPr>
            <a:endParaRPr lang="en-US"/>
          </a:p>
        </p:txBody>
      </p:sp>
      <p:sp>
        <p:nvSpPr>
          <p:cNvPr id="86021" name="Rectangle 5">
            <a:extLst>
              <a:ext uri="{FF2B5EF4-FFF2-40B4-BE49-F238E27FC236}">
                <a16:creationId xmlns:a16="http://schemas.microsoft.com/office/drawing/2014/main" id="{0CBA459D-143F-42B0-8169-C80439DE9576}"/>
              </a:ext>
            </a:extLst>
          </p:cNvPr>
          <p:cNvSpPr>
            <a:spLocks noGrp="1" noChangeArrowheads="1"/>
          </p:cNvSpPr>
          <p:nvPr>
            <p:ph type="sldNum" sz="quarter" idx="3"/>
          </p:nvPr>
        </p:nvSpPr>
        <p:spPr bwMode="auto">
          <a:xfrm>
            <a:off x="5264150" y="6657975"/>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b" anchorCtr="0" compatLnSpc="1">
            <a:prstTxWarp prst="textNoShape">
              <a:avLst/>
            </a:prstTxWarp>
          </a:bodyPr>
          <a:lstStyle>
            <a:lvl1pPr algn="r" defTabSz="917575">
              <a:defRPr sz="1300" b="0">
                <a:latin typeface="Arial" panose="020B0604020202020204" pitchFamily="34" charset="0"/>
              </a:defRPr>
            </a:lvl1pPr>
          </a:lstStyle>
          <a:p>
            <a:fld id="{8949C558-9695-47A0-B5D7-90E8B2F89EBC}"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C64A5BE3-ECA7-4A7B-9028-E48DA4087423}"/>
              </a:ext>
            </a:extLst>
          </p:cNvPr>
          <p:cNvSpPr>
            <a:spLocks noGrp="1" noChangeArrowheads="1"/>
          </p:cNvSpPr>
          <p:nvPr>
            <p:ph type="hdr" sz="quarter"/>
          </p:nvPr>
        </p:nvSpPr>
        <p:spPr bwMode="auto">
          <a:xfrm>
            <a:off x="0" y="0"/>
            <a:ext cx="4030663"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lvl1pPr eaLnBrk="0" hangingPunct="0">
              <a:defRPr sz="1200" b="0">
                <a:cs typeface="Arial" charset="0"/>
              </a:defRPr>
            </a:lvl1pPr>
          </a:lstStyle>
          <a:p>
            <a:pPr>
              <a:defRPr/>
            </a:pPr>
            <a:endParaRPr lang="en-US"/>
          </a:p>
        </p:txBody>
      </p:sp>
      <p:sp>
        <p:nvSpPr>
          <p:cNvPr id="57347" name="Rectangle 3">
            <a:extLst>
              <a:ext uri="{FF2B5EF4-FFF2-40B4-BE49-F238E27FC236}">
                <a16:creationId xmlns:a16="http://schemas.microsoft.com/office/drawing/2014/main" id="{E504145B-5023-482A-BB0E-CFF1852B3C9D}"/>
              </a:ext>
            </a:extLst>
          </p:cNvPr>
          <p:cNvSpPr>
            <a:spLocks noGrp="1" noChangeArrowheads="1"/>
          </p:cNvSpPr>
          <p:nvPr>
            <p:ph type="dt" idx="1"/>
          </p:nvPr>
        </p:nvSpPr>
        <p:spPr bwMode="auto">
          <a:xfrm>
            <a:off x="5265738" y="0"/>
            <a:ext cx="40290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lvl1pPr algn="r" eaLnBrk="0" hangingPunct="0">
              <a:defRPr sz="1200" b="0">
                <a:cs typeface="Arial" charset="0"/>
              </a:defRPr>
            </a:lvl1pPr>
          </a:lstStyle>
          <a:p>
            <a:pPr>
              <a:defRPr/>
            </a:pPr>
            <a:fld id="{D2560A9F-3D58-4725-A9CC-6CE926D7E376}" type="datetimeFigureOut">
              <a:rPr lang="en-US"/>
              <a:pPr>
                <a:defRPr/>
              </a:pPr>
              <a:t>05/16/2025</a:t>
            </a:fld>
            <a:endParaRPr lang="en-US" dirty="0"/>
          </a:p>
        </p:txBody>
      </p:sp>
      <p:sp>
        <p:nvSpPr>
          <p:cNvPr id="39940" name="Rectangle 4">
            <a:extLst>
              <a:ext uri="{FF2B5EF4-FFF2-40B4-BE49-F238E27FC236}">
                <a16:creationId xmlns:a16="http://schemas.microsoft.com/office/drawing/2014/main" id="{592DE60C-5AB4-4825-8ED3-F1F171847563}"/>
              </a:ext>
            </a:extLst>
          </p:cNvPr>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7349" name="Rectangle 5">
            <a:extLst>
              <a:ext uri="{FF2B5EF4-FFF2-40B4-BE49-F238E27FC236}">
                <a16:creationId xmlns:a16="http://schemas.microsoft.com/office/drawing/2014/main" id="{3C96E1F5-6C78-4069-AE05-0F88114B5BE0}"/>
              </a:ext>
            </a:extLst>
          </p:cNvPr>
          <p:cNvSpPr>
            <a:spLocks noGrp="1" noChangeArrowheads="1"/>
          </p:cNvSpPr>
          <p:nvPr>
            <p:ph type="body" sz="quarter" idx="3"/>
          </p:nvPr>
        </p:nvSpPr>
        <p:spPr bwMode="auto">
          <a:xfrm>
            <a:off x="928688" y="3330575"/>
            <a:ext cx="7439025" cy="315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7350" name="Rectangle 6">
            <a:extLst>
              <a:ext uri="{FF2B5EF4-FFF2-40B4-BE49-F238E27FC236}">
                <a16:creationId xmlns:a16="http://schemas.microsoft.com/office/drawing/2014/main" id="{C59122AF-A62E-4C94-B22A-9F9A8960E0A2}"/>
              </a:ext>
            </a:extLst>
          </p:cNvPr>
          <p:cNvSpPr>
            <a:spLocks noGrp="1" noChangeArrowheads="1"/>
          </p:cNvSpPr>
          <p:nvPr>
            <p:ph type="ftr" sz="quarter" idx="4"/>
          </p:nvPr>
        </p:nvSpPr>
        <p:spPr bwMode="auto">
          <a:xfrm>
            <a:off x="0" y="6657975"/>
            <a:ext cx="4030663"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b" anchorCtr="0" compatLnSpc="1">
            <a:prstTxWarp prst="textNoShape">
              <a:avLst/>
            </a:prstTxWarp>
          </a:bodyPr>
          <a:lstStyle>
            <a:lvl1pPr eaLnBrk="0" hangingPunct="0">
              <a:defRPr sz="1200" b="0">
                <a:cs typeface="Arial" charset="0"/>
              </a:defRPr>
            </a:lvl1pPr>
          </a:lstStyle>
          <a:p>
            <a:pPr>
              <a:defRPr/>
            </a:pPr>
            <a:endParaRPr lang="en-US"/>
          </a:p>
        </p:txBody>
      </p:sp>
      <p:sp>
        <p:nvSpPr>
          <p:cNvPr id="57351" name="Rectangle 7">
            <a:extLst>
              <a:ext uri="{FF2B5EF4-FFF2-40B4-BE49-F238E27FC236}">
                <a16:creationId xmlns:a16="http://schemas.microsoft.com/office/drawing/2014/main" id="{3A67A980-A14A-4639-A830-12872F1ACD63}"/>
              </a:ext>
            </a:extLst>
          </p:cNvPr>
          <p:cNvSpPr>
            <a:spLocks noGrp="1" noChangeArrowheads="1"/>
          </p:cNvSpPr>
          <p:nvPr>
            <p:ph type="sldNum" sz="quarter" idx="5"/>
          </p:nvPr>
        </p:nvSpPr>
        <p:spPr bwMode="auto">
          <a:xfrm>
            <a:off x="5265738" y="6657975"/>
            <a:ext cx="40290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b" anchorCtr="0" compatLnSpc="1">
            <a:prstTxWarp prst="textNoShape">
              <a:avLst/>
            </a:prstTxWarp>
          </a:bodyPr>
          <a:lstStyle>
            <a:lvl1pPr algn="r" eaLnBrk="0" hangingPunct="0">
              <a:defRPr sz="1200" b="0"/>
            </a:lvl1pPr>
          </a:lstStyle>
          <a:p>
            <a:fld id="{AB4C82E0-486A-462B-BDD0-4E609807901F}"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43FF2536-355F-4D46-9DAB-C26512789BB9}"/>
              </a:ext>
            </a:extLst>
          </p:cNvPr>
          <p:cNvSpPr>
            <a:spLocks noGrp="1" noRot="1" noChangeAspect="1" noTextEdit="1"/>
          </p:cNvSpPr>
          <p:nvPr>
            <p:ph type="sldImg"/>
          </p:nvPr>
        </p:nvSpPr>
        <p:spPr>
          <a:ln/>
        </p:spPr>
      </p:sp>
      <p:sp>
        <p:nvSpPr>
          <p:cNvPr id="40963" name="Notes Placeholder 2">
            <a:extLst>
              <a:ext uri="{FF2B5EF4-FFF2-40B4-BE49-F238E27FC236}">
                <a16:creationId xmlns:a16="http://schemas.microsoft.com/office/drawing/2014/main" id="{06DEAD90-9D01-4AB0-ADA7-AED832E8D66E}"/>
              </a:ext>
            </a:extLst>
          </p:cNvPr>
          <p:cNvSpPr>
            <a:spLocks noGrp="1"/>
          </p:cNvSpPr>
          <p:nvPr>
            <p:ph type="body" idx="1"/>
          </p:nvPr>
        </p:nvSpPr>
        <p:spPr>
          <a:noFill/>
        </p:spPr>
        <p:txBody>
          <a:bodyPr/>
          <a:lstStyle/>
          <a:p>
            <a:endParaRPr lang="en-US" altLang="en-US"/>
          </a:p>
        </p:txBody>
      </p:sp>
      <p:sp>
        <p:nvSpPr>
          <p:cNvPr id="40964" name="Slide Number Placeholder 3">
            <a:extLst>
              <a:ext uri="{FF2B5EF4-FFF2-40B4-BE49-F238E27FC236}">
                <a16:creationId xmlns:a16="http://schemas.microsoft.com/office/drawing/2014/main" id="{9C61861B-A329-45E4-AB6F-551BE9FEA9A8}"/>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3137CE9-E17B-485C-95EB-5B4CEFAE40D4}" type="slidenum">
              <a:rPr lang="en-US" altLang="en-US">
                <a:latin typeface="Tahoma" panose="020B0604030504040204" pitchFamily="34" charset="0"/>
              </a:rPr>
              <a:pPr>
                <a:spcBef>
                  <a:spcPct val="0"/>
                </a:spcBef>
              </a:pPr>
              <a:t>4</a:t>
            </a:fld>
            <a:endParaRPr lang="en-US" altLang="en-US">
              <a:latin typeface="Tahoma" panose="020B060403050404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88F753-3867-9132-2249-34B1D9AAE87F}"/>
            </a:ext>
          </a:extLst>
        </p:cNvPr>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3672563C-C451-5FC4-3664-81149290555C}"/>
              </a:ext>
            </a:extLst>
          </p:cNvPr>
          <p:cNvSpPr>
            <a:spLocks noGrp="1" noRot="1" noChangeAspect="1" noTextEdit="1"/>
          </p:cNvSpPr>
          <p:nvPr>
            <p:ph type="sldImg"/>
          </p:nvPr>
        </p:nvSpPr>
        <p:spPr>
          <a:ln/>
        </p:spPr>
      </p:sp>
      <p:sp>
        <p:nvSpPr>
          <p:cNvPr id="40963" name="Notes Placeholder 2">
            <a:extLst>
              <a:ext uri="{FF2B5EF4-FFF2-40B4-BE49-F238E27FC236}">
                <a16:creationId xmlns:a16="http://schemas.microsoft.com/office/drawing/2014/main" id="{E50B2325-EE1F-43F5-9DFA-0D1B34F63957}"/>
              </a:ext>
            </a:extLst>
          </p:cNvPr>
          <p:cNvSpPr>
            <a:spLocks noGrp="1"/>
          </p:cNvSpPr>
          <p:nvPr>
            <p:ph type="body" idx="1"/>
          </p:nvPr>
        </p:nvSpPr>
        <p:spPr>
          <a:noFill/>
        </p:spPr>
        <p:txBody>
          <a:bodyPr/>
          <a:lstStyle/>
          <a:p>
            <a:endParaRPr lang="en-US" altLang="en-US"/>
          </a:p>
        </p:txBody>
      </p:sp>
      <p:sp>
        <p:nvSpPr>
          <p:cNvPr id="40964" name="Slide Number Placeholder 3">
            <a:extLst>
              <a:ext uri="{FF2B5EF4-FFF2-40B4-BE49-F238E27FC236}">
                <a16:creationId xmlns:a16="http://schemas.microsoft.com/office/drawing/2014/main" id="{4E2F5664-EFAD-D7C1-F20F-279CDDF4BFFA}"/>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3137CE9-E17B-485C-95EB-5B4CEFAE40D4}" type="slidenum">
              <a:rPr lang="en-US" altLang="en-US">
                <a:latin typeface="Tahoma" panose="020B0604030504040204" pitchFamily="34" charset="0"/>
              </a:rPr>
              <a:pPr>
                <a:spcBef>
                  <a:spcPct val="0"/>
                </a:spcBef>
              </a:pPr>
              <a:t>5</a:t>
            </a:fld>
            <a:endParaRPr lang="en-US" altLang="en-US">
              <a:latin typeface="Tahoma" panose="020B0604030504040204" pitchFamily="34" charset="0"/>
            </a:endParaRPr>
          </a:p>
        </p:txBody>
      </p:sp>
    </p:spTree>
    <p:extLst>
      <p:ext uri="{BB962C8B-B14F-4D97-AF65-F5344CB8AC3E}">
        <p14:creationId xmlns:p14="http://schemas.microsoft.com/office/powerpoint/2010/main" val="535239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084FFFEE-F266-44A5-B8E0-2F421E1A29FC}"/>
              </a:ext>
            </a:extLst>
          </p:cNvPr>
          <p:cNvSpPr>
            <a:spLocks noGrp="1" noRot="1" noChangeAspect="1" noTextEdit="1"/>
          </p:cNvSpPr>
          <p:nvPr>
            <p:ph type="sldImg"/>
          </p:nvPr>
        </p:nvSpPr>
        <p:spPr>
          <a:ln/>
        </p:spPr>
      </p:sp>
      <p:sp>
        <p:nvSpPr>
          <p:cNvPr id="41987" name="Notes Placeholder 2">
            <a:extLst>
              <a:ext uri="{FF2B5EF4-FFF2-40B4-BE49-F238E27FC236}">
                <a16:creationId xmlns:a16="http://schemas.microsoft.com/office/drawing/2014/main" id="{8B3E2527-C771-4251-B2F1-21F7EEC3C441}"/>
              </a:ext>
            </a:extLst>
          </p:cNvPr>
          <p:cNvSpPr>
            <a:spLocks noGrp="1"/>
          </p:cNvSpPr>
          <p:nvPr>
            <p:ph type="body" idx="1"/>
          </p:nvPr>
        </p:nvSpPr>
        <p:spPr>
          <a:noFill/>
        </p:spPr>
        <p:txBody>
          <a:bodyPr/>
          <a:lstStyle/>
          <a:p>
            <a:endParaRPr lang="en-US" altLang="en-US"/>
          </a:p>
        </p:txBody>
      </p:sp>
      <p:sp>
        <p:nvSpPr>
          <p:cNvPr id="41988" name="Slide Number Placeholder 3">
            <a:extLst>
              <a:ext uri="{FF2B5EF4-FFF2-40B4-BE49-F238E27FC236}">
                <a16:creationId xmlns:a16="http://schemas.microsoft.com/office/drawing/2014/main" id="{2EBB254D-68C5-49C5-921C-E62CC8300C3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46C1E85-D7E7-4B98-9784-762158582969}" type="slidenum">
              <a:rPr lang="en-US" altLang="en-US">
                <a:latin typeface="Tahoma" panose="020B0604030504040204" pitchFamily="34" charset="0"/>
              </a:rPr>
              <a:pPr>
                <a:spcBef>
                  <a:spcPct val="0"/>
                </a:spcBef>
              </a:pPr>
              <a:t>12</a:t>
            </a:fld>
            <a:endParaRPr lang="en-US" altLang="en-US">
              <a:latin typeface="Tahoma" panose="020B060403050404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EDC2492E-0C2F-481C-8848-78D7B6E889B8}"/>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E74D6452-16BE-4C2F-9780-E35594B195A8}"/>
              </a:ext>
            </a:extLst>
          </p:cNvPr>
          <p:cNvSpPr>
            <a:spLocks noGrp="1"/>
          </p:cNvSpPr>
          <p:nvPr>
            <p:ph type="body" idx="1"/>
          </p:nvPr>
        </p:nvSpPr>
        <p:spPr>
          <a:noFill/>
        </p:spPr>
        <p:txBody>
          <a:bodyPr/>
          <a:lstStyle/>
          <a:p>
            <a:endParaRPr lang="en-US" altLang="en-US"/>
          </a:p>
        </p:txBody>
      </p:sp>
      <p:sp>
        <p:nvSpPr>
          <p:cNvPr id="43012" name="Slide Number Placeholder 3">
            <a:extLst>
              <a:ext uri="{FF2B5EF4-FFF2-40B4-BE49-F238E27FC236}">
                <a16:creationId xmlns:a16="http://schemas.microsoft.com/office/drawing/2014/main" id="{3BA5D3C6-DAAB-406F-9D24-ED79276D6EB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35E9DF-0203-4F3E-8065-54CEAE3C53F7}" type="slidenum">
              <a:rPr lang="en-US" altLang="en-US">
                <a:latin typeface="Tahoma" panose="020B0604030504040204" pitchFamily="34" charset="0"/>
              </a:rPr>
              <a:pPr>
                <a:spcBef>
                  <a:spcPct val="0"/>
                </a:spcBef>
              </a:pPr>
              <a:t>13</a:t>
            </a:fld>
            <a:endParaRPr lang="en-US" altLang="en-US">
              <a:latin typeface="Tahoma" panose="020B060403050404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EDC2492E-0C2F-481C-8848-78D7B6E889B8}"/>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E74D6452-16BE-4C2F-9780-E35594B195A8}"/>
              </a:ext>
            </a:extLst>
          </p:cNvPr>
          <p:cNvSpPr>
            <a:spLocks noGrp="1"/>
          </p:cNvSpPr>
          <p:nvPr>
            <p:ph type="body" idx="1"/>
          </p:nvPr>
        </p:nvSpPr>
        <p:spPr>
          <a:noFill/>
        </p:spPr>
        <p:txBody>
          <a:bodyPr/>
          <a:lstStyle/>
          <a:p>
            <a:endParaRPr lang="en-US" altLang="en-US"/>
          </a:p>
        </p:txBody>
      </p:sp>
      <p:sp>
        <p:nvSpPr>
          <p:cNvPr id="43012" name="Slide Number Placeholder 3">
            <a:extLst>
              <a:ext uri="{FF2B5EF4-FFF2-40B4-BE49-F238E27FC236}">
                <a16:creationId xmlns:a16="http://schemas.microsoft.com/office/drawing/2014/main" id="{3BA5D3C6-DAAB-406F-9D24-ED79276D6EB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35E9DF-0203-4F3E-8065-54CEAE3C53F7}" type="slidenum">
              <a:rPr lang="en-US" altLang="en-US">
                <a:latin typeface="Tahoma" panose="020B0604030504040204" pitchFamily="34" charset="0"/>
              </a:rPr>
              <a:pPr>
                <a:spcBef>
                  <a:spcPct val="0"/>
                </a:spcBef>
              </a:pPr>
              <a:t>14</a:t>
            </a:fld>
            <a:endParaRPr lang="en-US" altLang="en-US">
              <a:latin typeface="Tahoma" panose="020B0604030504040204" pitchFamily="34" charset="0"/>
            </a:endParaRPr>
          </a:p>
        </p:txBody>
      </p:sp>
    </p:spTree>
    <p:extLst>
      <p:ext uri="{BB962C8B-B14F-4D97-AF65-F5344CB8AC3E}">
        <p14:creationId xmlns:p14="http://schemas.microsoft.com/office/powerpoint/2010/main" val="3280129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F970814-DA4F-4EA0-B0E1-A845F731E759}" type="slidenum">
              <a:rPr lang="en-US" altLang="en-US" smtClean="0"/>
              <a:pPr/>
              <a:t>‹#›</a:t>
            </a:fld>
            <a:endParaRPr lang="en-US" altLang="en-US"/>
          </a:p>
        </p:txBody>
      </p:sp>
    </p:spTree>
    <p:extLst>
      <p:ext uri="{BB962C8B-B14F-4D97-AF65-F5344CB8AC3E}">
        <p14:creationId xmlns:p14="http://schemas.microsoft.com/office/powerpoint/2010/main" val="3646525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3224966713"/>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2540298036"/>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79721093"/>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3649668622"/>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1966617487"/>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2594713264"/>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7AF799F6-4855-4E7F-A06A-6E9CC48E1BFF}" type="slidenum">
              <a:rPr lang="en-US" altLang="en-US" smtClean="0"/>
              <a:pPr/>
              <a:t>‹#›</a:t>
            </a:fld>
            <a:endParaRPr lang="en-US" altLang="en-US"/>
          </a:p>
        </p:txBody>
      </p:sp>
    </p:spTree>
    <p:extLst>
      <p:ext uri="{BB962C8B-B14F-4D97-AF65-F5344CB8AC3E}">
        <p14:creationId xmlns:p14="http://schemas.microsoft.com/office/powerpoint/2010/main" val="25897210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38417A1A-D0FB-49F2-A5B2-FC2821ADFA7C}" type="slidenum">
              <a:rPr lang="en-US" altLang="en-US" smtClean="0"/>
              <a:pPr/>
              <a:t>‹#›</a:t>
            </a:fld>
            <a:endParaRPr lang="en-US" altLang="en-US"/>
          </a:p>
        </p:txBody>
      </p:sp>
    </p:spTree>
    <p:extLst>
      <p:ext uri="{BB962C8B-B14F-4D97-AF65-F5344CB8AC3E}">
        <p14:creationId xmlns:p14="http://schemas.microsoft.com/office/powerpoint/2010/main" val="1709682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5A15036D-ACD3-482D-A970-93FB802542F3}" type="slidenum">
              <a:rPr lang="en-US" altLang="en-US" smtClean="0"/>
              <a:pPr/>
              <a:t>‹#›</a:t>
            </a:fld>
            <a:endParaRPr lang="en-US" altLang="en-US"/>
          </a:p>
        </p:txBody>
      </p:sp>
    </p:spTree>
    <p:extLst>
      <p:ext uri="{BB962C8B-B14F-4D97-AF65-F5344CB8AC3E}">
        <p14:creationId xmlns:p14="http://schemas.microsoft.com/office/powerpoint/2010/main" val="3622909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65459C0-D9F3-4E87-B048-797558306541}" type="slidenum">
              <a:rPr lang="en-US" altLang="en-US" smtClean="0"/>
              <a:pPr/>
              <a:t>‹#›</a:t>
            </a:fld>
            <a:endParaRPr lang="en-US" altLang="en-US"/>
          </a:p>
        </p:txBody>
      </p:sp>
    </p:spTree>
    <p:extLst>
      <p:ext uri="{BB962C8B-B14F-4D97-AF65-F5344CB8AC3E}">
        <p14:creationId xmlns:p14="http://schemas.microsoft.com/office/powerpoint/2010/main" val="1792490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9392680E-76D8-482F-9260-E1CC0BD1EDB5}" type="slidenum">
              <a:rPr lang="en-US" altLang="en-US" smtClean="0"/>
              <a:pPr/>
              <a:t>‹#›</a:t>
            </a:fld>
            <a:endParaRPr lang="en-US" altLang="en-US"/>
          </a:p>
        </p:txBody>
      </p:sp>
    </p:spTree>
    <p:extLst>
      <p:ext uri="{BB962C8B-B14F-4D97-AF65-F5344CB8AC3E}">
        <p14:creationId xmlns:p14="http://schemas.microsoft.com/office/powerpoint/2010/main" val="2385083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3611038335"/>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D2EABE91-2131-4246-91A2-52FC2A22B0D5}" type="slidenum">
              <a:rPr lang="en-US" altLang="en-US" smtClean="0"/>
              <a:pPr/>
              <a:t>‹#›</a:t>
            </a:fld>
            <a:endParaRPr lang="en-US" altLang="en-US"/>
          </a:p>
        </p:txBody>
      </p:sp>
    </p:spTree>
    <p:extLst>
      <p:ext uri="{BB962C8B-B14F-4D97-AF65-F5344CB8AC3E}">
        <p14:creationId xmlns:p14="http://schemas.microsoft.com/office/powerpoint/2010/main" val="1680344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B55EF8-B59A-48DF-A116-AFDAD4B003AB}" type="datetimeFigureOut">
              <a:rPr lang="en-US" smtClean="0"/>
              <a:t>05/16/2025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646BA9F-1FA8-403C-81F1-144344226328}" type="slidenum">
              <a:rPr lang="en-US" altLang="en-US" smtClean="0"/>
              <a:pPr/>
              <a:t>‹#›</a:t>
            </a:fld>
            <a:endParaRPr lang="en-US" altLang="en-US"/>
          </a:p>
        </p:txBody>
      </p:sp>
    </p:spTree>
    <p:extLst>
      <p:ext uri="{BB962C8B-B14F-4D97-AF65-F5344CB8AC3E}">
        <p14:creationId xmlns:p14="http://schemas.microsoft.com/office/powerpoint/2010/main" val="3414290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C79BC6B3-BBE4-4E4E-98EA-73569C4C7972}" type="slidenum">
              <a:rPr lang="en-US" altLang="en-US" smtClean="0"/>
              <a:pPr/>
              <a:t>‹#›</a:t>
            </a:fld>
            <a:endParaRPr lang="en-US" altLang="en-US"/>
          </a:p>
        </p:txBody>
      </p:sp>
    </p:spTree>
    <p:extLst>
      <p:ext uri="{BB962C8B-B14F-4D97-AF65-F5344CB8AC3E}">
        <p14:creationId xmlns:p14="http://schemas.microsoft.com/office/powerpoint/2010/main" val="2803869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73CC1B89-FEA8-49D3-85C0-3715582C6414}" type="slidenum">
              <a:rPr lang="en-US" altLang="en-US" smtClean="0"/>
              <a:pPr/>
              <a:t>‹#›</a:t>
            </a:fld>
            <a:endParaRPr lang="en-US" altLang="en-US"/>
          </a:p>
        </p:txBody>
      </p:sp>
    </p:spTree>
    <p:extLst>
      <p:ext uri="{BB962C8B-B14F-4D97-AF65-F5344CB8AC3E}">
        <p14:creationId xmlns:p14="http://schemas.microsoft.com/office/powerpoint/2010/main" val="3067423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860918406"/>
      </p:ext>
    </p:extLst>
  </p:cSld>
  <p:clrMap bg1="dk1" tx1="lt1" bg2="dk2" tx2="lt2" accent1="accent1" accent2="accent2" accent3="accent3" accent4="accent4" accent5="accent5" accent6="accent6" hlink="hlink" folHlink="folHlink"/>
  <p:sldLayoutIdLst>
    <p:sldLayoutId id="2147487104" r:id="rId1"/>
    <p:sldLayoutId id="2147487105" r:id="rId2"/>
    <p:sldLayoutId id="2147487106" r:id="rId3"/>
    <p:sldLayoutId id="2147487107" r:id="rId4"/>
    <p:sldLayoutId id="2147487108" r:id="rId5"/>
    <p:sldLayoutId id="2147487109" r:id="rId6"/>
    <p:sldLayoutId id="2147487110" r:id="rId7"/>
    <p:sldLayoutId id="2147487111" r:id="rId8"/>
    <p:sldLayoutId id="2147487112" r:id="rId9"/>
    <p:sldLayoutId id="2147487113" r:id="rId10"/>
    <p:sldLayoutId id="2147487114" r:id="rId11"/>
    <p:sldLayoutId id="2147487115" r:id="rId12"/>
    <p:sldLayoutId id="2147487116" r:id="rId13"/>
    <p:sldLayoutId id="2147487117" r:id="rId14"/>
    <p:sldLayoutId id="2147487118" r:id="rId15"/>
    <p:sldLayoutId id="2147487119" r:id="rId16"/>
    <p:sldLayoutId id="2147487120" r:id="rId17"/>
  </p:sldLayoutIdLst>
  <p:hf hdr="0" ft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jpeg"/></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FD44F327-2A15-454B-A27E-69C97CB71A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39337" y="495119"/>
            <a:ext cx="8865324" cy="4986745"/>
          </a:xfrm>
          <a:prstGeom prst="rect">
            <a:avLst/>
          </a:prstGeom>
          <a:noFill/>
          <a:ln>
            <a:noFill/>
          </a:ln>
          <a:effectLst>
            <a:softEdge rad="317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a:extLst>
              <a:ext uri="{FF2B5EF4-FFF2-40B4-BE49-F238E27FC236}">
                <a16:creationId xmlns:a16="http://schemas.microsoft.com/office/drawing/2014/main" id="{94D11649-850C-3AF5-058B-1A9C66D5AB47}"/>
              </a:ext>
            </a:extLst>
          </p:cNvPr>
          <p:cNvGrpSpPr/>
          <p:nvPr/>
        </p:nvGrpSpPr>
        <p:grpSpPr>
          <a:xfrm>
            <a:off x="304800" y="5916418"/>
            <a:ext cx="8229600" cy="941582"/>
            <a:chOff x="495300" y="123825"/>
            <a:chExt cx="8229600" cy="941582"/>
          </a:xfrm>
        </p:grpSpPr>
        <p:sp>
          <p:nvSpPr>
            <p:cNvPr id="3" name="Rectangle 2">
              <a:extLst>
                <a:ext uri="{FF2B5EF4-FFF2-40B4-BE49-F238E27FC236}">
                  <a16:creationId xmlns:a16="http://schemas.microsoft.com/office/drawing/2014/main" id="{396A5DCA-E938-15D1-FA01-F1AA3B6C5479}"/>
                </a:ext>
              </a:extLst>
            </p:cNvPr>
            <p:cNvSpPr>
              <a:spLocks noChangeArrowheads="1"/>
            </p:cNvSpPr>
            <p:nvPr/>
          </p:nvSpPr>
          <p:spPr bwMode="auto">
            <a:xfrm>
              <a:off x="495300" y="123826"/>
              <a:ext cx="2667000" cy="941581"/>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ts val="3200"/>
                </a:lnSpc>
                <a:spcBef>
                  <a:spcPct val="0"/>
                </a:spcBef>
                <a:spcAft>
                  <a:spcPts val="400"/>
                </a:spcAft>
                <a:buClrTx/>
                <a:buSzTx/>
                <a:buFontTx/>
                <a:buNone/>
                <a:defRPr/>
              </a:pP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Enter in</a:t>
              </a:r>
              <a:b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b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 SILENCE</a:t>
              </a:r>
            </a:p>
          </p:txBody>
        </p:sp>
        <p:sp>
          <p:nvSpPr>
            <p:cNvPr id="4" name="Rectangle 2">
              <a:extLst>
                <a:ext uri="{FF2B5EF4-FFF2-40B4-BE49-F238E27FC236}">
                  <a16:creationId xmlns:a16="http://schemas.microsoft.com/office/drawing/2014/main" id="{7126F1BF-8F30-5816-B3F9-05017FEFA6D4}"/>
                </a:ext>
              </a:extLst>
            </p:cNvPr>
            <p:cNvSpPr>
              <a:spLocks noChangeArrowheads="1"/>
            </p:cNvSpPr>
            <p:nvPr/>
          </p:nvSpPr>
          <p:spPr bwMode="auto">
            <a:xfrm>
              <a:off x="3429000" y="123825"/>
              <a:ext cx="2667000" cy="941581"/>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ts val="3200"/>
                </a:lnSpc>
                <a:spcBef>
                  <a:spcPct val="0"/>
                </a:spcBef>
                <a:spcAft>
                  <a:spcPts val="400"/>
                </a:spcAft>
                <a:buClrTx/>
                <a:buSzTx/>
                <a:buFontTx/>
                <a:buNone/>
                <a:defRPr/>
              </a:pP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Wait with </a:t>
              </a:r>
              <a:b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b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REVERENCE </a:t>
              </a:r>
            </a:p>
          </p:txBody>
        </p:sp>
        <p:sp>
          <p:nvSpPr>
            <p:cNvPr id="5" name="Rectangle 4">
              <a:extLst>
                <a:ext uri="{FF2B5EF4-FFF2-40B4-BE49-F238E27FC236}">
                  <a16:creationId xmlns:a16="http://schemas.microsoft.com/office/drawing/2014/main" id="{B4A9C6DE-DAA8-EC23-90EB-FE661950C383}"/>
                </a:ext>
              </a:extLst>
            </p:cNvPr>
            <p:cNvSpPr>
              <a:spLocks noChangeArrowheads="1"/>
            </p:cNvSpPr>
            <p:nvPr/>
          </p:nvSpPr>
          <p:spPr bwMode="auto">
            <a:xfrm>
              <a:off x="6057900" y="123826"/>
              <a:ext cx="2667000" cy="941581"/>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ts val="3200"/>
                </a:lnSpc>
                <a:spcBef>
                  <a:spcPct val="0"/>
                </a:spcBef>
                <a:spcAft>
                  <a:spcPts val="0"/>
                </a:spcAft>
                <a:buClrTx/>
                <a:buSzTx/>
                <a:buFontTx/>
                <a:buNone/>
                <a:defRPr/>
              </a:pP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Worship from</a:t>
              </a:r>
              <a:r>
                <a:rPr lang="en-US" altLang="en-US" sz="2800"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 </a:t>
              </a:r>
              <a:br>
                <a:rPr lang="en-US" altLang="en-US" sz="2800"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b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JOY</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Rectangle 4">
            <a:extLst>
              <a:ext uri="{FF2B5EF4-FFF2-40B4-BE49-F238E27FC236}">
                <a16:creationId xmlns:a16="http://schemas.microsoft.com/office/drawing/2014/main" id="{4CF610CB-4F8E-432E-8410-39C18A313456}"/>
              </a:ext>
            </a:extLst>
          </p:cNvPr>
          <p:cNvSpPr>
            <a:spLocks noChangeArrowheads="1"/>
          </p:cNvSpPr>
          <p:nvPr/>
        </p:nvSpPr>
        <p:spPr bwMode="auto">
          <a:xfrm>
            <a:off x="304800" y="152400"/>
            <a:ext cx="8534400" cy="6516784"/>
          </a:xfrm>
          <a:prstGeom prst="rect">
            <a:avLst/>
          </a:prstGeom>
          <a:noFill/>
          <a:ln w="9525">
            <a:noFill/>
            <a:miter lim="800000"/>
            <a:headEnd/>
            <a:tailEnd/>
          </a:ln>
          <a:effectLst/>
        </p:spPr>
        <p:txBody>
          <a:bodyPr wrap="square">
            <a:spAutoFit/>
          </a:bodyPr>
          <a:lstStyle/>
          <a:p>
            <a:pPr marL="571500" marR="0" indent="-571500" algn="just">
              <a:lnSpc>
                <a:spcPct val="200000"/>
              </a:lnSpc>
              <a:spcBef>
                <a:spcPts val="0"/>
              </a:spcBef>
              <a:spcAft>
                <a:spcPts val="0"/>
              </a:spcAft>
              <a:tabLst>
                <a:tab pos="5486400" algn="r"/>
              </a:tabLst>
            </a:pPr>
            <a:r>
              <a:rPr lang="en-US" sz="2000" b="0"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PRAYER OF CONFESSION:  </a:t>
            </a:r>
            <a:r>
              <a:rPr lang="en-US" sz="2000" b="0" i="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In silence then in unison</a:t>
            </a:r>
            <a:endParaRPr lang="en-US" sz="2000" b="0"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R="0" indent="344488" algn="just">
              <a:lnSpc>
                <a:spcPct val="150000"/>
              </a:lnSpc>
              <a:spcBef>
                <a:spcPts val="0"/>
              </a:spcBef>
              <a:spcAft>
                <a:spcPts val="0"/>
              </a:spcAft>
              <a:tabLst>
                <a:tab pos="5486400" algn="r"/>
              </a:tabLst>
            </a:pPr>
            <a:r>
              <a:rPr lang="en-US" sz="32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God of sovereign love, in Jesus, your Son, you reveal to us the fullness of your gracious love. In Jesus, we witness and are witnesses of your immortal love. Yet, we can be blind to, even disenchanted with, Jesus’ obedient love. Our wills get in the way of his will for us. </a:t>
            </a:r>
          </a:p>
          <a:p>
            <a:pPr marR="0" indent="344488" algn="r">
              <a:lnSpc>
                <a:spcPct val="150000"/>
              </a:lnSpc>
              <a:spcBef>
                <a:spcPts val="0"/>
              </a:spcBef>
              <a:spcAft>
                <a:spcPts val="0"/>
              </a:spcAft>
              <a:tabLst>
                <a:tab pos="5486400" algn="r"/>
              </a:tabLst>
            </a:pPr>
            <a:r>
              <a:rPr lang="en-US" sz="32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B82A5F-48F4-479A-C99F-69B44FD7027E}"/>
            </a:ext>
          </a:extLst>
        </p:cNvPr>
        <p:cNvGrpSpPr/>
        <p:nvPr/>
      </p:nvGrpSpPr>
      <p:grpSpPr>
        <a:xfrm>
          <a:off x="0" y="0"/>
          <a:ext cx="0" cy="0"/>
          <a:chOff x="0" y="0"/>
          <a:chExt cx="0" cy="0"/>
        </a:xfrm>
      </p:grpSpPr>
      <p:sp>
        <p:nvSpPr>
          <p:cNvPr id="82948" name="Rectangle 4">
            <a:extLst>
              <a:ext uri="{FF2B5EF4-FFF2-40B4-BE49-F238E27FC236}">
                <a16:creationId xmlns:a16="http://schemas.microsoft.com/office/drawing/2014/main" id="{398E00B3-AF19-AFE8-05F2-D28C0BE74F6E}"/>
              </a:ext>
            </a:extLst>
          </p:cNvPr>
          <p:cNvSpPr>
            <a:spLocks noChangeArrowheads="1"/>
          </p:cNvSpPr>
          <p:nvPr/>
        </p:nvSpPr>
        <p:spPr bwMode="auto">
          <a:xfrm>
            <a:off x="381000" y="429261"/>
            <a:ext cx="8496300" cy="3685240"/>
          </a:xfrm>
          <a:prstGeom prst="rect">
            <a:avLst/>
          </a:prstGeom>
          <a:noFill/>
          <a:ln w="9525">
            <a:noFill/>
            <a:miter lim="800000"/>
            <a:headEnd/>
            <a:tailEnd/>
          </a:ln>
          <a:effectLst/>
        </p:spPr>
        <p:txBody>
          <a:bodyPr wrap="square">
            <a:spAutoFit/>
          </a:bodyPr>
          <a:lstStyle/>
          <a:p>
            <a:pPr marR="0" indent="344488" algn="just">
              <a:lnSpc>
                <a:spcPct val="150000"/>
              </a:lnSpc>
              <a:spcBef>
                <a:spcPts val="0"/>
              </a:spcBef>
              <a:spcAft>
                <a:spcPts val="0"/>
              </a:spcAft>
              <a:tabLst>
                <a:tab pos="5486400" algn="r"/>
              </a:tabLst>
            </a:pPr>
            <a:r>
              <a:rPr lang="en-US" sz="32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Forgive our sins and humble our hearts. Align our reality with his reality. Help us to love another as Jesus first loved and forgave us. </a:t>
            </a:r>
            <a:r>
              <a:rPr lang="en-US" sz="3200" b="1" kern="140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In the </a:t>
            </a:r>
            <a:r>
              <a:rPr lang="en-US" sz="32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strong name of Jesus, we pray.  Amen.</a:t>
            </a:r>
          </a:p>
        </p:txBody>
      </p:sp>
    </p:spTree>
    <p:extLst>
      <p:ext uri="{BB962C8B-B14F-4D97-AF65-F5344CB8AC3E}">
        <p14:creationId xmlns:p14="http://schemas.microsoft.com/office/powerpoint/2010/main" val="12708068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BC6D61EA-6048-4BEF-91FB-A3938ABBBFCE}"/>
              </a:ext>
            </a:extLst>
          </p:cNvPr>
          <p:cNvSpPr>
            <a:spLocks noGrp="1" noChangeArrowheads="1"/>
          </p:cNvSpPr>
          <p:nvPr>
            <p:ph type="subTitle" idx="4294967295"/>
          </p:nvPr>
        </p:nvSpPr>
        <p:spPr>
          <a:xfrm>
            <a:off x="457200" y="228600"/>
            <a:ext cx="8382000" cy="5029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spcBef>
                <a:spcPts val="0"/>
              </a:spcBef>
              <a:buClr>
                <a:srgbClr val="FFFFCC"/>
              </a:buClr>
              <a:buFont typeface="Wingdings" panose="05000000000000000000" pitchFamily="2" charset="2"/>
              <a:buNone/>
              <a:defRPr/>
            </a:pPr>
            <a:r>
              <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rPr>
              <a:t>ASSURANCE OF CHRIST’S FORGIVENESS:	</a:t>
            </a:r>
            <a:endParaRPr lang="en-US" sz="2400" i="1"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1714500" indent="-1422400" algn="just">
              <a:spcBef>
                <a:spcPts val="0"/>
              </a:spcBef>
              <a:buClr>
                <a:srgbClr val="FFFFCC"/>
              </a:buClr>
              <a:buFont typeface="Wingdings" panose="05000000000000000000" pitchFamily="2" charset="2"/>
              <a:buNone/>
              <a:defRPr/>
            </a:pPr>
            <a:endPar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744538" indent="-452438">
              <a:spcBef>
                <a:spcPts val="0"/>
              </a:spcBef>
              <a:buClr>
                <a:srgbClr val="FFFFCC"/>
              </a:buClr>
              <a:buFont typeface="Wingdings" panose="05000000000000000000" pitchFamily="2" charset="2"/>
              <a:buNone/>
              <a:defRPr/>
            </a:pPr>
            <a:r>
              <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rPr>
              <a:t>L:	Infused with God’s creative and redemptive spirit, forgiven by Jesus, called to a life of kindness and compassion, to a life lived with humility and civility, know this: </a:t>
            </a:r>
          </a:p>
          <a:p>
            <a:pPr marL="914400" indent="-622300" algn="just">
              <a:spcBef>
                <a:spcPts val="0"/>
              </a:spcBef>
              <a:buClr>
                <a:srgbClr val="FFFFCC"/>
              </a:buClr>
              <a:buFont typeface="Wingdings" panose="05000000000000000000" pitchFamily="2" charset="2"/>
              <a:buNone/>
              <a:defRPr/>
            </a:pPr>
            <a:endPar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914400" indent="-622300">
              <a:lnSpc>
                <a:spcPct val="150000"/>
              </a:lnSpc>
              <a:spcBef>
                <a:spcPts val="0"/>
              </a:spcBef>
              <a:buClr>
                <a:srgbClr val="FFFFCC"/>
              </a:buClr>
              <a:buFont typeface="Wingdings" panose="05000000000000000000" pitchFamily="2" charset="2"/>
              <a:buNone/>
              <a:defRPr/>
            </a:pPr>
            <a:r>
              <a:rPr lang="en-US" sz="3200" b="1" dirty="0">
                <a:solidFill>
                  <a:srgbClr val="FFFFFF"/>
                </a:solidFill>
                <a:effectLst/>
                <a:latin typeface="Tahoma" panose="020B0604030504040204" pitchFamily="34" charset="0"/>
                <a:ea typeface="Tahoma" panose="020B0604030504040204" pitchFamily="34" charset="0"/>
                <a:cs typeface="Tahoma" panose="020B0604030504040204" pitchFamily="34" charset="0"/>
              </a:rPr>
              <a:t>P:	In Jesus Christ, we are forgiven!  Let us forgive one another. </a:t>
            </a:r>
          </a:p>
          <a:p>
            <a:pPr marL="0" indent="0">
              <a:spcBef>
                <a:spcPts val="0"/>
              </a:spcBef>
              <a:buClr>
                <a:srgbClr val="FFFFCC"/>
              </a:buClr>
              <a:buFont typeface="Wingdings" panose="05000000000000000000" pitchFamily="2" charset="2"/>
              <a:buNone/>
              <a:defRPr/>
            </a:pPr>
            <a:endPar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F31512E2-F393-4D44-A63D-55F78F8B5DAA}"/>
              </a:ext>
            </a:extLst>
          </p:cNvPr>
          <p:cNvSpPr>
            <a:spLocks noGrp="1" noChangeArrowheads="1"/>
          </p:cNvSpPr>
          <p:nvPr>
            <p:ph type="subTitle" idx="4294967295"/>
          </p:nvPr>
        </p:nvSpPr>
        <p:spPr>
          <a:xfrm>
            <a:off x="0" y="76200"/>
            <a:ext cx="91440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buFont typeface="Wingdings" panose="05000000000000000000" pitchFamily="2" charset="2"/>
              <a:buNone/>
              <a:defRPr/>
            </a:pPr>
            <a:r>
              <a:rPr lang="en-US"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CELEBRATION OF CHRIST’S FORGIVENESS: 	</a:t>
            </a:r>
            <a:r>
              <a:rPr lang="pt-BR"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No. 304   Jesus Loves Me  v. 1</a:t>
            </a:r>
            <a:endParaRPr lang="en-US"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0" indent="0">
              <a:buFont typeface="Wingdings" panose="05000000000000000000" pitchFamily="2" charset="2"/>
              <a:buNone/>
              <a:defRPr/>
            </a:pPr>
            <a:endParaRPr lang="en-US" sz="10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Jesus loves me! This I know,</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For the Bible tells me so;</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Little ones to Him belong;</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They are weak, but He is strong.</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Yes, Jesus loves me!  </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Yes, Jesus loves me!</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Yes, Jesus loves me!  </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Bible tells me so.</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F31512E2-F393-4D44-A63D-55F78F8B5DAA}"/>
              </a:ext>
            </a:extLst>
          </p:cNvPr>
          <p:cNvSpPr>
            <a:spLocks noGrp="1" noChangeArrowheads="1"/>
          </p:cNvSpPr>
          <p:nvPr>
            <p:ph type="subTitle" idx="4294967295"/>
          </p:nvPr>
        </p:nvSpPr>
        <p:spPr>
          <a:xfrm>
            <a:off x="1143000" y="76200"/>
            <a:ext cx="80010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lgn="ctr">
              <a:buFont typeface="Wingdings" panose="05000000000000000000" pitchFamily="2" charset="2"/>
              <a:buNone/>
              <a:defRPr/>
            </a:pPr>
            <a:r>
              <a:rPr lang="en-US" sz="2800" b="1" i="1" dirty="0">
                <a:effectLst>
                  <a:outerShdw blurRad="38100" dist="38100" dir="2700000" algn="tl">
                    <a:srgbClr val="000000">
                      <a:alpha val="43137"/>
                    </a:srgbClr>
                  </a:outerShdw>
                </a:effectLst>
              </a:rPr>
              <a:t> </a:t>
            </a:r>
          </a:p>
          <a:p>
            <a:pPr marL="0" marR="0" indent="0">
              <a:lnSpc>
                <a:spcPct val="115000"/>
              </a:lnSpc>
              <a:spcBef>
                <a:spcPts val="0"/>
              </a:spcBef>
              <a:spcAft>
                <a:spcPts val="0"/>
              </a:spcAft>
              <a:buNone/>
              <a:tabLst>
                <a:tab pos="5429250" algn="r"/>
              </a:tabLst>
            </a:pPr>
            <a:r>
              <a:rPr lang="en-US" sz="2800" kern="1400" dirty="0">
                <a:solidFill>
                  <a:schemeClr val="tx1"/>
                </a:solidFill>
                <a:effectLst/>
                <a:latin typeface="+mj-lt"/>
                <a:ea typeface="Times New Roman" panose="02020603050405020304" pitchFamily="18" charset="0"/>
                <a:cs typeface="Tahoma" panose="020B0604030504040204" pitchFamily="34" charset="0"/>
              </a:rPr>
              <a:t>* EXCHANGE OF CHRIST’S PEACE:</a:t>
            </a:r>
            <a:endParaRPr lang="en-US" sz="2800" kern="1400" dirty="0">
              <a:solidFill>
                <a:schemeClr val="tx1"/>
              </a:solidFill>
              <a:effectLst/>
              <a:latin typeface="+mj-lt"/>
              <a:ea typeface="Times New Roman" panose="02020603050405020304" pitchFamily="18" charset="0"/>
              <a:cs typeface="Times New Roman" panose="02020603050405020304" pitchFamily="18" charset="0"/>
            </a:endParaRPr>
          </a:p>
          <a:p>
            <a:pPr marL="2286000" marR="0" indent="-400050">
              <a:lnSpc>
                <a:spcPct val="115000"/>
              </a:lnSpc>
              <a:spcBef>
                <a:spcPts val="0"/>
              </a:spcBef>
              <a:spcAft>
                <a:spcPts val="0"/>
              </a:spcAft>
              <a:buNone/>
              <a:tabLst>
                <a:tab pos="5429250" algn="r"/>
              </a:tabLst>
            </a:pPr>
            <a:endParaRPr lang="en-US" sz="2400" kern="1400" dirty="0">
              <a:solidFill>
                <a:schemeClr val="tx1"/>
              </a:solidFill>
              <a:effectLst/>
              <a:latin typeface="+mj-lt"/>
              <a:ea typeface="Times New Roman" panose="02020603050405020304" pitchFamily="18" charset="0"/>
              <a:cs typeface="Times New Roman" panose="02020603050405020304" pitchFamily="18" charset="0"/>
            </a:endParaRPr>
          </a:p>
          <a:p>
            <a:pPr marL="2286000" marR="0" indent="-400050">
              <a:lnSpc>
                <a:spcPct val="115000"/>
              </a:lnSpc>
              <a:spcBef>
                <a:spcPts val="0"/>
              </a:spcBef>
              <a:spcAft>
                <a:spcPts val="0"/>
              </a:spcAft>
              <a:buNone/>
              <a:tabLst>
                <a:tab pos="5429250" algn="r"/>
              </a:tabLst>
            </a:pPr>
            <a:r>
              <a:rPr lang="en-US" sz="2400" kern="1400" dirty="0">
                <a:solidFill>
                  <a:schemeClr val="tx1"/>
                </a:solidFill>
                <a:effectLst/>
                <a:latin typeface="+mj-lt"/>
                <a:ea typeface="Times New Roman" panose="02020603050405020304" pitchFamily="18" charset="0"/>
                <a:cs typeface="Times New Roman" panose="02020603050405020304" pitchFamily="18" charset="0"/>
              </a:rPr>
              <a:t>L: 	  The peace of Christ be with you.</a:t>
            </a:r>
          </a:p>
          <a:p>
            <a:pPr marL="2286000" marR="0" indent="-400050">
              <a:lnSpc>
                <a:spcPct val="115000"/>
              </a:lnSpc>
              <a:spcBef>
                <a:spcPts val="0"/>
              </a:spcBef>
              <a:spcAft>
                <a:spcPts val="0"/>
              </a:spcAft>
              <a:buNone/>
              <a:tabLst>
                <a:tab pos="5429250" algn="r"/>
              </a:tabLst>
            </a:pPr>
            <a:endParaRPr lang="en-US" sz="2400" kern="1400" dirty="0">
              <a:solidFill>
                <a:schemeClr val="tx1"/>
              </a:solidFill>
              <a:effectLst/>
              <a:latin typeface="+mj-lt"/>
              <a:ea typeface="Times New Roman" panose="02020603050405020304" pitchFamily="18" charset="0"/>
              <a:cs typeface="Times New Roman" panose="02020603050405020304" pitchFamily="18" charset="0"/>
            </a:endParaRPr>
          </a:p>
          <a:p>
            <a:pPr marL="2286000" marR="0" indent="-400050">
              <a:lnSpc>
                <a:spcPct val="115000"/>
              </a:lnSpc>
              <a:spcBef>
                <a:spcPts val="0"/>
              </a:spcBef>
              <a:spcAft>
                <a:spcPts val="0"/>
              </a:spcAft>
              <a:buNone/>
              <a:tabLst>
                <a:tab pos="5429250" algn="r"/>
              </a:tabLst>
            </a:pPr>
            <a:r>
              <a:rPr lang="en-US" sz="3200" b="1" kern="1400" dirty="0">
                <a:solidFill>
                  <a:schemeClr val="tx1"/>
                </a:solidFill>
                <a:effectLst/>
                <a:latin typeface="+mj-lt"/>
                <a:ea typeface="Times New Roman" panose="02020603050405020304" pitchFamily="18" charset="0"/>
                <a:cs typeface="Times New Roman" panose="02020603050405020304" pitchFamily="18" charset="0"/>
              </a:rPr>
              <a:t>P:   	And also with you. </a:t>
            </a:r>
          </a:p>
          <a:p>
            <a:pPr marL="2286000" marR="0" indent="-400050">
              <a:lnSpc>
                <a:spcPct val="115000"/>
              </a:lnSpc>
              <a:spcBef>
                <a:spcPts val="0"/>
              </a:spcBef>
              <a:spcAft>
                <a:spcPts val="0"/>
              </a:spcAft>
              <a:buNone/>
              <a:tabLst>
                <a:tab pos="5429250" algn="r"/>
              </a:tabLst>
            </a:pPr>
            <a:endParaRPr lang="en-US" sz="2400" b="1" kern="1400" dirty="0">
              <a:solidFill>
                <a:schemeClr val="tx1"/>
              </a:solidFill>
              <a:effectLst/>
              <a:latin typeface="+mj-lt"/>
              <a:ea typeface="Times New Roman" panose="02020603050405020304" pitchFamily="18" charset="0"/>
              <a:cs typeface="Times New Roman" panose="02020603050405020304" pitchFamily="18" charset="0"/>
            </a:endParaRPr>
          </a:p>
          <a:p>
            <a:pPr marL="0" marR="0" indent="0" algn="ctr">
              <a:spcBef>
                <a:spcPts val="0"/>
              </a:spcBef>
              <a:spcAft>
                <a:spcPts val="0"/>
              </a:spcAft>
              <a:buNone/>
            </a:pPr>
            <a:r>
              <a:rPr lang="en-US" sz="2800" i="1" kern="1400" dirty="0">
                <a:solidFill>
                  <a:schemeClr val="tx1"/>
                </a:solidFill>
                <a:effectLst/>
                <a:latin typeface="+mj-lt"/>
                <a:ea typeface="Times New Roman" panose="02020603050405020304" pitchFamily="18" charset="0"/>
                <a:cs typeface="Times New Roman" panose="02020603050405020304" pitchFamily="18" charset="0"/>
              </a:rPr>
              <a:t>   Welcome one another </a:t>
            </a:r>
            <a:br>
              <a:rPr lang="en-US" sz="2800" i="1" kern="1400" dirty="0">
                <a:solidFill>
                  <a:schemeClr val="tx1"/>
                </a:solidFill>
                <a:effectLst/>
                <a:latin typeface="+mj-lt"/>
                <a:ea typeface="Times New Roman" panose="02020603050405020304" pitchFamily="18" charset="0"/>
                <a:cs typeface="Times New Roman" panose="02020603050405020304" pitchFamily="18" charset="0"/>
              </a:rPr>
            </a:br>
            <a:r>
              <a:rPr lang="en-US" sz="2800" i="1" kern="1400" dirty="0">
                <a:solidFill>
                  <a:schemeClr val="tx1"/>
                </a:solidFill>
                <a:effectLst/>
                <a:latin typeface="+mj-lt"/>
                <a:ea typeface="Times New Roman" panose="02020603050405020304" pitchFamily="18" charset="0"/>
                <a:cs typeface="Times New Roman" panose="02020603050405020304" pitchFamily="18" charset="0"/>
              </a:rPr>
              <a:t>with Christ’s peace.</a:t>
            </a:r>
          </a:p>
          <a:p>
            <a:pPr marL="0" marR="0" indent="0" algn="ctr">
              <a:spcBef>
                <a:spcPts val="0"/>
              </a:spcBef>
              <a:spcAft>
                <a:spcPts val="0"/>
              </a:spcAft>
              <a:buNone/>
            </a:pPr>
            <a:endParaRPr lang="en-US" sz="2800" i="1" kern="1400" dirty="0">
              <a:solidFill>
                <a:schemeClr val="tx1"/>
              </a:solidFill>
              <a:effectLst/>
              <a:latin typeface="+mj-lt"/>
              <a:ea typeface="Times New Roman" panose="02020603050405020304" pitchFamily="18" charset="0"/>
              <a:cs typeface="Times New Roman" panose="02020603050405020304" pitchFamily="18" charset="0"/>
            </a:endParaRPr>
          </a:p>
        </p:txBody>
      </p:sp>
      <p:pic>
        <p:nvPicPr>
          <p:cNvPr id="3" name="Picture 2" descr="A logo of a dove and a globe&#10;&#10;Description automatically generated">
            <a:extLst>
              <a:ext uri="{FF2B5EF4-FFF2-40B4-BE49-F238E27FC236}">
                <a16:creationId xmlns:a16="http://schemas.microsoft.com/office/drawing/2014/main" id="{CD432C87-AEDB-256A-CC3D-CDFA2B4681BC}"/>
              </a:ext>
            </a:extLst>
          </p:cNvPr>
          <p:cNvPicPr>
            <a:picLocks noChangeAspect="1"/>
          </p:cNvPicPr>
          <p:nvPr/>
        </p:nvPicPr>
        <p:blipFill>
          <a:blip r:embed="rId3">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33400" y="1524000"/>
            <a:ext cx="2162665" cy="3124200"/>
          </a:xfrm>
          <a:prstGeom prst="rect">
            <a:avLst/>
          </a:prstGeom>
        </p:spPr>
      </p:pic>
    </p:spTree>
    <p:extLst>
      <p:ext uri="{BB962C8B-B14F-4D97-AF65-F5344CB8AC3E}">
        <p14:creationId xmlns:p14="http://schemas.microsoft.com/office/powerpoint/2010/main" val="35053427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a:extLst>
              <a:ext uri="{FF2B5EF4-FFF2-40B4-BE49-F238E27FC236}">
                <a16:creationId xmlns:a16="http://schemas.microsoft.com/office/drawing/2014/main" id="{6241354C-3F84-FB44-61EF-E95BD43172DD}"/>
              </a:ext>
            </a:extLst>
          </p:cNvPr>
          <p:cNvSpPr txBox="1">
            <a:spLocks noChangeArrowheads="1"/>
          </p:cNvSpPr>
          <p:nvPr/>
        </p:nvSpPr>
        <p:spPr bwMode="auto">
          <a:xfrm>
            <a:off x="76200" y="858351"/>
            <a:ext cx="8534400" cy="539004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eaLnBrk="0" hangingPunct="0">
              <a:spcBef>
                <a:spcPct val="20000"/>
              </a:spcBef>
              <a:buClr>
                <a:schemeClr val="hlink"/>
              </a:buClr>
              <a:buSzPct val="70000"/>
              <a:buFont typeface="Wingdings" pitchFamily="2" charset="2"/>
              <a:buChar char="n"/>
              <a:tabLst>
                <a:tab pos="8636000" algn="r"/>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8636000" algn="r"/>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8636000" algn="r"/>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8636000" algn="r"/>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9pPr>
          </a:lstStyle>
          <a:p>
            <a:pPr algn="ctr" eaLnBrk="1" hangingPunct="1">
              <a:lnSpc>
                <a:spcPct val="90000"/>
              </a:lnSpc>
              <a:spcAft>
                <a:spcPts val="600"/>
              </a:spcAft>
              <a:buClr>
                <a:schemeClr val="tx2"/>
              </a:buClr>
              <a:buFont typeface="Wingdings 2" charset="2"/>
              <a:buNone/>
              <a:defRPr/>
            </a:pPr>
            <a:r>
              <a:rPr lang="en-US" altLang="en-US" sz="2400"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GIVING OF OUR GIFTS &amp; OFFERTORY:</a:t>
            </a:r>
          </a:p>
          <a:p>
            <a:pPr algn="ctr" eaLnBrk="1" hangingPunct="1">
              <a:lnSpc>
                <a:spcPct val="90000"/>
              </a:lnSpc>
              <a:spcAft>
                <a:spcPts val="600"/>
              </a:spcAft>
              <a:buClr>
                <a:schemeClr val="tx2"/>
              </a:buClr>
              <a:buFont typeface="Wingdings 2" charset="2"/>
              <a:buNone/>
              <a:defRPr/>
            </a:pPr>
            <a:r>
              <a:rPr lang="en-US" altLang="en-US" sz="2400"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Our God has blessed us, so let us extend </a:t>
            </a:r>
            <a:br>
              <a:rPr lang="en-US" altLang="en-US" sz="2400"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br>
            <a:r>
              <a:rPr lang="en-US" altLang="en-US" sz="2400"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God’s Blessing as we present our Tithes and Offerings.</a:t>
            </a:r>
          </a:p>
          <a:p>
            <a:pPr eaLnBrk="1" hangingPunct="1">
              <a:lnSpc>
                <a:spcPct val="90000"/>
              </a:lnSpc>
              <a:spcAft>
                <a:spcPts val="600"/>
              </a:spcAft>
              <a:buClr>
                <a:schemeClr val="tx2"/>
              </a:buClr>
              <a:buFont typeface="Wingdings 2" charset="2"/>
              <a:buNone/>
              <a:defRPr/>
            </a:pPr>
            <a:endParaRPr lang="en-US" altLang="en-US" sz="20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a:p>
            <a:pPr eaLnBrk="1" hangingPunct="1">
              <a:lnSpc>
                <a:spcPct val="90000"/>
              </a:lnSpc>
              <a:spcAft>
                <a:spcPts val="600"/>
              </a:spcAft>
              <a:buClr>
                <a:schemeClr val="tx2"/>
              </a:buClr>
              <a:buFont typeface="Wingdings 2" charset="2"/>
              <a:buNone/>
              <a:defRPr/>
            </a:pPr>
            <a:r>
              <a:rPr lang="en-US" altLang="en-US" sz="20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     </a:t>
            </a:r>
          </a:p>
          <a:p>
            <a:pPr eaLnBrk="1" hangingPunct="1">
              <a:lnSpc>
                <a:spcPct val="90000"/>
              </a:lnSpc>
              <a:spcAft>
                <a:spcPts val="600"/>
              </a:spcAft>
              <a:buClr>
                <a:schemeClr val="tx2"/>
              </a:buClr>
              <a:buFont typeface="Wingdings 2" charset="2"/>
              <a:buNone/>
              <a:defRPr/>
            </a:pPr>
            <a:r>
              <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Thank you for being faithful stewards of your </a:t>
            </a:r>
            <a:br>
              <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br>
            <a:r>
              <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church family with your prayers, your time, </a:t>
            </a:r>
            <a:br>
              <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br>
            <a:r>
              <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talent, and your financial resources. </a:t>
            </a:r>
          </a:p>
          <a:p>
            <a:pPr eaLnBrk="1" hangingPunct="1">
              <a:lnSpc>
                <a:spcPct val="90000"/>
              </a:lnSpc>
              <a:spcAft>
                <a:spcPts val="600"/>
              </a:spcAft>
              <a:buClr>
                <a:schemeClr val="tx2"/>
              </a:buClr>
              <a:buFont typeface="Wingdings 2" charset="2"/>
              <a:buNone/>
              <a:defRPr/>
            </a:pPr>
            <a:endParaRPr lang="en-US" altLang="en-US" sz="20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a:p>
            <a:pPr eaLnBrk="1" hangingPunct="1">
              <a:lnSpc>
                <a:spcPct val="90000"/>
              </a:lnSpc>
              <a:spcAft>
                <a:spcPts val="600"/>
              </a:spcAft>
              <a:buClr>
                <a:schemeClr val="tx2"/>
              </a:buClr>
              <a:buFont typeface="Wingdings 2" charset="2"/>
              <a:buNone/>
              <a:defRPr/>
            </a:pPr>
            <a:r>
              <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Contributions may also be made: </a:t>
            </a:r>
          </a:p>
          <a:p>
            <a:pPr marL="233363" indent="-233363" eaLnBrk="1" hangingPunct="1">
              <a:lnSpc>
                <a:spcPct val="90000"/>
              </a:lnSpc>
              <a:spcAft>
                <a:spcPts val="600"/>
              </a:spcAft>
              <a:buClr>
                <a:schemeClr val="tx2"/>
              </a:buClr>
              <a:defRPr/>
            </a:pPr>
            <a:r>
              <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Electronically on the church website </a:t>
            </a:r>
            <a:br>
              <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br>
            <a:r>
              <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at fpcb-nj.org; </a:t>
            </a:r>
          </a:p>
          <a:p>
            <a:pPr marL="233363" indent="-233363" eaLnBrk="1" hangingPunct="1">
              <a:lnSpc>
                <a:spcPct val="90000"/>
              </a:lnSpc>
              <a:spcAft>
                <a:spcPts val="600"/>
              </a:spcAft>
              <a:buClr>
                <a:schemeClr val="tx2"/>
              </a:buClr>
              <a:defRPr/>
            </a:pPr>
            <a:r>
              <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By reoccurring electronic withdrawal; or by</a:t>
            </a:r>
          </a:p>
          <a:p>
            <a:pPr marL="233363" indent="-233363" eaLnBrk="1" hangingPunct="1">
              <a:lnSpc>
                <a:spcPct val="90000"/>
              </a:lnSpc>
              <a:spcAft>
                <a:spcPts val="600"/>
              </a:spcAft>
              <a:buClr>
                <a:schemeClr val="tx2"/>
              </a:buClr>
              <a:defRPr/>
            </a:pPr>
            <a:r>
              <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By mailing your offering to the church: </a:t>
            </a:r>
            <a:br>
              <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br>
            <a:r>
              <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P.O. Box 385, Blairstown, NJ.</a:t>
            </a:r>
          </a:p>
          <a:p>
            <a:pPr eaLnBrk="1" hangingPunct="1">
              <a:lnSpc>
                <a:spcPct val="90000"/>
              </a:lnSpc>
              <a:spcAft>
                <a:spcPts val="600"/>
              </a:spcAft>
              <a:buClr>
                <a:schemeClr val="tx2"/>
              </a:buClr>
              <a:buFont typeface="Wingdings 2" charset="2"/>
              <a:buNone/>
              <a:defRPr/>
            </a:pPr>
            <a:endParaRPr lang="en-US" altLang="en-US" sz="20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p:txBody>
      </p:sp>
      <p:pic>
        <p:nvPicPr>
          <p:cNvPr id="4" name="Picture 3" descr="A heart in a box&#10;&#10;Description automatically generated">
            <a:extLst>
              <a:ext uri="{FF2B5EF4-FFF2-40B4-BE49-F238E27FC236}">
                <a16:creationId xmlns:a16="http://schemas.microsoft.com/office/drawing/2014/main" id="{EF95CC1F-CA82-C492-5551-5FC363F327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0843" y="2021197"/>
            <a:ext cx="2586991" cy="3979984"/>
          </a:xfrm>
          <a:prstGeom prst="rect">
            <a:avLst/>
          </a:prstGeom>
        </p:spPr>
      </p:pic>
    </p:spTree>
    <p:extLst>
      <p:ext uri="{BB962C8B-B14F-4D97-AF65-F5344CB8AC3E}">
        <p14:creationId xmlns:p14="http://schemas.microsoft.com/office/powerpoint/2010/main" val="33451849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a:extLst>
              <a:ext uri="{FF2B5EF4-FFF2-40B4-BE49-F238E27FC236}">
                <a16:creationId xmlns:a16="http://schemas.microsoft.com/office/drawing/2014/main" id="{9DBA1E24-2F05-4D12-9E1A-0F961142E0A9}"/>
              </a:ext>
            </a:extLst>
          </p:cNvPr>
          <p:cNvSpPr txBox="1">
            <a:spLocks noChangeArrowheads="1"/>
          </p:cNvSpPr>
          <p:nvPr/>
        </p:nvSpPr>
        <p:spPr bwMode="auto">
          <a:xfrm>
            <a:off x="0" y="0"/>
            <a:ext cx="9144000" cy="5586145"/>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eaLnBrk="1" hangingPunct="1">
              <a:lnSpc>
                <a:spcPct val="150000"/>
              </a:lnSpc>
              <a:spcBef>
                <a:spcPct val="0"/>
              </a:spcBef>
              <a:buClrTx/>
              <a:buSzTx/>
              <a:buFont typeface="Wingdings" pitchFamily="2" charset="2"/>
              <a:buNone/>
              <a:defRPr/>
            </a:pPr>
            <a:r>
              <a:rPr lang="en-US" altLang="en-US" sz="2400" b="0" dirty="0">
                <a:effectLst>
                  <a:outerShdw blurRad="38100" dist="38100" dir="2700000" algn="tl">
                    <a:srgbClr val="000000">
                      <a:alpha val="43137"/>
                    </a:srgbClr>
                  </a:outerShdw>
                </a:effectLst>
              </a:rPr>
              <a:t>* DOXOLOGY: </a:t>
            </a:r>
            <a:r>
              <a:rPr lang="en-US" altLang="en-US" sz="2400" b="0" i="1" dirty="0">
                <a:effectLst>
                  <a:outerShdw blurRad="38100" dist="38100" dir="2700000" algn="tl">
                    <a:srgbClr val="000000">
                      <a:alpha val="43137"/>
                    </a:srgbClr>
                  </a:outerShdw>
                </a:effectLst>
              </a:rPr>
              <a:t>No. 592  	Praise God</a:t>
            </a:r>
          </a:p>
          <a:p>
            <a:pPr eaLnBrk="1" hangingPunct="1">
              <a:lnSpc>
                <a:spcPct val="150000"/>
              </a:lnSpc>
              <a:spcBef>
                <a:spcPct val="0"/>
              </a:spcBef>
              <a:buClrTx/>
              <a:buSzTx/>
              <a:buFont typeface="Wingdings" pitchFamily="2" charset="2"/>
              <a:buNone/>
              <a:defRPr/>
            </a:pPr>
            <a:endParaRPr lang="en-US" altLang="en-US" sz="2400" b="0" i="1" dirty="0">
              <a:effectLst>
                <a:outerShdw blurRad="38100" dist="38100" dir="2700000" algn="tl">
                  <a:srgbClr val="000000">
                    <a:alpha val="43137"/>
                  </a:srgbClr>
                </a:outerShdw>
              </a:effectLst>
            </a:endParaRPr>
          </a:p>
          <a:p>
            <a:pPr algn="ctr" eaLnBrk="1" hangingPunct="1">
              <a:lnSpc>
                <a:spcPct val="150000"/>
              </a:lnSpc>
              <a:spcBef>
                <a:spcPct val="0"/>
              </a:spcBef>
              <a:buClrTx/>
              <a:buSzTx/>
              <a:buFont typeface="Wingdings" pitchFamily="2" charset="2"/>
              <a:buNone/>
              <a:defRPr/>
            </a:pPr>
            <a:r>
              <a:rPr lang="en-US" altLang="en-US" b="1" i="1" dirty="0">
                <a:effectLst>
                  <a:outerShdw blurRad="38100" dist="38100" dir="2700000" algn="tl">
                    <a:srgbClr val="000000">
                      <a:alpha val="43137"/>
                    </a:srgbClr>
                  </a:outerShdw>
                </a:effectLst>
              </a:rPr>
              <a:t>Praise God, from whom all blessings flow;</a:t>
            </a:r>
          </a:p>
          <a:p>
            <a:pPr algn="ctr" eaLnBrk="1" hangingPunct="1">
              <a:lnSpc>
                <a:spcPct val="150000"/>
              </a:lnSpc>
              <a:spcBef>
                <a:spcPct val="0"/>
              </a:spcBef>
              <a:buClrTx/>
              <a:buSzTx/>
              <a:buFont typeface="Wingdings" pitchFamily="2" charset="2"/>
              <a:buNone/>
              <a:defRPr/>
            </a:pPr>
            <a:r>
              <a:rPr lang="en-US" altLang="en-US" b="1" i="1" dirty="0">
                <a:effectLst>
                  <a:outerShdw blurRad="38100" dist="38100" dir="2700000" algn="tl">
                    <a:srgbClr val="000000">
                      <a:alpha val="43137"/>
                    </a:srgbClr>
                  </a:outerShdw>
                </a:effectLst>
              </a:rPr>
              <a:t>Praise Him, all creatures here below;</a:t>
            </a:r>
          </a:p>
          <a:p>
            <a:pPr algn="ctr" eaLnBrk="1" hangingPunct="1">
              <a:lnSpc>
                <a:spcPct val="150000"/>
              </a:lnSpc>
              <a:spcBef>
                <a:spcPct val="0"/>
              </a:spcBef>
              <a:buClrTx/>
              <a:buSzTx/>
              <a:buFont typeface="Wingdings" pitchFamily="2" charset="2"/>
              <a:buNone/>
              <a:defRPr/>
            </a:pPr>
            <a:r>
              <a:rPr lang="en-US" altLang="en-US" b="1" i="1" dirty="0">
                <a:effectLst>
                  <a:outerShdw blurRad="38100" dist="38100" dir="2700000" algn="tl">
                    <a:srgbClr val="000000">
                      <a:alpha val="43137"/>
                    </a:srgbClr>
                  </a:outerShdw>
                </a:effectLst>
              </a:rPr>
              <a:t>Praise Him above, ye heavenly host;</a:t>
            </a:r>
          </a:p>
          <a:p>
            <a:pPr algn="ctr" eaLnBrk="1" hangingPunct="1">
              <a:lnSpc>
                <a:spcPct val="150000"/>
              </a:lnSpc>
              <a:spcBef>
                <a:spcPct val="0"/>
              </a:spcBef>
              <a:buClrTx/>
              <a:buSzTx/>
              <a:buFont typeface="Wingdings" pitchFamily="2" charset="2"/>
              <a:buNone/>
              <a:defRPr/>
            </a:pPr>
            <a:r>
              <a:rPr lang="en-US" altLang="en-US" b="1" i="1" dirty="0">
                <a:effectLst>
                  <a:outerShdw blurRad="38100" dist="38100" dir="2700000" algn="tl">
                    <a:srgbClr val="000000">
                      <a:alpha val="43137"/>
                    </a:srgbClr>
                  </a:outerShdw>
                </a:effectLst>
              </a:rPr>
              <a:t>Praise Father, Son, and Holy Ghost. Amen.</a:t>
            </a:r>
          </a:p>
          <a:p>
            <a:pPr algn="ctr" eaLnBrk="1" hangingPunct="1">
              <a:lnSpc>
                <a:spcPct val="150000"/>
              </a:lnSpc>
              <a:spcBef>
                <a:spcPct val="0"/>
              </a:spcBef>
              <a:buClrTx/>
              <a:buSzTx/>
              <a:buFont typeface="Wingdings" pitchFamily="2" charset="2"/>
              <a:buNone/>
              <a:defRPr/>
            </a:pPr>
            <a:endParaRPr lang="en-US" altLang="en-US" sz="3000" b="1" i="1" dirty="0">
              <a:effectLst>
                <a:outerShdw blurRad="38100" dist="38100" dir="2700000" algn="tl">
                  <a:srgbClr val="000000">
                    <a:alpha val="43137"/>
                  </a:srgbClr>
                </a:outerShdw>
              </a:effectLst>
            </a:endParaRPr>
          </a:p>
          <a:p>
            <a:pPr eaLnBrk="1" hangingPunct="1">
              <a:spcBef>
                <a:spcPct val="0"/>
              </a:spcBef>
              <a:buClrTx/>
              <a:buSzTx/>
              <a:buFontTx/>
              <a:buNone/>
              <a:defRPr/>
            </a:pPr>
            <a:endParaRPr lang="en-US" altLang="en-US" sz="2400" dirty="0">
              <a:effectLst>
                <a:outerShdw blurRad="38100" dist="38100" dir="2700000" algn="tl">
                  <a:srgbClr val="000000">
                    <a:alpha val="43137"/>
                  </a:srgbClr>
                </a:outerShdw>
              </a:effectLst>
            </a:endParaRPr>
          </a:p>
          <a:p>
            <a:pPr eaLnBrk="1" hangingPunct="1">
              <a:spcBef>
                <a:spcPct val="0"/>
              </a:spcBef>
              <a:buClrTx/>
              <a:buSzTx/>
              <a:buFontTx/>
              <a:buNone/>
              <a:defRPr/>
            </a:pPr>
            <a:r>
              <a:rPr lang="en-US" altLang="en-US" sz="2400" dirty="0">
                <a:effectLst>
                  <a:outerShdw blurRad="38100" dist="38100" dir="2700000" algn="tl">
                    <a:srgbClr val="000000">
                      <a:alpha val="43137"/>
                    </a:srgbClr>
                  </a:outerShdw>
                </a:effectLst>
              </a:rPr>
              <a:t>* </a:t>
            </a:r>
            <a:r>
              <a:rPr lang="en-US" altLang="en-US" sz="2400" b="0" dirty="0">
                <a:effectLst>
                  <a:outerShdw blurRad="38100" dist="38100" dir="2700000" algn="tl">
                    <a:srgbClr val="000000">
                      <a:alpha val="43137"/>
                    </a:srgbClr>
                  </a:outerShdw>
                </a:effectLst>
              </a:rPr>
              <a:t>PRAYER OF DEDICATION</a:t>
            </a:r>
            <a:endParaRPr lang="en-US" altLang="en-US" sz="2400" dirty="0">
              <a:effectLst>
                <a:outerShdw blurRad="38100" dist="38100" dir="2700000" algn="tl">
                  <a:srgbClr val="000000">
                    <a:alpha val="43137"/>
                  </a:srgbClr>
                </a:outerShdw>
              </a:effectLs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228600" y="0"/>
            <a:ext cx="8610600" cy="6711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spcBef>
                <a:spcPct val="0"/>
              </a:spcBef>
              <a:buClrTx/>
              <a:buSzTx/>
              <a:buFontTx/>
              <a:buNone/>
              <a:defRPr/>
            </a:pPr>
            <a:r>
              <a:rPr lang="en-US" altLang="en-US" sz="2800" b="1" dirty="0">
                <a:effectLst>
                  <a:outerShdw blurRad="38100" dist="38100" dir="2700000" algn="tl">
                    <a:srgbClr val="000000">
                      <a:alpha val="43137"/>
                    </a:srgbClr>
                  </a:outerShdw>
                </a:effectLst>
              </a:rPr>
              <a:t>DECLARING GOD‘S  WORD</a:t>
            </a:r>
          </a:p>
          <a:p>
            <a:pPr eaLnBrk="1" hangingPunct="1">
              <a:spcBef>
                <a:spcPct val="0"/>
              </a:spcBef>
              <a:buClrTx/>
              <a:buSzTx/>
              <a:buFontTx/>
              <a:buNone/>
              <a:defRPr/>
            </a:pPr>
            <a:endParaRPr lang="en-US" altLang="en-US" sz="800" b="0" dirty="0">
              <a:effectLst>
                <a:outerShdw blurRad="38100" dist="38100" dir="2700000" algn="tl">
                  <a:srgbClr val="000000">
                    <a:alpha val="43137"/>
                  </a:srgbClr>
                </a:outerShdw>
              </a:effectLst>
              <a:highlight>
                <a:srgbClr val="FFFF00"/>
              </a:highlight>
            </a:endParaRPr>
          </a:p>
          <a:p>
            <a:pPr>
              <a:buNone/>
              <a:defRPr/>
            </a:pPr>
            <a:r>
              <a:rPr lang="en-US" sz="2400" b="0" dirty="0">
                <a:effectLst>
                  <a:outerShdw blurRad="38100" dist="38100" dir="2700000" algn="tl">
                    <a:srgbClr val="000000">
                      <a:alpha val="43137"/>
                    </a:srgbClr>
                  </a:outerShdw>
                </a:effectLst>
                <a:cs typeface="Arial" pitchFamily="34" charset="0"/>
              </a:rPr>
              <a:t>NEW TESTAMENT READING: Acts 11: 1–18</a:t>
            </a:r>
          </a:p>
          <a:p>
            <a:pPr>
              <a:buNone/>
              <a:defRPr/>
            </a:pPr>
            <a:r>
              <a:rPr lang="en-US" sz="2400" b="0" dirty="0">
                <a:effectLst>
                  <a:outerShdw blurRad="38100" dist="38100" dir="2700000" algn="tl">
                    <a:srgbClr val="000000">
                      <a:alpha val="43137"/>
                    </a:srgbClr>
                  </a:outerShdw>
                </a:effectLst>
                <a:cs typeface="Arial" pitchFamily="34" charset="0"/>
              </a:rPr>
              <a:t>Peter testifies to God’s expanding inclusive love</a:t>
            </a:r>
            <a:r>
              <a:rPr lang="en-US" sz="2400" b="0" i="1" dirty="0">
                <a:effectLst>
                  <a:outerShdw blurRad="38100" dist="38100" dir="2700000" algn="tl">
                    <a:srgbClr val="000000">
                      <a:alpha val="43137"/>
                    </a:srgbClr>
                  </a:outerShdw>
                </a:effectLst>
                <a:cs typeface="Arial" pitchFamily="34" charset="0"/>
              </a:rPr>
              <a:t>.</a:t>
            </a:r>
          </a:p>
          <a:p>
            <a:pPr indent="169863" algn="just">
              <a:lnSpc>
                <a:spcPct val="150000"/>
              </a:lnSpc>
              <a:buNone/>
            </a:pPr>
            <a:r>
              <a:rPr lang="en-US" sz="2800" b="1"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11 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Now the apostles and the brothers and sisters who were in Judea heard that the gentiles had also accepted the word of God.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2 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So when Peter went up to Jerusalem, the circumcised believers criticized him,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3 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saying, “Why did you go to uncircumcised men and eat with them?”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4 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Then Peter began to explain it to them, step by step, saying,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5 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“I was in the city of Joppa praying, and in a trance I saw a vision. . . .</a:t>
            </a:r>
            <a:endParaRPr lang="en-US" sz="2600" b="0" i="0" dirty="0">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1745587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EE8E99-912A-EAB5-3A90-CA77191D9693}"/>
            </a:ext>
          </a:extLst>
        </p:cNvPr>
        <p:cNvGrpSpPr/>
        <p:nvPr/>
      </p:nvGrpSpPr>
      <p:grpSpPr>
        <a:xfrm>
          <a:off x="0" y="0"/>
          <a:ext cx="0" cy="0"/>
          <a:chOff x="0" y="0"/>
          <a:chExt cx="0" cy="0"/>
        </a:xfrm>
      </p:grpSpPr>
      <p:sp>
        <p:nvSpPr>
          <p:cNvPr id="17410" name="TextBox 1">
            <a:extLst>
              <a:ext uri="{FF2B5EF4-FFF2-40B4-BE49-F238E27FC236}">
                <a16:creationId xmlns:a16="http://schemas.microsoft.com/office/drawing/2014/main" id="{B98098F5-6883-27FA-90CE-275659CBB152}"/>
              </a:ext>
            </a:extLst>
          </p:cNvPr>
          <p:cNvSpPr txBox="1">
            <a:spLocks noChangeArrowheads="1"/>
          </p:cNvSpPr>
          <p:nvPr/>
        </p:nvSpPr>
        <p:spPr bwMode="auto">
          <a:xfrm>
            <a:off x="304800" y="9204"/>
            <a:ext cx="8686800" cy="647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indent="169863" algn="just">
              <a:lnSpc>
                <a:spcPct val="150000"/>
              </a:lnSpc>
              <a:buNone/>
            </a:pP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There was something like a large sheet coming down from heaven, being lowered by its four corners, and it came close to me.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6 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As I looked at it closely I saw four-footed animals, beasts of prey, reptiles, and birds of the air.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7 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I also heard a voice saying to me, ‘Get up, Peter; kill and eat.’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8 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But I replied, ‘By no means, Lord, for nothing profane or unclean has ever entered my mouth.’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9 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But a second time the voice answered from heaven, ‘What God has made clean, you must not call profane.’ . . . </a:t>
            </a:r>
            <a:r>
              <a:rPr lang="en-US" sz="26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a:t>
            </a:r>
            <a:endParaRPr lang="en-US" sz="2600" b="0" i="0" dirty="0">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3504231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F2B4D1-B0A3-76C2-C418-5B1D547F9EE9}"/>
            </a:ext>
          </a:extLst>
        </p:cNvPr>
        <p:cNvGrpSpPr/>
        <p:nvPr/>
      </p:nvGrpSpPr>
      <p:grpSpPr>
        <a:xfrm>
          <a:off x="0" y="0"/>
          <a:ext cx="0" cy="0"/>
          <a:chOff x="0" y="0"/>
          <a:chExt cx="0" cy="0"/>
        </a:xfrm>
      </p:grpSpPr>
      <p:sp>
        <p:nvSpPr>
          <p:cNvPr id="17410" name="TextBox 1">
            <a:extLst>
              <a:ext uri="{FF2B5EF4-FFF2-40B4-BE49-F238E27FC236}">
                <a16:creationId xmlns:a16="http://schemas.microsoft.com/office/drawing/2014/main" id="{51235516-AD3F-C4C6-4730-D1CAFE340424}"/>
              </a:ext>
            </a:extLst>
          </p:cNvPr>
          <p:cNvSpPr txBox="1">
            <a:spLocks noChangeArrowheads="1"/>
          </p:cNvSpPr>
          <p:nvPr/>
        </p:nvSpPr>
        <p:spPr bwMode="auto">
          <a:xfrm>
            <a:off x="304800" y="9204"/>
            <a:ext cx="8686800" cy="646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indent="169863" algn="just">
              <a:lnSpc>
                <a:spcPct val="150000"/>
              </a:lnSpc>
              <a:buNone/>
            </a:pP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10 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This happened three times; then everything was pulled up again to heaven.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11 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At that very moment three men, sent to me from Caesarea, arrived at the house where we were.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12 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The Spirit told me to go with them and not to make a distinction between them and us. These six brothers also accompanied me, and we entered the man’s house.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13 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He told us how he had seen the angel standing in his house and saying, ‘Send to Joppa and bring Simon, who is called Peter; . . .</a:t>
            </a:r>
          </a:p>
        </p:txBody>
      </p:sp>
    </p:spTree>
    <p:extLst>
      <p:ext uri="{BB962C8B-B14F-4D97-AF65-F5344CB8AC3E}">
        <p14:creationId xmlns:p14="http://schemas.microsoft.com/office/powerpoint/2010/main" val="4138985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3">
            <a:extLst>
              <a:ext uri="{FF2B5EF4-FFF2-40B4-BE49-F238E27FC236}">
                <a16:creationId xmlns:a16="http://schemas.microsoft.com/office/drawing/2014/main" id="{CF3D2530-5B93-AA39-6862-E0E85C7C24F3}"/>
              </a:ext>
            </a:extLst>
          </p:cNvPr>
          <p:cNvSpPr>
            <a:spLocks noChangeArrowheads="1"/>
          </p:cNvSpPr>
          <p:nvPr/>
        </p:nvSpPr>
        <p:spPr bwMode="auto">
          <a:xfrm>
            <a:off x="0" y="0"/>
            <a:ext cx="9144000" cy="6555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292100" algn="ctr">
              <a:spcBef>
                <a:spcPct val="0"/>
              </a:spcBef>
              <a:buClrTx/>
              <a:buSzTx/>
              <a:buNone/>
              <a:tabLst>
                <a:tab pos="863600" algn="l"/>
                <a:tab pos="8636000" algn="r"/>
              </a:tabLst>
              <a:defRPr/>
            </a:pPr>
            <a:r>
              <a:rPr lang="en-US" altLang="en-US" sz="2800" b="0" dirty="0"/>
              <a:t>PRELUDE</a:t>
            </a:r>
            <a:endParaRPr lang="en-US" altLang="en-US" sz="2800" b="0" i="1" dirty="0"/>
          </a:p>
          <a:p>
            <a:pPr marL="292100" algn="ctr">
              <a:spcBef>
                <a:spcPct val="0"/>
              </a:spcBef>
              <a:buClrTx/>
              <a:buSzTx/>
              <a:buFontTx/>
              <a:buNone/>
              <a:tabLst>
                <a:tab pos="863600" algn="l"/>
                <a:tab pos="8636000" algn="r"/>
              </a:tabLst>
              <a:defRPr/>
            </a:pPr>
            <a:endParaRPr lang="en-US" altLang="en-US" sz="2800" b="0" dirty="0"/>
          </a:p>
          <a:p>
            <a:pPr marL="292100" algn="ctr">
              <a:spcBef>
                <a:spcPct val="0"/>
              </a:spcBef>
              <a:buClrTx/>
              <a:buSzTx/>
              <a:buFontTx/>
              <a:buNone/>
              <a:tabLst>
                <a:tab pos="863600" algn="l"/>
                <a:tab pos="8636000" algn="r"/>
              </a:tabLst>
              <a:defRPr/>
            </a:pPr>
            <a:r>
              <a:rPr lang="en-US" altLang="en-US" sz="2800" b="0" dirty="0"/>
              <a:t>WELCOME &amp; ANNOUNCEMENTS</a:t>
            </a:r>
          </a:p>
          <a:p>
            <a:pPr marL="292100">
              <a:spcBef>
                <a:spcPct val="0"/>
              </a:spcBef>
              <a:buClrTx/>
              <a:buSzTx/>
              <a:buFontTx/>
              <a:buNone/>
              <a:tabLst>
                <a:tab pos="863600" algn="l"/>
                <a:tab pos="8636000" algn="r"/>
              </a:tabLst>
              <a:defRPr/>
            </a:pPr>
            <a:endParaRPr lang="en-US" altLang="en-US" sz="2800" dirty="0"/>
          </a:p>
          <a:p>
            <a:pPr algn="ctr" eaLnBrk="1" hangingPunct="1">
              <a:spcBef>
                <a:spcPct val="0"/>
              </a:spcBef>
              <a:buClrTx/>
              <a:buSzTx/>
              <a:buFontTx/>
              <a:buNone/>
              <a:defRPr/>
            </a:pPr>
            <a:r>
              <a:rPr lang="en-US" altLang="en-US" sz="2800" b="0" dirty="0">
                <a:effectLst>
                  <a:outerShdw blurRad="38100" dist="38100" dir="2700000" algn="tl">
                    <a:srgbClr val="000000">
                      <a:alpha val="43137"/>
                    </a:srgbClr>
                  </a:outerShdw>
                </a:effectLst>
              </a:rPr>
              <a:t>AFFIRMATION OF MISSION STATEMENT </a:t>
            </a: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p:txBody>
      </p:sp>
      <p:sp>
        <p:nvSpPr>
          <p:cNvPr id="3" name="Plaque 2">
            <a:extLst>
              <a:ext uri="{FF2B5EF4-FFF2-40B4-BE49-F238E27FC236}">
                <a16:creationId xmlns:a16="http://schemas.microsoft.com/office/drawing/2014/main" id="{E78AD04C-07FD-C61B-D46F-357A39F801CC}"/>
              </a:ext>
            </a:extLst>
          </p:cNvPr>
          <p:cNvSpPr/>
          <p:nvPr/>
        </p:nvSpPr>
        <p:spPr>
          <a:xfrm>
            <a:off x="342900" y="2438400"/>
            <a:ext cx="8458200" cy="3124200"/>
          </a:xfrm>
          <a:prstGeom prst="plaqu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Wingdings" pitchFamily="2" charset="2"/>
              <a:buNone/>
              <a:defRPr/>
            </a:pPr>
            <a:endParaRPr lang="en-US" altLang="en-US" u="sng" dirty="0">
              <a:solidFill>
                <a:schemeClr val="tx1"/>
              </a:solidFill>
              <a:effectLst>
                <a:outerShdw blurRad="38100" dist="38100" dir="2700000" algn="tl">
                  <a:srgbClr val="000000">
                    <a:alpha val="43137"/>
                  </a:srgbClr>
                </a:outerShdw>
              </a:effectLst>
            </a:endParaRPr>
          </a:p>
          <a:p>
            <a:pPr algn="ctr">
              <a:lnSpc>
                <a:spcPct val="150000"/>
              </a:lnSpc>
              <a:buFont typeface="Wingdings" pitchFamily="2" charset="2"/>
              <a:buNone/>
              <a:defRPr/>
            </a:pPr>
            <a:r>
              <a:rPr lang="en-US" altLang="en-US" sz="3200" u="sng" dirty="0">
                <a:solidFill>
                  <a:schemeClr val="tx1"/>
                </a:solidFill>
                <a:effectLst>
                  <a:outerShdw blurRad="38100" dist="38100" dir="2700000" algn="tl">
                    <a:srgbClr val="000000">
                      <a:alpha val="43137"/>
                    </a:srgbClr>
                  </a:outerShdw>
                </a:effectLst>
              </a:rPr>
              <a:t>Our Mission Statement</a:t>
            </a:r>
            <a:r>
              <a:rPr lang="en-US" altLang="en-US" sz="3200" dirty="0">
                <a:solidFill>
                  <a:schemeClr val="tx1"/>
                </a:solidFill>
                <a:effectLst>
                  <a:outerShdw blurRad="38100" dist="38100" dir="2700000" algn="tl">
                    <a:srgbClr val="000000">
                      <a:alpha val="43137"/>
                    </a:srgbClr>
                  </a:outerShdw>
                </a:effectLst>
              </a:rPr>
              <a:t> </a:t>
            </a:r>
          </a:p>
          <a:p>
            <a:pPr algn="ctr">
              <a:buFont typeface="Wingdings" pitchFamily="2" charset="2"/>
              <a:buNone/>
              <a:defRPr/>
            </a:pPr>
            <a:r>
              <a:rPr lang="en-US" altLang="en-US" sz="2800" b="1" dirty="0">
                <a:solidFill>
                  <a:schemeClr val="tx1"/>
                </a:solidFill>
                <a:effectLst>
                  <a:outerShdw blurRad="38100" dist="38100" dir="2700000" algn="tl">
                    <a:srgbClr val="000000">
                      <a:alpha val="43137"/>
                    </a:srgbClr>
                  </a:outerShdw>
                </a:effectLst>
              </a:rPr>
              <a:t>As disciples of Jesus Christ,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led by the Holy Spirit,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we experience God’s unconditional love,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and we witness to others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by discovering and sharing our gifts.</a:t>
            </a:r>
          </a:p>
          <a:p>
            <a:pPr algn="ctr">
              <a:defRPr/>
            </a:pPr>
            <a:endParaRPr lang="en-US" sz="20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030406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67EF58-8E68-E4FB-21B2-84489E87C855}"/>
            </a:ext>
          </a:extLst>
        </p:cNvPr>
        <p:cNvGrpSpPr/>
        <p:nvPr/>
      </p:nvGrpSpPr>
      <p:grpSpPr>
        <a:xfrm>
          <a:off x="0" y="0"/>
          <a:ext cx="0" cy="0"/>
          <a:chOff x="0" y="0"/>
          <a:chExt cx="0" cy="0"/>
        </a:xfrm>
      </p:grpSpPr>
      <p:sp>
        <p:nvSpPr>
          <p:cNvPr id="17410" name="TextBox 1">
            <a:extLst>
              <a:ext uri="{FF2B5EF4-FFF2-40B4-BE49-F238E27FC236}">
                <a16:creationId xmlns:a16="http://schemas.microsoft.com/office/drawing/2014/main" id="{0D9C1AC0-1BFE-9DC0-16A4-A3F457E99F21}"/>
              </a:ext>
            </a:extLst>
          </p:cNvPr>
          <p:cNvSpPr txBox="1">
            <a:spLocks noChangeArrowheads="1"/>
          </p:cNvSpPr>
          <p:nvPr/>
        </p:nvSpPr>
        <p:spPr bwMode="auto">
          <a:xfrm>
            <a:off x="304800" y="9204"/>
            <a:ext cx="8686800" cy="646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indent="169863" algn="just">
              <a:lnSpc>
                <a:spcPct val="150000"/>
              </a:lnSpc>
              <a:buNone/>
            </a:pP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14 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he will give you a message by which you and your entire household will be saved.’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15 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And as I began to speak, the Holy Spirit fell upon them just as it had upon us at the beginning.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16 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And I remembered the word of the Lord, how he had said, ‘John baptized with water, but you will be baptized with the Holy Spirit.’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17 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If then God gave them the same gift that he gave us when we believed in the Lord Jesus Christ, who was I that I could hinder God?”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18 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When they heard this, they were silenced. . . .</a:t>
            </a:r>
          </a:p>
        </p:txBody>
      </p:sp>
    </p:spTree>
    <p:extLst>
      <p:ext uri="{BB962C8B-B14F-4D97-AF65-F5344CB8AC3E}">
        <p14:creationId xmlns:p14="http://schemas.microsoft.com/office/powerpoint/2010/main" val="37972021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FE8D39-D9A2-9761-BC63-34EE13DDEFC8}"/>
            </a:ext>
          </a:extLst>
        </p:cNvPr>
        <p:cNvGrpSpPr/>
        <p:nvPr/>
      </p:nvGrpSpPr>
      <p:grpSpPr>
        <a:xfrm>
          <a:off x="0" y="0"/>
          <a:ext cx="0" cy="0"/>
          <a:chOff x="0" y="0"/>
          <a:chExt cx="0" cy="0"/>
        </a:xfrm>
      </p:grpSpPr>
      <p:sp>
        <p:nvSpPr>
          <p:cNvPr id="17410" name="TextBox 1">
            <a:extLst>
              <a:ext uri="{FF2B5EF4-FFF2-40B4-BE49-F238E27FC236}">
                <a16:creationId xmlns:a16="http://schemas.microsoft.com/office/drawing/2014/main" id="{9FED8088-43A3-E5BA-36E9-7C480F291FFB}"/>
              </a:ext>
            </a:extLst>
          </p:cNvPr>
          <p:cNvSpPr txBox="1">
            <a:spLocks noChangeArrowheads="1"/>
          </p:cNvSpPr>
          <p:nvPr/>
        </p:nvSpPr>
        <p:spPr bwMode="auto">
          <a:xfrm>
            <a:off x="304800" y="9204"/>
            <a:ext cx="8686800" cy="129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indent="169863" algn="just">
              <a:lnSpc>
                <a:spcPct val="150000"/>
              </a:lnSpc>
              <a:buNone/>
            </a:pP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And they praised God, saying, “Then God has given even to the gentiles the repentance that leads to life.”</a:t>
            </a:r>
          </a:p>
        </p:txBody>
      </p:sp>
    </p:spTree>
    <p:extLst>
      <p:ext uri="{BB962C8B-B14F-4D97-AF65-F5344CB8AC3E}">
        <p14:creationId xmlns:p14="http://schemas.microsoft.com/office/powerpoint/2010/main" val="20140627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304800" y="136443"/>
            <a:ext cx="8610600" cy="5929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R="0" indent="342900">
              <a:spcBef>
                <a:spcPts val="0"/>
              </a:spcBef>
              <a:spcAft>
                <a:spcPts val="0"/>
              </a:spcAft>
              <a:buNone/>
            </a:pPr>
            <a:r>
              <a:rPr lang="en-US" sz="2400" b="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GOSPEL LESSON:	   John 13: 31–35</a:t>
            </a:r>
          </a:p>
          <a:p>
            <a:pPr marR="0" indent="342900" algn="ctr">
              <a:spcBef>
                <a:spcPts val="0"/>
              </a:spcBef>
              <a:spcAft>
                <a:spcPts val="0"/>
              </a:spcAft>
              <a:buNone/>
            </a:pPr>
            <a:r>
              <a:rPr lang="en-US" sz="2400" b="0" i="1"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Jesus commands us to love one another.</a:t>
            </a:r>
          </a:p>
          <a:p>
            <a:pPr indent="169863" algn="just">
              <a:lnSpc>
                <a:spcPct val="150000"/>
              </a:lnSpc>
              <a:spcBef>
                <a:spcPts val="0"/>
              </a:spcBef>
              <a:buNone/>
            </a:pPr>
            <a:r>
              <a:rPr lang="en-US" sz="2800" b="1" i="0" baseline="30000" dirty="0">
                <a:effectLst/>
                <a:ea typeface="Tahoma" panose="020B0604030504040204" pitchFamily="34" charset="0"/>
                <a:cs typeface="Tahoma" panose="020B0604030504040204" pitchFamily="34" charset="0"/>
              </a:rPr>
              <a:t>31 </a:t>
            </a:r>
            <a:r>
              <a:rPr lang="en-US" sz="2800" b="0" i="0" dirty="0">
                <a:effectLst/>
                <a:ea typeface="Tahoma" panose="020B0604030504040204" pitchFamily="34" charset="0"/>
                <a:cs typeface="Tahoma" panose="020B0604030504040204" pitchFamily="34" charset="0"/>
              </a:rPr>
              <a:t>When he had gone out, Jesus said, “Now the Son of Man has been glorified, and God has been glorified in him. </a:t>
            </a:r>
            <a:r>
              <a:rPr lang="en-US" sz="2800" b="1" i="0" baseline="30000" dirty="0">
                <a:effectLst/>
                <a:ea typeface="Tahoma" panose="020B0604030504040204" pitchFamily="34" charset="0"/>
                <a:cs typeface="Tahoma" panose="020B0604030504040204" pitchFamily="34" charset="0"/>
              </a:rPr>
              <a:t>32 </a:t>
            </a:r>
            <a:r>
              <a:rPr lang="en-US" sz="2800" b="0" i="0" dirty="0">
                <a:effectLst/>
                <a:ea typeface="Tahoma" panose="020B0604030504040204" pitchFamily="34" charset="0"/>
                <a:cs typeface="Tahoma" panose="020B0604030504040204" pitchFamily="34" charset="0"/>
              </a:rPr>
              <a:t>If God has been glorified in him, God will also glorify him in himself and will glorify him at once. </a:t>
            </a:r>
            <a:r>
              <a:rPr lang="en-US" sz="2800" b="1" i="0" baseline="30000" dirty="0">
                <a:effectLst/>
                <a:ea typeface="Tahoma" panose="020B0604030504040204" pitchFamily="34" charset="0"/>
                <a:cs typeface="Tahoma" panose="020B0604030504040204" pitchFamily="34" charset="0"/>
              </a:rPr>
              <a:t>33 </a:t>
            </a:r>
            <a:r>
              <a:rPr lang="en-US" sz="2800" b="0" i="0" dirty="0">
                <a:effectLst/>
                <a:ea typeface="Tahoma" panose="020B0604030504040204" pitchFamily="34" charset="0"/>
                <a:cs typeface="Tahoma" panose="020B0604030504040204" pitchFamily="34" charset="0"/>
              </a:rPr>
              <a:t>Little children, I am with you only a little longer. You will look for me, and as I said to the Jews so now I say to you, ‘Where I am going, you cannot come.’ </a:t>
            </a:r>
            <a:r>
              <a:rPr lang="en-US" sz="2800" b="0" i="0" dirty="0">
                <a:ea typeface="Tahoma" panose="020B0604030504040204" pitchFamily="34" charset="0"/>
                <a:cs typeface="Tahoma" panose="020B0604030504040204" pitchFamily="34" charset="0"/>
              </a:rPr>
              <a:t>. . .</a:t>
            </a:r>
            <a:endParaRPr lang="en-US" sz="2400" b="0" i="1" dirty="0">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7041733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533400" y="76200"/>
            <a:ext cx="8305800" cy="3236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indent="169863" algn="just">
              <a:lnSpc>
                <a:spcPct val="150000"/>
              </a:lnSpc>
              <a:spcBef>
                <a:spcPts val="0"/>
              </a:spcBef>
              <a:buNone/>
            </a:pPr>
            <a:r>
              <a:rPr lang="en-US" sz="2800" b="1" i="0" baseline="30000" dirty="0">
                <a:effectLst/>
                <a:ea typeface="Tahoma" panose="020B0604030504040204" pitchFamily="34" charset="0"/>
                <a:cs typeface="Tahoma" panose="020B0604030504040204" pitchFamily="34" charset="0"/>
              </a:rPr>
              <a:t>34 </a:t>
            </a:r>
            <a:r>
              <a:rPr lang="en-US" sz="2800" b="0" i="0" dirty="0">
                <a:effectLst/>
                <a:ea typeface="Tahoma" panose="020B0604030504040204" pitchFamily="34" charset="0"/>
                <a:cs typeface="Tahoma" panose="020B0604030504040204" pitchFamily="34" charset="0"/>
              </a:rPr>
              <a:t>I give you a new commandment, that you love one another. Just as I have loved you, you also should love one another. </a:t>
            </a:r>
            <a:r>
              <a:rPr lang="en-US" sz="2800" b="1" i="0" baseline="30000" dirty="0">
                <a:effectLst/>
                <a:ea typeface="Tahoma" panose="020B0604030504040204" pitchFamily="34" charset="0"/>
                <a:cs typeface="Tahoma" panose="020B0604030504040204" pitchFamily="34" charset="0"/>
              </a:rPr>
              <a:t>35 </a:t>
            </a:r>
            <a:r>
              <a:rPr lang="en-US" sz="2800" b="0" i="0" dirty="0">
                <a:effectLst/>
                <a:ea typeface="Tahoma" panose="020B0604030504040204" pitchFamily="34" charset="0"/>
                <a:cs typeface="Tahoma" panose="020B0604030504040204" pitchFamily="34" charset="0"/>
              </a:rPr>
              <a:t>By this everyone will know that you are my disciples, if you have love for one another.”</a:t>
            </a:r>
          </a:p>
        </p:txBody>
      </p:sp>
    </p:spTree>
    <p:extLst>
      <p:ext uri="{BB962C8B-B14F-4D97-AF65-F5344CB8AC3E}">
        <p14:creationId xmlns:p14="http://schemas.microsoft.com/office/powerpoint/2010/main" val="12035278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0482" name="Rectangle 1">
            <a:extLst>
              <a:ext uri="{FF2B5EF4-FFF2-40B4-BE49-F238E27FC236}">
                <a16:creationId xmlns:a16="http://schemas.microsoft.com/office/drawing/2014/main" id="{C80FA143-5C2D-9F78-FA4B-0A8D485387E3}"/>
              </a:ext>
            </a:extLst>
          </p:cNvPr>
          <p:cNvSpPr>
            <a:spLocks noChangeArrowheads="1"/>
          </p:cNvSpPr>
          <p:nvPr/>
        </p:nvSpPr>
        <p:spPr bwMode="auto">
          <a:xfrm>
            <a:off x="326231" y="342900"/>
            <a:ext cx="7391400" cy="613409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Aft>
                <a:spcPts val="600"/>
              </a:spcAft>
              <a:buClr>
                <a:schemeClr val="tx2"/>
              </a:buClr>
              <a:buFont typeface="Wingdings 2" charset="2"/>
              <a:buNone/>
              <a:tabLst>
                <a:tab pos="7543800" algn="r"/>
              </a:tabLst>
            </a:pPr>
            <a:r>
              <a:rPr lang="en-US" altLang="en-US" sz="2400" b="1"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Elder Bill Olivier &amp; Pastor David’s</a:t>
            </a:r>
          </a:p>
          <a:p>
            <a:pPr eaLnBrk="1" hangingPunct="1">
              <a:spcAft>
                <a:spcPts val="600"/>
              </a:spcAft>
              <a:buClr>
                <a:schemeClr val="tx2"/>
              </a:buClr>
              <a:buFont typeface="Wingdings 2" charset="2"/>
              <a:buNone/>
              <a:tabLst>
                <a:tab pos="7543800" algn="r"/>
              </a:tabLst>
            </a:pPr>
            <a:r>
              <a:rPr lang="en-US" altLang="en-US" sz="2400"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SERMON:</a:t>
            </a:r>
          </a:p>
          <a:p>
            <a:pPr eaLnBrk="1" hangingPunct="1">
              <a:spcAft>
                <a:spcPts val="600"/>
              </a:spcAft>
              <a:buClr>
                <a:schemeClr val="tx2"/>
              </a:buClr>
              <a:buFont typeface="Wingdings 2" charset="2"/>
              <a:buNone/>
              <a:tabLst>
                <a:tab pos="7543800" algn="r"/>
              </a:tabLst>
            </a:pPr>
            <a:endParaRPr lang="en-US" altLang="en-US" sz="1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a:p>
            <a:pPr eaLnBrk="1" hangingPunct="1">
              <a:spcAft>
                <a:spcPts val="600"/>
              </a:spcAft>
              <a:buClr>
                <a:schemeClr val="tx2"/>
              </a:buClr>
              <a:buFont typeface="Wingdings 2" charset="2"/>
              <a:buNone/>
              <a:tabLst>
                <a:tab pos="7543800" algn="r"/>
              </a:tabLst>
            </a:pPr>
            <a:endParaRPr lang="en-US" altLang="en-US" sz="140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a:p>
            <a:pPr eaLnBrk="1" hangingPunct="1">
              <a:spcAft>
                <a:spcPts val="600"/>
              </a:spcAft>
              <a:buClr>
                <a:schemeClr val="tx2"/>
              </a:buClr>
              <a:buFont typeface="Wingdings 2" charset="2"/>
              <a:buNone/>
              <a:tabLst>
                <a:tab pos="7543800" algn="r"/>
              </a:tabLst>
            </a:pPr>
            <a:endParaRPr lang="en-US" altLang="en-US" sz="140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a:p>
            <a:pPr eaLnBrk="1" hangingPunct="1">
              <a:spcAft>
                <a:spcPts val="600"/>
              </a:spcAft>
              <a:buClr>
                <a:schemeClr val="tx2"/>
              </a:buClr>
              <a:buFont typeface="Wingdings 2" charset="2"/>
              <a:buNone/>
              <a:tabLst>
                <a:tab pos="7543800" algn="r"/>
              </a:tabLst>
            </a:pPr>
            <a:endParaRPr lang="en-US" altLang="en-US" sz="1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a:p>
            <a:pPr eaLnBrk="1" hangingPunct="1">
              <a:spcAft>
                <a:spcPts val="600"/>
              </a:spcAft>
              <a:buClr>
                <a:schemeClr val="tx2"/>
              </a:buClr>
              <a:buFont typeface="Wingdings 2" charset="2"/>
              <a:buNone/>
              <a:tabLst>
                <a:tab pos="7543800" algn="r"/>
              </a:tabLst>
            </a:pPr>
            <a:endParaRPr lang="en-US" altLang="en-US" sz="140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a:p>
            <a:pPr eaLnBrk="1" hangingPunct="1">
              <a:spcAft>
                <a:spcPts val="600"/>
              </a:spcAft>
              <a:buClr>
                <a:schemeClr val="tx2"/>
              </a:buClr>
              <a:buFont typeface="Wingdings 2" charset="2"/>
              <a:buNone/>
              <a:tabLst>
                <a:tab pos="7543800" algn="r"/>
              </a:tabLst>
            </a:pPr>
            <a:endParaRPr lang="en-US" altLang="en-US" sz="1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a:p>
            <a:pPr eaLnBrk="1" hangingPunct="1">
              <a:spcAft>
                <a:spcPts val="600"/>
              </a:spcAft>
              <a:buClr>
                <a:schemeClr val="tx2"/>
              </a:buClr>
              <a:buFont typeface="Wingdings 2" charset="2"/>
              <a:buNone/>
              <a:tabLst>
                <a:tab pos="7543800" algn="r"/>
              </a:tabLst>
            </a:pPr>
            <a:endParaRPr lang="en-US" altLang="en-US" sz="140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a:p>
            <a:pPr eaLnBrk="1" hangingPunct="1">
              <a:spcAft>
                <a:spcPts val="600"/>
              </a:spcAft>
              <a:buClr>
                <a:schemeClr val="tx2"/>
              </a:buClr>
              <a:buFont typeface="Wingdings 2" charset="2"/>
              <a:buNone/>
              <a:tabLst>
                <a:tab pos="7543800" algn="r"/>
              </a:tabLst>
            </a:pPr>
            <a:endParaRPr lang="en-US" altLang="en-US" sz="1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a:p>
            <a:pPr eaLnBrk="1" hangingPunct="1">
              <a:spcAft>
                <a:spcPts val="600"/>
              </a:spcAft>
              <a:buClr>
                <a:schemeClr val="tx2"/>
              </a:buClr>
              <a:buFont typeface="Wingdings 2" charset="2"/>
              <a:buNone/>
              <a:tabLst>
                <a:tab pos="7543800" algn="r"/>
              </a:tabLst>
            </a:pPr>
            <a:endParaRPr lang="en-US" altLang="en-US" sz="1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a:p>
            <a:pPr eaLnBrk="1" hangingPunct="1">
              <a:spcAft>
                <a:spcPts val="600"/>
              </a:spcAft>
              <a:buClr>
                <a:schemeClr val="tx2"/>
              </a:buClr>
              <a:buFont typeface="Wingdings 2" charset="2"/>
              <a:buNone/>
              <a:tabLst>
                <a:tab pos="7543800" algn="r"/>
              </a:tabLst>
            </a:pPr>
            <a:r>
              <a:rPr lang="en-US" altLang="en-US" sz="36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CMA: Would </a:t>
            </a:r>
            <a:br>
              <a:rPr lang="en-US" altLang="en-US" sz="36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br>
            <a:r>
              <a:rPr lang="en-US" altLang="en-US" sz="36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Jesus Ride</a:t>
            </a:r>
            <a:br>
              <a:rPr lang="en-US" altLang="en-US" sz="36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br>
            <a:r>
              <a:rPr lang="en-US" altLang="en-US" sz="36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a Harley?</a:t>
            </a:r>
            <a:endParaRPr lang="en-US" altLang="en-US" sz="360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p:txBody>
      </p:sp>
      <p:pic>
        <p:nvPicPr>
          <p:cNvPr id="20520" name="Picture 20519">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3414712" y="1"/>
            <a:ext cx="5729288" cy="6858000"/>
          </a:xfrm>
          <a:prstGeom prst="rect">
            <a:avLst/>
          </a:prstGeom>
        </p:spPr>
      </p:pic>
      <p:sp>
        <p:nvSpPr>
          <p:cNvPr id="20484" name="AutoShape 5" descr="data:image/jpeg;base64,/9j/4AAQSkZJRgABAQAAAQABAAD/2wCEAAkGBxMTEhUTEhMVFRUXGBUVFxcVGBgVGBUVFxUXGBcVFRUYHSggGBolHRUVITEhJSkrLi4uFx8zODMsNygtLisBCgoKDg0OGxAQGy0lHyUtKy0tLS0rLS0rLS0tLS0tLS0tLS0tLS0tLS0tLS0tLS0tLS0tLS0tLSstLS0tLS0tLf/AABEIAMcA/QMBIgACEQEDEQH/xAAcAAACAgMBAQAAAAAAAAAAAAAEBQMGAQIHAAj/xABFEAABAwIDBAUJBAcIAwEAAAABAAIDBBESITEFQVFhBnGBkdEHEyIyUlOhorFCcpLBFyNistLh8BQVFkNUgsLxM3OTJP/EABoBAAMBAQEBAAAAAAAAAAAAAAIDBAEFAAb/xAAsEQACAgEDAgUEAgMBAAAAAAAAAQIRAwQSITFRExQyQWEiM0JSI3GBkcGh/9oADAMBAAIRAxEAPwBjJ5TqsH1Ie538SwPKfV+xD3O/iVIlC0AX0HlcX6og8SfcvbfKdV+xD3O/iW36Tqv2Ie538SoZK2CzyuL9Ue8SfcvY8plV7EXc7xW/6S6r3cXc7xVFspGsW+Vxfqj3iT7l4HlKqfdxdzvFbt8pFT7uLud4qkhiIiiQvTYV+KN3z7lzZ5RKn3cfc7xW48oFT7uL5vFVWKnRcVEUEsOH9UapzfuWRnTupP8Alx/N4ohvTOoP+XH83ikVNQlMY6HTekTjhXsGnPuM29Laj3bPm8Vv/iqo9iP4+KEZSWBJ4JUZHyH9WcLNx3nnyUebNgxL6kOx45z6Mf8A+K6j3bPivHpbP7DPm8VVayOeL02PxgZlj7EEcjqCm2x6hlREJGaHIj2SNQVmDUafL6UeniyQ6sNl6azj/LZ83ioT07n91H8fFR1VCOCXTUXJWxhhfsJbmvcZO6fz+6Z83itD5Q5vdR97khmprbkHLCqFp8L9hbnPuWn9Ik3uo+9y9+kSb3Mfe5VAxlYAui8rh/UzfPuW13lJm9zH3u8F4eUqb3Ef4nKmPYtCF7ymH9T3iT7l2PlKm9xH+J3gsfpMm9xH+J3gqO5alb5TD+p7xZ9y9fpMl9wz8TvBY/SfL/p4/wATvBUNxWhcveTw/qZ4s+5fneU+X/Ts/G7wWp8qUv8Ap2fjd4Kgly1c5e8nh/U94s+5f/0py/6Zn43eCsfRPpe+rEhMTWYMIycTfFi5clxq6v8A5Lj6M/XH9HpGo0uKMG0g8eSTfLOfTBaEKWRq1sugxRqGqUMWWMREcKw8aMiRLIlI2JTsjQORqRhsaKhp1LDDdM6alSJ5AkiOmpE0p6FE01HomMcF8lDkzFEYAkVHkjWwcApo6fwU2DDqVLLJYxRKXt3bzmxSWiFhkfTF7YsOg6vihqereWNeGNaHWOZ0Bbfd1JPtc/qpHe0R80rj+SX7M2pIapsBI82IHG3CzB4lcDPKebnsdXHCMFQ2290gdCG+o9rg61r6jLuSrop0tbSvkDm4mPIIANsNjrbq+i16Vx+hCP8A2fWyq7IL8N37hTdK1Fbl1Ayxvhnetm1AnhZK0WDxe3DMi3wW8tNyQvQMXoIOQI7nFWDzC7GPI6s50oUyr1VHfclstHyVykpkHPRBWQzCZQKXLTEbkO+FWeooyl09MVbDJYhqhDLGh3tTmSBCyRJ6AYpfGVGWlMnxIeRiYYAuatC1GOYoHtWmAxWpcpXtWjgtPEa6B5LQcNR1x/R6oBXQPJZ6tR1x/R6m1X22MxeooEjc1u1i3ezNbMYnMFG8caLjaFG1uSmiAQNhIkYAi4IbrFNAm1JSpE50gkrJaWkCb08AXqajyTGGl61z8mUfGJtGBYIhjRxW0UQG9aVIDWOPBpPVYEqSUh6QQ239dSqG0dvT4pSCDGzGN1/Vc4Wy4W370P8A2+QRec89OBZxydGScLsGQw5Z37FFLTtt5tzpSZCQbYSScABN92TVyc+uT4hZbi07XMhVV0Re1sdtW43ekMsDrAN9D9olV2IMhq5nucbsa+JlwCCNM+eW5XYRsL3Br33bhjccAs25xgE31zColeHGWTO5LnHIcHHnkpcMm20Uy6GK+pfM1t7Wbext7RHNCwUriAchcDjnYEH6oyniyLXHLCLZW+1f8lKcmtDdTcX3AZeKddcIFq+Sw9Gul7qanbD5oPwknFitkTluXUNmTediZJpiaHWBva+664cS0N7P+Q+ua6j0C2uyaFkDbh8cbcVxYHO2Wat0+VvhkmfGlyiyuYoHQosw23hR+Z5q5SJGhXNThK6qmVhmgyCXz0qpx5ORUolXqI0I6O6e1NJqUtmgtddDHkJ5RFjo0PJGjpYkO6NURkAAPjUL2I+SJCvjTLPAT2KF4Rr4kNJGtBBlf/Jd6s/XH9HqgOYr95Lm+jP1x/R6n1X2mHi9RSXtUkTVlwF1LEzgmtnkiRjETDFdeijvomNLTJE5pBJE9FTjLJPqWmCHpoRbRNoGDgubly2URiTwxABFRxi+pWrAFmeVsYLjfIbgSc8sgNSo5SHpEO0p/NMxNAJvazjhFrEkk2O4FV2p23USAxtgjLXD1mynFhvmQHNF8ljpD0hhkjfG0SAtbJfzkbmZluEBuLU5lTVtSwR3aQcETtM7ZAZdy5er1Li6iW4cSfLEkri6NrBG/wCwDYB2XnA53qk8EVJUt8+1xDw0CQ3LHDMtaBu+8vT2ZFcD1YOH7PHsR1PA1jWWFi1hJPGzbZ9q5Ka/4WtMT7Oq48Ty5wBfNfM2yaAAc/uqoTOBccOZNzfd6xV4bCCxhdcmwviN73ZfeufOuw3AyyvbnmnYabbR6SaoODAHu5td+6T+YQkT3Oa4sa84SSbAkWO89yJbMC5pvusb8cIyKbdDGj/9I3ujcnXStgtFXp3bziJyuLaDqKtXQXbkdPO50ofZzMNmi5BxNIuL6aqusaLD2tSf9w8US1ga0neA63PPf3BPjPa7QqULVM7zTStka17SbOaHC4sbEX0U3mhZKeij2uo4DiF/Nsva17gAG6ctYNbrpp2rOY1ToFfAh5YExwjrUeAZpidACOppRxSqrpBmrJPEEBUwAqvFkFyiVOohQkkSd1cIS6SILoQmTyQrkjQ74kymiCFkaqE7AAnsCFkYjXtQz2I7MYA5qvnkv9Wfrj+j1SJGhXfyYkAT9cf0ek6v7T/wFi9RTsiiYWBRMajqZi9NhUF0sOlk7ooALXCHoYchknVPEOGi52XL7D4RCKeMDci2sAzso4gAp4zuUEplEVRHPVMjF3uDRe1zlnwS6q25TyERxytc/EMhnbD6Rv8AhWekc2C3Jsru0NAH1KXN2fGQzEA4n1rgG5DTc3tfVczUapRbjRVjw2rZLAGERGwucyePok58dRlyCGiON1QTm1r8LRZtrBo3EZ5lQR05EkgjLmiOwHpne25sHAjSymEToYy/GMJON2Nud3Eb2a8NFynbvktVcEc1LG+Z0WBtgwOObhfETlkbWyWK2INjDjJKA4+asCHXxOw/aHJSU+MSvkLA4vDAAxwJAaDudY6lQ7Qmu2BhY9uGQOfiaQABc69azndQTqiOqZK0EBw9FjrBzbXAaR6zXa25LnwkOKwFybDIb10evqYyySz2m0b943qgxsGMAZAEadidpnw20bNc8MDdRecdmMWfIAEDdcckTQtDSQAADuFgc92QR1PH6VjyHwsg3OsRh1w2Lt/UE/e3wDVBMYa1pBtc3ueGV7LEbgchpc566qY7EElGZT67XtG/QkaoaCEA2DtBnbkOJKxVRjtln6F7Qip6hrpX4GFr2kk5XyIv3FdQodqQTE+aka8i1w03sOY3aLg7gHcbXIAH1yV38llm1M7f2D8r/wCaswZPxI82P8jppcOC19HNSBwWuR3K1EgPJG3rQU8Q4JmbcFFIwJkZAtFdqoAdyU1UQbdWmeIZpTX044K3FkEyiVqRozQUjQm9TBkgZGLoQkmTvgWyNCHnARsrULKFQmCLpFdfJjpP1x/R6p0oCunkyGU/XH9HpOq+0/8AAeP1FVjbcprRQIKmbmmYqmxluK9znZovy7FJnzKKHQg2PKOPRMqdVodJWNzwH/cWs06ygZfKDE3LHCDwDzIe5gXInqIPo7LI4ZUX1irW0XyOEkn9qfE3EdLBoGKwtYXHfvSKXpxO8HzMc7992w4Bln60h0TDarj/AGZjDq50TTzu4E3t1LmazUdFFleDD3NH7PlLXgSGQOAaXYi8gXvk12m9MW1tnDHlYHcW5mw0Jt8VK5/pNy3k6brfzUFXVu8+yMYS0sc51xfQiy5fiObuRbsrgio6rKYm7cT3EXBGVgBmcrZIjb7wYmMH2pIx2B9+3RYioWuJGEsPFhNjfkUG+lxOs2Rr8Dr2JLSHDqOuay75MaGz5iXN3WBP0CFqhiqoW5kNjkcRuzsBcKA1UjHXc13DMXGu4gX71HFVONSZLDD5sNFiLg4rnLVZFNW/g1mvSSECGWwyDBrna7mjIm5G9USON18Q46duV1e+kFUPMS5gf+MZ5ZYrlUj+8Iw6znWOL1dSBcZ2F1Rp923oY6JKef0rnLNpA/3cFHExrDjkcAMwMWQ+KA2jtG1sLJHEaYWnIg5agJcyCaocBU+cDA67bhtgP2he5VccVq3whbyeyL7s2drqGcAg5Ndln/WiSsfwA39psUCYvNjC1pAcc8PogjdcDVMaWA2u7sHC6VtS6BW2Yp/tOP8AVwrV5PqlrKwl1mhzJBdxtmS1wGfUqrTwSSEtY0uOWTeNt/BHS7IqmEPdG5rAMy2ziLtANwNEyEtsk7F5EnFo7k2QHS3WM1sVV/J1KDS2GgkeB1WB/NWcP5LqRdqzmSVOjIPJavPJZLuS8TyRJ0YCSjkgJ2XGibXPBDTC+5NhIXRW6yn5JLOzXJWyrbySOrj5K/DkEziV6VqDfbgmdQwoGoyXQiydiyYK5eTfJs/XH9HKovKuXk6HozdbPo5BqvtsPF6itURzUFfMXusDbG8MFvYabut+E96wJbNJ36DrP9X7FiksZrAZRtt/uf8AyAXy2u1Dao6+kxc2MZYQ4tY4B7XXBDgDuve+/dqhtnROcPOCQRsLniNgAAwtJAud+l8rKbaFVgZI8es1mFvN8hsB8Qt4oWiWCIZiGNzj1kYAf3iuNue1s6ahyNIag4MMuRIsSNCOIsoqilc/zdnizHB9iNbAgC4UkZAeGjQgkjdlp1b158jBIWNxAgBxIGVnXtp1FSrraG17MnZU2dZ/o5ZE5gkncexDUs2OrlIzwMY2/M5qZsptmMQ4i3/SxDBHclrQ1x1I9F2SC9qdoLb2GVKfX7PgP5pRsMHA53tPe75kWyV7GOAGL1rEWvnpcFQbGsyJjHgtcBmHZZ3J10K2/p/0Ztdm9ZOY4JXtyIxEG2hHojXqU0bHOa3HhecIviFs7cQoNuNHmA323xt73gn801a3Oy1zqKAcSs7bgwxF7MTTiDSCbj1v5Kqz1DibXJ7d/AWV16VC1MM7XeL9pKpfq3Oh3csvqrMPpsWROYd+pA057lpGwGxNz26nlyRABdgt7P8AycFNA0AaXNj2ckxyroalZG4AnIZYteWeQUNVtaNgOtw5rSAPVuRa/ittqVPm4nOaLkWNu3RWbbOxmupgxga18vmg51r2LW5E9Vl5NRpy6GSt9CzbCp2RsaxthYAnS9znc703klaMri53cVRdn7EmeWyySYX/AKyKXBdokaLYLcLWBVcmr5w+N2MudHk2+duTkuEeqTFyVuwvpC+ogrC2lLg5xxWDy0ZguJtplhcvbO8pVZE28z8gQCZGh2ZvwsbZJTV1Bme57pC9+Yu3IDCLZHgMwo6ugEsRY8cL8Thtp3ldHHlcEoyESxKXJ0jY/lPjkAxBjj+w7/ic1YabpnTPGZLMwMxv4ZLjdDQsiYPNtaDlnYXJ+uXFNWwFueIk577A5cFvmaYHlk0dvab5rWQ8kH0frBNTRv34QDbc5uR+iPddWKRFJewvqGX1CUVkXJWCVqXVEZ5KrHkoXJFVq4+SU1EatFXTJLWQLpYstiJxK5M1XPybj0ZvvM+hVWqYVbPJ3GQ2b7zPoUzUu8TBx+opDtc9GjEe2/5BbbEjuzzh1kJeeq5A+FlJU7N841zQ/AXCxIF79hKlfC+JliLtAADh3AEbl8PqG2j6TTbVwQytxSQR63e+V3Uy2H5nN7kbswh75pL6uwDqYLZdt0timtJPJuiY2IHmBid8XN7kbsRhbCwHW1z1uNz9VNl4jX9FkFbHFIy7nHmG9w8Sh9lgF80mt5LDqYMNh23W7H4Ii4nQOd9T4KHYbLQMvqQXHrcSfzSHxFmpcjOAem47gAO03PgsbRlA82A3E57sORtlYknTl8VBR3IJO9xPxsPooah2Kpjb7DHu7XZBCu77Hmg6OPPJxB9l2XdfLuUrSRfEPzQ87MVm8XN+t/yRwzPHrWcNGO0Az7ObJh9JwDXBwAdkD237kZDjZwcO4+BQEFQHDEQWZnPUGxIvcaaXz4otxda9w4cRw69O+y84P2BtCzpVK0wssftC44WaTmFRKupwus1rpHm2TGl1u7JdGqHRuPpNDiNxbc/RDVNYxnst5b+xrbn4KjDlaVbWwXBdyiwQ1z22ZSFuvpPe1uRJOmoOajd0NrZf/LUMjbua27gBwGitk22B9kF3yj8yfgl79qSuGWQ5eiD26qmObJ7JL/0Dw4vrYq/wNBFZ0tQ97hYgEhouDwzJCuO2am9PjjOYa4g9WQOaqNU4kAk2ubZantKtG1GtFNYOFhEBe+865oMspva5u+TygldIb9FY/wD8kVySSCTc5m54qi7QjOKVgys54PeV0Lo/Haniz0Y0/mqVtuO1TMP2ie8LMTW5g0UPowHYXA5hsh144bFXCrFnEAagHrxNHck1PHBBG+MzsfI+XzlhcFmRBBTzaUgaI3FzQ10bTe+trtt8Aqs8rnaF441EiZJ6NuIP0v8AmiIDiAcdBbtPUgIg4Xw2PwytcWO8ZfBFUrrDCcrEjlruO9KaoM02j0xq9nYDTOaY3E4mPbcF/EHUXATfZHlwa6zammcOcLsXAeo4A7+arnSKh85BI0atGIcbjMfWyoWwtoNp6iKZ8YlEbg/AThDrG4BOds11NNLdjOfnglKz68b6QB4gHPmN/NQTxqh7I8r2z5recc+ncbXD2lzQbe2wEW11srfR7QhnbjhmZI3I3Y69usDRNtxJ6IqliT1UXUnkzOaVVsWqqxZRc4lcqYlZ/J+z0ZvvN+hVfqGHirJ0CZ6Mv3m/QqzJO4CYL6ip04CNbnlqOCWU8gO9HwOzXxs5H0ix0A1/R+7CyBzWhzsRDrnU3dY65lZnY5gs4WJFm2zB3ZH8k1bIppIw5uEnWxy5aJMueoyM2hHtx/6jANXFrB1G3h8UeDYW3NHwH/SA2hs2oMkdmh7GuxEghpPD0TvREsoItvJDbWtbPP4fRLnGopFEJJthlOch1BDbOdimmduBawdQH80UHDM8M+5C7DjwsvvcS49qX+LMa5GYbdze0/QD6oh7sLHH2QT3BQ0/rE8AB9SfyUG35cNPJbUgAdbiAsh1SFyN6Fn6tn3W/QfzWJIrlp0OIZjI21Iv2KaFlmgcAB3BaSu9JgvxPwt+ZQfkwvYRdMDZ7LcHd9xbJV+KEuF3XJI00sOxP+lRJfHYfZdroPSSakcMNu863OgAV+OX0IXVmIg1oIAzusU8eWemYHfwXnyAE8dwGZOagmqw1pB9Yk25JiVmXRBWlpuNcxyyvfJLaqjYW2IuOBGIdnBSniTmooml7rbtb8uKoiqXUnf1Fq6F7Ql860PkdgcMAadLhuRHDSym6VQuFS7CLlwZYaXcRbXsQFO4RmNxywvYQOV7XPWmvTK3ng4Zfqw6+64cSpm/5LQxKkc2qp3te4OZhGI3Nswd4PijKGuAYYpW+chcblpOYNsnxncfqun7c6PRVcYe2zJS0EO3PFvVd4rlW1tny0shaWEfsnfn6zCrMWaOVV0YiUXFh7IHU9nNd5yB2hGn3T7LuITZtW17btNxbu5daQbKq3i5FnMdk9jh6LuvnzGaMqdmMcxxhc8NOov6UX8Q5rJxjdM9GVdAj+1tuQCdbHUty48FT9q7AlDi5lnNcbjCRlc8OCtvk/6Jxue6WebJhP6tri0u34nkbk827LTY8EIxutmfVDRn9rK+7it8Xwp1Dkxx3x+o5RWbNfE8MdhJNrFpuDfLVfRnQLo2yho2MFi94Ekjhnd5A0O9oyHeub9CuiTKivc6oHnYmxl+FxNi/GA0c2jM2XZWBjGhjGhrW5BoFgBuAG5UZc6pUTbK4MTtvkl1RGDvRskiHnt3Jcc9AShYkqmDPNP+gYGGX7zfoUkqwE+6CD0ZfvN+hV8M+5UTvHTOeQPzTGCS6Rxyo6GSy+emfUuKHDHImJ6VsmRLZjuS2LcBtC4rFbR+cDc7OaSQdc7WzQkUyMiqEDF7WuUINs1Pm4niQFrrWz0Nza4OiL2d6jNLYRmOpPS4G2IA8iAVBUUDXHEz0Dy0PWPBDJJqkGsnPILTPvc8z8MvyQe3pbiNh+1I3tDc0XSiwA679d0ur/SqIh7Ie74WCGHqDaGwm5ZKON/6w8mj4lascVJSi5eedu4fzKVHnk1qiudLnHzjADq0/vJNT5C3DI/1xT7pI28zfuW+KStsAQOKvh6EJI3SW7fFK583udxPXdT1Ul8uvtQbjbTX81TjjQicrInuucIF+I/JOqOnDGi+v5oTZeFrruyNrjq4ncoq3pCwHDEx0ruDGk/FbLdL6YoyNRVsa1EgDSeAB5X60ZtSoEscROrQ9h6siPgq2NibTqsrCCM7iQDbszKsdH0SnbFgNS1zr3uWXtlb2rlLnCEKuSsJOUr44LL0UqscDf2Dh/MJjtOkjlYWSNDmnvB4jmkGxaKSjY7HI2QZE5YMhv1IWlT0zaCMMRc0g2JIaewKXa3JuAXsVPb/AEefA7G3/a8aOHsv5pVBVuLt7JG520sf2Tv612KF8c8QOEOa9t7HmM+1c+6WdFXM9OO5ZqLetH18Qq8WdP6Z9RU4e6FM8DageiMMoBLmDSTi5l9Hfs8yoYquzmh4thy5dvAoGOaxwu9FwzB0xW3g8eSPfOJhhk9F+gk3P5SDcf2lS0Ls2qtv/wBnBkilwTA+jaxuN7SN4KvPQDp7JXHzclMQ4DOVg/V5cb+qVySq2R5uQPwB4a4F0RJ9IA5i43Gy7Z0I6RUlRCG07Wxlg9KG1i024faHNFkUY4vpV/PYS7cueCzPcOCgltopi8cFBLKOC56mN2C+saLZhOeg9sMv3m/QpLU1HJPOhb/RlsPtD91WafJcqFZcdRs47BMmEUhSiJyOinU84ncXQaxylFRzJZFMiWSpMkHtGDagoqKcpVHIp45bFLYDxjyOoJsiBUFJo57IqOpQMW8YwniEgvo7cRr/AD7Unj2XP/aDLeNzcGH7QcbHXgEyjmRMc3NeXHsBta6Cjzp00O8HIjsU9FIcF95JPeSia8sdZrvWN8Nr3HO+4aIGjlsAx2RAHbzvvS3ClaDUt3UQ9Jag+ey1wC54ZuVdklIJGpJ+HBOuk1R+vPDC380gkNyXA6roYUtqEZPg0c7itqWkxHPT49SguXGw/wCynNOMIA1dv4Dj2pk3QEY2HbGfgqY+DvR7NO5WBkYM8kcQMZa1rrjNri++RbuOSpTq5scrHFwvfLPgb/krvsWcOqKl4N7+aA7I7/mUiacVb7BbrfBL/bnsOGRtja+IZgjS4SHanSk4vNwnO2brc7ZKxbTcSyUH3Z+Icubg4ZGHdYj+ghwwT5ZspPoHundICZHl+WQO6++yBid+raLfaz77fmp2SWPIXue3+ar1ftrCXQxtL5C6wtmLk5AAankqseNy4SFTmork6B0I2hgDoCfVJc3q0I+itckpP9fmqD0W6KbSbK2aV0cbT6RabucLjQgaZc1cpnSs9dpA4tzb/LtU2fHUuHYUJqSK10k6LNfd8QFzm5h0N9S3nyVKkDortsSwcfXZyP7K60Zb6JTtvYjZ7ub6Mm42yd94LcOoaW2XQ2eK+UUSGouAx4xstkRrHfeDw/ZOvJDVWxyCJI3lrwcTJW5XI0ufsnl9VPUUToHEYTYE4mHUHe5h39SIpaq+bc2nItO/rH2SFaptcx6CXBPiRb+iXT8S2p6sCOcZBxyZLawBB3OPBWuoqOS47X0LZG31HtfaYeB8eSO2H0smp7RVJL49Gyalo3B3EJWTBGX1Q69j0U4On0OgVE2SsnQZ/oS/fH7v81SHVocAWkEHQjMHerl5PX3il++P3QvaNNZeezD1Mf4r/o4qHqaN/NLsaljemyiWJjhsiJbNkkrZVM2YpHhjoyHsbuaJD0jiqLBFRzXSZQDTVDdrlOyXJKxJkt2yJW0wcxzc0QyfJImPKlEpQ7THH4H5lBFjYg5EHMIKbZgLgWkAbxmbZ7r35oJkx4qdsy8rQuWP4F/SPYMjiXxuxiwGH7Vhe1j9pVumo8WMvcWBlr5encmwACvIqdAhaqijl9YcLkGxNtxtqE7HmcVTFSw27RUKd+HIAvfoGsaXPtuyGh5nJN6TotXT5Ow0se+5xy26hkO0qy0EbIxZjWt+7lfmTvTWGp4onqK5S/2A8UnwLdj9AKKCzvN+efqXzWeb8Q3QKwOoGAksAYTa5aAL24jeg5KvhmvCsPH4pbzSl6mLWKnwB1jnNMrXi12jDbR2TtO9cy2k55wthY6SS+TWAu1G+2i6pU1IdkQCOBzQ9O5sYtG1rBwaAPoix5VF3QThJqjnVF5PNoT51ErYWOzw3xH8AyHert0Y6FUtGQ9rTJKPtyWJaf2Ro1MnVjtxWpqzxRz1c5Kui+AFpubGvnitPPHRLDUHitfPnip9w3wQueka7O2F3tNyJ6xoUNLHI3X0gN7cj2jetZKhy0fVEb158hrG0CV1M2Ztn520O9p/LqKpG2tkvjdfTcHt0dyerrUEOzOvEGx70vqQ4gh1nttmDkezinYsjiwpYbRTIZzfL0XDd+Y4gqSZ7bG9gbZt3Hq4dSl2tRBguDlfI/ab1oTZmzHzOxSghg45F53ZHcrU41uJ3CV7SbovHO15LMoCb+loc/sBdo8m5Pmpf/YP3QubDIWGQGgG4cl0fyZO/Uy/+z/g1bgnvzX8GarHswNfJzA9Aa/3Q/8AozxWzegVf7of/Rn8SyvKhwRP5mZIOg9dviH42fxKQdCa33Q/GzxXl5A4INamZv8A4KrfdD8bP4lNF0OrR/lD8bP4lheQeHE95rIkEt6KVnux+Nn8Slj6L1fux+NnivLyU8MQvOZPgkb0Yqvdj8TPFbf4bqvd/M3xXl5A8MQvOZPg2/w5U+7+Zvist6PVXsfM3xXl5C8MT3nMnwZ/uCp938zfFZbsOpH2Pmb4ry8s8CJvnMnwSM2NU+wPxN8VONl1HsfM3xXl5C8MT3m5/Bq7ZlR7HzN8Vg7In9n5m+K8vLPBib5mXZGp2VUex8zfFY/umo9gfib4ry8heKJq1MuyPDZU+9nzN8Vg7In9n5h4rK8veFE3zM/gz/dU3sfMPFbjZk3s/MPFYXl7w0eWpn8HpNmTez8w8VC7Zs1/V+ZvivLy94aCWokyCXZk3s/M3xQsmzJvZ+ZvivLy9sQ2OaTIHbLm9n4t8VE7ZU3s/MPFZXkVcBbmRDZc3s/M3xXRvJpTPZDKHixMl9QfsN4Ly8qtJ91f0Sa5/wAL/tH/2Q==">
            <a:extLst>
              <a:ext uri="{FF2B5EF4-FFF2-40B4-BE49-F238E27FC236}">
                <a16:creationId xmlns:a16="http://schemas.microsoft.com/office/drawing/2014/main" id="{6F651DD5-F7FB-F340-9570-0A659C803D91}"/>
              </a:ext>
            </a:extLst>
          </p:cNvPr>
          <p:cNvSpPr>
            <a:spLocks noChangeAspect="1" noChangeArrowheads="1"/>
          </p:cNvSpPr>
          <p:nvPr/>
        </p:nvSpPr>
        <p:spPr bwMode="auto">
          <a:xfrm>
            <a:off x="211138" y="-1371600"/>
            <a:ext cx="3619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a:p>
        </p:txBody>
      </p:sp>
      <p:pic>
        <p:nvPicPr>
          <p:cNvPr id="5" name="Picture 4">
            <a:extLst>
              <a:ext uri="{FF2B5EF4-FFF2-40B4-BE49-F238E27FC236}">
                <a16:creationId xmlns:a16="http://schemas.microsoft.com/office/drawing/2014/main" id="{CE30228D-FF32-48A0-C603-DF35653DC55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021931" y="1171575"/>
            <a:ext cx="4514850" cy="4514850"/>
          </a:xfrm>
          <a:prstGeom prst="rect">
            <a:avLst/>
          </a:prstGeom>
        </p:spPr>
      </p:pic>
      <p:pic>
        <p:nvPicPr>
          <p:cNvPr id="7" name="Picture 6">
            <a:extLst>
              <a:ext uri="{FF2B5EF4-FFF2-40B4-BE49-F238E27FC236}">
                <a16:creationId xmlns:a16="http://schemas.microsoft.com/office/drawing/2014/main" id="{8BA9DA5C-68F9-8121-5FE9-6E74A92DECBD}"/>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25378" y="1828800"/>
            <a:ext cx="1924049" cy="1954513"/>
          </a:xfrm>
          <a:prstGeom prst="rect">
            <a:avLst/>
          </a:prstGeom>
        </p:spPr>
      </p:pic>
    </p:spTree>
    <p:extLst>
      <p:ext uri="{BB962C8B-B14F-4D97-AF65-F5344CB8AC3E}">
        <p14:creationId xmlns:p14="http://schemas.microsoft.com/office/powerpoint/2010/main" val="29847623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1517" name="Rectangle 21516">
            <a:extLst>
              <a:ext uri="{FF2B5EF4-FFF2-40B4-BE49-F238E27FC236}">
                <a16:creationId xmlns:a16="http://schemas.microsoft.com/office/drawing/2014/main" id="{5C56FD3A-4F39-4752-AC00-DB25CCA4E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2510" y="482600"/>
            <a:ext cx="8430372" cy="5892800"/>
          </a:xfrm>
          <a:prstGeom prst="rect">
            <a:avLst/>
          </a:prstGeom>
          <a:noFill/>
          <a:ln w="190500">
            <a:solidFill>
              <a:schemeClr val="tx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19" name="Rectangle 21518">
            <a:extLst>
              <a:ext uri="{FF2B5EF4-FFF2-40B4-BE49-F238E27FC236}">
                <a16:creationId xmlns:a16="http://schemas.microsoft.com/office/drawing/2014/main" id="{772527DF-A25C-46B4-A5D9-BBE2E310A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2510" y="482600"/>
            <a:ext cx="8430372" cy="58928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group of people taking a selfie&#10;&#10;AI-generated content may be incorrect.">
            <a:extLst>
              <a:ext uri="{FF2B5EF4-FFF2-40B4-BE49-F238E27FC236}">
                <a16:creationId xmlns:a16="http://schemas.microsoft.com/office/drawing/2014/main" id="{A6739BC8-C197-3EDE-B353-E1C95E1B39F4}"/>
              </a:ext>
            </a:extLst>
          </p:cNvPr>
          <p:cNvPicPr>
            <a:picLocks noChangeAspect="1"/>
          </p:cNvPicPr>
          <p:nvPr/>
        </p:nvPicPr>
        <p:blipFill>
          <a:blip r:embed="rId3">
            <a:extLst>
              <a:ext uri="{28A0092B-C50C-407E-A947-70E740481C1C}">
                <a14:useLocalDpi xmlns:a14="http://schemas.microsoft.com/office/drawing/2010/main" val="0"/>
              </a:ext>
            </a:extLst>
          </a:blip>
          <a:srcRect t="4426" b="4753"/>
          <a:stretch>
            <a:fillRect/>
          </a:stretch>
        </p:blipFill>
        <p:spPr>
          <a:xfrm>
            <a:off x="482600" y="643467"/>
            <a:ext cx="8178799" cy="5571066"/>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41AABEA-2793-88D4-1F59-3B3C5A3DF19A}"/>
              </a:ext>
            </a:extLst>
          </p:cNvPr>
          <p:cNvSpPr/>
          <p:nvPr/>
        </p:nvSpPr>
        <p:spPr>
          <a:xfrm>
            <a:off x="152400" y="65088"/>
            <a:ext cx="8763000" cy="6621941"/>
          </a:xfrm>
          <a:prstGeom prst="rect">
            <a:avLst/>
          </a:prstGeom>
        </p:spPr>
        <p:txBody>
          <a:bodyPr wrap="square">
            <a:spAutoFit/>
          </a:bodyPr>
          <a:lstStyle/>
          <a:p>
            <a:pPr marL="0" marR="0" indent="-114300">
              <a:lnSpc>
                <a:spcPct val="115000"/>
              </a:lnSpc>
              <a:buNone/>
              <a:tabLst>
                <a:tab pos="1050925" algn="ctr"/>
                <a:tab pos="5486400" algn="r"/>
              </a:tabLst>
            </a:pPr>
            <a:r>
              <a:rPr lang="en-US" sz="2400" b="0" dirty="0">
                <a:latin typeface="Tahoma" panose="020B0604030504040204" pitchFamily="34" charset="0"/>
                <a:ea typeface="Tahoma" panose="020B0604030504040204" pitchFamily="34" charset="0"/>
                <a:cs typeface="Tahoma" panose="020B0604030504040204" pitchFamily="34" charset="0"/>
              </a:rPr>
              <a:t>* AFFIRMATION OF FAITH:    </a:t>
            </a:r>
            <a:r>
              <a:rPr lang="en-US" sz="2400" i="1" kern="1400" dirty="0">
                <a:latin typeface="Tahoma" panose="020B0604030504040204" pitchFamily="34" charset="0"/>
                <a:ea typeface="Tahoma" panose="020B0604030504040204" pitchFamily="34" charset="0"/>
                <a:cs typeface="Tahoma" panose="020B0604030504040204" pitchFamily="34" charset="0"/>
              </a:rPr>
              <a:t>1 Corinthians 13: 4–8a, 12–13</a:t>
            </a:r>
          </a:p>
          <a:p>
            <a:pPr marL="0" marR="0" indent="-114300">
              <a:lnSpc>
                <a:spcPct val="115000"/>
              </a:lnSpc>
              <a:buNone/>
              <a:tabLst>
                <a:tab pos="1050925" algn="ctr"/>
                <a:tab pos="5486400" algn="r"/>
              </a:tabLst>
            </a:pPr>
            <a:endParaRPr lang="en-US" sz="1600" kern="1400" dirty="0">
              <a:latin typeface="Tahoma" panose="020B0604030504040204" pitchFamily="34" charset="0"/>
              <a:ea typeface="Tahoma" panose="020B0604030504040204" pitchFamily="34" charset="0"/>
              <a:cs typeface="Tahoma" panose="020B0604030504040204" pitchFamily="34" charset="0"/>
            </a:endParaRPr>
          </a:p>
          <a:p>
            <a:pPr marR="0" indent="233363" algn="just">
              <a:lnSpc>
                <a:spcPct val="150000"/>
              </a:lnSpc>
              <a:spcAft>
                <a:spcPts val="100"/>
              </a:spcAft>
              <a:buNone/>
            </a:pPr>
            <a:r>
              <a:rPr lang="en-US" sz="3200" b="1" kern="1400" dirty="0">
                <a:latin typeface="Tahoma" panose="020B0604030504040204" pitchFamily="34" charset="0"/>
                <a:ea typeface="Tahoma" panose="020B0604030504040204" pitchFamily="34" charset="0"/>
                <a:cs typeface="Tahoma" panose="020B0604030504040204" pitchFamily="34" charset="0"/>
              </a:rPr>
              <a:t>Love is patient; love is kind; love is not envious or boastful or arrogant or rude. It does not insist on its own way; it is not irritable or </a:t>
            </a:r>
            <a:r>
              <a:rPr lang="en-US" sz="32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resentful; it does not rejoice in wrongdoing but rejoices in the truth. It bears all things, believes all things, hopes all things, endures all things. </a:t>
            </a:r>
          </a:p>
          <a:p>
            <a:pPr marR="0" algn="r">
              <a:lnSpc>
                <a:spcPct val="150000"/>
              </a:lnSpc>
              <a:spcAft>
                <a:spcPts val="100"/>
              </a:spcAft>
              <a:buNone/>
            </a:pPr>
            <a:r>
              <a:rPr lang="en-US" sz="3200" b="1" kern="1400" dirty="0">
                <a:latin typeface="Tahoma" panose="020B0604030504040204" pitchFamily="34" charset="0"/>
                <a:ea typeface="Tahoma" panose="020B0604030504040204" pitchFamily="34" charset="0"/>
                <a:cs typeface="Tahoma" panose="020B0604030504040204" pitchFamily="34" charset="0"/>
              </a:rPr>
              <a:t>. . .</a:t>
            </a:r>
            <a:endParaRPr lang="en-US" sz="2400" kern="14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89EEBF-FE6F-AD2B-3729-9B8670BEE8D7}"/>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34398431-159A-BBB1-4ABD-1DE2CC282B05}"/>
              </a:ext>
            </a:extLst>
          </p:cNvPr>
          <p:cNvSpPr/>
          <p:nvPr/>
        </p:nvSpPr>
        <p:spPr>
          <a:xfrm>
            <a:off x="152400" y="65088"/>
            <a:ext cx="8763000" cy="5162567"/>
          </a:xfrm>
          <a:prstGeom prst="rect">
            <a:avLst/>
          </a:prstGeom>
        </p:spPr>
        <p:txBody>
          <a:bodyPr wrap="square">
            <a:spAutoFit/>
          </a:bodyPr>
          <a:lstStyle/>
          <a:p>
            <a:pPr marR="0" indent="233363" algn="just">
              <a:lnSpc>
                <a:spcPct val="150000"/>
              </a:lnSpc>
              <a:buNone/>
              <a:tabLst>
                <a:tab pos="1050925" algn="ctr"/>
                <a:tab pos="5486400" algn="r"/>
              </a:tabLst>
            </a:pPr>
            <a:r>
              <a:rPr lang="en-US" sz="32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Love never ends. For now, we see in a mirror, dimly, but then we will see face to face. Now I </a:t>
            </a:r>
            <a:r>
              <a:rPr lang="en-US" sz="3200" b="1" kern="1400" dirty="0">
                <a:latin typeface="Tahoma" panose="020B0604030504040204" pitchFamily="34" charset="0"/>
                <a:ea typeface="Tahoma" panose="020B0604030504040204" pitchFamily="34" charset="0"/>
                <a:cs typeface="Tahoma" panose="020B0604030504040204" pitchFamily="34" charset="0"/>
              </a:rPr>
              <a:t>know only in part; then I will know fully, even as I have been fully known. And now faith, hope, and love abide, these three; and the greatest of these is love. Amen.</a:t>
            </a:r>
            <a:endParaRPr lang="en-US" sz="2400" kern="1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040484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E04D0EAF-1FA6-B6FF-EDAC-308F48DD72D2}"/>
              </a:ext>
            </a:extLst>
          </p:cNvPr>
          <p:cNvSpPr txBox="1">
            <a:spLocks noChangeArrowheads="1"/>
          </p:cNvSpPr>
          <p:nvPr/>
        </p:nvSpPr>
        <p:spPr bwMode="auto">
          <a:xfrm>
            <a:off x="-76200" y="0"/>
            <a:ext cx="9220200" cy="6886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defRPr/>
            </a:pPr>
            <a:r>
              <a:rPr lang="en-US" altLang="en-US" sz="2000" b="0" dirty="0">
                <a:effectLst>
                  <a:outerShdw blurRad="38100" dist="38100" dir="2700000" algn="tl">
                    <a:srgbClr val="000000">
                      <a:alpha val="43137"/>
                    </a:srgbClr>
                  </a:outerShdw>
                </a:effectLst>
              </a:rPr>
              <a:t>* HYMN:    </a:t>
            </a:r>
            <a:r>
              <a:rPr lang="en-US" altLang="en-US" sz="2200" b="0" i="1" dirty="0">
                <a:effectLst>
                  <a:outerShdw blurRad="38100" dist="38100" dir="2700000" algn="tl">
                    <a:srgbClr val="000000">
                      <a:alpha val="43137"/>
                    </a:srgbClr>
                  </a:outerShdw>
                </a:effectLst>
              </a:rPr>
              <a:t>No. 367  	Jesus, Jesu, Fill Us with Your Love 	(vv. 1, 2, 4)</a:t>
            </a:r>
          </a:p>
          <a:p>
            <a:pPr eaLnBrk="1" hangingPunct="1">
              <a:spcBef>
                <a:spcPct val="0"/>
              </a:spcBef>
              <a:buClrTx/>
              <a:buSzTx/>
              <a:buFontTx/>
              <a:buNone/>
              <a:defRPr/>
            </a:pPr>
            <a:endParaRPr lang="en-US" altLang="en-US" sz="1000" b="0" i="1"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defRPr/>
            </a:pPr>
            <a:r>
              <a:rPr lang="en-US" altLang="en-US" b="1" i="1" u="sng" dirty="0">
                <a:effectLst>
                  <a:outerShdw blurRad="38100" dist="38100" dir="2700000" algn="tl">
                    <a:srgbClr val="000000">
                      <a:alpha val="43137"/>
                    </a:srgbClr>
                  </a:outerShdw>
                </a:effectLst>
              </a:rPr>
              <a:t>Refrain</a:t>
            </a:r>
            <a:r>
              <a:rPr lang="en-US" altLang="en-US" b="1" i="1" dirty="0">
                <a:effectLst>
                  <a:outerShdw blurRad="38100" dist="38100" dir="2700000" algn="tl">
                    <a:srgbClr val="000000">
                      <a:alpha val="43137"/>
                    </a:srgbClr>
                  </a:outerShdw>
                </a:effectLst>
              </a:rPr>
              <a:t>: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Jesu, Jesu, Fill us with Your love,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Show us how to serve the neighbors we have from You.</a:t>
            </a:r>
          </a:p>
          <a:p>
            <a:pPr algn="ctr" eaLnBrk="1" hangingPunct="1">
              <a:spcBef>
                <a:spcPct val="0"/>
              </a:spcBef>
              <a:buClrTx/>
              <a:buSzTx/>
              <a:buFontTx/>
              <a:buNone/>
              <a:defRPr/>
            </a:pPr>
            <a:endParaRPr lang="en-US" altLang="en-US" b="1" i="1"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Kneels at the feet of his friends,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Silently washes their feet,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Master who acts as a slave to them. (Refrain)</a:t>
            </a:r>
            <a:endParaRPr lang="en-US" altLang="en-US" sz="2800" b="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408535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59818D-1DE8-42A8-3064-3E19880ABF46}"/>
            </a:ext>
          </a:extLst>
        </p:cNvPr>
        <p:cNvGrpSpPr/>
        <p:nvPr/>
      </p:nvGrpSpPr>
      <p:grpSpPr>
        <a:xfrm>
          <a:off x="0" y="0"/>
          <a:ext cx="0" cy="0"/>
          <a:chOff x="0" y="0"/>
          <a:chExt cx="0" cy="0"/>
        </a:xfrm>
      </p:grpSpPr>
      <p:sp>
        <p:nvSpPr>
          <p:cNvPr id="14338" name="Text Box 4">
            <a:extLst>
              <a:ext uri="{FF2B5EF4-FFF2-40B4-BE49-F238E27FC236}">
                <a16:creationId xmlns:a16="http://schemas.microsoft.com/office/drawing/2014/main" id="{F4BB6259-B2D4-0138-20C8-1D4E14188C0B}"/>
              </a:ext>
            </a:extLst>
          </p:cNvPr>
          <p:cNvSpPr txBox="1">
            <a:spLocks noChangeArrowheads="1"/>
          </p:cNvSpPr>
          <p:nvPr/>
        </p:nvSpPr>
        <p:spPr bwMode="auto">
          <a:xfrm>
            <a:off x="-76200" y="0"/>
            <a:ext cx="9220200" cy="6124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endParaRPr lang="en-US" altLang="en-US" b="1" i="1"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Neighbors are rich and poor,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Varied in color and race,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Neighbors are near and far away.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Jesu, Jesu, Fill us with Your love,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Show us how to serve the neighbors we have from You.</a:t>
            </a:r>
          </a:p>
          <a:p>
            <a:pPr algn="ctr" eaLnBrk="1" hangingPunct="1">
              <a:spcBef>
                <a:spcPct val="0"/>
              </a:spcBef>
              <a:buClrTx/>
              <a:buSzTx/>
              <a:buFontTx/>
              <a:buNone/>
              <a:defRPr/>
            </a:pPr>
            <a:endParaRPr lang="en-US" altLang="en-US" sz="2800" i="1" dirty="0">
              <a:effectLst>
                <a:outerShdw blurRad="38100" dist="38100" dir="2700000" algn="tl">
                  <a:srgbClr val="000000">
                    <a:alpha val="43137"/>
                  </a:srgbClr>
                </a:outerShdw>
              </a:effectLst>
            </a:endParaRPr>
          </a:p>
          <a:p>
            <a:pPr algn="r" eaLnBrk="1" hangingPunct="1">
              <a:spcBef>
                <a:spcPct val="0"/>
              </a:spcBef>
              <a:buClrTx/>
              <a:buSzTx/>
              <a:buFontTx/>
              <a:buNone/>
              <a:defRPr/>
            </a:pPr>
            <a:r>
              <a:rPr lang="en-US" altLang="en-US" sz="2800" b="1" i="1" dirty="0">
                <a:effectLst>
                  <a:outerShdw blurRad="38100" dist="38100" dir="2700000" algn="tl">
                    <a:srgbClr val="000000">
                      <a:alpha val="43137"/>
                    </a:srgbClr>
                  </a:outerShdw>
                </a:effectLst>
              </a:rPr>
              <a:t>. . .</a:t>
            </a:r>
          </a:p>
        </p:txBody>
      </p:sp>
    </p:spTree>
    <p:extLst>
      <p:ext uri="{BB962C8B-B14F-4D97-AF65-F5344CB8AC3E}">
        <p14:creationId xmlns:p14="http://schemas.microsoft.com/office/powerpoint/2010/main" val="2919330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3">
            <a:extLst>
              <a:ext uri="{FF2B5EF4-FFF2-40B4-BE49-F238E27FC236}">
                <a16:creationId xmlns:a16="http://schemas.microsoft.com/office/drawing/2014/main" id="{CF3D2530-5B93-AA39-6862-E0E85C7C24F3}"/>
              </a:ext>
            </a:extLst>
          </p:cNvPr>
          <p:cNvSpPr>
            <a:spLocks noChangeArrowheads="1"/>
          </p:cNvSpPr>
          <p:nvPr/>
        </p:nvSpPr>
        <p:spPr bwMode="auto">
          <a:xfrm>
            <a:off x="0" y="0"/>
            <a:ext cx="9144000" cy="4423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292100" algn="ctr">
              <a:lnSpc>
                <a:spcPct val="200000"/>
              </a:lnSpc>
              <a:spcBef>
                <a:spcPct val="0"/>
              </a:spcBef>
              <a:buClrTx/>
              <a:buSzTx/>
              <a:buFontTx/>
              <a:buNone/>
              <a:tabLst>
                <a:tab pos="863600" algn="l"/>
                <a:tab pos="8636000" algn="r"/>
              </a:tabLst>
              <a:defRPr/>
            </a:pPr>
            <a:r>
              <a:rPr lang="en-US" altLang="en-US" sz="2400" b="0" dirty="0"/>
              <a:t>* SONG OF PRAISE:  </a:t>
            </a:r>
            <a:r>
              <a:rPr lang="en-US" altLang="en-US" sz="2400" b="0" i="1" dirty="0"/>
              <a:t>Lord, Prepare Me (Sanctuary)</a:t>
            </a:r>
            <a:r>
              <a:rPr lang="en-US" altLang="en-US" sz="1800" b="0" i="1" dirty="0"/>
              <a:t> No. 701 GTG	</a:t>
            </a:r>
            <a:endParaRPr lang="en-US" altLang="en-US" sz="1600" b="0" i="1" dirty="0"/>
          </a:p>
          <a:p>
            <a:pPr marL="292100" algn="ctr">
              <a:lnSpc>
                <a:spcPct val="150000"/>
              </a:lnSpc>
              <a:spcBef>
                <a:spcPct val="0"/>
              </a:spcBef>
              <a:buClrTx/>
              <a:buSzTx/>
              <a:buFontTx/>
              <a:buNone/>
              <a:tabLst>
                <a:tab pos="863600" algn="l"/>
                <a:tab pos="8636000" algn="r"/>
              </a:tabLst>
              <a:defRPr/>
            </a:pPr>
            <a:endParaRPr lang="en-US" altLang="en-US" b="1" i="1" dirty="0"/>
          </a:p>
          <a:p>
            <a:pPr marL="292100" algn="ctr">
              <a:lnSpc>
                <a:spcPct val="150000"/>
              </a:lnSpc>
              <a:spcBef>
                <a:spcPct val="0"/>
              </a:spcBef>
              <a:buClrTx/>
              <a:buSzTx/>
              <a:buFontTx/>
              <a:buNone/>
              <a:tabLst>
                <a:tab pos="863600" algn="l"/>
                <a:tab pos="8636000" algn="r"/>
              </a:tabLst>
              <a:defRPr/>
            </a:pPr>
            <a:r>
              <a:rPr lang="en-US" altLang="en-US" b="1" i="1" dirty="0"/>
              <a:t>Lord, prepare me to be a sanctuary, </a:t>
            </a:r>
          </a:p>
          <a:p>
            <a:pPr marL="292100" algn="ctr">
              <a:lnSpc>
                <a:spcPct val="150000"/>
              </a:lnSpc>
              <a:spcBef>
                <a:spcPct val="0"/>
              </a:spcBef>
              <a:buClrTx/>
              <a:buSzTx/>
              <a:buFontTx/>
              <a:buNone/>
              <a:tabLst>
                <a:tab pos="863600" algn="l"/>
                <a:tab pos="8636000" algn="r"/>
              </a:tabLst>
              <a:defRPr/>
            </a:pPr>
            <a:r>
              <a:rPr lang="en-US" altLang="en-US" b="1" i="1" dirty="0"/>
              <a:t>pure and holy, tried and true. </a:t>
            </a:r>
          </a:p>
          <a:p>
            <a:pPr marL="292100" algn="ctr">
              <a:lnSpc>
                <a:spcPct val="150000"/>
              </a:lnSpc>
              <a:spcBef>
                <a:spcPct val="0"/>
              </a:spcBef>
              <a:buClrTx/>
              <a:buSzTx/>
              <a:buFontTx/>
              <a:buNone/>
              <a:tabLst>
                <a:tab pos="863600" algn="l"/>
                <a:tab pos="8636000" algn="r"/>
              </a:tabLst>
              <a:defRPr/>
            </a:pPr>
            <a:r>
              <a:rPr lang="en-US" altLang="en-US" b="1" i="1" dirty="0"/>
              <a:t>With thanksgiving, I’ll be a living sanctuary for you.</a:t>
            </a:r>
            <a:endParaRPr lang="en-US" altLang="en-US"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630645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502933-D3C4-4C0E-790D-BBF4F78322A5}"/>
            </a:ext>
          </a:extLst>
        </p:cNvPr>
        <p:cNvGrpSpPr/>
        <p:nvPr/>
      </p:nvGrpSpPr>
      <p:grpSpPr>
        <a:xfrm>
          <a:off x="0" y="0"/>
          <a:ext cx="0" cy="0"/>
          <a:chOff x="0" y="0"/>
          <a:chExt cx="0" cy="0"/>
        </a:xfrm>
      </p:grpSpPr>
      <p:sp>
        <p:nvSpPr>
          <p:cNvPr id="14338" name="Text Box 4">
            <a:extLst>
              <a:ext uri="{FF2B5EF4-FFF2-40B4-BE49-F238E27FC236}">
                <a16:creationId xmlns:a16="http://schemas.microsoft.com/office/drawing/2014/main" id="{D698AF32-FEAC-DB05-797A-D8CEB599E7AF}"/>
              </a:ext>
            </a:extLst>
          </p:cNvPr>
          <p:cNvSpPr txBox="1">
            <a:spLocks noChangeArrowheads="1"/>
          </p:cNvSpPr>
          <p:nvPr/>
        </p:nvSpPr>
        <p:spPr bwMode="auto">
          <a:xfrm>
            <a:off x="-76200" y="0"/>
            <a:ext cx="9220200" cy="6032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endParaRPr lang="en-US" altLang="en-US" sz="2800" b="1" i="1"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Loving puts us on our knees,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Serving as though we are slaves,</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This is the way we should live with You. Jesu, Jesu, Fill us with Your love,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Show us how to serve the neighbors we have from You.</a:t>
            </a:r>
          </a:p>
          <a:p>
            <a:pPr algn="ctr" eaLnBrk="1" hangingPunct="1">
              <a:spcBef>
                <a:spcPct val="0"/>
              </a:spcBef>
              <a:buClrTx/>
              <a:buSzTx/>
              <a:buFontTx/>
              <a:buNone/>
              <a:defRPr/>
            </a:pPr>
            <a:endParaRPr lang="en-US" altLang="en-US" sz="2800" i="1" dirty="0">
              <a:effectLst>
                <a:outerShdw blurRad="38100" dist="38100" dir="2700000" algn="tl">
                  <a:srgbClr val="000000">
                    <a:alpha val="43137"/>
                  </a:srgbClr>
                </a:outerShdw>
              </a:effectLst>
            </a:endParaRPr>
          </a:p>
          <a:p>
            <a:pPr algn="r" eaLnBrk="1" hangingPunct="1">
              <a:spcBef>
                <a:spcPct val="0"/>
              </a:spcBef>
              <a:buClrTx/>
              <a:buSzTx/>
              <a:buFontTx/>
              <a:buNone/>
              <a:defRPr/>
            </a:pPr>
            <a:endParaRPr lang="en-US" altLang="en-US" sz="28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907977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2">
            <a:extLst>
              <a:ext uri="{FF2B5EF4-FFF2-40B4-BE49-F238E27FC236}">
                <a16:creationId xmlns:a16="http://schemas.microsoft.com/office/drawing/2014/main" id="{794A8627-BF5A-E334-82F8-9BD881412D60}"/>
              </a:ext>
            </a:extLst>
          </p:cNvPr>
          <p:cNvSpPr txBox="1">
            <a:spLocks noChangeArrowheads="1"/>
          </p:cNvSpPr>
          <p:nvPr/>
        </p:nvSpPr>
        <p:spPr bwMode="auto">
          <a:xfrm>
            <a:off x="304800" y="0"/>
            <a:ext cx="8534400" cy="659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a:buFont typeface="Wingdings" pitchFamily="2" charset="2"/>
              <a:buNone/>
              <a:defRPr/>
            </a:pPr>
            <a:r>
              <a:rPr lang="en-US" altLang="en-US" sz="2800" b="0" dirty="0">
                <a:effectLst>
                  <a:outerShdw blurRad="38100" dist="38100" dir="2700000" algn="tl">
                    <a:srgbClr val="000000">
                      <a:alpha val="43137"/>
                    </a:srgbClr>
                  </a:outerShdw>
                </a:effectLst>
              </a:rPr>
              <a:t>PRAYER OF THANKSGIVING, OF THE PEOPLE, &amp; THE LORD’S PRAYER</a:t>
            </a:r>
          </a:p>
          <a:p>
            <a:pPr algn="ctr">
              <a:buFont typeface="Wingdings" pitchFamily="2" charset="2"/>
              <a:buNone/>
              <a:defRPr/>
            </a:pPr>
            <a:r>
              <a:rPr lang="en-US" altLang="en-US" sz="2800" b="0" dirty="0">
                <a:effectLst>
                  <a:outerShdw blurRad="38100" dist="38100" dir="2700000" algn="tl">
                    <a:srgbClr val="000000">
                      <a:alpha val="43137"/>
                    </a:srgbClr>
                  </a:outerShdw>
                </a:effectLst>
              </a:rPr>
              <a:t> </a:t>
            </a:r>
            <a:endParaRPr lang="en-US" altLang="en-US" sz="2800" dirty="0">
              <a:effectLst>
                <a:outerShdw blurRad="38100" dist="38100" dir="2700000" algn="tl">
                  <a:srgbClr val="000000">
                    <a:alpha val="43137"/>
                  </a:srgbClr>
                </a:outerShdw>
              </a:effectLst>
            </a:endParaRP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Our Father who art in heaven,</a:t>
            </a: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Hallowed be thy name. </a:t>
            </a: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Thy kingdom come, thy will be done; </a:t>
            </a: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On earth as it is in heaven.</a:t>
            </a: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Give us this day our daily bread; </a:t>
            </a: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And forgive us our debts, </a:t>
            </a: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As we forgive our debtors; </a:t>
            </a: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And lead us not into temptation,</a:t>
            </a: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But deliver us from evil, </a:t>
            </a: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For Thine is the kingdom </a:t>
            </a: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And the power and the glory, forever.  Amen.</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3C1CF077-8A5F-4010-AF46-0919BC272DA2}"/>
              </a:ext>
            </a:extLst>
          </p:cNvPr>
          <p:cNvSpPr>
            <a:spLocks noChangeArrowheads="1"/>
          </p:cNvSpPr>
          <p:nvPr/>
        </p:nvSpPr>
        <p:spPr bwMode="auto">
          <a:xfrm>
            <a:off x="0" y="0"/>
            <a:ext cx="9144000" cy="6670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a:spcBef>
                <a:spcPct val="0"/>
              </a:spcBef>
              <a:buFont typeface="Wingdings" pitchFamily="2" charset="2"/>
              <a:buNone/>
              <a:defRPr/>
            </a:pPr>
            <a:r>
              <a:rPr lang="en-US" sz="2800" b="1" dirty="0">
                <a:effectLst>
                  <a:outerShdw blurRad="38100" dist="38100" dir="2700000" algn="tl">
                    <a:srgbClr val="000000">
                      <a:alpha val="43137"/>
                    </a:srgbClr>
                  </a:outerShdw>
                </a:effectLst>
              </a:rPr>
              <a:t>DEPARTING IN GOD’S NAME</a:t>
            </a:r>
          </a:p>
          <a:p>
            <a:pPr>
              <a:spcBef>
                <a:spcPct val="0"/>
              </a:spcBef>
              <a:buFont typeface="Wingdings" pitchFamily="2" charset="2"/>
              <a:buNone/>
              <a:defRPr/>
            </a:pPr>
            <a:r>
              <a:rPr lang="en-US" altLang="en-US" sz="2400" b="0" dirty="0">
                <a:effectLst>
                  <a:outerShdw blurRad="38100" dist="38100" dir="2700000" algn="tl">
                    <a:srgbClr val="000000">
                      <a:alpha val="43137"/>
                    </a:srgbClr>
                  </a:outerShdw>
                </a:effectLst>
              </a:rPr>
              <a:t>* HYMN:</a:t>
            </a:r>
            <a:r>
              <a:rPr lang="en-US" altLang="en-US" sz="2600" b="0" i="1" dirty="0">
                <a:effectLst>
                  <a:outerShdw blurRad="38100" dist="38100" dir="2700000" algn="tl">
                    <a:srgbClr val="000000">
                      <a:alpha val="43137"/>
                    </a:srgbClr>
                  </a:outerShdw>
                </a:effectLst>
              </a:rPr>
              <a:t>   We Are One in the Spirit     (No. 300, GTG)</a:t>
            </a:r>
          </a:p>
          <a:p>
            <a:pPr algn="ctr">
              <a:spcBef>
                <a:spcPct val="0"/>
              </a:spcBef>
              <a:buFont typeface="Wingdings" pitchFamily="2" charset="2"/>
              <a:buNone/>
              <a:defRPr/>
            </a:pPr>
            <a:r>
              <a:rPr lang="en-US" altLang="en-US" sz="2400" b="0" i="1" dirty="0">
                <a:effectLst>
                  <a:outerShdw blurRad="38100" dist="38100" dir="2700000" algn="tl">
                    <a:srgbClr val="000000">
                      <a:alpha val="43137"/>
                    </a:srgbClr>
                  </a:outerShdw>
                </a:effectLst>
              </a:rPr>
              <a:t>(They’ll Know We Are Christians by Our Love) 	</a:t>
            </a:r>
          </a:p>
          <a:p>
            <a:pPr algn="ctr">
              <a:spcBef>
                <a:spcPct val="0"/>
              </a:spcBef>
              <a:buFont typeface="Wingdings" pitchFamily="2" charset="2"/>
              <a:buNone/>
              <a:defRPr/>
            </a:pPr>
            <a:endParaRPr lang="en-US" altLang="en-US" sz="2000" i="1" dirty="0">
              <a:effectLst>
                <a:outerShdw blurRad="38100" dist="38100" dir="2700000" algn="tl">
                  <a:srgbClr val="000000">
                    <a:alpha val="43137"/>
                  </a:srgbClr>
                </a:outerShdw>
              </a:effectLst>
            </a:endParaRP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We are one in the Spirit, we are one in the Lord,  we are one in the Spirit, </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we are one in the Lord, and we pray that </a:t>
            </a:r>
            <a:br>
              <a:rPr lang="en-US" altLang="en-US" b="1" i="1" dirty="0">
                <a:effectLst>
                  <a:outerShdw blurRad="38100" dist="38100" dir="2700000" algn="tl">
                    <a:srgbClr val="000000">
                      <a:alpha val="43137"/>
                    </a:srgbClr>
                  </a:outerShdw>
                </a:effectLst>
              </a:rPr>
            </a:br>
            <a:r>
              <a:rPr lang="en-US" altLang="en-US" b="1" i="1" dirty="0">
                <a:effectLst>
                  <a:outerShdw blurRad="38100" dist="38100" dir="2700000" algn="tl">
                    <a:srgbClr val="000000">
                      <a:alpha val="43137"/>
                    </a:srgbClr>
                  </a:outerShdw>
                </a:effectLst>
              </a:rPr>
              <a:t>all unity may one day be restored: </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And they’ll know we are Christians </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by our love, by our love;  Yes, they’ll know </a:t>
            </a:r>
          </a:p>
          <a:p>
            <a:pPr algn="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we are Christians by our love.      . . .</a:t>
            </a:r>
            <a:endParaRPr lang="en-US" altLang="en-US" sz="2600" b="0" i="1" dirty="0">
              <a:effectLst>
                <a:outerShdw blurRad="38100" dist="38100" dir="2700000" algn="tl">
                  <a:srgbClr val="000000">
                    <a:alpha val="43137"/>
                  </a:srgbClr>
                </a:outerShdw>
              </a:effectLs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3C1CF077-8A5F-4010-AF46-0919BC272DA2}"/>
              </a:ext>
            </a:extLst>
          </p:cNvPr>
          <p:cNvSpPr>
            <a:spLocks noChangeArrowheads="1"/>
          </p:cNvSpPr>
          <p:nvPr/>
        </p:nvSpPr>
        <p:spPr bwMode="auto">
          <a:xfrm>
            <a:off x="0" y="0"/>
            <a:ext cx="9144000" cy="6639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We will walk with each other; </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we will walk hand in hand; </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We will walk with each other; </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we will walk hand in hand, </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and together we’ll spread the news </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that God is in our land: </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And they’ll know we are Christians </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by our love, by our love;  Yes, they’ll know </a:t>
            </a:r>
          </a:p>
          <a:p>
            <a:pPr algn="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we are Christians by our love.      . . .</a:t>
            </a:r>
            <a:endParaRPr lang="en-US" altLang="en-US" sz="200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299128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3C1CF077-8A5F-4010-AF46-0919BC272DA2}"/>
              </a:ext>
            </a:extLst>
          </p:cNvPr>
          <p:cNvSpPr>
            <a:spLocks noChangeArrowheads="1"/>
          </p:cNvSpPr>
          <p:nvPr/>
        </p:nvSpPr>
        <p:spPr bwMode="auto">
          <a:xfrm>
            <a:off x="0" y="0"/>
            <a:ext cx="9144000" cy="671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We will work with each other, </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we will work side by side, </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we will work with each other, </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we will work side by side, </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and we‘ll guard human dignity </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and save human pride: </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And they’ll know we are Christians </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by our love, by our love;  Yes, they’ll know </a:t>
            </a:r>
          </a:p>
          <a:p>
            <a:pPr algn="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we are Christians by our love.       . . .</a:t>
            </a:r>
          </a:p>
        </p:txBody>
      </p:sp>
    </p:spTree>
    <p:extLst>
      <p:ext uri="{BB962C8B-B14F-4D97-AF65-F5344CB8AC3E}">
        <p14:creationId xmlns:p14="http://schemas.microsoft.com/office/powerpoint/2010/main" val="4332215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3C1CF077-8A5F-4010-AF46-0919BC272DA2}"/>
              </a:ext>
            </a:extLst>
          </p:cNvPr>
          <p:cNvSpPr>
            <a:spLocks noChangeArrowheads="1"/>
          </p:cNvSpPr>
          <p:nvPr/>
        </p:nvSpPr>
        <p:spPr bwMode="auto">
          <a:xfrm>
            <a:off x="0" y="0"/>
            <a:ext cx="9144000" cy="6560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All praise to the Father whom all things come and all praise to Christ Jesus, </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God’s only Son, and all praise to the Spirit, </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who makes us one: </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And they’ll know we are Christians </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By our love, by our love; </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Yes, they’ll know we are Christians </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by our love.</a:t>
            </a:r>
          </a:p>
          <a:p>
            <a:pPr algn="r">
              <a:lnSpc>
                <a:spcPct val="150000"/>
              </a:lnSpc>
              <a:spcBef>
                <a:spcPct val="0"/>
              </a:spcBef>
              <a:buFont typeface="Wingdings" pitchFamily="2" charset="2"/>
              <a:buNone/>
              <a:defRPr/>
            </a:pPr>
            <a:endParaRPr lang="en-US" altLang="en-US" sz="28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891415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1CA4F61-1BED-3613-CCEC-038867A43F45}"/>
              </a:ext>
            </a:extLst>
          </p:cNvPr>
          <p:cNvSpPr txBox="1"/>
          <p:nvPr/>
        </p:nvSpPr>
        <p:spPr>
          <a:xfrm>
            <a:off x="152400" y="76200"/>
            <a:ext cx="8991600" cy="6532558"/>
          </a:xfrm>
          <a:prstGeom prst="rect">
            <a:avLst/>
          </a:prstGeom>
          <a:noFill/>
        </p:spPr>
        <p:txBody>
          <a:bodyPr wrap="square">
            <a:spAutoFit/>
          </a:bodyPr>
          <a:lstStyle/>
          <a:p>
            <a:pPr marL="0" marR="0" indent="-114300">
              <a:spcBef>
                <a:spcPts val="0"/>
              </a:spcBef>
              <a:spcAft>
                <a:spcPts val="0"/>
              </a:spcAft>
              <a:tabLst>
                <a:tab pos="1428750" algn="l"/>
                <a:tab pos="5486400" algn="r"/>
              </a:tabLst>
            </a:pPr>
            <a:r>
              <a:rPr lang="en-US" sz="2400" kern="1400" dirty="0">
                <a:effectLst/>
                <a:latin typeface="Tahoma" panose="020B0604030504040204" pitchFamily="34" charset="0"/>
                <a:ea typeface="Tahoma" panose="020B0604030504040204" pitchFamily="34" charset="0"/>
                <a:cs typeface="Tahoma" panose="020B0604030504040204" pitchFamily="34" charset="0"/>
              </a:rPr>
              <a:t>* CHARGE TO THE PEOPLE &amp; BENEDICTION</a:t>
            </a:r>
          </a:p>
          <a:p>
            <a:pPr marL="0" marR="0" indent="-114300">
              <a:spcBef>
                <a:spcPts val="0"/>
              </a:spcBef>
              <a:spcAft>
                <a:spcPts val="0"/>
              </a:spcAft>
              <a:tabLst>
                <a:tab pos="1428750" algn="l"/>
                <a:tab pos="5486400" algn="r"/>
              </a:tabLst>
            </a:pPr>
            <a:endParaRPr lang="en-US" sz="1000" kern="1400" dirty="0">
              <a:effectLst/>
              <a:latin typeface="Tahoma" panose="020B0604030504040204" pitchFamily="34" charset="0"/>
              <a:ea typeface="Tahoma" panose="020B0604030504040204" pitchFamily="34" charset="0"/>
              <a:cs typeface="Tahoma" panose="020B0604030504040204" pitchFamily="34" charset="0"/>
            </a:endParaRPr>
          </a:p>
          <a:p>
            <a:pPr marL="0" marR="0" indent="-114300">
              <a:spcBef>
                <a:spcPts val="0"/>
              </a:spcBef>
              <a:spcAft>
                <a:spcPts val="0"/>
              </a:spcAft>
              <a:tabLst>
                <a:tab pos="1428750" algn="l"/>
                <a:tab pos="5486400" algn="r"/>
              </a:tabLst>
            </a:pPr>
            <a:r>
              <a:rPr lang="en-US" sz="2400" kern="1400" dirty="0">
                <a:effectLst/>
                <a:latin typeface="Tahoma" panose="020B0604030504040204" pitchFamily="34" charset="0"/>
                <a:ea typeface="Tahoma" panose="020B0604030504040204" pitchFamily="34" charset="0"/>
                <a:cs typeface="Tahoma" panose="020B0604030504040204" pitchFamily="34" charset="0"/>
              </a:rPr>
              <a:t>* CONGREGATIONAL BENEDICTION: </a:t>
            </a:r>
            <a:r>
              <a:rPr lang="en-US" sz="2400" i="1" kern="1400" dirty="0">
                <a:effectLst/>
                <a:latin typeface="Tahoma" panose="020B0604030504040204" pitchFamily="34" charset="0"/>
                <a:ea typeface="Tahoma" panose="020B0604030504040204" pitchFamily="34" charset="0"/>
                <a:cs typeface="Tahoma" panose="020B0604030504040204" pitchFamily="34" charset="0"/>
              </a:rPr>
              <a:t>“May th</a:t>
            </a:r>
            <a:r>
              <a:rPr lang="en-US" sz="2400" i="1" kern="1400" dirty="0">
                <a:latin typeface="Tahoma" panose="020B0604030504040204" pitchFamily="34" charset="0"/>
                <a:ea typeface="Tahoma" panose="020B0604030504040204" pitchFamily="34" charset="0"/>
                <a:cs typeface="Tahoma" panose="020B0604030504040204" pitchFamily="34" charset="0"/>
              </a:rPr>
              <a:t>e Lord, Mighty God</a:t>
            </a:r>
            <a:r>
              <a:rPr lang="en-US" sz="2400" i="1" kern="1400" dirty="0">
                <a:effectLst/>
                <a:latin typeface="Tahoma" panose="020B0604030504040204" pitchFamily="34" charset="0"/>
                <a:ea typeface="Tahoma" panose="020B0604030504040204" pitchFamily="34" charset="0"/>
                <a:cs typeface="Tahoma" panose="020B0604030504040204" pitchFamily="34" charset="0"/>
              </a:rPr>
              <a:t>”   </a:t>
            </a:r>
          </a:p>
          <a:p>
            <a:pPr marL="0" marR="0" indent="-114300" algn="ctr">
              <a:spcBef>
                <a:spcPts val="0"/>
              </a:spcBef>
              <a:spcAft>
                <a:spcPts val="0"/>
              </a:spcAft>
              <a:tabLst>
                <a:tab pos="1428750" algn="l"/>
                <a:tab pos="5486400" algn="r"/>
              </a:tabLst>
            </a:pPr>
            <a:r>
              <a:rPr lang="en-US" sz="2400" i="1" kern="1400" dirty="0">
                <a:effectLst/>
                <a:latin typeface="Tahoma" panose="020B0604030504040204" pitchFamily="34" charset="0"/>
                <a:ea typeface="Tahoma" panose="020B0604030504040204" pitchFamily="34" charset="0"/>
                <a:cs typeface="Tahoma" panose="020B0604030504040204" pitchFamily="34" charset="0"/>
              </a:rPr>
              <a:t>(sung to the tune of  “Edelweiss”)  No. 596</a:t>
            </a:r>
          </a:p>
          <a:p>
            <a:pPr marL="0" marR="0" indent="-114300" algn="r">
              <a:spcBef>
                <a:spcPts val="0"/>
              </a:spcBef>
              <a:spcAft>
                <a:spcPts val="0"/>
              </a:spcAft>
              <a:tabLst>
                <a:tab pos="1428750" algn="l"/>
                <a:tab pos="5486400" algn="r"/>
              </a:tabLst>
            </a:pPr>
            <a:endParaRPr lang="en-US" sz="1050" kern="1400" dirty="0">
              <a:effectLst/>
              <a:latin typeface="Tahoma" panose="020B0604030504040204" pitchFamily="34" charset="0"/>
              <a:ea typeface="Tahoma" panose="020B0604030504040204" pitchFamily="34" charset="0"/>
              <a:cs typeface="Tahoma" panose="020B0604030504040204" pitchFamily="34" charset="0"/>
            </a:endParaRPr>
          </a:p>
          <a:p>
            <a:pPr marL="0" marR="0" algn="ctr">
              <a:spcBef>
                <a:spcPts val="0"/>
              </a:spcBef>
              <a:spcAft>
                <a:spcPts val="1200"/>
              </a:spcAft>
              <a:tabLst>
                <a:tab pos="1428750" algn="l"/>
                <a:tab pos="5486400" algn="r"/>
              </a:tabLst>
            </a:pPr>
            <a:r>
              <a:rPr lang="en-US" sz="3200" b="1" i="1" kern="1400" dirty="0">
                <a:effectLst/>
                <a:latin typeface="Tahoma" panose="020B0604030504040204" pitchFamily="34" charset="0"/>
                <a:ea typeface="Tahoma" panose="020B0604030504040204" pitchFamily="34" charset="0"/>
                <a:cs typeface="Tahoma" panose="020B0604030504040204" pitchFamily="34" charset="0"/>
              </a:rPr>
              <a:t>May the Lord, mighty God,  </a:t>
            </a:r>
          </a:p>
          <a:p>
            <a:pPr marL="0" marR="0" algn="ctr">
              <a:spcBef>
                <a:spcPts val="0"/>
              </a:spcBef>
              <a:spcAft>
                <a:spcPts val="1200"/>
              </a:spcAft>
              <a:tabLst>
                <a:tab pos="1428750" algn="l"/>
                <a:tab pos="5486400" algn="r"/>
              </a:tabLst>
            </a:pPr>
            <a:r>
              <a:rPr lang="en-US" sz="3200" b="1" i="1" kern="1400" dirty="0">
                <a:effectLst/>
                <a:latin typeface="Tahoma" panose="020B0604030504040204" pitchFamily="34" charset="0"/>
                <a:ea typeface="Tahoma" panose="020B0604030504040204" pitchFamily="34" charset="0"/>
                <a:cs typeface="Tahoma" panose="020B0604030504040204" pitchFamily="34" charset="0"/>
              </a:rPr>
              <a:t>bless and keep you forever.</a:t>
            </a:r>
            <a:endParaRPr lang="en-US" sz="3200" kern="1400" dirty="0">
              <a:effectLst/>
              <a:latin typeface="Tahoma" panose="020B0604030504040204" pitchFamily="34" charset="0"/>
              <a:ea typeface="Tahoma" panose="020B0604030504040204" pitchFamily="34" charset="0"/>
              <a:cs typeface="Tahoma" panose="020B0604030504040204" pitchFamily="34" charset="0"/>
            </a:endParaRPr>
          </a:p>
          <a:p>
            <a:pPr marL="0" marR="0" algn="ctr">
              <a:spcBef>
                <a:spcPts val="0"/>
              </a:spcBef>
              <a:spcAft>
                <a:spcPts val="1200"/>
              </a:spcAft>
              <a:tabLst>
                <a:tab pos="1428750" algn="l"/>
                <a:tab pos="5486400" algn="r"/>
              </a:tabLst>
            </a:pPr>
            <a:r>
              <a:rPr lang="en-US" sz="3200" b="1" i="1" kern="1400" dirty="0">
                <a:effectLst/>
                <a:latin typeface="Tahoma" panose="020B0604030504040204" pitchFamily="34" charset="0"/>
                <a:ea typeface="Tahoma" panose="020B0604030504040204" pitchFamily="34" charset="0"/>
                <a:cs typeface="Tahoma" panose="020B0604030504040204" pitchFamily="34" charset="0"/>
              </a:rPr>
              <a:t>Grant you peace, perfect peace, </a:t>
            </a:r>
          </a:p>
          <a:p>
            <a:pPr marL="0" marR="0" algn="ctr">
              <a:spcBef>
                <a:spcPts val="0"/>
              </a:spcBef>
              <a:spcAft>
                <a:spcPts val="1200"/>
              </a:spcAft>
              <a:tabLst>
                <a:tab pos="1428750" algn="l"/>
                <a:tab pos="5486400" algn="r"/>
              </a:tabLst>
            </a:pPr>
            <a:r>
              <a:rPr lang="en-US" sz="3200" b="1" i="1" kern="1400" dirty="0">
                <a:effectLst/>
                <a:latin typeface="Tahoma" panose="020B0604030504040204" pitchFamily="34" charset="0"/>
                <a:ea typeface="Tahoma" panose="020B0604030504040204" pitchFamily="34" charset="0"/>
                <a:cs typeface="Tahoma" panose="020B0604030504040204" pitchFamily="34" charset="0"/>
              </a:rPr>
              <a:t>courage in every endeavor.</a:t>
            </a:r>
            <a:endParaRPr lang="en-US" sz="3200" kern="1400" dirty="0">
              <a:effectLst/>
              <a:latin typeface="Tahoma" panose="020B0604030504040204" pitchFamily="34" charset="0"/>
              <a:ea typeface="Tahoma" panose="020B0604030504040204" pitchFamily="34" charset="0"/>
              <a:cs typeface="Tahoma" panose="020B0604030504040204" pitchFamily="34" charset="0"/>
            </a:endParaRPr>
          </a:p>
          <a:p>
            <a:pPr marL="0" marR="0" algn="ctr">
              <a:spcBef>
                <a:spcPts val="0"/>
              </a:spcBef>
              <a:spcAft>
                <a:spcPts val="1200"/>
              </a:spcAft>
              <a:tabLst>
                <a:tab pos="1428750" algn="l"/>
                <a:tab pos="5486400" algn="r"/>
              </a:tabLst>
            </a:pPr>
            <a:r>
              <a:rPr lang="en-US" sz="3200" b="1" i="1" kern="1400" dirty="0">
                <a:effectLst/>
                <a:latin typeface="Tahoma" panose="020B0604030504040204" pitchFamily="34" charset="0"/>
                <a:ea typeface="Tahoma" panose="020B0604030504040204" pitchFamily="34" charset="0"/>
                <a:cs typeface="Tahoma" panose="020B0604030504040204" pitchFamily="34" charset="0"/>
              </a:rPr>
              <a:t>Lift up your eyes and see God’s face, </a:t>
            </a:r>
          </a:p>
          <a:p>
            <a:pPr marL="0" marR="0" algn="ctr">
              <a:spcBef>
                <a:spcPts val="0"/>
              </a:spcBef>
              <a:spcAft>
                <a:spcPts val="1200"/>
              </a:spcAft>
              <a:tabLst>
                <a:tab pos="1428750" algn="l"/>
                <a:tab pos="5486400" algn="r"/>
              </a:tabLst>
            </a:pPr>
            <a:r>
              <a:rPr lang="en-US" sz="3200" b="1" i="1" kern="1400" dirty="0">
                <a:effectLst/>
                <a:latin typeface="Tahoma" panose="020B0604030504040204" pitchFamily="34" charset="0"/>
                <a:ea typeface="Tahoma" panose="020B0604030504040204" pitchFamily="34" charset="0"/>
                <a:cs typeface="Tahoma" panose="020B0604030504040204" pitchFamily="34" charset="0"/>
              </a:rPr>
              <a:t>full of grace forever;</a:t>
            </a:r>
            <a:endParaRPr lang="en-US" sz="3200" kern="1400" dirty="0">
              <a:effectLst/>
              <a:latin typeface="Tahoma" panose="020B0604030504040204" pitchFamily="34" charset="0"/>
              <a:ea typeface="Tahoma" panose="020B0604030504040204" pitchFamily="34" charset="0"/>
              <a:cs typeface="Tahoma" panose="020B0604030504040204" pitchFamily="34" charset="0"/>
            </a:endParaRPr>
          </a:p>
          <a:p>
            <a:pPr marL="0" marR="0" algn="ctr">
              <a:spcBef>
                <a:spcPts val="0"/>
              </a:spcBef>
              <a:spcAft>
                <a:spcPts val="1200"/>
              </a:spcAft>
              <a:tabLst>
                <a:tab pos="1428750" algn="l"/>
                <a:tab pos="5486400" algn="r"/>
              </a:tabLst>
            </a:pPr>
            <a:r>
              <a:rPr lang="en-US" sz="3200" b="1" i="1" kern="1400" dirty="0">
                <a:effectLst/>
                <a:latin typeface="Tahoma" panose="020B0604030504040204" pitchFamily="34" charset="0"/>
                <a:ea typeface="Tahoma" panose="020B0604030504040204" pitchFamily="34" charset="0"/>
                <a:cs typeface="Tahoma" panose="020B0604030504040204" pitchFamily="34" charset="0"/>
              </a:rPr>
              <a:t>May the Lord, mighty God, </a:t>
            </a:r>
          </a:p>
          <a:p>
            <a:pPr marL="0" marR="0" algn="ctr">
              <a:spcBef>
                <a:spcPts val="0"/>
              </a:spcBef>
              <a:spcAft>
                <a:spcPts val="1200"/>
              </a:spcAft>
              <a:tabLst>
                <a:tab pos="1428750" algn="l"/>
                <a:tab pos="5486400" algn="r"/>
              </a:tabLst>
            </a:pPr>
            <a:r>
              <a:rPr lang="en-US" sz="3200" b="1" i="1" kern="1400" dirty="0">
                <a:effectLst/>
                <a:latin typeface="Tahoma" panose="020B0604030504040204" pitchFamily="34" charset="0"/>
                <a:ea typeface="Tahoma" panose="020B0604030504040204" pitchFamily="34" charset="0"/>
                <a:cs typeface="Tahoma" panose="020B0604030504040204" pitchFamily="34" charset="0"/>
              </a:rPr>
              <a:t>bless and keep you forever.</a:t>
            </a:r>
            <a:endParaRPr lang="en-US" sz="3200" kern="1400"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595517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a:extLst>
              <a:ext uri="{FF2B5EF4-FFF2-40B4-BE49-F238E27FC236}">
                <a16:creationId xmlns:a16="http://schemas.microsoft.com/office/drawing/2014/main" id="{1DDA04CF-82F4-B929-4A69-DE74947EF39C}"/>
              </a:ext>
            </a:extLst>
          </p:cNvPr>
          <p:cNvSpPr>
            <a:spLocks noChangeArrowheads="1"/>
          </p:cNvSpPr>
          <p:nvPr/>
        </p:nvSpPr>
        <p:spPr bwMode="auto">
          <a:xfrm>
            <a:off x="1219200" y="31898"/>
            <a:ext cx="2352947" cy="263314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rm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228600" marR="0" indent="-228600" algn="ctr" eaLnBrk="1" hangingPunct="1">
              <a:spcBef>
                <a:spcPct val="0"/>
              </a:spcBef>
              <a:spcAft>
                <a:spcPts val="600"/>
              </a:spcAft>
              <a:buClr>
                <a:schemeClr val="tx2"/>
              </a:buClr>
              <a:buNone/>
            </a:pPr>
            <a:endParaRPr lang="en-US" altLang="en-US" sz="3500" b="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mn-cs"/>
            </a:endParaRPr>
          </a:p>
          <a:p>
            <a:pPr marL="228600" marR="0" indent="-228600" algn="ctr" eaLnBrk="1" hangingPunct="1">
              <a:spcBef>
                <a:spcPct val="0"/>
              </a:spcBef>
              <a:spcAft>
                <a:spcPts val="600"/>
              </a:spcAft>
              <a:buClr>
                <a:schemeClr val="tx2"/>
              </a:buClr>
              <a:buNone/>
            </a:pPr>
            <a:r>
              <a:rPr lang="en-US" altLang="en-US" sz="2400" b="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mn-cs"/>
              </a:rPr>
              <a:t>POSTLUDE</a:t>
            </a:r>
            <a:endParaRPr lang="en-US" sz="2400" i="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mn-cs"/>
            </a:endParaRPr>
          </a:p>
          <a:p>
            <a:pPr marL="228600" indent="-228600" algn="ctr" eaLnBrk="1" hangingPunct="1">
              <a:spcBef>
                <a:spcPct val="0"/>
              </a:spcBef>
              <a:spcAft>
                <a:spcPts val="600"/>
              </a:spcAft>
              <a:buClr>
                <a:schemeClr val="tx2"/>
              </a:buClr>
              <a:buNone/>
              <a:tabLst>
                <a:tab pos="5129784" algn="r"/>
              </a:tabLst>
              <a:defRPr/>
            </a:pPr>
            <a:endParaRPr lang="en-US" altLang="en-US" sz="3500" i="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mn-cs"/>
            </a:endParaRPr>
          </a:p>
          <a:p>
            <a:pPr marL="228600" indent="-228600" algn="ctr" eaLnBrk="1" hangingPunct="1">
              <a:spcBef>
                <a:spcPct val="0"/>
              </a:spcBef>
              <a:spcAft>
                <a:spcPts val="600"/>
              </a:spcAft>
              <a:buClr>
                <a:schemeClr val="tx2"/>
              </a:buClr>
              <a:buNone/>
              <a:defRPr/>
            </a:pPr>
            <a:endParaRPr lang="en-US" altLang="en-US" sz="3500" b="1" i="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mn-cs"/>
            </a:endParaRPr>
          </a:p>
        </p:txBody>
      </p:sp>
      <p:sp>
        <p:nvSpPr>
          <p:cNvPr id="2" name="TextBox 1">
            <a:extLst>
              <a:ext uri="{FF2B5EF4-FFF2-40B4-BE49-F238E27FC236}">
                <a16:creationId xmlns:a16="http://schemas.microsoft.com/office/drawing/2014/main" id="{AD6A616A-6960-20E8-0A83-D7E769CA3FB3}"/>
              </a:ext>
            </a:extLst>
          </p:cNvPr>
          <p:cNvSpPr txBox="1"/>
          <p:nvPr/>
        </p:nvSpPr>
        <p:spPr>
          <a:xfrm>
            <a:off x="1219200" y="2665041"/>
            <a:ext cx="2352947" cy="1675335"/>
          </a:xfrm>
          <a:prstGeom prst="rect">
            <a:avLst/>
          </a:prstGeom>
        </p:spPr>
        <p:txBody>
          <a:bodyPr vert="horz" lIns="91440" tIns="45720" rIns="91440" bIns="45720" rtlCol="0" anchor="t">
            <a:normAutofit/>
          </a:bodyPr>
          <a:lstStyle/>
          <a:p>
            <a:pPr algn="ctr">
              <a:spcBef>
                <a:spcPct val="20000"/>
              </a:spcBef>
              <a:spcAft>
                <a:spcPts val="600"/>
              </a:spcAft>
              <a:buClr>
                <a:schemeClr val="tx2"/>
              </a:buClr>
              <a:buSzPct val="70000"/>
              <a:defRPr/>
            </a:pPr>
            <a:r>
              <a:rPr lang="en-US" altLang="en-US" sz="2400" b="1" i="1">
                <a:ln>
                  <a:solidFill>
                    <a:schemeClr val="bg1">
                      <a:lumMod val="75000"/>
                      <a:lumOff val="25000"/>
                      <a:alpha val="10000"/>
                    </a:schemeClr>
                  </a:solidFill>
                </a:ln>
                <a:effectLst>
                  <a:outerShdw blurRad="9525" dist="25400" dir="14640000" algn="tl" rotWithShape="0">
                    <a:schemeClr val="bg1">
                      <a:alpha val="30000"/>
                    </a:schemeClr>
                  </a:outerShdw>
                </a:effectLst>
              </a:rPr>
              <a:t>Our worship has ended—our Christian Witness begins!</a:t>
            </a:r>
            <a:endParaRPr lang="en-US" altLang="en-US" sz="2400" b="1" i="1" dirty="0">
              <a:ln>
                <a:solidFill>
                  <a:schemeClr val="bg1">
                    <a:lumMod val="75000"/>
                    <a:lumOff val="25000"/>
                    <a:alpha val="10000"/>
                  </a:schemeClr>
                </a:solidFill>
              </a:ln>
              <a:effectLst>
                <a:outerShdw blurRad="9525" dist="25400" dir="14640000" algn="tl" rotWithShape="0">
                  <a:schemeClr val="bg1">
                    <a:alpha val="30000"/>
                  </a:schemeClr>
                </a:outerShdw>
              </a:effectLst>
            </a:endParaRPr>
          </a:p>
        </p:txBody>
      </p:sp>
      <p:pic>
        <p:nvPicPr>
          <p:cNvPr id="4" name="Picture 3" descr="A red mug on a table&#10;&#10;Description automatically generated">
            <a:extLst>
              <a:ext uri="{FF2B5EF4-FFF2-40B4-BE49-F238E27FC236}">
                <a16:creationId xmlns:a16="http://schemas.microsoft.com/office/drawing/2014/main" id="{38A3961C-A704-55AB-9839-AA12552AD155}"/>
              </a:ext>
            </a:extLst>
          </p:cNvPr>
          <p:cNvPicPr>
            <a:picLocks noChangeAspect="1"/>
          </p:cNvPicPr>
          <p:nvPr/>
        </p:nvPicPr>
        <p:blipFill rotWithShape="1">
          <a:blip r:embed="rId2">
            <a:extLst>
              <a:ext uri="{28A0092B-C50C-407E-A947-70E740481C1C}">
                <a14:useLocalDpi xmlns:a14="http://schemas.microsoft.com/office/drawing/2010/main" val="0"/>
              </a:ext>
            </a:extLst>
          </a:blip>
          <a:srcRect l="12881" r="3866" b="-3"/>
          <a:stretch/>
        </p:blipFill>
        <p:spPr>
          <a:xfrm>
            <a:off x="4419600" y="1066800"/>
            <a:ext cx="4171524" cy="3758103"/>
          </a:xfrm>
          <a:prstGeom prst="rect">
            <a:avLst/>
          </a:prstGeom>
        </p:spPr>
      </p:pic>
    </p:spTree>
    <p:extLst>
      <p:ext uri="{BB962C8B-B14F-4D97-AF65-F5344CB8AC3E}">
        <p14:creationId xmlns:p14="http://schemas.microsoft.com/office/powerpoint/2010/main" val="148420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6">
            <a:extLst>
              <a:ext uri="{FF2B5EF4-FFF2-40B4-BE49-F238E27FC236}">
                <a16:creationId xmlns:a16="http://schemas.microsoft.com/office/drawing/2014/main" id="{8EF1FF12-5DC1-4FF4-9F10-6F883AD9071E}"/>
              </a:ext>
            </a:extLst>
          </p:cNvPr>
          <p:cNvSpPr txBox="1">
            <a:spLocks noChangeArrowheads="1"/>
          </p:cNvSpPr>
          <p:nvPr/>
        </p:nvSpPr>
        <p:spPr bwMode="auto">
          <a:xfrm>
            <a:off x="76199" y="0"/>
            <a:ext cx="8382001" cy="6494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spcBef>
                <a:spcPct val="20000"/>
              </a:spcBef>
              <a:buClr>
                <a:schemeClr val="hlink"/>
              </a:buClr>
              <a:buSzPct val="70000"/>
              <a:buFont typeface="Wingdings" pitchFamily="2" charset="2"/>
              <a:buChar char="n"/>
              <a:tabLst>
                <a:tab pos="1435100" algn="l"/>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1435100" algn="l"/>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1435100" algn="l"/>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1435100" algn="l"/>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9pPr>
          </a:lstStyle>
          <a:p>
            <a:pPr marL="0" indent="0" eaLnBrk="1" hangingPunct="1">
              <a:lnSpc>
                <a:spcPct val="150000"/>
              </a:lnSpc>
              <a:spcBef>
                <a:spcPct val="0"/>
              </a:spcBef>
              <a:buClrTx/>
              <a:buSzTx/>
              <a:buFont typeface="Wingdings" pitchFamily="2" charset="2"/>
              <a:buNone/>
              <a:defRPr/>
            </a:pPr>
            <a:r>
              <a:rPr lang="en-US" altLang="en-US" sz="2400" b="0" dirty="0">
                <a:effectLst>
                  <a:outerShdw blurRad="38100" dist="38100" dir="2700000" algn="tl">
                    <a:srgbClr val="000000">
                      <a:alpha val="43137"/>
                    </a:srgbClr>
                  </a:outerShdw>
                </a:effectLst>
              </a:rPr>
              <a:t>* CALL TO WORSHIP:  </a:t>
            </a:r>
          </a:p>
          <a:p>
            <a:pPr marL="0" indent="0" eaLnBrk="1" hangingPunct="1">
              <a:spcBef>
                <a:spcPct val="0"/>
              </a:spcBef>
              <a:buClrTx/>
              <a:buSzTx/>
              <a:buFont typeface="Wingdings" pitchFamily="2" charset="2"/>
              <a:buNone/>
              <a:defRPr/>
            </a:pPr>
            <a:r>
              <a:rPr lang="en-US" altLang="en-US" sz="1000" b="0" dirty="0">
                <a:effectLst>
                  <a:outerShdw blurRad="38100" dist="38100" dir="2700000" algn="tl">
                    <a:srgbClr val="000000">
                      <a:alpha val="43137"/>
                    </a:srgbClr>
                  </a:outerShdw>
                </a:effectLst>
              </a:rPr>
              <a:t> 	</a:t>
            </a:r>
            <a:endParaRPr lang="en-US" altLang="en-US" sz="1000" b="0" i="1" dirty="0">
              <a:effectLst>
                <a:outerShdw blurRad="38100" dist="38100" dir="2700000" algn="tl">
                  <a:srgbClr val="000000">
                    <a:alpha val="43137"/>
                  </a:srgbClr>
                </a:outerShdw>
              </a:effectLst>
            </a:endParaRPr>
          </a:p>
          <a:p>
            <a:pPr marL="742950" indent="-514350">
              <a:spcBef>
                <a:spcPts val="0"/>
              </a:spcBef>
              <a:spcAft>
                <a:spcPts val="1200"/>
              </a:spcAft>
              <a:buFont typeface="Wingdings" pitchFamily="2" charset="2"/>
              <a:buNone/>
              <a:tabLst/>
              <a:defRPr/>
            </a:pPr>
            <a:r>
              <a:rPr lang="en-US" altLang="en-US" sz="2400" b="0" dirty="0">
                <a:effectLst>
                  <a:outerShdw blurRad="38100" dist="38100" dir="2700000" algn="tl">
                    <a:srgbClr val="000000">
                      <a:alpha val="43137"/>
                    </a:srgbClr>
                  </a:outerShdw>
                </a:effectLst>
              </a:rPr>
              <a:t>L:	</a:t>
            </a:r>
            <a:r>
              <a:rPr lang="en-US" sz="2400" b="0" dirty="0">
                <a:effectLst>
                  <a:outerShdw blurRad="38100" dist="38100" dir="2700000" algn="tl">
                    <a:srgbClr val="000000">
                      <a:alpha val="43137"/>
                    </a:srgbClr>
                  </a:outerShdw>
                </a:effectLst>
              </a:rPr>
              <a:t>Praise the Lord!</a:t>
            </a:r>
          </a:p>
          <a:p>
            <a:pPr marL="1084263" indent="-855663">
              <a:lnSpc>
                <a:spcPct val="150000"/>
              </a:lnSpc>
              <a:spcBef>
                <a:spcPts val="0"/>
              </a:spcBef>
              <a:spcAft>
                <a:spcPts val="1200"/>
              </a:spcAft>
              <a:buFont typeface="Wingdings" pitchFamily="2" charset="2"/>
              <a:buNone/>
              <a:tabLst/>
              <a:defRPr/>
            </a:pPr>
            <a:r>
              <a:rPr lang="en-US" b="1" dirty="0">
                <a:effectLst>
                  <a:outerShdw blurRad="38100" dist="38100" dir="2700000" algn="tl">
                    <a:srgbClr val="000000">
                      <a:alpha val="43137"/>
                    </a:srgbClr>
                  </a:outerShdw>
                </a:effectLst>
              </a:rPr>
              <a:t>P:	Praise the Lord from the heavens! Praise God from the skies!</a:t>
            </a:r>
          </a:p>
          <a:p>
            <a:pPr marL="742950" indent="-514350">
              <a:spcBef>
                <a:spcPts val="0"/>
              </a:spcBef>
              <a:spcAft>
                <a:spcPts val="1200"/>
              </a:spcAft>
              <a:buFont typeface="Wingdings" pitchFamily="2" charset="2"/>
              <a:buNone/>
              <a:tabLst/>
              <a:defRPr/>
            </a:pPr>
            <a:endParaRPr lang="en-US" sz="2400" b="0" dirty="0">
              <a:effectLst>
                <a:outerShdw blurRad="38100" dist="38100" dir="2700000" algn="tl">
                  <a:srgbClr val="000000">
                    <a:alpha val="43137"/>
                  </a:srgbClr>
                </a:outerShdw>
              </a:effectLst>
            </a:endParaRPr>
          </a:p>
          <a:p>
            <a:pPr marL="742950" indent="-514350">
              <a:spcBef>
                <a:spcPts val="0"/>
              </a:spcBef>
              <a:spcAft>
                <a:spcPts val="1200"/>
              </a:spcAft>
              <a:buFont typeface="Wingdings" pitchFamily="2" charset="2"/>
              <a:buNone/>
              <a:tabLst/>
              <a:defRPr/>
            </a:pPr>
            <a:r>
              <a:rPr lang="en-US" sz="2400" b="0" dirty="0">
                <a:effectLst>
                  <a:outerShdw blurRad="38100" dist="38100" dir="2700000" algn="tl">
                    <a:srgbClr val="000000">
                      <a:alpha val="43137"/>
                    </a:srgbClr>
                  </a:outerShdw>
                </a:effectLst>
              </a:rPr>
              <a:t>L:	Praise God, sun and moon! Praise God,</a:t>
            </a:r>
            <a:br>
              <a:rPr lang="en-US" sz="2400" b="0" dirty="0">
                <a:effectLst>
                  <a:outerShdw blurRad="38100" dist="38100" dir="2700000" algn="tl">
                    <a:srgbClr val="000000">
                      <a:alpha val="43137"/>
                    </a:srgbClr>
                  </a:outerShdw>
                </a:effectLst>
              </a:rPr>
            </a:br>
            <a:r>
              <a:rPr lang="en-US" sz="2400" b="0" dirty="0">
                <a:effectLst>
                  <a:outerShdw blurRad="38100" dist="38100" dir="2700000" algn="tl">
                    <a:srgbClr val="000000">
                      <a:alpha val="43137"/>
                    </a:srgbClr>
                  </a:outerShdw>
                </a:effectLst>
              </a:rPr>
              <a:t>all you twinkling stars!</a:t>
            </a:r>
          </a:p>
          <a:p>
            <a:pPr marL="1031875" indent="-803275">
              <a:lnSpc>
                <a:spcPct val="150000"/>
              </a:lnSpc>
              <a:spcBef>
                <a:spcPts val="0"/>
              </a:spcBef>
              <a:spcAft>
                <a:spcPts val="1200"/>
              </a:spcAft>
              <a:buFont typeface="Wingdings" pitchFamily="2" charset="2"/>
              <a:buNone/>
              <a:tabLst/>
              <a:defRPr/>
            </a:pPr>
            <a:r>
              <a:rPr lang="en-US" b="1" dirty="0">
                <a:effectLst>
                  <a:outerShdw blurRad="38100" dist="38100" dir="2700000" algn="tl">
                    <a:srgbClr val="000000">
                      <a:alpha val="43137"/>
                    </a:srgbClr>
                  </a:outerShdw>
                </a:effectLst>
              </a:rPr>
              <a:t>P:	Praise the Lord from the earth, Praise him, all you twinkling stars!</a:t>
            </a:r>
          </a:p>
          <a:p>
            <a:pPr marL="742950" indent="-514350" algn="r">
              <a:spcBef>
                <a:spcPts val="0"/>
              </a:spcBef>
              <a:spcAft>
                <a:spcPts val="1200"/>
              </a:spcAft>
              <a:buFont typeface="Wingdings" pitchFamily="2" charset="2"/>
              <a:buNone/>
              <a:tabLst/>
              <a:defRPr/>
            </a:pPr>
            <a:r>
              <a:rPr lang="en-US" b="1" dirty="0">
                <a:effectLst>
                  <a:outerShdw blurRad="38100" dist="38100" dir="2700000" algn="tl">
                    <a:srgbClr val="000000">
                      <a:alpha val="43137"/>
                    </a:srgbClr>
                  </a:outerShdw>
                </a:effectLst>
              </a:rPr>
              <a:t>. . .</a:t>
            </a:r>
            <a:endParaRPr lang="en-US" sz="4000" b="1" dirty="0">
              <a:effectLst>
                <a:outerShdw blurRad="38100" dist="38100" dir="2700000" algn="tl">
                  <a:srgbClr val="000000">
                    <a:alpha val="43137"/>
                  </a:srgbClr>
                </a:outerShdw>
              </a:effectLs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1AD88C-E7B5-4DCB-FD7B-BC22B2374EB6}"/>
            </a:ext>
          </a:extLst>
        </p:cNvPr>
        <p:cNvGrpSpPr/>
        <p:nvPr/>
      </p:nvGrpSpPr>
      <p:grpSpPr>
        <a:xfrm>
          <a:off x="0" y="0"/>
          <a:ext cx="0" cy="0"/>
          <a:chOff x="0" y="0"/>
          <a:chExt cx="0" cy="0"/>
        </a:xfrm>
      </p:grpSpPr>
      <p:sp>
        <p:nvSpPr>
          <p:cNvPr id="7170" name="Text Box 6">
            <a:extLst>
              <a:ext uri="{FF2B5EF4-FFF2-40B4-BE49-F238E27FC236}">
                <a16:creationId xmlns:a16="http://schemas.microsoft.com/office/drawing/2014/main" id="{0C60BAC6-40E0-54D0-0BC9-AE8547C38AD0}"/>
              </a:ext>
            </a:extLst>
          </p:cNvPr>
          <p:cNvSpPr txBox="1">
            <a:spLocks noChangeArrowheads="1"/>
          </p:cNvSpPr>
          <p:nvPr/>
        </p:nvSpPr>
        <p:spPr bwMode="auto">
          <a:xfrm>
            <a:off x="419099" y="685800"/>
            <a:ext cx="8305801" cy="3877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spcBef>
                <a:spcPct val="20000"/>
              </a:spcBef>
              <a:buClr>
                <a:schemeClr val="hlink"/>
              </a:buClr>
              <a:buSzPct val="70000"/>
              <a:buFont typeface="Wingdings" pitchFamily="2" charset="2"/>
              <a:buChar char="n"/>
              <a:tabLst>
                <a:tab pos="1435100" algn="l"/>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1435100" algn="l"/>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1435100" algn="l"/>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1435100" algn="l"/>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9pPr>
          </a:lstStyle>
          <a:p>
            <a:pPr marL="742950" indent="-514350">
              <a:spcBef>
                <a:spcPts val="0"/>
              </a:spcBef>
              <a:spcAft>
                <a:spcPts val="1200"/>
              </a:spcAft>
              <a:buFont typeface="Wingdings" pitchFamily="2" charset="2"/>
              <a:buNone/>
              <a:tabLst/>
              <a:defRPr/>
            </a:pPr>
            <a:r>
              <a:rPr lang="en-US" sz="2400" b="0" dirty="0">
                <a:effectLst>
                  <a:outerShdw blurRad="38100" dist="38100" dir="2700000" algn="tl">
                    <a:srgbClr val="000000">
                      <a:alpha val="43137"/>
                    </a:srgbClr>
                  </a:outerShdw>
                </a:effectLst>
              </a:rPr>
              <a:t>L:	Praise God, skies above. Praise God, vapors high above the clouds! </a:t>
            </a:r>
          </a:p>
          <a:p>
            <a:pPr marL="1147763" indent="-919163">
              <a:lnSpc>
                <a:spcPct val="150000"/>
              </a:lnSpc>
              <a:spcBef>
                <a:spcPts val="0"/>
              </a:spcBef>
              <a:spcAft>
                <a:spcPts val="1200"/>
              </a:spcAft>
              <a:buFont typeface="Wingdings" pitchFamily="2" charset="2"/>
              <a:buNone/>
              <a:tabLst/>
              <a:defRPr/>
            </a:pPr>
            <a:r>
              <a:rPr lang="en-US" b="1" dirty="0">
                <a:effectLst>
                  <a:outerShdw blurRad="38100" dist="38100" dir="2700000" algn="tl">
                    <a:srgbClr val="000000">
                      <a:alpha val="43137"/>
                    </a:srgbClr>
                  </a:outerShdw>
                </a:effectLst>
              </a:rPr>
              <a:t>P:	Let every created thing give praise to the Lord.</a:t>
            </a:r>
          </a:p>
          <a:p>
            <a:pPr marL="742950" indent="-514350">
              <a:spcBef>
                <a:spcPts val="0"/>
              </a:spcBef>
              <a:spcAft>
                <a:spcPts val="1200"/>
              </a:spcAft>
              <a:buFont typeface="Wingdings" pitchFamily="2" charset="2"/>
              <a:buNone/>
              <a:tabLst/>
              <a:defRPr/>
            </a:pPr>
            <a:endParaRPr lang="en-US" sz="2400" b="0" dirty="0">
              <a:effectLst>
                <a:outerShdw blurRad="38100" dist="38100" dir="2700000" algn="tl">
                  <a:srgbClr val="000000">
                    <a:alpha val="43137"/>
                  </a:srgbClr>
                </a:outerShdw>
              </a:effectLst>
            </a:endParaRPr>
          </a:p>
          <a:p>
            <a:pPr marL="742950" indent="-514350">
              <a:spcBef>
                <a:spcPts val="0"/>
              </a:spcBef>
              <a:spcAft>
                <a:spcPts val="1200"/>
              </a:spcAft>
              <a:buFont typeface="Wingdings" pitchFamily="2" charset="2"/>
              <a:buNone/>
              <a:tabLst/>
              <a:defRPr/>
            </a:pPr>
            <a:r>
              <a:rPr lang="en-US" sz="2400" b="0" dirty="0">
                <a:effectLst>
                  <a:outerShdw blurRad="38100" dist="38100" dir="2700000" algn="tl">
                    <a:srgbClr val="000000">
                      <a:alpha val="43137"/>
                    </a:srgbClr>
                  </a:outerShdw>
                </a:effectLst>
              </a:rPr>
              <a:t>L:	With great joy and praise on our lips, </a:t>
            </a:r>
            <a:br>
              <a:rPr lang="en-US" sz="2400" b="0" dirty="0">
                <a:effectLst>
                  <a:outerShdw blurRad="38100" dist="38100" dir="2700000" algn="tl">
                    <a:srgbClr val="000000">
                      <a:alpha val="43137"/>
                    </a:srgbClr>
                  </a:outerShdw>
                </a:effectLst>
              </a:rPr>
            </a:br>
            <a:r>
              <a:rPr lang="en-US" sz="2400" b="0" dirty="0">
                <a:effectLst>
                  <a:outerShdw blurRad="38100" dist="38100" dir="2700000" algn="tl">
                    <a:srgbClr val="000000">
                      <a:alpha val="43137"/>
                    </a:srgbClr>
                  </a:outerShdw>
                </a:effectLst>
              </a:rPr>
              <a:t>let us worship God.</a:t>
            </a:r>
            <a:endParaRPr lang="en-US"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407578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a:extLst>
              <a:ext uri="{FF2B5EF4-FFF2-40B4-BE49-F238E27FC236}">
                <a16:creationId xmlns:a16="http://schemas.microsoft.com/office/drawing/2014/main" id="{8DB0BB0B-E6E4-8AA6-5CFF-A3D10CCDE3A3}"/>
              </a:ext>
            </a:extLst>
          </p:cNvPr>
          <p:cNvSpPr>
            <a:spLocks noGrp="1" noChangeArrowheads="1"/>
          </p:cNvSpPr>
          <p:nvPr>
            <p:ph type="body" idx="4294967295"/>
          </p:nvPr>
        </p:nvSpPr>
        <p:spPr>
          <a:xfrm>
            <a:off x="152400" y="285750"/>
            <a:ext cx="8991600" cy="6286500"/>
          </a:xfrm>
        </p:spPr>
        <p:txBody>
          <a:bodyPr>
            <a:noAutofit/>
          </a:bodyPr>
          <a:lstStyle/>
          <a:p>
            <a:pPr marL="0" indent="0">
              <a:buFont typeface="Wingdings" panose="05000000000000000000" pitchFamily="2" charset="2"/>
              <a:buNone/>
              <a:defRPr/>
            </a:pPr>
            <a:r>
              <a:rPr lang="en-US" altLang="en-US"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HYMN OF PRAISE:</a:t>
            </a:r>
            <a:r>
              <a:rPr lang="en-US" altLang="en-US"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No. 455  All Creatures of Our God and King  (vv. 1, 4–6)</a:t>
            </a:r>
          </a:p>
          <a:p>
            <a:pPr marL="0" indent="0" algn="ctr">
              <a:lnSpc>
                <a:spcPct val="150000"/>
              </a:lnSpc>
              <a:spcBef>
                <a:spcPts val="0"/>
              </a:spcBef>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All creatures of our God and King,</a:t>
            </a:r>
          </a:p>
          <a:p>
            <a:pPr marL="0" indent="0" algn="ctr">
              <a:lnSpc>
                <a:spcPct val="150000"/>
              </a:lnSpc>
              <a:spcBef>
                <a:spcPts val="0"/>
              </a:spcBef>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Lift up your voice and with us sing,</a:t>
            </a:r>
          </a:p>
          <a:p>
            <a:pPr marL="0" indent="0" algn="ctr">
              <a:lnSpc>
                <a:spcPct val="150000"/>
              </a:lnSpc>
              <a:spcBef>
                <a:spcPts val="0"/>
              </a:spcBef>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Alleluia! Alleluia!</a:t>
            </a:r>
          </a:p>
          <a:p>
            <a:pPr marL="0" indent="0" algn="ctr">
              <a:lnSpc>
                <a:spcPct val="150000"/>
              </a:lnSpc>
              <a:spcBef>
                <a:spcPts val="0"/>
              </a:spcBef>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Thou burning sun with golden beam,</a:t>
            </a:r>
          </a:p>
          <a:p>
            <a:pPr marL="0" indent="0" algn="ctr">
              <a:lnSpc>
                <a:spcPct val="150000"/>
              </a:lnSpc>
              <a:spcBef>
                <a:spcPts val="0"/>
              </a:spcBef>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Thou silver moon with softer gleam,</a:t>
            </a:r>
          </a:p>
          <a:p>
            <a:pPr marL="0" indent="0" algn="ctr">
              <a:lnSpc>
                <a:spcPct val="150000"/>
              </a:lnSpc>
              <a:spcBef>
                <a:spcPts val="0"/>
              </a:spcBef>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Alleluia! Alleluia!</a:t>
            </a:r>
          </a:p>
          <a:p>
            <a:pPr marL="0" indent="0" algn="ctr">
              <a:lnSpc>
                <a:spcPct val="150000"/>
              </a:lnSpc>
              <a:spcBef>
                <a:spcPts val="0"/>
              </a:spcBef>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Alleluia! Alleluia! Alleluia!</a:t>
            </a:r>
          </a:p>
          <a:p>
            <a:pPr marL="0" indent="0" algn="r">
              <a:spcBef>
                <a:spcPts val="0"/>
              </a:spcBef>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 .</a:t>
            </a:r>
          </a:p>
          <a:p>
            <a:pPr marL="0" indent="0" algn="ctr">
              <a:lnSpc>
                <a:spcPct val="150000"/>
              </a:lnSpc>
              <a:spcBef>
                <a:spcPts val="0"/>
              </a:spcBef>
              <a:buFont typeface="Wingdings" panose="05000000000000000000" pitchFamily="2" charset="2"/>
              <a:buNone/>
              <a:defRPr/>
            </a:pPr>
            <a:endPar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0" indent="0" algn="r" eaLnBrk="1" hangingPunct="1">
              <a:spcBef>
                <a:spcPts val="0"/>
              </a:spcBef>
              <a:buFont typeface="Wingdings" panose="05000000000000000000" pitchFamily="2" charset="2"/>
              <a:buNone/>
              <a:defRPr/>
            </a:pPr>
            <a:r>
              <a:rPr lang="en-US"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Cont’d.</a:t>
            </a:r>
            <a:r>
              <a:rPr lang="en-US"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p>
        </p:txBody>
      </p:sp>
      <p:sp>
        <p:nvSpPr>
          <p:cNvPr id="2" name="Rectangle 1">
            <a:extLst>
              <a:ext uri="{FF2B5EF4-FFF2-40B4-BE49-F238E27FC236}">
                <a16:creationId xmlns:a16="http://schemas.microsoft.com/office/drawing/2014/main" id="{33D55072-61C8-C590-1CB1-56C4DDD98D74}"/>
              </a:ext>
            </a:extLst>
          </p:cNvPr>
          <p:cNvSpPr/>
          <p:nvPr/>
        </p:nvSpPr>
        <p:spPr>
          <a:xfrm>
            <a:off x="0" y="1066800"/>
            <a:ext cx="9067800" cy="904875"/>
          </a:xfrm>
          <a:prstGeom prst="rect">
            <a:avLst/>
          </a:prstGeom>
        </p:spPr>
        <p:txBody>
          <a:bodyPr>
            <a:spAutoFit/>
          </a:bodyPr>
          <a:lstStyle/>
          <a:p>
            <a:pPr algn="ctr" eaLnBrk="0" hangingPunct="0">
              <a:spcBef>
                <a:spcPct val="20000"/>
              </a:spcBef>
              <a:buClr>
                <a:srgbClr val="FFFFCC"/>
              </a:buClr>
              <a:buSzPct val="70000"/>
              <a:defRPr/>
            </a:pPr>
            <a:endParaRPr lang="en-US" i="1" kern="0" dirty="0">
              <a:solidFill>
                <a:srgbClr val="FFFFFF"/>
              </a:solidFill>
              <a:effectLst>
                <a:outerShdw blurRad="38100" dist="38100" dir="2700000" algn="tl">
                  <a:srgbClr val="000000"/>
                </a:outerShdw>
              </a:effectLst>
              <a:latin typeface="Tahoma"/>
              <a:cs typeface="Arial"/>
            </a:endParaRPr>
          </a:p>
          <a:p>
            <a:pPr algn="ctr" eaLnBrk="0" hangingPunct="0">
              <a:spcBef>
                <a:spcPct val="20000"/>
              </a:spcBef>
              <a:buClr>
                <a:srgbClr val="FFFFCC"/>
              </a:buClr>
              <a:buSzPct val="70000"/>
              <a:defRPr/>
            </a:pPr>
            <a:endParaRPr lang="en-US" kern="0" dirty="0">
              <a:solidFill>
                <a:srgbClr val="FFFFFF"/>
              </a:solidFill>
              <a:effectLst>
                <a:outerShdw blurRad="38100" dist="38100" dir="2700000" algn="tl">
                  <a:srgbClr val="000000"/>
                </a:outerShdw>
              </a:effectLst>
              <a:latin typeface="Tahoma"/>
              <a:cs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723351-28EA-B941-E60F-5616B40F9732}"/>
            </a:ext>
          </a:extLst>
        </p:cNvPr>
        <p:cNvGrpSpPr/>
        <p:nvPr/>
      </p:nvGrpSpPr>
      <p:grpSpPr>
        <a:xfrm>
          <a:off x="0" y="0"/>
          <a:ext cx="0" cy="0"/>
          <a:chOff x="0" y="0"/>
          <a:chExt cx="0" cy="0"/>
        </a:xfrm>
      </p:grpSpPr>
      <p:sp>
        <p:nvSpPr>
          <p:cNvPr id="66563" name="Rectangle 3">
            <a:extLst>
              <a:ext uri="{FF2B5EF4-FFF2-40B4-BE49-F238E27FC236}">
                <a16:creationId xmlns:a16="http://schemas.microsoft.com/office/drawing/2014/main" id="{FCFB6CB0-421C-24EA-6671-ACAAEF0B561E}"/>
              </a:ext>
            </a:extLst>
          </p:cNvPr>
          <p:cNvSpPr>
            <a:spLocks noGrp="1" noChangeArrowheads="1"/>
          </p:cNvSpPr>
          <p:nvPr>
            <p:ph type="body" idx="4294967295"/>
          </p:nvPr>
        </p:nvSpPr>
        <p:spPr>
          <a:xfrm>
            <a:off x="152400" y="0"/>
            <a:ext cx="8991600" cy="6286500"/>
          </a:xfrm>
        </p:spPr>
        <p:txBody>
          <a:bodyPr>
            <a:noAutofit/>
          </a:bodyPr>
          <a:lstStyle/>
          <a:p>
            <a:pPr marL="0" indent="0" algn="ctr">
              <a:lnSpc>
                <a:spcPct val="150000"/>
              </a:lnSpc>
              <a:spcBef>
                <a:spcPts val="0"/>
              </a:spcBef>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Thou fertile earth, that day by day</a:t>
            </a:r>
          </a:p>
          <a:p>
            <a:pPr marL="0" indent="0" algn="ctr">
              <a:lnSpc>
                <a:spcPct val="150000"/>
              </a:lnSpc>
              <a:spcBef>
                <a:spcPts val="0"/>
              </a:spcBef>
              <a:buFont typeface="Wingdings" panose="05000000000000000000" pitchFamily="2" charset="2"/>
              <a:buNone/>
              <a:defRPr/>
            </a:pPr>
            <a:r>
              <a:rPr lang="en-US" sz="3200" b="1" i="1" dirty="0" err="1">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Unfoldest</a:t>
            </a: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blessings on our way,</a:t>
            </a:r>
          </a:p>
          <a:p>
            <a:pPr marL="0" indent="0" algn="ctr">
              <a:lnSpc>
                <a:spcPct val="150000"/>
              </a:lnSpc>
              <a:spcBef>
                <a:spcPts val="0"/>
              </a:spcBef>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 sing ye! Alleluia!</a:t>
            </a:r>
          </a:p>
          <a:p>
            <a:pPr marL="0" indent="0" algn="ctr">
              <a:lnSpc>
                <a:spcPct val="150000"/>
              </a:lnSpc>
              <a:spcBef>
                <a:spcPts val="0"/>
              </a:spcBef>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flowers and fruits that in thee grow,</a:t>
            </a:r>
          </a:p>
          <a:p>
            <a:pPr marL="0" indent="0" algn="ctr">
              <a:lnSpc>
                <a:spcPct val="150000"/>
              </a:lnSpc>
              <a:spcBef>
                <a:spcPts val="0"/>
              </a:spcBef>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Let them God's glory also show!</a:t>
            </a:r>
          </a:p>
          <a:p>
            <a:pPr marL="0" indent="0" algn="ctr">
              <a:lnSpc>
                <a:spcPct val="150000"/>
              </a:lnSpc>
              <a:spcBef>
                <a:spcPts val="0"/>
              </a:spcBef>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Alleluia! Alleluia!</a:t>
            </a:r>
          </a:p>
          <a:p>
            <a:pPr marL="0" indent="0" algn="ctr">
              <a:lnSpc>
                <a:spcPct val="150000"/>
              </a:lnSpc>
              <a:spcBef>
                <a:spcPts val="0"/>
              </a:spcBef>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Alleluia! Alleluia! Alleluia!</a:t>
            </a:r>
          </a:p>
          <a:p>
            <a:pPr marL="0" indent="0" algn="r">
              <a:lnSpc>
                <a:spcPct val="150000"/>
              </a:lnSpc>
              <a:spcBef>
                <a:spcPts val="0"/>
              </a:spcBef>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 .</a:t>
            </a:r>
          </a:p>
        </p:txBody>
      </p:sp>
      <p:sp>
        <p:nvSpPr>
          <p:cNvPr id="2" name="Rectangle 1">
            <a:extLst>
              <a:ext uri="{FF2B5EF4-FFF2-40B4-BE49-F238E27FC236}">
                <a16:creationId xmlns:a16="http://schemas.microsoft.com/office/drawing/2014/main" id="{6F7CDD85-E52E-EA52-EC99-6CB1F532EB83}"/>
              </a:ext>
            </a:extLst>
          </p:cNvPr>
          <p:cNvSpPr/>
          <p:nvPr/>
        </p:nvSpPr>
        <p:spPr>
          <a:xfrm>
            <a:off x="0" y="1066800"/>
            <a:ext cx="9067800" cy="904875"/>
          </a:xfrm>
          <a:prstGeom prst="rect">
            <a:avLst/>
          </a:prstGeom>
        </p:spPr>
        <p:txBody>
          <a:bodyPr>
            <a:spAutoFit/>
          </a:bodyPr>
          <a:lstStyle/>
          <a:p>
            <a:pPr algn="ctr" eaLnBrk="0" hangingPunct="0">
              <a:spcBef>
                <a:spcPct val="20000"/>
              </a:spcBef>
              <a:buClr>
                <a:srgbClr val="FFFFCC"/>
              </a:buClr>
              <a:buSzPct val="70000"/>
              <a:defRPr/>
            </a:pPr>
            <a:endParaRPr lang="en-US" i="1" kern="0" dirty="0">
              <a:solidFill>
                <a:srgbClr val="FFFFFF"/>
              </a:solidFill>
              <a:effectLst>
                <a:outerShdw blurRad="38100" dist="38100" dir="2700000" algn="tl">
                  <a:srgbClr val="000000"/>
                </a:outerShdw>
              </a:effectLst>
              <a:latin typeface="Tahoma"/>
              <a:cs typeface="Arial"/>
            </a:endParaRPr>
          </a:p>
          <a:p>
            <a:pPr algn="ctr" eaLnBrk="0" hangingPunct="0">
              <a:spcBef>
                <a:spcPct val="20000"/>
              </a:spcBef>
              <a:buClr>
                <a:srgbClr val="FFFFCC"/>
              </a:buClr>
              <a:buSzPct val="70000"/>
              <a:defRPr/>
            </a:pPr>
            <a:endParaRPr lang="en-US" kern="0" dirty="0">
              <a:solidFill>
                <a:srgbClr val="FFFFFF"/>
              </a:solidFill>
              <a:effectLst>
                <a:outerShdw blurRad="38100" dist="38100" dir="2700000" algn="tl">
                  <a:srgbClr val="000000"/>
                </a:outerShdw>
              </a:effectLst>
              <a:latin typeface="Tahoma"/>
              <a:cs typeface="Arial"/>
            </a:endParaRPr>
          </a:p>
        </p:txBody>
      </p:sp>
    </p:spTree>
    <p:extLst>
      <p:ext uri="{BB962C8B-B14F-4D97-AF65-F5344CB8AC3E}">
        <p14:creationId xmlns:p14="http://schemas.microsoft.com/office/powerpoint/2010/main" val="3130927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04B31E-AAF8-C950-D5BC-22C58C5A8D0E}"/>
              </a:ext>
            </a:extLst>
          </p:cNvPr>
          <p:cNvSpPr/>
          <p:nvPr/>
        </p:nvSpPr>
        <p:spPr>
          <a:xfrm>
            <a:off x="66675" y="533400"/>
            <a:ext cx="9067800" cy="5901231"/>
          </a:xfrm>
          <a:prstGeom prst="rect">
            <a:avLst/>
          </a:prstGeom>
        </p:spPr>
        <p:txBody>
          <a:bodyPr>
            <a:spAutoFit/>
          </a:bodyPr>
          <a:lstStyle/>
          <a:p>
            <a:pPr marL="0" indent="0" algn="ctr">
              <a:lnSpc>
                <a:spcPct val="150000"/>
              </a:lnSpc>
              <a:spcBef>
                <a:spcPts val="0"/>
              </a:spcBef>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And everyone of tender heart,</a:t>
            </a:r>
          </a:p>
          <a:p>
            <a:pPr marL="0" indent="0" algn="ctr">
              <a:lnSpc>
                <a:spcPct val="150000"/>
              </a:lnSpc>
              <a:spcBef>
                <a:spcPts val="0"/>
              </a:spcBef>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Forgiving others, take your part,</a:t>
            </a:r>
          </a:p>
          <a:p>
            <a:pPr marL="0" indent="0" algn="ctr">
              <a:lnSpc>
                <a:spcPct val="150000"/>
              </a:lnSpc>
              <a:spcBef>
                <a:spcPts val="0"/>
              </a:spcBef>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 sing ye! Alleluia!</a:t>
            </a:r>
          </a:p>
          <a:p>
            <a:pPr marL="0" indent="0" algn="ctr">
              <a:lnSpc>
                <a:spcPct val="150000"/>
              </a:lnSpc>
              <a:spcBef>
                <a:spcPts val="0"/>
              </a:spcBef>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Ye who long pain and sorrow bear,</a:t>
            </a:r>
          </a:p>
          <a:p>
            <a:pPr marL="0" indent="0" algn="ctr">
              <a:lnSpc>
                <a:spcPct val="150000"/>
              </a:lnSpc>
              <a:spcBef>
                <a:spcPts val="0"/>
              </a:spcBef>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Praise God and cast on God your care!</a:t>
            </a:r>
          </a:p>
          <a:p>
            <a:pPr marL="0" indent="0" algn="ctr">
              <a:lnSpc>
                <a:spcPct val="150000"/>
              </a:lnSpc>
              <a:spcBef>
                <a:spcPts val="0"/>
              </a:spcBef>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Alleluia! Alleluia!</a:t>
            </a:r>
          </a:p>
          <a:p>
            <a:pPr marL="0" indent="0" algn="ctr">
              <a:lnSpc>
                <a:spcPct val="150000"/>
              </a:lnSpc>
              <a:spcBef>
                <a:spcPts val="0"/>
              </a:spcBef>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Alleluia! Alleluia! Alleluia!</a:t>
            </a:r>
          </a:p>
          <a:p>
            <a:pPr marL="0" indent="0" algn="r">
              <a:lnSpc>
                <a:spcPct val="150000"/>
              </a:lnSpc>
              <a:spcBef>
                <a:spcPts val="0"/>
              </a:spcBef>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 .</a:t>
            </a:r>
            <a:endParaRPr lang="en-US" sz="2000" i="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0E195E-2EFE-AEE1-7406-63018878B33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0129E23-8DBA-8DEF-DF14-F2B2F7F71A55}"/>
              </a:ext>
            </a:extLst>
          </p:cNvPr>
          <p:cNvSpPr/>
          <p:nvPr/>
        </p:nvSpPr>
        <p:spPr>
          <a:xfrm>
            <a:off x="76200" y="151179"/>
            <a:ext cx="9067800" cy="5162567"/>
          </a:xfrm>
          <a:prstGeom prst="rect">
            <a:avLst/>
          </a:prstGeom>
        </p:spPr>
        <p:txBody>
          <a:bodyPr>
            <a:spAutoFit/>
          </a:bodyPr>
          <a:lstStyle/>
          <a:p>
            <a:pPr marL="0" indent="0" algn="ctr">
              <a:lnSpc>
                <a:spcPct val="150000"/>
              </a:lnSpc>
              <a:spcBef>
                <a:spcPts val="0"/>
              </a:spcBef>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All creatures, your Creator bless,</a:t>
            </a:r>
          </a:p>
          <a:p>
            <a:pPr marL="0" indent="0" algn="ctr">
              <a:lnSpc>
                <a:spcPct val="150000"/>
              </a:lnSpc>
              <a:spcBef>
                <a:spcPts val="0"/>
              </a:spcBef>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And worship God in humbleness.</a:t>
            </a:r>
          </a:p>
          <a:p>
            <a:pPr marL="0" indent="0" algn="ctr">
              <a:lnSpc>
                <a:spcPct val="150000"/>
              </a:lnSpc>
              <a:spcBef>
                <a:spcPts val="0"/>
              </a:spcBef>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 sing ye! Alleluia!</a:t>
            </a:r>
          </a:p>
          <a:p>
            <a:pPr marL="0" indent="0" algn="ctr">
              <a:lnSpc>
                <a:spcPct val="150000"/>
              </a:lnSpc>
              <a:spcBef>
                <a:spcPts val="0"/>
              </a:spcBef>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Praise, praise the Father, praise the Son,</a:t>
            </a:r>
          </a:p>
          <a:p>
            <a:pPr marL="0" indent="0" algn="ctr">
              <a:lnSpc>
                <a:spcPct val="150000"/>
              </a:lnSpc>
              <a:spcBef>
                <a:spcPts val="0"/>
              </a:spcBef>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And praise the Spirit, Three in One!</a:t>
            </a:r>
          </a:p>
          <a:p>
            <a:pPr marL="0" indent="0" algn="ctr">
              <a:lnSpc>
                <a:spcPct val="150000"/>
              </a:lnSpc>
              <a:spcBef>
                <a:spcPts val="0"/>
              </a:spcBef>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Alleluia! Alleluia!</a:t>
            </a:r>
          </a:p>
          <a:p>
            <a:pPr marL="0" indent="0" algn="ctr">
              <a:lnSpc>
                <a:spcPct val="150000"/>
              </a:lnSpc>
              <a:spcBef>
                <a:spcPts val="0"/>
              </a:spcBef>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Alleluia! Alleluia! Alleluia! </a:t>
            </a:r>
          </a:p>
        </p:txBody>
      </p:sp>
    </p:spTree>
    <p:extLst>
      <p:ext uri="{BB962C8B-B14F-4D97-AF65-F5344CB8AC3E}">
        <p14:creationId xmlns:p14="http://schemas.microsoft.com/office/powerpoint/2010/main" val="413024202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3EC26C"/>
      </a:accent1>
      <a:accent2>
        <a:srgbClr val="B3D463"/>
      </a:accent2>
      <a:accent3>
        <a:srgbClr val="3BBC9D"/>
      </a:accent3>
      <a:accent4>
        <a:srgbClr val="97AF75"/>
      </a:accent4>
      <a:accent5>
        <a:srgbClr val="6BA841"/>
      </a:accent5>
      <a:accent6>
        <a:srgbClr val="79AE90"/>
      </a:accent6>
      <a:hlink>
        <a:srgbClr val="85E4A6"/>
      </a:hlink>
      <a:folHlink>
        <a:srgbClr val="BDF3D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43372978-11FE-4814-AC26-BC300187D8C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Slate</Template>
  <TotalTime>32810</TotalTime>
  <Words>2330</Words>
  <Application>Microsoft Office PowerPoint</Application>
  <PresentationFormat>Letter Paper (8.5x11 in)</PresentationFormat>
  <Paragraphs>236</Paragraphs>
  <Slides>37</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Arial</vt:lpstr>
      <vt:lpstr>Bodoni MT</vt:lpstr>
      <vt:lpstr>Calibri</vt:lpstr>
      <vt:lpstr>Calisto MT</vt:lpstr>
      <vt:lpstr>Tahoma</vt:lpstr>
      <vt:lpstr>Wingdings</vt:lpstr>
      <vt:lpstr>Wingdings 2</vt:lpstr>
      <vt:lpstr>Slate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ORDER OF WORSHIP    9:00 AM          July 5, 2009</dc:title>
  <dc:creator>Office</dc:creator>
  <cp:lastModifiedBy>First Presbyterian Church, Blairstown, NJ</cp:lastModifiedBy>
  <cp:revision>1281</cp:revision>
  <cp:lastPrinted>2025-03-14T18:40:03Z</cp:lastPrinted>
  <dcterms:created xsi:type="dcterms:W3CDTF">2009-07-01T23:04:59Z</dcterms:created>
  <dcterms:modified xsi:type="dcterms:W3CDTF">2025-05-16T15:23:38Z</dcterms:modified>
</cp:coreProperties>
</file>