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7103" r:id="rId1"/>
  </p:sldMasterIdLst>
  <p:notesMasterIdLst>
    <p:notesMasterId r:id="rId52"/>
  </p:notesMasterIdLst>
  <p:handoutMasterIdLst>
    <p:handoutMasterId r:id="rId53"/>
  </p:handoutMasterIdLst>
  <p:sldIdLst>
    <p:sldId id="1149" r:id="rId2"/>
    <p:sldId id="826" r:id="rId3"/>
    <p:sldId id="955" r:id="rId4"/>
    <p:sldId id="320" r:id="rId5"/>
    <p:sldId id="1215" r:id="rId6"/>
    <p:sldId id="1216" r:id="rId7"/>
    <p:sldId id="891" r:id="rId8"/>
    <p:sldId id="1203" r:id="rId9"/>
    <p:sldId id="1217" r:id="rId10"/>
    <p:sldId id="721" r:id="rId11"/>
    <p:sldId id="1187" r:id="rId12"/>
    <p:sldId id="259" r:id="rId13"/>
    <p:sldId id="946" r:id="rId14"/>
    <p:sldId id="993" r:id="rId15"/>
    <p:sldId id="1218" r:id="rId16"/>
    <p:sldId id="1219" r:id="rId17"/>
    <p:sldId id="905" r:id="rId18"/>
    <p:sldId id="1201" r:id="rId19"/>
    <p:sldId id="1220" r:id="rId20"/>
    <p:sldId id="921" r:id="rId21"/>
    <p:sldId id="939" r:id="rId22"/>
    <p:sldId id="1208" r:id="rId23"/>
    <p:sldId id="1209" r:id="rId24"/>
    <p:sldId id="1221" r:id="rId25"/>
    <p:sldId id="1222" r:id="rId26"/>
    <p:sldId id="1223" r:id="rId27"/>
    <p:sldId id="942" r:id="rId28"/>
    <p:sldId id="711" r:id="rId29"/>
    <p:sldId id="726" r:id="rId30"/>
    <p:sldId id="712" r:id="rId31"/>
    <p:sldId id="714" r:id="rId32"/>
    <p:sldId id="722" r:id="rId33"/>
    <p:sldId id="723" r:id="rId34"/>
    <p:sldId id="715" r:id="rId35"/>
    <p:sldId id="716" r:id="rId36"/>
    <p:sldId id="1224" r:id="rId37"/>
    <p:sldId id="713" r:id="rId38"/>
    <p:sldId id="1225" r:id="rId39"/>
    <p:sldId id="717" r:id="rId40"/>
    <p:sldId id="725" r:id="rId41"/>
    <p:sldId id="1226" r:id="rId42"/>
    <p:sldId id="929" r:id="rId43"/>
    <p:sldId id="930" r:id="rId44"/>
    <p:sldId id="931" r:id="rId45"/>
    <p:sldId id="932" r:id="rId46"/>
    <p:sldId id="647" r:id="rId47"/>
    <p:sldId id="766" r:id="rId48"/>
    <p:sldId id="957" r:id="rId49"/>
    <p:sldId id="1227" r:id="rId50"/>
    <p:sldId id="1213" r:id="rId51"/>
  </p:sldIdLst>
  <p:sldSz cx="9144000" cy="6858000" type="letter"/>
  <p:notesSz cx="9296400" cy="7010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398374A-0378-4AD4-9C26-F696960E7388}" v="54" dt="2025-05-08T16:01:53.24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794" autoAdjust="0"/>
    <p:restoredTop sz="98718" autoAdjust="0"/>
  </p:normalViewPr>
  <p:slideViewPr>
    <p:cSldViewPr>
      <p:cViewPr varScale="1">
        <p:scale>
          <a:sx n="90" d="100"/>
          <a:sy n="90" d="100"/>
        </p:scale>
        <p:origin x="2286" y="3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99" d="100"/>
          <a:sy n="99" d="100"/>
        </p:scale>
        <p:origin x="2718"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handoutMaster" Target="handoutMasters/handoutMaster1.xml"/><Relationship Id="rId58" Type="http://schemas.microsoft.com/office/2016/11/relationships/changesInfo" Target="changesInfos/changesInfo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microsoft.com/office/2015/10/relationships/revisionInfo" Target="revisionInfo.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irst Presbyterian Church, Blairstown, NJ" userId="96d466b960cbaa79" providerId="LiveId" clId="{A398374A-0378-4AD4-9C26-F696960E7388}"/>
    <pc:docChg chg="undo custSel addSld delSld modSld">
      <pc:chgData name="First Presbyterian Church, Blairstown, NJ" userId="96d466b960cbaa79" providerId="LiveId" clId="{A398374A-0378-4AD4-9C26-F696960E7388}" dt="2025-05-08T20:11:00.503" v="1180"/>
      <pc:docMkLst>
        <pc:docMk/>
      </pc:docMkLst>
      <pc:sldChg chg="modSp mod">
        <pc:chgData name="First Presbyterian Church, Blairstown, NJ" userId="96d466b960cbaa79" providerId="LiveId" clId="{A398374A-0378-4AD4-9C26-F696960E7388}" dt="2025-05-07T19:04:53.920" v="115" actId="20577"/>
        <pc:sldMkLst>
          <pc:docMk/>
          <pc:sldMk cId="0" sldId="259"/>
        </pc:sldMkLst>
        <pc:spChg chg="mod">
          <ac:chgData name="First Presbyterian Church, Blairstown, NJ" userId="96d466b960cbaa79" providerId="LiveId" clId="{A398374A-0378-4AD4-9C26-F696960E7388}" dt="2025-05-07T19:04:53.920" v="115" actId="20577"/>
          <ac:spMkLst>
            <pc:docMk/>
            <pc:sldMk cId="0" sldId="259"/>
            <ac:spMk id="8194" creationId="{BC6D61EA-6048-4BEF-91FB-A3938ABBBFCE}"/>
          </ac:spMkLst>
        </pc:spChg>
      </pc:sldChg>
      <pc:sldChg chg="modSp mod">
        <pc:chgData name="First Presbyterian Church, Blairstown, NJ" userId="96d466b960cbaa79" providerId="LiveId" clId="{A398374A-0378-4AD4-9C26-F696960E7388}" dt="2025-05-07T18:59:55.742" v="37" actId="403"/>
        <pc:sldMkLst>
          <pc:docMk/>
          <pc:sldMk cId="0" sldId="320"/>
        </pc:sldMkLst>
        <pc:spChg chg="mod">
          <ac:chgData name="First Presbyterian Church, Blairstown, NJ" userId="96d466b960cbaa79" providerId="LiveId" clId="{A398374A-0378-4AD4-9C26-F696960E7388}" dt="2025-05-07T18:59:55.742" v="37" actId="403"/>
          <ac:spMkLst>
            <pc:docMk/>
            <pc:sldMk cId="0" sldId="320"/>
            <ac:spMk id="7170" creationId="{8EF1FF12-5DC1-4FF4-9F10-6F883AD9071E}"/>
          </ac:spMkLst>
        </pc:spChg>
      </pc:sldChg>
      <pc:sldChg chg="del">
        <pc:chgData name="First Presbyterian Church, Blairstown, NJ" userId="96d466b960cbaa79" providerId="LiveId" clId="{A398374A-0378-4AD4-9C26-F696960E7388}" dt="2025-05-08T15:26:26.252" v="646" actId="47"/>
        <pc:sldMkLst>
          <pc:docMk/>
          <pc:sldMk cId="0" sldId="704"/>
        </pc:sldMkLst>
      </pc:sldChg>
      <pc:sldChg chg="addSp modSp add mod setBg">
        <pc:chgData name="First Presbyterian Church, Blairstown, NJ" userId="96d466b960cbaa79" providerId="LiveId" clId="{A398374A-0378-4AD4-9C26-F696960E7388}" dt="2025-05-08T15:04:04.169" v="410" actId="1076"/>
        <pc:sldMkLst>
          <pc:docMk/>
          <pc:sldMk cId="0" sldId="711"/>
        </pc:sldMkLst>
        <pc:spChg chg="mod">
          <ac:chgData name="First Presbyterian Church, Blairstown, NJ" userId="96d466b960cbaa79" providerId="LiveId" clId="{A398374A-0378-4AD4-9C26-F696960E7388}" dt="2025-05-08T15:04:04.169" v="410" actId="1076"/>
          <ac:spMkLst>
            <pc:docMk/>
            <pc:sldMk cId="0" sldId="711"/>
            <ac:spMk id="15363" creationId="{0E6DD97C-87E5-1ED5-0A55-995AF462F373}"/>
          </ac:spMkLst>
        </pc:spChg>
        <pc:picChg chg="mod">
          <ac:chgData name="First Presbyterian Church, Blairstown, NJ" userId="96d466b960cbaa79" providerId="LiveId" clId="{A398374A-0378-4AD4-9C26-F696960E7388}" dt="2025-05-07T19:26:08.569" v="287" actId="27614"/>
          <ac:picMkLst>
            <pc:docMk/>
            <pc:sldMk cId="0" sldId="711"/>
            <ac:picMk id="21507" creationId="{7CAE77D9-5AC5-76AA-3FD0-E8D67AE581AC}"/>
          </ac:picMkLst>
        </pc:picChg>
        <pc:picChg chg="add">
          <ac:chgData name="First Presbyterian Church, Blairstown, NJ" userId="96d466b960cbaa79" providerId="LiveId" clId="{A398374A-0378-4AD4-9C26-F696960E7388}" dt="2025-05-07T19:26:03.740" v="285" actId="26606"/>
          <ac:picMkLst>
            <pc:docMk/>
            <pc:sldMk cId="0" sldId="711"/>
            <ac:picMk id="21512" creationId="{00E47F43-F797-45EA-A343-2BEADF0F1E7D}"/>
          </ac:picMkLst>
        </pc:picChg>
      </pc:sldChg>
      <pc:sldChg chg="modSp add">
        <pc:chgData name="First Presbyterian Church, Blairstown, NJ" userId="96d466b960cbaa79" providerId="LiveId" clId="{A398374A-0378-4AD4-9C26-F696960E7388}" dt="2025-05-08T16:01:01.418" v="1048" actId="1076"/>
        <pc:sldMkLst>
          <pc:docMk/>
          <pc:sldMk cId="0" sldId="712"/>
        </pc:sldMkLst>
        <pc:spChg chg="mod">
          <ac:chgData name="First Presbyterian Church, Blairstown, NJ" userId="96d466b960cbaa79" providerId="LiveId" clId="{A398374A-0378-4AD4-9C26-F696960E7388}" dt="2025-05-08T16:01:01.418" v="1048" actId="1076"/>
          <ac:spMkLst>
            <pc:docMk/>
            <pc:sldMk cId="0" sldId="712"/>
            <ac:spMk id="23554" creationId="{1F686938-1DFC-36AA-CDED-8F98D2EBC765}"/>
          </ac:spMkLst>
        </pc:spChg>
      </pc:sldChg>
      <pc:sldChg chg="addSp delSp modSp add mod">
        <pc:chgData name="First Presbyterian Church, Blairstown, NJ" userId="96d466b960cbaa79" providerId="LiveId" clId="{A398374A-0378-4AD4-9C26-F696960E7388}" dt="2025-05-08T20:08:49.668" v="1141" actId="1076"/>
        <pc:sldMkLst>
          <pc:docMk/>
          <pc:sldMk cId="0" sldId="713"/>
        </pc:sldMkLst>
        <pc:spChg chg="del">
          <ac:chgData name="First Presbyterian Church, Blairstown, NJ" userId="96d466b960cbaa79" providerId="LiveId" clId="{A398374A-0378-4AD4-9C26-F696960E7388}" dt="2025-05-08T15:10:14.602" v="549" actId="478"/>
          <ac:spMkLst>
            <pc:docMk/>
            <pc:sldMk cId="0" sldId="713"/>
            <ac:spMk id="2" creationId="{5748815E-AB48-2D63-52D7-E906C6D294EF}"/>
          </ac:spMkLst>
        </pc:spChg>
        <pc:spChg chg="mod">
          <ac:chgData name="First Presbyterian Church, Blairstown, NJ" userId="96d466b960cbaa79" providerId="LiveId" clId="{A398374A-0378-4AD4-9C26-F696960E7388}" dt="2025-05-08T15:10:17.407" v="551" actId="20577"/>
          <ac:spMkLst>
            <pc:docMk/>
            <pc:sldMk cId="0" sldId="713"/>
            <ac:spMk id="3" creationId="{0E74AA69-5FB7-E36B-4479-6ADCDFBFBA93}"/>
          </ac:spMkLst>
        </pc:spChg>
        <pc:graphicFrameChg chg="add mod modGraphic">
          <ac:chgData name="First Presbyterian Church, Blairstown, NJ" userId="96d466b960cbaa79" providerId="LiveId" clId="{A398374A-0378-4AD4-9C26-F696960E7388}" dt="2025-05-08T20:08:49.668" v="1141" actId="1076"/>
          <ac:graphicFrameMkLst>
            <pc:docMk/>
            <pc:sldMk cId="0" sldId="713"/>
            <ac:graphicFrameMk id="4" creationId="{3FB61FF4-3C2A-3F0C-B591-5E9C971526CB}"/>
          </ac:graphicFrameMkLst>
        </pc:graphicFrameChg>
      </pc:sldChg>
      <pc:sldChg chg="modSp add mod">
        <pc:chgData name="First Presbyterian Church, Blairstown, NJ" userId="96d466b960cbaa79" providerId="LiveId" clId="{A398374A-0378-4AD4-9C26-F696960E7388}" dt="2025-05-08T20:07:46.465" v="1105" actId="2710"/>
        <pc:sldMkLst>
          <pc:docMk/>
          <pc:sldMk cId="0" sldId="714"/>
        </pc:sldMkLst>
        <pc:spChg chg="mod">
          <ac:chgData name="First Presbyterian Church, Blairstown, NJ" userId="96d466b960cbaa79" providerId="LiveId" clId="{A398374A-0378-4AD4-9C26-F696960E7388}" dt="2025-05-08T20:07:46.465" v="1105" actId="2710"/>
          <ac:spMkLst>
            <pc:docMk/>
            <pc:sldMk cId="0" sldId="714"/>
            <ac:spMk id="24578" creationId="{1F783E14-08DB-91DD-C81C-6AA01A9E498E}"/>
          </ac:spMkLst>
        </pc:spChg>
      </pc:sldChg>
      <pc:sldChg chg="modSp add mod">
        <pc:chgData name="First Presbyterian Church, Blairstown, NJ" userId="96d466b960cbaa79" providerId="LiveId" clId="{A398374A-0378-4AD4-9C26-F696960E7388}" dt="2025-05-08T20:08:22.176" v="1137" actId="20577"/>
        <pc:sldMkLst>
          <pc:docMk/>
          <pc:sldMk cId="0" sldId="715"/>
        </pc:sldMkLst>
        <pc:spChg chg="mod">
          <ac:chgData name="First Presbyterian Church, Blairstown, NJ" userId="96d466b960cbaa79" providerId="LiveId" clId="{A398374A-0378-4AD4-9C26-F696960E7388}" dt="2025-05-08T20:08:22.176" v="1137" actId="20577"/>
          <ac:spMkLst>
            <pc:docMk/>
            <pc:sldMk cId="0" sldId="715"/>
            <ac:spMk id="3" creationId="{375926CB-75B4-2674-9DD0-EA7F86D28508}"/>
          </ac:spMkLst>
        </pc:spChg>
      </pc:sldChg>
      <pc:sldChg chg="modSp add mod">
        <pc:chgData name="First Presbyterian Church, Blairstown, NJ" userId="96d466b960cbaa79" providerId="LiveId" clId="{A398374A-0378-4AD4-9C26-F696960E7388}" dt="2025-05-08T17:17:40.089" v="1082" actId="20577"/>
        <pc:sldMkLst>
          <pc:docMk/>
          <pc:sldMk cId="0" sldId="716"/>
        </pc:sldMkLst>
        <pc:spChg chg="mod">
          <ac:chgData name="First Presbyterian Church, Blairstown, NJ" userId="96d466b960cbaa79" providerId="LiveId" clId="{A398374A-0378-4AD4-9C26-F696960E7388}" dt="2025-05-08T17:17:40.089" v="1082" actId="20577"/>
          <ac:spMkLst>
            <pc:docMk/>
            <pc:sldMk cId="0" sldId="716"/>
            <ac:spMk id="3" creationId="{A41AABEA-2793-88D4-1F59-3B3C5A3DF19A}"/>
          </ac:spMkLst>
        </pc:spChg>
      </pc:sldChg>
      <pc:sldChg chg="modSp add mod">
        <pc:chgData name="First Presbyterian Church, Blairstown, NJ" userId="96d466b960cbaa79" providerId="LiveId" clId="{A398374A-0378-4AD4-9C26-F696960E7388}" dt="2025-05-08T20:10:30.402" v="1177" actId="122"/>
        <pc:sldMkLst>
          <pc:docMk/>
          <pc:sldMk cId="0" sldId="717"/>
        </pc:sldMkLst>
        <pc:spChg chg="mod">
          <ac:chgData name="First Presbyterian Church, Blairstown, NJ" userId="96d466b960cbaa79" providerId="LiveId" clId="{A398374A-0378-4AD4-9C26-F696960E7388}" dt="2025-05-08T20:10:30.402" v="1177" actId="122"/>
          <ac:spMkLst>
            <pc:docMk/>
            <pc:sldMk cId="0" sldId="717"/>
            <ac:spMk id="3" creationId="{AD74BD8E-9F97-E475-09D3-056C1C810547}"/>
          </ac:spMkLst>
        </pc:spChg>
      </pc:sldChg>
      <pc:sldChg chg="add del">
        <pc:chgData name="First Presbyterian Church, Blairstown, NJ" userId="96d466b960cbaa79" providerId="LiveId" clId="{A398374A-0378-4AD4-9C26-F696960E7388}" dt="2025-05-08T15:25:58" v="644" actId="47"/>
        <pc:sldMkLst>
          <pc:docMk/>
          <pc:sldMk cId="0" sldId="718"/>
        </pc:sldMkLst>
      </pc:sldChg>
      <pc:sldChg chg="modSp mod">
        <pc:chgData name="First Presbyterian Church, Blairstown, NJ" userId="96d466b960cbaa79" providerId="LiveId" clId="{A398374A-0378-4AD4-9C26-F696960E7388}" dt="2025-05-08T17:27:20.136" v="1091" actId="1076"/>
        <pc:sldMkLst>
          <pc:docMk/>
          <pc:sldMk cId="0" sldId="721"/>
        </pc:sldMkLst>
        <pc:spChg chg="mod">
          <ac:chgData name="First Presbyterian Church, Blairstown, NJ" userId="96d466b960cbaa79" providerId="LiveId" clId="{A398374A-0378-4AD4-9C26-F696960E7388}" dt="2025-05-08T17:27:20.136" v="1091" actId="1076"/>
          <ac:spMkLst>
            <pc:docMk/>
            <pc:sldMk cId="0" sldId="721"/>
            <ac:spMk id="82948" creationId="{4CF610CB-4F8E-432E-8410-39C18A313456}"/>
          </ac:spMkLst>
        </pc:spChg>
      </pc:sldChg>
      <pc:sldChg chg="add">
        <pc:chgData name="First Presbyterian Church, Blairstown, NJ" userId="96d466b960cbaa79" providerId="LiveId" clId="{A398374A-0378-4AD4-9C26-F696960E7388}" dt="2025-05-07T19:24:52.560" v="270"/>
        <pc:sldMkLst>
          <pc:docMk/>
          <pc:sldMk cId="0" sldId="722"/>
        </pc:sldMkLst>
      </pc:sldChg>
      <pc:sldChg chg="modSp add mod">
        <pc:chgData name="First Presbyterian Church, Blairstown, NJ" userId="96d466b960cbaa79" providerId="LiveId" clId="{A398374A-0378-4AD4-9C26-F696960E7388}" dt="2025-05-08T16:03:13.102" v="1057" actId="403"/>
        <pc:sldMkLst>
          <pc:docMk/>
          <pc:sldMk cId="0" sldId="723"/>
        </pc:sldMkLst>
        <pc:spChg chg="mod">
          <ac:chgData name="First Presbyterian Church, Blairstown, NJ" userId="96d466b960cbaa79" providerId="LiveId" clId="{A398374A-0378-4AD4-9C26-F696960E7388}" dt="2025-05-08T16:03:13.102" v="1057" actId="403"/>
          <ac:spMkLst>
            <pc:docMk/>
            <pc:sldMk cId="0" sldId="723"/>
            <ac:spMk id="17410" creationId="{533F419F-E0A4-1DD3-F434-F582A88C07C0}"/>
          </ac:spMkLst>
        </pc:spChg>
      </pc:sldChg>
      <pc:sldChg chg="modSp add del mod">
        <pc:chgData name="First Presbyterian Church, Blairstown, NJ" userId="96d466b960cbaa79" providerId="LiveId" clId="{A398374A-0378-4AD4-9C26-F696960E7388}" dt="2025-05-08T15:21:47.242" v="615" actId="47"/>
        <pc:sldMkLst>
          <pc:docMk/>
          <pc:sldMk cId="0" sldId="724"/>
        </pc:sldMkLst>
        <pc:spChg chg="mod">
          <ac:chgData name="First Presbyterian Church, Blairstown, NJ" userId="96d466b960cbaa79" providerId="LiveId" clId="{A398374A-0378-4AD4-9C26-F696960E7388}" dt="2025-05-08T15:20:48.379" v="603" actId="20577"/>
          <ac:spMkLst>
            <pc:docMk/>
            <pc:sldMk cId="0" sldId="724"/>
            <ac:spMk id="3" creationId="{E993CF04-B4E7-37C8-39E5-A1891AEC47D5}"/>
          </ac:spMkLst>
        </pc:spChg>
      </pc:sldChg>
      <pc:sldChg chg="modSp add mod">
        <pc:chgData name="First Presbyterian Church, Blairstown, NJ" userId="96d466b960cbaa79" providerId="LiveId" clId="{A398374A-0378-4AD4-9C26-F696960E7388}" dt="2025-05-08T20:10:57.470" v="1179" actId="21"/>
        <pc:sldMkLst>
          <pc:docMk/>
          <pc:sldMk cId="0" sldId="725"/>
        </pc:sldMkLst>
        <pc:spChg chg="mod">
          <ac:chgData name="First Presbyterian Church, Blairstown, NJ" userId="96d466b960cbaa79" providerId="LiveId" clId="{A398374A-0378-4AD4-9C26-F696960E7388}" dt="2025-05-08T20:10:57.470" v="1179" actId="21"/>
          <ac:spMkLst>
            <pc:docMk/>
            <pc:sldMk cId="0" sldId="725"/>
            <ac:spMk id="3" creationId="{433AAD9B-D2D8-941F-CFBD-B9080B19B02D}"/>
          </ac:spMkLst>
        </pc:spChg>
      </pc:sldChg>
      <pc:sldChg chg="delSp modSp add mod">
        <pc:chgData name="First Presbyterian Church, Blairstown, NJ" userId="96d466b960cbaa79" providerId="LiveId" clId="{A398374A-0378-4AD4-9C26-F696960E7388}" dt="2025-05-08T20:07:19.560" v="1104" actId="6549"/>
        <pc:sldMkLst>
          <pc:docMk/>
          <pc:sldMk cId="0" sldId="726"/>
        </pc:sldMkLst>
        <pc:spChg chg="del">
          <ac:chgData name="First Presbyterian Church, Blairstown, NJ" userId="96d466b960cbaa79" providerId="LiveId" clId="{A398374A-0378-4AD4-9C26-F696960E7388}" dt="2025-05-08T20:07:06.754" v="1095" actId="478"/>
          <ac:spMkLst>
            <pc:docMk/>
            <pc:sldMk cId="0" sldId="726"/>
            <ac:spMk id="2" creationId="{2AA3BD5F-E6C2-E376-2ECF-C20C08329CF3}"/>
          </ac:spMkLst>
        </pc:spChg>
        <pc:spChg chg="mod">
          <ac:chgData name="First Presbyterian Church, Blairstown, NJ" userId="96d466b960cbaa79" providerId="LiveId" clId="{A398374A-0378-4AD4-9C26-F696960E7388}" dt="2025-05-08T20:07:19.560" v="1104" actId="6549"/>
          <ac:spMkLst>
            <pc:docMk/>
            <pc:sldMk cId="0" sldId="726"/>
            <ac:spMk id="22531" creationId="{36DC2632-5EAC-D72D-B104-61AC12961B09}"/>
          </ac:spMkLst>
        </pc:spChg>
      </pc:sldChg>
      <pc:sldChg chg="del">
        <pc:chgData name="First Presbyterian Church, Blairstown, NJ" userId="96d466b960cbaa79" providerId="LiveId" clId="{A398374A-0378-4AD4-9C26-F696960E7388}" dt="2025-05-08T15:26:17.133" v="645" actId="47"/>
        <pc:sldMkLst>
          <pc:docMk/>
          <pc:sldMk cId="0" sldId="750"/>
        </pc:sldMkLst>
      </pc:sldChg>
      <pc:sldChg chg="modSp mod">
        <pc:chgData name="First Presbyterian Church, Blairstown, NJ" userId="96d466b960cbaa79" providerId="LiveId" clId="{A398374A-0378-4AD4-9C26-F696960E7388}" dt="2025-05-08T15:28:45.291" v="651"/>
        <pc:sldMkLst>
          <pc:docMk/>
          <pc:sldMk cId="0" sldId="766"/>
        </pc:sldMkLst>
        <pc:spChg chg="mod">
          <ac:chgData name="First Presbyterian Church, Blairstown, NJ" userId="96d466b960cbaa79" providerId="LiveId" clId="{A398374A-0378-4AD4-9C26-F696960E7388}" dt="2025-05-08T15:28:45.291" v="651"/>
          <ac:spMkLst>
            <pc:docMk/>
            <pc:sldMk cId="0" sldId="766"/>
            <ac:spMk id="35842" creationId="{F338187F-6D5D-246A-0226-CE6EE9725A3F}"/>
          </ac:spMkLst>
        </pc:spChg>
      </pc:sldChg>
      <pc:sldChg chg="del">
        <pc:chgData name="First Presbyterian Church, Blairstown, NJ" userId="96d466b960cbaa79" providerId="LiveId" clId="{A398374A-0378-4AD4-9C26-F696960E7388}" dt="2025-05-07T19:06:43.692" v="139" actId="47"/>
        <pc:sldMkLst>
          <pc:docMk/>
          <pc:sldMk cId="0" sldId="777"/>
        </pc:sldMkLst>
      </pc:sldChg>
      <pc:sldChg chg="del">
        <pc:chgData name="First Presbyterian Church, Blairstown, NJ" userId="96d466b960cbaa79" providerId="LiveId" clId="{A398374A-0378-4AD4-9C26-F696960E7388}" dt="2025-05-07T19:06:32.177" v="136" actId="47"/>
        <pc:sldMkLst>
          <pc:docMk/>
          <pc:sldMk cId="3009477860" sldId="792"/>
        </pc:sldMkLst>
      </pc:sldChg>
      <pc:sldChg chg="addSp modSp add mod setBg">
        <pc:chgData name="First Presbyterian Church, Blairstown, NJ" userId="96d466b960cbaa79" providerId="LiveId" clId="{A398374A-0378-4AD4-9C26-F696960E7388}" dt="2025-05-07T19:20:10.991" v="266" actId="26606"/>
        <pc:sldMkLst>
          <pc:docMk/>
          <pc:sldMk cId="33463152" sldId="826"/>
        </pc:sldMkLst>
        <pc:spChg chg="add">
          <ac:chgData name="First Presbyterian Church, Blairstown, NJ" userId="96d466b960cbaa79" providerId="LiveId" clId="{A398374A-0378-4AD4-9C26-F696960E7388}" dt="2025-05-07T19:20:10.991" v="266" actId="26606"/>
          <ac:spMkLst>
            <pc:docMk/>
            <pc:sldMk cId="33463152" sldId="826"/>
            <ac:spMk id="9" creationId="{5C56FD3A-4F39-4752-AC00-DB25CCA4ED73}"/>
          </ac:spMkLst>
        </pc:spChg>
        <pc:spChg chg="add">
          <ac:chgData name="First Presbyterian Church, Blairstown, NJ" userId="96d466b960cbaa79" providerId="LiveId" clId="{A398374A-0378-4AD4-9C26-F696960E7388}" dt="2025-05-07T19:20:10.991" v="266" actId="26606"/>
          <ac:spMkLst>
            <pc:docMk/>
            <pc:sldMk cId="33463152" sldId="826"/>
            <ac:spMk id="11" creationId="{772527DF-A25C-46B4-A5D9-BBE2E310ACAF}"/>
          </ac:spMkLst>
        </pc:spChg>
        <pc:picChg chg="mod">
          <ac:chgData name="First Presbyterian Church, Blairstown, NJ" userId="96d466b960cbaa79" providerId="LiveId" clId="{A398374A-0378-4AD4-9C26-F696960E7388}" dt="2025-05-07T19:20:10.991" v="266" actId="26606"/>
          <ac:picMkLst>
            <pc:docMk/>
            <pc:sldMk cId="33463152" sldId="826"/>
            <ac:picMk id="4" creationId="{1BBDC600-4860-5EEF-DA51-822B965BAE52}"/>
          </ac:picMkLst>
        </pc:picChg>
      </pc:sldChg>
      <pc:sldChg chg="addSp modSp add del mod setBg">
        <pc:chgData name="First Presbyterian Church, Blairstown, NJ" userId="96d466b960cbaa79" providerId="LiveId" clId="{A398374A-0378-4AD4-9C26-F696960E7388}" dt="2025-05-08T14:47:49.147" v="299" actId="47"/>
        <pc:sldMkLst>
          <pc:docMk/>
          <pc:sldMk cId="1267807960" sldId="828"/>
        </pc:sldMkLst>
        <pc:spChg chg="mod ord">
          <ac:chgData name="First Presbyterian Church, Blairstown, NJ" userId="96d466b960cbaa79" providerId="LiveId" clId="{A398374A-0378-4AD4-9C26-F696960E7388}" dt="2025-05-07T19:20:41.216" v="269" actId="26606"/>
          <ac:spMkLst>
            <pc:docMk/>
            <pc:sldMk cId="1267807960" sldId="828"/>
            <ac:spMk id="2" creationId="{C29A4A0B-CD87-C607-1947-90FDA2461DD4}"/>
          </ac:spMkLst>
        </pc:spChg>
        <pc:spChg chg="add">
          <ac:chgData name="First Presbyterian Church, Blairstown, NJ" userId="96d466b960cbaa79" providerId="LiveId" clId="{A398374A-0378-4AD4-9C26-F696960E7388}" dt="2025-05-07T19:20:41.216" v="269" actId="26606"/>
          <ac:spMkLst>
            <pc:docMk/>
            <pc:sldMk cId="1267807960" sldId="828"/>
            <ac:spMk id="9" creationId="{E24F7045-1B8B-4422-9330-0BC8BF6065E3}"/>
          </ac:spMkLst>
        </pc:spChg>
        <pc:spChg chg="add">
          <ac:chgData name="First Presbyterian Church, Blairstown, NJ" userId="96d466b960cbaa79" providerId="LiveId" clId="{A398374A-0378-4AD4-9C26-F696960E7388}" dt="2025-05-07T19:20:41.216" v="269" actId="26606"/>
          <ac:spMkLst>
            <pc:docMk/>
            <pc:sldMk cId="1267807960" sldId="828"/>
            <ac:spMk id="11" creationId="{7ED0B3BD-E968-4364-878A-47D3A6AEF099}"/>
          </ac:spMkLst>
        </pc:spChg>
        <pc:spChg chg="add">
          <ac:chgData name="First Presbyterian Church, Blairstown, NJ" userId="96d466b960cbaa79" providerId="LiveId" clId="{A398374A-0378-4AD4-9C26-F696960E7388}" dt="2025-05-07T19:20:41.216" v="269" actId="26606"/>
          <ac:spMkLst>
            <pc:docMk/>
            <pc:sldMk cId="1267807960" sldId="828"/>
            <ac:spMk id="13" creationId="{C8E5BCBF-E5D0-444B-A584-4A5FF79F9D7E}"/>
          </ac:spMkLst>
        </pc:spChg>
        <pc:picChg chg="mod">
          <ac:chgData name="First Presbyterian Church, Blairstown, NJ" userId="96d466b960cbaa79" providerId="LiveId" clId="{A398374A-0378-4AD4-9C26-F696960E7388}" dt="2025-05-07T19:20:41.216" v="269" actId="26606"/>
          <ac:picMkLst>
            <pc:docMk/>
            <pc:sldMk cId="1267807960" sldId="828"/>
            <ac:picMk id="4" creationId="{E34F87A4-16D5-5C23-8F17-4BA123B4FDC7}"/>
          </ac:picMkLst>
        </pc:picChg>
      </pc:sldChg>
      <pc:sldChg chg="modSp mod">
        <pc:chgData name="First Presbyterian Church, Blairstown, NJ" userId="96d466b960cbaa79" providerId="LiveId" clId="{A398374A-0378-4AD4-9C26-F696960E7388}" dt="2025-05-07T19:02:59.260" v="89" actId="21"/>
        <pc:sldMkLst>
          <pc:docMk/>
          <pc:sldMk cId="4289900238" sldId="891"/>
        </pc:sldMkLst>
        <pc:spChg chg="mod">
          <ac:chgData name="First Presbyterian Church, Blairstown, NJ" userId="96d466b960cbaa79" providerId="LiveId" clId="{A398374A-0378-4AD4-9C26-F696960E7388}" dt="2025-05-07T19:02:59.260" v="89" actId="21"/>
          <ac:spMkLst>
            <pc:docMk/>
            <pc:sldMk cId="4289900238" sldId="891"/>
            <ac:spMk id="14338" creationId="{D522C88E-8367-8040-CCB7-512F5506FFFD}"/>
          </ac:spMkLst>
        </pc:spChg>
      </pc:sldChg>
      <pc:sldChg chg="modSp mod">
        <pc:chgData name="First Presbyterian Church, Blairstown, NJ" userId="96d466b960cbaa79" providerId="LiveId" clId="{A398374A-0378-4AD4-9C26-F696960E7388}" dt="2025-05-07T19:08:49.096" v="161" actId="20577"/>
        <pc:sldMkLst>
          <pc:docMk/>
          <pc:sldMk cId="1174558784" sldId="905"/>
        </pc:sldMkLst>
        <pc:spChg chg="mod">
          <ac:chgData name="First Presbyterian Church, Blairstown, NJ" userId="96d466b960cbaa79" providerId="LiveId" clId="{A398374A-0378-4AD4-9C26-F696960E7388}" dt="2025-05-07T19:08:49.096" v="161" actId="20577"/>
          <ac:spMkLst>
            <pc:docMk/>
            <pc:sldMk cId="1174558784" sldId="905"/>
            <ac:spMk id="17410" creationId="{4532FAAA-3A0F-4CF3-BD4A-7E5B879733B0}"/>
          </ac:spMkLst>
        </pc:spChg>
      </pc:sldChg>
      <pc:sldChg chg="modSp mod">
        <pc:chgData name="First Presbyterian Church, Blairstown, NJ" userId="96d466b960cbaa79" providerId="LiveId" clId="{A398374A-0378-4AD4-9C26-F696960E7388}" dt="2025-05-08T15:01:59.415" v="301" actId="1036"/>
        <pc:sldMkLst>
          <pc:docMk/>
          <pc:sldMk cId="2704173309" sldId="921"/>
        </pc:sldMkLst>
        <pc:spChg chg="mod">
          <ac:chgData name="First Presbyterian Church, Blairstown, NJ" userId="96d466b960cbaa79" providerId="LiveId" clId="{A398374A-0378-4AD4-9C26-F696960E7388}" dt="2025-05-08T15:01:59.415" v="301" actId="1036"/>
          <ac:spMkLst>
            <pc:docMk/>
            <pc:sldMk cId="2704173309" sldId="921"/>
            <ac:spMk id="17410" creationId="{4532FAAA-3A0F-4CF3-BD4A-7E5B879733B0}"/>
          </ac:spMkLst>
        </pc:spChg>
      </pc:sldChg>
      <pc:sldChg chg="modSp add mod">
        <pc:chgData name="First Presbyterian Church, Blairstown, NJ" userId="96d466b960cbaa79" providerId="LiveId" clId="{A398374A-0378-4AD4-9C26-F696960E7388}" dt="2025-05-08T15:25:51.550" v="643" actId="404"/>
        <pc:sldMkLst>
          <pc:docMk/>
          <pc:sldMk cId="0" sldId="929"/>
        </pc:sldMkLst>
        <pc:spChg chg="mod">
          <ac:chgData name="First Presbyterian Church, Blairstown, NJ" userId="96d466b960cbaa79" providerId="LiveId" clId="{A398374A-0378-4AD4-9C26-F696960E7388}" dt="2025-05-08T15:25:51.550" v="643" actId="404"/>
          <ac:spMkLst>
            <pc:docMk/>
            <pc:sldMk cId="0" sldId="929"/>
            <ac:spMk id="14338" creationId="{422BB896-85F9-5A1C-49A3-A9866BCAC4C4}"/>
          </ac:spMkLst>
        </pc:spChg>
      </pc:sldChg>
      <pc:sldChg chg="add">
        <pc:chgData name="First Presbyterian Church, Blairstown, NJ" userId="96d466b960cbaa79" providerId="LiveId" clId="{A398374A-0378-4AD4-9C26-F696960E7388}" dt="2025-05-08T15:25:29.032" v="639"/>
        <pc:sldMkLst>
          <pc:docMk/>
          <pc:sldMk cId="0" sldId="930"/>
        </pc:sldMkLst>
      </pc:sldChg>
      <pc:sldChg chg="add">
        <pc:chgData name="First Presbyterian Church, Blairstown, NJ" userId="96d466b960cbaa79" providerId="LiveId" clId="{A398374A-0378-4AD4-9C26-F696960E7388}" dt="2025-05-08T15:25:29.032" v="639"/>
        <pc:sldMkLst>
          <pc:docMk/>
          <pc:sldMk cId="0" sldId="931"/>
        </pc:sldMkLst>
      </pc:sldChg>
      <pc:sldChg chg="add">
        <pc:chgData name="First Presbyterian Church, Blairstown, NJ" userId="96d466b960cbaa79" providerId="LiveId" clId="{A398374A-0378-4AD4-9C26-F696960E7388}" dt="2025-05-08T15:25:29.032" v="639"/>
        <pc:sldMkLst>
          <pc:docMk/>
          <pc:sldMk cId="0" sldId="932"/>
        </pc:sldMkLst>
      </pc:sldChg>
      <pc:sldChg chg="del">
        <pc:chgData name="First Presbyterian Church, Blairstown, NJ" userId="96d466b960cbaa79" providerId="LiveId" clId="{A398374A-0378-4AD4-9C26-F696960E7388}" dt="2025-05-08T15:26:17.133" v="645" actId="47"/>
        <pc:sldMkLst>
          <pc:docMk/>
          <pc:sldMk cId="867813307" sldId="935"/>
        </pc:sldMkLst>
      </pc:sldChg>
      <pc:sldChg chg="modSp mod">
        <pc:chgData name="First Presbyterian Church, Blairstown, NJ" userId="96d466b960cbaa79" providerId="LiveId" clId="{A398374A-0378-4AD4-9C26-F696960E7388}" dt="2025-05-07T19:11:25.710" v="208" actId="6549"/>
        <pc:sldMkLst>
          <pc:docMk/>
          <pc:sldMk cId="1203527857" sldId="939"/>
        </pc:sldMkLst>
        <pc:spChg chg="mod">
          <ac:chgData name="First Presbyterian Church, Blairstown, NJ" userId="96d466b960cbaa79" providerId="LiveId" clId="{A398374A-0378-4AD4-9C26-F696960E7388}" dt="2025-05-07T19:11:25.710" v="208" actId="6549"/>
          <ac:spMkLst>
            <pc:docMk/>
            <pc:sldMk cId="1203527857" sldId="939"/>
            <ac:spMk id="17410" creationId="{4532FAAA-3A0F-4CF3-BD4A-7E5B879733B0}"/>
          </ac:spMkLst>
        </pc:spChg>
      </pc:sldChg>
      <pc:sldChg chg="addSp delSp modSp mod">
        <pc:chgData name="First Presbyterian Church, Blairstown, NJ" userId="96d466b960cbaa79" providerId="LiveId" clId="{A398374A-0378-4AD4-9C26-F696960E7388}" dt="2025-05-08T15:02:57.584" v="343" actId="20577"/>
        <pc:sldMkLst>
          <pc:docMk/>
          <pc:sldMk cId="2984762322" sldId="942"/>
        </pc:sldMkLst>
        <pc:spChg chg="mod">
          <ac:chgData name="First Presbyterian Church, Blairstown, NJ" userId="96d466b960cbaa79" providerId="LiveId" clId="{A398374A-0378-4AD4-9C26-F696960E7388}" dt="2025-05-08T15:02:57.584" v="343" actId="20577"/>
          <ac:spMkLst>
            <pc:docMk/>
            <pc:sldMk cId="2984762322" sldId="942"/>
            <ac:spMk id="20482" creationId="{C80FA143-5C2D-9F78-FA4B-0A8D485387E3}"/>
          </ac:spMkLst>
        </pc:spChg>
        <pc:picChg chg="mod">
          <ac:chgData name="First Presbyterian Church, Blairstown, NJ" userId="96d466b960cbaa79" providerId="LiveId" clId="{A398374A-0378-4AD4-9C26-F696960E7388}" dt="2025-05-07T19:19:06.174" v="255" actId="26606"/>
          <ac:picMkLst>
            <pc:docMk/>
            <pc:sldMk cId="2984762322" sldId="942"/>
            <ac:picMk id="4" creationId="{18FA2EC5-4F84-A17A-1769-D1F39FA9E0CD}"/>
          </ac:picMkLst>
        </pc:picChg>
        <pc:picChg chg="del">
          <ac:chgData name="First Presbyterian Church, Blairstown, NJ" userId="96d466b960cbaa79" providerId="LiveId" clId="{A398374A-0378-4AD4-9C26-F696960E7388}" dt="2025-05-07T19:19:06.174" v="255" actId="26606"/>
          <ac:picMkLst>
            <pc:docMk/>
            <pc:sldMk cId="2984762322" sldId="942"/>
            <ac:picMk id="20515" creationId="{00E47F43-F797-45EA-A343-2BEADF0F1E7D}"/>
          </ac:picMkLst>
        </pc:picChg>
        <pc:picChg chg="add">
          <ac:chgData name="First Presbyterian Church, Blairstown, NJ" userId="96d466b960cbaa79" providerId="LiveId" clId="{A398374A-0378-4AD4-9C26-F696960E7388}" dt="2025-05-07T19:19:06.174" v="255" actId="26606"/>
          <ac:picMkLst>
            <pc:docMk/>
            <pc:sldMk cId="2984762322" sldId="942"/>
            <ac:picMk id="20520" creationId="{B536FA4E-0152-4E27-91DA-0FC22D1846BB}"/>
          </ac:picMkLst>
        </pc:picChg>
      </pc:sldChg>
      <pc:sldChg chg="modSp mod">
        <pc:chgData name="First Presbyterian Church, Blairstown, NJ" userId="96d466b960cbaa79" providerId="LiveId" clId="{A398374A-0378-4AD4-9C26-F696960E7388}" dt="2025-05-07T19:05:49.979" v="133" actId="6549"/>
        <pc:sldMkLst>
          <pc:docMk/>
          <pc:sldMk cId="0" sldId="946"/>
        </pc:sldMkLst>
        <pc:spChg chg="mod">
          <ac:chgData name="First Presbyterian Church, Blairstown, NJ" userId="96d466b960cbaa79" providerId="LiveId" clId="{A398374A-0378-4AD4-9C26-F696960E7388}" dt="2025-05-07T19:05:49.979" v="133" actId="6549"/>
          <ac:spMkLst>
            <pc:docMk/>
            <pc:sldMk cId="0" sldId="946"/>
            <ac:spMk id="8194" creationId="{F31512E2-F393-4D44-A63D-55F78F8B5DAA}"/>
          </ac:spMkLst>
        </pc:spChg>
      </pc:sldChg>
      <pc:sldChg chg="modSp mod">
        <pc:chgData name="First Presbyterian Church, Blairstown, NJ" userId="96d466b960cbaa79" providerId="LiveId" clId="{A398374A-0378-4AD4-9C26-F696960E7388}" dt="2025-05-08T15:55:17.760" v="1044" actId="20577"/>
        <pc:sldMkLst>
          <pc:docMk/>
          <pc:sldMk cId="291126500" sldId="957"/>
        </pc:sldMkLst>
        <pc:spChg chg="mod">
          <ac:chgData name="First Presbyterian Church, Blairstown, NJ" userId="96d466b960cbaa79" providerId="LiveId" clId="{A398374A-0378-4AD4-9C26-F696960E7388}" dt="2025-05-08T15:55:17.760" v="1044" actId="20577"/>
          <ac:spMkLst>
            <pc:docMk/>
            <pc:sldMk cId="291126500" sldId="957"/>
            <ac:spMk id="35842" creationId="{F338187F-6D5D-246A-0226-CE6EE9725A3F}"/>
          </ac:spMkLst>
        </pc:spChg>
      </pc:sldChg>
      <pc:sldChg chg="modSp del mod">
        <pc:chgData name="First Presbyterian Church, Blairstown, NJ" userId="96d466b960cbaa79" providerId="LiveId" clId="{A398374A-0378-4AD4-9C26-F696960E7388}" dt="2025-05-07T19:14:07.439" v="252" actId="47"/>
        <pc:sldMkLst>
          <pc:docMk/>
          <pc:sldMk cId="1888417231" sldId="972"/>
        </pc:sldMkLst>
        <pc:spChg chg="mod">
          <ac:chgData name="First Presbyterian Church, Blairstown, NJ" userId="96d466b960cbaa79" providerId="LiveId" clId="{A398374A-0378-4AD4-9C26-F696960E7388}" dt="2025-05-07T19:13:55.640" v="246" actId="21"/>
          <ac:spMkLst>
            <pc:docMk/>
            <pc:sldMk cId="1888417231" sldId="972"/>
            <ac:spMk id="20482" creationId="{C80FA143-5C2D-9F78-FA4B-0A8D485387E3}"/>
          </ac:spMkLst>
        </pc:spChg>
      </pc:sldChg>
      <pc:sldChg chg="del">
        <pc:chgData name="First Presbyterian Church, Blairstown, NJ" userId="96d466b960cbaa79" providerId="LiveId" clId="{A398374A-0378-4AD4-9C26-F696960E7388}" dt="2025-05-07T19:06:33.554" v="137" actId="47"/>
        <pc:sldMkLst>
          <pc:docMk/>
          <pc:sldMk cId="0" sldId="984"/>
        </pc:sldMkLst>
      </pc:sldChg>
      <pc:sldChg chg="del">
        <pc:chgData name="First Presbyterian Church, Blairstown, NJ" userId="96d466b960cbaa79" providerId="LiveId" clId="{A398374A-0378-4AD4-9C26-F696960E7388}" dt="2025-05-08T15:26:26.252" v="646" actId="47"/>
        <pc:sldMkLst>
          <pc:docMk/>
          <pc:sldMk cId="3319086001" sldId="1059"/>
        </pc:sldMkLst>
      </pc:sldChg>
      <pc:sldChg chg="add">
        <pc:chgData name="First Presbyterian Church, Blairstown, NJ" userId="96d466b960cbaa79" providerId="LiveId" clId="{A398374A-0378-4AD4-9C26-F696960E7388}" dt="2025-05-07T19:06:42.405" v="138"/>
        <pc:sldMkLst>
          <pc:docMk/>
          <pc:sldMk cId="0" sldId="1149"/>
        </pc:sldMkLst>
      </pc:sldChg>
      <pc:sldChg chg="modSp mod">
        <pc:chgData name="First Presbyterian Church, Blairstown, NJ" userId="96d466b960cbaa79" providerId="LiveId" clId="{A398374A-0378-4AD4-9C26-F696960E7388}" dt="2025-05-08T17:27:24.541" v="1092" actId="1076"/>
        <pc:sldMkLst>
          <pc:docMk/>
          <pc:sldMk cId="1270806817" sldId="1187"/>
        </pc:sldMkLst>
        <pc:spChg chg="mod">
          <ac:chgData name="First Presbyterian Church, Blairstown, NJ" userId="96d466b960cbaa79" providerId="LiveId" clId="{A398374A-0378-4AD4-9C26-F696960E7388}" dt="2025-05-08T17:27:24.541" v="1092" actId="1076"/>
          <ac:spMkLst>
            <pc:docMk/>
            <pc:sldMk cId="1270806817" sldId="1187"/>
            <ac:spMk id="82948" creationId="{398E00B3-AF19-AFE8-05F2-D28C0BE74F6E}"/>
          </ac:spMkLst>
        </pc:spChg>
      </pc:sldChg>
      <pc:sldChg chg="modSp mod">
        <pc:chgData name="First Presbyterian Church, Blairstown, NJ" userId="96d466b960cbaa79" providerId="LiveId" clId="{A398374A-0378-4AD4-9C26-F696960E7388}" dt="2025-05-07T19:09:23.737" v="179" actId="6549"/>
        <pc:sldMkLst>
          <pc:docMk/>
          <pc:sldMk cId="3350423130" sldId="1201"/>
        </pc:sldMkLst>
        <pc:spChg chg="mod">
          <ac:chgData name="First Presbyterian Church, Blairstown, NJ" userId="96d466b960cbaa79" providerId="LiveId" clId="{A398374A-0378-4AD4-9C26-F696960E7388}" dt="2025-05-07T19:09:23.737" v="179" actId="6549"/>
          <ac:spMkLst>
            <pc:docMk/>
            <pc:sldMk cId="3350423130" sldId="1201"/>
            <ac:spMk id="17410" creationId="{B98098F5-6883-27FA-90CE-275659CBB152}"/>
          </ac:spMkLst>
        </pc:spChg>
      </pc:sldChg>
      <pc:sldChg chg="modSp mod">
        <pc:chgData name="First Presbyterian Church, Blairstown, NJ" userId="96d466b960cbaa79" providerId="LiveId" clId="{A398374A-0378-4AD4-9C26-F696960E7388}" dt="2025-05-07T19:03:16.129" v="93" actId="6549"/>
        <pc:sldMkLst>
          <pc:docMk/>
          <pc:sldMk cId="4277881834" sldId="1203"/>
        </pc:sldMkLst>
        <pc:spChg chg="mod">
          <ac:chgData name="First Presbyterian Church, Blairstown, NJ" userId="96d466b960cbaa79" providerId="LiveId" clId="{A398374A-0378-4AD4-9C26-F696960E7388}" dt="2025-05-07T19:03:16.129" v="93" actId="6549"/>
          <ac:spMkLst>
            <pc:docMk/>
            <pc:sldMk cId="4277881834" sldId="1203"/>
            <ac:spMk id="14338" creationId="{8E0A28C8-D799-7872-2DF2-814769D0B059}"/>
          </ac:spMkLst>
        </pc:spChg>
      </pc:sldChg>
      <pc:sldChg chg="modSp mod">
        <pc:chgData name="First Presbyterian Church, Blairstown, NJ" userId="96d466b960cbaa79" providerId="LiveId" clId="{A398374A-0378-4AD4-9C26-F696960E7388}" dt="2025-05-07T19:11:57.140" v="212" actId="20577"/>
        <pc:sldMkLst>
          <pc:docMk/>
          <pc:sldMk cId="2782983025" sldId="1208"/>
        </pc:sldMkLst>
        <pc:spChg chg="mod">
          <ac:chgData name="First Presbyterian Church, Blairstown, NJ" userId="96d466b960cbaa79" providerId="LiveId" clId="{A398374A-0378-4AD4-9C26-F696960E7388}" dt="2025-05-07T19:11:57.140" v="212" actId="20577"/>
          <ac:spMkLst>
            <pc:docMk/>
            <pc:sldMk cId="2782983025" sldId="1208"/>
            <ac:spMk id="17410" creationId="{C979CAB0-7EF1-EA9C-E38B-257102F3A4CC}"/>
          </ac:spMkLst>
        </pc:spChg>
      </pc:sldChg>
      <pc:sldChg chg="modSp mod">
        <pc:chgData name="First Presbyterian Church, Blairstown, NJ" userId="96d466b960cbaa79" providerId="LiveId" clId="{A398374A-0378-4AD4-9C26-F696960E7388}" dt="2025-05-07T19:12:29.425" v="221" actId="20577"/>
        <pc:sldMkLst>
          <pc:docMk/>
          <pc:sldMk cId="498920484" sldId="1209"/>
        </pc:sldMkLst>
        <pc:spChg chg="mod">
          <ac:chgData name="First Presbyterian Church, Blairstown, NJ" userId="96d466b960cbaa79" providerId="LiveId" clId="{A398374A-0378-4AD4-9C26-F696960E7388}" dt="2025-05-07T19:12:29.425" v="221" actId="20577"/>
          <ac:spMkLst>
            <pc:docMk/>
            <pc:sldMk cId="498920484" sldId="1209"/>
            <ac:spMk id="17410" creationId="{E0CDE5B4-0614-B220-92E9-6B3AA36C32F4}"/>
          </ac:spMkLst>
        </pc:spChg>
      </pc:sldChg>
      <pc:sldChg chg="del">
        <pc:chgData name="First Presbyterian Church, Blairstown, NJ" userId="96d466b960cbaa79" providerId="LiveId" clId="{A398374A-0378-4AD4-9C26-F696960E7388}" dt="2025-05-08T15:26:26.252" v="646" actId="47"/>
        <pc:sldMkLst>
          <pc:docMk/>
          <pc:sldMk cId="47864230" sldId="1214"/>
        </pc:sldMkLst>
      </pc:sldChg>
      <pc:sldChg chg="modSp add mod">
        <pc:chgData name="First Presbyterian Church, Blairstown, NJ" userId="96d466b960cbaa79" providerId="LiveId" clId="{A398374A-0378-4AD4-9C26-F696960E7388}" dt="2025-05-07T19:01:37.305" v="69" actId="6549"/>
        <pc:sldMkLst>
          <pc:docMk/>
          <pc:sldMk cId="1048193083" sldId="1215"/>
        </pc:sldMkLst>
        <pc:spChg chg="mod">
          <ac:chgData name="First Presbyterian Church, Blairstown, NJ" userId="96d466b960cbaa79" providerId="LiveId" clId="{A398374A-0378-4AD4-9C26-F696960E7388}" dt="2025-05-07T19:01:37.305" v="69" actId="6549"/>
          <ac:spMkLst>
            <pc:docMk/>
            <pc:sldMk cId="1048193083" sldId="1215"/>
            <ac:spMk id="7170" creationId="{549B5247-4131-A09A-20A8-D52DEA972BA4}"/>
          </ac:spMkLst>
        </pc:spChg>
      </pc:sldChg>
      <pc:sldChg chg="modSp add mod">
        <pc:chgData name="First Presbyterian Church, Blairstown, NJ" userId="96d466b960cbaa79" providerId="LiveId" clId="{A398374A-0378-4AD4-9C26-F696960E7388}" dt="2025-05-07T19:01:48.495" v="72" actId="14100"/>
        <pc:sldMkLst>
          <pc:docMk/>
          <pc:sldMk cId="847761247" sldId="1216"/>
        </pc:sldMkLst>
        <pc:spChg chg="mod">
          <ac:chgData name="First Presbyterian Church, Blairstown, NJ" userId="96d466b960cbaa79" providerId="LiveId" clId="{A398374A-0378-4AD4-9C26-F696960E7388}" dt="2025-05-07T19:01:48.495" v="72" actId="14100"/>
          <ac:spMkLst>
            <pc:docMk/>
            <pc:sldMk cId="847761247" sldId="1216"/>
            <ac:spMk id="7170" creationId="{25B19E2F-1940-EF94-5388-F11CE49087D5}"/>
          </ac:spMkLst>
        </pc:spChg>
      </pc:sldChg>
      <pc:sldChg chg="add del">
        <pc:chgData name="First Presbyterian Church, Blairstown, NJ" userId="96d466b960cbaa79" providerId="LiveId" clId="{A398374A-0378-4AD4-9C26-F696960E7388}" dt="2025-05-07T19:00:09.611" v="41"/>
        <pc:sldMkLst>
          <pc:docMk/>
          <pc:sldMk cId="2704047276" sldId="1216"/>
        </pc:sldMkLst>
      </pc:sldChg>
      <pc:sldChg chg="modSp add mod">
        <pc:chgData name="First Presbyterian Church, Blairstown, NJ" userId="96d466b960cbaa79" providerId="LiveId" clId="{A398374A-0378-4AD4-9C26-F696960E7388}" dt="2025-05-07T19:03:30.976" v="98" actId="20577"/>
        <pc:sldMkLst>
          <pc:docMk/>
          <pc:sldMk cId="4280387213" sldId="1217"/>
        </pc:sldMkLst>
        <pc:spChg chg="mod">
          <ac:chgData name="First Presbyterian Church, Blairstown, NJ" userId="96d466b960cbaa79" providerId="LiveId" clId="{A398374A-0378-4AD4-9C26-F696960E7388}" dt="2025-05-07T19:03:30.976" v="98" actId="20577"/>
          <ac:spMkLst>
            <pc:docMk/>
            <pc:sldMk cId="4280387213" sldId="1217"/>
            <ac:spMk id="14338" creationId="{61752CE4-4A84-452F-34D1-1C1DEC187BDD}"/>
          </ac:spMkLst>
        </pc:spChg>
      </pc:sldChg>
      <pc:sldChg chg="delSp add setBg delDesignElem">
        <pc:chgData name="First Presbyterian Church, Blairstown, NJ" userId="96d466b960cbaa79" providerId="LiveId" clId="{A398374A-0378-4AD4-9C26-F696960E7388}" dt="2025-05-07T19:06:28.220" v="135"/>
        <pc:sldMkLst>
          <pc:docMk/>
          <pc:sldMk cId="3345184928" sldId="1218"/>
        </pc:sldMkLst>
        <pc:picChg chg="del">
          <ac:chgData name="First Presbyterian Church, Blairstown, NJ" userId="96d466b960cbaa79" providerId="LiveId" clId="{A398374A-0378-4AD4-9C26-F696960E7388}" dt="2025-05-07T19:06:28.220" v="135"/>
          <ac:picMkLst>
            <pc:docMk/>
            <pc:sldMk cId="3345184928" sldId="1218"/>
            <ac:picMk id="11271" creationId="{7724A564-BE2C-4188-AA55-E1F8840FFB13}"/>
          </ac:picMkLst>
        </pc:picChg>
      </pc:sldChg>
      <pc:sldChg chg="add">
        <pc:chgData name="First Presbyterian Church, Blairstown, NJ" userId="96d466b960cbaa79" providerId="LiveId" clId="{A398374A-0378-4AD4-9C26-F696960E7388}" dt="2025-05-07T19:06:28.220" v="135"/>
        <pc:sldMkLst>
          <pc:docMk/>
          <pc:sldMk cId="0" sldId="1219"/>
        </pc:sldMkLst>
      </pc:sldChg>
      <pc:sldChg chg="modSp add mod">
        <pc:chgData name="First Presbyterian Church, Blairstown, NJ" userId="96d466b960cbaa79" providerId="LiveId" clId="{A398374A-0378-4AD4-9C26-F696960E7388}" dt="2025-05-07T19:09:31.330" v="191" actId="20577"/>
        <pc:sldMkLst>
          <pc:docMk/>
          <pc:sldMk cId="3797202164" sldId="1220"/>
        </pc:sldMkLst>
        <pc:spChg chg="mod">
          <ac:chgData name="First Presbyterian Church, Blairstown, NJ" userId="96d466b960cbaa79" providerId="LiveId" clId="{A398374A-0378-4AD4-9C26-F696960E7388}" dt="2025-05-07T19:09:31.330" v="191" actId="20577"/>
          <ac:spMkLst>
            <pc:docMk/>
            <pc:sldMk cId="3797202164" sldId="1220"/>
            <ac:spMk id="17410" creationId="{0D9C1AC0-1BFE-9DC0-16A4-A3F457E99F21}"/>
          </ac:spMkLst>
        </pc:spChg>
      </pc:sldChg>
      <pc:sldChg chg="modSp add mod">
        <pc:chgData name="First Presbyterian Church, Blairstown, NJ" userId="96d466b960cbaa79" providerId="LiveId" clId="{A398374A-0378-4AD4-9C26-F696960E7388}" dt="2025-05-07T19:12:51.993" v="232" actId="20577"/>
        <pc:sldMkLst>
          <pc:docMk/>
          <pc:sldMk cId="3110230373" sldId="1221"/>
        </pc:sldMkLst>
        <pc:spChg chg="mod">
          <ac:chgData name="First Presbyterian Church, Blairstown, NJ" userId="96d466b960cbaa79" providerId="LiveId" clId="{A398374A-0378-4AD4-9C26-F696960E7388}" dt="2025-05-07T19:12:51.993" v="232" actId="20577"/>
          <ac:spMkLst>
            <pc:docMk/>
            <pc:sldMk cId="3110230373" sldId="1221"/>
            <ac:spMk id="17410" creationId="{74C376E4-206A-E67C-8050-22B226736CD1}"/>
          </ac:spMkLst>
        </pc:spChg>
      </pc:sldChg>
      <pc:sldChg chg="modSp add mod">
        <pc:chgData name="First Presbyterian Church, Blairstown, NJ" userId="96d466b960cbaa79" providerId="LiveId" clId="{A398374A-0378-4AD4-9C26-F696960E7388}" dt="2025-05-07T19:12:55.509" v="233" actId="6549"/>
        <pc:sldMkLst>
          <pc:docMk/>
          <pc:sldMk cId="505323401" sldId="1222"/>
        </pc:sldMkLst>
        <pc:spChg chg="mod">
          <ac:chgData name="First Presbyterian Church, Blairstown, NJ" userId="96d466b960cbaa79" providerId="LiveId" clId="{A398374A-0378-4AD4-9C26-F696960E7388}" dt="2025-05-07T19:12:55.509" v="233" actId="6549"/>
          <ac:spMkLst>
            <pc:docMk/>
            <pc:sldMk cId="505323401" sldId="1222"/>
            <ac:spMk id="17410" creationId="{6CB36055-1628-B49F-4037-1EDA6F5A3345}"/>
          </ac:spMkLst>
        </pc:spChg>
      </pc:sldChg>
      <pc:sldChg chg="delSp modSp add mod setBg delDesignElem">
        <pc:chgData name="First Presbyterian Church, Blairstown, NJ" userId="96d466b960cbaa79" providerId="LiveId" clId="{A398374A-0378-4AD4-9C26-F696960E7388}" dt="2025-05-08T15:02:21.722" v="303" actId="20577"/>
        <pc:sldMkLst>
          <pc:docMk/>
          <pc:sldMk cId="3162613576" sldId="1223"/>
        </pc:sldMkLst>
        <pc:spChg chg="mod">
          <ac:chgData name="First Presbyterian Church, Blairstown, NJ" userId="96d466b960cbaa79" providerId="LiveId" clId="{A398374A-0378-4AD4-9C26-F696960E7388}" dt="2025-05-08T15:02:21.722" v="303" actId="20577"/>
          <ac:spMkLst>
            <pc:docMk/>
            <pc:sldMk cId="3162613576" sldId="1223"/>
            <ac:spMk id="20482" creationId="{C80FA143-5C2D-9F78-FA4B-0A8D485387E3}"/>
          </ac:spMkLst>
        </pc:spChg>
        <pc:picChg chg="del">
          <ac:chgData name="First Presbyterian Church, Blairstown, NJ" userId="96d466b960cbaa79" providerId="LiveId" clId="{A398374A-0378-4AD4-9C26-F696960E7388}" dt="2025-05-07T19:13:49.456" v="245"/>
          <ac:picMkLst>
            <pc:docMk/>
            <pc:sldMk cId="3162613576" sldId="1223"/>
            <ac:picMk id="20489" creationId="{16FEE966-4C66-49A2-9528-AFC500F50305}"/>
          </ac:picMkLst>
        </pc:picChg>
      </pc:sldChg>
      <pc:sldChg chg="modSp add mod">
        <pc:chgData name="First Presbyterian Church, Blairstown, NJ" userId="96d466b960cbaa79" providerId="LiveId" clId="{A398374A-0378-4AD4-9C26-F696960E7388}" dt="2025-05-08T15:07:58.493" v="468" actId="6549"/>
        <pc:sldMkLst>
          <pc:docMk/>
          <pc:sldMk cId="504048425" sldId="1224"/>
        </pc:sldMkLst>
        <pc:spChg chg="mod">
          <ac:chgData name="First Presbyterian Church, Blairstown, NJ" userId="96d466b960cbaa79" providerId="LiveId" clId="{A398374A-0378-4AD4-9C26-F696960E7388}" dt="2025-05-08T15:07:58.493" v="468" actId="6549"/>
          <ac:spMkLst>
            <pc:docMk/>
            <pc:sldMk cId="504048425" sldId="1224"/>
            <ac:spMk id="3" creationId="{34398431-159A-BBB1-4ABD-1DE2CC282B05}"/>
          </ac:spMkLst>
        </pc:spChg>
      </pc:sldChg>
      <pc:sldChg chg="delSp modSp add mod">
        <pc:chgData name="First Presbyterian Church, Blairstown, NJ" userId="96d466b960cbaa79" providerId="LiveId" clId="{A398374A-0378-4AD4-9C26-F696960E7388}" dt="2025-05-08T20:10:07.243" v="1175" actId="403"/>
        <pc:sldMkLst>
          <pc:docMk/>
          <pc:sldMk cId="3881375414" sldId="1225"/>
        </pc:sldMkLst>
        <pc:spChg chg="del">
          <ac:chgData name="First Presbyterian Church, Blairstown, NJ" userId="96d466b960cbaa79" providerId="LiveId" clId="{A398374A-0378-4AD4-9C26-F696960E7388}" dt="2025-05-08T15:22:03.368" v="616" actId="478"/>
          <ac:spMkLst>
            <pc:docMk/>
            <pc:sldMk cId="3881375414" sldId="1225"/>
            <ac:spMk id="2" creationId="{3B6B0F93-0582-35A8-277B-6FE709D57238}"/>
          </ac:spMkLst>
        </pc:spChg>
        <pc:spChg chg="mod">
          <ac:chgData name="First Presbyterian Church, Blairstown, NJ" userId="96d466b960cbaa79" providerId="LiveId" clId="{A398374A-0378-4AD4-9C26-F696960E7388}" dt="2025-05-08T20:10:07.243" v="1175" actId="403"/>
          <ac:spMkLst>
            <pc:docMk/>
            <pc:sldMk cId="3881375414" sldId="1225"/>
            <ac:spMk id="3" creationId="{51F3FD69-2FB1-1C43-72B7-7530D61747A8}"/>
          </ac:spMkLst>
        </pc:spChg>
        <pc:graphicFrameChg chg="del">
          <ac:chgData name="First Presbyterian Church, Blairstown, NJ" userId="96d466b960cbaa79" providerId="LiveId" clId="{A398374A-0378-4AD4-9C26-F696960E7388}" dt="2025-05-08T15:18:00.881" v="558" actId="478"/>
          <ac:graphicFrameMkLst>
            <pc:docMk/>
            <pc:sldMk cId="3881375414" sldId="1225"/>
            <ac:graphicFrameMk id="4" creationId="{75F58F2A-EE3F-A6E5-2020-9338D2637ED7}"/>
          </ac:graphicFrameMkLst>
        </pc:graphicFrameChg>
      </pc:sldChg>
      <pc:sldChg chg="modSp add mod">
        <pc:chgData name="First Presbyterian Church, Blairstown, NJ" userId="96d466b960cbaa79" providerId="LiveId" clId="{A398374A-0378-4AD4-9C26-F696960E7388}" dt="2025-05-08T20:11:00.503" v="1180"/>
        <pc:sldMkLst>
          <pc:docMk/>
          <pc:sldMk cId="1849613751" sldId="1226"/>
        </pc:sldMkLst>
        <pc:spChg chg="mod">
          <ac:chgData name="First Presbyterian Church, Blairstown, NJ" userId="96d466b960cbaa79" providerId="LiveId" clId="{A398374A-0378-4AD4-9C26-F696960E7388}" dt="2025-05-08T20:11:00.503" v="1180"/>
          <ac:spMkLst>
            <pc:docMk/>
            <pc:sldMk cId="1849613751" sldId="1226"/>
            <ac:spMk id="3" creationId="{714EC64F-8F4E-AC93-9B38-54C598D7A53B}"/>
          </ac:spMkLst>
        </pc:spChg>
      </pc:sldChg>
      <pc:sldChg chg="modSp add mod">
        <pc:chgData name="First Presbyterian Church, Blairstown, NJ" userId="96d466b960cbaa79" providerId="LiveId" clId="{A398374A-0378-4AD4-9C26-F696960E7388}" dt="2025-05-08T15:55:29.343" v="1046" actId="20577"/>
        <pc:sldMkLst>
          <pc:docMk/>
          <pc:sldMk cId="2336207441" sldId="1227"/>
        </pc:sldMkLst>
        <pc:spChg chg="mod">
          <ac:chgData name="First Presbyterian Church, Blairstown, NJ" userId="96d466b960cbaa79" providerId="LiveId" clId="{A398374A-0378-4AD4-9C26-F696960E7388}" dt="2025-05-08T15:55:29.343" v="1046" actId="20577"/>
          <ac:spMkLst>
            <pc:docMk/>
            <pc:sldMk cId="2336207441" sldId="1227"/>
            <ac:spMk id="35842" creationId="{CC705E04-040B-5117-0AA0-8300ED775CAA}"/>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6018" name="Rectangle 2">
            <a:extLst>
              <a:ext uri="{FF2B5EF4-FFF2-40B4-BE49-F238E27FC236}">
                <a16:creationId xmlns:a16="http://schemas.microsoft.com/office/drawing/2014/main" id="{95345409-788C-4CEB-80BF-7FCD2CFF4A10}"/>
              </a:ext>
            </a:extLst>
          </p:cNvPr>
          <p:cNvSpPr>
            <a:spLocks noGrp="1" noChangeArrowheads="1"/>
          </p:cNvSpPr>
          <p:nvPr>
            <p:ph type="hdr" sz="quarter"/>
          </p:nvPr>
        </p:nvSpPr>
        <p:spPr bwMode="auto">
          <a:xfrm>
            <a:off x="0" y="0"/>
            <a:ext cx="4030663"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17" tIns="46009" rIns="92017" bIns="46009" numCol="1" anchor="t" anchorCtr="0" compatLnSpc="1">
            <a:prstTxWarp prst="textNoShape">
              <a:avLst/>
            </a:prstTxWarp>
          </a:bodyPr>
          <a:lstStyle>
            <a:lvl1pPr defTabSz="918784">
              <a:defRPr sz="1300" b="0">
                <a:latin typeface="Arial" charset="0"/>
                <a:cs typeface="Arial" charset="0"/>
              </a:defRPr>
            </a:lvl1pPr>
          </a:lstStyle>
          <a:p>
            <a:pPr>
              <a:defRPr/>
            </a:pPr>
            <a:endParaRPr lang="en-US"/>
          </a:p>
        </p:txBody>
      </p:sp>
      <p:sp>
        <p:nvSpPr>
          <p:cNvPr id="86019" name="Rectangle 3">
            <a:extLst>
              <a:ext uri="{FF2B5EF4-FFF2-40B4-BE49-F238E27FC236}">
                <a16:creationId xmlns:a16="http://schemas.microsoft.com/office/drawing/2014/main" id="{A0EFEBAB-8391-4033-B415-84AA62A3E39B}"/>
              </a:ext>
            </a:extLst>
          </p:cNvPr>
          <p:cNvSpPr>
            <a:spLocks noGrp="1" noChangeArrowheads="1"/>
          </p:cNvSpPr>
          <p:nvPr>
            <p:ph type="dt" sz="quarter" idx="1"/>
          </p:nvPr>
        </p:nvSpPr>
        <p:spPr bwMode="auto">
          <a:xfrm>
            <a:off x="5264150" y="0"/>
            <a:ext cx="4030663"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17" tIns="46009" rIns="92017" bIns="46009" numCol="1" anchor="t" anchorCtr="0" compatLnSpc="1">
            <a:prstTxWarp prst="textNoShape">
              <a:avLst/>
            </a:prstTxWarp>
          </a:bodyPr>
          <a:lstStyle>
            <a:lvl1pPr algn="r" defTabSz="918784">
              <a:defRPr sz="1300" b="0">
                <a:latin typeface="Arial" charset="0"/>
                <a:cs typeface="Arial" charset="0"/>
              </a:defRPr>
            </a:lvl1pPr>
          </a:lstStyle>
          <a:p>
            <a:pPr>
              <a:defRPr/>
            </a:pPr>
            <a:endParaRPr lang="en-US"/>
          </a:p>
        </p:txBody>
      </p:sp>
      <p:sp>
        <p:nvSpPr>
          <p:cNvPr id="86020" name="Rectangle 4">
            <a:extLst>
              <a:ext uri="{FF2B5EF4-FFF2-40B4-BE49-F238E27FC236}">
                <a16:creationId xmlns:a16="http://schemas.microsoft.com/office/drawing/2014/main" id="{7D82E61B-ACBC-4CFB-8D8F-97F24CBE6D77}"/>
              </a:ext>
            </a:extLst>
          </p:cNvPr>
          <p:cNvSpPr>
            <a:spLocks noGrp="1" noChangeArrowheads="1"/>
          </p:cNvSpPr>
          <p:nvPr>
            <p:ph type="ftr" sz="quarter" idx="2"/>
          </p:nvPr>
        </p:nvSpPr>
        <p:spPr bwMode="auto">
          <a:xfrm>
            <a:off x="0" y="6657975"/>
            <a:ext cx="4030663"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17" tIns="46009" rIns="92017" bIns="46009" numCol="1" anchor="b" anchorCtr="0" compatLnSpc="1">
            <a:prstTxWarp prst="textNoShape">
              <a:avLst/>
            </a:prstTxWarp>
          </a:bodyPr>
          <a:lstStyle>
            <a:lvl1pPr defTabSz="918784">
              <a:defRPr sz="1300" b="0">
                <a:latin typeface="Arial" charset="0"/>
                <a:cs typeface="Arial" charset="0"/>
              </a:defRPr>
            </a:lvl1pPr>
          </a:lstStyle>
          <a:p>
            <a:pPr>
              <a:defRPr/>
            </a:pPr>
            <a:endParaRPr lang="en-US"/>
          </a:p>
        </p:txBody>
      </p:sp>
      <p:sp>
        <p:nvSpPr>
          <p:cNvPr id="86021" name="Rectangle 5">
            <a:extLst>
              <a:ext uri="{FF2B5EF4-FFF2-40B4-BE49-F238E27FC236}">
                <a16:creationId xmlns:a16="http://schemas.microsoft.com/office/drawing/2014/main" id="{0CBA459D-143F-42B0-8169-C80439DE9576}"/>
              </a:ext>
            </a:extLst>
          </p:cNvPr>
          <p:cNvSpPr>
            <a:spLocks noGrp="1" noChangeArrowheads="1"/>
          </p:cNvSpPr>
          <p:nvPr>
            <p:ph type="sldNum" sz="quarter" idx="3"/>
          </p:nvPr>
        </p:nvSpPr>
        <p:spPr bwMode="auto">
          <a:xfrm>
            <a:off x="5264150" y="6657975"/>
            <a:ext cx="4030663"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17" tIns="46009" rIns="92017" bIns="46009" numCol="1" anchor="b" anchorCtr="0" compatLnSpc="1">
            <a:prstTxWarp prst="textNoShape">
              <a:avLst/>
            </a:prstTxWarp>
          </a:bodyPr>
          <a:lstStyle>
            <a:lvl1pPr algn="r" defTabSz="917575">
              <a:defRPr sz="1300" b="0">
                <a:latin typeface="Arial" panose="020B0604020202020204" pitchFamily="34" charset="0"/>
              </a:defRPr>
            </a:lvl1pPr>
          </a:lstStyle>
          <a:p>
            <a:fld id="{8949C558-9695-47A0-B5D7-90E8B2F89EBC}" type="slidenum">
              <a:rPr lang="en-US" altLang="en-US"/>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7346" name="Rectangle 2">
            <a:extLst>
              <a:ext uri="{FF2B5EF4-FFF2-40B4-BE49-F238E27FC236}">
                <a16:creationId xmlns:a16="http://schemas.microsoft.com/office/drawing/2014/main" id="{C64A5BE3-ECA7-4A7B-9028-E48DA4087423}"/>
              </a:ext>
            </a:extLst>
          </p:cNvPr>
          <p:cNvSpPr>
            <a:spLocks noGrp="1" noChangeArrowheads="1"/>
          </p:cNvSpPr>
          <p:nvPr>
            <p:ph type="hdr" sz="quarter"/>
          </p:nvPr>
        </p:nvSpPr>
        <p:spPr bwMode="auto">
          <a:xfrm>
            <a:off x="0" y="0"/>
            <a:ext cx="4030663" cy="35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683" tIns="46342" rIns="92683" bIns="46342" numCol="1" anchor="t" anchorCtr="0" compatLnSpc="1">
            <a:prstTxWarp prst="textNoShape">
              <a:avLst/>
            </a:prstTxWarp>
          </a:bodyPr>
          <a:lstStyle>
            <a:lvl1pPr eaLnBrk="0" hangingPunct="0">
              <a:defRPr sz="1200" b="0">
                <a:cs typeface="Arial" charset="0"/>
              </a:defRPr>
            </a:lvl1pPr>
          </a:lstStyle>
          <a:p>
            <a:pPr>
              <a:defRPr/>
            </a:pPr>
            <a:endParaRPr lang="en-US"/>
          </a:p>
        </p:txBody>
      </p:sp>
      <p:sp>
        <p:nvSpPr>
          <p:cNvPr id="57347" name="Rectangle 3">
            <a:extLst>
              <a:ext uri="{FF2B5EF4-FFF2-40B4-BE49-F238E27FC236}">
                <a16:creationId xmlns:a16="http://schemas.microsoft.com/office/drawing/2014/main" id="{E504145B-5023-482A-BB0E-CFF1852B3C9D}"/>
              </a:ext>
            </a:extLst>
          </p:cNvPr>
          <p:cNvSpPr>
            <a:spLocks noGrp="1" noChangeArrowheads="1"/>
          </p:cNvSpPr>
          <p:nvPr>
            <p:ph type="dt" idx="1"/>
          </p:nvPr>
        </p:nvSpPr>
        <p:spPr bwMode="auto">
          <a:xfrm>
            <a:off x="5265738" y="0"/>
            <a:ext cx="4029075" cy="35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683" tIns="46342" rIns="92683" bIns="46342" numCol="1" anchor="t" anchorCtr="0" compatLnSpc="1">
            <a:prstTxWarp prst="textNoShape">
              <a:avLst/>
            </a:prstTxWarp>
          </a:bodyPr>
          <a:lstStyle>
            <a:lvl1pPr algn="r" eaLnBrk="0" hangingPunct="0">
              <a:defRPr sz="1200" b="0">
                <a:cs typeface="Arial" charset="0"/>
              </a:defRPr>
            </a:lvl1pPr>
          </a:lstStyle>
          <a:p>
            <a:pPr>
              <a:defRPr/>
            </a:pPr>
            <a:fld id="{D2560A9F-3D58-4725-A9CC-6CE926D7E376}" type="datetimeFigureOut">
              <a:rPr lang="en-US"/>
              <a:pPr>
                <a:defRPr/>
              </a:pPr>
              <a:t>05/08/2025</a:t>
            </a:fld>
            <a:endParaRPr lang="en-US" dirty="0"/>
          </a:p>
        </p:txBody>
      </p:sp>
      <p:sp>
        <p:nvSpPr>
          <p:cNvPr id="39940" name="Rectangle 4">
            <a:extLst>
              <a:ext uri="{FF2B5EF4-FFF2-40B4-BE49-F238E27FC236}">
                <a16:creationId xmlns:a16="http://schemas.microsoft.com/office/drawing/2014/main" id="{592DE60C-5AB4-4825-8ED3-F1F171847563}"/>
              </a:ext>
            </a:extLst>
          </p:cNvPr>
          <p:cNvSpPr>
            <a:spLocks noGrp="1" noRot="1" noChangeAspect="1" noChangeArrowheads="1" noTextEdit="1"/>
          </p:cNvSpPr>
          <p:nvPr>
            <p:ph type="sldImg" idx="2"/>
          </p:nvPr>
        </p:nvSpPr>
        <p:spPr bwMode="auto">
          <a:xfrm>
            <a:off x="2895600" y="525463"/>
            <a:ext cx="3505200" cy="26289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7349" name="Rectangle 5">
            <a:extLst>
              <a:ext uri="{FF2B5EF4-FFF2-40B4-BE49-F238E27FC236}">
                <a16:creationId xmlns:a16="http://schemas.microsoft.com/office/drawing/2014/main" id="{3C96E1F5-6C78-4069-AE05-0F88114B5BE0}"/>
              </a:ext>
            </a:extLst>
          </p:cNvPr>
          <p:cNvSpPr>
            <a:spLocks noGrp="1" noChangeArrowheads="1"/>
          </p:cNvSpPr>
          <p:nvPr>
            <p:ph type="body" sz="quarter" idx="3"/>
          </p:nvPr>
        </p:nvSpPr>
        <p:spPr bwMode="auto">
          <a:xfrm>
            <a:off x="928688" y="3330575"/>
            <a:ext cx="7439025" cy="3154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683" tIns="46342" rIns="92683" bIns="46342"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7350" name="Rectangle 6">
            <a:extLst>
              <a:ext uri="{FF2B5EF4-FFF2-40B4-BE49-F238E27FC236}">
                <a16:creationId xmlns:a16="http://schemas.microsoft.com/office/drawing/2014/main" id="{C59122AF-A62E-4C94-B22A-9F9A8960E0A2}"/>
              </a:ext>
            </a:extLst>
          </p:cNvPr>
          <p:cNvSpPr>
            <a:spLocks noGrp="1" noChangeArrowheads="1"/>
          </p:cNvSpPr>
          <p:nvPr>
            <p:ph type="ftr" sz="quarter" idx="4"/>
          </p:nvPr>
        </p:nvSpPr>
        <p:spPr bwMode="auto">
          <a:xfrm>
            <a:off x="0" y="6657975"/>
            <a:ext cx="4030663" cy="35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683" tIns="46342" rIns="92683" bIns="46342" numCol="1" anchor="b" anchorCtr="0" compatLnSpc="1">
            <a:prstTxWarp prst="textNoShape">
              <a:avLst/>
            </a:prstTxWarp>
          </a:bodyPr>
          <a:lstStyle>
            <a:lvl1pPr eaLnBrk="0" hangingPunct="0">
              <a:defRPr sz="1200" b="0">
                <a:cs typeface="Arial" charset="0"/>
              </a:defRPr>
            </a:lvl1pPr>
          </a:lstStyle>
          <a:p>
            <a:pPr>
              <a:defRPr/>
            </a:pPr>
            <a:endParaRPr lang="en-US"/>
          </a:p>
        </p:txBody>
      </p:sp>
      <p:sp>
        <p:nvSpPr>
          <p:cNvPr id="57351" name="Rectangle 7">
            <a:extLst>
              <a:ext uri="{FF2B5EF4-FFF2-40B4-BE49-F238E27FC236}">
                <a16:creationId xmlns:a16="http://schemas.microsoft.com/office/drawing/2014/main" id="{3A67A980-A14A-4639-A830-12872F1ACD63}"/>
              </a:ext>
            </a:extLst>
          </p:cNvPr>
          <p:cNvSpPr>
            <a:spLocks noGrp="1" noChangeArrowheads="1"/>
          </p:cNvSpPr>
          <p:nvPr>
            <p:ph type="sldNum" sz="quarter" idx="5"/>
          </p:nvPr>
        </p:nvSpPr>
        <p:spPr bwMode="auto">
          <a:xfrm>
            <a:off x="5265738" y="6657975"/>
            <a:ext cx="4029075" cy="35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683" tIns="46342" rIns="92683" bIns="46342" numCol="1" anchor="b" anchorCtr="0" compatLnSpc="1">
            <a:prstTxWarp prst="textNoShape">
              <a:avLst/>
            </a:prstTxWarp>
          </a:bodyPr>
          <a:lstStyle>
            <a:lvl1pPr algn="r" eaLnBrk="0" hangingPunct="0">
              <a:defRPr sz="1200" b="0"/>
            </a:lvl1pPr>
          </a:lstStyle>
          <a:p>
            <a:fld id="{AB4C82E0-486A-462B-BDD0-4E609807901F}"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a:extLst>
              <a:ext uri="{FF2B5EF4-FFF2-40B4-BE49-F238E27FC236}">
                <a16:creationId xmlns:a16="http://schemas.microsoft.com/office/drawing/2014/main" id="{43FF2536-355F-4D46-9DAB-C26512789BB9}"/>
              </a:ext>
            </a:extLst>
          </p:cNvPr>
          <p:cNvSpPr>
            <a:spLocks noGrp="1" noRot="1" noChangeAspect="1" noTextEdit="1"/>
          </p:cNvSpPr>
          <p:nvPr>
            <p:ph type="sldImg"/>
          </p:nvPr>
        </p:nvSpPr>
        <p:spPr>
          <a:ln/>
        </p:spPr>
      </p:sp>
      <p:sp>
        <p:nvSpPr>
          <p:cNvPr id="40963" name="Notes Placeholder 2">
            <a:extLst>
              <a:ext uri="{FF2B5EF4-FFF2-40B4-BE49-F238E27FC236}">
                <a16:creationId xmlns:a16="http://schemas.microsoft.com/office/drawing/2014/main" id="{06DEAD90-9D01-4AB0-ADA7-AED832E8D66E}"/>
              </a:ext>
            </a:extLst>
          </p:cNvPr>
          <p:cNvSpPr>
            <a:spLocks noGrp="1"/>
          </p:cNvSpPr>
          <p:nvPr>
            <p:ph type="body" idx="1"/>
          </p:nvPr>
        </p:nvSpPr>
        <p:spPr>
          <a:noFill/>
        </p:spPr>
        <p:txBody>
          <a:bodyPr/>
          <a:lstStyle/>
          <a:p>
            <a:endParaRPr lang="en-US" altLang="en-US"/>
          </a:p>
        </p:txBody>
      </p:sp>
      <p:sp>
        <p:nvSpPr>
          <p:cNvPr id="40964" name="Slide Number Placeholder 3">
            <a:extLst>
              <a:ext uri="{FF2B5EF4-FFF2-40B4-BE49-F238E27FC236}">
                <a16:creationId xmlns:a16="http://schemas.microsoft.com/office/drawing/2014/main" id="{9C61861B-A329-45E4-AB6F-551BE9FEA9A8}"/>
              </a:ext>
            </a:extLst>
          </p:cNvPr>
          <p:cNvSpPr>
            <a:spLocks noGrp="1"/>
          </p:cNvSpPr>
          <p:nvPr>
            <p:ph type="sldNum" sz="quarter" idx="5"/>
          </p:nvPr>
        </p:nvSpPr>
        <p:spPr>
          <a:noFill/>
        </p:spPr>
        <p:txBody>
          <a:bodyPr/>
          <a:lstStyle>
            <a:lvl1pPr eaLnBrk="0" hangingPunct="0">
              <a:spcBef>
                <a:spcPct val="30000"/>
              </a:spcBef>
              <a:defRPr sz="1200">
                <a:solidFill>
                  <a:schemeClr val="tx1"/>
                </a:solidFill>
                <a:latin typeface="Calibri" panose="020F0502020204030204" pitchFamily="34" charset="0"/>
              </a:defRPr>
            </a:lvl1pPr>
            <a:lvl2pPr marL="747713" indent="-285750" eaLnBrk="0" hangingPunct="0">
              <a:spcBef>
                <a:spcPct val="30000"/>
              </a:spcBef>
              <a:defRPr sz="1200">
                <a:solidFill>
                  <a:schemeClr val="tx1"/>
                </a:solidFill>
                <a:latin typeface="Calibri" panose="020F0502020204030204" pitchFamily="34" charset="0"/>
              </a:defRPr>
            </a:lvl2pPr>
            <a:lvl3pPr marL="1154113" indent="-227013" eaLnBrk="0" hangingPunct="0">
              <a:spcBef>
                <a:spcPct val="30000"/>
              </a:spcBef>
              <a:defRPr sz="1200">
                <a:solidFill>
                  <a:schemeClr val="tx1"/>
                </a:solidFill>
                <a:latin typeface="Calibri" panose="020F0502020204030204" pitchFamily="34" charset="0"/>
              </a:defRPr>
            </a:lvl3pPr>
            <a:lvl4pPr marL="1617663" indent="-227013" eaLnBrk="0" hangingPunct="0">
              <a:spcBef>
                <a:spcPct val="30000"/>
              </a:spcBef>
              <a:defRPr sz="1200">
                <a:solidFill>
                  <a:schemeClr val="tx1"/>
                </a:solidFill>
                <a:latin typeface="Calibri" panose="020F0502020204030204" pitchFamily="34" charset="0"/>
              </a:defRPr>
            </a:lvl4pPr>
            <a:lvl5pPr marL="2081213" indent="-227013" eaLnBrk="0" hangingPunct="0">
              <a:spcBef>
                <a:spcPct val="30000"/>
              </a:spcBef>
              <a:defRPr sz="1200">
                <a:solidFill>
                  <a:schemeClr val="tx1"/>
                </a:solidFill>
                <a:latin typeface="Calibri" panose="020F0502020204030204" pitchFamily="34" charset="0"/>
              </a:defRPr>
            </a:lvl5pPr>
            <a:lvl6pPr marL="2538413" indent="-227013" eaLnBrk="0" fontAlgn="base" hangingPunct="0">
              <a:spcBef>
                <a:spcPct val="30000"/>
              </a:spcBef>
              <a:spcAft>
                <a:spcPct val="0"/>
              </a:spcAft>
              <a:defRPr sz="1200">
                <a:solidFill>
                  <a:schemeClr val="tx1"/>
                </a:solidFill>
                <a:latin typeface="Calibri" panose="020F0502020204030204" pitchFamily="34" charset="0"/>
              </a:defRPr>
            </a:lvl6pPr>
            <a:lvl7pPr marL="2995613" indent="-227013" eaLnBrk="0" fontAlgn="base" hangingPunct="0">
              <a:spcBef>
                <a:spcPct val="30000"/>
              </a:spcBef>
              <a:spcAft>
                <a:spcPct val="0"/>
              </a:spcAft>
              <a:defRPr sz="1200">
                <a:solidFill>
                  <a:schemeClr val="tx1"/>
                </a:solidFill>
                <a:latin typeface="Calibri" panose="020F0502020204030204" pitchFamily="34" charset="0"/>
              </a:defRPr>
            </a:lvl7pPr>
            <a:lvl8pPr marL="3452813" indent="-227013" eaLnBrk="0" fontAlgn="base" hangingPunct="0">
              <a:spcBef>
                <a:spcPct val="30000"/>
              </a:spcBef>
              <a:spcAft>
                <a:spcPct val="0"/>
              </a:spcAft>
              <a:defRPr sz="1200">
                <a:solidFill>
                  <a:schemeClr val="tx1"/>
                </a:solidFill>
                <a:latin typeface="Calibri" panose="020F0502020204030204" pitchFamily="34" charset="0"/>
              </a:defRPr>
            </a:lvl8pPr>
            <a:lvl9pPr marL="3910013"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3137CE9-E17B-485C-95EB-5B4CEFAE40D4}" type="slidenum">
              <a:rPr lang="en-US" altLang="en-US">
                <a:latin typeface="Tahoma" panose="020B0604030504040204" pitchFamily="34" charset="0"/>
              </a:rPr>
              <a:pPr>
                <a:spcBef>
                  <a:spcPct val="0"/>
                </a:spcBef>
              </a:pPr>
              <a:t>4</a:t>
            </a:fld>
            <a:endParaRPr lang="en-US" altLang="en-US">
              <a:latin typeface="Tahoma" panose="020B060403050404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AAF900-6B5E-3D5E-11E3-D057B88ED74B}"/>
            </a:ext>
          </a:extLst>
        </p:cNvPr>
        <p:cNvGrpSpPr/>
        <p:nvPr/>
      </p:nvGrpSpPr>
      <p:grpSpPr>
        <a:xfrm>
          <a:off x="0" y="0"/>
          <a:ext cx="0" cy="0"/>
          <a:chOff x="0" y="0"/>
          <a:chExt cx="0" cy="0"/>
        </a:xfrm>
      </p:grpSpPr>
      <p:sp>
        <p:nvSpPr>
          <p:cNvPr id="40962" name="Slide Image Placeholder 1">
            <a:extLst>
              <a:ext uri="{FF2B5EF4-FFF2-40B4-BE49-F238E27FC236}">
                <a16:creationId xmlns:a16="http://schemas.microsoft.com/office/drawing/2014/main" id="{5777CFE4-AFA8-477F-0A80-B631F0652FD6}"/>
              </a:ext>
            </a:extLst>
          </p:cNvPr>
          <p:cNvSpPr>
            <a:spLocks noGrp="1" noRot="1" noChangeAspect="1" noTextEdit="1"/>
          </p:cNvSpPr>
          <p:nvPr>
            <p:ph type="sldImg"/>
          </p:nvPr>
        </p:nvSpPr>
        <p:spPr>
          <a:ln/>
        </p:spPr>
      </p:sp>
      <p:sp>
        <p:nvSpPr>
          <p:cNvPr id="40963" name="Notes Placeholder 2">
            <a:extLst>
              <a:ext uri="{FF2B5EF4-FFF2-40B4-BE49-F238E27FC236}">
                <a16:creationId xmlns:a16="http://schemas.microsoft.com/office/drawing/2014/main" id="{1F9E50A1-401E-2A30-F000-2EF91CF21DB9}"/>
              </a:ext>
            </a:extLst>
          </p:cNvPr>
          <p:cNvSpPr>
            <a:spLocks noGrp="1"/>
          </p:cNvSpPr>
          <p:nvPr>
            <p:ph type="body" idx="1"/>
          </p:nvPr>
        </p:nvSpPr>
        <p:spPr>
          <a:noFill/>
        </p:spPr>
        <p:txBody>
          <a:bodyPr/>
          <a:lstStyle/>
          <a:p>
            <a:endParaRPr lang="en-US" altLang="en-US"/>
          </a:p>
        </p:txBody>
      </p:sp>
      <p:sp>
        <p:nvSpPr>
          <p:cNvPr id="40964" name="Slide Number Placeholder 3">
            <a:extLst>
              <a:ext uri="{FF2B5EF4-FFF2-40B4-BE49-F238E27FC236}">
                <a16:creationId xmlns:a16="http://schemas.microsoft.com/office/drawing/2014/main" id="{02101249-F56F-4349-B9BE-09EE60469BA7}"/>
              </a:ext>
            </a:extLst>
          </p:cNvPr>
          <p:cNvSpPr>
            <a:spLocks noGrp="1"/>
          </p:cNvSpPr>
          <p:nvPr>
            <p:ph type="sldNum" sz="quarter" idx="5"/>
          </p:nvPr>
        </p:nvSpPr>
        <p:spPr>
          <a:noFill/>
        </p:spPr>
        <p:txBody>
          <a:bodyPr/>
          <a:lstStyle>
            <a:lvl1pPr eaLnBrk="0" hangingPunct="0">
              <a:spcBef>
                <a:spcPct val="30000"/>
              </a:spcBef>
              <a:defRPr sz="1200">
                <a:solidFill>
                  <a:schemeClr val="tx1"/>
                </a:solidFill>
                <a:latin typeface="Calibri" panose="020F0502020204030204" pitchFamily="34" charset="0"/>
              </a:defRPr>
            </a:lvl1pPr>
            <a:lvl2pPr marL="747713" indent="-285750" eaLnBrk="0" hangingPunct="0">
              <a:spcBef>
                <a:spcPct val="30000"/>
              </a:spcBef>
              <a:defRPr sz="1200">
                <a:solidFill>
                  <a:schemeClr val="tx1"/>
                </a:solidFill>
                <a:latin typeface="Calibri" panose="020F0502020204030204" pitchFamily="34" charset="0"/>
              </a:defRPr>
            </a:lvl2pPr>
            <a:lvl3pPr marL="1154113" indent="-227013" eaLnBrk="0" hangingPunct="0">
              <a:spcBef>
                <a:spcPct val="30000"/>
              </a:spcBef>
              <a:defRPr sz="1200">
                <a:solidFill>
                  <a:schemeClr val="tx1"/>
                </a:solidFill>
                <a:latin typeface="Calibri" panose="020F0502020204030204" pitchFamily="34" charset="0"/>
              </a:defRPr>
            </a:lvl3pPr>
            <a:lvl4pPr marL="1617663" indent="-227013" eaLnBrk="0" hangingPunct="0">
              <a:spcBef>
                <a:spcPct val="30000"/>
              </a:spcBef>
              <a:defRPr sz="1200">
                <a:solidFill>
                  <a:schemeClr val="tx1"/>
                </a:solidFill>
                <a:latin typeface="Calibri" panose="020F0502020204030204" pitchFamily="34" charset="0"/>
              </a:defRPr>
            </a:lvl4pPr>
            <a:lvl5pPr marL="2081213" indent="-227013" eaLnBrk="0" hangingPunct="0">
              <a:spcBef>
                <a:spcPct val="30000"/>
              </a:spcBef>
              <a:defRPr sz="1200">
                <a:solidFill>
                  <a:schemeClr val="tx1"/>
                </a:solidFill>
                <a:latin typeface="Calibri" panose="020F0502020204030204" pitchFamily="34" charset="0"/>
              </a:defRPr>
            </a:lvl5pPr>
            <a:lvl6pPr marL="2538413" indent="-227013" eaLnBrk="0" fontAlgn="base" hangingPunct="0">
              <a:spcBef>
                <a:spcPct val="30000"/>
              </a:spcBef>
              <a:spcAft>
                <a:spcPct val="0"/>
              </a:spcAft>
              <a:defRPr sz="1200">
                <a:solidFill>
                  <a:schemeClr val="tx1"/>
                </a:solidFill>
                <a:latin typeface="Calibri" panose="020F0502020204030204" pitchFamily="34" charset="0"/>
              </a:defRPr>
            </a:lvl6pPr>
            <a:lvl7pPr marL="2995613" indent="-227013" eaLnBrk="0" fontAlgn="base" hangingPunct="0">
              <a:spcBef>
                <a:spcPct val="30000"/>
              </a:spcBef>
              <a:spcAft>
                <a:spcPct val="0"/>
              </a:spcAft>
              <a:defRPr sz="1200">
                <a:solidFill>
                  <a:schemeClr val="tx1"/>
                </a:solidFill>
                <a:latin typeface="Calibri" panose="020F0502020204030204" pitchFamily="34" charset="0"/>
              </a:defRPr>
            </a:lvl7pPr>
            <a:lvl8pPr marL="3452813" indent="-227013" eaLnBrk="0" fontAlgn="base" hangingPunct="0">
              <a:spcBef>
                <a:spcPct val="30000"/>
              </a:spcBef>
              <a:spcAft>
                <a:spcPct val="0"/>
              </a:spcAft>
              <a:defRPr sz="1200">
                <a:solidFill>
                  <a:schemeClr val="tx1"/>
                </a:solidFill>
                <a:latin typeface="Calibri" panose="020F0502020204030204" pitchFamily="34" charset="0"/>
              </a:defRPr>
            </a:lvl8pPr>
            <a:lvl9pPr marL="3910013"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3137CE9-E17B-485C-95EB-5B4CEFAE40D4}" type="slidenum">
              <a:rPr lang="en-US" altLang="en-US">
                <a:latin typeface="Tahoma" panose="020B0604030504040204" pitchFamily="34" charset="0"/>
              </a:rPr>
              <a:pPr>
                <a:spcBef>
                  <a:spcPct val="0"/>
                </a:spcBef>
              </a:pPr>
              <a:t>5</a:t>
            </a:fld>
            <a:endParaRPr lang="en-US" altLang="en-US">
              <a:latin typeface="Tahoma" panose="020B0604030504040204" pitchFamily="34" charset="0"/>
            </a:endParaRPr>
          </a:p>
        </p:txBody>
      </p:sp>
    </p:spTree>
    <p:extLst>
      <p:ext uri="{BB962C8B-B14F-4D97-AF65-F5344CB8AC3E}">
        <p14:creationId xmlns:p14="http://schemas.microsoft.com/office/powerpoint/2010/main" val="36740836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DC8DE0-6DED-A2F9-581E-FA19476BB310}"/>
            </a:ext>
          </a:extLst>
        </p:cNvPr>
        <p:cNvGrpSpPr/>
        <p:nvPr/>
      </p:nvGrpSpPr>
      <p:grpSpPr>
        <a:xfrm>
          <a:off x="0" y="0"/>
          <a:ext cx="0" cy="0"/>
          <a:chOff x="0" y="0"/>
          <a:chExt cx="0" cy="0"/>
        </a:xfrm>
      </p:grpSpPr>
      <p:sp>
        <p:nvSpPr>
          <p:cNvPr id="40962" name="Slide Image Placeholder 1">
            <a:extLst>
              <a:ext uri="{FF2B5EF4-FFF2-40B4-BE49-F238E27FC236}">
                <a16:creationId xmlns:a16="http://schemas.microsoft.com/office/drawing/2014/main" id="{D64429A3-7F42-BCEA-304B-CED42165EA50}"/>
              </a:ext>
            </a:extLst>
          </p:cNvPr>
          <p:cNvSpPr>
            <a:spLocks noGrp="1" noRot="1" noChangeAspect="1" noTextEdit="1"/>
          </p:cNvSpPr>
          <p:nvPr>
            <p:ph type="sldImg"/>
          </p:nvPr>
        </p:nvSpPr>
        <p:spPr>
          <a:ln/>
        </p:spPr>
      </p:sp>
      <p:sp>
        <p:nvSpPr>
          <p:cNvPr id="40963" name="Notes Placeholder 2">
            <a:extLst>
              <a:ext uri="{FF2B5EF4-FFF2-40B4-BE49-F238E27FC236}">
                <a16:creationId xmlns:a16="http://schemas.microsoft.com/office/drawing/2014/main" id="{48DE855A-9FCD-1260-2414-78EF3BD625C0}"/>
              </a:ext>
            </a:extLst>
          </p:cNvPr>
          <p:cNvSpPr>
            <a:spLocks noGrp="1"/>
          </p:cNvSpPr>
          <p:nvPr>
            <p:ph type="body" idx="1"/>
          </p:nvPr>
        </p:nvSpPr>
        <p:spPr>
          <a:noFill/>
        </p:spPr>
        <p:txBody>
          <a:bodyPr/>
          <a:lstStyle/>
          <a:p>
            <a:endParaRPr lang="en-US" altLang="en-US"/>
          </a:p>
        </p:txBody>
      </p:sp>
      <p:sp>
        <p:nvSpPr>
          <p:cNvPr id="40964" name="Slide Number Placeholder 3">
            <a:extLst>
              <a:ext uri="{FF2B5EF4-FFF2-40B4-BE49-F238E27FC236}">
                <a16:creationId xmlns:a16="http://schemas.microsoft.com/office/drawing/2014/main" id="{FD2E8780-26DF-C0E4-AA2B-FA9B4DD412B9}"/>
              </a:ext>
            </a:extLst>
          </p:cNvPr>
          <p:cNvSpPr>
            <a:spLocks noGrp="1"/>
          </p:cNvSpPr>
          <p:nvPr>
            <p:ph type="sldNum" sz="quarter" idx="5"/>
          </p:nvPr>
        </p:nvSpPr>
        <p:spPr>
          <a:noFill/>
        </p:spPr>
        <p:txBody>
          <a:bodyPr/>
          <a:lstStyle>
            <a:lvl1pPr eaLnBrk="0" hangingPunct="0">
              <a:spcBef>
                <a:spcPct val="30000"/>
              </a:spcBef>
              <a:defRPr sz="1200">
                <a:solidFill>
                  <a:schemeClr val="tx1"/>
                </a:solidFill>
                <a:latin typeface="Calibri" panose="020F0502020204030204" pitchFamily="34" charset="0"/>
              </a:defRPr>
            </a:lvl1pPr>
            <a:lvl2pPr marL="747713" indent="-285750" eaLnBrk="0" hangingPunct="0">
              <a:spcBef>
                <a:spcPct val="30000"/>
              </a:spcBef>
              <a:defRPr sz="1200">
                <a:solidFill>
                  <a:schemeClr val="tx1"/>
                </a:solidFill>
                <a:latin typeface="Calibri" panose="020F0502020204030204" pitchFamily="34" charset="0"/>
              </a:defRPr>
            </a:lvl2pPr>
            <a:lvl3pPr marL="1154113" indent="-227013" eaLnBrk="0" hangingPunct="0">
              <a:spcBef>
                <a:spcPct val="30000"/>
              </a:spcBef>
              <a:defRPr sz="1200">
                <a:solidFill>
                  <a:schemeClr val="tx1"/>
                </a:solidFill>
                <a:latin typeface="Calibri" panose="020F0502020204030204" pitchFamily="34" charset="0"/>
              </a:defRPr>
            </a:lvl3pPr>
            <a:lvl4pPr marL="1617663" indent="-227013" eaLnBrk="0" hangingPunct="0">
              <a:spcBef>
                <a:spcPct val="30000"/>
              </a:spcBef>
              <a:defRPr sz="1200">
                <a:solidFill>
                  <a:schemeClr val="tx1"/>
                </a:solidFill>
                <a:latin typeface="Calibri" panose="020F0502020204030204" pitchFamily="34" charset="0"/>
              </a:defRPr>
            </a:lvl4pPr>
            <a:lvl5pPr marL="2081213" indent="-227013" eaLnBrk="0" hangingPunct="0">
              <a:spcBef>
                <a:spcPct val="30000"/>
              </a:spcBef>
              <a:defRPr sz="1200">
                <a:solidFill>
                  <a:schemeClr val="tx1"/>
                </a:solidFill>
                <a:latin typeface="Calibri" panose="020F0502020204030204" pitchFamily="34" charset="0"/>
              </a:defRPr>
            </a:lvl5pPr>
            <a:lvl6pPr marL="2538413" indent="-227013" eaLnBrk="0" fontAlgn="base" hangingPunct="0">
              <a:spcBef>
                <a:spcPct val="30000"/>
              </a:spcBef>
              <a:spcAft>
                <a:spcPct val="0"/>
              </a:spcAft>
              <a:defRPr sz="1200">
                <a:solidFill>
                  <a:schemeClr val="tx1"/>
                </a:solidFill>
                <a:latin typeface="Calibri" panose="020F0502020204030204" pitchFamily="34" charset="0"/>
              </a:defRPr>
            </a:lvl6pPr>
            <a:lvl7pPr marL="2995613" indent="-227013" eaLnBrk="0" fontAlgn="base" hangingPunct="0">
              <a:spcBef>
                <a:spcPct val="30000"/>
              </a:spcBef>
              <a:spcAft>
                <a:spcPct val="0"/>
              </a:spcAft>
              <a:defRPr sz="1200">
                <a:solidFill>
                  <a:schemeClr val="tx1"/>
                </a:solidFill>
                <a:latin typeface="Calibri" panose="020F0502020204030204" pitchFamily="34" charset="0"/>
              </a:defRPr>
            </a:lvl7pPr>
            <a:lvl8pPr marL="3452813" indent="-227013" eaLnBrk="0" fontAlgn="base" hangingPunct="0">
              <a:spcBef>
                <a:spcPct val="30000"/>
              </a:spcBef>
              <a:spcAft>
                <a:spcPct val="0"/>
              </a:spcAft>
              <a:defRPr sz="1200">
                <a:solidFill>
                  <a:schemeClr val="tx1"/>
                </a:solidFill>
                <a:latin typeface="Calibri" panose="020F0502020204030204" pitchFamily="34" charset="0"/>
              </a:defRPr>
            </a:lvl8pPr>
            <a:lvl9pPr marL="3910013"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3137CE9-E17B-485C-95EB-5B4CEFAE40D4}" type="slidenum">
              <a:rPr lang="en-US" altLang="en-US">
                <a:latin typeface="Tahoma" panose="020B0604030504040204" pitchFamily="34" charset="0"/>
              </a:rPr>
              <a:pPr>
                <a:spcBef>
                  <a:spcPct val="0"/>
                </a:spcBef>
              </a:pPr>
              <a:t>6</a:t>
            </a:fld>
            <a:endParaRPr lang="en-US" altLang="en-US">
              <a:latin typeface="Tahoma" panose="020B0604030504040204" pitchFamily="34" charset="0"/>
            </a:endParaRPr>
          </a:p>
        </p:txBody>
      </p:sp>
    </p:spTree>
    <p:extLst>
      <p:ext uri="{BB962C8B-B14F-4D97-AF65-F5344CB8AC3E}">
        <p14:creationId xmlns:p14="http://schemas.microsoft.com/office/powerpoint/2010/main" val="30976050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084FFFEE-F266-44A5-B8E0-2F421E1A29FC}"/>
              </a:ext>
            </a:extLst>
          </p:cNvPr>
          <p:cNvSpPr>
            <a:spLocks noGrp="1" noRot="1" noChangeAspect="1" noTextEdit="1"/>
          </p:cNvSpPr>
          <p:nvPr>
            <p:ph type="sldImg"/>
          </p:nvPr>
        </p:nvSpPr>
        <p:spPr>
          <a:ln/>
        </p:spPr>
      </p:sp>
      <p:sp>
        <p:nvSpPr>
          <p:cNvPr id="41987" name="Notes Placeholder 2">
            <a:extLst>
              <a:ext uri="{FF2B5EF4-FFF2-40B4-BE49-F238E27FC236}">
                <a16:creationId xmlns:a16="http://schemas.microsoft.com/office/drawing/2014/main" id="{8B3E2527-C771-4251-B2F1-21F7EEC3C441}"/>
              </a:ext>
            </a:extLst>
          </p:cNvPr>
          <p:cNvSpPr>
            <a:spLocks noGrp="1"/>
          </p:cNvSpPr>
          <p:nvPr>
            <p:ph type="body" idx="1"/>
          </p:nvPr>
        </p:nvSpPr>
        <p:spPr>
          <a:noFill/>
        </p:spPr>
        <p:txBody>
          <a:bodyPr/>
          <a:lstStyle/>
          <a:p>
            <a:endParaRPr lang="en-US" altLang="en-US"/>
          </a:p>
        </p:txBody>
      </p:sp>
      <p:sp>
        <p:nvSpPr>
          <p:cNvPr id="41988" name="Slide Number Placeholder 3">
            <a:extLst>
              <a:ext uri="{FF2B5EF4-FFF2-40B4-BE49-F238E27FC236}">
                <a16:creationId xmlns:a16="http://schemas.microsoft.com/office/drawing/2014/main" id="{2EBB254D-68C5-49C5-921C-E62CC8300C30}"/>
              </a:ext>
            </a:extLst>
          </p:cNvPr>
          <p:cNvSpPr>
            <a:spLocks noGrp="1"/>
          </p:cNvSpPr>
          <p:nvPr>
            <p:ph type="sldNum" sz="quarter" idx="5"/>
          </p:nvPr>
        </p:nvSpPr>
        <p:spPr>
          <a:noFill/>
        </p:spPr>
        <p:txBody>
          <a:bodyPr/>
          <a:lstStyle>
            <a:lvl1pPr eaLnBrk="0" hangingPunct="0">
              <a:spcBef>
                <a:spcPct val="30000"/>
              </a:spcBef>
              <a:defRPr sz="1200">
                <a:solidFill>
                  <a:schemeClr val="tx1"/>
                </a:solidFill>
                <a:latin typeface="Calibri" panose="020F0502020204030204" pitchFamily="34" charset="0"/>
              </a:defRPr>
            </a:lvl1pPr>
            <a:lvl2pPr marL="747713" indent="-285750" eaLnBrk="0" hangingPunct="0">
              <a:spcBef>
                <a:spcPct val="30000"/>
              </a:spcBef>
              <a:defRPr sz="1200">
                <a:solidFill>
                  <a:schemeClr val="tx1"/>
                </a:solidFill>
                <a:latin typeface="Calibri" panose="020F0502020204030204" pitchFamily="34" charset="0"/>
              </a:defRPr>
            </a:lvl2pPr>
            <a:lvl3pPr marL="1154113" indent="-227013" eaLnBrk="0" hangingPunct="0">
              <a:spcBef>
                <a:spcPct val="30000"/>
              </a:spcBef>
              <a:defRPr sz="1200">
                <a:solidFill>
                  <a:schemeClr val="tx1"/>
                </a:solidFill>
                <a:latin typeface="Calibri" panose="020F0502020204030204" pitchFamily="34" charset="0"/>
              </a:defRPr>
            </a:lvl3pPr>
            <a:lvl4pPr marL="1617663" indent="-227013" eaLnBrk="0" hangingPunct="0">
              <a:spcBef>
                <a:spcPct val="30000"/>
              </a:spcBef>
              <a:defRPr sz="1200">
                <a:solidFill>
                  <a:schemeClr val="tx1"/>
                </a:solidFill>
                <a:latin typeface="Calibri" panose="020F0502020204030204" pitchFamily="34" charset="0"/>
              </a:defRPr>
            </a:lvl4pPr>
            <a:lvl5pPr marL="2081213" indent="-227013" eaLnBrk="0" hangingPunct="0">
              <a:spcBef>
                <a:spcPct val="30000"/>
              </a:spcBef>
              <a:defRPr sz="1200">
                <a:solidFill>
                  <a:schemeClr val="tx1"/>
                </a:solidFill>
                <a:latin typeface="Calibri" panose="020F0502020204030204" pitchFamily="34" charset="0"/>
              </a:defRPr>
            </a:lvl5pPr>
            <a:lvl6pPr marL="2538413" indent="-227013" eaLnBrk="0" fontAlgn="base" hangingPunct="0">
              <a:spcBef>
                <a:spcPct val="30000"/>
              </a:spcBef>
              <a:spcAft>
                <a:spcPct val="0"/>
              </a:spcAft>
              <a:defRPr sz="1200">
                <a:solidFill>
                  <a:schemeClr val="tx1"/>
                </a:solidFill>
                <a:latin typeface="Calibri" panose="020F0502020204030204" pitchFamily="34" charset="0"/>
              </a:defRPr>
            </a:lvl6pPr>
            <a:lvl7pPr marL="2995613" indent="-227013" eaLnBrk="0" fontAlgn="base" hangingPunct="0">
              <a:spcBef>
                <a:spcPct val="30000"/>
              </a:spcBef>
              <a:spcAft>
                <a:spcPct val="0"/>
              </a:spcAft>
              <a:defRPr sz="1200">
                <a:solidFill>
                  <a:schemeClr val="tx1"/>
                </a:solidFill>
                <a:latin typeface="Calibri" panose="020F0502020204030204" pitchFamily="34" charset="0"/>
              </a:defRPr>
            </a:lvl7pPr>
            <a:lvl8pPr marL="3452813" indent="-227013" eaLnBrk="0" fontAlgn="base" hangingPunct="0">
              <a:spcBef>
                <a:spcPct val="30000"/>
              </a:spcBef>
              <a:spcAft>
                <a:spcPct val="0"/>
              </a:spcAft>
              <a:defRPr sz="1200">
                <a:solidFill>
                  <a:schemeClr val="tx1"/>
                </a:solidFill>
                <a:latin typeface="Calibri" panose="020F0502020204030204" pitchFamily="34" charset="0"/>
              </a:defRPr>
            </a:lvl8pPr>
            <a:lvl9pPr marL="3910013"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46C1E85-D7E7-4B98-9784-762158582969}" type="slidenum">
              <a:rPr lang="en-US" altLang="en-US">
                <a:latin typeface="Tahoma" panose="020B0604030504040204" pitchFamily="34" charset="0"/>
              </a:rPr>
              <a:pPr>
                <a:spcBef>
                  <a:spcPct val="0"/>
                </a:spcBef>
              </a:pPr>
              <a:t>12</a:t>
            </a:fld>
            <a:endParaRPr lang="en-US" altLang="en-US">
              <a:latin typeface="Tahoma" panose="020B060403050404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EDC2492E-0C2F-481C-8848-78D7B6E889B8}"/>
              </a:ext>
            </a:extLst>
          </p:cNvPr>
          <p:cNvSpPr>
            <a:spLocks noGrp="1" noRot="1" noChangeAspect="1" noTextEdit="1"/>
          </p:cNvSpPr>
          <p:nvPr>
            <p:ph type="sldImg"/>
          </p:nvPr>
        </p:nvSpPr>
        <p:spPr>
          <a:ln/>
        </p:spPr>
      </p:sp>
      <p:sp>
        <p:nvSpPr>
          <p:cNvPr id="43011" name="Notes Placeholder 2">
            <a:extLst>
              <a:ext uri="{FF2B5EF4-FFF2-40B4-BE49-F238E27FC236}">
                <a16:creationId xmlns:a16="http://schemas.microsoft.com/office/drawing/2014/main" id="{E74D6452-16BE-4C2F-9780-E35594B195A8}"/>
              </a:ext>
            </a:extLst>
          </p:cNvPr>
          <p:cNvSpPr>
            <a:spLocks noGrp="1"/>
          </p:cNvSpPr>
          <p:nvPr>
            <p:ph type="body" idx="1"/>
          </p:nvPr>
        </p:nvSpPr>
        <p:spPr>
          <a:noFill/>
        </p:spPr>
        <p:txBody>
          <a:bodyPr/>
          <a:lstStyle/>
          <a:p>
            <a:endParaRPr lang="en-US" altLang="en-US"/>
          </a:p>
        </p:txBody>
      </p:sp>
      <p:sp>
        <p:nvSpPr>
          <p:cNvPr id="43012" name="Slide Number Placeholder 3">
            <a:extLst>
              <a:ext uri="{FF2B5EF4-FFF2-40B4-BE49-F238E27FC236}">
                <a16:creationId xmlns:a16="http://schemas.microsoft.com/office/drawing/2014/main" id="{3BA5D3C6-DAAB-406F-9D24-ED79276D6EB0}"/>
              </a:ext>
            </a:extLst>
          </p:cNvPr>
          <p:cNvSpPr>
            <a:spLocks noGrp="1"/>
          </p:cNvSpPr>
          <p:nvPr>
            <p:ph type="sldNum" sz="quarter" idx="5"/>
          </p:nvPr>
        </p:nvSpPr>
        <p:spPr>
          <a:noFill/>
        </p:spPr>
        <p:txBody>
          <a:bodyPr/>
          <a:lstStyle>
            <a:lvl1pPr eaLnBrk="0" hangingPunct="0">
              <a:spcBef>
                <a:spcPct val="30000"/>
              </a:spcBef>
              <a:defRPr sz="1200">
                <a:solidFill>
                  <a:schemeClr val="tx1"/>
                </a:solidFill>
                <a:latin typeface="Calibri" panose="020F0502020204030204" pitchFamily="34" charset="0"/>
              </a:defRPr>
            </a:lvl1pPr>
            <a:lvl2pPr marL="747713" indent="-285750" eaLnBrk="0" hangingPunct="0">
              <a:spcBef>
                <a:spcPct val="30000"/>
              </a:spcBef>
              <a:defRPr sz="1200">
                <a:solidFill>
                  <a:schemeClr val="tx1"/>
                </a:solidFill>
                <a:latin typeface="Calibri" panose="020F0502020204030204" pitchFamily="34" charset="0"/>
              </a:defRPr>
            </a:lvl2pPr>
            <a:lvl3pPr marL="1154113" indent="-227013" eaLnBrk="0" hangingPunct="0">
              <a:spcBef>
                <a:spcPct val="30000"/>
              </a:spcBef>
              <a:defRPr sz="1200">
                <a:solidFill>
                  <a:schemeClr val="tx1"/>
                </a:solidFill>
                <a:latin typeface="Calibri" panose="020F0502020204030204" pitchFamily="34" charset="0"/>
              </a:defRPr>
            </a:lvl3pPr>
            <a:lvl4pPr marL="1617663" indent="-227013" eaLnBrk="0" hangingPunct="0">
              <a:spcBef>
                <a:spcPct val="30000"/>
              </a:spcBef>
              <a:defRPr sz="1200">
                <a:solidFill>
                  <a:schemeClr val="tx1"/>
                </a:solidFill>
                <a:latin typeface="Calibri" panose="020F0502020204030204" pitchFamily="34" charset="0"/>
              </a:defRPr>
            </a:lvl4pPr>
            <a:lvl5pPr marL="2081213" indent="-227013" eaLnBrk="0" hangingPunct="0">
              <a:spcBef>
                <a:spcPct val="30000"/>
              </a:spcBef>
              <a:defRPr sz="1200">
                <a:solidFill>
                  <a:schemeClr val="tx1"/>
                </a:solidFill>
                <a:latin typeface="Calibri" panose="020F0502020204030204" pitchFamily="34" charset="0"/>
              </a:defRPr>
            </a:lvl5pPr>
            <a:lvl6pPr marL="2538413" indent="-227013" eaLnBrk="0" fontAlgn="base" hangingPunct="0">
              <a:spcBef>
                <a:spcPct val="30000"/>
              </a:spcBef>
              <a:spcAft>
                <a:spcPct val="0"/>
              </a:spcAft>
              <a:defRPr sz="1200">
                <a:solidFill>
                  <a:schemeClr val="tx1"/>
                </a:solidFill>
                <a:latin typeface="Calibri" panose="020F0502020204030204" pitchFamily="34" charset="0"/>
              </a:defRPr>
            </a:lvl6pPr>
            <a:lvl7pPr marL="2995613" indent="-227013" eaLnBrk="0" fontAlgn="base" hangingPunct="0">
              <a:spcBef>
                <a:spcPct val="30000"/>
              </a:spcBef>
              <a:spcAft>
                <a:spcPct val="0"/>
              </a:spcAft>
              <a:defRPr sz="1200">
                <a:solidFill>
                  <a:schemeClr val="tx1"/>
                </a:solidFill>
                <a:latin typeface="Calibri" panose="020F0502020204030204" pitchFamily="34" charset="0"/>
              </a:defRPr>
            </a:lvl7pPr>
            <a:lvl8pPr marL="3452813" indent="-227013" eaLnBrk="0" fontAlgn="base" hangingPunct="0">
              <a:spcBef>
                <a:spcPct val="30000"/>
              </a:spcBef>
              <a:spcAft>
                <a:spcPct val="0"/>
              </a:spcAft>
              <a:defRPr sz="1200">
                <a:solidFill>
                  <a:schemeClr val="tx1"/>
                </a:solidFill>
                <a:latin typeface="Calibri" panose="020F0502020204030204" pitchFamily="34" charset="0"/>
              </a:defRPr>
            </a:lvl8pPr>
            <a:lvl9pPr marL="3910013"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535E9DF-0203-4F3E-8065-54CEAE3C53F7}" type="slidenum">
              <a:rPr lang="en-US" altLang="en-US">
                <a:latin typeface="Tahoma" panose="020B0604030504040204" pitchFamily="34" charset="0"/>
              </a:rPr>
              <a:pPr>
                <a:spcBef>
                  <a:spcPct val="0"/>
                </a:spcBef>
              </a:pPr>
              <a:t>13</a:t>
            </a:fld>
            <a:endParaRPr lang="en-US" altLang="en-US">
              <a:latin typeface="Tahoma" panose="020B060403050404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EDC2492E-0C2F-481C-8848-78D7B6E889B8}"/>
              </a:ext>
            </a:extLst>
          </p:cNvPr>
          <p:cNvSpPr>
            <a:spLocks noGrp="1" noRot="1" noChangeAspect="1" noTextEdit="1"/>
          </p:cNvSpPr>
          <p:nvPr>
            <p:ph type="sldImg"/>
          </p:nvPr>
        </p:nvSpPr>
        <p:spPr>
          <a:ln/>
        </p:spPr>
      </p:sp>
      <p:sp>
        <p:nvSpPr>
          <p:cNvPr id="43011" name="Notes Placeholder 2">
            <a:extLst>
              <a:ext uri="{FF2B5EF4-FFF2-40B4-BE49-F238E27FC236}">
                <a16:creationId xmlns:a16="http://schemas.microsoft.com/office/drawing/2014/main" id="{E74D6452-16BE-4C2F-9780-E35594B195A8}"/>
              </a:ext>
            </a:extLst>
          </p:cNvPr>
          <p:cNvSpPr>
            <a:spLocks noGrp="1"/>
          </p:cNvSpPr>
          <p:nvPr>
            <p:ph type="body" idx="1"/>
          </p:nvPr>
        </p:nvSpPr>
        <p:spPr>
          <a:noFill/>
        </p:spPr>
        <p:txBody>
          <a:bodyPr/>
          <a:lstStyle/>
          <a:p>
            <a:endParaRPr lang="en-US" altLang="en-US"/>
          </a:p>
        </p:txBody>
      </p:sp>
      <p:sp>
        <p:nvSpPr>
          <p:cNvPr id="43012" name="Slide Number Placeholder 3">
            <a:extLst>
              <a:ext uri="{FF2B5EF4-FFF2-40B4-BE49-F238E27FC236}">
                <a16:creationId xmlns:a16="http://schemas.microsoft.com/office/drawing/2014/main" id="{3BA5D3C6-DAAB-406F-9D24-ED79276D6EB0}"/>
              </a:ext>
            </a:extLst>
          </p:cNvPr>
          <p:cNvSpPr>
            <a:spLocks noGrp="1"/>
          </p:cNvSpPr>
          <p:nvPr>
            <p:ph type="sldNum" sz="quarter" idx="5"/>
          </p:nvPr>
        </p:nvSpPr>
        <p:spPr>
          <a:noFill/>
        </p:spPr>
        <p:txBody>
          <a:bodyPr/>
          <a:lstStyle>
            <a:lvl1pPr eaLnBrk="0" hangingPunct="0">
              <a:spcBef>
                <a:spcPct val="30000"/>
              </a:spcBef>
              <a:defRPr sz="1200">
                <a:solidFill>
                  <a:schemeClr val="tx1"/>
                </a:solidFill>
                <a:latin typeface="Calibri" panose="020F0502020204030204" pitchFamily="34" charset="0"/>
              </a:defRPr>
            </a:lvl1pPr>
            <a:lvl2pPr marL="747713" indent="-285750" eaLnBrk="0" hangingPunct="0">
              <a:spcBef>
                <a:spcPct val="30000"/>
              </a:spcBef>
              <a:defRPr sz="1200">
                <a:solidFill>
                  <a:schemeClr val="tx1"/>
                </a:solidFill>
                <a:latin typeface="Calibri" panose="020F0502020204030204" pitchFamily="34" charset="0"/>
              </a:defRPr>
            </a:lvl2pPr>
            <a:lvl3pPr marL="1154113" indent="-227013" eaLnBrk="0" hangingPunct="0">
              <a:spcBef>
                <a:spcPct val="30000"/>
              </a:spcBef>
              <a:defRPr sz="1200">
                <a:solidFill>
                  <a:schemeClr val="tx1"/>
                </a:solidFill>
                <a:latin typeface="Calibri" panose="020F0502020204030204" pitchFamily="34" charset="0"/>
              </a:defRPr>
            </a:lvl3pPr>
            <a:lvl4pPr marL="1617663" indent="-227013" eaLnBrk="0" hangingPunct="0">
              <a:spcBef>
                <a:spcPct val="30000"/>
              </a:spcBef>
              <a:defRPr sz="1200">
                <a:solidFill>
                  <a:schemeClr val="tx1"/>
                </a:solidFill>
                <a:latin typeface="Calibri" panose="020F0502020204030204" pitchFamily="34" charset="0"/>
              </a:defRPr>
            </a:lvl4pPr>
            <a:lvl5pPr marL="2081213" indent="-227013" eaLnBrk="0" hangingPunct="0">
              <a:spcBef>
                <a:spcPct val="30000"/>
              </a:spcBef>
              <a:defRPr sz="1200">
                <a:solidFill>
                  <a:schemeClr val="tx1"/>
                </a:solidFill>
                <a:latin typeface="Calibri" panose="020F0502020204030204" pitchFamily="34" charset="0"/>
              </a:defRPr>
            </a:lvl5pPr>
            <a:lvl6pPr marL="2538413" indent="-227013" eaLnBrk="0" fontAlgn="base" hangingPunct="0">
              <a:spcBef>
                <a:spcPct val="30000"/>
              </a:spcBef>
              <a:spcAft>
                <a:spcPct val="0"/>
              </a:spcAft>
              <a:defRPr sz="1200">
                <a:solidFill>
                  <a:schemeClr val="tx1"/>
                </a:solidFill>
                <a:latin typeface="Calibri" panose="020F0502020204030204" pitchFamily="34" charset="0"/>
              </a:defRPr>
            </a:lvl6pPr>
            <a:lvl7pPr marL="2995613" indent="-227013" eaLnBrk="0" fontAlgn="base" hangingPunct="0">
              <a:spcBef>
                <a:spcPct val="30000"/>
              </a:spcBef>
              <a:spcAft>
                <a:spcPct val="0"/>
              </a:spcAft>
              <a:defRPr sz="1200">
                <a:solidFill>
                  <a:schemeClr val="tx1"/>
                </a:solidFill>
                <a:latin typeface="Calibri" panose="020F0502020204030204" pitchFamily="34" charset="0"/>
              </a:defRPr>
            </a:lvl7pPr>
            <a:lvl8pPr marL="3452813" indent="-227013" eaLnBrk="0" fontAlgn="base" hangingPunct="0">
              <a:spcBef>
                <a:spcPct val="30000"/>
              </a:spcBef>
              <a:spcAft>
                <a:spcPct val="0"/>
              </a:spcAft>
              <a:defRPr sz="1200">
                <a:solidFill>
                  <a:schemeClr val="tx1"/>
                </a:solidFill>
                <a:latin typeface="Calibri" panose="020F0502020204030204" pitchFamily="34" charset="0"/>
              </a:defRPr>
            </a:lvl8pPr>
            <a:lvl9pPr marL="3910013"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535E9DF-0203-4F3E-8065-54CEAE3C53F7}" type="slidenum">
              <a:rPr lang="en-US" altLang="en-US">
                <a:latin typeface="Tahoma" panose="020B0604030504040204" pitchFamily="34" charset="0"/>
              </a:rPr>
              <a:pPr>
                <a:spcBef>
                  <a:spcPct val="0"/>
                </a:spcBef>
              </a:pPr>
              <a:t>14</a:t>
            </a:fld>
            <a:endParaRPr lang="en-US" altLang="en-US">
              <a:latin typeface="Tahoma" panose="020B0604030504040204" pitchFamily="34" charset="0"/>
            </a:endParaRPr>
          </a:p>
        </p:txBody>
      </p:sp>
    </p:spTree>
    <p:extLst>
      <p:ext uri="{BB962C8B-B14F-4D97-AF65-F5344CB8AC3E}">
        <p14:creationId xmlns:p14="http://schemas.microsoft.com/office/powerpoint/2010/main" val="32801296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28020" y="1769541"/>
            <a:ext cx="7080026"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028020" y="3598339"/>
            <a:ext cx="7080026"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BF970814-DA4F-4EA0-B0E1-A845F731E759}" type="slidenum">
              <a:rPr lang="en-US" altLang="en-US" smtClean="0"/>
              <a:pPr/>
              <a:t>‹#›</a:t>
            </a:fld>
            <a:endParaRPr lang="en-US" altLang="en-US"/>
          </a:p>
        </p:txBody>
      </p:sp>
    </p:spTree>
    <p:extLst>
      <p:ext uri="{BB962C8B-B14F-4D97-AF65-F5344CB8AC3E}">
        <p14:creationId xmlns:p14="http://schemas.microsoft.com/office/powerpoint/2010/main" val="36465259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Slate-V2-S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3995" y="540085"/>
            <a:ext cx="7656010" cy="3834374"/>
          </a:xfrm>
          <a:prstGeom prst="rect">
            <a:avLst/>
          </a:prstGeom>
        </p:spPr>
      </p:pic>
      <p:sp>
        <p:nvSpPr>
          <p:cNvPr id="2" name="Title 1"/>
          <p:cNvSpPr>
            <a:spLocks noGrp="1"/>
          </p:cNvSpPr>
          <p:nvPr>
            <p:ph type="title"/>
          </p:nvPr>
        </p:nvSpPr>
        <p:spPr>
          <a:xfrm>
            <a:off x="685354" y="4565255"/>
            <a:ext cx="7766495"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926217" y="695010"/>
            <a:ext cx="7285600"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346" y="5108728"/>
            <a:ext cx="776532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4C83750B-C7EA-4C43-AC23-DA34A6EAD847}" type="slidenum">
              <a:rPr lang="en-US" altLang="en-US" smtClean="0"/>
              <a:pPr/>
              <a:t>‹#›</a:t>
            </a:fld>
            <a:endParaRPr lang="en-US" altLang="en-US"/>
          </a:p>
        </p:txBody>
      </p:sp>
    </p:spTree>
    <p:extLst>
      <p:ext uri="{BB962C8B-B14F-4D97-AF65-F5344CB8AC3E}">
        <p14:creationId xmlns:p14="http://schemas.microsoft.com/office/powerpoint/2010/main" val="3224966713"/>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6" y="608437"/>
            <a:ext cx="7765322"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46" y="4295180"/>
            <a:ext cx="7765322"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4C83750B-C7EA-4C43-AC23-DA34A6EAD847}" type="slidenum">
              <a:rPr lang="en-US" altLang="en-US" smtClean="0"/>
              <a:pPr/>
              <a:t>‹#›</a:t>
            </a:fld>
            <a:endParaRPr lang="en-US" altLang="en-US"/>
          </a:p>
        </p:txBody>
      </p:sp>
    </p:spTree>
    <p:extLst>
      <p:ext uri="{BB962C8B-B14F-4D97-AF65-F5344CB8AC3E}">
        <p14:creationId xmlns:p14="http://schemas.microsoft.com/office/powerpoint/2010/main" val="2540298036"/>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609600"/>
            <a:ext cx="6977064"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290484" y="3610033"/>
            <a:ext cx="6564224"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5346" y="4304353"/>
            <a:ext cx="7765322"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4C83750B-C7EA-4C43-AC23-DA34A6EAD847}" type="slidenum">
              <a:rPr lang="en-US" altLang="en-US" smtClean="0"/>
              <a:pPr/>
              <a:t>‹#›</a:t>
            </a:fld>
            <a:endParaRPr lang="en-US" altLang="en-US"/>
          </a:p>
        </p:txBody>
      </p:sp>
      <p:sp>
        <p:nvSpPr>
          <p:cNvPr id="11" name="TextBox 10"/>
          <p:cNvSpPr txBox="1"/>
          <p:nvPr/>
        </p:nvSpPr>
        <p:spPr>
          <a:xfrm>
            <a:off x="627459" y="873912"/>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7828359" y="2933245"/>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79721093"/>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346" y="2126943"/>
            <a:ext cx="7765322"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39" y="4650556"/>
            <a:ext cx="776414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4C83750B-C7EA-4C43-AC23-DA34A6EAD847}" type="slidenum">
              <a:rPr lang="en-US" altLang="en-US" smtClean="0"/>
              <a:pPr/>
              <a:t>‹#›</a:t>
            </a:fld>
            <a:endParaRPr lang="en-US" altLang="en-US"/>
          </a:p>
        </p:txBody>
      </p:sp>
    </p:spTree>
    <p:extLst>
      <p:ext uri="{BB962C8B-B14F-4D97-AF65-F5344CB8AC3E}">
        <p14:creationId xmlns:p14="http://schemas.microsoft.com/office/powerpoint/2010/main" val="3649668622"/>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346" y="609600"/>
            <a:ext cx="776532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346"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346"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335033"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331076"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5974929"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5974929"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4C83750B-C7EA-4C43-AC23-DA34A6EAD847}" type="slidenum">
              <a:rPr lang="en-US" altLang="en-US" smtClean="0"/>
              <a:pPr/>
              <a:t>‹#›</a:t>
            </a:fld>
            <a:endParaRPr lang="en-US" altLang="en-US"/>
          </a:p>
        </p:txBody>
      </p:sp>
    </p:spTree>
    <p:extLst>
      <p:ext uri="{BB962C8B-B14F-4D97-AF65-F5344CB8AC3E}">
        <p14:creationId xmlns:p14="http://schemas.microsoft.com/office/powerpoint/2010/main" val="1966617487"/>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6" name="Picture 5"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9239" y="1826045"/>
            <a:ext cx="2529046" cy="1833558"/>
          </a:xfrm>
          <a:prstGeom prst="rect">
            <a:avLst/>
          </a:prstGeom>
        </p:spPr>
      </p:pic>
      <p:pic>
        <p:nvPicPr>
          <p:cNvPr id="28" name="Picture 27"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93813" y="1826045"/>
            <a:ext cx="2529046" cy="1833558"/>
          </a:xfrm>
          <a:prstGeom prst="rect">
            <a:avLst/>
          </a:prstGeom>
        </p:spPr>
      </p:pic>
      <p:pic>
        <p:nvPicPr>
          <p:cNvPr id="29" name="Picture 28"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21715" y="1826045"/>
            <a:ext cx="2529046" cy="1833558"/>
          </a:xfrm>
          <a:prstGeom prst="rect">
            <a:avLst/>
          </a:prstGeom>
        </p:spPr>
      </p:pic>
      <p:sp>
        <p:nvSpPr>
          <p:cNvPr id="30" name="Title 1"/>
          <p:cNvSpPr>
            <a:spLocks noGrp="1"/>
          </p:cNvSpPr>
          <p:nvPr>
            <p:ph type="title"/>
          </p:nvPr>
        </p:nvSpPr>
        <p:spPr>
          <a:xfrm>
            <a:off x="685346" y="609600"/>
            <a:ext cx="7765322"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5346"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763577" y="1938918"/>
            <a:ext cx="2319276"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5346" y="4480369"/>
            <a:ext cx="2475738"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332091"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409307" y="1939094"/>
            <a:ext cx="2319276"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331075" y="4480368"/>
            <a:ext cx="2476753"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5975023"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6056774" y="1934432"/>
            <a:ext cx="2319276"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974929" y="4480366"/>
            <a:ext cx="2475738"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4C83750B-C7EA-4C43-AC23-DA34A6EAD847}" type="slidenum">
              <a:rPr lang="en-US" altLang="en-US" smtClean="0"/>
              <a:pPr/>
              <a:t>‹#›</a:t>
            </a:fld>
            <a:endParaRPr lang="en-US" altLang="en-US"/>
          </a:p>
        </p:txBody>
      </p:sp>
    </p:spTree>
    <p:extLst>
      <p:ext uri="{BB962C8B-B14F-4D97-AF65-F5344CB8AC3E}">
        <p14:creationId xmlns:p14="http://schemas.microsoft.com/office/powerpoint/2010/main" val="2594713264"/>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7AF799F6-4855-4E7F-A06A-6E9CC48E1BFF}" type="slidenum">
              <a:rPr lang="en-US" altLang="en-US" smtClean="0"/>
              <a:pPr/>
              <a:t>‹#›</a:t>
            </a:fld>
            <a:endParaRPr lang="en-US" altLang="en-US"/>
          </a:p>
        </p:txBody>
      </p:sp>
    </p:spTree>
    <p:extLst>
      <p:ext uri="{BB962C8B-B14F-4D97-AF65-F5344CB8AC3E}">
        <p14:creationId xmlns:p14="http://schemas.microsoft.com/office/powerpoint/2010/main" val="25897210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37302" y="609600"/>
            <a:ext cx="1713365"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85347" y="609600"/>
            <a:ext cx="5937654" cy="5181601"/>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38417A1A-D0FB-49F2-A5B2-FC2821ADFA7C}" type="slidenum">
              <a:rPr lang="en-US" altLang="en-US" smtClean="0"/>
              <a:pPr/>
              <a:t>‹#›</a:t>
            </a:fld>
            <a:endParaRPr lang="en-US" altLang="en-US"/>
          </a:p>
        </p:txBody>
      </p:sp>
    </p:spTree>
    <p:extLst>
      <p:ext uri="{BB962C8B-B14F-4D97-AF65-F5344CB8AC3E}">
        <p14:creationId xmlns:p14="http://schemas.microsoft.com/office/powerpoint/2010/main" val="17096825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5A15036D-ACD3-482D-A970-93FB802542F3}" type="slidenum">
              <a:rPr lang="en-US" altLang="en-US" smtClean="0"/>
              <a:pPr/>
              <a:t>‹#›</a:t>
            </a:fld>
            <a:endParaRPr lang="en-US" altLang="en-US"/>
          </a:p>
        </p:txBody>
      </p:sp>
    </p:spTree>
    <p:extLst>
      <p:ext uri="{BB962C8B-B14F-4D97-AF65-F5344CB8AC3E}">
        <p14:creationId xmlns:p14="http://schemas.microsoft.com/office/powerpoint/2010/main" val="36229098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71551" y="1761068"/>
            <a:ext cx="7192913"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971551" y="3589879"/>
            <a:ext cx="7192913"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F65459C0-D9F3-4E87-B048-797558306541}" type="slidenum">
              <a:rPr lang="en-US" altLang="en-US" smtClean="0"/>
              <a:pPr/>
              <a:t>‹#›</a:t>
            </a:fld>
            <a:endParaRPr lang="en-US" altLang="en-US"/>
          </a:p>
        </p:txBody>
      </p:sp>
    </p:spTree>
    <p:extLst>
      <p:ext uri="{BB962C8B-B14F-4D97-AF65-F5344CB8AC3E}">
        <p14:creationId xmlns:p14="http://schemas.microsoft.com/office/powerpoint/2010/main" val="17924901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347" y="1732449"/>
            <a:ext cx="3795373" cy="4058750"/>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52169" y="1732450"/>
            <a:ext cx="3798499" cy="4058751"/>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9392680E-76D8-482F-9260-E1CC0BD1EDB5}" type="slidenum">
              <a:rPr lang="en-US" altLang="en-US" smtClean="0"/>
              <a:pPr/>
              <a:t>‹#›</a:t>
            </a:fld>
            <a:endParaRPr lang="en-US" altLang="en-US"/>
          </a:p>
        </p:txBody>
      </p:sp>
    </p:spTree>
    <p:extLst>
      <p:ext uri="{BB962C8B-B14F-4D97-AF65-F5344CB8AC3E}">
        <p14:creationId xmlns:p14="http://schemas.microsoft.com/office/powerpoint/2010/main" val="23850833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Slate-V2-S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345" y="1770323"/>
            <a:ext cx="3787423" cy="4112953"/>
          </a:xfrm>
          <a:prstGeom prst="rect">
            <a:avLst/>
          </a:prstGeom>
        </p:spPr>
      </p:pic>
      <p:pic>
        <p:nvPicPr>
          <p:cNvPr id="14" name="Picture 13" descr="Slate-V2-S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63245" y="1770323"/>
            <a:ext cx="3787423" cy="4112953"/>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754404" y="1835254"/>
            <a:ext cx="3657258"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54404" y="2380138"/>
            <a:ext cx="3657258"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21225" y="1835255"/>
            <a:ext cx="3671498"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21225" y="2380138"/>
            <a:ext cx="3671498"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fld id="{4C83750B-C7EA-4C43-AC23-DA34A6EAD847}" type="slidenum">
              <a:rPr lang="en-US" altLang="en-US" smtClean="0"/>
              <a:pPr/>
              <a:t>‹#›</a:t>
            </a:fld>
            <a:endParaRPr lang="en-US" altLang="en-US"/>
          </a:p>
        </p:txBody>
      </p:sp>
    </p:spTree>
    <p:extLst>
      <p:ext uri="{BB962C8B-B14F-4D97-AF65-F5344CB8AC3E}">
        <p14:creationId xmlns:p14="http://schemas.microsoft.com/office/powerpoint/2010/main" val="3611038335"/>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D2EABE91-2131-4246-91A2-52FC2A22B0D5}" type="slidenum">
              <a:rPr lang="en-US" altLang="en-US" smtClean="0"/>
              <a:pPr/>
              <a:t>‹#›</a:t>
            </a:fld>
            <a:endParaRPr lang="en-US" altLang="en-US"/>
          </a:p>
        </p:txBody>
      </p:sp>
    </p:spTree>
    <p:extLst>
      <p:ext uri="{BB962C8B-B14F-4D97-AF65-F5344CB8AC3E}">
        <p14:creationId xmlns:p14="http://schemas.microsoft.com/office/powerpoint/2010/main" val="16803442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B55EF8-B59A-48DF-A116-AFDAD4B003AB}" type="datetimeFigureOut">
              <a:rPr lang="en-US" smtClean="0"/>
              <a:t>05/08/2025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646BA9F-1FA8-403C-81F1-144344226328}" type="slidenum">
              <a:rPr lang="en-US" altLang="en-US" smtClean="0"/>
              <a:pPr/>
              <a:t>‹#›</a:t>
            </a:fld>
            <a:endParaRPr lang="en-US" altLang="en-US"/>
          </a:p>
        </p:txBody>
      </p:sp>
    </p:spTree>
    <p:extLst>
      <p:ext uri="{BB962C8B-B14F-4D97-AF65-F5344CB8AC3E}">
        <p14:creationId xmlns:p14="http://schemas.microsoft.com/office/powerpoint/2010/main" val="34142907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0"/>
            <a:ext cx="2780167" cy="1821918"/>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3641725" y="609600"/>
            <a:ext cx="4808943" cy="51816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347" y="2431518"/>
            <a:ext cx="2780167"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C79BC6B3-BBE4-4E4E-98EA-73569C4C7972}" type="slidenum">
              <a:rPr lang="en-US" altLang="en-US" smtClean="0"/>
              <a:pPr/>
              <a:t>‹#›</a:t>
            </a:fld>
            <a:endParaRPr lang="en-US" altLang="en-US"/>
          </a:p>
        </p:txBody>
      </p:sp>
    </p:spTree>
    <p:extLst>
      <p:ext uri="{BB962C8B-B14F-4D97-AF65-F5344CB8AC3E}">
        <p14:creationId xmlns:p14="http://schemas.microsoft.com/office/powerpoint/2010/main" val="28038698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2" name="Picture 11" descr="Slate-V2-S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44987" y="609923"/>
            <a:ext cx="3428146" cy="5205472"/>
          </a:xfrm>
          <a:prstGeom prst="rect">
            <a:avLst/>
          </a:prstGeom>
        </p:spPr>
      </p:pic>
      <p:sp>
        <p:nvSpPr>
          <p:cNvPr id="2" name="Title 1"/>
          <p:cNvSpPr>
            <a:spLocks noGrp="1"/>
          </p:cNvSpPr>
          <p:nvPr>
            <p:ph type="title"/>
          </p:nvPr>
        </p:nvSpPr>
        <p:spPr>
          <a:xfrm>
            <a:off x="685347" y="609923"/>
            <a:ext cx="3924676" cy="1829338"/>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4976728" y="743989"/>
            <a:ext cx="3165375"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347" y="2439261"/>
            <a:ext cx="3924676"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73CC1B89-FEA8-49D3-85C0-3715582C6414}" type="slidenum">
              <a:rPr lang="en-US" altLang="en-US" smtClean="0"/>
              <a:pPr/>
              <a:t>‹#›</a:t>
            </a:fld>
            <a:endParaRPr lang="en-US" altLang="en-US"/>
          </a:p>
        </p:txBody>
      </p:sp>
    </p:spTree>
    <p:extLst>
      <p:ext uri="{BB962C8B-B14F-4D97-AF65-F5344CB8AC3E}">
        <p14:creationId xmlns:p14="http://schemas.microsoft.com/office/powerpoint/2010/main" val="30674239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346" y="609600"/>
            <a:ext cx="776532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346" y="1732450"/>
            <a:ext cx="776532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759052" y="5883276"/>
            <a:ext cx="20574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pPr>
              <a:defRPr/>
            </a:pPr>
            <a:endParaRPr lang="en-US"/>
          </a:p>
        </p:txBody>
      </p:sp>
      <p:sp>
        <p:nvSpPr>
          <p:cNvPr id="5" name="Footer Placeholder 4"/>
          <p:cNvSpPr>
            <a:spLocks noGrp="1"/>
          </p:cNvSpPr>
          <p:nvPr>
            <p:ph type="ftr" sz="quarter" idx="3"/>
          </p:nvPr>
        </p:nvSpPr>
        <p:spPr>
          <a:xfrm>
            <a:off x="685347" y="5883276"/>
            <a:ext cx="5004649"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pPr>
              <a:defRPr/>
            </a:pPr>
            <a:endParaRPr lang="en-US"/>
          </a:p>
        </p:txBody>
      </p:sp>
      <p:sp>
        <p:nvSpPr>
          <p:cNvPr id="6" name="Slide Number Placeholder 5"/>
          <p:cNvSpPr>
            <a:spLocks noGrp="1"/>
          </p:cNvSpPr>
          <p:nvPr>
            <p:ph type="sldNum" sz="quarter" idx="4"/>
          </p:nvPr>
        </p:nvSpPr>
        <p:spPr>
          <a:xfrm>
            <a:off x="7885509" y="5883276"/>
            <a:ext cx="565159"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4C83750B-C7EA-4C43-AC23-DA34A6EAD847}" type="slidenum">
              <a:rPr lang="en-US" altLang="en-US" smtClean="0"/>
              <a:pPr/>
              <a:t>‹#›</a:t>
            </a:fld>
            <a:endParaRPr lang="en-US" altLang="en-US"/>
          </a:p>
        </p:txBody>
      </p:sp>
    </p:spTree>
    <p:extLst>
      <p:ext uri="{BB962C8B-B14F-4D97-AF65-F5344CB8AC3E}">
        <p14:creationId xmlns:p14="http://schemas.microsoft.com/office/powerpoint/2010/main" val="860918406"/>
      </p:ext>
    </p:extLst>
  </p:cSld>
  <p:clrMap bg1="dk1" tx1="lt1" bg2="dk2" tx2="lt2" accent1="accent1" accent2="accent2" accent3="accent3" accent4="accent4" accent5="accent5" accent6="accent6" hlink="hlink" folHlink="folHlink"/>
  <p:sldLayoutIdLst>
    <p:sldLayoutId id="2147487104" r:id="rId1"/>
    <p:sldLayoutId id="2147487105" r:id="rId2"/>
    <p:sldLayoutId id="2147487106" r:id="rId3"/>
    <p:sldLayoutId id="2147487107" r:id="rId4"/>
    <p:sldLayoutId id="2147487108" r:id="rId5"/>
    <p:sldLayoutId id="2147487109" r:id="rId6"/>
    <p:sldLayoutId id="2147487110" r:id="rId7"/>
    <p:sldLayoutId id="2147487111" r:id="rId8"/>
    <p:sldLayoutId id="2147487112" r:id="rId9"/>
    <p:sldLayoutId id="2147487113" r:id="rId10"/>
    <p:sldLayoutId id="2147487114" r:id="rId11"/>
    <p:sldLayoutId id="2147487115" r:id="rId12"/>
    <p:sldLayoutId id="2147487116" r:id="rId13"/>
    <p:sldLayoutId id="2147487117" r:id="rId14"/>
    <p:sldLayoutId id="2147487118" r:id="rId15"/>
    <p:sldLayoutId id="2147487119" r:id="rId16"/>
    <p:sldLayoutId id="2147487120" r:id="rId17"/>
  </p:sldLayoutIdLst>
  <p:hf hdr="0" ftr="0" dt="0"/>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13.jpg"/></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7.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a:extLst>
              <a:ext uri="{FF2B5EF4-FFF2-40B4-BE49-F238E27FC236}">
                <a16:creationId xmlns:a16="http://schemas.microsoft.com/office/drawing/2014/main" id="{FD44F327-2A15-454B-A27E-69C97CB71A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139337" y="495119"/>
            <a:ext cx="8865324" cy="4986745"/>
          </a:xfrm>
          <a:prstGeom prst="rect">
            <a:avLst/>
          </a:prstGeom>
          <a:noFill/>
          <a:ln>
            <a:noFill/>
          </a:ln>
          <a:effectLst>
            <a:softEdge rad="317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1">
            <a:extLst>
              <a:ext uri="{FF2B5EF4-FFF2-40B4-BE49-F238E27FC236}">
                <a16:creationId xmlns:a16="http://schemas.microsoft.com/office/drawing/2014/main" id="{94D11649-850C-3AF5-058B-1A9C66D5AB47}"/>
              </a:ext>
            </a:extLst>
          </p:cNvPr>
          <p:cNvGrpSpPr/>
          <p:nvPr/>
        </p:nvGrpSpPr>
        <p:grpSpPr>
          <a:xfrm>
            <a:off x="304800" y="5916418"/>
            <a:ext cx="8229600" cy="941582"/>
            <a:chOff x="495300" y="123825"/>
            <a:chExt cx="8229600" cy="941582"/>
          </a:xfrm>
        </p:grpSpPr>
        <p:sp>
          <p:nvSpPr>
            <p:cNvPr id="3" name="Rectangle 2">
              <a:extLst>
                <a:ext uri="{FF2B5EF4-FFF2-40B4-BE49-F238E27FC236}">
                  <a16:creationId xmlns:a16="http://schemas.microsoft.com/office/drawing/2014/main" id="{396A5DCA-E938-15D1-FA01-F1AA3B6C5479}"/>
                </a:ext>
              </a:extLst>
            </p:cNvPr>
            <p:cNvSpPr>
              <a:spLocks noChangeArrowheads="1"/>
            </p:cNvSpPr>
            <p:nvPr/>
          </p:nvSpPr>
          <p:spPr bwMode="auto">
            <a:xfrm>
              <a:off x="495300" y="123826"/>
              <a:ext cx="2667000" cy="941581"/>
            </a:xfrm>
            <a:prstGeom prst="rect">
              <a:avLst/>
            </a:prstGeom>
            <a:noFill/>
            <a:ln>
              <a:noFill/>
            </a:ln>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ctr" eaLnBrk="1" hangingPunct="1">
                <a:lnSpc>
                  <a:spcPts val="3200"/>
                </a:lnSpc>
                <a:spcBef>
                  <a:spcPct val="0"/>
                </a:spcBef>
                <a:spcAft>
                  <a:spcPts val="400"/>
                </a:spcAft>
                <a:buClrTx/>
                <a:buSzTx/>
                <a:buFontTx/>
                <a:buNone/>
                <a:defRPr/>
              </a:pPr>
              <a:r>
                <a:rPr lang="en-US" altLang="en-US" sz="2800" i="1" dirty="0">
                  <a:effectLst>
                    <a:glow rad="63500">
                      <a:schemeClr val="accent3">
                        <a:satMod val="175000"/>
                        <a:alpha val="40000"/>
                      </a:schemeClr>
                    </a:glow>
                    <a:outerShdw blurRad="50800" dist="38100" dir="5400000" algn="t" rotWithShape="0">
                      <a:prstClr val="black">
                        <a:alpha val="40000"/>
                      </a:prstClr>
                    </a:outerShdw>
                  </a:effectLst>
                  <a:latin typeface="Bodoni MT" panose="02070603080606020203" pitchFamily="18" charset="0"/>
                </a:rPr>
                <a:t>Enter in</a:t>
              </a:r>
              <a:br>
                <a:rPr lang="en-US" altLang="en-US" sz="2800" i="1" dirty="0">
                  <a:effectLst>
                    <a:glow rad="63500">
                      <a:schemeClr val="accent3">
                        <a:satMod val="175000"/>
                        <a:alpha val="40000"/>
                      </a:schemeClr>
                    </a:glow>
                    <a:outerShdw blurRad="50800" dist="38100" dir="5400000" algn="t" rotWithShape="0">
                      <a:prstClr val="black">
                        <a:alpha val="40000"/>
                      </a:prstClr>
                    </a:outerShdw>
                  </a:effectLst>
                  <a:latin typeface="Bodoni MT" panose="02070603080606020203" pitchFamily="18" charset="0"/>
                </a:rPr>
              </a:br>
              <a:r>
                <a:rPr lang="en-US" altLang="en-US" sz="2800" i="1" dirty="0">
                  <a:effectLst>
                    <a:glow rad="63500">
                      <a:schemeClr val="accent3">
                        <a:satMod val="175000"/>
                        <a:alpha val="40000"/>
                      </a:schemeClr>
                    </a:glow>
                    <a:outerShdw blurRad="50800" dist="38100" dir="5400000" algn="t" rotWithShape="0">
                      <a:prstClr val="black">
                        <a:alpha val="40000"/>
                      </a:prstClr>
                    </a:outerShdw>
                  </a:effectLst>
                  <a:latin typeface="Bodoni MT" panose="02070603080606020203" pitchFamily="18" charset="0"/>
                </a:rPr>
                <a:t> SILENCE</a:t>
              </a:r>
            </a:p>
          </p:txBody>
        </p:sp>
        <p:sp>
          <p:nvSpPr>
            <p:cNvPr id="4" name="Rectangle 2">
              <a:extLst>
                <a:ext uri="{FF2B5EF4-FFF2-40B4-BE49-F238E27FC236}">
                  <a16:creationId xmlns:a16="http://schemas.microsoft.com/office/drawing/2014/main" id="{7126F1BF-8F30-5816-B3F9-05017FEFA6D4}"/>
                </a:ext>
              </a:extLst>
            </p:cNvPr>
            <p:cNvSpPr>
              <a:spLocks noChangeArrowheads="1"/>
            </p:cNvSpPr>
            <p:nvPr/>
          </p:nvSpPr>
          <p:spPr bwMode="auto">
            <a:xfrm>
              <a:off x="3429000" y="123825"/>
              <a:ext cx="2667000" cy="941581"/>
            </a:xfrm>
            <a:prstGeom prst="rect">
              <a:avLst/>
            </a:prstGeom>
            <a:noFill/>
            <a:ln>
              <a:noFill/>
            </a:ln>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ctr" eaLnBrk="1" hangingPunct="1">
                <a:lnSpc>
                  <a:spcPts val="3200"/>
                </a:lnSpc>
                <a:spcBef>
                  <a:spcPct val="0"/>
                </a:spcBef>
                <a:spcAft>
                  <a:spcPts val="400"/>
                </a:spcAft>
                <a:buClrTx/>
                <a:buSzTx/>
                <a:buFontTx/>
                <a:buNone/>
                <a:defRPr/>
              </a:pPr>
              <a:r>
                <a:rPr lang="en-US" altLang="en-US" sz="2800" i="1" dirty="0">
                  <a:effectLst>
                    <a:glow rad="63500">
                      <a:schemeClr val="accent3">
                        <a:satMod val="175000"/>
                        <a:alpha val="40000"/>
                      </a:schemeClr>
                    </a:glow>
                    <a:outerShdw blurRad="50800" dist="38100" dir="5400000" algn="t" rotWithShape="0">
                      <a:prstClr val="black">
                        <a:alpha val="40000"/>
                      </a:prstClr>
                    </a:outerShdw>
                  </a:effectLst>
                  <a:latin typeface="Bodoni MT" panose="02070603080606020203" pitchFamily="18" charset="0"/>
                </a:rPr>
                <a:t>Wait with </a:t>
              </a:r>
              <a:br>
                <a:rPr lang="en-US" altLang="en-US" sz="2800" i="1" dirty="0">
                  <a:effectLst>
                    <a:glow rad="63500">
                      <a:schemeClr val="accent3">
                        <a:satMod val="175000"/>
                        <a:alpha val="40000"/>
                      </a:schemeClr>
                    </a:glow>
                    <a:outerShdw blurRad="50800" dist="38100" dir="5400000" algn="t" rotWithShape="0">
                      <a:prstClr val="black">
                        <a:alpha val="40000"/>
                      </a:prstClr>
                    </a:outerShdw>
                  </a:effectLst>
                  <a:latin typeface="Bodoni MT" panose="02070603080606020203" pitchFamily="18" charset="0"/>
                </a:rPr>
              </a:br>
              <a:r>
                <a:rPr lang="en-US" altLang="en-US" sz="2800" i="1" dirty="0">
                  <a:effectLst>
                    <a:glow rad="63500">
                      <a:schemeClr val="accent3">
                        <a:satMod val="175000"/>
                        <a:alpha val="40000"/>
                      </a:schemeClr>
                    </a:glow>
                    <a:outerShdw blurRad="50800" dist="38100" dir="5400000" algn="t" rotWithShape="0">
                      <a:prstClr val="black">
                        <a:alpha val="40000"/>
                      </a:prstClr>
                    </a:outerShdw>
                  </a:effectLst>
                  <a:latin typeface="Bodoni MT" panose="02070603080606020203" pitchFamily="18" charset="0"/>
                </a:rPr>
                <a:t>REVERENCE </a:t>
              </a:r>
            </a:p>
          </p:txBody>
        </p:sp>
        <p:sp>
          <p:nvSpPr>
            <p:cNvPr id="5" name="Rectangle 4">
              <a:extLst>
                <a:ext uri="{FF2B5EF4-FFF2-40B4-BE49-F238E27FC236}">
                  <a16:creationId xmlns:a16="http://schemas.microsoft.com/office/drawing/2014/main" id="{B4A9C6DE-DAA8-EC23-90EB-FE661950C383}"/>
                </a:ext>
              </a:extLst>
            </p:cNvPr>
            <p:cNvSpPr>
              <a:spLocks noChangeArrowheads="1"/>
            </p:cNvSpPr>
            <p:nvPr/>
          </p:nvSpPr>
          <p:spPr bwMode="auto">
            <a:xfrm>
              <a:off x="6057900" y="123826"/>
              <a:ext cx="2667000" cy="941581"/>
            </a:xfrm>
            <a:prstGeom prst="rect">
              <a:avLst/>
            </a:prstGeom>
            <a:noFill/>
            <a:ln>
              <a:noFill/>
            </a:ln>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ctr" eaLnBrk="1" hangingPunct="1">
                <a:lnSpc>
                  <a:spcPts val="3200"/>
                </a:lnSpc>
                <a:spcBef>
                  <a:spcPct val="0"/>
                </a:spcBef>
                <a:spcAft>
                  <a:spcPts val="0"/>
                </a:spcAft>
                <a:buClrTx/>
                <a:buSzTx/>
                <a:buFontTx/>
                <a:buNone/>
                <a:defRPr/>
              </a:pPr>
              <a:r>
                <a:rPr lang="en-US" altLang="en-US" sz="2800" i="1" dirty="0">
                  <a:effectLst>
                    <a:glow rad="63500">
                      <a:schemeClr val="accent3">
                        <a:satMod val="175000"/>
                        <a:alpha val="40000"/>
                      </a:schemeClr>
                    </a:glow>
                    <a:outerShdw blurRad="50800" dist="38100" dir="5400000" algn="t" rotWithShape="0">
                      <a:prstClr val="black">
                        <a:alpha val="40000"/>
                      </a:prstClr>
                    </a:outerShdw>
                  </a:effectLst>
                  <a:latin typeface="Bodoni MT" panose="02070603080606020203" pitchFamily="18" charset="0"/>
                </a:rPr>
                <a:t>Worship from</a:t>
              </a:r>
              <a:r>
                <a:rPr lang="en-US" altLang="en-US" sz="2800" dirty="0">
                  <a:effectLst>
                    <a:glow rad="63500">
                      <a:schemeClr val="accent3">
                        <a:satMod val="175000"/>
                        <a:alpha val="40000"/>
                      </a:schemeClr>
                    </a:glow>
                    <a:outerShdw blurRad="50800" dist="38100" dir="5400000" algn="t" rotWithShape="0">
                      <a:prstClr val="black">
                        <a:alpha val="40000"/>
                      </a:prstClr>
                    </a:outerShdw>
                  </a:effectLst>
                  <a:latin typeface="Bodoni MT" panose="02070603080606020203" pitchFamily="18" charset="0"/>
                </a:rPr>
                <a:t> </a:t>
              </a:r>
              <a:br>
                <a:rPr lang="en-US" altLang="en-US" sz="2800" dirty="0">
                  <a:effectLst>
                    <a:glow rad="63500">
                      <a:schemeClr val="accent3">
                        <a:satMod val="175000"/>
                        <a:alpha val="40000"/>
                      </a:schemeClr>
                    </a:glow>
                    <a:outerShdw blurRad="50800" dist="38100" dir="5400000" algn="t" rotWithShape="0">
                      <a:prstClr val="black">
                        <a:alpha val="40000"/>
                      </a:prstClr>
                    </a:outerShdw>
                  </a:effectLst>
                  <a:latin typeface="Bodoni MT" panose="02070603080606020203" pitchFamily="18" charset="0"/>
                </a:rPr>
              </a:br>
              <a:r>
                <a:rPr lang="en-US" altLang="en-US" sz="2800" i="1" dirty="0">
                  <a:effectLst>
                    <a:glow rad="63500">
                      <a:schemeClr val="accent3">
                        <a:satMod val="175000"/>
                        <a:alpha val="40000"/>
                      </a:schemeClr>
                    </a:glow>
                    <a:outerShdw blurRad="50800" dist="38100" dir="5400000" algn="t" rotWithShape="0">
                      <a:prstClr val="black">
                        <a:alpha val="40000"/>
                      </a:prstClr>
                    </a:outerShdw>
                  </a:effectLst>
                  <a:latin typeface="Bodoni MT" panose="02070603080606020203" pitchFamily="18" charset="0"/>
                </a:rPr>
                <a:t>JOY</a:t>
              </a: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8" name="Rectangle 4">
            <a:extLst>
              <a:ext uri="{FF2B5EF4-FFF2-40B4-BE49-F238E27FC236}">
                <a16:creationId xmlns:a16="http://schemas.microsoft.com/office/drawing/2014/main" id="{4CF610CB-4F8E-432E-8410-39C18A313456}"/>
              </a:ext>
            </a:extLst>
          </p:cNvPr>
          <p:cNvSpPr>
            <a:spLocks noChangeArrowheads="1"/>
          </p:cNvSpPr>
          <p:nvPr/>
        </p:nvSpPr>
        <p:spPr bwMode="auto">
          <a:xfrm>
            <a:off x="304800" y="152400"/>
            <a:ext cx="8534400" cy="5778120"/>
          </a:xfrm>
          <a:prstGeom prst="rect">
            <a:avLst/>
          </a:prstGeom>
          <a:noFill/>
          <a:ln w="9525">
            <a:noFill/>
            <a:miter lim="800000"/>
            <a:headEnd/>
            <a:tailEnd/>
          </a:ln>
          <a:effectLst/>
        </p:spPr>
        <p:txBody>
          <a:bodyPr wrap="square">
            <a:spAutoFit/>
          </a:bodyPr>
          <a:lstStyle/>
          <a:p>
            <a:pPr marL="571500" marR="0" indent="-571500" algn="just">
              <a:lnSpc>
                <a:spcPct val="200000"/>
              </a:lnSpc>
              <a:spcBef>
                <a:spcPts val="0"/>
              </a:spcBef>
              <a:spcAft>
                <a:spcPts val="0"/>
              </a:spcAft>
              <a:tabLst>
                <a:tab pos="5486400" algn="r"/>
              </a:tabLst>
            </a:pPr>
            <a:r>
              <a:rPr lang="en-US" sz="2000" b="0" kern="14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PRAYER OF CONFESSION:  </a:t>
            </a:r>
            <a:r>
              <a:rPr lang="en-US" sz="2000" b="0" i="1" kern="14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In silence then in unison</a:t>
            </a:r>
            <a:endParaRPr lang="en-US" sz="2000" b="0" kern="14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marR="0" indent="344488" algn="just">
              <a:lnSpc>
                <a:spcPct val="150000"/>
              </a:lnSpc>
              <a:spcBef>
                <a:spcPts val="0"/>
              </a:spcBef>
              <a:spcAft>
                <a:spcPts val="0"/>
              </a:spcAft>
              <a:tabLst>
                <a:tab pos="5486400" algn="r"/>
              </a:tabLst>
            </a:pPr>
            <a:r>
              <a:rPr lang="en-US" sz="3200" b="1" kern="14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O God, our Shepherd, we confess that we can be like sheep. We get lost and sometimes even do things that are wrong. We forget that your love is for all people, especially when our love is selective, misinformed, and often misguided. . .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B82A5F-48F4-479A-C99F-69B44FD7027E}"/>
            </a:ext>
          </a:extLst>
        </p:cNvPr>
        <p:cNvGrpSpPr/>
        <p:nvPr/>
      </p:nvGrpSpPr>
      <p:grpSpPr>
        <a:xfrm>
          <a:off x="0" y="0"/>
          <a:ext cx="0" cy="0"/>
          <a:chOff x="0" y="0"/>
          <a:chExt cx="0" cy="0"/>
        </a:xfrm>
      </p:grpSpPr>
      <p:sp>
        <p:nvSpPr>
          <p:cNvPr id="82948" name="Rectangle 4">
            <a:extLst>
              <a:ext uri="{FF2B5EF4-FFF2-40B4-BE49-F238E27FC236}">
                <a16:creationId xmlns:a16="http://schemas.microsoft.com/office/drawing/2014/main" id="{398E00B3-AF19-AFE8-05F2-D28C0BE74F6E}"/>
              </a:ext>
            </a:extLst>
          </p:cNvPr>
          <p:cNvSpPr>
            <a:spLocks noChangeArrowheads="1"/>
          </p:cNvSpPr>
          <p:nvPr/>
        </p:nvSpPr>
        <p:spPr bwMode="auto">
          <a:xfrm>
            <a:off x="381000" y="429261"/>
            <a:ext cx="8496300" cy="2946576"/>
          </a:xfrm>
          <a:prstGeom prst="rect">
            <a:avLst/>
          </a:prstGeom>
          <a:noFill/>
          <a:ln w="9525">
            <a:noFill/>
            <a:miter lim="800000"/>
            <a:headEnd/>
            <a:tailEnd/>
          </a:ln>
          <a:effectLst/>
        </p:spPr>
        <p:txBody>
          <a:bodyPr wrap="square">
            <a:spAutoFit/>
          </a:bodyPr>
          <a:lstStyle/>
          <a:p>
            <a:pPr marR="0" indent="344488" algn="just">
              <a:lnSpc>
                <a:spcPct val="150000"/>
              </a:lnSpc>
              <a:spcBef>
                <a:spcPts val="0"/>
              </a:spcBef>
              <a:spcAft>
                <a:spcPts val="0"/>
              </a:spcAft>
              <a:tabLst>
                <a:tab pos="5486400" algn="r"/>
              </a:tabLst>
            </a:pPr>
            <a:r>
              <a:rPr lang="en-US" sz="3200" b="1" kern="14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Forgive our sins. Fill our hearts with Christ’s love and remind us once again that Jesus died for all. In Jesus’ precious name, we pray. Amen.</a:t>
            </a:r>
          </a:p>
        </p:txBody>
      </p:sp>
    </p:spTree>
    <p:extLst>
      <p:ext uri="{BB962C8B-B14F-4D97-AF65-F5344CB8AC3E}">
        <p14:creationId xmlns:p14="http://schemas.microsoft.com/office/powerpoint/2010/main" val="12708068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a:extLst>
              <a:ext uri="{FF2B5EF4-FFF2-40B4-BE49-F238E27FC236}">
                <a16:creationId xmlns:a16="http://schemas.microsoft.com/office/drawing/2014/main" id="{BC6D61EA-6048-4BEF-91FB-A3938ABBBFCE}"/>
              </a:ext>
            </a:extLst>
          </p:cNvPr>
          <p:cNvSpPr>
            <a:spLocks noGrp="1" noChangeArrowheads="1"/>
          </p:cNvSpPr>
          <p:nvPr>
            <p:ph type="subTitle" idx="4294967295"/>
          </p:nvPr>
        </p:nvSpPr>
        <p:spPr>
          <a:xfrm>
            <a:off x="457200" y="228600"/>
            <a:ext cx="8382000" cy="50292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a:spcBef>
                <a:spcPts val="0"/>
              </a:spcBef>
              <a:buClr>
                <a:srgbClr val="FFFFCC"/>
              </a:buClr>
              <a:buFont typeface="Wingdings" panose="05000000000000000000" pitchFamily="2" charset="2"/>
              <a:buNone/>
              <a:defRPr/>
            </a:pPr>
            <a:r>
              <a:rPr lang="en-US" sz="2400" dirty="0">
                <a:solidFill>
                  <a:srgbClr val="FFFFFF"/>
                </a:solidFill>
                <a:effectLst/>
                <a:latin typeface="Tahoma" panose="020B0604030504040204" pitchFamily="34" charset="0"/>
                <a:ea typeface="Tahoma" panose="020B0604030504040204" pitchFamily="34" charset="0"/>
                <a:cs typeface="Tahoma" panose="020B0604030504040204" pitchFamily="34" charset="0"/>
              </a:rPr>
              <a:t>ASSURANCE OF CHRIST’S FORGIVENESS:	</a:t>
            </a:r>
            <a:endParaRPr lang="en-US" sz="2400" i="1" dirty="0">
              <a:solidFill>
                <a:srgbClr val="FFFFFF"/>
              </a:solidFill>
              <a:effectLst/>
              <a:latin typeface="Tahoma" panose="020B0604030504040204" pitchFamily="34" charset="0"/>
              <a:ea typeface="Tahoma" panose="020B0604030504040204" pitchFamily="34" charset="0"/>
              <a:cs typeface="Tahoma" panose="020B0604030504040204" pitchFamily="34" charset="0"/>
            </a:endParaRPr>
          </a:p>
          <a:p>
            <a:pPr marL="1714500" indent="-1422400" algn="just">
              <a:spcBef>
                <a:spcPts val="0"/>
              </a:spcBef>
              <a:buClr>
                <a:srgbClr val="FFFFCC"/>
              </a:buClr>
              <a:buFont typeface="Wingdings" panose="05000000000000000000" pitchFamily="2" charset="2"/>
              <a:buNone/>
              <a:defRPr/>
            </a:pPr>
            <a:endParaRPr lang="en-US" sz="2400" dirty="0">
              <a:solidFill>
                <a:srgbClr val="FFFFFF"/>
              </a:solidFill>
              <a:effectLst/>
              <a:latin typeface="Tahoma" panose="020B0604030504040204" pitchFamily="34" charset="0"/>
              <a:ea typeface="Tahoma" panose="020B0604030504040204" pitchFamily="34" charset="0"/>
              <a:cs typeface="Tahoma" panose="020B0604030504040204" pitchFamily="34" charset="0"/>
            </a:endParaRPr>
          </a:p>
          <a:p>
            <a:pPr marL="744538" indent="-452438">
              <a:spcBef>
                <a:spcPts val="0"/>
              </a:spcBef>
              <a:buClr>
                <a:srgbClr val="FFFFCC"/>
              </a:buClr>
              <a:buFont typeface="Wingdings" panose="05000000000000000000" pitchFamily="2" charset="2"/>
              <a:buNone/>
              <a:defRPr/>
            </a:pPr>
            <a:r>
              <a:rPr lang="en-US" sz="2400" dirty="0">
                <a:solidFill>
                  <a:srgbClr val="FFFFFF"/>
                </a:solidFill>
                <a:effectLst/>
                <a:latin typeface="Tahoma" panose="020B0604030504040204" pitchFamily="34" charset="0"/>
                <a:ea typeface="Tahoma" panose="020B0604030504040204" pitchFamily="34" charset="0"/>
                <a:cs typeface="Tahoma" panose="020B0604030504040204" pitchFamily="34" charset="0"/>
              </a:rPr>
              <a:t>L:	Here are words we may trust . . . believe the good news of the gospel and live into Christ’s joy. </a:t>
            </a:r>
          </a:p>
          <a:p>
            <a:pPr marL="914400" indent="-622300" algn="just">
              <a:spcBef>
                <a:spcPts val="0"/>
              </a:spcBef>
              <a:buClr>
                <a:srgbClr val="FFFFCC"/>
              </a:buClr>
              <a:buFont typeface="Wingdings" panose="05000000000000000000" pitchFamily="2" charset="2"/>
              <a:buNone/>
              <a:defRPr/>
            </a:pPr>
            <a:endParaRPr lang="en-US" sz="2400" dirty="0">
              <a:solidFill>
                <a:srgbClr val="FFFFFF"/>
              </a:solidFill>
              <a:effectLst/>
              <a:latin typeface="Tahoma" panose="020B0604030504040204" pitchFamily="34" charset="0"/>
              <a:ea typeface="Tahoma" panose="020B0604030504040204" pitchFamily="34" charset="0"/>
              <a:cs typeface="Tahoma" panose="020B0604030504040204" pitchFamily="34" charset="0"/>
            </a:endParaRPr>
          </a:p>
          <a:p>
            <a:pPr marL="914400" indent="-622300">
              <a:lnSpc>
                <a:spcPct val="150000"/>
              </a:lnSpc>
              <a:spcBef>
                <a:spcPts val="0"/>
              </a:spcBef>
              <a:buClr>
                <a:srgbClr val="FFFFCC"/>
              </a:buClr>
              <a:buFont typeface="Wingdings" panose="05000000000000000000" pitchFamily="2" charset="2"/>
              <a:buNone/>
              <a:defRPr/>
            </a:pPr>
            <a:r>
              <a:rPr lang="en-US" sz="3200" b="1" dirty="0">
                <a:solidFill>
                  <a:srgbClr val="FFFFFF"/>
                </a:solidFill>
                <a:effectLst/>
                <a:latin typeface="Tahoma" panose="020B0604030504040204" pitchFamily="34" charset="0"/>
                <a:ea typeface="Tahoma" panose="020B0604030504040204" pitchFamily="34" charset="0"/>
                <a:cs typeface="Tahoma" panose="020B0604030504040204" pitchFamily="34" charset="0"/>
              </a:rPr>
              <a:t>P:	In Jesus Christ, we are forgiven!  Let us forgive one another. </a:t>
            </a:r>
          </a:p>
          <a:p>
            <a:pPr marL="0" indent="0">
              <a:spcBef>
                <a:spcPts val="0"/>
              </a:spcBef>
              <a:buClr>
                <a:srgbClr val="FFFFCC"/>
              </a:buClr>
              <a:buFont typeface="Wingdings" panose="05000000000000000000" pitchFamily="2" charset="2"/>
              <a:buNone/>
              <a:defRPr/>
            </a:pPr>
            <a:endParaRPr lang="en-US" sz="2400" dirty="0">
              <a:solidFill>
                <a:srgbClr val="FFFFFF"/>
              </a:solidFill>
              <a:effectLst/>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a:extLst>
              <a:ext uri="{FF2B5EF4-FFF2-40B4-BE49-F238E27FC236}">
                <a16:creationId xmlns:a16="http://schemas.microsoft.com/office/drawing/2014/main" id="{F31512E2-F393-4D44-A63D-55F78F8B5DAA}"/>
              </a:ext>
            </a:extLst>
          </p:cNvPr>
          <p:cNvSpPr>
            <a:spLocks noGrp="1" noChangeArrowheads="1"/>
          </p:cNvSpPr>
          <p:nvPr>
            <p:ph type="subTitle" idx="4294967295"/>
          </p:nvPr>
        </p:nvSpPr>
        <p:spPr>
          <a:xfrm>
            <a:off x="0" y="76200"/>
            <a:ext cx="9144000" cy="67056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marL="0" indent="0">
              <a:buFont typeface="Wingdings" panose="05000000000000000000" pitchFamily="2" charset="2"/>
              <a:buNone/>
              <a:defRPr/>
            </a:pPr>
            <a:r>
              <a:rPr lang="en-US"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CELEBRATION OF CHRIST’S FORGIVENESS: 	</a:t>
            </a:r>
            <a:r>
              <a:rPr lang="pt-BR"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No. 304   Jesus Loves Me  v. 1</a:t>
            </a:r>
            <a:endParaRPr lang="en-US"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marL="0" indent="0">
              <a:buFont typeface="Wingdings" panose="05000000000000000000" pitchFamily="2" charset="2"/>
              <a:buNone/>
              <a:defRPr/>
            </a:pPr>
            <a:endParaRPr lang="en-US" sz="10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marL="0" indent="0" algn="ctr">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Jesus loves me! This I know,</a:t>
            </a:r>
          </a:p>
          <a:p>
            <a:pPr marL="0" indent="0" algn="ctr">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For the Bible tells me so;</a:t>
            </a:r>
          </a:p>
          <a:p>
            <a:pPr marL="0" indent="0" algn="ctr">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Little ones to Him belong;</a:t>
            </a:r>
          </a:p>
          <a:p>
            <a:pPr marL="0" indent="0" algn="ctr">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They are weak, but He is strong.</a:t>
            </a:r>
          </a:p>
          <a:p>
            <a:pPr marL="0" indent="0" algn="ctr">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Yes, Jesus loves me!  </a:t>
            </a:r>
          </a:p>
          <a:p>
            <a:pPr marL="0" indent="0" algn="ctr">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Yes, Jesus loves me!</a:t>
            </a:r>
          </a:p>
          <a:p>
            <a:pPr marL="0" indent="0" algn="ctr">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Yes, Jesus loves me!  </a:t>
            </a:r>
          </a:p>
          <a:p>
            <a:pPr marL="0" indent="0" algn="ctr">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The Bible tells me so.</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a:extLst>
              <a:ext uri="{FF2B5EF4-FFF2-40B4-BE49-F238E27FC236}">
                <a16:creationId xmlns:a16="http://schemas.microsoft.com/office/drawing/2014/main" id="{F31512E2-F393-4D44-A63D-55F78F8B5DAA}"/>
              </a:ext>
            </a:extLst>
          </p:cNvPr>
          <p:cNvSpPr>
            <a:spLocks noGrp="1" noChangeArrowheads="1"/>
          </p:cNvSpPr>
          <p:nvPr>
            <p:ph type="subTitle" idx="4294967295"/>
          </p:nvPr>
        </p:nvSpPr>
        <p:spPr>
          <a:xfrm>
            <a:off x="1143000" y="76200"/>
            <a:ext cx="8001000" cy="67056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marL="0" indent="0" algn="ctr">
              <a:buFont typeface="Wingdings" panose="05000000000000000000" pitchFamily="2" charset="2"/>
              <a:buNone/>
              <a:defRPr/>
            </a:pPr>
            <a:r>
              <a:rPr lang="en-US" sz="2800" b="1" i="1" dirty="0">
                <a:effectLst>
                  <a:outerShdw blurRad="38100" dist="38100" dir="2700000" algn="tl">
                    <a:srgbClr val="000000">
                      <a:alpha val="43137"/>
                    </a:srgbClr>
                  </a:outerShdw>
                </a:effectLst>
              </a:rPr>
              <a:t> </a:t>
            </a:r>
          </a:p>
          <a:p>
            <a:pPr marL="0" marR="0" indent="0">
              <a:lnSpc>
                <a:spcPct val="115000"/>
              </a:lnSpc>
              <a:spcBef>
                <a:spcPts val="0"/>
              </a:spcBef>
              <a:spcAft>
                <a:spcPts val="0"/>
              </a:spcAft>
              <a:buNone/>
              <a:tabLst>
                <a:tab pos="5429250" algn="r"/>
              </a:tabLst>
            </a:pPr>
            <a:r>
              <a:rPr lang="en-US" sz="2800" kern="1400" dirty="0">
                <a:solidFill>
                  <a:schemeClr val="tx1"/>
                </a:solidFill>
                <a:effectLst/>
                <a:latin typeface="+mj-lt"/>
                <a:ea typeface="Times New Roman" panose="02020603050405020304" pitchFamily="18" charset="0"/>
                <a:cs typeface="Tahoma" panose="020B0604030504040204" pitchFamily="34" charset="0"/>
              </a:rPr>
              <a:t>* EXCHANGE OF CHRIST’S PEACE:</a:t>
            </a:r>
            <a:endParaRPr lang="en-US" sz="2800" kern="1400" dirty="0">
              <a:solidFill>
                <a:schemeClr val="tx1"/>
              </a:solidFill>
              <a:effectLst/>
              <a:latin typeface="+mj-lt"/>
              <a:ea typeface="Times New Roman" panose="02020603050405020304" pitchFamily="18" charset="0"/>
              <a:cs typeface="Times New Roman" panose="02020603050405020304" pitchFamily="18" charset="0"/>
            </a:endParaRPr>
          </a:p>
          <a:p>
            <a:pPr marL="2286000" marR="0" indent="-400050">
              <a:lnSpc>
                <a:spcPct val="115000"/>
              </a:lnSpc>
              <a:spcBef>
                <a:spcPts val="0"/>
              </a:spcBef>
              <a:spcAft>
                <a:spcPts val="0"/>
              </a:spcAft>
              <a:buNone/>
              <a:tabLst>
                <a:tab pos="5429250" algn="r"/>
              </a:tabLst>
            </a:pPr>
            <a:endParaRPr lang="en-US" sz="2400" kern="1400" dirty="0">
              <a:solidFill>
                <a:schemeClr val="tx1"/>
              </a:solidFill>
              <a:effectLst/>
              <a:latin typeface="+mj-lt"/>
              <a:ea typeface="Times New Roman" panose="02020603050405020304" pitchFamily="18" charset="0"/>
              <a:cs typeface="Times New Roman" panose="02020603050405020304" pitchFamily="18" charset="0"/>
            </a:endParaRPr>
          </a:p>
          <a:p>
            <a:pPr marL="2286000" marR="0" indent="-400050">
              <a:lnSpc>
                <a:spcPct val="115000"/>
              </a:lnSpc>
              <a:spcBef>
                <a:spcPts val="0"/>
              </a:spcBef>
              <a:spcAft>
                <a:spcPts val="0"/>
              </a:spcAft>
              <a:buNone/>
              <a:tabLst>
                <a:tab pos="5429250" algn="r"/>
              </a:tabLst>
            </a:pPr>
            <a:r>
              <a:rPr lang="en-US" sz="2400" kern="1400" dirty="0">
                <a:solidFill>
                  <a:schemeClr val="tx1"/>
                </a:solidFill>
                <a:effectLst/>
                <a:latin typeface="+mj-lt"/>
                <a:ea typeface="Times New Roman" panose="02020603050405020304" pitchFamily="18" charset="0"/>
                <a:cs typeface="Times New Roman" panose="02020603050405020304" pitchFamily="18" charset="0"/>
              </a:rPr>
              <a:t>L: 	  The peace of Christ be with you.</a:t>
            </a:r>
          </a:p>
          <a:p>
            <a:pPr marL="2286000" marR="0" indent="-400050">
              <a:lnSpc>
                <a:spcPct val="115000"/>
              </a:lnSpc>
              <a:spcBef>
                <a:spcPts val="0"/>
              </a:spcBef>
              <a:spcAft>
                <a:spcPts val="0"/>
              </a:spcAft>
              <a:buNone/>
              <a:tabLst>
                <a:tab pos="5429250" algn="r"/>
              </a:tabLst>
            </a:pPr>
            <a:endParaRPr lang="en-US" sz="2400" kern="1400" dirty="0">
              <a:solidFill>
                <a:schemeClr val="tx1"/>
              </a:solidFill>
              <a:effectLst/>
              <a:latin typeface="+mj-lt"/>
              <a:ea typeface="Times New Roman" panose="02020603050405020304" pitchFamily="18" charset="0"/>
              <a:cs typeface="Times New Roman" panose="02020603050405020304" pitchFamily="18" charset="0"/>
            </a:endParaRPr>
          </a:p>
          <a:p>
            <a:pPr marL="2286000" marR="0" indent="-400050">
              <a:lnSpc>
                <a:spcPct val="115000"/>
              </a:lnSpc>
              <a:spcBef>
                <a:spcPts val="0"/>
              </a:spcBef>
              <a:spcAft>
                <a:spcPts val="0"/>
              </a:spcAft>
              <a:buNone/>
              <a:tabLst>
                <a:tab pos="5429250" algn="r"/>
              </a:tabLst>
            </a:pPr>
            <a:r>
              <a:rPr lang="en-US" sz="3200" b="1" kern="1400" dirty="0">
                <a:solidFill>
                  <a:schemeClr val="tx1"/>
                </a:solidFill>
                <a:effectLst/>
                <a:latin typeface="+mj-lt"/>
                <a:ea typeface="Times New Roman" panose="02020603050405020304" pitchFamily="18" charset="0"/>
                <a:cs typeface="Times New Roman" panose="02020603050405020304" pitchFamily="18" charset="0"/>
              </a:rPr>
              <a:t>P:   	And also with you. </a:t>
            </a:r>
          </a:p>
          <a:p>
            <a:pPr marL="2286000" marR="0" indent="-400050">
              <a:lnSpc>
                <a:spcPct val="115000"/>
              </a:lnSpc>
              <a:spcBef>
                <a:spcPts val="0"/>
              </a:spcBef>
              <a:spcAft>
                <a:spcPts val="0"/>
              </a:spcAft>
              <a:buNone/>
              <a:tabLst>
                <a:tab pos="5429250" algn="r"/>
              </a:tabLst>
            </a:pPr>
            <a:endParaRPr lang="en-US" sz="2400" b="1" kern="1400" dirty="0">
              <a:solidFill>
                <a:schemeClr val="tx1"/>
              </a:solidFill>
              <a:effectLst/>
              <a:latin typeface="+mj-lt"/>
              <a:ea typeface="Times New Roman" panose="02020603050405020304" pitchFamily="18" charset="0"/>
              <a:cs typeface="Times New Roman" panose="02020603050405020304" pitchFamily="18" charset="0"/>
            </a:endParaRPr>
          </a:p>
          <a:p>
            <a:pPr marL="0" marR="0" indent="0" algn="ctr">
              <a:spcBef>
                <a:spcPts val="0"/>
              </a:spcBef>
              <a:spcAft>
                <a:spcPts val="0"/>
              </a:spcAft>
              <a:buNone/>
            </a:pPr>
            <a:r>
              <a:rPr lang="en-US" sz="2800" i="1" kern="1400" dirty="0">
                <a:solidFill>
                  <a:schemeClr val="tx1"/>
                </a:solidFill>
                <a:effectLst/>
                <a:latin typeface="+mj-lt"/>
                <a:ea typeface="Times New Roman" panose="02020603050405020304" pitchFamily="18" charset="0"/>
                <a:cs typeface="Times New Roman" panose="02020603050405020304" pitchFamily="18" charset="0"/>
              </a:rPr>
              <a:t>   Welcome one another </a:t>
            </a:r>
            <a:br>
              <a:rPr lang="en-US" sz="2800" i="1" kern="1400" dirty="0">
                <a:solidFill>
                  <a:schemeClr val="tx1"/>
                </a:solidFill>
                <a:effectLst/>
                <a:latin typeface="+mj-lt"/>
                <a:ea typeface="Times New Roman" panose="02020603050405020304" pitchFamily="18" charset="0"/>
                <a:cs typeface="Times New Roman" panose="02020603050405020304" pitchFamily="18" charset="0"/>
              </a:rPr>
            </a:br>
            <a:r>
              <a:rPr lang="en-US" sz="2800" i="1" kern="1400" dirty="0">
                <a:solidFill>
                  <a:schemeClr val="tx1"/>
                </a:solidFill>
                <a:effectLst/>
                <a:latin typeface="+mj-lt"/>
                <a:ea typeface="Times New Roman" panose="02020603050405020304" pitchFamily="18" charset="0"/>
                <a:cs typeface="Times New Roman" panose="02020603050405020304" pitchFamily="18" charset="0"/>
              </a:rPr>
              <a:t>with Christ’s peace.</a:t>
            </a:r>
          </a:p>
          <a:p>
            <a:pPr marL="0" marR="0" indent="0" algn="ctr">
              <a:spcBef>
                <a:spcPts val="0"/>
              </a:spcBef>
              <a:spcAft>
                <a:spcPts val="0"/>
              </a:spcAft>
              <a:buNone/>
            </a:pPr>
            <a:endParaRPr lang="en-US" sz="2800" i="1" kern="1400" dirty="0">
              <a:solidFill>
                <a:schemeClr val="tx1"/>
              </a:solidFill>
              <a:effectLst/>
              <a:latin typeface="+mj-lt"/>
              <a:ea typeface="Times New Roman" panose="02020603050405020304" pitchFamily="18" charset="0"/>
              <a:cs typeface="Times New Roman" panose="02020603050405020304" pitchFamily="18" charset="0"/>
            </a:endParaRPr>
          </a:p>
        </p:txBody>
      </p:sp>
      <p:pic>
        <p:nvPicPr>
          <p:cNvPr id="3" name="Picture 2" descr="A logo of a dove and a globe&#10;&#10;Description automatically generated">
            <a:extLst>
              <a:ext uri="{FF2B5EF4-FFF2-40B4-BE49-F238E27FC236}">
                <a16:creationId xmlns:a16="http://schemas.microsoft.com/office/drawing/2014/main" id="{CD432C87-AEDB-256A-CC3D-CDFA2B4681BC}"/>
              </a:ext>
            </a:extLst>
          </p:cNvPr>
          <p:cNvPicPr>
            <a:picLocks noChangeAspect="1"/>
          </p:cNvPicPr>
          <p:nvPr/>
        </p:nvPicPr>
        <p:blipFill>
          <a:blip r:embed="rId3">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533400" y="1524000"/>
            <a:ext cx="2162665" cy="3124200"/>
          </a:xfrm>
          <a:prstGeom prst="rect">
            <a:avLst/>
          </a:prstGeom>
        </p:spPr>
      </p:pic>
    </p:spTree>
    <p:extLst>
      <p:ext uri="{BB962C8B-B14F-4D97-AF65-F5344CB8AC3E}">
        <p14:creationId xmlns:p14="http://schemas.microsoft.com/office/powerpoint/2010/main" val="35053427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4">
            <a:extLst>
              <a:ext uri="{FF2B5EF4-FFF2-40B4-BE49-F238E27FC236}">
                <a16:creationId xmlns:a16="http://schemas.microsoft.com/office/drawing/2014/main" id="{6241354C-3F84-FB44-61EF-E95BD43172DD}"/>
              </a:ext>
            </a:extLst>
          </p:cNvPr>
          <p:cNvSpPr txBox="1">
            <a:spLocks noChangeArrowheads="1"/>
          </p:cNvSpPr>
          <p:nvPr/>
        </p:nvSpPr>
        <p:spPr bwMode="auto">
          <a:xfrm>
            <a:off x="76200" y="858351"/>
            <a:ext cx="8534400" cy="5390049"/>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Autofit/>
          </a:bodyPr>
          <a:lstStyle>
            <a:lvl1pPr eaLnBrk="0" hangingPunct="0">
              <a:spcBef>
                <a:spcPct val="20000"/>
              </a:spcBef>
              <a:buClr>
                <a:schemeClr val="hlink"/>
              </a:buClr>
              <a:buSzPct val="70000"/>
              <a:buFont typeface="Wingdings" pitchFamily="2" charset="2"/>
              <a:buChar char="n"/>
              <a:tabLst>
                <a:tab pos="8636000" algn="r"/>
              </a:tabLst>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tabLst>
                <a:tab pos="8636000" algn="r"/>
              </a:tabLst>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tabLst>
                <a:tab pos="8636000" algn="r"/>
              </a:tabLst>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tabLst>
                <a:tab pos="8636000" algn="r"/>
              </a:tabLst>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tabLst>
                <a:tab pos="8636000" algn="r"/>
              </a:tabLst>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tabLst>
                <a:tab pos="8636000" algn="r"/>
              </a:tabLst>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tabLst>
                <a:tab pos="8636000" algn="r"/>
              </a:tabLst>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tabLst>
                <a:tab pos="8636000" algn="r"/>
              </a:tabLst>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tabLst>
                <a:tab pos="8636000" algn="r"/>
              </a:tabLst>
              <a:defRPr sz="2000">
                <a:solidFill>
                  <a:schemeClr val="tx1"/>
                </a:solidFill>
                <a:latin typeface="Tahoma" pitchFamily="34" charset="0"/>
                <a:cs typeface="Arial" charset="0"/>
              </a:defRPr>
            </a:lvl9pPr>
          </a:lstStyle>
          <a:p>
            <a:pPr algn="ctr" eaLnBrk="1" hangingPunct="1">
              <a:lnSpc>
                <a:spcPct val="90000"/>
              </a:lnSpc>
              <a:spcAft>
                <a:spcPts val="600"/>
              </a:spcAft>
              <a:buClr>
                <a:schemeClr val="tx2"/>
              </a:buClr>
              <a:buFont typeface="Wingdings 2" charset="2"/>
              <a:buNone/>
              <a:defRPr/>
            </a:pPr>
            <a:r>
              <a:rPr lang="en-US" altLang="en-US" sz="2400" b="0"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t>GIVING OF OUR GIFTS &amp; OFFERTORY:</a:t>
            </a:r>
          </a:p>
          <a:p>
            <a:pPr algn="ctr" eaLnBrk="1" hangingPunct="1">
              <a:lnSpc>
                <a:spcPct val="90000"/>
              </a:lnSpc>
              <a:spcAft>
                <a:spcPts val="600"/>
              </a:spcAft>
              <a:buClr>
                <a:schemeClr val="tx2"/>
              </a:buClr>
              <a:buFont typeface="Wingdings 2" charset="2"/>
              <a:buNone/>
              <a:defRPr/>
            </a:pPr>
            <a:r>
              <a:rPr lang="en-US" altLang="en-US" sz="2400" b="0"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t>Our God has blessed us, so let us extend </a:t>
            </a:r>
            <a:br>
              <a:rPr lang="en-US" altLang="en-US" sz="2400" b="0"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br>
            <a:r>
              <a:rPr lang="en-US" altLang="en-US" sz="2400" b="0"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t>God’s Blessing as we present our Tithes and Offerings.</a:t>
            </a:r>
          </a:p>
          <a:p>
            <a:pPr eaLnBrk="1" hangingPunct="1">
              <a:lnSpc>
                <a:spcPct val="90000"/>
              </a:lnSpc>
              <a:spcAft>
                <a:spcPts val="600"/>
              </a:spcAft>
              <a:buClr>
                <a:schemeClr val="tx2"/>
              </a:buClr>
              <a:buFont typeface="Wingdings 2" charset="2"/>
              <a:buNone/>
              <a:defRPr/>
            </a:pPr>
            <a:endParaRPr lang="en-US" altLang="en-US" sz="2000" b="0"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endParaRPr>
          </a:p>
          <a:p>
            <a:pPr eaLnBrk="1" hangingPunct="1">
              <a:lnSpc>
                <a:spcPct val="90000"/>
              </a:lnSpc>
              <a:spcAft>
                <a:spcPts val="600"/>
              </a:spcAft>
              <a:buClr>
                <a:schemeClr val="tx2"/>
              </a:buClr>
              <a:buFont typeface="Wingdings 2" charset="2"/>
              <a:buNone/>
              <a:defRPr/>
            </a:pPr>
            <a:r>
              <a:rPr lang="en-US" altLang="en-US" sz="2000" b="0"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t>     </a:t>
            </a:r>
          </a:p>
          <a:p>
            <a:pPr eaLnBrk="1" hangingPunct="1">
              <a:lnSpc>
                <a:spcPct val="90000"/>
              </a:lnSpc>
              <a:spcAft>
                <a:spcPts val="600"/>
              </a:spcAft>
              <a:buClr>
                <a:schemeClr val="tx2"/>
              </a:buClr>
              <a:buFont typeface="Wingdings 2" charset="2"/>
              <a:buNone/>
              <a:defRPr/>
            </a:pPr>
            <a:r>
              <a:rPr lang="en-US" altLang="en-US" sz="2400" b="0"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t>Thank you for being faithful stewards of your </a:t>
            </a:r>
            <a:br>
              <a:rPr lang="en-US" altLang="en-US" sz="2400" b="0"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br>
            <a:r>
              <a:rPr lang="en-US" altLang="en-US" sz="2400" b="0"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t>church family with your prayers, your time, </a:t>
            </a:r>
            <a:br>
              <a:rPr lang="en-US" altLang="en-US" sz="2400" b="0"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br>
            <a:r>
              <a:rPr lang="en-US" altLang="en-US" sz="2400" b="0"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t>talent, and your financial resources. </a:t>
            </a:r>
          </a:p>
          <a:p>
            <a:pPr eaLnBrk="1" hangingPunct="1">
              <a:lnSpc>
                <a:spcPct val="90000"/>
              </a:lnSpc>
              <a:spcAft>
                <a:spcPts val="600"/>
              </a:spcAft>
              <a:buClr>
                <a:schemeClr val="tx2"/>
              </a:buClr>
              <a:buFont typeface="Wingdings 2" charset="2"/>
              <a:buNone/>
              <a:defRPr/>
            </a:pPr>
            <a:endParaRPr lang="en-US" altLang="en-US" sz="2000" b="0"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endParaRPr>
          </a:p>
          <a:p>
            <a:pPr eaLnBrk="1" hangingPunct="1">
              <a:lnSpc>
                <a:spcPct val="90000"/>
              </a:lnSpc>
              <a:spcAft>
                <a:spcPts val="600"/>
              </a:spcAft>
              <a:buClr>
                <a:schemeClr val="tx2"/>
              </a:buClr>
              <a:buFont typeface="Wingdings 2" charset="2"/>
              <a:buNone/>
              <a:defRPr/>
            </a:pPr>
            <a:r>
              <a:rPr lang="en-US" altLang="en-US" sz="2400" b="0"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t>Contributions may also be made: </a:t>
            </a:r>
          </a:p>
          <a:p>
            <a:pPr marL="233363" indent="-233363" eaLnBrk="1" hangingPunct="1">
              <a:lnSpc>
                <a:spcPct val="90000"/>
              </a:lnSpc>
              <a:spcAft>
                <a:spcPts val="600"/>
              </a:spcAft>
              <a:buClr>
                <a:schemeClr val="tx2"/>
              </a:buClr>
              <a:defRPr/>
            </a:pPr>
            <a:r>
              <a:rPr lang="en-US" altLang="en-US" sz="2400" b="0"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t>Electronically on the church website </a:t>
            </a:r>
            <a:br>
              <a:rPr lang="en-US" altLang="en-US" sz="2400" b="0"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br>
            <a:r>
              <a:rPr lang="en-US" altLang="en-US" sz="2400" b="0"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t>at fpcb-nj.org; </a:t>
            </a:r>
          </a:p>
          <a:p>
            <a:pPr marL="233363" indent="-233363" eaLnBrk="1" hangingPunct="1">
              <a:lnSpc>
                <a:spcPct val="90000"/>
              </a:lnSpc>
              <a:spcAft>
                <a:spcPts val="600"/>
              </a:spcAft>
              <a:buClr>
                <a:schemeClr val="tx2"/>
              </a:buClr>
              <a:defRPr/>
            </a:pPr>
            <a:r>
              <a:rPr lang="en-US" altLang="en-US" sz="2400" b="0"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t>By reoccurring electronic withdrawal; or by</a:t>
            </a:r>
          </a:p>
          <a:p>
            <a:pPr marL="233363" indent="-233363" eaLnBrk="1" hangingPunct="1">
              <a:lnSpc>
                <a:spcPct val="90000"/>
              </a:lnSpc>
              <a:spcAft>
                <a:spcPts val="600"/>
              </a:spcAft>
              <a:buClr>
                <a:schemeClr val="tx2"/>
              </a:buClr>
              <a:defRPr/>
            </a:pPr>
            <a:r>
              <a:rPr lang="en-US" altLang="en-US" sz="2400" b="0"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t>By mailing your offering to the church: </a:t>
            </a:r>
            <a:br>
              <a:rPr lang="en-US" altLang="en-US" sz="2400" b="0"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br>
            <a:r>
              <a:rPr lang="en-US" altLang="en-US" sz="2400" b="0"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t>P.O. Box 385, Blairstown, NJ.</a:t>
            </a:r>
          </a:p>
          <a:p>
            <a:pPr eaLnBrk="1" hangingPunct="1">
              <a:lnSpc>
                <a:spcPct val="90000"/>
              </a:lnSpc>
              <a:spcAft>
                <a:spcPts val="600"/>
              </a:spcAft>
              <a:buClr>
                <a:schemeClr val="tx2"/>
              </a:buClr>
              <a:buFont typeface="Wingdings 2" charset="2"/>
              <a:buNone/>
              <a:defRPr/>
            </a:pPr>
            <a:endParaRPr lang="en-US" altLang="en-US" sz="2000" b="0"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endParaRPr>
          </a:p>
        </p:txBody>
      </p:sp>
      <p:pic>
        <p:nvPicPr>
          <p:cNvPr id="4" name="Picture 3" descr="A heart in a box&#10;&#10;Description automatically generated">
            <a:extLst>
              <a:ext uri="{FF2B5EF4-FFF2-40B4-BE49-F238E27FC236}">
                <a16:creationId xmlns:a16="http://schemas.microsoft.com/office/drawing/2014/main" id="{EF95CC1F-CA82-C492-5551-5FC363F327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90843" y="2021197"/>
            <a:ext cx="2586991" cy="3979984"/>
          </a:xfrm>
          <a:prstGeom prst="rect">
            <a:avLst/>
          </a:prstGeom>
        </p:spPr>
      </p:pic>
    </p:spTree>
    <p:extLst>
      <p:ext uri="{BB962C8B-B14F-4D97-AF65-F5344CB8AC3E}">
        <p14:creationId xmlns:p14="http://schemas.microsoft.com/office/powerpoint/2010/main" val="33451849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4">
            <a:extLst>
              <a:ext uri="{FF2B5EF4-FFF2-40B4-BE49-F238E27FC236}">
                <a16:creationId xmlns:a16="http://schemas.microsoft.com/office/drawing/2014/main" id="{9DBA1E24-2F05-4D12-9E1A-0F961142E0A9}"/>
              </a:ext>
            </a:extLst>
          </p:cNvPr>
          <p:cNvSpPr txBox="1">
            <a:spLocks noChangeArrowheads="1"/>
          </p:cNvSpPr>
          <p:nvPr/>
        </p:nvSpPr>
        <p:spPr bwMode="auto">
          <a:xfrm>
            <a:off x="0" y="0"/>
            <a:ext cx="9144000" cy="6432530"/>
          </a:xfrm>
          <a:prstGeom prst="rect">
            <a:avLst/>
          </a:prstGeom>
          <a:noFill/>
          <a:ln>
            <a:noFill/>
          </a:ln>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eaLnBrk="1" hangingPunct="1">
              <a:lnSpc>
                <a:spcPct val="200000"/>
              </a:lnSpc>
              <a:spcBef>
                <a:spcPct val="0"/>
              </a:spcBef>
              <a:buClrTx/>
              <a:buSzTx/>
              <a:buFont typeface="Wingdings" pitchFamily="2" charset="2"/>
              <a:buNone/>
              <a:defRPr/>
            </a:pPr>
            <a:r>
              <a:rPr lang="en-US" altLang="en-US" sz="2400" b="0" dirty="0">
                <a:effectLst>
                  <a:outerShdw blurRad="38100" dist="38100" dir="2700000" algn="tl">
                    <a:srgbClr val="000000">
                      <a:alpha val="43137"/>
                    </a:srgbClr>
                  </a:outerShdw>
                </a:effectLst>
              </a:rPr>
              <a:t>* DOXOLOGY: </a:t>
            </a:r>
            <a:r>
              <a:rPr lang="en-US" altLang="en-US" sz="2400" b="0" i="1" dirty="0">
                <a:effectLst>
                  <a:outerShdw blurRad="38100" dist="38100" dir="2700000" algn="tl">
                    <a:srgbClr val="000000">
                      <a:alpha val="43137"/>
                    </a:srgbClr>
                  </a:outerShdw>
                </a:effectLst>
              </a:rPr>
              <a:t>No. 577       Glory Be to the Father</a:t>
            </a:r>
          </a:p>
          <a:p>
            <a:pPr algn="ctr" eaLnBrk="1" hangingPunct="1">
              <a:lnSpc>
                <a:spcPts val="4840"/>
              </a:lnSpc>
              <a:spcBef>
                <a:spcPct val="0"/>
              </a:spcBef>
              <a:buClrTx/>
              <a:buSzTx/>
              <a:buFont typeface="Wingdings" pitchFamily="2" charset="2"/>
              <a:buNone/>
              <a:defRPr/>
            </a:pPr>
            <a:r>
              <a:rPr lang="en-US" altLang="en-US" b="1" i="1" dirty="0">
                <a:effectLst>
                  <a:outerShdw blurRad="38100" dist="38100" dir="2700000" algn="tl">
                    <a:srgbClr val="000000">
                      <a:alpha val="43137"/>
                    </a:srgbClr>
                  </a:outerShdw>
                </a:effectLst>
              </a:rPr>
              <a:t>Glory be to the Father, and the Son, </a:t>
            </a:r>
          </a:p>
          <a:p>
            <a:pPr algn="ctr" eaLnBrk="1" hangingPunct="1">
              <a:lnSpc>
                <a:spcPts val="4840"/>
              </a:lnSpc>
              <a:spcBef>
                <a:spcPct val="0"/>
              </a:spcBef>
              <a:buClrTx/>
              <a:buSzTx/>
              <a:buFont typeface="Wingdings" pitchFamily="2" charset="2"/>
              <a:buNone/>
              <a:defRPr/>
            </a:pPr>
            <a:r>
              <a:rPr lang="en-US" altLang="en-US" b="1" i="1" dirty="0">
                <a:effectLst>
                  <a:outerShdw blurRad="38100" dist="38100" dir="2700000" algn="tl">
                    <a:srgbClr val="000000">
                      <a:alpha val="43137"/>
                    </a:srgbClr>
                  </a:outerShdw>
                </a:effectLst>
              </a:rPr>
              <a:t>and the Holy Ghost;</a:t>
            </a:r>
          </a:p>
          <a:p>
            <a:pPr algn="ctr" eaLnBrk="1" hangingPunct="1">
              <a:lnSpc>
                <a:spcPts val="4840"/>
              </a:lnSpc>
              <a:spcBef>
                <a:spcPct val="0"/>
              </a:spcBef>
              <a:buClrTx/>
              <a:buSzTx/>
              <a:buFont typeface="Wingdings" pitchFamily="2" charset="2"/>
              <a:buNone/>
              <a:defRPr/>
            </a:pPr>
            <a:r>
              <a:rPr lang="en-US" altLang="en-US" b="1" i="1" dirty="0">
                <a:effectLst>
                  <a:outerShdw blurRad="38100" dist="38100" dir="2700000" algn="tl">
                    <a:srgbClr val="000000">
                      <a:alpha val="43137"/>
                    </a:srgbClr>
                  </a:outerShdw>
                </a:effectLst>
              </a:rPr>
              <a:t>As it was in the beginning, is now, and </a:t>
            </a:r>
          </a:p>
          <a:p>
            <a:pPr algn="ctr" eaLnBrk="1" hangingPunct="1">
              <a:lnSpc>
                <a:spcPts val="4840"/>
              </a:lnSpc>
              <a:spcBef>
                <a:spcPct val="0"/>
              </a:spcBef>
              <a:buClrTx/>
              <a:buSzTx/>
              <a:buFont typeface="Wingdings" pitchFamily="2" charset="2"/>
              <a:buNone/>
              <a:defRPr/>
            </a:pPr>
            <a:r>
              <a:rPr lang="en-US" altLang="en-US" b="1" i="1" dirty="0">
                <a:effectLst>
                  <a:outerShdw blurRad="38100" dist="38100" dir="2700000" algn="tl">
                    <a:srgbClr val="000000">
                      <a:alpha val="43137"/>
                    </a:srgbClr>
                  </a:outerShdw>
                </a:effectLst>
              </a:rPr>
              <a:t>ever shall be, world without end. Amen.</a:t>
            </a:r>
          </a:p>
          <a:p>
            <a:pPr algn="ctr" eaLnBrk="1" hangingPunct="1">
              <a:lnSpc>
                <a:spcPts val="4840"/>
              </a:lnSpc>
              <a:spcBef>
                <a:spcPct val="0"/>
              </a:spcBef>
              <a:buClrTx/>
              <a:buSzTx/>
              <a:buFont typeface="Wingdings" pitchFamily="2" charset="2"/>
              <a:buNone/>
              <a:defRPr/>
            </a:pPr>
            <a:r>
              <a:rPr lang="en-US" altLang="en-US" b="1" i="1" dirty="0">
                <a:effectLst>
                  <a:outerShdw blurRad="38100" dist="38100" dir="2700000" algn="tl">
                    <a:srgbClr val="000000">
                      <a:alpha val="43137"/>
                    </a:srgbClr>
                  </a:outerShdw>
                </a:effectLst>
              </a:rPr>
              <a:t>As it was in the beginning,  is now, and ever shall be, world without end. Amen.</a:t>
            </a:r>
          </a:p>
          <a:p>
            <a:pPr algn="ctr" eaLnBrk="1" hangingPunct="1">
              <a:lnSpc>
                <a:spcPts val="4840"/>
              </a:lnSpc>
              <a:spcBef>
                <a:spcPct val="0"/>
              </a:spcBef>
              <a:buClrTx/>
              <a:buSzTx/>
              <a:buFont typeface="Wingdings" pitchFamily="2" charset="2"/>
              <a:buNone/>
              <a:defRPr/>
            </a:pPr>
            <a:r>
              <a:rPr lang="en-US" altLang="en-US" b="1" i="1" dirty="0">
                <a:effectLst>
                  <a:outerShdw blurRad="38100" dist="38100" dir="2700000" algn="tl">
                    <a:srgbClr val="000000">
                      <a:alpha val="43137"/>
                    </a:srgbClr>
                  </a:outerShdw>
                </a:effectLst>
              </a:rPr>
              <a:t>Amen. Amen. Amen. Amen. </a:t>
            </a:r>
          </a:p>
          <a:p>
            <a:pPr algn="ctr" eaLnBrk="1" hangingPunct="1">
              <a:lnSpc>
                <a:spcPts val="4840"/>
              </a:lnSpc>
              <a:spcBef>
                <a:spcPct val="0"/>
              </a:spcBef>
              <a:buClrTx/>
              <a:buSzTx/>
              <a:buFont typeface="Wingdings" pitchFamily="2" charset="2"/>
              <a:buNone/>
              <a:defRPr/>
            </a:pPr>
            <a:r>
              <a:rPr lang="en-US" altLang="en-US" b="1" i="1" dirty="0">
                <a:effectLst>
                  <a:outerShdw blurRad="38100" dist="38100" dir="2700000" algn="tl">
                    <a:srgbClr val="000000">
                      <a:alpha val="43137"/>
                    </a:srgbClr>
                  </a:outerShdw>
                </a:effectLst>
              </a:rPr>
              <a:t>Amen. Amen. Amen.</a:t>
            </a:r>
            <a:endParaRPr lang="en-US" altLang="en-US" sz="2400" dirty="0">
              <a:effectLst>
                <a:outerShdw blurRad="38100" dist="38100" dir="2700000" algn="tl">
                  <a:srgbClr val="000000">
                    <a:alpha val="43137"/>
                  </a:srgbClr>
                </a:outerShdw>
              </a:effectLst>
            </a:endParaRPr>
          </a:p>
          <a:p>
            <a:pPr eaLnBrk="1" hangingPunct="1">
              <a:spcBef>
                <a:spcPct val="0"/>
              </a:spcBef>
              <a:buClrTx/>
              <a:buSzTx/>
              <a:buFontTx/>
              <a:buNone/>
              <a:defRPr/>
            </a:pPr>
            <a:endParaRPr lang="en-US" altLang="en-US" sz="2400" dirty="0">
              <a:effectLst>
                <a:outerShdw blurRad="38100" dist="38100" dir="2700000" algn="tl">
                  <a:srgbClr val="000000">
                    <a:alpha val="43137"/>
                  </a:srgbClr>
                </a:outerShdw>
              </a:effectLst>
            </a:endParaRPr>
          </a:p>
          <a:p>
            <a:pPr eaLnBrk="1" hangingPunct="1">
              <a:spcBef>
                <a:spcPct val="0"/>
              </a:spcBef>
              <a:buClrTx/>
              <a:buSzTx/>
              <a:buFontTx/>
              <a:buNone/>
              <a:defRPr/>
            </a:pPr>
            <a:r>
              <a:rPr lang="en-US" altLang="en-US" sz="2400" dirty="0">
                <a:effectLst>
                  <a:outerShdw blurRad="38100" dist="38100" dir="2700000" algn="tl">
                    <a:srgbClr val="000000">
                      <a:alpha val="43137"/>
                    </a:srgbClr>
                  </a:outerShdw>
                </a:effectLst>
              </a:rPr>
              <a:t>* </a:t>
            </a:r>
            <a:r>
              <a:rPr lang="en-US" altLang="en-US" sz="2400" b="0" dirty="0">
                <a:effectLst>
                  <a:outerShdw blurRad="38100" dist="38100" dir="2700000" algn="tl">
                    <a:srgbClr val="000000">
                      <a:alpha val="43137"/>
                    </a:srgbClr>
                  </a:outerShdw>
                </a:effectLst>
              </a:rPr>
              <a:t>PRAYER OF DEDICATION</a:t>
            </a:r>
            <a:endParaRPr lang="en-US" altLang="en-US" sz="2400" dirty="0">
              <a:effectLst>
                <a:outerShdw blurRad="38100" dist="38100" dir="2700000" algn="tl">
                  <a:srgbClr val="000000">
                    <a:alpha val="43137"/>
                  </a:srgbClr>
                </a:outerShdw>
              </a:effectLst>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Box 1">
            <a:extLst>
              <a:ext uri="{FF2B5EF4-FFF2-40B4-BE49-F238E27FC236}">
                <a16:creationId xmlns:a16="http://schemas.microsoft.com/office/drawing/2014/main" id="{4532FAAA-3A0F-4CF3-BD4A-7E5B879733B0}"/>
              </a:ext>
            </a:extLst>
          </p:cNvPr>
          <p:cNvSpPr txBox="1">
            <a:spLocks noChangeArrowheads="1"/>
          </p:cNvSpPr>
          <p:nvPr/>
        </p:nvSpPr>
        <p:spPr bwMode="auto">
          <a:xfrm>
            <a:off x="228600" y="0"/>
            <a:ext cx="8610600" cy="6711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ctr" eaLnBrk="1" hangingPunct="1">
              <a:spcBef>
                <a:spcPct val="0"/>
              </a:spcBef>
              <a:buClrTx/>
              <a:buSzTx/>
              <a:buFontTx/>
              <a:buNone/>
              <a:defRPr/>
            </a:pPr>
            <a:r>
              <a:rPr lang="en-US" altLang="en-US" sz="2800" b="1" dirty="0">
                <a:effectLst>
                  <a:outerShdw blurRad="38100" dist="38100" dir="2700000" algn="tl">
                    <a:srgbClr val="000000">
                      <a:alpha val="43137"/>
                    </a:srgbClr>
                  </a:outerShdw>
                </a:effectLst>
              </a:rPr>
              <a:t>DECLARING GOD‘S  WORD</a:t>
            </a:r>
          </a:p>
          <a:p>
            <a:pPr eaLnBrk="1" hangingPunct="1">
              <a:spcBef>
                <a:spcPct val="0"/>
              </a:spcBef>
              <a:buClrTx/>
              <a:buSzTx/>
              <a:buFontTx/>
              <a:buNone/>
              <a:defRPr/>
            </a:pPr>
            <a:endParaRPr lang="en-US" altLang="en-US" sz="800" b="0" dirty="0">
              <a:effectLst>
                <a:outerShdw blurRad="38100" dist="38100" dir="2700000" algn="tl">
                  <a:srgbClr val="000000">
                    <a:alpha val="43137"/>
                  </a:srgbClr>
                </a:outerShdw>
              </a:effectLst>
              <a:highlight>
                <a:srgbClr val="FFFF00"/>
              </a:highlight>
            </a:endParaRPr>
          </a:p>
          <a:p>
            <a:pPr>
              <a:buNone/>
              <a:defRPr/>
            </a:pPr>
            <a:r>
              <a:rPr lang="en-US" sz="2400" b="0" dirty="0">
                <a:effectLst>
                  <a:outerShdw blurRad="38100" dist="38100" dir="2700000" algn="tl">
                    <a:srgbClr val="000000">
                      <a:alpha val="43137"/>
                    </a:srgbClr>
                  </a:outerShdw>
                </a:effectLst>
                <a:cs typeface="Arial" pitchFamily="34" charset="0"/>
              </a:rPr>
              <a:t>PSALTER READING: 	Psalm 78: 1–7    	</a:t>
            </a:r>
          </a:p>
          <a:p>
            <a:pPr algn="ctr">
              <a:buNone/>
              <a:defRPr/>
            </a:pPr>
            <a:r>
              <a:rPr lang="en-US" sz="2400" b="0" i="1" dirty="0">
                <a:effectLst>
                  <a:outerShdw blurRad="38100" dist="38100" dir="2700000" algn="tl">
                    <a:srgbClr val="000000">
                      <a:alpha val="43137"/>
                    </a:srgbClr>
                  </a:outerShdw>
                </a:effectLst>
                <a:cs typeface="Arial" pitchFamily="34" charset="0"/>
              </a:rPr>
              <a:t>The psalmist says tell and teach God’s story.</a:t>
            </a:r>
          </a:p>
          <a:p>
            <a:pPr algn="l">
              <a:lnSpc>
                <a:spcPct val="150000"/>
              </a:lnSpc>
              <a:buNone/>
            </a:pP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1 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Give ear, O my people, to my teaching;</a:t>
            </a:r>
            <a:b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b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    incline your ears to the words of my mouth.</a:t>
            </a:r>
            <a:b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b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2 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I will open my mouth in a parable;</a:t>
            </a:r>
            <a:b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b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    I will utter dark sayings from of old,</a:t>
            </a:r>
            <a:b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b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3 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things that we have heard and known,</a:t>
            </a:r>
            <a:b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b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    that our ancestors have told us.</a:t>
            </a:r>
            <a:b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b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4 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We will not hide them from their children;</a:t>
            </a:r>
            <a:b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b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    we will tell to the coming generation . . .</a:t>
            </a:r>
            <a:endParaRPr lang="en-US" sz="2600" b="0" i="0" dirty="0">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11745587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EE8E99-912A-EAB5-3A90-CA77191D9693}"/>
            </a:ext>
          </a:extLst>
        </p:cNvPr>
        <p:cNvGrpSpPr/>
        <p:nvPr/>
      </p:nvGrpSpPr>
      <p:grpSpPr>
        <a:xfrm>
          <a:off x="0" y="0"/>
          <a:ext cx="0" cy="0"/>
          <a:chOff x="0" y="0"/>
          <a:chExt cx="0" cy="0"/>
        </a:xfrm>
      </p:grpSpPr>
      <p:sp>
        <p:nvSpPr>
          <p:cNvPr id="17410" name="TextBox 1">
            <a:extLst>
              <a:ext uri="{FF2B5EF4-FFF2-40B4-BE49-F238E27FC236}">
                <a16:creationId xmlns:a16="http://schemas.microsoft.com/office/drawing/2014/main" id="{B98098F5-6883-27FA-90CE-275659CBB152}"/>
              </a:ext>
            </a:extLst>
          </p:cNvPr>
          <p:cNvSpPr txBox="1">
            <a:spLocks noChangeArrowheads="1"/>
          </p:cNvSpPr>
          <p:nvPr/>
        </p:nvSpPr>
        <p:spPr bwMode="auto">
          <a:xfrm>
            <a:off x="304800" y="9204"/>
            <a:ext cx="8686800" cy="591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l">
              <a:lnSpc>
                <a:spcPct val="150000"/>
              </a:lnSpc>
              <a:buNone/>
            </a:pP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the glorious deeds of the </a:t>
            </a:r>
            <a:r>
              <a:rPr lang="en-US" sz="2800" b="0" i="0" cap="small"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Lord</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 and his might</a:t>
            </a:r>
            <a:b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b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    and the wonders that he has done.</a:t>
            </a:r>
          </a:p>
          <a:p>
            <a:pPr algn="l">
              <a:lnSpc>
                <a:spcPct val="150000"/>
              </a:lnSpc>
              <a:buNone/>
            </a:pP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5 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He established a decree in Jacob</a:t>
            </a:r>
            <a:b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b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    and appointed a law in Israel,</a:t>
            </a:r>
            <a:b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b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which he commanded our ancestors </a:t>
            </a:r>
            <a:b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b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    to teach to their children,</a:t>
            </a:r>
            <a:b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b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6 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that the next generation might know them,</a:t>
            </a:r>
            <a:b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b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    the children yet unborn,</a:t>
            </a:r>
            <a:b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b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and rise up and tell them to their children, . . . </a:t>
            </a:r>
            <a:r>
              <a:rPr lang="en-US" sz="26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		</a:t>
            </a:r>
            <a:endParaRPr lang="en-US" sz="2600" b="0" i="0" dirty="0">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33504231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67EF58-8E68-E4FB-21B2-84489E87C855}"/>
            </a:ext>
          </a:extLst>
        </p:cNvPr>
        <p:cNvGrpSpPr/>
        <p:nvPr/>
      </p:nvGrpSpPr>
      <p:grpSpPr>
        <a:xfrm>
          <a:off x="0" y="0"/>
          <a:ext cx="0" cy="0"/>
          <a:chOff x="0" y="0"/>
          <a:chExt cx="0" cy="0"/>
        </a:xfrm>
      </p:grpSpPr>
      <p:sp>
        <p:nvSpPr>
          <p:cNvPr id="17410" name="TextBox 1">
            <a:extLst>
              <a:ext uri="{FF2B5EF4-FFF2-40B4-BE49-F238E27FC236}">
                <a16:creationId xmlns:a16="http://schemas.microsoft.com/office/drawing/2014/main" id="{0D9C1AC0-1BFE-9DC0-16A4-A3F457E99F21}"/>
              </a:ext>
            </a:extLst>
          </p:cNvPr>
          <p:cNvSpPr txBox="1">
            <a:spLocks noChangeArrowheads="1"/>
          </p:cNvSpPr>
          <p:nvPr/>
        </p:nvSpPr>
        <p:spPr bwMode="auto">
          <a:xfrm>
            <a:off x="304800" y="9204"/>
            <a:ext cx="8686800" cy="2589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l">
              <a:lnSpc>
                <a:spcPct val="150000"/>
              </a:lnSpc>
              <a:buNone/>
            </a:pPr>
            <a:b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b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7 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    so that they should set their hope in God,</a:t>
            </a:r>
            <a:b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b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and not forget the works of God,</a:t>
            </a:r>
            <a:b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b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    but keep his commandments;</a:t>
            </a:r>
          </a:p>
        </p:txBody>
      </p:sp>
    </p:spTree>
    <p:extLst>
      <p:ext uri="{BB962C8B-B14F-4D97-AF65-F5344CB8AC3E}">
        <p14:creationId xmlns:p14="http://schemas.microsoft.com/office/powerpoint/2010/main" val="37972021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C56FD3A-4F39-4752-AC00-DB25CCA4ED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2510" y="482600"/>
            <a:ext cx="8430372" cy="5892800"/>
          </a:xfrm>
          <a:prstGeom prst="rect">
            <a:avLst/>
          </a:prstGeom>
          <a:noFill/>
          <a:ln w="190500">
            <a:solidFill>
              <a:schemeClr val="tx1">
                <a:alpha val="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72527DF-A25C-46B4-A5D9-BBE2E310AC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2510" y="482600"/>
            <a:ext cx="8430372" cy="58928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Text&#10;&#10;Description automatically generated with medium confidence">
            <a:extLst>
              <a:ext uri="{FF2B5EF4-FFF2-40B4-BE49-F238E27FC236}">
                <a16:creationId xmlns:a16="http://schemas.microsoft.com/office/drawing/2014/main" id="{1BBDC600-4860-5EEF-DA51-822B965BAE52}"/>
              </a:ext>
            </a:extLst>
          </p:cNvPr>
          <p:cNvPicPr>
            <a:picLocks noChangeAspect="1"/>
          </p:cNvPicPr>
          <p:nvPr/>
        </p:nvPicPr>
        <p:blipFill>
          <a:blip r:embed="rId3">
            <a:extLst>
              <a:ext uri="{28A0092B-C50C-407E-A947-70E740481C1C}">
                <a14:useLocalDpi xmlns:a14="http://schemas.microsoft.com/office/drawing/2010/main" val="0"/>
              </a:ext>
            </a:extLst>
          </a:blip>
          <a:srcRect b="4733"/>
          <a:stretch/>
        </p:blipFill>
        <p:spPr>
          <a:xfrm>
            <a:off x="482600" y="643467"/>
            <a:ext cx="8178799" cy="5571066"/>
          </a:xfrm>
          <a:prstGeom prst="rect">
            <a:avLst/>
          </a:prstGeom>
        </p:spPr>
      </p:pic>
    </p:spTree>
    <p:extLst>
      <p:ext uri="{BB962C8B-B14F-4D97-AF65-F5344CB8AC3E}">
        <p14:creationId xmlns:p14="http://schemas.microsoft.com/office/powerpoint/2010/main" val="334631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Box 1">
            <a:extLst>
              <a:ext uri="{FF2B5EF4-FFF2-40B4-BE49-F238E27FC236}">
                <a16:creationId xmlns:a16="http://schemas.microsoft.com/office/drawing/2014/main" id="{4532FAAA-3A0F-4CF3-BD4A-7E5B879733B0}"/>
              </a:ext>
            </a:extLst>
          </p:cNvPr>
          <p:cNvSpPr txBox="1">
            <a:spLocks noChangeArrowheads="1"/>
          </p:cNvSpPr>
          <p:nvPr/>
        </p:nvSpPr>
        <p:spPr bwMode="auto">
          <a:xfrm>
            <a:off x="304800" y="136443"/>
            <a:ext cx="8610600" cy="6416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marR="0" indent="342900">
              <a:spcBef>
                <a:spcPts val="0"/>
              </a:spcBef>
              <a:spcAft>
                <a:spcPts val="0"/>
              </a:spcAft>
              <a:buNone/>
            </a:pPr>
            <a:r>
              <a:rPr lang="en-US" sz="2400" b="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GOSPEL LESSON:	   John 10: 1–18, 25–30	</a:t>
            </a:r>
          </a:p>
          <a:p>
            <a:pPr marR="0" indent="342900" algn="ctr">
              <a:spcBef>
                <a:spcPts val="0"/>
              </a:spcBef>
              <a:spcAft>
                <a:spcPts val="0"/>
              </a:spcAft>
              <a:buNone/>
            </a:pPr>
            <a:r>
              <a:rPr lang="en-US" sz="2400" b="0" i="1"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Jesus is our Good Shepherd.</a:t>
            </a:r>
          </a:p>
          <a:p>
            <a:pPr indent="169863" algn="just">
              <a:lnSpc>
                <a:spcPct val="150000"/>
              </a:lnSpc>
              <a:spcBef>
                <a:spcPts val="3750"/>
              </a:spcBef>
              <a:buNone/>
            </a:pPr>
            <a:r>
              <a:rPr lang="en-US" sz="2800" b="1"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10 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“Very truly, I tell you, anyone who does not enter the sheepfold by the gate but climbs in by another way is a thief and a bandit. </a:t>
            </a: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2 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The one who enters by the gate is the shepherd of the sheep. </a:t>
            </a: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3 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The gatekeeper opens the gate for him, and the sheep hear his voice. He calls his own sheep by name and leads them out. </a:t>
            </a: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4 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When he has brought out all his own, he goes ahead of them, </a:t>
            </a:r>
            <a:r>
              <a:rPr lang="en-US" sz="2800" b="0" i="0" dirty="0">
                <a:ea typeface="Tahoma" panose="020B0604030504040204" pitchFamily="34" charset="0"/>
                <a:cs typeface="Tahoma" panose="020B0604030504040204" pitchFamily="34" charset="0"/>
              </a:rPr>
              <a:t>. . .</a:t>
            </a:r>
            <a:endParaRPr lang="en-US" sz="2400" b="0" i="1" dirty="0">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27041733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Box 1">
            <a:extLst>
              <a:ext uri="{FF2B5EF4-FFF2-40B4-BE49-F238E27FC236}">
                <a16:creationId xmlns:a16="http://schemas.microsoft.com/office/drawing/2014/main" id="{4532FAAA-3A0F-4CF3-BD4A-7E5B879733B0}"/>
              </a:ext>
            </a:extLst>
          </p:cNvPr>
          <p:cNvSpPr txBox="1">
            <a:spLocks noChangeArrowheads="1"/>
          </p:cNvSpPr>
          <p:nvPr/>
        </p:nvSpPr>
        <p:spPr bwMode="auto">
          <a:xfrm>
            <a:off x="533400" y="76200"/>
            <a:ext cx="8305800" cy="6308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indent="169863" algn="just">
              <a:lnSpc>
                <a:spcPct val="150000"/>
              </a:lnSpc>
              <a:spcBef>
                <a:spcPts val="3750"/>
              </a:spcBef>
              <a:buNone/>
            </a:pP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 and the sheep follow him because they know his voice. </a:t>
            </a: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5 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They will not follow a stranger, but they will run from him because they do not know the voice of strangers.” </a:t>
            </a: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6 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Jesus used this figure of speech with them, but they did not understand what he was saying to them.</a:t>
            </a:r>
          </a:p>
          <a:p>
            <a:pPr indent="169863" algn="just">
              <a:lnSpc>
                <a:spcPct val="150000"/>
              </a:lnSpc>
              <a:spcBef>
                <a:spcPts val="3750"/>
              </a:spcBef>
              <a:buNone/>
            </a:pP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7 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So again Jesus said to them, “Very truly, I tell you, I am the gate for the sheep. </a:t>
            </a: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8 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All who came before me are thieves and bandits, </a:t>
            </a:r>
            <a:r>
              <a:rPr lang="en-US" sz="2800" b="0" i="0" dirty="0">
                <a:effectLst/>
                <a:ea typeface="Tahoma" panose="020B0604030504040204" pitchFamily="34" charset="0"/>
                <a:cs typeface="Tahoma" panose="020B0604030504040204" pitchFamily="34" charset="0"/>
              </a:rPr>
              <a:t>. . .</a:t>
            </a:r>
          </a:p>
        </p:txBody>
      </p:sp>
    </p:spTree>
    <p:extLst>
      <p:ext uri="{BB962C8B-B14F-4D97-AF65-F5344CB8AC3E}">
        <p14:creationId xmlns:p14="http://schemas.microsoft.com/office/powerpoint/2010/main" val="12035278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2ABF7F-0F48-FC1F-7784-8F4CE2B74DED}"/>
            </a:ext>
          </a:extLst>
        </p:cNvPr>
        <p:cNvGrpSpPr/>
        <p:nvPr/>
      </p:nvGrpSpPr>
      <p:grpSpPr>
        <a:xfrm>
          <a:off x="0" y="0"/>
          <a:ext cx="0" cy="0"/>
          <a:chOff x="0" y="0"/>
          <a:chExt cx="0" cy="0"/>
        </a:xfrm>
      </p:grpSpPr>
      <p:sp>
        <p:nvSpPr>
          <p:cNvPr id="17410" name="TextBox 1">
            <a:extLst>
              <a:ext uri="{FF2B5EF4-FFF2-40B4-BE49-F238E27FC236}">
                <a16:creationId xmlns:a16="http://schemas.microsoft.com/office/drawing/2014/main" id="{C979CAB0-7EF1-EA9C-E38B-257102F3A4CC}"/>
              </a:ext>
            </a:extLst>
          </p:cNvPr>
          <p:cNvSpPr txBox="1">
            <a:spLocks noChangeArrowheads="1"/>
          </p:cNvSpPr>
          <p:nvPr/>
        </p:nvSpPr>
        <p:spPr bwMode="auto">
          <a:xfrm>
            <a:off x="533400" y="76200"/>
            <a:ext cx="8305800" cy="6621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indent="169863" algn="just">
              <a:lnSpc>
                <a:spcPct val="150000"/>
              </a:lnSpc>
              <a:spcBef>
                <a:spcPts val="3750"/>
              </a:spcBef>
              <a:buNone/>
            </a:pP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but the sheep did not listen to them. </a:t>
            </a: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9 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I am the gate. Whoever enters by me will be saved and will come in and go out and find pasture. </a:t>
            </a: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10 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The thief comes only to steal and kill and destroy. I came that they may have life and have it abundantly.</a:t>
            </a:r>
          </a:p>
          <a:p>
            <a:pPr indent="169863" algn="just">
              <a:lnSpc>
                <a:spcPct val="150000"/>
              </a:lnSpc>
              <a:spcBef>
                <a:spcPts val="1200"/>
              </a:spcBef>
              <a:buNone/>
            </a:pP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11 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“I am the good shepherd. The good shepherd lays down his life for the sheep. </a:t>
            </a: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12 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The hired hand, who is not the shepherd and does not own the sheep, sees the wolf coming and leaves the sheep and runs away, and the wolf snatches them </a:t>
            </a:r>
            <a:r>
              <a:rPr lang="en-US" sz="2800" b="0" i="0" dirty="0">
                <a:effectLst/>
                <a:ea typeface="Tahoma" panose="020B0604030504040204" pitchFamily="34" charset="0"/>
                <a:cs typeface="Tahoma" panose="020B0604030504040204" pitchFamily="34" charset="0"/>
              </a:rPr>
              <a:t>. . .</a:t>
            </a:r>
          </a:p>
        </p:txBody>
      </p:sp>
    </p:spTree>
    <p:extLst>
      <p:ext uri="{BB962C8B-B14F-4D97-AF65-F5344CB8AC3E}">
        <p14:creationId xmlns:p14="http://schemas.microsoft.com/office/powerpoint/2010/main" val="27829830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614BAF-3101-C0D2-4302-20D359F9A76F}"/>
            </a:ext>
          </a:extLst>
        </p:cNvPr>
        <p:cNvGrpSpPr/>
        <p:nvPr/>
      </p:nvGrpSpPr>
      <p:grpSpPr>
        <a:xfrm>
          <a:off x="0" y="0"/>
          <a:ext cx="0" cy="0"/>
          <a:chOff x="0" y="0"/>
          <a:chExt cx="0" cy="0"/>
        </a:xfrm>
      </p:grpSpPr>
      <p:sp>
        <p:nvSpPr>
          <p:cNvPr id="17410" name="TextBox 1">
            <a:extLst>
              <a:ext uri="{FF2B5EF4-FFF2-40B4-BE49-F238E27FC236}">
                <a16:creationId xmlns:a16="http://schemas.microsoft.com/office/drawing/2014/main" id="{E0CDE5B4-0614-B220-92E9-6B3AA36C32F4}"/>
              </a:ext>
            </a:extLst>
          </p:cNvPr>
          <p:cNvSpPr txBox="1">
            <a:spLocks noChangeArrowheads="1"/>
          </p:cNvSpPr>
          <p:nvPr/>
        </p:nvSpPr>
        <p:spPr bwMode="auto">
          <a:xfrm>
            <a:off x="533400" y="76200"/>
            <a:ext cx="8305800" cy="5821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indent="169863" algn="just">
              <a:lnSpc>
                <a:spcPct val="150000"/>
              </a:lnSpc>
              <a:spcBef>
                <a:spcPts val="1200"/>
              </a:spcBef>
              <a:buNone/>
            </a:pP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 and scatters them. </a:t>
            </a: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13 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The hired hand runs away because a hired hand does not care for the sheep. </a:t>
            </a: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14 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I am the good shepherd. I know my own, and my own know me, </a:t>
            </a: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15 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just as the Father knows me, and I know the Father. And I lay down my life for the sheep. </a:t>
            </a: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16 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I have other sheep that do not belong to this fold. I must bring them also, and they will listen to my voice. So there will be one flock, one shepherd. . . .</a:t>
            </a:r>
            <a:endParaRPr lang="en-US" sz="2800" b="0" i="0" dirty="0">
              <a:effectLst/>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989204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F29A41-CB01-FDD7-3F8F-17B52DB06673}"/>
            </a:ext>
          </a:extLst>
        </p:cNvPr>
        <p:cNvGrpSpPr/>
        <p:nvPr/>
      </p:nvGrpSpPr>
      <p:grpSpPr>
        <a:xfrm>
          <a:off x="0" y="0"/>
          <a:ext cx="0" cy="0"/>
          <a:chOff x="0" y="0"/>
          <a:chExt cx="0" cy="0"/>
        </a:xfrm>
      </p:grpSpPr>
      <p:sp>
        <p:nvSpPr>
          <p:cNvPr id="17410" name="TextBox 1">
            <a:extLst>
              <a:ext uri="{FF2B5EF4-FFF2-40B4-BE49-F238E27FC236}">
                <a16:creationId xmlns:a16="http://schemas.microsoft.com/office/drawing/2014/main" id="{74C376E4-206A-E67C-8050-22B226736CD1}"/>
              </a:ext>
            </a:extLst>
          </p:cNvPr>
          <p:cNvSpPr txBox="1">
            <a:spLocks noChangeArrowheads="1"/>
          </p:cNvSpPr>
          <p:nvPr/>
        </p:nvSpPr>
        <p:spPr bwMode="auto">
          <a:xfrm>
            <a:off x="533400" y="76200"/>
            <a:ext cx="8305800" cy="6621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indent="169863" algn="just">
              <a:lnSpc>
                <a:spcPct val="150000"/>
              </a:lnSpc>
              <a:spcBef>
                <a:spcPts val="1200"/>
              </a:spcBef>
              <a:buNone/>
            </a:pP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17 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For this reason the Father loves me, because I lay down my life in order to take it up again. </a:t>
            </a: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18 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No one takes it from me, but I lay it down of my own accord. I have power to lay it down, and I have power to take it up again. I have received this command from my Father.”</a:t>
            </a:r>
          </a:p>
          <a:p>
            <a:pPr indent="169863" algn="just">
              <a:lnSpc>
                <a:spcPct val="150000"/>
              </a:lnSpc>
              <a:spcBef>
                <a:spcPts val="1200"/>
              </a:spcBef>
              <a:buNone/>
            </a:pP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25 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Jesus answered, “I have told you, and you do not believe. The works that I do in my Father’s name testify to me, </a:t>
            </a: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26 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but you do not believe because you do not belong to my sheep. . . .</a:t>
            </a:r>
            <a:endParaRPr lang="en-US" sz="2800" b="0" i="0" dirty="0">
              <a:effectLst/>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1102303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9809A5-939F-6B6C-5C1D-AE086C17088C}"/>
            </a:ext>
          </a:extLst>
        </p:cNvPr>
        <p:cNvGrpSpPr/>
        <p:nvPr/>
      </p:nvGrpSpPr>
      <p:grpSpPr>
        <a:xfrm>
          <a:off x="0" y="0"/>
          <a:ext cx="0" cy="0"/>
          <a:chOff x="0" y="0"/>
          <a:chExt cx="0" cy="0"/>
        </a:xfrm>
      </p:grpSpPr>
      <p:sp>
        <p:nvSpPr>
          <p:cNvPr id="17410" name="TextBox 1">
            <a:extLst>
              <a:ext uri="{FF2B5EF4-FFF2-40B4-BE49-F238E27FC236}">
                <a16:creationId xmlns:a16="http://schemas.microsoft.com/office/drawing/2014/main" id="{6CB36055-1628-B49F-4037-1EDA6F5A3345}"/>
              </a:ext>
            </a:extLst>
          </p:cNvPr>
          <p:cNvSpPr txBox="1">
            <a:spLocks noChangeArrowheads="1"/>
          </p:cNvSpPr>
          <p:nvPr/>
        </p:nvSpPr>
        <p:spPr bwMode="auto">
          <a:xfrm>
            <a:off x="533400" y="76200"/>
            <a:ext cx="8305800" cy="4528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indent="169863" algn="just">
              <a:lnSpc>
                <a:spcPct val="150000"/>
              </a:lnSpc>
              <a:spcBef>
                <a:spcPts val="1200"/>
              </a:spcBef>
              <a:buNone/>
            </a:pP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27 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My sheep hear my voice. I know them, and they follow me. </a:t>
            </a: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28 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I give them eternal life, and they will never perish. No one will snatch them out of my hand. </a:t>
            </a: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29 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My Father, in regard to what he has given me, is greater than all, and no one can snatch them out of the Father’s hand. </a:t>
            </a: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30 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The Father and I are one.”</a:t>
            </a:r>
            <a:endParaRPr lang="en-US" sz="2800" b="0" i="0" dirty="0">
              <a:effectLst/>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5053234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
            <a:extLst>
              <a:ext uri="{FF2B5EF4-FFF2-40B4-BE49-F238E27FC236}">
                <a16:creationId xmlns:a16="http://schemas.microsoft.com/office/drawing/2014/main" id="{C80FA143-5C2D-9F78-FA4B-0A8D485387E3}"/>
              </a:ext>
            </a:extLst>
          </p:cNvPr>
          <p:cNvSpPr>
            <a:spLocks noChangeArrowheads="1"/>
          </p:cNvSpPr>
          <p:nvPr/>
        </p:nvSpPr>
        <p:spPr bwMode="auto">
          <a:xfrm>
            <a:off x="3812917" y="838200"/>
            <a:ext cx="4659720" cy="4041364"/>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b">
            <a:normAutofit fontScale="92500" lnSpcReduction="10000"/>
          </a:bodyPr>
          <a:lstStyle>
            <a:lvl1pPr eaLnBrk="0" hangingPunct="0">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tx1"/>
              </a:buClr>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eaLnBrk="1" hangingPunct="1">
              <a:lnSpc>
                <a:spcPct val="90000"/>
              </a:lnSpc>
              <a:spcBef>
                <a:spcPct val="0"/>
              </a:spcBef>
              <a:spcAft>
                <a:spcPts val="600"/>
              </a:spcAft>
              <a:buClrTx/>
              <a:buSzTx/>
              <a:buNone/>
            </a:pPr>
            <a:r>
              <a:rPr lang="en-US" altLang="en-US" sz="2200" b="0" dirty="0">
                <a:ln>
                  <a:solidFill>
                    <a:schemeClr val="bg1">
                      <a:lumMod val="75000"/>
                      <a:lumOff val="25000"/>
                      <a:alpha val="10000"/>
                    </a:schemeClr>
                  </a:solidFill>
                </a:ln>
                <a:effectLst>
                  <a:outerShdw blurRad="9525" dist="25400" dir="14640000" algn="tl" rotWithShape="0">
                    <a:schemeClr val="bg1">
                      <a:alpha val="30000"/>
                    </a:schemeClr>
                  </a:outerShdw>
                </a:effectLst>
                <a:latin typeface="+mj-lt"/>
                <a:ea typeface="+mj-ea"/>
              </a:rPr>
              <a:t>CHANCEL CHOIR ANTHEM:</a:t>
            </a:r>
          </a:p>
          <a:p>
            <a:pPr algn="ctr" eaLnBrk="1" hangingPunct="1">
              <a:lnSpc>
                <a:spcPct val="90000"/>
              </a:lnSpc>
              <a:spcBef>
                <a:spcPct val="0"/>
              </a:spcBef>
              <a:spcAft>
                <a:spcPts val="600"/>
              </a:spcAft>
              <a:buClrTx/>
              <a:buSzTx/>
              <a:buNone/>
            </a:pPr>
            <a:endParaRPr lang="en-US" altLang="en-US" sz="2200" b="0" dirty="0">
              <a:ln>
                <a:solidFill>
                  <a:schemeClr val="bg1">
                    <a:lumMod val="75000"/>
                    <a:lumOff val="25000"/>
                    <a:alpha val="10000"/>
                  </a:schemeClr>
                </a:solidFill>
              </a:ln>
              <a:effectLst>
                <a:outerShdw blurRad="9525" dist="25400" dir="14640000" algn="tl" rotWithShape="0">
                  <a:schemeClr val="bg1">
                    <a:alpha val="30000"/>
                  </a:schemeClr>
                </a:outerShdw>
              </a:effectLst>
              <a:latin typeface="+mj-lt"/>
              <a:ea typeface="+mj-ea"/>
            </a:endParaRPr>
          </a:p>
          <a:p>
            <a:pPr algn="ctr" eaLnBrk="1" hangingPunct="1">
              <a:lnSpc>
                <a:spcPct val="150000"/>
              </a:lnSpc>
              <a:spcBef>
                <a:spcPct val="0"/>
              </a:spcBef>
              <a:buClrTx/>
              <a:buSzTx/>
              <a:buFontTx/>
              <a:buNone/>
            </a:pPr>
            <a:endParaRPr lang="en-US" altLang="en-US" sz="3200" b="0" dirty="0"/>
          </a:p>
          <a:p>
            <a:pPr algn="ctr" eaLnBrk="1" hangingPunct="1">
              <a:spcBef>
                <a:spcPct val="0"/>
              </a:spcBef>
              <a:buClrTx/>
              <a:buSzTx/>
              <a:buFontTx/>
              <a:buNone/>
            </a:pPr>
            <a:r>
              <a:rPr lang="en-US" altLang="en-US" sz="4800" b="0" i="1" dirty="0">
                <a:latin typeface="+mj-lt"/>
              </a:rPr>
              <a:t>“The Flowers </a:t>
            </a:r>
            <a:br>
              <a:rPr lang="en-US" altLang="en-US" sz="4800" b="0" i="1" dirty="0">
                <a:latin typeface="+mj-lt"/>
              </a:rPr>
            </a:br>
            <a:r>
              <a:rPr lang="en-US" altLang="en-US" sz="4800" b="0" i="1" dirty="0">
                <a:latin typeface="+mj-lt"/>
              </a:rPr>
              <a:t>of My World’</a:t>
            </a:r>
            <a:endParaRPr lang="en-US" altLang="en-US" sz="4800" i="1" dirty="0">
              <a:latin typeface="+mj-lt"/>
            </a:endParaRPr>
          </a:p>
          <a:p>
            <a:pPr algn="ctr" eaLnBrk="1" hangingPunct="1">
              <a:spcBef>
                <a:spcPct val="0"/>
              </a:spcBef>
              <a:buClrTx/>
              <a:buSzTx/>
              <a:buFontTx/>
              <a:buNone/>
            </a:pPr>
            <a:endParaRPr lang="en-US" altLang="en-US" sz="3200" b="0" i="1" dirty="0">
              <a:latin typeface="+mj-lt"/>
            </a:endParaRPr>
          </a:p>
          <a:p>
            <a:pPr algn="ctr" eaLnBrk="1" hangingPunct="1">
              <a:spcBef>
                <a:spcPct val="0"/>
              </a:spcBef>
              <a:buClrTx/>
              <a:buSzTx/>
              <a:buFontTx/>
              <a:buNone/>
            </a:pPr>
            <a:endParaRPr lang="en-US" altLang="en-US" sz="3200" i="1" dirty="0">
              <a:latin typeface="+mj-lt"/>
            </a:endParaRPr>
          </a:p>
          <a:p>
            <a:pPr algn="ctr" eaLnBrk="1" hangingPunct="1">
              <a:spcBef>
                <a:spcPct val="0"/>
              </a:spcBef>
              <a:buClrTx/>
              <a:buSzTx/>
              <a:buFontTx/>
              <a:buNone/>
            </a:pPr>
            <a:r>
              <a:rPr lang="en-US" altLang="en-US" sz="3200" b="0" i="1" dirty="0">
                <a:latin typeface="+mj-lt"/>
              </a:rPr>
              <a:t>by </a:t>
            </a:r>
            <a:r>
              <a:rPr lang="en-US" altLang="en-US" sz="3200" b="0" i="1" dirty="0" err="1">
                <a:latin typeface="+mj-lt"/>
              </a:rPr>
              <a:t>Loonis</a:t>
            </a:r>
            <a:r>
              <a:rPr lang="en-US" altLang="en-US" sz="3200" b="0" i="1" dirty="0">
                <a:latin typeface="+mj-lt"/>
              </a:rPr>
              <a:t> McGlohon</a:t>
            </a:r>
          </a:p>
        </p:txBody>
      </p:sp>
      <p:pic>
        <p:nvPicPr>
          <p:cNvPr id="3" name="Picture 2">
            <a:extLst>
              <a:ext uri="{FF2B5EF4-FFF2-40B4-BE49-F238E27FC236}">
                <a16:creationId xmlns:a16="http://schemas.microsoft.com/office/drawing/2014/main" id="{7FF73475-7B9C-12B3-BD92-FB0F54FB137B}"/>
              </a:ext>
            </a:extLst>
          </p:cNvPr>
          <p:cNvPicPr>
            <a:picLocks noChangeAspect="1"/>
          </p:cNvPicPr>
          <p:nvPr/>
        </p:nvPicPr>
        <p:blipFill>
          <a:blip r:embed="rId2">
            <a:extLst>
              <a:ext uri="{28A0092B-C50C-407E-A947-70E740481C1C}">
                <a14:useLocalDpi xmlns:a14="http://schemas.microsoft.com/office/drawing/2010/main" val="0"/>
              </a:ext>
            </a:extLst>
          </a:blip>
          <a:srcRect l="5896" r="57982"/>
          <a:stretch/>
        </p:blipFill>
        <p:spPr>
          <a:xfrm>
            <a:off x="20" y="10"/>
            <a:ext cx="3428716" cy="6857990"/>
          </a:xfrm>
          <a:prstGeom prst="rect">
            <a:avLst/>
          </a:prstGeom>
        </p:spPr>
      </p:pic>
      <p:sp>
        <p:nvSpPr>
          <p:cNvPr id="20484" name="AutoShape 5" descr="data:image/jpeg;base64,/9j/4AAQSkZJRgABAQAAAQABAAD/2wCEAAkGBxMTEhUTEhMVFRUXGBUVFxcVGBgVGBUVFxUXGBcVFRUYHSggGBolHRUVITEhJSkrLi4uFx8zODMsNygtLisBCgoKDg0OGxAQGy0lHyUtKy0tLS0rLS0rLS0tLS0tLS0tLS0tLS0tLS0tLS0tLS0tLS0tLS0tLSstLS0tLS0tLf/AABEIAMcA/QMBIgACEQEDEQH/xAAcAAACAgMBAQAAAAAAAAAAAAAEBQMGAQIHAAj/xABFEAABAwIDBAUJBAcIAwEAAAABAAIDBBESITEFQVFhBnGBkdEHEyIyUlOhorFCcpLBFyNistLh8BQVFkNUgsLxM3OTJP/EABoBAAMBAQEBAAAAAAAAAAAAAAIDBAEFAAb/xAAsEQACAgEDAgUEAgMBAAAAAAAAAQIRAwQSITFRExQyQWEiM0JSI3GBkcGh/9oADAMBAAIRAxEAPwBjJ5TqsH1Ie538SwPKfV+xD3O/iVIlC0AX0HlcX6og8SfcvbfKdV+xD3O/iW36Tqv2Ie538SoZK2CzyuL9Ue8SfcvY8plV7EXc7xW/6S6r3cXc7xVFspGsW+Vxfqj3iT7l4HlKqfdxdzvFbt8pFT7uLud4qkhiIiiQvTYV+KN3z7lzZ5RKn3cfc7xW48oFT7uL5vFVWKnRcVEUEsOH9UapzfuWRnTupP8Alx/N4ohvTOoP+XH83ikVNQlMY6HTekTjhXsGnPuM29Laj3bPm8Vv/iqo9iP4+KEZSWBJ4JUZHyH9WcLNx3nnyUebNgxL6kOx45z6Mf8A+K6j3bPivHpbP7DPm8VVayOeL02PxgZlj7EEcjqCm2x6hlREJGaHIj2SNQVmDUafL6UeniyQ6sNl6azj/LZ83ioT07n91H8fFR1VCOCXTUXJWxhhfsJbmvcZO6fz+6Z83itD5Q5vdR97khmprbkHLCqFp8L9hbnPuWn9Ik3uo+9y9+kSb3Mfe5VAxlYAui8rh/UzfPuW13lJm9zH3u8F4eUqb3Ef4nKmPYtCF7ymH9T3iT7l2PlKm9xH+J3gsfpMm9xH+J3gqO5alb5TD+p7xZ9y9fpMl9wz8TvBY/SfL/p4/wATvBUNxWhcveTw/qZ4s+5fneU+X/Ts/G7wWp8qUv8Ap2fjd4Kgly1c5e8nh/U94s+5f/0py/6Zn43eCsfRPpe+rEhMTWYMIycTfFi5clxq6v8A5Lj6M/XH9HpGo0uKMG0g8eSTfLOfTBaEKWRq1sugxRqGqUMWWMREcKw8aMiRLIlI2JTsjQORqRhsaKhp1LDDdM6alSJ5AkiOmpE0p6FE01HomMcF8lDkzFEYAkVHkjWwcApo6fwU2DDqVLLJYxRKXt3bzmxSWiFhkfTF7YsOg6vihqereWNeGNaHWOZ0Bbfd1JPtc/qpHe0R80rj+SX7M2pIapsBI82IHG3CzB4lcDPKebnsdXHCMFQ2290gdCG+o9rg61r6jLuSrop0tbSvkDm4mPIIANsNjrbq+i16Vx+hCP8A2fWyq7IL8N37hTdK1Fbl1Ayxvhnetm1AnhZK0WDxe3DMi3wW8tNyQvQMXoIOQI7nFWDzC7GPI6s50oUyr1VHfclstHyVykpkHPRBWQzCZQKXLTEbkO+FWeooyl09MVbDJYhqhDLGh3tTmSBCyRJ6AYpfGVGWlMnxIeRiYYAuatC1GOYoHtWmAxWpcpXtWjgtPEa6B5LQcNR1x/R6oBXQPJZ6tR1x/R6m1X22MxeooEjc1u1i3ezNbMYnMFG8caLjaFG1uSmiAQNhIkYAi4IbrFNAm1JSpE50gkrJaWkCb08AXqajyTGGl61z8mUfGJtGBYIhjRxW0UQG9aVIDWOPBpPVYEqSUh6QQ239dSqG0dvT4pSCDGzGN1/Vc4Wy4W370P8A2+QRec89OBZxydGScLsGQw5Z37FFLTtt5tzpSZCQbYSScABN92TVyc+uT4hZbi07XMhVV0Re1sdtW43ekMsDrAN9D9olV2IMhq5nucbsa+JlwCCNM+eW5XYRsL3Br33bhjccAs25xgE31zColeHGWTO5LnHIcHHnkpcMm20Uy6GK+pfM1t7Wbext7RHNCwUriAchcDjnYEH6oyniyLXHLCLZW+1f8lKcmtDdTcX3AZeKddcIFq+Sw9Gul7qanbD5oPwknFitkTluXUNmTediZJpiaHWBva+664cS0N7P+Q+ua6j0C2uyaFkDbh8cbcVxYHO2Wat0+VvhkmfGlyiyuYoHQosw23hR+Z5q5SJGhXNThK6qmVhmgyCXz0qpx5ORUolXqI0I6O6e1NJqUtmgtddDHkJ5RFjo0PJGjpYkO6NURkAAPjUL2I+SJCvjTLPAT2KF4Rr4kNJGtBBlf/Jd6s/XH9HqgOYr95Lm+jP1x/R6n1X2mHi9RSXtUkTVlwF1LEzgmtnkiRjETDFdeijvomNLTJE5pBJE9FTjLJPqWmCHpoRbRNoGDgubly2URiTwxABFRxi+pWrAFmeVsYLjfIbgSc8sgNSo5SHpEO0p/NMxNAJvazjhFrEkk2O4FV2p23USAxtgjLXD1mynFhvmQHNF8ljpD0hhkjfG0SAtbJfzkbmZluEBuLU5lTVtSwR3aQcETtM7ZAZdy5er1Li6iW4cSfLEkri6NrBG/wCwDYB2XnA53qk8EVJUt8+1xDw0CQ3LHDMtaBu+8vT2ZFcD1YOH7PHsR1PA1jWWFi1hJPGzbZ9q5Ka/4WtMT7Oq48Ty5wBfNfM2yaAAc/uqoTOBccOZNzfd6xV4bCCxhdcmwviN73ZfeufOuw3AyyvbnmnYabbR6SaoODAHu5td+6T+YQkT3Oa4sa84SSbAkWO89yJbMC5pvusb8cIyKbdDGj/9I3ujcnXStgtFXp3bziJyuLaDqKtXQXbkdPO50ofZzMNmi5BxNIuL6aqusaLD2tSf9w8US1ga0neA63PPf3BPjPa7QqULVM7zTStka17SbOaHC4sbEX0U3mhZKeij2uo4DiF/Nsva17gAG6ctYNbrpp2rOY1ToFfAh5YExwjrUeAZpidACOppRxSqrpBmrJPEEBUwAqvFkFyiVOohQkkSd1cIS6SILoQmTyQrkjQ74kymiCFkaqE7AAnsCFkYjXtQz2I7MYA5qvnkv9Wfrj+j1SJGhXfyYkAT9cf0ek6v7T/wFi9RTsiiYWBRMajqZi9NhUF0sOlk7ooALXCHoYchknVPEOGi52XL7D4RCKeMDci2sAzso4gAp4zuUEplEVRHPVMjF3uDRe1zlnwS6q25TyERxytc/EMhnbD6Rv8AhWekc2C3Jsru0NAH1KXN2fGQzEA4n1rgG5DTc3tfVczUapRbjRVjw2rZLAGERGwucyePok58dRlyCGiON1QTm1r8LRZtrBo3EZ5lQR05EkgjLmiOwHpne25sHAjSymEToYy/GMJON2Nud3Eb2a8NFynbvktVcEc1LG+Z0WBtgwOObhfETlkbWyWK2INjDjJKA4+asCHXxOw/aHJSU+MSvkLA4vDAAxwJAaDudY6lQ7Qmu2BhY9uGQOfiaQABc69azndQTqiOqZK0EBw9FjrBzbXAaR6zXa25LnwkOKwFybDIb10evqYyySz2m0b943qgxsGMAZAEadidpnw20bNc8MDdRecdmMWfIAEDdcckTQtDSQAADuFgc92QR1PH6VjyHwsg3OsRh1w2Lt/UE/e3wDVBMYa1pBtc3ueGV7LEbgchpc566qY7EElGZT67XtG/QkaoaCEA2DtBnbkOJKxVRjtln6F7Qip6hrpX4GFr2kk5XyIv3FdQodqQTE+aka8i1w03sOY3aLg7gHcbXIAH1yV38llm1M7f2D8r/wCaswZPxI82P8jppcOC19HNSBwWuR3K1EgPJG3rQU8Q4JmbcFFIwJkZAtFdqoAdyU1UQbdWmeIZpTX044K3FkEyiVqRozQUjQm9TBkgZGLoQkmTvgWyNCHnARsrULKFQmCLpFdfJjpP1x/R6p0oCunkyGU/XH9HpOq+0/8AAeP1FVjbcprRQIKmbmmYqmxluK9znZovy7FJnzKKHQg2PKOPRMqdVodJWNzwH/cWs06ygZfKDE3LHCDwDzIe5gXInqIPo7LI4ZUX1irW0XyOEkn9qfE3EdLBoGKwtYXHfvSKXpxO8HzMc7992w4Bln60h0TDarj/AGZjDq50TTzu4E3t1LmazUdFFleDD3NH7PlLXgSGQOAaXYi8gXvk12m9MW1tnDHlYHcW5mw0Jt8VK5/pNy3k6brfzUFXVu8+yMYS0sc51xfQiy5fiObuRbsrgio6rKYm7cT3EXBGVgBmcrZIjb7wYmMH2pIx2B9+3RYioWuJGEsPFhNjfkUG+lxOs2Rr8Dr2JLSHDqOuay75MaGz5iXN3WBP0CFqhiqoW5kNjkcRuzsBcKA1UjHXc13DMXGu4gX71HFVONSZLDD5sNFiLg4rnLVZFNW/g1mvSSECGWwyDBrna7mjIm5G9USON18Q46duV1e+kFUPMS5gf+MZ5ZYrlUj+8Iw6znWOL1dSBcZ2F1Rp923oY6JKef0rnLNpA/3cFHExrDjkcAMwMWQ+KA2jtG1sLJHEaYWnIg5agJcyCaocBU+cDA67bhtgP2he5VccVq3whbyeyL7s2drqGcAg5Ndln/WiSsfwA39psUCYvNjC1pAcc8PogjdcDVMaWA2u7sHC6VtS6BW2Yp/tOP8AVwrV5PqlrKwl1mhzJBdxtmS1wGfUqrTwSSEtY0uOWTeNt/BHS7IqmEPdG5rAMy2ziLtANwNEyEtsk7F5EnFo7k2QHS3WM1sVV/J1KDS2GgkeB1WB/NWcP5LqRdqzmSVOjIPJavPJZLuS8TyRJ0YCSjkgJ2XGibXPBDTC+5NhIXRW6yn5JLOzXJWyrbySOrj5K/DkEziV6VqDfbgmdQwoGoyXQiydiyYK5eTfJs/XH9HKovKuXk6HozdbPo5BqvtsPF6itURzUFfMXusDbG8MFvYabut+E96wJbNJ36DrP9X7FiksZrAZRtt/uf8AyAXy2u1Dao6+kxc2MZYQ4tY4B7XXBDgDuve+/dqhtnROcPOCQRsLniNgAAwtJAud+l8rKbaFVgZI8es1mFvN8hsB8Qt4oWiWCIZiGNzj1kYAf3iuNue1s6ahyNIag4MMuRIsSNCOIsoqilc/zdnizHB9iNbAgC4UkZAeGjQgkjdlp1b158jBIWNxAgBxIGVnXtp1FSrraG17MnZU2dZ/o5ZE5gkncexDUs2OrlIzwMY2/M5qZsptmMQ4i3/SxDBHclrQ1x1I9F2SC9qdoLb2GVKfX7PgP5pRsMHA53tPe75kWyV7GOAGL1rEWvnpcFQbGsyJjHgtcBmHZZ3J10K2/p/0Ztdm9ZOY4JXtyIxEG2hHojXqU0bHOa3HhecIviFs7cQoNuNHmA323xt73gn801a3Oy1zqKAcSs7bgwxF7MTTiDSCbj1v5Kqz1DibXJ7d/AWV16VC1MM7XeL9pKpfq3Oh3csvqrMPpsWROYd+pA057lpGwGxNz26nlyRABdgt7P8AycFNA0AaXNj2ckxyroalZG4AnIZYteWeQUNVtaNgOtw5rSAPVuRa/ittqVPm4nOaLkWNu3RWbbOxmupgxga18vmg51r2LW5E9Vl5NRpy6GSt9CzbCp2RsaxthYAnS9znc703klaMri53cVRdn7EmeWyySYX/AKyKXBdokaLYLcLWBVcmr5w+N2MudHk2+duTkuEeqTFyVuwvpC+ogrC2lLg5xxWDy0ZguJtplhcvbO8pVZE28z8gQCZGh2ZvwsbZJTV1Bme57pC9+Yu3IDCLZHgMwo6ugEsRY8cL8Thtp3ldHHlcEoyESxKXJ0jY/lPjkAxBjj+w7/ic1YabpnTPGZLMwMxv4ZLjdDQsiYPNtaDlnYXJ+uXFNWwFueIk577A5cFvmaYHlk0dvab5rWQ8kH0frBNTRv34QDbc5uR+iPddWKRFJewvqGX1CUVkXJWCVqXVEZ5KrHkoXJFVq4+SU1EatFXTJLWQLpYstiJxK5M1XPybj0ZvvM+hVWqYVbPJ3GQ2b7zPoUzUu8TBx+opDtc9GjEe2/5BbbEjuzzh1kJeeq5A+FlJU7N841zQ/AXCxIF79hKlfC+JliLtAADh3AEbl8PqG2j6TTbVwQytxSQR63e+V3Uy2H5nN7kbswh75pL6uwDqYLZdt0timtJPJuiY2IHmBid8XN7kbsRhbCwHW1z1uNz9VNl4jX9FkFbHFIy7nHmG9w8Sh9lgF80mt5LDqYMNh23W7H4Ii4nQOd9T4KHYbLQMvqQXHrcSfzSHxFmpcjOAem47gAO03PgsbRlA82A3E57sORtlYknTl8VBR3IJO9xPxsPooah2Kpjb7DHu7XZBCu77Hmg6OPPJxB9l2XdfLuUrSRfEPzQ87MVm8XN+t/yRwzPHrWcNGO0Az7ObJh9JwDXBwAdkD237kZDjZwcO4+BQEFQHDEQWZnPUGxIvcaaXz4otxda9w4cRw69O+y84P2BtCzpVK0wssftC44WaTmFRKupwus1rpHm2TGl1u7JdGqHRuPpNDiNxbc/RDVNYxnst5b+xrbn4KjDlaVbWwXBdyiwQ1z22ZSFuvpPe1uRJOmoOajd0NrZf/LUMjbua27gBwGitk22B9kF3yj8yfgl79qSuGWQ5eiD26qmObJ7JL/0Dw4vrYq/wNBFZ0tQ97hYgEhouDwzJCuO2am9PjjOYa4g9WQOaqNU4kAk2ubZantKtG1GtFNYOFhEBe+865oMspva5u+TygldIb9FY/wD8kVySSCTc5m54qi7QjOKVgys54PeV0Lo/Haniz0Y0/mqVtuO1TMP2ie8LMTW5g0UPowHYXA5hsh144bFXCrFnEAagHrxNHck1PHBBG+MzsfI+XzlhcFmRBBTzaUgaI3FzQ10bTe+trtt8Aqs8rnaF441EiZJ6NuIP0v8AmiIDiAcdBbtPUgIg4Xw2PwytcWO8ZfBFUrrDCcrEjlruO9KaoM02j0xq9nYDTOaY3E4mPbcF/EHUXATfZHlwa6zammcOcLsXAeo4A7+arnSKh85BI0atGIcbjMfWyoWwtoNp6iKZ8YlEbg/AThDrG4BOds11NNLdjOfnglKz68b6QB4gHPmN/NQTxqh7I8r2z5recc+ncbXD2lzQbe2wEW11srfR7QhnbjhmZI3I3Y69usDRNtxJ6IqliT1UXUnkzOaVVsWqqxZRc4lcqYlZ/J+z0ZvvN+hVfqGHirJ0CZ6Mv3m/QqzJO4CYL6ip04CNbnlqOCWU8gO9HwOzXxs5H0ix0A1/R+7CyBzWhzsRDrnU3dY65lZnY5gs4WJFm2zB3ZH8k1bIppIw5uEnWxy5aJMueoyM2hHtx/6jANXFrB1G3h8UeDYW3NHwH/SA2hs2oMkdmh7GuxEghpPD0TvREsoItvJDbWtbPP4fRLnGopFEJJthlOch1BDbOdimmduBawdQH80UHDM8M+5C7DjwsvvcS49qX+LMa5GYbdze0/QD6oh7sLHH2QT3BQ0/rE8AB9SfyUG35cNPJbUgAdbiAsh1SFyN6Fn6tn3W/QfzWJIrlp0OIZjI21Iv2KaFlmgcAB3BaSu9JgvxPwt+ZQfkwvYRdMDZ7LcHd9xbJV+KEuF3XJI00sOxP+lRJfHYfZdroPSSakcMNu863OgAV+OX0IXVmIg1oIAzusU8eWemYHfwXnyAE8dwGZOagmqw1pB9Yk25JiVmXRBWlpuNcxyyvfJLaqjYW2IuOBGIdnBSniTmooml7rbtb8uKoiqXUnf1Fq6F7Ql860PkdgcMAadLhuRHDSym6VQuFS7CLlwZYaXcRbXsQFO4RmNxywvYQOV7XPWmvTK3ng4Zfqw6+64cSpm/5LQxKkc2qp3te4OZhGI3Nswd4PijKGuAYYpW+chcblpOYNsnxncfqun7c6PRVcYe2zJS0EO3PFvVd4rlW1tny0shaWEfsnfn6zCrMWaOVV0YiUXFh7IHU9nNd5yB2hGn3T7LuITZtW17btNxbu5daQbKq3i5FnMdk9jh6LuvnzGaMqdmMcxxhc8NOov6UX8Q5rJxjdM9GVdAj+1tuQCdbHUty48FT9q7AlDi5lnNcbjCRlc8OCtvk/6Jxue6WebJhP6tri0u34nkbk827LTY8EIxutmfVDRn9rK+7it8Xwp1Dkxx3x+o5RWbNfE8MdhJNrFpuDfLVfRnQLo2yho2MFi94Ekjhnd5A0O9oyHeub9CuiTKivc6oHnYmxl+FxNi/GA0c2jM2XZWBjGhjGhrW5BoFgBuAG5UZc6pUTbK4MTtvkl1RGDvRskiHnt3Jcc9AShYkqmDPNP+gYGGX7zfoUkqwE+6CD0ZfvN+hV8M+5UTvHTOeQPzTGCS6Rxyo6GSy+emfUuKHDHImJ6VsmRLZjuS2LcBtC4rFbR+cDc7OaSQdc7WzQkUyMiqEDF7WuUINs1Pm4niQFrrWz0Nza4OiL2d6jNLYRmOpPS4G2IA8iAVBUUDXHEz0Dy0PWPBDJJqkGsnPILTPvc8z8MvyQe3pbiNh+1I3tDc0XSiwA679d0ur/SqIh7Ie74WCGHqDaGwm5ZKON/6w8mj4lascVJSi5eedu4fzKVHnk1qiudLnHzjADq0/vJNT5C3DI/1xT7pI28zfuW+KStsAQOKvh6EJI3SW7fFK583udxPXdT1Ul8uvtQbjbTX81TjjQicrInuucIF+I/JOqOnDGi+v5oTZeFrruyNrjq4ncoq3pCwHDEx0ruDGk/FbLdL6YoyNRVsa1EgDSeAB5X60ZtSoEscROrQ9h6siPgq2NibTqsrCCM7iQDbszKsdH0SnbFgNS1zr3uWXtlb2rlLnCEKuSsJOUr44LL0UqscDf2Dh/MJjtOkjlYWSNDmnvB4jmkGxaKSjY7HI2QZE5YMhv1IWlT0zaCMMRc0g2JIaewKXa3JuAXsVPb/AEefA7G3/a8aOHsv5pVBVuLt7JG520sf2Tv612KF8c8QOEOa9t7HmM+1c+6WdFXM9OO5ZqLetH18Qq8WdP6Z9RU4e6FM8DageiMMoBLmDSTi5l9Hfs8yoYquzmh4thy5dvAoGOaxwu9FwzB0xW3g8eSPfOJhhk9F+gk3P5SDcf2lS0Ls2qtv/wBnBkilwTA+jaxuN7SN4KvPQDp7JXHzclMQ4DOVg/V5cb+qVySq2R5uQPwB4a4F0RJ9IA5i43Gy7Z0I6RUlRCG07Wxlg9KG1i024faHNFkUY4vpV/PYS7cueCzPcOCgltopi8cFBLKOC56mN2C+saLZhOeg9sMv3m/QpLU1HJPOhb/RlsPtD91WafJcqFZcdRs47BMmEUhSiJyOinU84ncXQaxylFRzJZFMiWSpMkHtGDagoqKcpVHIp45bFLYDxjyOoJsiBUFJo57IqOpQMW8YwniEgvo7cRr/AD7Unj2XP/aDLeNzcGH7QcbHXgEyjmRMc3NeXHsBta6Cjzp00O8HIjsU9FIcF95JPeSia8sdZrvWN8Nr3HO+4aIGjlsAx2RAHbzvvS3ClaDUt3UQ9Jag+ey1wC54ZuVdklIJGpJ+HBOuk1R+vPDC380gkNyXA6roYUtqEZPg0c7itqWkxHPT49SguXGw/wCynNOMIA1dv4Dj2pk3QEY2HbGfgqY+DvR7NO5WBkYM8kcQMZa1rrjNri++RbuOSpTq5scrHFwvfLPgb/krvsWcOqKl4N7+aA7I7/mUiacVb7BbrfBL/bnsOGRtja+IZgjS4SHanSk4vNwnO2brc7ZKxbTcSyUH3Z+Icubg4ZGHdYj+ghwwT5ZspPoHundICZHl+WQO6++yBid+raLfaz77fmp2SWPIXue3+ar1ftrCXQxtL5C6wtmLk5AAankqseNy4SFTmork6B0I2hgDoCfVJc3q0I+itckpP9fmqD0W6KbSbK2aV0cbT6RabucLjQgaZc1cpnSs9dpA4tzb/LtU2fHUuHYUJqSK10k6LNfd8QFzm5h0N9S3nyVKkDortsSwcfXZyP7K60Zb6JTtvYjZ7ub6Mm42yd94LcOoaW2XQ2eK+UUSGouAx4xstkRrHfeDw/ZOvJDVWxyCJI3lrwcTJW5XI0ufsnl9VPUUToHEYTYE4mHUHe5h39SIpaq+bc2nItO/rH2SFaptcx6CXBPiRb+iXT8S2p6sCOcZBxyZLawBB3OPBWuoqOS47X0LZG31HtfaYeB8eSO2H0smp7RVJL49Gyalo3B3EJWTBGX1Q69j0U4On0OgVE2SsnQZ/oS/fH7v81SHVocAWkEHQjMHerl5PX3il++P3QvaNNZeezD1Mf4r/o4qHqaN/NLsaljemyiWJjhsiJbNkkrZVM2YpHhjoyHsbuaJD0jiqLBFRzXSZQDTVDdrlOyXJKxJkt2yJW0wcxzc0QyfJImPKlEpQ7THH4H5lBFjYg5EHMIKbZgLgWkAbxmbZ7r35oJkx4qdsy8rQuWP4F/SPYMjiXxuxiwGH7Vhe1j9pVumo8WMvcWBlr5encmwACvIqdAhaqijl9YcLkGxNtxtqE7HmcVTFSw27RUKd+HIAvfoGsaXPtuyGh5nJN6TotXT5Ow0se+5xy26hkO0qy0EbIxZjWt+7lfmTvTWGp4onqK5S/2A8UnwLdj9AKKCzvN+efqXzWeb8Q3QKwOoGAksAYTa5aAL24jeg5KvhmvCsPH4pbzSl6mLWKnwB1jnNMrXi12jDbR2TtO9cy2k55wthY6SS+TWAu1G+2i6pU1IdkQCOBzQ9O5sYtG1rBwaAPoix5VF3QThJqjnVF5PNoT51ErYWOzw3xH8AyHert0Y6FUtGQ9rTJKPtyWJaf2Ro1MnVjtxWpqzxRz1c5Kui+AFpubGvnitPPHRLDUHitfPnip9w3wQueka7O2F3tNyJ6xoUNLHI3X0gN7cj2jetZKhy0fVEb158hrG0CV1M2Ztn520O9p/LqKpG2tkvjdfTcHt0dyerrUEOzOvEGx70vqQ4gh1nttmDkezinYsjiwpYbRTIZzfL0XDd+Y4gqSZ7bG9gbZt3Hq4dSl2tRBguDlfI/ab1oTZmzHzOxSghg45F53ZHcrU41uJ3CV7SbovHO15LMoCb+loc/sBdo8m5Pmpf/YP3QubDIWGQGgG4cl0fyZO/Uy/+z/g1bgnvzX8GarHswNfJzA9Aa/3Q/8AozxWzegVf7of/Rn8SyvKhwRP5mZIOg9dviH42fxKQdCa33Q/GzxXl5A4INamZv8A4KrfdD8bP4lNF0OrR/lD8bP4lheQeHE95rIkEt6KVnux+Nn8Slj6L1fux+NnivLyU8MQvOZPgkb0Yqvdj8TPFbf4bqvd/M3xXl5A8MQvOZPg2/w5U+7+Zvist6PVXsfM3xXl5C8MT3nMnwZ/uCp938zfFZbsOpH2Pmb4ry8s8CJvnMnwSM2NU+wPxN8VONl1HsfM3xXl5C8MT3m5/Bq7ZlR7HzN8Vg7In9n5m+K8vLPBib5mXZGp2VUex8zfFY/umo9gfib4ry8heKJq1MuyPDZU+9nzN8Vg7In9n5h4rK8veFE3zM/gz/dU3sfMPFbjZk3s/MPFYXl7w0eWpn8HpNmTez8w8VC7Zs1/V+ZvivLy94aCWokyCXZk3s/M3xQsmzJvZ+ZvivLy9sQ2OaTIHbLm9n4t8VE7ZU3s/MPFZXkVcBbmRDZc3s/M3xXRvJpTPZDKHixMl9QfsN4Ly8qtJ91f0Sa5/wAL/tH/2Q==">
            <a:extLst>
              <a:ext uri="{FF2B5EF4-FFF2-40B4-BE49-F238E27FC236}">
                <a16:creationId xmlns:a16="http://schemas.microsoft.com/office/drawing/2014/main" id="{6F651DD5-F7FB-F340-9570-0A659C803D91}"/>
              </a:ext>
            </a:extLst>
          </p:cNvPr>
          <p:cNvSpPr>
            <a:spLocks noChangeAspect="1" noChangeArrowheads="1"/>
          </p:cNvSpPr>
          <p:nvPr/>
        </p:nvSpPr>
        <p:spPr bwMode="auto">
          <a:xfrm>
            <a:off x="211138" y="-1371600"/>
            <a:ext cx="36195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tx1"/>
              </a:buClr>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en-US" altLang="en-US"/>
          </a:p>
        </p:txBody>
      </p:sp>
    </p:spTree>
    <p:extLst>
      <p:ext uri="{BB962C8B-B14F-4D97-AF65-F5344CB8AC3E}">
        <p14:creationId xmlns:p14="http://schemas.microsoft.com/office/powerpoint/2010/main" val="31626135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20482" name="Rectangle 1">
            <a:extLst>
              <a:ext uri="{FF2B5EF4-FFF2-40B4-BE49-F238E27FC236}">
                <a16:creationId xmlns:a16="http://schemas.microsoft.com/office/drawing/2014/main" id="{C80FA143-5C2D-9F78-FA4B-0A8D485387E3}"/>
              </a:ext>
            </a:extLst>
          </p:cNvPr>
          <p:cNvSpPr>
            <a:spLocks noChangeArrowheads="1"/>
          </p:cNvSpPr>
          <p:nvPr/>
        </p:nvSpPr>
        <p:spPr bwMode="auto">
          <a:xfrm>
            <a:off x="304800" y="762001"/>
            <a:ext cx="2689608" cy="50292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t">
            <a:normAutofit/>
          </a:bodyPr>
          <a:lstStyle>
            <a:lvl1pPr eaLnBrk="0" hangingPunct="0">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tx1"/>
              </a:buClr>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spcAft>
                <a:spcPts val="600"/>
              </a:spcAft>
              <a:buClr>
                <a:schemeClr val="tx2"/>
              </a:buClr>
              <a:buFont typeface="Wingdings 2" charset="2"/>
              <a:buNone/>
              <a:tabLst>
                <a:tab pos="7543800" algn="r"/>
              </a:tabLst>
            </a:pPr>
            <a:r>
              <a:rPr lang="en-US" altLang="en-US" sz="2400" b="1" i="1"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cs typeface="+mn-cs"/>
              </a:rPr>
              <a:t>Pastor David’s</a:t>
            </a:r>
          </a:p>
          <a:p>
            <a:pPr eaLnBrk="1" hangingPunct="1">
              <a:spcAft>
                <a:spcPts val="600"/>
              </a:spcAft>
              <a:buClr>
                <a:schemeClr val="tx2"/>
              </a:buClr>
              <a:buFont typeface="Wingdings 2" charset="2"/>
              <a:buNone/>
              <a:tabLst>
                <a:tab pos="7543800" algn="r"/>
              </a:tabLst>
            </a:pPr>
            <a:r>
              <a:rPr lang="en-US" altLang="en-US" sz="2400" b="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cs typeface="+mn-cs"/>
              </a:rPr>
              <a:t>MEDITATION</a:t>
            </a:r>
          </a:p>
          <a:p>
            <a:pPr eaLnBrk="1" hangingPunct="1">
              <a:spcAft>
                <a:spcPts val="600"/>
              </a:spcAft>
              <a:buClr>
                <a:schemeClr val="tx2"/>
              </a:buClr>
              <a:buFont typeface="Wingdings 2" charset="2"/>
              <a:buNone/>
              <a:tabLst>
                <a:tab pos="7543800" algn="r"/>
              </a:tabLst>
            </a:pPr>
            <a:r>
              <a:rPr lang="en-US" altLang="en-US" sz="2400" b="1" i="1"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cs typeface="+mn-cs"/>
              </a:rPr>
              <a:t>with the Confirmands</a:t>
            </a:r>
          </a:p>
          <a:p>
            <a:pPr eaLnBrk="1" hangingPunct="1">
              <a:spcAft>
                <a:spcPts val="600"/>
              </a:spcAft>
              <a:buClr>
                <a:schemeClr val="tx2"/>
              </a:buClr>
              <a:buFont typeface="Wingdings 2" charset="2"/>
              <a:buNone/>
              <a:tabLst>
                <a:tab pos="7543800" algn="r"/>
              </a:tabLst>
            </a:pPr>
            <a:endParaRPr lang="en-US" altLang="en-US" sz="3600" b="0" i="1"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cs typeface="+mn-cs"/>
            </a:endParaRPr>
          </a:p>
          <a:p>
            <a:pPr eaLnBrk="1" hangingPunct="1">
              <a:spcAft>
                <a:spcPts val="600"/>
              </a:spcAft>
              <a:buClr>
                <a:schemeClr val="tx2"/>
              </a:buClr>
              <a:buFont typeface="Wingdings 2" charset="2"/>
              <a:buNone/>
              <a:tabLst>
                <a:tab pos="7543800" algn="r"/>
              </a:tabLst>
            </a:pPr>
            <a:r>
              <a:rPr lang="en-US" altLang="en-US" sz="3600" b="0" i="1"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cs typeface="+mn-cs"/>
              </a:rPr>
              <a:t>Telling &amp; Teaching Jesus’ Story</a:t>
            </a:r>
            <a:endParaRPr lang="en-US" altLang="en-US" sz="36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cs typeface="+mn-cs"/>
            </a:endParaRPr>
          </a:p>
        </p:txBody>
      </p:sp>
      <p:pic>
        <p:nvPicPr>
          <p:cNvPr id="20520" name="Picture 20519">
            <a:extLst>
              <a:ext uri="{FF2B5EF4-FFF2-40B4-BE49-F238E27FC236}">
                <a16:creationId xmlns:a16="http://schemas.microsoft.com/office/drawing/2014/main" id="{B536FA4E-0152-4E27-91DA-0FC22D1846B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964" r="2807" b="1446"/>
          <a:stretch/>
        </p:blipFill>
        <p:spPr>
          <a:xfrm>
            <a:off x="3414712" y="1"/>
            <a:ext cx="5729288" cy="6858000"/>
          </a:xfrm>
          <a:prstGeom prst="rect">
            <a:avLst/>
          </a:prstGeom>
        </p:spPr>
      </p:pic>
      <p:pic>
        <p:nvPicPr>
          <p:cNvPr id="4" name="Picture 3">
            <a:extLst>
              <a:ext uri="{FF2B5EF4-FFF2-40B4-BE49-F238E27FC236}">
                <a16:creationId xmlns:a16="http://schemas.microsoft.com/office/drawing/2014/main" id="{18FA2EC5-4F84-A17A-1769-D1F39FA9E0CD}"/>
              </a:ext>
            </a:extLst>
          </p:cNvPr>
          <p:cNvPicPr>
            <a:picLocks noChangeAspect="1"/>
          </p:cNvPicPr>
          <p:nvPr/>
        </p:nvPicPr>
        <p:blipFill>
          <a:blip r:embed="rId4">
            <a:extLst>
              <a:ext uri="{28A0092B-C50C-407E-A947-70E740481C1C}">
                <a14:useLocalDpi xmlns:a14="http://schemas.microsoft.com/office/drawing/2010/main" val="0"/>
              </a:ext>
            </a:extLst>
          </a:blip>
          <a:srcRect b="15993"/>
          <a:stretch/>
        </p:blipFill>
        <p:spPr>
          <a:xfrm>
            <a:off x="3490721" y="10"/>
            <a:ext cx="5653279" cy="6857990"/>
          </a:xfrm>
          <a:prstGeom prst="rect">
            <a:avLst/>
          </a:prstGeom>
        </p:spPr>
      </p:pic>
      <p:sp>
        <p:nvSpPr>
          <p:cNvPr id="20484" name="AutoShape 5" descr="data:image/jpeg;base64,/9j/4AAQSkZJRgABAQAAAQABAAD/2wCEAAkGBxMTEhUTEhMVFRUXGBUVFxcVGBgVGBUVFxUXGBcVFRUYHSggGBolHRUVITEhJSkrLi4uFx8zODMsNygtLisBCgoKDg0OGxAQGy0lHyUtKy0tLS0rLS0rLS0tLS0tLS0tLS0tLS0tLS0tLS0tLS0tLS0tLS0tLSstLS0tLS0tLf/AABEIAMcA/QMBIgACEQEDEQH/xAAcAAACAgMBAQAAAAAAAAAAAAAEBQMGAQIHAAj/xABFEAABAwIDBAUJBAcIAwEAAAABAAIDBBESITEFQVFhBnGBkdEHEyIyUlOhorFCcpLBFyNistLh8BQVFkNUgsLxM3OTJP/EABoBAAMBAQEBAAAAAAAAAAAAAAIDBAEFAAb/xAAsEQACAgEDAgUEAgMBAAAAAAAAAQIRAwQSITFRExQyQWEiM0JSI3GBkcGh/9oADAMBAAIRAxEAPwBjJ5TqsH1Ie538SwPKfV+xD3O/iVIlC0AX0HlcX6og8SfcvbfKdV+xD3O/iW36Tqv2Ie538SoZK2CzyuL9Ue8SfcvY8plV7EXc7xW/6S6r3cXc7xVFspGsW+Vxfqj3iT7l4HlKqfdxdzvFbt8pFT7uLud4qkhiIiiQvTYV+KN3z7lzZ5RKn3cfc7xW48oFT7uL5vFVWKnRcVEUEsOH9UapzfuWRnTupP8Alx/N4ohvTOoP+XH83ikVNQlMY6HTekTjhXsGnPuM29Laj3bPm8Vv/iqo9iP4+KEZSWBJ4JUZHyH9WcLNx3nnyUebNgxL6kOx45z6Mf8A+K6j3bPivHpbP7DPm8VVayOeL02PxgZlj7EEcjqCm2x6hlREJGaHIj2SNQVmDUafL6UeniyQ6sNl6azj/LZ83ioT07n91H8fFR1VCOCXTUXJWxhhfsJbmvcZO6fz+6Z83itD5Q5vdR97khmprbkHLCqFp8L9hbnPuWn9Ik3uo+9y9+kSb3Mfe5VAxlYAui8rh/UzfPuW13lJm9zH3u8F4eUqb3Ef4nKmPYtCF7ymH9T3iT7l2PlKm9xH+J3gsfpMm9xH+J3gqO5alb5TD+p7xZ9y9fpMl9wz8TvBY/SfL/p4/wATvBUNxWhcveTw/qZ4s+5fneU+X/Ts/G7wWp8qUv8Ap2fjd4Kgly1c5e8nh/U94s+5f/0py/6Zn43eCsfRPpe+rEhMTWYMIycTfFi5clxq6v8A5Lj6M/XH9HpGo0uKMG0g8eSTfLOfTBaEKWRq1sugxRqGqUMWWMREcKw8aMiRLIlI2JTsjQORqRhsaKhp1LDDdM6alSJ5AkiOmpE0p6FE01HomMcF8lDkzFEYAkVHkjWwcApo6fwU2DDqVLLJYxRKXt3bzmxSWiFhkfTF7YsOg6vihqereWNeGNaHWOZ0Bbfd1JPtc/qpHe0R80rj+SX7M2pIapsBI82IHG3CzB4lcDPKebnsdXHCMFQ2290gdCG+o9rg61r6jLuSrop0tbSvkDm4mPIIANsNjrbq+i16Vx+hCP8A2fWyq7IL8N37hTdK1Fbl1Ayxvhnetm1AnhZK0WDxe3DMi3wW8tNyQvQMXoIOQI7nFWDzC7GPI6s50oUyr1VHfclstHyVykpkHPRBWQzCZQKXLTEbkO+FWeooyl09MVbDJYhqhDLGh3tTmSBCyRJ6AYpfGVGWlMnxIeRiYYAuatC1GOYoHtWmAxWpcpXtWjgtPEa6B5LQcNR1x/R6oBXQPJZ6tR1x/R6m1X22MxeooEjc1u1i3ezNbMYnMFG8caLjaFG1uSmiAQNhIkYAi4IbrFNAm1JSpE50gkrJaWkCb08AXqajyTGGl61z8mUfGJtGBYIhjRxW0UQG9aVIDWOPBpPVYEqSUh6QQ239dSqG0dvT4pSCDGzGN1/Vc4Wy4W370P8A2+QRec89OBZxydGScLsGQw5Z37FFLTtt5tzpSZCQbYSScABN92TVyc+uT4hZbi07XMhVV0Re1sdtW43ekMsDrAN9D9olV2IMhq5nucbsa+JlwCCNM+eW5XYRsL3Br33bhjccAs25xgE31zColeHGWTO5LnHIcHHnkpcMm20Uy6GK+pfM1t7Wbext7RHNCwUriAchcDjnYEH6oyniyLXHLCLZW+1f8lKcmtDdTcX3AZeKddcIFq+Sw9Gul7qanbD5oPwknFitkTluXUNmTediZJpiaHWBva+664cS0N7P+Q+ua6j0C2uyaFkDbh8cbcVxYHO2Wat0+VvhkmfGlyiyuYoHQosw23hR+Z5q5SJGhXNThK6qmVhmgyCXz0qpx5ORUolXqI0I6O6e1NJqUtmgtddDHkJ5RFjo0PJGjpYkO6NURkAAPjUL2I+SJCvjTLPAT2KF4Rr4kNJGtBBlf/Jd6s/XH9HqgOYr95Lm+jP1x/R6n1X2mHi9RSXtUkTVlwF1LEzgmtnkiRjETDFdeijvomNLTJE5pBJE9FTjLJPqWmCHpoRbRNoGDgubly2URiTwxABFRxi+pWrAFmeVsYLjfIbgSc8sgNSo5SHpEO0p/NMxNAJvazjhFrEkk2O4FV2p23USAxtgjLXD1mynFhvmQHNF8ljpD0hhkjfG0SAtbJfzkbmZluEBuLU5lTVtSwR3aQcETtM7ZAZdy5er1Li6iW4cSfLEkri6NrBG/wCwDYB2XnA53qk8EVJUt8+1xDw0CQ3LHDMtaBu+8vT2ZFcD1YOH7PHsR1PA1jWWFi1hJPGzbZ9q5Ka/4WtMT7Oq48Ty5wBfNfM2yaAAc/uqoTOBccOZNzfd6xV4bCCxhdcmwviN73ZfeufOuw3AyyvbnmnYabbR6SaoODAHu5td+6T+YQkT3Oa4sa84SSbAkWO89yJbMC5pvusb8cIyKbdDGj/9I3ujcnXStgtFXp3bziJyuLaDqKtXQXbkdPO50ofZzMNmi5BxNIuL6aqusaLD2tSf9w8US1ga0neA63PPf3BPjPa7QqULVM7zTStka17SbOaHC4sbEX0U3mhZKeij2uo4DiF/Nsva17gAG6ctYNbrpp2rOY1ToFfAh5YExwjrUeAZpidACOppRxSqrpBmrJPEEBUwAqvFkFyiVOohQkkSd1cIS6SILoQmTyQrkjQ74kymiCFkaqE7AAnsCFkYjXtQz2I7MYA5qvnkv9Wfrj+j1SJGhXfyYkAT9cf0ek6v7T/wFi9RTsiiYWBRMajqZi9NhUF0sOlk7ooALXCHoYchknVPEOGi52XL7D4RCKeMDci2sAzso4gAp4zuUEplEVRHPVMjF3uDRe1zlnwS6q25TyERxytc/EMhnbD6Rv8AhWekc2C3Jsru0NAH1KXN2fGQzEA4n1rgG5DTc3tfVczUapRbjRVjw2rZLAGERGwucyePok58dRlyCGiON1QTm1r8LRZtrBo3EZ5lQR05EkgjLmiOwHpne25sHAjSymEToYy/GMJON2Nud3Eb2a8NFynbvktVcEc1LG+Z0WBtgwOObhfETlkbWyWK2INjDjJKA4+asCHXxOw/aHJSU+MSvkLA4vDAAxwJAaDudY6lQ7Qmu2BhY9uGQOfiaQABc69azndQTqiOqZK0EBw9FjrBzbXAaR6zXa25LnwkOKwFybDIb10evqYyySz2m0b943qgxsGMAZAEadidpnw20bNc8MDdRecdmMWfIAEDdcckTQtDSQAADuFgc92QR1PH6VjyHwsg3OsRh1w2Lt/UE/e3wDVBMYa1pBtc3ueGV7LEbgchpc566qY7EElGZT67XtG/QkaoaCEA2DtBnbkOJKxVRjtln6F7Qip6hrpX4GFr2kk5XyIv3FdQodqQTE+aka8i1w03sOY3aLg7gHcbXIAH1yV38llm1M7f2D8r/wCaswZPxI82P8jppcOC19HNSBwWuR3K1EgPJG3rQU8Q4JmbcFFIwJkZAtFdqoAdyU1UQbdWmeIZpTX044K3FkEyiVqRozQUjQm9TBkgZGLoQkmTvgWyNCHnARsrULKFQmCLpFdfJjpP1x/R6p0oCunkyGU/XH9HpOq+0/8AAeP1FVjbcprRQIKmbmmYqmxluK9znZovy7FJnzKKHQg2PKOPRMqdVodJWNzwH/cWs06ygZfKDE3LHCDwDzIe5gXInqIPo7LI4ZUX1irW0XyOEkn9qfE3EdLBoGKwtYXHfvSKXpxO8HzMc7992w4Bln60h0TDarj/AGZjDq50TTzu4E3t1LmazUdFFleDD3NH7PlLXgSGQOAaXYi8gXvk12m9MW1tnDHlYHcW5mw0Jt8VK5/pNy3k6brfzUFXVu8+yMYS0sc51xfQiy5fiObuRbsrgio6rKYm7cT3EXBGVgBmcrZIjb7wYmMH2pIx2B9+3RYioWuJGEsPFhNjfkUG+lxOs2Rr8Dr2JLSHDqOuay75MaGz5iXN3WBP0CFqhiqoW5kNjkcRuzsBcKA1UjHXc13DMXGu4gX71HFVONSZLDD5sNFiLg4rnLVZFNW/g1mvSSECGWwyDBrna7mjIm5G9USON18Q46duV1e+kFUPMS5gf+MZ5ZYrlUj+8Iw6znWOL1dSBcZ2F1Rp923oY6JKef0rnLNpA/3cFHExrDjkcAMwMWQ+KA2jtG1sLJHEaYWnIg5agJcyCaocBU+cDA67bhtgP2he5VccVq3whbyeyL7s2drqGcAg5Ndln/WiSsfwA39psUCYvNjC1pAcc8PogjdcDVMaWA2u7sHC6VtS6BW2Yp/tOP8AVwrV5PqlrKwl1mhzJBdxtmS1wGfUqrTwSSEtY0uOWTeNt/BHS7IqmEPdG5rAMy2ziLtANwNEyEtsk7F5EnFo7k2QHS3WM1sVV/J1KDS2GgkeB1WB/NWcP5LqRdqzmSVOjIPJavPJZLuS8TyRJ0YCSjkgJ2XGibXPBDTC+5NhIXRW6yn5JLOzXJWyrbySOrj5K/DkEziV6VqDfbgmdQwoGoyXQiydiyYK5eTfJs/XH9HKovKuXk6HozdbPo5BqvtsPF6itURzUFfMXusDbG8MFvYabut+E96wJbNJ36DrP9X7FiksZrAZRtt/uf8AyAXy2u1Dao6+kxc2MZYQ4tY4B7XXBDgDuve+/dqhtnROcPOCQRsLniNgAAwtJAud+l8rKbaFVgZI8es1mFvN8hsB8Qt4oWiWCIZiGNzj1kYAf3iuNue1s6ahyNIag4MMuRIsSNCOIsoqilc/zdnizHB9iNbAgC4UkZAeGjQgkjdlp1b158jBIWNxAgBxIGVnXtp1FSrraG17MnZU2dZ/o5ZE5gkncexDUs2OrlIzwMY2/M5qZsptmMQ4i3/SxDBHclrQ1x1I9F2SC9qdoLb2GVKfX7PgP5pRsMHA53tPe75kWyV7GOAGL1rEWvnpcFQbGsyJjHgtcBmHZZ3J10K2/p/0Ztdm9ZOY4JXtyIxEG2hHojXqU0bHOa3HhecIviFs7cQoNuNHmA323xt73gn801a3Oy1zqKAcSs7bgwxF7MTTiDSCbj1v5Kqz1DibXJ7d/AWV16VC1MM7XeL9pKpfq3Oh3csvqrMPpsWROYd+pA057lpGwGxNz26nlyRABdgt7P8AycFNA0AaXNj2ckxyroalZG4AnIZYteWeQUNVtaNgOtw5rSAPVuRa/ittqVPm4nOaLkWNu3RWbbOxmupgxga18vmg51r2LW5E9Vl5NRpy6GSt9CzbCp2RsaxthYAnS9znc703klaMri53cVRdn7EmeWyySYX/AKyKXBdokaLYLcLWBVcmr5w+N2MudHk2+duTkuEeqTFyVuwvpC+ogrC2lLg5xxWDy0ZguJtplhcvbO8pVZE28z8gQCZGh2ZvwsbZJTV1Bme57pC9+Yu3IDCLZHgMwo6ugEsRY8cL8Thtp3ldHHlcEoyESxKXJ0jY/lPjkAxBjj+w7/ic1YabpnTPGZLMwMxv4ZLjdDQsiYPNtaDlnYXJ+uXFNWwFueIk577A5cFvmaYHlk0dvab5rWQ8kH0frBNTRv34QDbc5uR+iPddWKRFJewvqGX1CUVkXJWCVqXVEZ5KrHkoXJFVq4+SU1EatFXTJLWQLpYstiJxK5M1XPybj0ZvvM+hVWqYVbPJ3GQ2b7zPoUzUu8TBx+opDtc9GjEe2/5BbbEjuzzh1kJeeq5A+FlJU7N841zQ/AXCxIF79hKlfC+JliLtAADh3AEbl8PqG2j6TTbVwQytxSQR63e+V3Uy2H5nN7kbswh75pL6uwDqYLZdt0timtJPJuiY2IHmBid8XN7kbsRhbCwHW1z1uNz9VNl4jX9FkFbHFIy7nHmG9w8Sh9lgF80mt5LDqYMNh23W7H4Ii4nQOd9T4KHYbLQMvqQXHrcSfzSHxFmpcjOAem47gAO03PgsbRlA82A3E57sORtlYknTl8VBR3IJO9xPxsPooah2Kpjb7DHu7XZBCu77Hmg6OPPJxB9l2XdfLuUrSRfEPzQ87MVm8XN+t/yRwzPHrWcNGO0Az7ObJh9JwDXBwAdkD237kZDjZwcO4+BQEFQHDEQWZnPUGxIvcaaXz4otxda9w4cRw69O+y84P2BtCzpVK0wssftC44WaTmFRKupwus1rpHm2TGl1u7JdGqHRuPpNDiNxbc/RDVNYxnst5b+xrbn4KjDlaVbWwXBdyiwQ1z22ZSFuvpPe1uRJOmoOajd0NrZf/LUMjbua27gBwGitk22B9kF3yj8yfgl79qSuGWQ5eiD26qmObJ7JL/0Dw4vrYq/wNBFZ0tQ97hYgEhouDwzJCuO2am9PjjOYa4g9WQOaqNU4kAk2ubZantKtG1GtFNYOFhEBe+865oMspva5u+TygldIb9FY/wD8kVySSCTc5m54qi7QjOKVgys54PeV0Lo/Haniz0Y0/mqVtuO1TMP2ie8LMTW5g0UPowHYXA5hsh144bFXCrFnEAagHrxNHck1PHBBG+MzsfI+XzlhcFmRBBTzaUgaI3FzQ10bTe+trtt8Aqs8rnaF441EiZJ6NuIP0v8AmiIDiAcdBbtPUgIg4Xw2PwytcWO8ZfBFUrrDCcrEjlruO9KaoM02j0xq9nYDTOaY3E4mPbcF/EHUXATfZHlwa6zammcOcLsXAeo4A7+arnSKh85BI0atGIcbjMfWyoWwtoNp6iKZ8YlEbg/AThDrG4BOds11NNLdjOfnglKz68b6QB4gHPmN/NQTxqh7I8r2z5recc+ncbXD2lzQbe2wEW11srfR7QhnbjhmZI3I3Y69usDRNtxJ6IqliT1UXUnkzOaVVsWqqxZRc4lcqYlZ/J+z0ZvvN+hVfqGHirJ0CZ6Mv3m/QqzJO4CYL6ip04CNbnlqOCWU8gO9HwOzXxs5H0ix0A1/R+7CyBzWhzsRDrnU3dY65lZnY5gs4WJFm2zB3ZH8k1bIppIw5uEnWxy5aJMueoyM2hHtx/6jANXFrB1G3h8UeDYW3NHwH/SA2hs2oMkdmh7GuxEghpPD0TvREsoItvJDbWtbPP4fRLnGopFEJJthlOch1BDbOdimmduBawdQH80UHDM8M+5C7DjwsvvcS49qX+LMa5GYbdze0/QD6oh7sLHH2QT3BQ0/rE8AB9SfyUG35cNPJbUgAdbiAsh1SFyN6Fn6tn3W/QfzWJIrlp0OIZjI21Iv2KaFlmgcAB3BaSu9JgvxPwt+ZQfkwvYRdMDZ7LcHd9xbJV+KEuF3XJI00sOxP+lRJfHYfZdroPSSakcMNu863OgAV+OX0IXVmIg1oIAzusU8eWemYHfwXnyAE8dwGZOagmqw1pB9Yk25JiVmXRBWlpuNcxyyvfJLaqjYW2IuOBGIdnBSniTmooml7rbtb8uKoiqXUnf1Fq6F7Ql860PkdgcMAadLhuRHDSym6VQuFS7CLlwZYaXcRbXsQFO4RmNxywvYQOV7XPWmvTK3ng4Zfqw6+64cSpm/5LQxKkc2qp3te4OZhGI3Nswd4PijKGuAYYpW+chcblpOYNsnxncfqun7c6PRVcYe2zJS0EO3PFvVd4rlW1tny0shaWEfsnfn6zCrMWaOVV0YiUXFh7IHU9nNd5yB2hGn3T7LuITZtW17btNxbu5daQbKq3i5FnMdk9jh6LuvnzGaMqdmMcxxhc8NOov6UX8Q5rJxjdM9GVdAj+1tuQCdbHUty48FT9q7AlDi5lnNcbjCRlc8OCtvk/6Jxue6WebJhP6tri0u34nkbk827LTY8EIxutmfVDRn9rK+7it8Xwp1Dkxx3x+o5RWbNfE8MdhJNrFpuDfLVfRnQLo2yho2MFi94Ekjhnd5A0O9oyHeub9CuiTKivc6oHnYmxl+FxNi/GA0c2jM2XZWBjGhjGhrW5BoFgBuAG5UZc6pUTbK4MTtvkl1RGDvRskiHnt3Jcc9AShYkqmDPNP+gYGGX7zfoUkqwE+6CD0ZfvN+hV8M+5UTvHTOeQPzTGCS6Rxyo6GSy+emfUuKHDHImJ6VsmRLZjuS2LcBtC4rFbR+cDc7OaSQdc7WzQkUyMiqEDF7WuUINs1Pm4niQFrrWz0Nza4OiL2d6jNLYRmOpPS4G2IA8iAVBUUDXHEz0Dy0PWPBDJJqkGsnPILTPvc8z8MvyQe3pbiNh+1I3tDc0XSiwA679d0ur/SqIh7Ie74WCGHqDaGwm5ZKON/6w8mj4lascVJSi5eedu4fzKVHnk1qiudLnHzjADq0/vJNT5C3DI/1xT7pI28zfuW+KStsAQOKvh6EJI3SW7fFK583udxPXdT1Ul8uvtQbjbTX81TjjQicrInuucIF+I/JOqOnDGi+v5oTZeFrruyNrjq4ncoq3pCwHDEx0ruDGk/FbLdL6YoyNRVsa1EgDSeAB5X60ZtSoEscROrQ9h6siPgq2NibTqsrCCM7iQDbszKsdH0SnbFgNS1zr3uWXtlb2rlLnCEKuSsJOUr44LL0UqscDf2Dh/MJjtOkjlYWSNDmnvB4jmkGxaKSjY7HI2QZE5YMhv1IWlT0zaCMMRc0g2JIaewKXa3JuAXsVPb/AEefA7G3/a8aOHsv5pVBVuLt7JG520sf2Tv612KF8c8QOEOa9t7HmM+1c+6WdFXM9OO5ZqLetH18Qq8WdP6Z9RU4e6FM8DageiMMoBLmDSTi5l9Hfs8yoYquzmh4thy5dvAoGOaxwu9FwzB0xW3g8eSPfOJhhk9F+gk3P5SDcf2lS0Ls2qtv/wBnBkilwTA+jaxuN7SN4KvPQDp7JXHzclMQ4DOVg/V5cb+qVySq2R5uQPwB4a4F0RJ9IA5i43Gy7Z0I6RUlRCG07Wxlg9KG1i024faHNFkUY4vpV/PYS7cueCzPcOCgltopi8cFBLKOC56mN2C+saLZhOeg9sMv3m/QpLU1HJPOhb/RlsPtD91WafJcqFZcdRs47BMmEUhSiJyOinU84ncXQaxylFRzJZFMiWSpMkHtGDagoqKcpVHIp45bFLYDxjyOoJsiBUFJo57IqOpQMW8YwniEgvo7cRr/AD7Unj2XP/aDLeNzcGH7QcbHXgEyjmRMc3NeXHsBta6Cjzp00O8HIjsU9FIcF95JPeSia8sdZrvWN8Nr3HO+4aIGjlsAx2RAHbzvvS3ClaDUt3UQ9Jag+ey1wC54ZuVdklIJGpJ+HBOuk1R+vPDC380gkNyXA6roYUtqEZPg0c7itqWkxHPT49SguXGw/wCynNOMIA1dv4Dj2pk3QEY2HbGfgqY+DvR7NO5WBkYM8kcQMZa1rrjNri++RbuOSpTq5scrHFwvfLPgb/krvsWcOqKl4N7+aA7I7/mUiacVb7BbrfBL/bnsOGRtja+IZgjS4SHanSk4vNwnO2brc7ZKxbTcSyUH3Z+Icubg4ZGHdYj+ghwwT5ZspPoHundICZHl+WQO6++yBid+raLfaz77fmp2SWPIXue3+ar1ftrCXQxtL5C6wtmLk5AAankqseNy4SFTmork6B0I2hgDoCfVJc3q0I+itckpP9fmqD0W6KbSbK2aV0cbT6RabucLjQgaZc1cpnSs9dpA4tzb/LtU2fHUuHYUJqSK10k6LNfd8QFzm5h0N9S3nyVKkDortsSwcfXZyP7K60Zb6JTtvYjZ7ub6Mm42yd94LcOoaW2XQ2eK+UUSGouAx4xstkRrHfeDw/ZOvJDVWxyCJI3lrwcTJW5XI0ufsnl9VPUUToHEYTYE4mHUHe5h39SIpaq+bc2nItO/rH2SFaptcx6CXBPiRb+iXT8S2p6sCOcZBxyZLawBB3OPBWuoqOS47X0LZG31HtfaYeB8eSO2H0smp7RVJL49Gyalo3B3EJWTBGX1Q69j0U4On0OgVE2SsnQZ/oS/fH7v81SHVocAWkEHQjMHerl5PX3il++P3QvaNNZeezD1Mf4r/o4qHqaN/NLsaljemyiWJjhsiJbNkkrZVM2YpHhjoyHsbuaJD0jiqLBFRzXSZQDTVDdrlOyXJKxJkt2yJW0wcxzc0QyfJImPKlEpQ7THH4H5lBFjYg5EHMIKbZgLgWkAbxmbZ7r35oJkx4qdsy8rQuWP4F/SPYMjiXxuxiwGH7Vhe1j9pVumo8WMvcWBlr5encmwACvIqdAhaqijl9YcLkGxNtxtqE7HmcVTFSw27RUKd+HIAvfoGsaXPtuyGh5nJN6TotXT5Ow0se+5xy26hkO0qy0EbIxZjWt+7lfmTvTWGp4onqK5S/2A8UnwLdj9AKKCzvN+efqXzWeb8Q3QKwOoGAksAYTa5aAL24jeg5KvhmvCsPH4pbzSl6mLWKnwB1jnNMrXi12jDbR2TtO9cy2k55wthY6SS+TWAu1G+2i6pU1IdkQCOBzQ9O5sYtG1rBwaAPoix5VF3QThJqjnVF5PNoT51ErYWOzw3xH8AyHert0Y6FUtGQ9rTJKPtyWJaf2Ro1MnVjtxWpqzxRz1c5Kui+AFpubGvnitPPHRLDUHitfPnip9w3wQueka7O2F3tNyJ6xoUNLHI3X0gN7cj2jetZKhy0fVEb158hrG0CV1M2Ztn520O9p/LqKpG2tkvjdfTcHt0dyerrUEOzOvEGx70vqQ4gh1nttmDkezinYsjiwpYbRTIZzfL0XDd+Y4gqSZ7bG9gbZt3Hq4dSl2tRBguDlfI/ab1oTZmzHzOxSghg45F53ZHcrU41uJ3CV7SbovHO15LMoCb+loc/sBdo8m5Pmpf/YP3QubDIWGQGgG4cl0fyZO/Uy/+z/g1bgnvzX8GarHswNfJzA9Aa/3Q/8AozxWzegVf7of/Rn8SyvKhwRP5mZIOg9dviH42fxKQdCa33Q/GzxXl5A4INamZv8A4KrfdD8bP4lNF0OrR/lD8bP4lheQeHE95rIkEt6KVnux+Nn8Slj6L1fux+NnivLyU8MQvOZPgkb0Yqvdj8TPFbf4bqvd/M3xXl5A8MQvOZPg2/w5U+7+Zvist6PVXsfM3xXl5C8MT3nMnwZ/uCp938zfFZbsOpH2Pmb4ry8s8CJvnMnwSM2NU+wPxN8VONl1HsfM3xXl5C8MT3m5/Bq7ZlR7HzN8Vg7In9n5m+K8vLPBib5mXZGp2VUex8zfFY/umo9gfib4ry8heKJq1MuyPDZU+9nzN8Vg7In9n5h4rK8veFE3zM/gz/dU3sfMPFbjZk3s/MPFYXl7w0eWpn8HpNmTez8w8VC7Zs1/V+ZvivLy94aCWokyCXZk3s/M3xQsmzJvZ+ZvivLy9sQ2OaTIHbLm9n4t8VE7ZU3s/MPFZXkVcBbmRDZc3s/M3xXRvJpTPZDKHixMl9QfsN4Ly8qtJ91f0Sa5/wAL/tH/2Q==">
            <a:extLst>
              <a:ext uri="{FF2B5EF4-FFF2-40B4-BE49-F238E27FC236}">
                <a16:creationId xmlns:a16="http://schemas.microsoft.com/office/drawing/2014/main" id="{6F651DD5-F7FB-F340-9570-0A659C803D91}"/>
              </a:ext>
            </a:extLst>
          </p:cNvPr>
          <p:cNvSpPr>
            <a:spLocks noChangeAspect="1" noChangeArrowheads="1"/>
          </p:cNvSpPr>
          <p:nvPr/>
        </p:nvSpPr>
        <p:spPr bwMode="auto">
          <a:xfrm>
            <a:off x="211138" y="-1371600"/>
            <a:ext cx="36195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tx1"/>
              </a:buClr>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en-US" altLang="en-US"/>
          </a:p>
        </p:txBody>
      </p:sp>
    </p:spTree>
    <p:extLst>
      <p:ext uri="{BB962C8B-B14F-4D97-AF65-F5344CB8AC3E}">
        <p14:creationId xmlns:p14="http://schemas.microsoft.com/office/powerpoint/2010/main" val="29847623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15363" name="Rectangle 2">
            <a:extLst>
              <a:ext uri="{FF2B5EF4-FFF2-40B4-BE49-F238E27FC236}">
                <a16:creationId xmlns:a16="http://schemas.microsoft.com/office/drawing/2014/main" id="{0E6DD97C-87E5-1ED5-0A55-995AF462F373}"/>
              </a:ext>
            </a:extLst>
          </p:cNvPr>
          <p:cNvSpPr>
            <a:spLocks noChangeArrowheads="1"/>
          </p:cNvSpPr>
          <p:nvPr/>
        </p:nvSpPr>
        <p:spPr bwMode="auto">
          <a:xfrm>
            <a:off x="304800" y="76200"/>
            <a:ext cx="7391854" cy="63246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eaLnBrk="1" hangingPunct="1">
              <a:lnSpc>
                <a:spcPct val="90000"/>
              </a:lnSpc>
              <a:spcAft>
                <a:spcPts val="600"/>
              </a:spcAft>
              <a:buClr>
                <a:schemeClr val="tx2"/>
              </a:buClr>
              <a:buFont typeface="Wingdings 2" charset="2"/>
              <a:buNone/>
              <a:defRPr/>
            </a:pPr>
            <a:endParaRPr lang="en-US" altLang="en-US" sz="2200"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endParaRPr>
          </a:p>
          <a:p>
            <a:pPr eaLnBrk="1" hangingPunct="1">
              <a:lnSpc>
                <a:spcPct val="120000"/>
              </a:lnSpc>
              <a:spcAft>
                <a:spcPts val="600"/>
              </a:spcAft>
              <a:buClr>
                <a:schemeClr val="tx2"/>
              </a:buClr>
              <a:buFont typeface="Wingdings 2" charset="2"/>
              <a:buNone/>
              <a:defRPr/>
            </a:pPr>
            <a:r>
              <a:rPr lang="en-US" sz="2200" u="sng" cap="all" dirty="0" err="1">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t>SERvice</a:t>
            </a:r>
            <a:r>
              <a:rPr lang="en-US" sz="2200" u="sng" cap="all"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t> OF CONFIRMATION</a:t>
            </a:r>
            <a:br>
              <a:rPr lang="en-US" sz="2200" u="sng" cap="all"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br>
            <a:r>
              <a:rPr lang="en-US" sz="2200" u="sng" cap="all"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t>COMMISSIONING</a:t>
            </a:r>
            <a:endParaRPr lang="en-US" sz="2200"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endParaRPr>
          </a:p>
          <a:p>
            <a:pPr eaLnBrk="1" hangingPunct="1">
              <a:lnSpc>
                <a:spcPct val="90000"/>
              </a:lnSpc>
              <a:spcAft>
                <a:spcPts val="600"/>
              </a:spcAft>
              <a:buClr>
                <a:schemeClr val="tx2"/>
              </a:buClr>
              <a:buFont typeface="Wingdings 2" charset="2"/>
              <a:buNone/>
              <a:defRPr/>
            </a:pPr>
            <a:r>
              <a:rPr lang="en-US" sz="2200"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t>Levi Charles Arena	</a:t>
            </a:r>
          </a:p>
          <a:p>
            <a:pPr eaLnBrk="1" hangingPunct="1">
              <a:lnSpc>
                <a:spcPct val="90000"/>
              </a:lnSpc>
              <a:spcAft>
                <a:spcPts val="600"/>
              </a:spcAft>
              <a:buClr>
                <a:schemeClr val="tx2"/>
              </a:buClr>
              <a:buFont typeface="Wingdings 2" charset="2"/>
              <a:buNone/>
              <a:defRPr/>
            </a:pPr>
            <a:r>
              <a:rPr lang="en-US" sz="2200"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t>	(Sponsor: Frank Wilson)</a:t>
            </a:r>
          </a:p>
          <a:p>
            <a:pPr eaLnBrk="1" hangingPunct="1">
              <a:lnSpc>
                <a:spcPct val="90000"/>
              </a:lnSpc>
              <a:spcAft>
                <a:spcPts val="600"/>
              </a:spcAft>
              <a:buClr>
                <a:schemeClr val="tx2"/>
              </a:buClr>
              <a:buNone/>
              <a:defRPr/>
            </a:pPr>
            <a:endParaRPr lang="en-US" sz="2200"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endParaRPr>
          </a:p>
          <a:p>
            <a:pPr eaLnBrk="1" hangingPunct="1">
              <a:lnSpc>
                <a:spcPct val="90000"/>
              </a:lnSpc>
              <a:spcAft>
                <a:spcPts val="600"/>
              </a:spcAft>
              <a:buClr>
                <a:schemeClr val="tx2"/>
              </a:buClr>
              <a:buNone/>
              <a:defRPr/>
            </a:pPr>
            <a:r>
              <a:rPr lang="en-US" sz="2200"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t>Owen Joseph Besser	</a:t>
            </a:r>
          </a:p>
          <a:p>
            <a:pPr eaLnBrk="1" hangingPunct="1">
              <a:lnSpc>
                <a:spcPct val="90000"/>
              </a:lnSpc>
              <a:spcAft>
                <a:spcPts val="600"/>
              </a:spcAft>
              <a:buClr>
                <a:schemeClr val="tx2"/>
              </a:buClr>
              <a:buNone/>
              <a:defRPr/>
            </a:pPr>
            <a:r>
              <a:rPr lang="en-US" sz="2200"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t>	(Sponsor: Gail Weber)</a:t>
            </a:r>
          </a:p>
          <a:p>
            <a:pPr eaLnBrk="1" hangingPunct="1">
              <a:lnSpc>
                <a:spcPct val="90000"/>
              </a:lnSpc>
              <a:spcAft>
                <a:spcPts val="600"/>
              </a:spcAft>
              <a:buClr>
                <a:schemeClr val="tx2"/>
              </a:buClr>
              <a:buFont typeface="Wingdings 2" charset="2"/>
              <a:buNone/>
              <a:defRPr/>
            </a:pPr>
            <a:endParaRPr lang="en-US" sz="2200"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endParaRPr>
          </a:p>
          <a:p>
            <a:pPr eaLnBrk="1" hangingPunct="1">
              <a:lnSpc>
                <a:spcPct val="90000"/>
              </a:lnSpc>
              <a:spcAft>
                <a:spcPts val="600"/>
              </a:spcAft>
              <a:buClr>
                <a:schemeClr val="tx2"/>
              </a:buClr>
              <a:buFont typeface="Wingdings 2" charset="2"/>
              <a:buNone/>
              <a:defRPr/>
            </a:pPr>
            <a:r>
              <a:rPr lang="en-US" sz="2200"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t>Ryan Burke</a:t>
            </a:r>
          </a:p>
          <a:p>
            <a:pPr eaLnBrk="1" hangingPunct="1">
              <a:lnSpc>
                <a:spcPct val="90000"/>
              </a:lnSpc>
              <a:spcAft>
                <a:spcPts val="600"/>
              </a:spcAft>
              <a:buClr>
                <a:schemeClr val="tx2"/>
              </a:buClr>
              <a:buNone/>
              <a:defRPr/>
            </a:pPr>
            <a:r>
              <a:rPr lang="en-US" sz="2200"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t>	(Sponsor: Don Nicholls)</a:t>
            </a:r>
          </a:p>
          <a:p>
            <a:pPr eaLnBrk="1" hangingPunct="1">
              <a:lnSpc>
                <a:spcPct val="90000"/>
              </a:lnSpc>
              <a:spcAft>
                <a:spcPts val="600"/>
              </a:spcAft>
              <a:buClr>
                <a:schemeClr val="tx2"/>
              </a:buClr>
              <a:buFont typeface="Wingdings 2" charset="2"/>
              <a:buNone/>
              <a:defRPr/>
            </a:pPr>
            <a:endParaRPr lang="en-US" sz="2200"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endParaRPr>
          </a:p>
        </p:txBody>
      </p:sp>
      <p:pic>
        <p:nvPicPr>
          <p:cNvPr id="21512" name="Picture 21511">
            <a:extLst>
              <a:ext uri="{FF2B5EF4-FFF2-40B4-BE49-F238E27FC236}">
                <a16:creationId xmlns:a16="http://schemas.microsoft.com/office/drawing/2014/main" id="{00E47F43-F797-45EA-A343-2BEADF0F1E7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964" r="2807" b="1446"/>
          <a:stretch/>
        </p:blipFill>
        <p:spPr>
          <a:xfrm>
            <a:off x="5424678" y="1"/>
            <a:ext cx="3719322" cy="6858000"/>
          </a:xfrm>
          <a:prstGeom prst="rect">
            <a:avLst/>
          </a:prstGeom>
        </p:spPr>
      </p:pic>
      <p:pic>
        <p:nvPicPr>
          <p:cNvPr id="21507" name="Picture 2" descr="A white bird with orange and yellow flames&#10;&#10;AI-generated content may be incorrect.">
            <a:extLst>
              <a:ext uri="{FF2B5EF4-FFF2-40B4-BE49-F238E27FC236}">
                <a16:creationId xmlns:a16="http://schemas.microsoft.com/office/drawing/2014/main" id="{7CAE77D9-5AC5-76AA-3FD0-E8D67AE581A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5664708" y="1634374"/>
            <a:ext cx="2996694" cy="312155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2">
            <a:extLst>
              <a:ext uri="{FF2B5EF4-FFF2-40B4-BE49-F238E27FC236}">
                <a16:creationId xmlns:a16="http://schemas.microsoft.com/office/drawing/2014/main" id="{36DC2632-5EAC-D72D-B104-61AC12961B09}"/>
              </a:ext>
            </a:extLst>
          </p:cNvPr>
          <p:cNvSpPr>
            <a:spLocks noChangeArrowheads="1"/>
          </p:cNvSpPr>
          <p:nvPr/>
        </p:nvSpPr>
        <p:spPr bwMode="auto">
          <a:xfrm>
            <a:off x="533400" y="152400"/>
            <a:ext cx="8382000" cy="489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tx1"/>
              </a:buClr>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buFont typeface="Wingdings" panose="05000000000000000000" pitchFamily="2" charset="2"/>
              <a:buNone/>
            </a:pPr>
            <a:endParaRPr lang="en-US" altLang="en-US" sz="2400" dirty="0"/>
          </a:p>
          <a:p>
            <a:pPr eaLnBrk="1" hangingPunct="1">
              <a:spcBef>
                <a:spcPct val="0"/>
              </a:spcBef>
              <a:buClrTx/>
              <a:buSzTx/>
              <a:buFontTx/>
              <a:buNone/>
            </a:pPr>
            <a:r>
              <a:rPr lang="en-US" altLang="en-US" sz="2400" b="0" dirty="0"/>
              <a:t>INVITATION OF DISCIPLESHIP:	</a:t>
            </a:r>
          </a:p>
          <a:p>
            <a:pPr eaLnBrk="1" hangingPunct="1">
              <a:spcBef>
                <a:spcPct val="0"/>
              </a:spcBef>
              <a:buClrTx/>
              <a:buSzTx/>
              <a:buFontTx/>
              <a:buNone/>
            </a:pPr>
            <a:endParaRPr lang="en-US" altLang="en-US" sz="2400" b="0" dirty="0"/>
          </a:p>
          <a:p>
            <a:pPr eaLnBrk="1" hangingPunct="1">
              <a:spcBef>
                <a:spcPct val="0"/>
              </a:spcBef>
              <a:buClrTx/>
              <a:buSzTx/>
              <a:buFontTx/>
              <a:buNone/>
            </a:pPr>
            <a:r>
              <a:rPr lang="en-US" altLang="en-US" sz="2400" b="0" dirty="0"/>
              <a:t>Hear the words of Jesus:</a:t>
            </a:r>
          </a:p>
          <a:p>
            <a:pPr algn="ctr" eaLnBrk="1" hangingPunct="1">
              <a:spcBef>
                <a:spcPct val="0"/>
              </a:spcBef>
              <a:buClrTx/>
              <a:buSzTx/>
              <a:buFontTx/>
              <a:buNone/>
            </a:pPr>
            <a:endParaRPr lang="en-US" altLang="en-US" sz="2400" b="0" dirty="0"/>
          </a:p>
          <a:p>
            <a:pPr algn="just" eaLnBrk="1" hangingPunct="1">
              <a:spcBef>
                <a:spcPct val="0"/>
              </a:spcBef>
              <a:buClrTx/>
              <a:buSzTx/>
              <a:buFontTx/>
              <a:buNone/>
            </a:pPr>
            <a:r>
              <a:rPr lang="en-US" altLang="en-US" sz="2400" b="0" i="1" dirty="0"/>
              <a:t>All authority in heaven and on earth has been given to me.</a:t>
            </a:r>
          </a:p>
          <a:p>
            <a:pPr algn="just" eaLnBrk="1" hangingPunct="1">
              <a:spcBef>
                <a:spcPct val="0"/>
              </a:spcBef>
              <a:buClrTx/>
              <a:buSzTx/>
              <a:buFontTx/>
              <a:buNone/>
            </a:pPr>
            <a:r>
              <a:rPr lang="en-US" altLang="en-US" sz="2400" b="0" i="1" dirty="0"/>
              <a:t>Go therefore and make disciples of all nations, baptizing them in the name of the Father and of the Son and of the Holy Spirit, and teaching them to obey everything that I have commanded you. And remember, I am with you always, to the end of the age.</a:t>
            </a:r>
            <a:r>
              <a:rPr lang="en-US" altLang="en-US" sz="2400" b="0" dirty="0"/>
              <a:t>	 </a:t>
            </a:r>
          </a:p>
          <a:p>
            <a:pPr algn="r" eaLnBrk="1" hangingPunct="1">
              <a:spcBef>
                <a:spcPct val="0"/>
              </a:spcBef>
              <a:buClrTx/>
              <a:buSzTx/>
              <a:buFontTx/>
              <a:buNone/>
            </a:pPr>
            <a:r>
              <a:rPr lang="en-US" altLang="en-US" sz="2400" b="0" dirty="0"/>
              <a:t>Matthew 28: 18–20</a:t>
            </a:r>
          </a:p>
          <a:p>
            <a:pPr algn="ctr" eaLnBrk="1" hangingPunct="1">
              <a:spcBef>
                <a:spcPct val="0"/>
              </a:spcBef>
              <a:buClrTx/>
              <a:buSzTx/>
              <a:buFontTx/>
              <a:buNone/>
            </a:pPr>
            <a:endParaRPr lang="en-US" altLang="en-US" sz="2400" b="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3">
            <a:extLst>
              <a:ext uri="{FF2B5EF4-FFF2-40B4-BE49-F238E27FC236}">
                <a16:creationId xmlns:a16="http://schemas.microsoft.com/office/drawing/2014/main" id="{CF3D2530-5B93-AA39-6862-E0E85C7C24F3}"/>
              </a:ext>
            </a:extLst>
          </p:cNvPr>
          <p:cNvSpPr>
            <a:spLocks noChangeArrowheads="1"/>
          </p:cNvSpPr>
          <p:nvPr/>
        </p:nvSpPr>
        <p:spPr bwMode="auto">
          <a:xfrm>
            <a:off x="0" y="0"/>
            <a:ext cx="9144000" cy="6986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marL="292100" algn="ctr">
              <a:spcBef>
                <a:spcPct val="0"/>
              </a:spcBef>
              <a:buClrTx/>
              <a:buSzTx/>
              <a:buNone/>
              <a:tabLst>
                <a:tab pos="863600" algn="l"/>
                <a:tab pos="8636000" algn="r"/>
              </a:tabLst>
              <a:defRPr/>
            </a:pPr>
            <a:r>
              <a:rPr lang="en-US" altLang="en-US" sz="2800" b="0" dirty="0"/>
              <a:t>PRELUDE</a:t>
            </a:r>
            <a:endParaRPr lang="en-US" altLang="en-US" sz="2800" b="0" i="1" dirty="0"/>
          </a:p>
          <a:p>
            <a:pPr marL="292100" algn="ctr">
              <a:spcBef>
                <a:spcPct val="0"/>
              </a:spcBef>
              <a:buClrTx/>
              <a:buSzTx/>
              <a:buFontTx/>
              <a:buNone/>
              <a:tabLst>
                <a:tab pos="863600" algn="l"/>
                <a:tab pos="8636000" algn="r"/>
              </a:tabLst>
              <a:defRPr/>
            </a:pPr>
            <a:endParaRPr lang="en-US" altLang="en-US" sz="2800" b="0" dirty="0"/>
          </a:p>
          <a:p>
            <a:pPr marL="292100" algn="ctr">
              <a:spcBef>
                <a:spcPct val="0"/>
              </a:spcBef>
              <a:buClrTx/>
              <a:buSzTx/>
              <a:buFontTx/>
              <a:buNone/>
              <a:tabLst>
                <a:tab pos="863600" algn="l"/>
                <a:tab pos="8636000" algn="r"/>
              </a:tabLst>
              <a:defRPr/>
            </a:pPr>
            <a:r>
              <a:rPr lang="en-US" altLang="en-US" sz="2800" b="0" dirty="0"/>
              <a:t>WELCOME &amp; ANNOUNCEMENTS</a:t>
            </a:r>
          </a:p>
          <a:p>
            <a:pPr marL="292100">
              <a:spcBef>
                <a:spcPct val="0"/>
              </a:spcBef>
              <a:buClrTx/>
              <a:buSzTx/>
              <a:buFontTx/>
              <a:buNone/>
              <a:tabLst>
                <a:tab pos="863600" algn="l"/>
                <a:tab pos="8636000" algn="r"/>
              </a:tabLst>
              <a:defRPr/>
            </a:pPr>
            <a:endParaRPr lang="en-US" altLang="en-US" sz="2800" dirty="0"/>
          </a:p>
          <a:p>
            <a:pPr algn="ctr" eaLnBrk="1" hangingPunct="1">
              <a:spcBef>
                <a:spcPct val="0"/>
              </a:spcBef>
              <a:buClrTx/>
              <a:buSzTx/>
              <a:buFontTx/>
              <a:buNone/>
              <a:defRPr/>
            </a:pPr>
            <a:r>
              <a:rPr lang="en-US" altLang="en-US" sz="2800" b="0" dirty="0">
                <a:effectLst>
                  <a:outerShdw blurRad="38100" dist="38100" dir="2700000" algn="tl">
                    <a:srgbClr val="000000">
                      <a:alpha val="43137"/>
                    </a:srgbClr>
                  </a:outerShdw>
                </a:effectLst>
              </a:rPr>
              <a:t>AFFIRMATION OF MISSION STATEMENT </a:t>
            </a: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FontTx/>
              <a:buNone/>
              <a:defRPr/>
            </a:pPr>
            <a:r>
              <a:rPr lang="en-US" altLang="en-US" sz="2800" dirty="0">
                <a:effectLst>
                  <a:outerShdw blurRad="38100" dist="38100" dir="2700000" algn="tl">
                    <a:srgbClr val="000000">
                      <a:alpha val="43137"/>
                    </a:srgbClr>
                  </a:outerShdw>
                </a:effectLst>
              </a:rPr>
              <a:t>CHORAL INTROIT</a:t>
            </a: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p:txBody>
      </p:sp>
      <p:sp>
        <p:nvSpPr>
          <p:cNvPr id="3" name="Plaque 2">
            <a:extLst>
              <a:ext uri="{FF2B5EF4-FFF2-40B4-BE49-F238E27FC236}">
                <a16:creationId xmlns:a16="http://schemas.microsoft.com/office/drawing/2014/main" id="{E78AD04C-07FD-C61B-D46F-357A39F801CC}"/>
              </a:ext>
            </a:extLst>
          </p:cNvPr>
          <p:cNvSpPr/>
          <p:nvPr/>
        </p:nvSpPr>
        <p:spPr>
          <a:xfrm>
            <a:off x="342900" y="2438400"/>
            <a:ext cx="8458200" cy="3124200"/>
          </a:xfrm>
          <a:prstGeom prst="plaqu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 typeface="Wingdings" pitchFamily="2" charset="2"/>
              <a:buNone/>
              <a:defRPr/>
            </a:pPr>
            <a:endParaRPr lang="en-US" altLang="en-US" u="sng" dirty="0">
              <a:solidFill>
                <a:schemeClr val="tx1"/>
              </a:solidFill>
              <a:effectLst>
                <a:outerShdw blurRad="38100" dist="38100" dir="2700000" algn="tl">
                  <a:srgbClr val="000000">
                    <a:alpha val="43137"/>
                  </a:srgbClr>
                </a:outerShdw>
              </a:effectLst>
            </a:endParaRPr>
          </a:p>
          <a:p>
            <a:pPr algn="ctr">
              <a:lnSpc>
                <a:spcPct val="150000"/>
              </a:lnSpc>
              <a:buFont typeface="Wingdings" pitchFamily="2" charset="2"/>
              <a:buNone/>
              <a:defRPr/>
            </a:pPr>
            <a:r>
              <a:rPr lang="en-US" altLang="en-US" sz="3200" u="sng" dirty="0">
                <a:solidFill>
                  <a:schemeClr val="tx1"/>
                </a:solidFill>
                <a:effectLst>
                  <a:outerShdw blurRad="38100" dist="38100" dir="2700000" algn="tl">
                    <a:srgbClr val="000000">
                      <a:alpha val="43137"/>
                    </a:srgbClr>
                  </a:outerShdw>
                </a:effectLst>
              </a:rPr>
              <a:t>Our Mission Statement</a:t>
            </a:r>
            <a:r>
              <a:rPr lang="en-US" altLang="en-US" sz="3200" dirty="0">
                <a:solidFill>
                  <a:schemeClr val="tx1"/>
                </a:solidFill>
                <a:effectLst>
                  <a:outerShdw blurRad="38100" dist="38100" dir="2700000" algn="tl">
                    <a:srgbClr val="000000">
                      <a:alpha val="43137"/>
                    </a:srgbClr>
                  </a:outerShdw>
                </a:effectLst>
              </a:rPr>
              <a:t> </a:t>
            </a:r>
          </a:p>
          <a:p>
            <a:pPr algn="ctr">
              <a:buFont typeface="Wingdings" pitchFamily="2" charset="2"/>
              <a:buNone/>
              <a:defRPr/>
            </a:pPr>
            <a:r>
              <a:rPr lang="en-US" altLang="en-US" sz="2800" b="1" dirty="0">
                <a:solidFill>
                  <a:schemeClr val="tx1"/>
                </a:solidFill>
                <a:effectLst>
                  <a:outerShdw blurRad="38100" dist="38100" dir="2700000" algn="tl">
                    <a:srgbClr val="000000">
                      <a:alpha val="43137"/>
                    </a:srgbClr>
                  </a:outerShdw>
                </a:effectLst>
              </a:rPr>
              <a:t>As disciples of Jesus Christ, </a:t>
            </a:r>
            <a:br>
              <a:rPr lang="en-US" altLang="en-US" sz="2800" b="1" dirty="0">
                <a:solidFill>
                  <a:schemeClr val="tx1"/>
                </a:solidFill>
                <a:effectLst>
                  <a:outerShdw blurRad="38100" dist="38100" dir="2700000" algn="tl">
                    <a:srgbClr val="000000">
                      <a:alpha val="43137"/>
                    </a:srgbClr>
                  </a:outerShdw>
                </a:effectLst>
              </a:rPr>
            </a:br>
            <a:r>
              <a:rPr lang="en-US" altLang="en-US" sz="2800" b="1" dirty="0">
                <a:solidFill>
                  <a:schemeClr val="tx1"/>
                </a:solidFill>
                <a:effectLst>
                  <a:outerShdw blurRad="38100" dist="38100" dir="2700000" algn="tl">
                    <a:srgbClr val="000000">
                      <a:alpha val="43137"/>
                    </a:srgbClr>
                  </a:outerShdw>
                </a:effectLst>
              </a:rPr>
              <a:t>led by the Holy Spirit, </a:t>
            </a:r>
            <a:br>
              <a:rPr lang="en-US" altLang="en-US" sz="2800" b="1" dirty="0">
                <a:solidFill>
                  <a:schemeClr val="tx1"/>
                </a:solidFill>
                <a:effectLst>
                  <a:outerShdw blurRad="38100" dist="38100" dir="2700000" algn="tl">
                    <a:srgbClr val="000000">
                      <a:alpha val="43137"/>
                    </a:srgbClr>
                  </a:outerShdw>
                </a:effectLst>
              </a:rPr>
            </a:br>
            <a:r>
              <a:rPr lang="en-US" altLang="en-US" sz="2800" b="1" dirty="0">
                <a:solidFill>
                  <a:schemeClr val="tx1"/>
                </a:solidFill>
                <a:effectLst>
                  <a:outerShdw blurRad="38100" dist="38100" dir="2700000" algn="tl">
                    <a:srgbClr val="000000">
                      <a:alpha val="43137"/>
                    </a:srgbClr>
                  </a:outerShdw>
                </a:effectLst>
              </a:rPr>
              <a:t>we experience God’s unconditional love, </a:t>
            </a:r>
            <a:br>
              <a:rPr lang="en-US" altLang="en-US" sz="2800" b="1" dirty="0">
                <a:solidFill>
                  <a:schemeClr val="tx1"/>
                </a:solidFill>
                <a:effectLst>
                  <a:outerShdw blurRad="38100" dist="38100" dir="2700000" algn="tl">
                    <a:srgbClr val="000000">
                      <a:alpha val="43137"/>
                    </a:srgbClr>
                  </a:outerShdw>
                </a:effectLst>
              </a:rPr>
            </a:br>
            <a:r>
              <a:rPr lang="en-US" altLang="en-US" sz="2800" b="1" dirty="0">
                <a:solidFill>
                  <a:schemeClr val="tx1"/>
                </a:solidFill>
                <a:effectLst>
                  <a:outerShdw blurRad="38100" dist="38100" dir="2700000" algn="tl">
                    <a:srgbClr val="000000">
                      <a:alpha val="43137"/>
                    </a:srgbClr>
                  </a:outerShdw>
                </a:effectLst>
              </a:rPr>
              <a:t>and we witness to others </a:t>
            </a:r>
            <a:br>
              <a:rPr lang="en-US" altLang="en-US" sz="2800" b="1" dirty="0">
                <a:solidFill>
                  <a:schemeClr val="tx1"/>
                </a:solidFill>
                <a:effectLst>
                  <a:outerShdw blurRad="38100" dist="38100" dir="2700000" algn="tl">
                    <a:srgbClr val="000000">
                      <a:alpha val="43137"/>
                    </a:srgbClr>
                  </a:outerShdw>
                </a:effectLst>
              </a:rPr>
            </a:br>
            <a:r>
              <a:rPr lang="en-US" altLang="en-US" sz="2800" b="1" dirty="0">
                <a:solidFill>
                  <a:schemeClr val="tx1"/>
                </a:solidFill>
                <a:effectLst>
                  <a:outerShdw blurRad="38100" dist="38100" dir="2700000" algn="tl">
                    <a:srgbClr val="000000">
                      <a:alpha val="43137"/>
                    </a:srgbClr>
                  </a:outerShdw>
                </a:effectLst>
              </a:rPr>
              <a:t>by discovering and sharing our gifts.</a:t>
            </a:r>
          </a:p>
          <a:p>
            <a:pPr algn="ctr">
              <a:defRPr/>
            </a:pPr>
            <a:endParaRPr lang="en-US" sz="2000" dirty="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8030406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1F686938-1DFC-36AA-CDED-8F98D2EBC765}"/>
              </a:ext>
            </a:extLst>
          </p:cNvPr>
          <p:cNvSpPr>
            <a:spLocks noChangeArrowheads="1"/>
          </p:cNvSpPr>
          <p:nvPr/>
        </p:nvSpPr>
        <p:spPr bwMode="auto">
          <a:xfrm>
            <a:off x="838200" y="457200"/>
            <a:ext cx="7867650" cy="563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tx1"/>
              </a:buClr>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r>
              <a:rPr lang="en-US" altLang="en-US" sz="2400" b="0" dirty="0"/>
              <a:t>Hear also these words from the Holy Scripture:</a:t>
            </a:r>
          </a:p>
          <a:p>
            <a:pPr eaLnBrk="1" hangingPunct="1">
              <a:spcBef>
                <a:spcPct val="0"/>
              </a:spcBef>
              <a:buClrTx/>
              <a:buSzTx/>
              <a:buFontTx/>
              <a:buNone/>
            </a:pPr>
            <a:r>
              <a:rPr lang="en-US" altLang="en-US" sz="2400" b="0" dirty="0"/>
              <a:t> </a:t>
            </a:r>
          </a:p>
          <a:p>
            <a:pPr eaLnBrk="1" hangingPunct="1">
              <a:spcBef>
                <a:spcPct val="0"/>
              </a:spcBef>
              <a:buClrTx/>
              <a:buSzTx/>
              <a:buFontTx/>
              <a:buNone/>
            </a:pPr>
            <a:r>
              <a:rPr lang="en-US" altLang="en-US" sz="2400" b="0" i="1" dirty="0"/>
              <a:t>There is one body and one Spirit, just as you were called to the one hope of your calling, one Lord, one faith, one baptism, one God and Father of all, who is above all and through all and in all.</a:t>
            </a:r>
            <a:r>
              <a:rPr lang="en-US" altLang="en-US" sz="2400" b="0" dirty="0"/>
              <a:t>       </a:t>
            </a:r>
          </a:p>
          <a:p>
            <a:pPr algn="r" eaLnBrk="1" hangingPunct="1">
              <a:spcBef>
                <a:spcPct val="0"/>
              </a:spcBef>
              <a:buClrTx/>
              <a:buSzTx/>
              <a:buFontTx/>
              <a:buNone/>
            </a:pPr>
            <a:r>
              <a:rPr lang="en-US" altLang="en-US" sz="2400" b="0" dirty="0"/>
              <a:t>	Ephesians 4: 4–6</a:t>
            </a:r>
          </a:p>
          <a:p>
            <a:pPr eaLnBrk="1" hangingPunct="1">
              <a:spcBef>
                <a:spcPct val="0"/>
              </a:spcBef>
              <a:buClrTx/>
              <a:buSzTx/>
              <a:buFontTx/>
              <a:buNone/>
            </a:pPr>
            <a:r>
              <a:rPr lang="en-US" altLang="en-US" sz="2400" b="0" dirty="0"/>
              <a:t> </a:t>
            </a:r>
          </a:p>
          <a:p>
            <a:pPr eaLnBrk="1" hangingPunct="1">
              <a:spcBef>
                <a:spcPct val="0"/>
              </a:spcBef>
              <a:buClrTx/>
              <a:buSzTx/>
              <a:buFontTx/>
              <a:buNone/>
            </a:pPr>
            <a:r>
              <a:rPr lang="en-US" altLang="en-US" sz="2400" b="0" i="1" dirty="0"/>
              <a:t>As many of you as were baptized into Christ have clothed  yourselves with Christ. There is no longer Jew or Greek, there is no longer slave or free, there is no longer male and female; for all of you are one in Christ Jesus.</a:t>
            </a:r>
            <a:r>
              <a:rPr lang="en-US" altLang="en-US" sz="2400" b="0" dirty="0"/>
              <a:t>	              </a:t>
            </a:r>
          </a:p>
          <a:p>
            <a:pPr algn="r" eaLnBrk="1" hangingPunct="1">
              <a:spcBef>
                <a:spcPct val="0"/>
              </a:spcBef>
              <a:buClrTx/>
              <a:buSzTx/>
              <a:buFontTx/>
              <a:buNone/>
            </a:pPr>
            <a:r>
              <a:rPr lang="en-US" altLang="en-US" sz="2400" b="0" dirty="0"/>
              <a:t>Galatians 3: 27–28</a:t>
            </a:r>
          </a:p>
          <a:p>
            <a:pPr eaLnBrk="1" hangingPunct="1">
              <a:spcBef>
                <a:spcPct val="0"/>
              </a:spcBef>
              <a:buClrTx/>
              <a:buSzTx/>
              <a:buFontTx/>
              <a:buNone/>
            </a:pPr>
            <a:r>
              <a:rPr lang="en-US" altLang="en-US" sz="2400" b="0" dirty="0"/>
              <a:t> </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1F783E14-08DB-91DD-C81C-6AA01A9E498E}"/>
              </a:ext>
            </a:extLst>
          </p:cNvPr>
          <p:cNvSpPr>
            <a:spLocks noChangeArrowheads="1"/>
          </p:cNvSpPr>
          <p:nvPr/>
        </p:nvSpPr>
        <p:spPr bwMode="auto">
          <a:xfrm>
            <a:off x="457200" y="26581"/>
            <a:ext cx="8229600" cy="6740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tx1"/>
              </a:buClr>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lnSpc>
                <a:spcPct val="200000"/>
              </a:lnSpc>
              <a:spcBef>
                <a:spcPct val="0"/>
              </a:spcBef>
              <a:buClrTx/>
              <a:buSzTx/>
              <a:buFontTx/>
              <a:buNone/>
            </a:pPr>
            <a:r>
              <a:rPr lang="en-US" altLang="en-US" sz="2400" b="0" dirty="0"/>
              <a:t>PRESENTATION OF THE CONFIRMANDS:</a:t>
            </a:r>
          </a:p>
          <a:p>
            <a:pPr algn="just" eaLnBrk="1" hangingPunct="1">
              <a:spcBef>
                <a:spcPct val="0"/>
              </a:spcBef>
              <a:buClrTx/>
              <a:buSzTx/>
              <a:buFontTx/>
              <a:buNone/>
            </a:pPr>
            <a:r>
              <a:rPr lang="en-US" altLang="en-US" sz="2400" b="0" dirty="0"/>
              <a:t>Levi, Owen, and Ryan, having been received into membership by the Session of the First Presbyterian Church, Blairstown, NJ May 8, 2025 and presented for Confirmation May 11, 2025 now desire to profess their faith publicly and to accept greater responsibility in the life of the church and God’s mission in the world.</a:t>
            </a:r>
          </a:p>
          <a:p>
            <a:pPr algn="just" eaLnBrk="1" hangingPunct="1">
              <a:spcBef>
                <a:spcPct val="0"/>
              </a:spcBef>
              <a:buClrTx/>
              <a:buSzTx/>
              <a:buFontTx/>
              <a:buNone/>
            </a:pPr>
            <a:endParaRPr lang="en-US" altLang="en-US" sz="2400" b="0" dirty="0"/>
          </a:p>
          <a:p>
            <a:pPr algn="just" eaLnBrk="1" hangingPunct="1">
              <a:spcBef>
                <a:spcPct val="0"/>
              </a:spcBef>
              <a:buClrTx/>
              <a:buSzTx/>
              <a:buFontTx/>
              <a:buNone/>
            </a:pPr>
            <a:r>
              <a:rPr lang="en-US" altLang="en-US" sz="2400" b="0" dirty="0"/>
              <a:t>We rejoice that you now desire to declare your faith and to share with us in our common ministry. In Baptism you were joined to Christ and made members of his body. In the community of the people of God you have learned of God’s purposed for you and for all creation. You have been nurtured at the table of our Lord and called to witness to the gospel of Jesus Christ.</a:t>
            </a:r>
          </a:p>
          <a:p>
            <a:pPr algn="just" eaLnBrk="1" hangingPunct="1">
              <a:spcBef>
                <a:spcPct val="0"/>
              </a:spcBef>
              <a:buClrTx/>
              <a:buSzTx/>
              <a:buFontTx/>
              <a:buNone/>
            </a:pPr>
            <a:endParaRPr lang="en-US" altLang="en-US" sz="2400" b="0" dirty="0"/>
          </a:p>
          <a:p>
            <a:pPr algn="just" eaLnBrk="1" hangingPunct="1">
              <a:spcBef>
                <a:spcPct val="0"/>
              </a:spcBef>
              <a:buClrTx/>
              <a:buSzTx/>
              <a:buFontTx/>
              <a:buNone/>
            </a:pPr>
            <a:r>
              <a:rPr lang="en-US" altLang="en-US" sz="2400" b="0" dirty="0"/>
              <a:t>I ask that you come forward with your shepherds.</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08120E58-78E2-814C-2036-15C5808E08BE}"/>
              </a:ext>
            </a:extLst>
          </p:cNvPr>
          <p:cNvSpPr>
            <a:spLocks noChangeArrowheads="1"/>
          </p:cNvSpPr>
          <p:nvPr/>
        </p:nvSpPr>
        <p:spPr bwMode="auto">
          <a:xfrm>
            <a:off x="609600" y="107950"/>
            <a:ext cx="8382000" cy="692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eaLnBrk="1" hangingPunct="1">
              <a:spcBef>
                <a:spcPct val="0"/>
              </a:spcBef>
              <a:buClrTx/>
              <a:buSzTx/>
              <a:buFontTx/>
              <a:buNone/>
              <a:defRPr/>
            </a:pPr>
            <a:r>
              <a:rPr lang="en-US" altLang="en-US" sz="2400" b="0" dirty="0"/>
              <a:t>QUESTION OF INTENT</a:t>
            </a:r>
          </a:p>
          <a:p>
            <a:pPr eaLnBrk="1" hangingPunct="1">
              <a:spcBef>
                <a:spcPct val="0"/>
              </a:spcBef>
              <a:buClrTx/>
              <a:buSzTx/>
              <a:buFontTx/>
              <a:buNone/>
              <a:defRPr/>
            </a:pPr>
            <a:r>
              <a:rPr lang="en-US" altLang="en-US" sz="2400" b="0" dirty="0"/>
              <a:t> TO THE CONFIRMANDS:	         Pastor David Harvey</a:t>
            </a:r>
          </a:p>
          <a:p>
            <a:pPr eaLnBrk="1" hangingPunct="1">
              <a:spcBef>
                <a:spcPct val="0"/>
              </a:spcBef>
              <a:buClrTx/>
              <a:buSzTx/>
              <a:buFontTx/>
              <a:buNone/>
              <a:defRPr/>
            </a:pPr>
            <a:endParaRPr lang="en-US" altLang="en-US" sz="2400" b="0" dirty="0"/>
          </a:p>
          <a:p>
            <a:pPr marL="800100" indent="-800100" algn="just" eaLnBrk="1" hangingPunct="1">
              <a:spcBef>
                <a:spcPct val="0"/>
              </a:spcBef>
              <a:buClrTx/>
              <a:buSzTx/>
              <a:buFontTx/>
              <a:buNone/>
              <a:defRPr/>
            </a:pPr>
            <a:r>
              <a:rPr lang="en-US" altLang="en-US" sz="2400" b="0" dirty="0"/>
              <a:t>Q.	To you, confirmands, relying on God’s grace, do you promise to live the Christian life and to continue learning about the faith throughout your life’s journey?</a:t>
            </a:r>
          </a:p>
          <a:p>
            <a:pPr marL="800100" indent="-800100" eaLnBrk="1" hangingPunct="1">
              <a:spcBef>
                <a:spcPct val="0"/>
              </a:spcBef>
              <a:buClrTx/>
              <a:buSzTx/>
              <a:buFontTx/>
              <a:buNone/>
              <a:defRPr/>
            </a:pPr>
            <a:endParaRPr lang="en-US" altLang="en-US" sz="2400" b="0" dirty="0"/>
          </a:p>
          <a:p>
            <a:pPr marL="800100" indent="-800100" eaLnBrk="1" hangingPunct="1">
              <a:spcBef>
                <a:spcPct val="0"/>
              </a:spcBef>
              <a:buClrTx/>
              <a:buSzTx/>
              <a:buFontTx/>
              <a:buAutoNum type="alphaUcPeriod"/>
              <a:defRPr/>
            </a:pPr>
            <a:r>
              <a:rPr lang="en-US" altLang="en-US" sz="2400" dirty="0"/>
              <a:t>I do.</a:t>
            </a:r>
          </a:p>
          <a:p>
            <a:pPr marL="800100" indent="-800100" eaLnBrk="1" hangingPunct="1">
              <a:spcBef>
                <a:spcPct val="0"/>
              </a:spcBef>
              <a:buClrTx/>
              <a:buSzTx/>
              <a:buFontTx/>
              <a:buAutoNum type="alphaUcPeriod"/>
              <a:defRPr/>
            </a:pPr>
            <a:endParaRPr lang="en-US" altLang="en-US" sz="2400" dirty="0"/>
          </a:p>
          <a:p>
            <a:pPr marL="800100" indent="-800100" eaLnBrk="1" hangingPunct="1">
              <a:spcBef>
                <a:spcPct val="0"/>
              </a:spcBef>
              <a:buClrTx/>
              <a:buSzTx/>
              <a:buFontTx/>
              <a:buAutoNum type="alphaUcPeriod"/>
              <a:defRPr/>
            </a:pPr>
            <a:endParaRPr lang="en-US" altLang="en-US" sz="2400" dirty="0"/>
          </a:p>
          <a:p>
            <a:pPr eaLnBrk="1" hangingPunct="1">
              <a:lnSpc>
                <a:spcPct val="150000"/>
              </a:lnSpc>
              <a:spcBef>
                <a:spcPct val="0"/>
              </a:spcBef>
              <a:buClrTx/>
              <a:buSzTx/>
              <a:buFont typeface="Wingdings" pitchFamily="2" charset="2"/>
              <a:buNone/>
              <a:defRPr/>
            </a:pPr>
            <a:r>
              <a:rPr lang="en-US" altLang="en-US" sz="2400" b="0" dirty="0"/>
              <a:t>QUESTION OF INTENT TO THE PARENTS &amp; SHEPHERDS:</a:t>
            </a:r>
          </a:p>
          <a:p>
            <a:pPr marL="742950" indent="-742950" algn="just" eaLnBrk="1" hangingPunct="1">
              <a:spcBef>
                <a:spcPct val="0"/>
              </a:spcBef>
              <a:buClrTx/>
              <a:buSzTx/>
              <a:buFont typeface="Wingdings" pitchFamily="2" charset="2"/>
              <a:buAutoNum type="alphaUcPeriod" startAt="17"/>
              <a:defRPr/>
            </a:pPr>
            <a:r>
              <a:rPr lang="en-US" altLang="en-US" sz="2400" b="0" dirty="0"/>
              <a:t>To shepherds and parents, do you promise through prayer and example to support and encourage your son or daughter as they grow and mature in the Christian faith?</a:t>
            </a:r>
          </a:p>
          <a:p>
            <a:pPr eaLnBrk="1" hangingPunct="1">
              <a:spcBef>
                <a:spcPct val="0"/>
              </a:spcBef>
              <a:buClrTx/>
              <a:buSzTx/>
              <a:buFont typeface="Wingdings" pitchFamily="2" charset="2"/>
              <a:buNone/>
              <a:defRPr/>
            </a:pPr>
            <a:endParaRPr lang="en-US" altLang="en-US" sz="2400" b="0" dirty="0"/>
          </a:p>
          <a:p>
            <a:pPr marL="742950" indent="-742950" eaLnBrk="1" hangingPunct="1">
              <a:spcBef>
                <a:spcPct val="0"/>
              </a:spcBef>
              <a:buClrTx/>
              <a:buSzTx/>
              <a:buFont typeface="Wingdings" pitchFamily="2" charset="2"/>
              <a:buNone/>
              <a:defRPr/>
            </a:pPr>
            <a:r>
              <a:rPr lang="en-US" altLang="en-US" sz="2400" dirty="0"/>
              <a:t>A.	I do.</a:t>
            </a:r>
          </a:p>
          <a:p>
            <a:pPr eaLnBrk="1" hangingPunct="1">
              <a:spcBef>
                <a:spcPct val="0"/>
              </a:spcBef>
              <a:buClrTx/>
              <a:buSzTx/>
              <a:buFont typeface="Wingdings" pitchFamily="2" charset="2"/>
              <a:buNone/>
              <a:defRPr/>
            </a:pPr>
            <a:endParaRPr lang="en-US" altLang="en-US" sz="2400"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533F419F-E0A4-1DD3-F434-F582A88C07C0}"/>
              </a:ext>
            </a:extLst>
          </p:cNvPr>
          <p:cNvSpPr>
            <a:spLocks noChangeArrowheads="1"/>
          </p:cNvSpPr>
          <p:nvPr/>
        </p:nvSpPr>
        <p:spPr bwMode="auto">
          <a:xfrm>
            <a:off x="571500" y="457200"/>
            <a:ext cx="8001000" cy="4031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eaLnBrk="1" hangingPunct="1">
              <a:spcBef>
                <a:spcPct val="0"/>
              </a:spcBef>
              <a:buClrTx/>
              <a:buSzTx/>
              <a:buFontTx/>
              <a:buNone/>
              <a:defRPr/>
            </a:pPr>
            <a:r>
              <a:rPr lang="en-US" altLang="en-US" sz="2400" b="0" dirty="0"/>
              <a:t>QUESTION OF INTENT TO THE CONGREGATION:	</a:t>
            </a:r>
          </a:p>
          <a:p>
            <a:pPr eaLnBrk="1" hangingPunct="1">
              <a:spcBef>
                <a:spcPct val="0"/>
              </a:spcBef>
              <a:buClrTx/>
              <a:buSzTx/>
              <a:buFontTx/>
              <a:buNone/>
              <a:defRPr/>
            </a:pPr>
            <a:endParaRPr lang="en-US" altLang="en-US" sz="2400" b="0" dirty="0"/>
          </a:p>
          <a:p>
            <a:pPr marL="857250" indent="-857250" algn="just" eaLnBrk="1" hangingPunct="1">
              <a:spcBef>
                <a:spcPct val="0"/>
              </a:spcBef>
              <a:buClrTx/>
              <a:buSzTx/>
              <a:buFontTx/>
              <a:buNone/>
              <a:defRPr/>
            </a:pPr>
            <a:r>
              <a:rPr lang="en-US" altLang="en-US" sz="2400" b="0" dirty="0"/>
              <a:t>Q.	To the members of this church, do you promise to guide and nurture our young people by word and deed, with love and prayer, encouraging them to know Christ, to follow Christ, and to grow in faith in Christ through the fellowship of this church family?</a:t>
            </a:r>
          </a:p>
          <a:p>
            <a:pPr marL="857250" indent="-857250" eaLnBrk="1" hangingPunct="1">
              <a:spcBef>
                <a:spcPct val="0"/>
              </a:spcBef>
              <a:buClrTx/>
              <a:buSzTx/>
              <a:buFontTx/>
              <a:buNone/>
              <a:defRPr/>
            </a:pPr>
            <a:endParaRPr lang="en-US" altLang="en-US" sz="2400" dirty="0"/>
          </a:p>
          <a:p>
            <a:pPr marL="857250" indent="-857250" eaLnBrk="1" hangingPunct="1">
              <a:spcBef>
                <a:spcPct val="0"/>
              </a:spcBef>
              <a:buClrTx/>
              <a:buSzTx/>
              <a:buFontTx/>
              <a:buNone/>
              <a:defRPr/>
            </a:pPr>
            <a:r>
              <a:rPr lang="en-US" altLang="en-US" b="1" dirty="0"/>
              <a:t>A. 	</a:t>
            </a:r>
            <a:r>
              <a:rPr lang="en-US" altLang="en-US" sz="4000" b="1" dirty="0"/>
              <a:t>We do.</a:t>
            </a:r>
          </a:p>
          <a:p>
            <a:pPr eaLnBrk="1" hangingPunct="1">
              <a:spcBef>
                <a:spcPct val="0"/>
              </a:spcBef>
              <a:buClrTx/>
              <a:buSzTx/>
              <a:buFont typeface="Wingdings" pitchFamily="2" charset="2"/>
              <a:buNone/>
              <a:defRPr/>
            </a:pPr>
            <a:endParaRPr lang="en-US" altLang="en-US" sz="2400"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75926CB-75B4-2674-9DD0-EA7F86D28508}"/>
              </a:ext>
            </a:extLst>
          </p:cNvPr>
          <p:cNvSpPr/>
          <p:nvPr/>
        </p:nvSpPr>
        <p:spPr>
          <a:xfrm>
            <a:off x="762000" y="0"/>
            <a:ext cx="8001000" cy="6740307"/>
          </a:xfrm>
          <a:prstGeom prst="rect">
            <a:avLst/>
          </a:prstGeom>
        </p:spPr>
        <p:txBody>
          <a:bodyPr>
            <a:spAutoFit/>
          </a:bodyPr>
          <a:lstStyle/>
          <a:p>
            <a:pPr>
              <a:defRPr/>
            </a:pPr>
            <a:r>
              <a:rPr lang="en-US" sz="2400" b="0" dirty="0">
                <a:latin typeface="Tahoma" panose="020B0604030504040204" pitchFamily="34" charset="0"/>
                <a:ea typeface="Tahoma" panose="020B0604030504040204" pitchFamily="34" charset="0"/>
                <a:cs typeface="Tahoma" panose="020B0604030504040204" pitchFamily="34" charset="0"/>
              </a:rPr>
              <a:t>AFFIRMATION OF CHRIST’S LOVE</a:t>
            </a:r>
          </a:p>
          <a:p>
            <a:pPr>
              <a:defRPr/>
            </a:pPr>
            <a:r>
              <a:rPr lang="en-US" sz="2400" b="0" dirty="0">
                <a:latin typeface="Tahoma" panose="020B0604030504040204" pitchFamily="34" charset="0"/>
                <a:ea typeface="Tahoma" panose="020B0604030504040204" pitchFamily="34" charset="0"/>
                <a:cs typeface="Tahoma" panose="020B0604030504040204" pitchFamily="34" charset="0"/>
              </a:rPr>
              <a:t> &amp; PROFESSION OF FAITH (to the Confirmands):	</a:t>
            </a:r>
          </a:p>
          <a:p>
            <a:pPr>
              <a:defRPr/>
            </a:pPr>
            <a:endParaRPr lang="en-US" sz="2400" b="0" dirty="0">
              <a:latin typeface="Tahoma" panose="020B0604030504040204" pitchFamily="34" charset="0"/>
              <a:ea typeface="Tahoma" panose="020B0604030504040204" pitchFamily="34" charset="0"/>
              <a:cs typeface="Tahoma" panose="020B0604030504040204" pitchFamily="34" charset="0"/>
            </a:endParaRPr>
          </a:p>
          <a:p>
            <a:pPr marL="857250" indent="-857250">
              <a:defRPr/>
            </a:pPr>
            <a:r>
              <a:rPr lang="en-US" sz="2400" b="0" dirty="0">
                <a:latin typeface="Tahoma" panose="020B0604030504040204" pitchFamily="34" charset="0"/>
                <a:ea typeface="Tahoma" panose="020B0604030504040204" pitchFamily="34" charset="0"/>
                <a:cs typeface="Tahoma" panose="020B0604030504040204" pitchFamily="34" charset="0"/>
              </a:rPr>
              <a:t>Q.	Trusting in the gracious mercy of God, do you affirm God’s love and claim on your life? </a:t>
            </a:r>
          </a:p>
          <a:p>
            <a:pPr marL="857250" indent="-857250">
              <a:defRPr/>
            </a:pPr>
            <a:r>
              <a:rPr lang="en-US" sz="2400" b="1" dirty="0">
                <a:latin typeface="Tahoma" panose="020B0604030504040204" pitchFamily="34" charset="0"/>
                <a:ea typeface="Tahoma" panose="020B0604030504040204" pitchFamily="34" charset="0"/>
                <a:cs typeface="Tahoma" panose="020B0604030504040204" pitchFamily="34" charset="0"/>
              </a:rPr>
              <a:t>A.	I do.</a:t>
            </a:r>
          </a:p>
          <a:p>
            <a:pPr marL="857250" indent="-857250">
              <a:defRPr/>
            </a:pPr>
            <a:endParaRPr lang="en-US" sz="2400" b="0" dirty="0">
              <a:latin typeface="Tahoma" panose="020B0604030504040204" pitchFamily="34" charset="0"/>
              <a:ea typeface="Tahoma" panose="020B0604030504040204" pitchFamily="34" charset="0"/>
              <a:cs typeface="Tahoma" panose="020B0604030504040204" pitchFamily="34" charset="0"/>
            </a:endParaRPr>
          </a:p>
          <a:p>
            <a:pPr marL="857250" indent="-857250">
              <a:defRPr/>
            </a:pPr>
            <a:r>
              <a:rPr lang="en-US" sz="2400" b="0" dirty="0">
                <a:latin typeface="Tahoma" panose="020B0604030504040204" pitchFamily="34" charset="0"/>
                <a:ea typeface="Tahoma" panose="020B0604030504040204" pitchFamily="34" charset="0"/>
                <a:cs typeface="Tahoma" panose="020B0604030504040204" pitchFamily="34" charset="0"/>
              </a:rPr>
              <a:t>Q.	Who is your Lord and Savior?</a:t>
            </a:r>
          </a:p>
          <a:p>
            <a:pPr marL="857250" indent="-857250">
              <a:defRPr/>
            </a:pPr>
            <a:r>
              <a:rPr lang="en-US" sz="2400" b="1" dirty="0">
                <a:latin typeface="Tahoma" panose="020B0604030504040204" pitchFamily="34" charset="0"/>
                <a:ea typeface="Tahoma" panose="020B0604030504040204" pitchFamily="34" charset="0"/>
                <a:cs typeface="Tahoma" panose="020B0604030504040204" pitchFamily="34" charset="0"/>
              </a:rPr>
              <a:t>A.	Jesus Christ is my Lord and Savior.</a:t>
            </a:r>
          </a:p>
          <a:p>
            <a:pPr marL="857250" indent="-857250">
              <a:defRPr/>
            </a:pPr>
            <a:endParaRPr lang="en-US" sz="2400" b="0" dirty="0">
              <a:latin typeface="Tahoma" panose="020B0604030504040204" pitchFamily="34" charset="0"/>
              <a:ea typeface="Tahoma" panose="020B0604030504040204" pitchFamily="34" charset="0"/>
              <a:cs typeface="Tahoma" panose="020B0604030504040204" pitchFamily="34" charset="0"/>
            </a:endParaRPr>
          </a:p>
          <a:p>
            <a:pPr marL="857250" indent="-857250">
              <a:defRPr/>
            </a:pPr>
            <a:r>
              <a:rPr lang="en-US" sz="2400" b="0" dirty="0">
                <a:latin typeface="Tahoma" panose="020B0604030504040204" pitchFamily="34" charset="0"/>
                <a:ea typeface="Tahoma" panose="020B0604030504040204" pitchFamily="34" charset="0"/>
                <a:cs typeface="Tahoma" panose="020B0604030504040204" pitchFamily="34" charset="0"/>
              </a:rPr>
              <a:t>Q.	Will you be Christ’s faithful disciples, obeying his Word and showing his love?</a:t>
            </a:r>
          </a:p>
          <a:p>
            <a:pPr marL="857250" indent="-857250">
              <a:defRPr/>
            </a:pPr>
            <a:r>
              <a:rPr lang="en-US" sz="2400" b="1" dirty="0">
                <a:latin typeface="Tahoma" panose="020B0604030504040204" pitchFamily="34" charset="0"/>
                <a:ea typeface="Tahoma" panose="020B0604030504040204" pitchFamily="34" charset="0"/>
                <a:cs typeface="Tahoma" panose="020B0604030504040204" pitchFamily="34" charset="0"/>
              </a:rPr>
              <a:t>A.	I will, with Christ’s help.</a:t>
            </a:r>
          </a:p>
          <a:p>
            <a:pPr marL="857250" indent="-857250">
              <a:defRPr/>
            </a:pPr>
            <a:endParaRPr lang="en-US" sz="2400" b="0" dirty="0">
              <a:latin typeface="Tahoma" panose="020B0604030504040204" pitchFamily="34" charset="0"/>
              <a:ea typeface="Tahoma" panose="020B0604030504040204" pitchFamily="34" charset="0"/>
              <a:cs typeface="Tahoma" panose="020B0604030504040204" pitchFamily="34" charset="0"/>
            </a:endParaRPr>
          </a:p>
          <a:p>
            <a:pPr marL="857250" indent="-857250">
              <a:defRPr/>
            </a:pPr>
            <a:r>
              <a:rPr lang="en-US" sz="2400" b="0" dirty="0">
                <a:latin typeface="Tahoma" panose="020B0604030504040204" pitchFamily="34" charset="0"/>
                <a:ea typeface="Tahoma" panose="020B0604030504040204" pitchFamily="34" charset="0"/>
                <a:cs typeface="Tahoma" panose="020B0604030504040204" pitchFamily="34" charset="0"/>
              </a:rPr>
              <a:t>Q.	Will you devote yourself to the church’s teaching and fellowship, to the breaking of bread and the prayers?</a:t>
            </a:r>
          </a:p>
          <a:p>
            <a:pPr marL="857250" indent="-857250">
              <a:defRPr/>
            </a:pPr>
            <a:r>
              <a:rPr lang="en-US" sz="2400" b="1" dirty="0">
                <a:latin typeface="Tahoma" panose="020B0604030504040204" pitchFamily="34" charset="0"/>
                <a:ea typeface="Tahoma" panose="020B0604030504040204" pitchFamily="34" charset="0"/>
                <a:cs typeface="Tahoma" panose="020B0604030504040204" pitchFamily="34" charset="0"/>
              </a:rPr>
              <a:t>A.	I will, with Christ’s help.</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41AABEA-2793-88D4-1F59-3B3C5A3DF19A}"/>
              </a:ext>
            </a:extLst>
          </p:cNvPr>
          <p:cNvSpPr/>
          <p:nvPr/>
        </p:nvSpPr>
        <p:spPr>
          <a:xfrm>
            <a:off x="152400" y="65088"/>
            <a:ext cx="8763000" cy="6221318"/>
          </a:xfrm>
          <a:prstGeom prst="rect">
            <a:avLst/>
          </a:prstGeom>
        </p:spPr>
        <p:txBody>
          <a:bodyPr wrap="square">
            <a:spAutoFit/>
          </a:bodyPr>
          <a:lstStyle/>
          <a:p>
            <a:pPr marL="0" marR="0" indent="-114300">
              <a:lnSpc>
                <a:spcPct val="115000"/>
              </a:lnSpc>
              <a:buNone/>
              <a:tabLst>
                <a:tab pos="1050925" algn="ctr"/>
                <a:tab pos="5486400" algn="r"/>
              </a:tabLst>
            </a:pPr>
            <a:r>
              <a:rPr lang="en-US" sz="2400" b="0" dirty="0">
                <a:latin typeface="Tahoma" panose="020B0604030504040204" pitchFamily="34" charset="0"/>
                <a:ea typeface="Tahoma" panose="020B0604030504040204" pitchFamily="34" charset="0"/>
                <a:cs typeface="Tahoma" panose="020B0604030504040204" pitchFamily="34" charset="0"/>
              </a:rPr>
              <a:t>* AFFIRMATION OF FAITH:    </a:t>
            </a:r>
            <a:r>
              <a:rPr lang="en-US" sz="2400" i="1" kern="1400" dirty="0">
                <a:latin typeface="Tahoma" panose="020B0604030504040204" pitchFamily="34" charset="0"/>
                <a:ea typeface="Tahoma" panose="020B0604030504040204" pitchFamily="34" charset="0"/>
                <a:cs typeface="Tahoma" panose="020B0604030504040204" pitchFamily="34" charset="0"/>
              </a:rPr>
              <a:t>The Apostles’ Creed</a:t>
            </a:r>
          </a:p>
          <a:p>
            <a:pPr marL="0" marR="0" indent="-114300">
              <a:lnSpc>
                <a:spcPct val="115000"/>
              </a:lnSpc>
              <a:buNone/>
              <a:tabLst>
                <a:tab pos="1050925" algn="ctr"/>
                <a:tab pos="5486400" algn="r"/>
              </a:tabLst>
            </a:pPr>
            <a:endParaRPr lang="en-US" sz="1600" kern="1400" dirty="0">
              <a:latin typeface="Tahoma" panose="020B0604030504040204" pitchFamily="34" charset="0"/>
              <a:ea typeface="Tahoma" panose="020B0604030504040204" pitchFamily="34" charset="0"/>
              <a:cs typeface="Tahoma" panose="020B0604030504040204" pitchFamily="34" charset="0"/>
            </a:endParaRPr>
          </a:p>
          <a:p>
            <a:pPr marL="404813" marR="0" indent="-404813">
              <a:buNone/>
              <a:tabLst>
                <a:tab pos="862013" algn="l"/>
              </a:tabLst>
            </a:pPr>
            <a:r>
              <a:rPr lang="en-US" sz="2400" kern="1400" dirty="0">
                <a:latin typeface="Tahoma" panose="020B0604030504040204" pitchFamily="34" charset="0"/>
                <a:ea typeface="Tahoma" panose="020B0604030504040204" pitchFamily="34" charset="0"/>
                <a:cs typeface="Tahoma" panose="020B0604030504040204" pitchFamily="34" charset="0"/>
              </a:rPr>
              <a:t>L. 	Let us confess the faith of our baptism, as we affirm our faith reciting the Apostles’ Creed.</a:t>
            </a:r>
          </a:p>
          <a:p>
            <a:pPr marL="404813" marR="0" indent="-404813">
              <a:lnSpc>
                <a:spcPct val="95000"/>
              </a:lnSpc>
              <a:buNone/>
              <a:tabLst>
                <a:tab pos="862013" algn="l"/>
              </a:tabLst>
            </a:pPr>
            <a:endParaRPr lang="en-US" sz="2400" kern="1400" dirty="0">
              <a:latin typeface="Tahoma" panose="020B0604030504040204" pitchFamily="34" charset="0"/>
              <a:ea typeface="Tahoma" panose="020B0604030504040204" pitchFamily="34" charset="0"/>
              <a:cs typeface="Tahoma" panose="020B0604030504040204" pitchFamily="34" charset="0"/>
            </a:endParaRPr>
          </a:p>
          <a:p>
            <a:pPr marR="0" algn="just">
              <a:lnSpc>
                <a:spcPct val="150000"/>
              </a:lnSpc>
              <a:spcAft>
                <a:spcPts val="100"/>
              </a:spcAft>
              <a:buNone/>
            </a:pPr>
            <a:r>
              <a:rPr lang="en-US" sz="3200" b="1" kern="1400" dirty="0">
                <a:latin typeface="Tahoma" panose="020B0604030504040204" pitchFamily="34" charset="0"/>
                <a:ea typeface="Tahoma" panose="020B0604030504040204" pitchFamily="34" charset="0"/>
                <a:cs typeface="Tahoma" panose="020B0604030504040204" pitchFamily="34" charset="0"/>
              </a:rPr>
              <a:t>I believe in God, the Father almighty, creator of heaven and earth.  I believe in Jesus Christ, God’s only Son, our Lord, who was born of the Virgin Mary, suffered under Pontius Pilate, was crucified, died, and was buried. . . .</a:t>
            </a:r>
            <a:endParaRPr lang="en-US" sz="2400" kern="1400" dirty="0">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89EEBF-FE6F-AD2B-3729-9B8670BEE8D7}"/>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34398431-159A-BBB1-4ABD-1DE2CC282B05}"/>
              </a:ext>
            </a:extLst>
          </p:cNvPr>
          <p:cNvSpPr/>
          <p:nvPr/>
        </p:nvSpPr>
        <p:spPr>
          <a:xfrm>
            <a:off x="152400" y="65088"/>
            <a:ext cx="8763000" cy="6639895"/>
          </a:xfrm>
          <a:prstGeom prst="rect">
            <a:avLst/>
          </a:prstGeom>
        </p:spPr>
        <p:txBody>
          <a:bodyPr wrap="square">
            <a:spAutoFit/>
          </a:bodyPr>
          <a:lstStyle/>
          <a:p>
            <a:pPr marR="0" indent="233363" algn="just">
              <a:lnSpc>
                <a:spcPct val="150000"/>
              </a:lnSpc>
              <a:buNone/>
              <a:tabLst>
                <a:tab pos="1050925" algn="ctr"/>
                <a:tab pos="5486400" algn="r"/>
              </a:tabLst>
            </a:pPr>
            <a:r>
              <a:rPr lang="en-US" sz="3200" b="1" kern="1400" dirty="0">
                <a:latin typeface="Tahoma" panose="020B0604030504040204" pitchFamily="34" charset="0"/>
                <a:ea typeface="Tahoma" panose="020B0604030504040204" pitchFamily="34" charset="0"/>
                <a:cs typeface="Tahoma" panose="020B0604030504040204" pitchFamily="34" charset="0"/>
              </a:rPr>
              <a:t>On the third day, he rose again; he ascended into Heaven, he is seated at the right hand of the Father, and he will come again to judge the living and the dead. </a:t>
            </a:r>
            <a:endParaRPr lang="en-US" sz="3200" kern="1400" dirty="0">
              <a:latin typeface="Tahoma" panose="020B0604030504040204" pitchFamily="34" charset="0"/>
              <a:ea typeface="Tahoma" panose="020B0604030504040204" pitchFamily="34" charset="0"/>
              <a:cs typeface="Tahoma" panose="020B0604030504040204" pitchFamily="34" charset="0"/>
            </a:endParaRPr>
          </a:p>
          <a:p>
            <a:pPr marR="0" indent="233363" algn="just">
              <a:lnSpc>
                <a:spcPct val="150000"/>
              </a:lnSpc>
              <a:buNone/>
            </a:pPr>
            <a:r>
              <a:rPr lang="en-US" sz="3200" b="1" kern="1400" dirty="0">
                <a:latin typeface="Tahoma" panose="020B0604030504040204" pitchFamily="34" charset="0"/>
                <a:ea typeface="Tahoma" panose="020B0604030504040204" pitchFamily="34" charset="0"/>
                <a:cs typeface="Tahoma" panose="020B0604030504040204" pitchFamily="34" charset="0"/>
              </a:rPr>
              <a:t>I believe in the Holy Spirit, the holy Catholic Church, the communion of saints, the forgiveness of sins, the resurrection of the body, and the life everlasting. Amen.</a:t>
            </a:r>
            <a:r>
              <a:rPr lang="en-US" sz="2400" kern="1400" dirty="0">
                <a:latin typeface="Tahoma" panose="020B0604030504040204" pitchFamily="34" charset="0"/>
                <a:ea typeface="Tahoma" panose="020B0604030504040204" pitchFamily="34" charset="0"/>
                <a:cs typeface="Tahoma" panose="020B0604030504040204" pitchFamily="34" charset="0"/>
              </a:rPr>
              <a:t> </a:t>
            </a:r>
          </a:p>
        </p:txBody>
      </p:sp>
    </p:spTree>
    <p:extLst>
      <p:ext uri="{BB962C8B-B14F-4D97-AF65-F5344CB8AC3E}">
        <p14:creationId xmlns:p14="http://schemas.microsoft.com/office/powerpoint/2010/main" val="50404842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E74AA69-5FB7-E36B-4479-6ADCDFBFBA93}"/>
              </a:ext>
            </a:extLst>
          </p:cNvPr>
          <p:cNvSpPr/>
          <p:nvPr/>
        </p:nvSpPr>
        <p:spPr>
          <a:xfrm>
            <a:off x="152400" y="442913"/>
            <a:ext cx="8991600" cy="4955203"/>
          </a:xfrm>
          <a:prstGeom prst="rect">
            <a:avLst/>
          </a:prstGeom>
        </p:spPr>
        <p:txBody>
          <a:bodyPr>
            <a:spAutoFit/>
          </a:bodyPr>
          <a:lstStyle/>
          <a:p>
            <a:pPr>
              <a:defRPr/>
            </a:pPr>
            <a:r>
              <a:rPr lang="en-US" sz="2400" b="0" dirty="0">
                <a:latin typeface="Tahoma" panose="020B0604030504040204" pitchFamily="34" charset="0"/>
                <a:ea typeface="Tahoma" panose="020B0604030504040204" pitchFamily="34" charset="0"/>
                <a:cs typeface="Tahoma" panose="020B0604030504040204" pitchFamily="34" charset="0"/>
              </a:rPr>
              <a:t>PRESENTATION OF THE CONFIRMANDS BY THE SHEPHERDS</a:t>
            </a:r>
          </a:p>
          <a:p>
            <a:pPr>
              <a:defRPr/>
            </a:pPr>
            <a:endParaRPr lang="en-US" sz="2400" b="0" dirty="0">
              <a:latin typeface="Tahoma" panose="020B0604030504040204" pitchFamily="34" charset="0"/>
              <a:ea typeface="Tahoma" panose="020B0604030504040204" pitchFamily="34" charset="0"/>
              <a:cs typeface="Tahoma" panose="020B0604030504040204" pitchFamily="34" charset="0"/>
            </a:endParaRPr>
          </a:p>
          <a:p>
            <a:pPr>
              <a:defRPr/>
            </a:pPr>
            <a:endParaRPr lang="en-US" sz="2400" b="0" dirty="0">
              <a:latin typeface="Tahoma" panose="020B0604030504040204" pitchFamily="34" charset="0"/>
              <a:ea typeface="Tahoma" panose="020B0604030504040204" pitchFamily="34" charset="0"/>
              <a:cs typeface="Tahoma" panose="020B0604030504040204" pitchFamily="34" charset="0"/>
            </a:endParaRPr>
          </a:p>
          <a:p>
            <a:pPr>
              <a:defRPr/>
            </a:pPr>
            <a:endParaRPr lang="en-US" sz="2400" dirty="0">
              <a:latin typeface="Tahoma" panose="020B0604030504040204" pitchFamily="34" charset="0"/>
              <a:ea typeface="Tahoma" panose="020B0604030504040204" pitchFamily="34" charset="0"/>
              <a:cs typeface="Tahoma" panose="020B0604030504040204" pitchFamily="34" charset="0"/>
            </a:endParaRPr>
          </a:p>
          <a:p>
            <a:pPr>
              <a:defRPr/>
            </a:pPr>
            <a:endParaRPr lang="en-US" sz="2400" b="0" dirty="0">
              <a:latin typeface="Tahoma" panose="020B0604030504040204" pitchFamily="34" charset="0"/>
              <a:ea typeface="Tahoma" panose="020B0604030504040204" pitchFamily="34" charset="0"/>
              <a:cs typeface="Tahoma" panose="020B0604030504040204" pitchFamily="34" charset="0"/>
            </a:endParaRPr>
          </a:p>
          <a:p>
            <a:pPr>
              <a:defRPr/>
            </a:pPr>
            <a:endParaRPr lang="en-US" sz="2400" dirty="0">
              <a:latin typeface="Tahoma" panose="020B0604030504040204" pitchFamily="34" charset="0"/>
              <a:ea typeface="Tahoma" panose="020B0604030504040204" pitchFamily="34" charset="0"/>
              <a:cs typeface="Tahoma" panose="020B0604030504040204" pitchFamily="34" charset="0"/>
            </a:endParaRPr>
          </a:p>
          <a:p>
            <a:pPr>
              <a:defRPr/>
            </a:pPr>
            <a:endParaRPr lang="en-US" sz="2400" b="0" dirty="0">
              <a:latin typeface="Tahoma" panose="020B0604030504040204" pitchFamily="34" charset="0"/>
              <a:ea typeface="Tahoma" panose="020B0604030504040204" pitchFamily="34" charset="0"/>
              <a:cs typeface="Tahoma" panose="020B0604030504040204" pitchFamily="34" charset="0"/>
            </a:endParaRPr>
          </a:p>
          <a:p>
            <a:pPr>
              <a:defRPr/>
            </a:pPr>
            <a:endParaRPr lang="en-US" sz="2400" b="0" dirty="0">
              <a:latin typeface="Tahoma" panose="020B0604030504040204" pitchFamily="34" charset="0"/>
              <a:ea typeface="Tahoma" panose="020B0604030504040204" pitchFamily="34" charset="0"/>
              <a:cs typeface="Tahoma" panose="020B0604030504040204" pitchFamily="34" charset="0"/>
            </a:endParaRPr>
          </a:p>
          <a:p>
            <a:pPr>
              <a:defRPr/>
            </a:pPr>
            <a:endParaRPr lang="en-US" sz="2400" dirty="0">
              <a:latin typeface="Tahoma" panose="020B0604030504040204" pitchFamily="34" charset="0"/>
              <a:ea typeface="Tahoma" panose="020B0604030504040204" pitchFamily="34" charset="0"/>
              <a:cs typeface="Tahoma" panose="020B0604030504040204" pitchFamily="34" charset="0"/>
            </a:endParaRPr>
          </a:p>
          <a:p>
            <a:pPr>
              <a:defRPr/>
            </a:pPr>
            <a:endParaRPr lang="en-US" sz="2400" b="0" dirty="0">
              <a:latin typeface="Tahoma" panose="020B0604030504040204" pitchFamily="34" charset="0"/>
              <a:ea typeface="Tahoma" panose="020B0604030504040204" pitchFamily="34" charset="0"/>
              <a:cs typeface="Tahoma" panose="020B0604030504040204" pitchFamily="34" charset="0"/>
            </a:endParaRPr>
          </a:p>
          <a:p>
            <a:pPr>
              <a:defRPr/>
            </a:pPr>
            <a:r>
              <a:rPr lang="en-US" sz="2400" b="0" dirty="0">
                <a:latin typeface="Tahoma" panose="020B0604030504040204" pitchFamily="34" charset="0"/>
                <a:ea typeface="Tahoma" panose="020B0604030504040204" pitchFamily="34" charset="0"/>
                <a:cs typeface="Tahoma" panose="020B0604030504040204" pitchFamily="34" charset="0"/>
              </a:rPr>
              <a:t>READING OF THEIR STATEMENT OF FAITH:   The Confirmands</a:t>
            </a:r>
          </a:p>
          <a:p>
            <a:pPr>
              <a:defRPr/>
            </a:pPr>
            <a:endParaRPr lang="en-US" sz="2400" b="0" dirty="0">
              <a:latin typeface="Tahoma" panose="020B0604030504040204" pitchFamily="34" charset="0"/>
              <a:ea typeface="Tahoma" panose="020B0604030504040204" pitchFamily="34" charset="0"/>
              <a:cs typeface="Tahoma" panose="020B0604030504040204" pitchFamily="34" charset="0"/>
            </a:endParaRPr>
          </a:p>
          <a:p>
            <a:pPr marL="1943100" indent="-1714500" algn="just">
              <a:defRPr/>
            </a:pPr>
            <a:endParaRPr lang="en-US" sz="2800" b="0" dirty="0">
              <a:latin typeface="Tahoma" panose="020B0604030504040204" pitchFamily="34" charset="0"/>
              <a:ea typeface="Tahoma" panose="020B0604030504040204" pitchFamily="34" charset="0"/>
              <a:cs typeface="Tahoma" panose="020B0604030504040204" pitchFamily="34" charset="0"/>
            </a:endParaRPr>
          </a:p>
        </p:txBody>
      </p:sp>
      <p:graphicFrame>
        <p:nvGraphicFramePr>
          <p:cNvPr id="4" name="Table 3">
            <a:extLst>
              <a:ext uri="{FF2B5EF4-FFF2-40B4-BE49-F238E27FC236}">
                <a16:creationId xmlns:a16="http://schemas.microsoft.com/office/drawing/2014/main" id="{3FB61FF4-3C2A-3F0C-B591-5E9C971526CB}"/>
              </a:ext>
            </a:extLst>
          </p:cNvPr>
          <p:cNvGraphicFramePr>
            <a:graphicFrameLocks noGrp="1"/>
          </p:cNvGraphicFramePr>
          <p:nvPr>
            <p:extLst>
              <p:ext uri="{D42A27DB-BD31-4B8C-83A1-F6EECF244321}">
                <p14:modId xmlns:p14="http://schemas.microsoft.com/office/powerpoint/2010/main" val="3252937399"/>
              </p:ext>
            </p:extLst>
          </p:nvPr>
        </p:nvGraphicFramePr>
        <p:xfrm>
          <a:off x="1409700" y="1295400"/>
          <a:ext cx="6477000" cy="1889760"/>
        </p:xfrm>
        <a:graphic>
          <a:graphicData uri="http://schemas.openxmlformats.org/drawingml/2006/table">
            <a:tbl>
              <a:tblPr firstRow="1" bandRow="1">
                <a:tableStyleId>{5C22544A-7EE6-4342-B048-85BDC9FD1C3A}</a:tableStyleId>
              </a:tblPr>
              <a:tblGrid>
                <a:gridCol w="3810000">
                  <a:extLst>
                    <a:ext uri="{9D8B030D-6E8A-4147-A177-3AD203B41FA5}">
                      <a16:colId xmlns:a16="http://schemas.microsoft.com/office/drawing/2014/main" val="1687193721"/>
                    </a:ext>
                  </a:extLst>
                </a:gridCol>
                <a:gridCol w="2667000">
                  <a:extLst>
                    <a:ext uri="{9D8B030D-6E8A-4147-A177-3AD203B41FA5}">
                      <a16:colId xmlns:a16="http://schemas.microsoft.com/office/drawing/2014/main" val="2055350534"/>
                    </a:ext>
                  </a:extLst>
                </a:gridCol>
              </a:tblGrid>
              <a:tr h="370840">
                <a:tc>
                  <a:txBody>
                    <a:bodyPr/>
                    <a:lstStyle/>
                    <a:p>
                      <a:r>
                        <a:rPr lang="en-US" sz="2800" dirty="0"/>
                        <a:t>CONFIRMAND</a:t>
                      </a:r>
                    </a:p>
                  </a:txBody>
                  <a:tcPr/>
                </a:tc>
                <a:tc>
                  <a:txBody>
                    <a:bodyPr/>
                    <a:lstStyle/>
                    <a:p>
                      <a:r>
                        <a:rPr lang="en-US" sz="2800" dirty="0"/>
                        <a:t>SHEPHERD</a:t>
                      </a:r>
                    </a:p>
                  </a:txBody>
                  <a:tcPr/>
                </a:tc>
                <a:extLst>
                  <a:ext uri="{0D108BD9-81ED-4DB2-BD59-A6C34878D82A}">
                    <a16:rowId xmlns:a16="http://schemas.microsoft.com/office/drawing/2014/main" val="2159386119"/>
                  </a:ext>
                </a:extLst>
              </a:tr>
              <a:tr h="370840">
                <a:tc>
                  <a:txBody>
                    <a:bodyPr/>
                    <a:lstStyle/>
                    <a:p>
                      <a:r>
                        <a:rPr lang="en-US" sz="2800" dirty="0"/>
                        <a:t>Levi Charles Arena</a:t>
                      </a:r>
                    </a:p>
                    <a:p>
                      <a:r>
                        <a:rPr lang="en-US" sz="2800" dirty="0"/>
                        <a:t>Owen Joseph Besser</a:t>
                      </a:r>
                    </a:p>
                    <a:p>
                      <a:r>
                        <a:rPr lang="en-US" sz="2800" dirty="0"/>
                        <a:t>Ryan Burke</a:t>
                      </a:r>
                    </a:p>
                  </a:txBody>
                  <a:tcPr/>
                </a:tc>
                <a:tc>
                  <a:txBody>
                    <a:bodyPr/>
                    <a:lstStyle/>
                    <a:p>
                      <a:r>
                        <a:rPr lang="en-US" sz="2800" dirty="0"/>
                        <a:t>Frank Wilson</a:t>
                      </a:r>
                    </a:p>
                    <a:p>
                      <a:r>
                        <a:rPr lang="en-US" sz="2800" dirty="0"/>
                        <a:t>Gail Weber</a:t>
                      </a:r>
                    </a:p>
                    <a:p>
                      <a:r>
                        <a:rPr lang="en-US" sz="2800" dirty="0"/>
                        <a:t>Don Nicholls</a:t>
                      </a:r>
                    </a:p>
                  </a:txBody>
                  <a:tcPr/>
                </a:tc>
                <a:extLst>
                  <a:ext uri="{0D108BD9-81ED-4DB2-BD59-A6C34878D82A}">
                    <a16:rowId xmlns:a16="http://schemas.microsoft.com/office/drawing/2014/main" val="3654278284"/>
                  </a:ext>
                </a:extLst>
              </a:tr>
            </a:tbl>
          </a:graphicData>
        </a:graphic>
      </p:graphicFrame>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10960F-E0DD-B02D-594A-71F9E7DC3608}"/>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51F3FD69-2FB1-1C43-72B7-7530D61747A8}"/>
              </a:ext>
            </a:extLst>
          </p:cNvPr>
          <p:cNvSpPr/>
          <p:nvPr/>
        </p:nvSpPr>
        <p:spPr>
          <a:xfrm>
            <a:off x="152400" y="442913"/>
            <a:ext cx="8534400" cy="4216539"/>
          </a:xfrm>
          <a:prstGeom prst="rect">
            <a:avLst/>
          </a:prstGeom>
        </p:spPr>
        <p:txBody>
          <a:bodyPr wrap="square">
            <a:spAutoFit/>
          </a:bodyPr>
          <a:lstStyle/>
          <a:p>
            <a:pPr>
              <a:lnSpc>
                <a:spcPct val="200000"/>
              </a:lnSpc>
              <a:defRPr/>
            </a:pPr>
            <a:r>
              <a:rPr lang="en-US" sz="2400" b="0" dirty="0">
                <a:latin typeface="Tahoma" panose="020B0604030504040204" pitchFamily="34" charset="0"/>
                <a:ea typeface="Tahoma" panose="020B0604030504040204" pitchFamily="34" charset="0"/>
                <a:cs typeface="Tahoma" panose="020B0604030504040204" pitchFamily="34" charset="0"/>
              </a:rPr>
              <a:t>THE CONFIRMATION:</a:t>
            </a:r>
          </a:p>
          <a:p>
            <a:pPr marL="744538" indent="-515938" algn="just">
              <a:defRPr/>
            </a:pPr>
            <a:r>
              <a:rPr lang="en-US" sz="2400" dirty="0">
                <a:latin typeface="Tahoma" panose="020B0604030504040204" pitchFamily="34" charset="0"/>
                <a:ea typeface="Tahoma" panose="020B0604030504040204" pitchFamily="34" charset="0"/>
                <a:cs typeface="Tahoma" panose="020B0604030504040204" pitchFamily="34" charset="0"/>
              </a:rPr>
              <a:t>L</a:t>
            </a:r>
            <a:r>
              <a:rPr lang="en-US" sz="2400" b="0" dirty="0">
                <a:latin typeface="Tahoma" panose="020B0604030504040204" pitchFamily="34" charset="0"/>
                <a:ea typeface="Tahoma" panose="020B0604030504040204" pitchFamily="34" charset="0"/>
                <a:cs typeface="Tahoma" panose="020B0604030504040204" pitchFamily="34" charset="0"/>
              </a:rPr>
              <a:t>: 	By professing your faith publicly, you have expressed your intention to grow in the covenant God made with you in your baptism. May the Spirit continue to strengthen and sustain you in the worship and mission of the church.</a:t>
            </a:r>
          </a:p>
          <a:p>
            <a:pPr marL="2062163" indent="-1833563" algn="just">
              <a:defRPr/>
            </a:pPr>
            <a:endParaRPr lang="en-US" sz="3200" b="0" dirty="0">
              <a:latin typeface="Tahoma" panose="020B0604030504040204" pitchFamily="34" charset="0"/>
              <a:ea typeface="Tahoma" panose="020B0604030504040204" pitchFamily="34" charset="0"/>
              <a:cs typeface="Tahoma" panose="020B0604030504040204" pitchFamily="34" charset="0"/>
            </a:endParaRPr>
          </a:p>
          <a:p>
            <a:pPr marL="2062163" indent="-1833563" algn="just">
              <a:defRPr/>
            </a:pPr>
            <a:r>
              <a:rPr lang="en-US" sz="3200" b="1" dirty="0">
                <a:latin typeface="Tahoma" panose="020B0604030504040204" pitchFamily="34" charset="0"/>
                <a:ea typeface="Tahoma" panose="020B0604030504040204" pitchFamily="34" charset="0"/>
                <a:cs typeface="Tahoma" panose="020B0604030504040204" pitchFamily="34" charset="0"/>
              </a:rPr>
              <a:t>P:	</a:t>
            </a:r>
            <a:r>
              <a:rPr lang="en-US" sz="4000" b="1" dirty="0">
                <a:latin typeface="Tahoma" panose="020B0604030504040204" pitchFamily="34" charset="0"/>
                <a:ea typeface="Tahoma" panose="020B0604030504040204" pitchFamily="34" charset="0"/>
                <a:cs typeface="Tahoma" panose="020B0604030504040204" pitchFamily="34" charset="0"/>
              </a:rPr>
              <a:t>Amen. Alleluia!</a:t>
            </a:r>
          </a:p>
          <a:p>
            <a:pPr marL="1943100" indent="-1714500" algn="just">
              <a:defRPr/>
            </a:pPr>
            <a:endParaRPr lang="en-US" sz="2800" b="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88137541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D74BD8E-9F97-E475-09D3-056C1C810547}"/>
              </a:ext>
            </a:extLst>
          </p:cNvPr>
          <p:cNvSpPr/>
          <p:nvPr/>
        </p:nvSpPr>
        <p:spPr>
          <a:xfrm>
            <a:off x="228600" y="0"/>
            <a:ext cx="8686800" cy="6001643"/>
          </a:xfrm>
          <a:prstGeom prst="rect">
            <a:avLst/>
          </a:prstGeom>
        </p:spPr>
        <p:txBody>
          <a:bodyPr wrap="square">
            <a:spAutoFit/>
          </a:bodyPr>
          <a:lstStyle/>
          <a:p>
            <a:pPr>
              <a:lnSpc>
                <a:spcPct val="150000"/>
              </a:lnSpc>
              <a:defRPr/>
            </a:pPr>
            <a:r>
              <a:rPr lang="en-US" sz="2400" b="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PRAYER FOR THE CONFIRMANDS:    Pastor David Harvey</a:t>
            </a:r>
          </a:p>
          <a:p>
            <a:pPr algn="ctr">
              <a:lnSpc>
                <a:spcPct val="150000"/>
              </a:lnSpc>
              <a:defRPr/>
            </a:pPr>
            <a:endParaRPr lang="en-US" sz="2400" b="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algn="ctr">
              <a:lnSpc>
                <a:spcPct val="150000"/>
              </a:lnSpc>
              <a:defRPr/>
            </a:pPr>
            <a:endParaRPr lang="en-US" sz="2400" b="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a:lnSpc>
                <a:spcPct val="150000"/>
              </a:lnSpc>
              <a:defRPr/>
            </a:pPr>
            <a:r>
              <a:rPr lang="en-US" sz="2400" b="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CHARGE TO THE CONFIRMATION CLASS:  </a:t>
            </a:r>
          </a:p>
          <a:p>
            <a:pPr algn="ctr">
              <a:lnSpc>
                <a:spcPct val="150000"/>
              </a:lnSpc>
              <a:defRPr/>
            </a:pPr>
            <a:r>
              <a:rPr lang="en-US" sz="2400" b="0" i="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Ephesians 4: 1–3</a:t>
            </a:r>
          </a:p>
          <a:p>
            <a:pPr algn="ctr">
              <a:lnSpc>
                <a:spcPct val="150000"/>
              </a:lnSpc>
              <a:defRPr/>
            </a:pPr>
            <a:endParaRPr lang="en-US" sz="2400" b="0" i="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algn="just">
              <a:defRPr/>
            </a:pPr>
            <a:r>
              <a:rPr lang="en-US" sz="2400" b="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
            </a:r>
            <a:r>
              <a:rPr lang="en-US" sz="2400" b="0" i="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I, therefore, the prisoner in the Lord, beg you to lead a life worthy of the calling to which you have been called, with all humility and gentleness, with patience, bearing with one another in love, making every effort to maintain the unity of the Spirit in the bond of peace. </a:t>
            </a:r>
          </a:p>
          <a:p>
            <a:pPr algn="just">
              <a:defRPr/>
            </a:pPr>
            <a:endParaRPr lang="en-US" sz="2400" b="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algn="just">
              <a:defRPr/>
            </a:pPr>
            <a:endParaRPr lang="en-US" sz="2400" b="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6">
            <a:extLst>
              <a:ext uri="{FF2B5EF4-FFF2-40B4-BE49-F238E27FC236}">
                <a16:creationId xmlns:a16="http://schemas.microsoft.com/office/drawing/2014/main" id="{8EF1FF12-5DC1-4FF4-9F10-6F883AD9071E}"/>
              </a:ext>
            </a:extLst>
          </p:cNvPr>
          <p:cNvSpPr txBox="1">
            <a:spLocks noChangeArrowheads="1"/>
          </p:cNvSpPr>
          <p:nvPr/>
        </p:nvSpPr>
        <p:spPr bwMode="auto">
          <a:xfrm>
            <a:off x="76199" y="0"/>
            <a:ext cx="8686801" cy="6855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spcBef>
                <a:spcPct val="20000"/>
              </a:spcBef>
              <a:buClr>
                <a:schemeClr val="hlink"/>
              </a:buClr>
              <a:buSzPct val="70000"/>
              <a:buFont typeface="Wingdings" pitchFamily="2" charset="2"/>
              <a:buChar char="n"/>
              <a:tabLst>
                <a:tab pos="1435100" algn="l"/>
              </a:tabLst>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tabLst>
                <a:tab pos="1435100" algn="l"/>
              </a:tabLst>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tabLst>
                <a:tab pos="1435100" algn="l"/>
              </a:tabLst>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tabLst>
                <a:tab pos="1435100" algn="l"/>
              </a:tabLst>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tabLst>
                <a:tab pos="1435100" algn="l"/>
              </a:tabLst>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tabLst>
                <a:tab pos="1435100" algn="l"/>
              </a:tabLst>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tabLst>
                <a:tab pos="1435100" algn="l"/>
              </a:tabLst>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tabLst>
                <a:tab pos="1435100" algn="l"/>
              </a:tabLst>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tabLst>
                <a:tab pos="1435100" algn="l"/>
              </a:tabLst>
              <a:defRPr sz="2000">
                <a:solidFill>
                  <a:schemeClr val="tx1"/>
                </a:solidFill>
                <a:latin typeface="Tahoma" pitchFamily="34" charset="0"/>
                <a:cs typeface="Arial" charset="0"/>
              </a:defRPr>
            </a:lvl9pPr>
          </a:lstStyle>
          <a:p>
            <a:pPr marL="0" indent="0" eaLnBrk="1" hangingPunct="1">
              <a:lnSpc>
                <a:spcPct val="150000"/>
              </a:lnSpc>
              <a:spcBef>
                <a:spcPct val="0"/>
              </a:spcBef>
              <a:buClrTx/>
              <a:buSzTx/>
              <a:buFont typeface="Wingdings" pitchFamily="2" charset="2"/>
              <a:buNone/>
              <a:defRPr/>
            </a:pPr>
            <a:r>
              <a:rPr lang="en-US" altLang="en-US" sz="2400" b="0" dirty="0">
                <a:effectLst>
                  <a:outerShdw blurRad="38100" dist="38100" dir="2700000" algn="tl">
                    <a:srgbClr val="000000">
                      <a:alpha val="43137"/>
                    </a:srgbClr>
                  </a:outerShdw>
                </a:effectLst>
              </a:rPr>
              <a:t>* CALL TO WORSHIP:  </a:t>
            </a:r>
          </a:p>
          <a:p>
            <a:pPr marL="0" indent="0" eaLnBrk="1" hangingPunct="1">
              <a:spcBef>
                <a:spcPct val="0"/>
              </a:spcBef>
              <a:buClrTx/>
              <a:buSzTx/>
              <a:buFont typeface="Wingdings" pitchFamily="2" charset="2"/>
              <a:buNone/>
              <a:defRPr/>
            </a:pPr>
            <a:r>
              <a:rPr lang="en-US" altLang="en-US" sz="1000" b="0" dirty="0">
                <a:effectLst>
                  <a:outerShdw blurRad="38100" dist="38100" dir="2700000" algn="tl">
                    <a:srgbClr val="000000">
                      <a:alpha val="43137"/>
                    </a:srgbClr>
                  </a:outerShdw>
                </a:effectLst>
              </a:rPr>
              <a:t> 	</a:t>
            </a:r>
            <a:endParaRPr lang="en-US" altLang="en-US" sz="1000" b="0" i="1" dirty="0">
              <a:effectLst>
                <a:outerShdw blurRad="38100" dist="38100" dir="2700000" algn="tl">
                  <a:srgbClr val="000000">
                    <a:alpha val="43137"/>
                  </a:srgbClr>
                </a:outerShdw>
              </a:effectLst>
            </a:endParaRPr>
          </a:p>
          <a:p>
            <a:pPr marL="742950" indent="-514350">
              <a:spcBef>
                <a:spcPts val="0"/>
              </a:spcBef>
              <a:spcAft>
                <a:spcPts val="1200"/>
              </a:spcAft>
              <a:buFont typeface="Wingdings" pitchFamily="2" charset="2"/>
              <a:buNone/>
              <a:tabLst/>
              <a:defRPr/>
            </a:pPr>
            <a:r>
              <a:rPr lang="en-US" altLang="en-US" sz="2400" b="0" dirty="0">
                <a:effectLst>
                  <a:outerShdw blurRad="38100" dist="38100" dir="2700000" algn="tl">
                    <a:srgbClr val="000000">
                      <a:alpha val="43137"/>
                    </a:srgbClr>
                  </a:outerShdw>
                </a:effectLst>
              </a:rPr>
              <a:t>L:	</a:t>
            </a:r>
            <a:r>
              <a:rPr lang="en-US" sz="2400" b="0" dirty="0">
                <a:effectLst>
                  <a:outerShdw blurRad="38100" dist="38100" dir="2700000" algn="tl">
                    <a:srgbClr val="000000">
                      <a:alpha val="43137"/>
                    </a:srgbClr>
                  </a:outerShdw>
                </a:effectLst>
              </a:rPr>
              <a:t>The Lord is my Shepherd I shall not want. </a:t>
            </a:r>
          </a:p>
          <a:p>
            <a:pPr marL="914400" indent="-685800" algn="just">
              <a:lnSpc>
                <a:spcPct val="150000"/>
              </a:lnSpc>
              <a:spcBef>
                <a:spcPts val="0"/>
              </a:spcBef>
              <a:spcAft>
                <a:spcPts val="1200"/>
              </a:spcAft>
              <a:buFont typeface="Wingdings" pitchFamily="2" charset="2"/>
              <a:buNone/>
              <a:tabLst/>
              <a:defRPr/>
            </a:pPr>
            <a:r>
              <a:rPr lang="en-US" b="1" dirty="0">
                <a:effectLst>
                  <a:outerShdw blurRad="38100" dist="38100" dir="2700000" algn="tl">
                    <a:srgbClr val="000000">
                      <a:alpha val="43137"/>
                    </a:srgbClr>
                  </a:outerShdw>
                </a:effectLst>
              </a:rPr>
              <a:t>P:	The Lord maketh me to lie down in green pastures; the Lord leadeth me beside the still waters.</a:t>
            </a:r>
          </a:p>
          <a:p>
            <a:pPr marL="742950" indent="-514350">
              <a:spcBef>
                <a:spcPts val="0"/>
              </a:spcBef>
              <a:spcAft>
                <a:spcPts val="1200"/>
              </a:spcAft>
              <a:buFont typeface="Wingdings" pitchFamily="2" charset="2"/>
              <a:buNone/>
              <a:tabLst/>
              <a:defRPr/>
            </a:pPr>
            <a:r>
              <a:rPr lang="en-US" sz="2400" b="0" dirty="0">
                <a:effectLst>
                  <a:outerShdw blurRad="38100" dist="38100" dir="2700000" algn="tl">
                    <a:srgbClr val="000000">
                      <a:alpha val="43137"/>
                    </a:srgbClr>
                  </a:outerShdw>
                </a:effectLst>
              </a:rPr>
              <a:t>L:	The Lord restoreth my soul; the Lord leadeth me in the paths of righteousness for his name’s sake.</a:t>
            </a:r>
          </a:p>
          <a:p>
            <a:pPr marL="914400" indent="-685800">
              <a:lnSpc>
                <a:spcPct val="150000"/>
              </a:lnSpc>
              <a:spcBef>
                <a:spcPts val="0"/>
              </a:spcBef>
              <a:spcAft>
                <a:spcPts val="1200"/>
              </a:spcAft>
              <a:buFont typeface="Wingdings" pitchFamily="2" charset="2"/>
              <a:buNone/>
              <a:tabLst/>
              <a:defRPr/>
            </a:pPr>
            <a:r>
              <a:rPr lang="en-US" b="1" dirty="0">
                <a:effectLst>
                  <a:outerShdw blurRad="38100" dist="38100" dir="2700000" algn="tl">
                    <a:srgbClr val="000000">
                      <a:alpha val="43137"/>
                    </a:srgbClr>
                  </a:outerShdw>
                </a:effectLst>
              </a:rPr>
              <a:t>P:	Yea, though I walk through the valley of the shadow of death,</a:t>
            </a:r>
            <a:endParaRPr lang="en-US" sz="2400" dirty="0">
              <a:effectLst>
                <a:outerShdw blurRad="38100" dist="38100" dir="2700000" algn="tl">
                  <a:srgbClr val="000000">
                    <a:alpha val="43137"/>
                  </a:srgbClr>
                </a:outerShdw>
              </a:effectLst>
            </a:endParaRPr>
          </a:p>
          <a:p>
            <a:pPr marL="914400" indent="-685800" algn="r">
              <a:lnSpc>
                <a:spcPct val="150000"/>
              </a:lnSpc>
              <a:spcBef>
                <a:spcPts val="0"/>
              </a:spcBef>
              <a:spcAft>
                <a:spcPts val="1200"/>
              </a:spcAft>
              <a:buFont typeface="Wingdings" pitchFamily="2" charset="2"/>
              <a:buNone/>
              <a:tabLst/>
              <a:defRPr/>
            </a:pPr>
            <a:r>
              <a:rPr lang="en-US" b="1" dirty="0">
                <a:effectLst>
                  <a:outerShdw blurRad="38100" dist="38100" dir="2700000" algn="tl">
                    <a:srgbClr val="000000">
                      <a:alpha val="43137"/>
                    </a:srgbClr>
                  </a:outerShdw>
                </a:effectLst>
              </a:rPr>
              <a:t>. . .</a:t>
            </a:r>
            <a:endParaRPr lang="en-US" sz="4000" b="1" dirty="0">
              <a:effectLst>
                <a:outerShdw blurRad="38100" dist="38100" dir="2700000" algn="tl">
                  <a:srgbClr val="000000">
                    <a:alpha val="43137"/>
                  </a:srgbClr>
                </a:outerShdw>
              </a:effectLst>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33AAD9B-D2D8-941F-CFBD-B9080B19B02D}"/>
              </a:ext>
            </a:extLst>
          </p:cNvPr>
          <p:cNvSpPr/>
          <p:nvPr/>
        </p:nvSpPr>
        <p:spPr>
          <a:xfrm>
            <a:off x="0" y="0"/>
            <a:ext cx="8915400" cy="5389039"/>
          </a:xfrm>
          <a:prstGeom prst="rect">
            <a:avLst/>
          </a:prstGeom>
        </p:spPr>
        <p:txBody>
          <a:bodyPr wrap="square">
            <a:spAutoFit/>
          </a:bodyPr>
          <a:lstStyle/>
          <a:p>
            <a:pPr algn="just">
              <a:lnSpc>
                <a:spcPct val="150000"/>
              </a:lnSpc>
              <a:defRPr/>
            </a:pPr>
            <a:r>
              <a:rPr lang="en-US" sz="2400" b="0" dirty="0">
                <a:latin typeface="Tahoma" panose="020B0604030504040204" pitchFamily="34" charset="0"/>
                <a:ea typeface="Tahoma" panose="020B0604030504040204" pitchFamily="34" charset="0"/>
                <a:cs typeface="Tahoma" panose="020B0604030504040204" pitchFamily="34" charset="0"/>
              </a:rPr>
              <a:t>THE WELCOME:	</a:t>
            </a:r>
          </a:p>
          <a:p>
            <a:pPr marL="690563" indent="-403225" algn="just">
              <a:defRPr/>
            </a:pPr>
            <a:r>
              <a:rPr lang="en-US" sz="2400" b="0" dirty="0">
                <a:latin typeface="Tahoma" panose="020B0604030504040204" pitchFamily="34" charset="0"/>
                <a:ea typeface="Tahoma" panose="020B0604030504040204" pitchFamily="34" charset="0"/>
                <a:cs typeface="Tahoma" panose="020B0604030504040204" pitchFamily="34" charset="0"/>
              </a:rPr>
              <a:t>L.	Levi, Owen, and Ryan in your baptism . . . please stand and affirm your commitment to these children of God.</a:t>
            </a:r>
          </a:p>
          <a:p>
            <a:pPr marL="1714500" indent="-1714500" algn="just">
              <a:defRPr/>
            </a:pPr>
            <a:endParaRPr lang="en-US" sz="2600" b="0" dirty="0">
              <a:cs typeface="Arial" charset="0"/>
            </a:endParaRPr>
          </a:p>
          <a:p>
            <a:pPr marL="1084263" indent="-1084263" algn="just">
              <a:lnSpc>
                <a:spcPct val="150000"/>
              </a:lnSpc>
              <a:defRPr/>
            </a:pPr>
            <a:r>
              <a:rPr lang="en-US" sz="3200" b="1" dirty="0">
                <a:latin typeface="Tahoma" panose="020B0604030504040204" pitchFamily="34" charset="0"/>
                <a:ea typeface="Tahoma" panose="020B0604030504040204" pitchFamily="34" charset="0"/>
                <a:cs typeface="Tahoma" panose="020B0604030504040204" pitchFamily="34" charset="0"/>
              </a:rPr>
              <a:t>* P:	With joy and thanksgiving, we welcome and confirm Levi, Owen, and Ryan as ambassadors of the gospel at First Presbyterian Church, Blairstown, New Jersey. . . .</a:t>
            </a:r>
            <a:endParaRPr lang="en-US" sz="2400" b="0" dirty="0">
              <a:cs typeface="Arial"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32F612-C11C-C73B-0AC3-6E018F07CE96}"/>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714EC64F-8F4E-AC93-9B38-54C598D7A53B}"/>
              </a:ext>
            </a:extLst>
          </p:cNvPr>
          <p:cNvSpPr/>
          <p:nvPr/>
        </p:nvSpPr>
        <p:spPr>
          <a:xfrm>
            <a:off x="457200" y="609600"/>
            <a:ext cx="8229600" cy="2957605"/>
          </a:xfrm>
          <a:prstGeom prst="rect">
            <a:avLst/>
          </a:prstGeom>
        </p:spPr>
        <p:txBody>
          <a:bodyPr wrap="square">
            <a:spAutoFit/>
          </a:bodyPr>
          <a:lstStyle/>
          <a:p>
            <a:pPr algn="just">
              <a:lnSpc>
                <a:spcPct val="150000"/>
              </a:lnSpc>
              <a:defRPr/>
            </a:pPr>
            <a:r>
              <a:rPr lang="en-US" sz="3200" b="1" dirty="0">
                <a:latin typeface="Tahoma" panose="020B0604030504040204" pitchFamily="34" charset="0"/>
                <a:ea typeface="Tahoma" panose="020B0604030504040204" pitchFamily="34" charset="0"/>
                <a:cs typeface="Tahoma" panose="020B0604030504040204" pitchFamily="34" charset="0"/>
              </a:rPr>
              <a:t>We promise to love, encourage, care and share the good news of the gospel with them that they may learn to live the truth of Christ’s love.  Amen.</a:t>
            </a:r>
            <a:endParaRPr lang="en-US" sz="2400" b="0" dirty="0">
              <a:cs typeface="Arial" charset="0"/>
            </a:endParaRPr>
          </a:p>
        </p:txBody>
      </p:sp>
    </p:spTree>
    <p:extLst>
      <p:ext uri="{BB962C8B-B14F-4D97-AF65-F5344CB8AC3E}">
        <p14:creationId xmlns:p14="http://schemas.microsoft.com/office/powerpoint/2010/main" val="184961375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4">
            <a:extLst>
              <a:ext uri="{FF2B5EF4-FFF2-40B4-BE49-F238E27FC236}">
                <a16:creationId xmlns:a16="http://schemas.microsoft.com/office/drawing/2014/main" id="{422BB896-85F9-5A1C-49A3-A9866BCAC4C4}"/>
              </a:ext>
            </a:extLst>
          </p:cNvPr>
          <p:cNvSpPr txBox="1">
            <a:spLocks noChangeArrowheads="1"/>
          </p:cNvSpPr>
          <p:nvPr/>
        </p:nvSpPr>
        <p:spPr bwMode="auto">
          <a:xfrm>
            <a:off x="-76200" y="0"/>
            <a:ext cx="9220200" cy="6986528"/>
          </a:xfrm>
          <a:prstGeom prst="rect">
            <a:avLst/>
          </a:prstGeom>
          <a:noFill/>
          <a:ln>
            <a:noFill/>
          </a:ln>
          <a:effectLst/>
        </p:spPr>
        <p:txBody>
          <a:bodyPr>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eaLnBrk="1" hangingPunct="1">
              <a:spcBef>
                <a:spcPct val="0"/>
              </a:spcBef>
              <a:buClrTx/>
              <a:buSzTx/>
              <a:buFontTx/>
              <a:buNone/>
              <a:defRPr/>
            </a:pPr>
            <a:r>
              <a:rPr lang="en-US" altLang="en-US" sz="2000" b="0" dirty="0">
                <a:effectLst>
                  <a:outerShdw blurRad="38100" dist="38100" dir="2700000" algn="tl">
                    <a:srgbClr val="000000">
                      <a:alpha val="43137"/>
                    </a:srgbClr>
                  </a:outerShdw>
                </a:effectLst>
              </a:rPr>
              <a:t>* HYMN OF CONFIRMATION:  </a:t>
            </a:r>
            <a:r>
              <a:rPr lang="en-US" altLang="en-US" sz="2200" b="0" i="1" dirty="0">
                <a:effectLst>
                  <a:outerShdw blurRad="38100" dist="38100" dir="2700000" algn="tl">
                    <a:srgbClr val="000000">
                      <a:alpha val="43137"/>
                    </a:srgbClr>
                  </a:outerShdw>
                </a:effectLst>
              </a:rPr>
              <a:t>For Everyone Born, vv. 1, 3–5   </a:t>
            </a:r>
            <a:r>
              <a:rPr lang="en-US" altLang="en-US" sz="2000" b="0" i="1" dirty="0">
                <a:effectLst>
                  <a:outerShdw blurRad="38100" dist="38100" dir="2700000" algn="tl">
                    <a:srgbClr val="000000">
                      <a:alpha val="43137"/>
                    </a:srgbClr>
                  </a:outerShdw>
                </a:effectLst>
              </a:rPr>
              <a:t>No. 769, GTG</a:t>
            </a:r>
          </a:p>
          <a:p>
            <a:pPr eaLnBrk="1" hangingPunct="1">
              <a:spcBef>
                <a:spcPct val="0"/>
              </a:spcBef>
              <a:buClrTx/>
              <a:buSzTx/>
              <a:buFontTx/>
              <a:buNone/>
              <a:defRPr/>
            </a:pPr>
            <a:endParaRPr lang="en-US" altLang="en-US" sz="1000" b="0" i="1" dirty="0">
              <a:effectLst>
                <a:outerShdw blurRad="38100" dist="38100" dir="2700000" algn="tl">
                  <a:srgbClr val="000000">
                    <a:alpha val="43137"/>
                  </a:srgbClr>
                </a:outerShdw>
              </a:effectLst>
            </a:endParaRP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For everyone born, a place at the table, </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for everyone born, clean water and bread,</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a shelter, a space, a safe place for growing, </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for everyone born, a star overhead,</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and God will delight when we are creators of justice and joy, compassion and peace: </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yes, God will delight when we are creators of justice, . . . justice and joy!</a:t>
            </a:r>
          </a:p>
          <a:p>
            <a:pPr algn="r" eaLnBrk="1" hangingPunct="1">
              <a:spcBef>
                <a:spcPct val="0"/>
              </a:spcBef>
              <a:buClrTx/>
              <a:buSzTx/>
              <a:buFontTx/>
              <a:buNone/>
              <a:defRPr/>
            </a:pPr>
            <a:r>
              <a:rPr lang="en-US" altLang="en-US" b="1" i="1" dirty="0">
                <a:effectLst>
                  <a:outerShdw blurRad="38100" dist="38100" dir="2700000" algn="tl">
                    <a:srgbClr val="000000">
                      <a:alpha val="43137"/>
                    </a:srgbClr>
                  </a:outerShdw>
                </a:effectLst>
              </a:rPr>
              <a:t>. . .</a:t>
            </a:r>
            <a:endParaRPr lang="en-US" altLang="en-US" sz="2800" b="1" i="1" dirty="0">
              <a:effectLst>
                <a:outerShdw blurRad="38100" dist="38100" dir="2700000" algn="tl">
                  <a:srgbClr val="000000">
                    <a:alpha val="43137"/>
                  </a:srgbClr>
                </a:outerShdw>
              </a:effectLst>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4">
            <a:extLst>
              <a:ext uri="{FF2B5EF4-FFF2-40B4-BE49-F238E27FC236}">
                <a16:creationId xmlns:a16="http://schemas.microsoft.com/office/drawing/2014/main" id="{B77D12CE-F314-65D2-5945-DAADE93584F3}"/>
              </a:ext>
            </a:extLst>
          </p:cNvPr>
          <p:cNvSpPr txBox="1">
            <a:spLocks noChangeArrowheads="1"/>
          </p:cNvSpPr>
          <p:nvPr/>
        </p:nvSpPr>
        <p:spPr bwMode="auto">
          <a:xfrm>
            <a:off x="-76200" y="0"/>
            <a:ext cx="9220200" cy="6971139"/>
          </a:xfrm>
          <a:prstGeom prst="rect">
            <a:avLst/>
          </a:prstGeom>
          <a:noFill/>
          <a:ln>
            <a:noFill/>
          </a:ln>
          <a:effectLst/>
        </p:spPr>
        <p:txBody>
          <a:bodyPr>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For young and for old, a place at the table, </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a voice to be heard, a part in the song, </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the hands of a child in hands that are wrinkled, for young and for old, the right to belong, and God will delight when we are creators of justice and joy, compassion and peace: yes, God will delight when we are creators of justice, . . . justice and joy!</a:t>
            </a:r>
          </a:p>
          <a:p>
            <a:pPr algn="ctr" eaLnBrk="1" hangingPunct="1">
              <a:lnSpc>
                <a:spcPct val="150000"/>
              </a:lnSpc>
              <a:spcBef>
                <a:spcPct val="0"/>
              </a:spcBef>
              <a:buClrTx/>
              <a:buSzTx/>
              <a:buFontTx/>
              <a:buNone/>
              <a:defRPr/>
            </a:pPr>
            <a:endParaRPr lang="en-US" altLang="en-US" sz="1000" i="1" dirty="0">
              <a:effectLst>
                <a:outerShdw blurRad="38100" dist="38100" dir="2700000" algn="tl">
                  <a:srgbClr val="000000">
                    <a:alpha val="43137"/>
                  </a:srgbClr>
                </a:outerShdw>
              </a:effectLst>
            </a:endParaRPr>
          </a:p>
          <a:p>
            <a:pPr algn="ctr" eaLnBrk="1" hangingPunct="1">
              <a:spcBef>
                <a:spcPct val="0"/>
              </a:spcBef>
              <a:buClrTx/>
              <a:buSzTx/>
              <a:buFontTx/>
              <a:buNone/>
              <a:defRPr/>
            </a:pPr>
            <a:endParaRPr lang="en-US" altLang="en-US" sz="1000" i="1" dirty="0">
              <a:effectLst>
                <a:outerShdw blurRad="38100" dist="38100" dir="2700000" algn="tl">
                  <a:srgbClr val="000000">
                    <a:alpha val="43137"/>
                  </a:srgbClr>
                </a:outerShdw>
              </a:effectLst>
            </a:endParaRPr>
          </a:p>
          <a:p>
            <a:pPr algn="r" eaLnBrk="1" hangingPunct="1">
              <a:spcBef>
                <a:spcPct val="0"/>
              </a:spcBef>
              <a:buClrTx/>
              <a:buSzTx/>
              <a:buFontTx/>
              <a:buNone/>
              <a:defRPr/>
            </a:pPr>
            <a:r>
              <a:rPr lang="en-US" altLang="en-US" b="1" i="1" dirty="0">
                <a:effectLst>
                  <a:outerShdw blurRad="38100" dist="38100" dir="2700000" algn="tl">
                    <a:srgbClr val="000000">
                      <a:alpha val="43137"/>
                    </a:srgbClr>
                  </a:outerShdw>
                </a:effectLst>
              </a:rPr>
              <a:t>. . .</a:t>
            </a:r>
            <a:endParaRPr lang="en-US" altLang="en-US" sz="2800" b="1" i="1" dirty="0">
              <a:effectLst>
                <a:outerShdw blurRad="38100" dist="38100" dir="2700000" algn="tl">
                  <a:srgbClr val="000000">
                    <a:alpha val="43137"/>
                  </a:srgbClr>
                </a:outerShdw>
              </a:effectLst>
            </a:endParaRPr>
          </a:p>
          <a:p>
            <a:pPr algn="ctr" eaLnBrk="1" hangingPunct="1">
              <a:spcBef>
                <a:spcPct val="0"/>
              </a:spcBef>
              <a:buClrTx/>
              <a:buSzTx/>
              <a:buFontTx/>
              <a:buNone/>
              <a:defRPr/>
            </a:pPr>
            <a:endParaRPr lang="en-US" altLang="en-US" sz="1000" i="1" dirty="0">
              <a:effectLst>
                <a:outerShdw blurRad="38100" dist="38100" dir="2700000" algn="tl">
                  <a:srgbClr val="000000">
                    <a:alpha val="43137"/>
                  </a:srgbClr>
                </a:outerShdw>
              </a:effectLst>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4">
            <a:extLst>
              <a:ext uri="{FF2B5EF4-FFF2-40B4-BE49-F238E27FC236}">
                <a16:creationId xmlns:a16="http://schemas.microsoft.com/office/drawing/2014/main" id="{E072753B-59E6-9F6B-793C-2787E0961201}"/>
              </a:ext>
            </a:extLst>
          </p:cNvPr>
          <p:cNvSpPr txBox="1">
            <a:spLocks noChangeArrowheads="1"/>
          </p:cNvSpPr>
          <p:nvPr/>
        </p:nvSpPr>
        <p:spPr bwMode="auto">
          <a:xfrm>
            <a:off x="-76200" y="0"/>
            <a:ext cx="9220200" cy="6714017"/>
          </a:xfrm>
          <a:prstGeom prst="rect">
            <a:avLst/>
          </a:prstGeom>
          <a:noFill/>
          <a:ln>
            <a:noFill/>
          </a:ln>
          <a:effectLst/>
        </p:spPr>
        <p:txBody>
          <a:bodyPr>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ctr" eaLnBrk="1" hangingPunct="1">
              <a:spcBef>
                <a:spcPct val="0"/>
              </a:spcBef>
              <a:buClrTx/>
              <a:buSzTx/>
              <a:buFontTx/>
              <a:buNone/>
              <a:defRPr/>
            </a:pPr>
            <a:endParaRPr lang="en-US" altLang="en-US" sz="1000" i="1" dirty="0">
              <a:effectLst>
                <a:outerShdw blurRad="38100" dist="38100" dir="2700000" algn="tl">
                  <a:srgbClr val="000000">
                    <a:alpha val="43137"/>
                  </a:srgbClr>
                </a:outerShdw>
              </a:effectLst>
            </a:endParaRP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For just and unjust, a place at the table,</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abuser, abused, with need to forgive,</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in anger, in hurt, a mindset of mercy,</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for just and unjust, a new way to live,</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and God will delight when we are creators of justice and joy, compassion and peace: </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yes, God will delight when we are creators of justice, . . . justice and joy!</a:t>
            </a:r>
          </a:p>
          <a:p>
            <a:pPr algn="r" eaLnBrk="1" hangingPunct="1">
              <a:lnSpc>
                <a:spcPct val="150000"/>
              </a:lnSpc>
              <a:spcBef>
                <a:spcPct val="0"/>
              </a:spcBef>
              <a:buClrTx/>
              <a:buSzTx/>
              <a:buFont typeface="Wingdings" pitchFamily="2" charset="2"/>
              <a:buNone/>
              <a:defRPr/>
            </a:pPr>
            <a:r>
              <a:rPr lang="en-US" altLang="en-US" sz="2800" b="1" i="1" dirty="0">
                <a:effectLst>
                  <a:outerShdw blurRad="38100" dist="38100" dir="2700000" algn="tl">
                    <a:srgbClr val="000000">
                      <a:alpha val="43137"/>
                    </a:srgbClr>
                  </a:outerShdw>
                </a:effectLst>
              </a:rPr>
              <a:t>. . .</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4">
            <a:extLst>
              <a:ext uri="{FF2B5EF4-FFF2-40B4-BE49-F238E27FC236}">
                <a16:creationId xmlns:a16="http://schemas.microsoft.com/office/drawing/2014/main" id="{10EC3652-6654-0799-1AA0-293DAA8324F4}"/>
              </a:ext>
            </a:extLst>
          </p:cNvPr>
          <p:cNvSpPr txBox="1">
            <a:spLocks noChangeArrowheads="1"/>
          </p:cNvSpPr>
          <p:nvPr/>
        </p:nvSpPr>
        <p:spPr bwMode="auto">
          <a:xfrm>
            <a:off x="-76200" y="0"/>
            <a:ext cx="9220200" cy="6939785"/>
          </a:xfrm>
          <a:prstGeom prst="rect">
            <a:avLst/>
          </a:prstGeom>
          <a:noFill/>
          <a:ln>
            <a:noFill/>
          </a:ln>
          <a:effectLst/>
        </p:spPr>
        <p:txBody>
          <a:bodyPr>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For everyone born, a place at the table, </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to live without fear, and simply to be,</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to work, to speak out</a:t>
            </a:r>
            <a:r>
              <a:rPr lang="en-US" altLang="en-US" b="1" i="1">
                <a:effectLst>
                  <a:outerShdw blurRad="38100" dist="38100" dir="2700000" algn="tl">
                    <a:srgbClr val="000000">
                      <a:alpha val="43137"/>
                    </a:srgbClr>
                  </a:outerShdw>
                </a:effectLst>
              </a:rPr>
              <a:t>, </a:t>
            </a:r>
          </a:p>
          <a:p>
            <a:pPr algn="ctr" eaLnBrk="1" hangingPunct="1">
              <a:lnSpc>
                <a:spcPct val="150000"/>
              </a:lnSpc>
              <a:spcBef>
                <a:spcPct val="0"/>
              </a:spcBef>
              <a:buClrTx/>
              <a:buSzTx/>
              <a:buFontTx/>
              <a:buNone/>
              <a:defRPr/>
            </a:pPr>
            <a:r>
              <a:rPr lang="en-US" altLang="en-US" b="1" i="1">
                <a:effectLst>
                  <a:outerShdw blurRad="38100" dist="38100" dir="2700000" algn="tl">
                    <a:srgbClr val="000000">
                      <a:alpha val="43137"/>
                    </a:srgbClr>
                  </a:outerShdw>
                </a:effectLst>
              </a:rPr>
              <a:t>to </a:t>
            </a:r>
            <a:r>
              <a:rPr lang="en-US" altLang="en-US" b="1" i="1" dirty="0">
                <a:effectLst>
                  <a:outerShdw blurRad="38100" dist="38100" dir="2700000" algn="tl">
                    <a:srgbClr val="000000">
                      <a:alpha val="43137"/>
                    </a:srgbClr>
                  </a:outerShdw>
                </a:effectLst>
              </a:rPr>
              <a:t>witness and worship, </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for everyone born, the right to be free, </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and God will delight when we are creators of justice and joy, compassion and peace: </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yes, God will delight when we are creators of justice, . . . justice and joy!</a:t>
            </a:r>
          </a:p>
          <a:p>
            <a:pPr algn="ctr" eaLnBrk="1" hangingPunct="1">
              <a:lnSpc>
                <a:spcPct val="150000"/>
              </a:lnSpc>
              <a:spcBef>
                <a:spcPct val="0"/>
              </a:spcBef>
              <a:buClrTx/>
              <a:buSzTx/>
              <a:buFontTx/>
              <a:buNone/>
              <a:defRPr/>
            </a:pPr>
            <a:endParaRPr lang="en-US" altLang="en-US" sz="1000" i="1" dirty="0">
              <a:effectLst>
                <a:outerShdw blurRad="38100" dist="38100" dir="2700000" algn="tl">
                  <a:srgbClr val="000000">
                    <a:alpha val="43137"/>
                  </a:srgbClr>
                </a:outerShdw>
              </a:effectLst>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Box 2">
            <a:extLst>
              <a:ext uri="{FF2B5EF4-FFF2-40B4-BE49-F238E27FC236}">
                <a16:creationId xmlns:a16="http://schemas.microsoft.com/office/drawing/2014/main" id="{794A8627-BF5A-E334-82F8-9BD881412D60}"/>
              </a:ext>
            </a:extLst>
          </p:cNvPr>
          <p:cNvSpPr txBox="1">
            <a:spLocks noChangeArrowheads="1"/>
          </p:cNvSpPr>
          <p:nvPr/>
        </p:nvSpPr>
        <p:spPr bwMode="auto">
          <a:xfrm>
            <a:off x="304800" y="0"/>
            <a:ext cx="8534400" cy="659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ctr">
              <a:buFont typeface="Wingdings" pitchFamily="2" charset="2"/>
              <a:buNone/>
              <a:defRPr/>
            </a:pPr>
            <a:r>
              <a:rPr lang="en-US" altLang="en-US" sz="2800" b="0" dirty="0">
                <a:effectLst>
                  <a:outerShdw blurRad="38100" dist="38100" dir="2700000" algn="tl">
                    <a:srgbClr val="000000">
                      <a:alpha val="43137"/>
                    </a:srgbClr>
                  </a:outerShdw>
                </a:effectLst>
              </a:rPr>
              <a:t>PRAYER OF THANKSGIVING, OF THE PEOPLE, &amp; THE LORD’S PRAYER</a:t>
            </a:r>
          </a:p>
          <a:p>
            <a:pPr algn="ctr">
              <a:buFont typeface="Wingdings" pitchFamily="2" charset="2"/>
              <a:buNone/>
              <a:defRPr/>
            </a:pPr>
            <a:r>
              <a:rPr lang="en-US" altLang="en-US" sz="2800" b="0" dirty="0">
                <a:effectLst>
                  <a:outerShdw blurRad="38100" dist="38100" dir="2700000" algn="tl">
                    <a:srgbClr val="000000">
                      <a:alpha val="43137"/>
                    </a:srgbClr>
                  </a:outerShdw>
                </a:effectLst>
              </a:rPr>
              <a:t> </a:t>
            </a:r>
            <a:endParaRPr lang="en-US" altLang="en-US" sz="2800" dirty="0">
              <a:effectLst>
                <a:outerShdw blurRad="38100" dist="38100" dir="2700000" algn="tl">
                  <a:srgbClr val="000000">
                    <a:alpha val="43137"/>
                  </a:srgbClr>
                </a:outerShdw>
              </a:effectLst>
            </a:endParaRPr>
          </a:p>
          <a:p>
            <a:pPr algn="ctr">
              <a:spcBef>
                <a:spcPct val="0"/>
              </a:spcBef>
              <a:spcAft>
                <a:spcPts val="300"/>
              </a:spcAft>
              <a:buClrTx/>
              <a:buSzTx/>
              <a:buFontTx/>
              <a:buNone/>
              <a:defRPr/>
            </a:pPr>
            <a:r>
              <a:rPr lang="en-US" altLang="en-US" sz="2800" b="1" dirty="0">
                <a:effectLst>
                  <a:outerShdw blurRad="38100" dist="38100" dir="2700000" algn="tl">
                    <a:srgbClr val="000000">
                      <a:alpha val="43137"/>
                    </a:srgbClr>
                  </a:outerShdw>
                </a:effectLst>
              </a:rPr>
              <a:t>Our Father who art in heaven,</a:t>
            </a:r>
          </a:p>
          <a:p>
            <a:pPr algn="ctr">
              <a:spcBef>
                <a:spcPct val="0"/>
              </a:spcBef>
              <a:spcAft>
                <a:spcPts val="300"/>
              </a:spcAft>
              <a:buClrTx/>
              <a:buSzTx/>
              <a:buFontTx/>
              <a:buNone/>
              <a:defRPr/>
            </a:pPr>
            <a:r>
              <a:rPr lang="en-US" altLang="en-US" sz="2800" b="1" dirty="0">
                <a:effectLst>
                  <a:outerShdw blurRad="38100" dist="38100" dir="2700000" algn="tl">
                    <a:srgbClr val="000000">
                      <a:alpha val="43137"/>
                    </a:srgbClr>
                  </a:outerShdw>
                </a:effectLst>
              </a:rPr>
              <a:t>Hallowed be thy name. </a:t>
            </a:r>
          </a:p>
          <a:p>
            <a:pPr algn="ctr">
              <a:spcBef>
                <a:spcPct val="0"/>
              </a:spcBef>
              <a:spcAft>
                <a:spcPts val="300"/>
              </a:spcAft>
              <a:buClrTx/>
              <a:buSzTx/>
              <a:buFontTx/>
              <a:buNone/>
              <a:defRPr/>
            </a:pPr>
            <a:r>
              <a:rPr lang="en-US" altLang="en-US" sz="2800" b="1" dirty="0">
                <a:effectLst>
                  <a:outerShdw blurRad="38100" dist="38100" dir="2700000" algn="tl">
                    <a:srgbClr val="000000">
                      <a:alpha val="43137"/>
                    </a:srgbClr>
                  </a:outerShdw>
                </a:effectLst>
              </a:rPr>
              <a:t>Thy kingdom come, thy will be done; </a:t>
            </a:r>
          </a:p>
          <a:p>
            <a:pPr algn="ctr">
              <a:spcBef>
                <a:spcPct val="0"/>
              </a:spcBef>
              <a:spcAft>
                <a:spcPts val="300"/>
              </a:spcAft>
              <a:buClrTx/>
              <a:buSzTx/>
              <a:buFontTx/>
              <a:buNone/>
              <a:defRPr/>
            </a:pPr>
            <a:r>
              <a:rPr lang="en-US" altLang="en-US" sz="2800" b="1" dirty="0">
                <a:effectLst>
                  <a:outerShdw blurRad="38100" dist="38100" dir="2700000" algn="tl">
                    <a:srgbClr val="000000">
                      <a:alpha val="43137"/>
                    </a:srgbClr>
                  </a:outerShdw>
                </a:effectLst>
              </a:rPr>
              <a:t>On earth as it is in heaven.</a:t>
            </a:r>
          </a:p>
          <a:p>
            <a:pPr algn="ctr">
              <a:spcBef>
                <a:spcPct val="0"/>
              </a:spcBef>
              <a:spcAft>
                <a:spcPts val="300"/>
              </a:spcAft>
              <a:buClrTx/>
              <a:buSzTx/>
              <a:buFontTx/>
              <a:buNone/>
              <a:defRPr/>
            </a:pPr>
            <a:r>
              <a:rPr lang="en-US" altLang="en-US" sz="2800" b="1" dirty="0">
                <a:effectLst>
                  <a:outerShdw blurRad="38100" dist="38100" dir="2700000" algn="tl">
                    <a:srgbClr val="000000">
                      <a:alpha val="43137"/>
                    </a:srgbClr>
                  </a:outerShdw>
                </a:effectLst>
              </a:rPr>
              <a:t>Give us this day our daily bread; </a:t>
            </a:r>
          </a:p>
          <a:p>
            <a:pPr algn="ctr">
              <a:spcBef>
                <a:spcPct val="0"/>
              </a:spcBef>
              <a:spcAft>
                <a:spcPts val="300"/>
              </a:spcAft>
              <a:buClrTx/>
              <a:buSzTx/>
              <a:buFontTx/>
              <a:buNone/>
              <a:defRPr/>
            </a:pPr>
            <a:r>
              <a:rPr lang="en-US" altLang="en-US" sz="2800" b="1" dirty="0">
                <a:effectLst>
                  <a:outerShdw blurRad="38100" dist="38100" dir="2700000" algn="tl">
                    <a:srgbClr val="000000">
                      <a:alpha val="43137"/>
                    </a:srgbClr>
                  </a:outerShdw>
                </a:effectLst>
              </a:rPr>
              <a:t>And forgive us our debts, </a:t>
            </a:r>
          </a:p>
          <a:p>
            <a:pPr algn="ctr">
              <a:spcBef>
                <a:spcPct val="0"/>
              </a:spcBef>
              <a:spcAft>
                <a:spcPts val="300"/>
              </a:spcAft>
              <a:buClrTx/>
              <a:buSzTx/>
              <a:buFontTx/>
              <a:buNone/>
              <a:defRPr/>
            </a:pPr>
            <a:r>
              <a:rPr lang="en-US" altLang="en-US" sz="2800" b="1" dirty="0">
                <a:effectLst>
                  <a:outerShdw blurRad="38100" dist="38100" dir="2700000" algn="tl">
                    <a:srgbClr val="000000">
                      <a:alpha val="43137"/>
                    </a:srgbClr>
                  </a:outerShdw>
                </a:effectLst>
              </a:rPr>
              <a:t>As we forgive our debtors; </a:t>
            </a:r>
          </a:p>
          <a:p>
            <a:pPr algn="ctr">
              <a:spcBef>
                <a:spcPct val="0"/>
              </a:spcBef>
              <a:spcAft>
                <a:spcPts val="300"/>
              </a:spcAft>
              <a:buClrTx/>
              <a:buSzTx/>
              <a:buFontTx/>
              <a:buNone/>
              <a:defRPr/>
            </a:pPr>
            <a:r>
              <a:rPr lang="en-US" altLang="en-US" sz="2800" b="1" dirty="0">
                <a:effectLst>
                  <a:outerShdw blurRad="38100" dist="38100" dir="2700000" algn="tl">
                    <a:srgbClr val="000000">
                      <a:alpha val="43137"/>
                    </a:srgbClr>
                  </a:outerShdw>
                </a:effectLst>
              </a:rPr>
              <a:t>And lead us not into temptation,</a:t>
            </a:r>
          </a:p>
          <a:p>
            <a:pPr algn="ctr">
              <a:spcBef>
                <a:spcPct val="0"/>
              </a:spcBef>
              <a:spcAft>
                <a:spcPts val="300"/>
              </a:spcAft>
              <a:buClrTx/>
              <a:buSzTx/>
              <a:buFontTx/>
              <a:buNone/>
              <a:defRPr/>
            </a:pPr>
            <a:r>
              <a:rPr lang="en-US" altLang="en-US" sz="2800" b="1" dirty="0">
                <a:effectLst>
                  <a:outerShdw blurRad="38100" dist="38100" dir="2700000" algn="tl">
                    <a:srgbClr val="000000">
                      <a:alpha val="43137"/>
                    </a:srgbClr>
                  </a:outerShdw>
                </a:effectLst>
              </a:rPr>
              <a:t>But deliver us from evil, </a:t>
            </a:r>
          </a:p>
          <a:p>
            <a:pPr algn="ctr">
              <a:spcBef>
                <a:spcPct val="0"/>
              </a:spcBef>
              <a:spcAft>
                <a:spcPts val="300"/>
              </a:spcAft>
              <a:buClrTx/>
              <a:buSzTx/>
              <a:buFontTx/>
              <a:buNone/>
              <a:defRPr/>
            </a:pPr>
            <a:r>
              <a:rPr lang="en-US" altLang="en-US" sz="2800" b="1" dirty="0">
                <a:effectLst>
                  <a:outerShdw blurRad="38100" dist="38100" dir="2700000" algn="tl">
                    <a:srgbClr val="000000">
                      <a:alpha val="43137"/>
                    </a:srgbClr>
                  </a:outerShdw>
                </a:effectLst>
              </a:rPr>
              <a:t>For Thine is the kingdom </a:t>
            </a:r>
          </a:p>
          <a:p>
            <a:pPr algn="ctr">
              <a:spcBef>
                <a:spcPct val="0"/>
              </a:spcBef>
              <a:spcAft>
                <a:spcPts val="300"/>
              </a:spcAft>
              <a:buClrTx/>
              <a:buSzTx/>
              <a:buFontTx/>
              <a:buNone/>
              <a:defRPr/>
            </a:pPr>
            <a:r>
              <a:rPr lang="en-US" altLang="en-US" sz="2800" b="1" dirty="0">
                <a:effectLst>
                  <a:outerShdw blurRad="38100" dist="38100" dir="2700000" algn="tl">
                    <a:srgbClr val="000000">
                      <a:alpha val="43137"/>
                    </a:srgbClr>
                  </a:outerShdw>
                </a:effectLst>
              </a:rPr>
              <a:t>And the power and the glory, forever.  Amen.</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F338187F-6D5D-246A-0226-CE6EE9725A3F}"/>
              </a:ext>
            </a:extLst>
          </p:cNvPr>
          <p:cNvSpPr>
            <a:spLocks noChangeArrowheads="1"/>
          </p:cNvSpPr>
          <p:nvPr/>
        </p:nvSpPr>
        <p:spPr bwMode="auto">
          <a:xfrm>
            <a:off x="0" y="114342"/>
            <a:ext cx="9144000" cy="510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tx1"/>
              </a:buClr>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a:spcBef>
                <a:spcPct val="0"/>
              </a:spcBef>
              <a:buClrTx/>
              <a:buSzTx/>
              <a:buFontTx/>
              <a:buNone/>
            </a:pPr>
            <a:r>
              <a:rPr lang="en-US" altLang="en-US" sz="2800" dirty="0"/>
              <a:t>  </a:t>
            </a:r>
            <a:r>
              <a:rPr lang="en-US" altLang="en-US" sz="2800" b="1" dirty="0"/>
              <a:t>DEPARTING IN GOD’S NAME</a:t>
            </a:r>
          </a:p>
          <a:p>
            <a:pPr>
              <a:spcBef>
                <a:spcPct val="0"/>
              </a:spcBef>
              <a:buClrTx/>
              <a:buSzTx/>
              <a:buFontTx/>
              <a:buNone/>
            </a:pPr>
            <a:r>
              <a:rPr lang="en-US" altLang="en-US" sz="1000" dirty="0"/>
              <a:t> </a:t>
            </a:r>
          </a:p>
          <a:p>
            <a:pPr eaLnBrk="1" hangingPunct="1">
              <a:spcBef>
                <a:spcPct val="0"/>
              </a:spcBef>
              <a:buClrTx/>
              <a:buSzTx/>
              <a:buFontTx/>
              <a:buNone/>
            </a:pPr>
            <a:r>
              <a:rPr lang="en-US" altLang="en-US" sz="2200" b="0" dirty="0"/>
              <a:t>* HYMN:  </a:t>
            </a:r>
            <a:r>
              <a:rPr lang="en-US" altLang="en-US" sz="2200" b="0" i="1" dirty="0"/>
              <a:t>No. 375			Lord, of All Good </a:t>
            </a:r>
          </a:p>
          <a:p>
            <a:pPr eaLnBrk="1" hangingPunct="1">
              <a:spcBef>
                <a:spcPct val="0"/>
              </a:spcBef>
              <a:buClrTx/>
              <a:buSzTx/>
              <a:buFontTx/>
              <a:buNone/>
            </a:pPr>
            <a:endParaRPr lang="en-US" altLang="en-US" sz="2200" b="0" dirty="0"/>
          </a:p>
          <a:p>
            <a:pPr eaLnBrk="1" hangingPunct="1">
              <a:spcBef>
                <a:spcPct val="0"/>
              </a:spcBef>
              <a:buClrTx/>
              <a:buSzTx/>
              <a:buFontTx/>
              <a:buNone/>
            </a:pPr>
            <a:r>
              <a:rPr lang="en-US" altLang="en-US" sz="1000" i="1" dirty="0"/>
              <a:t> </a:t>
            </a:r>
            <a:r>
              <a:rPr lang="en-US" altLang="en-US" sz="1000" dirty="0"/>
              <a:t> </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Lord of all good, our gifts we bring to You.</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Use them Your holy purpose to fulfill.</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Tokens of love and pledges brought anew.</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That our whole life is offered to Your will. </a:t>
            </a:r>
          </a:p>
          <a:p>
            <a:pPr algn="r" eaLnBrk="1" hangingPunct="1">
              <a:lnSpc>
                <a:spcPct val="150000"/>
              </a:lnSpc>
              <a:spcBef>
                <a:spcPct val="0"/>
              </a:spcBef>
              <a:buClrTx/>
              <a:buSzTx/>
              <a:buFontTx/>
              <a:buNone/>
            </a:pPr>
            <a:r>
              <a:rPr lang="en-US" altLang="en-US" b="1" i="1" dirty="0"/>
              <a:t>. . .</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F338187F-6D5D-246A-0226-CE6EE9725A3F}"/>
              </a:ext>
            </a:extLst>
          </p:cNvPr>
          <p:cNvSpPr>
            <a:spLocks noChangeArrowheads="1"/>
          </p:cNvSpPr>
          <p:nvPr/>
        </p:nvSpPr>
        <p:spPr bwMode="auto">
          <a:xfrm>
            <a:off x="0" y="0"/>
            <a:ext cx="9144000" cy="6639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tx1"/>
              </a:buClr>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eaLnBrk="1" hangingPunct="1">
              <a:lnSpc>
                <a:spcPct val="150000"/>
              </a:lnSpc>
              <a:spcBef>
                <a:spcPct val="0"/>
              </a:spcBef>
              <a:buClrTx/>
              <a:buSzTx/>
              <a:buFontTx/>
              <a:buNone/>
            </a:pPr>
            <a:r>
              <a:rPr lang="en-US" altLang="en-US" b="1" i="1" dirty="0"/>
              <a:t>We give our minds </a:t>
            </a:r>
          </a:p>
          <a:p>
            <a:pPr algn="ctr" eaLnBrk="1" hangingPunct="1">
              <a:lnSpc>
                <a:spcPct val="150000"/>
              </a:lnSpc>
              <a:spcBef>
                <a:spcPct val="0"/>
              </a:spcBef>
              <a:buClrTx/>
              <a:buSzTx/>
              <a:buFontTx/>
              <a:buNone/>
            </a:pPr>
            <a:r>
              <a:rPr lang="en-US" altLang="en-US" b="1" i="1" dirty="0"/>
              <a:t>to understand Your ways. </a:t>
            </a:r>
          </a:p>
          <a:p>
            <a:pPr algn="ctr" eaLnBrk="1" hangingPunct="1">
              <a:lnSpc>
                <a:spcPct val="150000"/>
              </a:lnSpc>
              <a:spcBef>
                <a:spcPct val="0"/>
              </a:spcBef>
              <a:buClrTx/>
              <a:buSzTx/>
              <a:buFontTx/>
              <a:buNone/>
            </a:pPr>
            <a:r>
              <a:rPr lang="en-US" altLang="en-US" b="1" i="1" dirty="0"/>
              <a:t>Hands, eyes, and voice to serve </a:t>
            </a:r>
          </a:p>
          <a:p>
            <a:pPr algn="ctr" eaLnBrk="1" hangingPunct="1">
              <a:lnSpc>
                <a:spcPct val="150000"/>
              </a:lnSpc>
              <a:spcBef>
                <a:spcPct val="0"/>
              </a:spcBef>
              <a:buClrTx/>
              <a:buSzTx/>
              <a:buFontTx/>
              <a:buNone/>
            </a:pPr>
            <a:r>
              <a:rPr lang="en-US" altLang="en-US" b="1" i="1" dirty="0"/>
              <a:t>Your great design, </a:t>
            </a:r>
          </a:p>
          <a:p>
            <a:pPr algn="ctr" eaLnBrk="1" hangingPunct="1">
              <a:lnSpc>
                <a:spcPct val="150000"/>
              </a:lnSpc>
              <a:spcBef>
                <a:spcPct val="0"/>
              </a:spcBef>
              <a:buClrTx/>
              <a:buSzTx/>
              <a:buFontTx/>
              <a:buNone/>
            </a:pPr>
            <a:r>
              <a:rPr lang="en-US" altLang="en-US" b="1" i="1" dirty="0"/>
              <a:t>Heart with the flame </a:t>
            </a:r>
          </a:p>
          <a:p>
            <a:pPr algn="ctr" eaLnBrk="1" hangingPunct="1">
              <a:lnSpc>
                <a:spcPct val="150000"/>
              </a:lnSpc>
              <a:spcBef>
                <a:spcPct val="0"/>
              </a:spcBef>
              <a:buClrTx/>
              <a:buSzTx/>
              <a:buFontTx/>
              <a:buNone/>
            </a:pPr>
            <a:r>
              <a:rPr lang="en-US" altLang="en-US" b="1" i="1" dirty="0"/>
              <a:t>of Your own love ablaze, </a:t>
            </a:r>
          </a:p>
          <a:p>
            <a:pPr algn="ctr" eaLnBrk="1" hangingPunct="1">
              <a:lnSpc>
                <a:spcPct val="150000"/>
              </a:lnSpc>
              <a:spcBef>
                <a:spcPct val="0"/>
              </a:spcBef>
              <a:buClrTx/>
              <a:buSzTx/>
              <a:buFontTx/>
              <a:buNone/>
            </a:pPr>
            <a:r>
              <a:rPr lang="en-US" altLang="en-US" b="1" i="1" dirty="0"/>
              <a:t>Till for Your glory all our powers combine.</a:t>
            </a:r>
          </a:p>
          <a:p>
            <a:pPr algn="ctr" eaLnBrk="1" hangingPunct="1">
              <a:lnSpc>
                <a:spcPct val="150000"/>
              </a:lnSpc>
              <a:spcBef>
                <a:spcPct val="0"/>
              </a:spcBef>
              <a:buClrTx/>
              <a:buSzTx/>
              <a:buFontTx/>
              <a:buNone/>
            </a:pPr>
            <a:endParaRPr lang="en-US" altLang="en-US" b="1" i="1" dirty="0"/>
          </a:p>
          <a:p>
            <a:pPr algn="r" eaLnBrk="1" hangingPunct="1">
              <a:lnSpc>
                <a:spcPct val="150000"/>
              </a:lnSpc>
              <a:spcBef>
                <a:spcPct val="0"/>
              </a:spcBef>
              <a:buClrTx/>
              <a:buSzTx/>
              <a:buFontTx/>
              <a:buNone/>
            </a:pPr>
            <a:r>
              <a:rPr lang="en-US" altLang="en-US" b="1" i="1" dirty="0"/>
              <a:t>. . .</a:t>
            </a:r>
          </a:p>
        </p:txBody>
      </p:sp>
    </p:spTree>
    <p:extLst>
      <p:ext uri="{BB962C8B-B14F-4D97-AF65-F5344CB8AC3E}">
        <p14:creationId xmlns:p14="http://schemas.microsoft.com/office/powerpoint/2010/main" val="29112650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E37B25-1727-DB6C-5850-47D201053804}"/>
            </a:ext>
          </a:extLst>
        </p:cNvPr>
        <p:cNvGrpSpPr/>
        <p:nvPr/>
      </p:nvGrpSpPr>
      <p:grpSpPr>
        <a:xfrm>
          <a:off x="0" y="0"/>
          <a:ext cx="0" cy="0"/>
          <a:chOff x="0" y="0"/>
          <a:chExt cx="0" cy="0"/>
        </a:xfrm>
      </p:grpSpPr>
      <p:sp>
        <p:nvSpPr>
          <p:cNvPr id="35842" name="Rectangle 2">
            <a:extLst>
              <a:ext uri="{FF2B5EF4-FFF2-40B4-BE49-F238E27FC236}">
                <a16:creationId xmlns:a16="http://schemas.microsoft.com/office/drawing/2014/main" id="{CC705E04-040B-5117-0AA0-8300ED775CAA}"/>
              </a:ext>
            </a:extLst>
          </p:cNvPr>
          <p:cNvSpPr>
            <a:spLocks noChangeArrowheads="1"/>
          </p:cNvSpPr>
          <p:nvPr/>
        </p:nvSpPr>
        <p:spPr bwMode="auto">
          <a:xfrm>
            <a:off x="0" y="0"/>
            <a:ext cx="9144000" cy="44239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tx1"/>
              </a:buClr>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eaLnBrk="1" hangingPunct="1">
              <a:lnSpc>
                <a:spcPct val="150000"/>
              </a:lnSpc>
              <a:spcBef>
                <a:spcPct val="0"/>
              </a:spcBef>
              <a:buClrTx/>
              <a:buSzTx/>
              <a:buFontTx/>
              <a:buNone/>
            </a:pPr>
            <a:endParaRPr lang="en-US" altLang="en-US" b="1" i="1" dirty="0"/>
          </a:p>
          <a:p>
            <a:pPr algn="ctr" eaLnBrk="1" hangingPunct="1">
              <a:lnSpc>
                <a:spcPct val="150000"/>
              </a:lnSpc>
              <a:spcBef>
                <a:spcPct val="0"/>
              </a:spcBef>
              <a:buClrTx/>
              <a:buSzTx/>
              <a:buFontTx/>
              <a:buNone/>
            </a:pPr>
            <a:r>
              <a:rPr lang="en-US" altLang="en-US" b="1" i="1" dirty="0"/>
              <a:t>Father, whose bounty all creation shows;</a:t>
            </a:r>
          </a:p>
          <a:p>
            <a:pPr algn="ctr" eaLnBrk="1" hangingPunct="1">
              <a:lnSpc>
                <a:spcPct val="150000"/>
              </a:lnSpc>
              <a:spcBef>
                <a:spcPct val="0"/>
              </a:spcBef>
              <a:buClrTx/>
              <a:buSzTx/>
              <a:buFontTx/>
              <a:buNone/>
            </a:pPr>
            <a:r>
              <a:rPr lang="en-US" altLang="en-US" b="1" i="1" dirty="0"/>
              <a:t>Christ, by whose willing sacrifice we live; </a:t>
            </a:r>
          </a:p>
          <a:p>
            <a:pPr algn="ctr" eaLnBrk="1" hangingPunct="1">
              <a:lnSpc>
                <a:spcPct val="150000"/>
              </a:lnSpc>
              <a:spcBef>
                <a:spcPct val="0"/>
              </a:spcBef>
              <a:buClrTx/>
              <a:buSzTx/>
              <a:buFontTx/>
              <a:buNone/>
            </a:pPr>
            <a:r>
              <a:rPr lang="en-US" altLang="en-US" b="1" i="1" dirty="0"/>
              <a:t>Spirit, from whom all life in fullness flows:</a:t>
            </a:r>
          </a:p>
          <a:p>
            <a:pPr algn="ctr" eaLnBrk="1" hangingPunct="1">
              <a:lnSpc>
                <a:spcPct val="150000"/>
              </a:lnSpc>
              <a:spcBef>
                <a:spcPct val="0"/>
              </a:spcBef>
              <a:buClrTx/>
              <a:buSzTx/>
              <a:buFontTx/>
              <a:buNone/>
            </a:pPr>
            <a:r>
              <a:rPr lang="en-US" altLang="en-US" b="1" i="1" dirty="0"/>
              <a:t>To You with grave hearts </a:t>
            </a:r>
          </a:p>
          <a:p>
            <a:pPr algn="ctr" eaLnBrk="1" hangingPunct="1">
              <a:lnSpc>
                <a:spcPct val="150000"/>
              </a:lnSpc>
              <a:spcBef>
                <a:spcPct val="0"/>
              </a:spcBef>
              <a:buClrTx/>
              <a:buSzTx/>
              <a:buFontTx/>
              <a:buNone/>
            </a:pPr>
            <a:r>
              <a:rPr lang="en-US" altLang="en-US" b="1" i="1" dirty="0"/>
              <a:t>ourselves we give.</a:t>
            </a:r>
          </a:p>
        </p:txBody>
      </p:sp>
    </p:spTree>
    <p:extLst>
      <p:ext uri="{BB962C8B-B14F-4D97-AF65-F5344CB8AC3E}">
        <p14:creationId xmlns:p14="http://schemas.microsoft.com/office/powerpoint/2010/main" val="23362074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A17E49-9F14-4265-0659-07E282D2A247}"/>
            </a:ext>
          </a:extLst>
        </p:cNvPr>
        <p:cNvGrpSpPr/>
        <p:nvPr/>
      </p:nvGrpSpPr>
      <p:grpSpPr>
        <a:xfrm>
          <a:off x="0" y="0"/>
          <a:ext cx="0" cy="0"/>
          <a:chOff x="0" y="0"/>
          <a:chExt cx="0" cy="0"/>
        </a:xfrm>
      </p:grpSpPr>
      <p:sp>
        <p:nvSpPr>
          <p:cNvPr id="7170" name="Text Box 6">
            <a:extLst>
              <a:ext uri="{FF2B5EF4-FFF2-40B4-BE49-F238E27FC236}">
                <a16:creationId xmlns:a16="http://schemas.microsoft.com/office/drawing/2014/main" id="{549B5247-4131-A09A-20A8-D52DEA972BA4}"/>
              </a:ext>
            </a:extLst>
          </p:cNvPr>
          <p:cNvSpPr txBox="1">
            <a:spLocks noChangeArrowheads="1"/>
          </p:cNvSpPr>
          <p:nvPr/>
        </p:nvSpPr>
        <p:spPr bwMode="auto">
          <a:xfrm>
            <a:off x="228600" y="0"/>
            <a:ext cx="8610600" cy="63628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spcBef>
                <a:spcPct val="20000"/>
              </a:spcBef>
              <a:buClr>
                <a:schemeClr val="hlink"/>
              </a:buClr>
              <a:buSzPct val="70000"/>
              <a:buFont typeface="Wingdings" pitchFamily="2" charset="2"/>
              <a:buChar char="n"/>
              <a:tabLst>
                <a:tab pos="1435100" algn="l"/>
              </a:tabLst>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tabLst>
                <a:tab pos="1435100" algn="l"/>
              </a:tabLst>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tabLst>
                <a:tab pos="1435100" algn="l"/>
              </a:tabLst>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tabLst>
                <a:tab pos="1435100" algn="l"/>
              </a:tabLst>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tabLst>
                <a:tab pos="1435100" algn="l"/>
              </a:tabLst>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tabLst>
                <a:tab pos="1435100" algn="l"/>
              </a:tabLst>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tabLst>
                <a:tab pos="1435100" algn="l"/>
              </a:tabLst>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tabLst>
                <a:tab pos="1435100" algn="l"/>
              </a:tabLst>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tabLst>
                <a:tab pos="1435100" algn="l"/>
              </a:tabLst>
              <a:defRPr sz="2000">
                <a:solidFill>
                  <a:schemeClr val="tx1"/>
                </a:solidFill>
                <a:latin typeface="Tahoma" pitchFamily="34" charset="0"/>
                <a:cs typeface="Arial" charset="0"/>
              </a:defRPr>
            </a:lvl9pPr>
          </a:lstStyle>
          <a:p>
            <a:pPr marL="742950" indent="-514350">
              <a:spcBef>
                <a:spcPts val="0"/>
              </a:spcBef>
              <a:spcAft>
                <a:spcPts val="1200"/>
              </a:spcAft>
              <a:buFont typeface="Wingdings" pitchFamily="2" charset="2"/>
              <a:buNone/>
              <a:tabLst/>
              <a:defRPr/>
            </a:pPr>
            <a:r>
              <a:rPr lang="en-US" sz="2400" b="0" dirty="0">
                <a:effectLst>
                  <a:outerShdw blurRad="38100" dist="38100" dir="2700000" algn="tl">
                    <a:srgbClr val="000000">
                      <a:alpha val="43137"/>
                    </a:srgbClr>
                  </a:outerShdw>
                </a:effectLst>
              </a:rPr>
              <a:t>L: 	I will fear no evil, for thou art with me. Thy rod and thy staff they comfort me.</a:t>
            </a:r>
          </a:p>
          <a:p>
            <a:pPr marL="914400" indent="-685800" algn="just">
              <a:lnSpc>
                <a:spcPct val="150000"/>
              </a:lnSpc>
              <a:spcBef>
                <a:spcPts val="0"/>
              </a:spcBef>
              <a:spcAft>
                <a:spcPts val="1200"/>
              </a:spcAft>
              <a:buFont typeface="Wingdings" pitchFamily="2" charset="2"/>
              <a:buNone/>
              <a:tabLst/>
              <a:defRPr/>
            </a:pPr>
            <a:r>
              <a:rPr lang="en-US" b="1" dirty="0">
                <a:effectLst>
                  <a:outerShdw blurRad="38100" dist="38100" dir="2700000" algn="tl">
                    <a:srgbClr val="000000">
                      <a:alpha val="43137"/>
                    </a:srgbClr>
                  </a:outerShdw>
                </a:effectLst>
              </a:rPr>
              <a:t>P:	Thou preparest a table before me in the presence of my enemies; thou </a:t>
            </a:r>
            <a:r>
              <a:rPr lang="en-US" b="1" dirty="0" err="1">
                <a:effectLst>
                  <a:outerShdw blurRad="38100" dist="38100" dir="2700000" algn="tl">
                    <a:srgbClr val="000000">
                      <a:alpha val="43137"/>
                    </a:srgbClr>
                  </a:outerShdw>
                </a:effectLst>
              </a:rPr>
              <a:t>anointest</a:t>
            </a:r>
            <a:r>
              <a:rPr lang="en-US" b="1" dirty="0">
                <a:effectLst>
                  <a:outerShdw blurRad="38100" dist="38100" dir="2700000" algn="tl">
                    <a:srgbClr val="000000">
                      <a:alpha val="43137"/>
                    </a:srgbClr>
                  </a:outerShdw>
                </a:effectLst>
              </a:rPr>
              <a:t> my head with oil. My cup </a:t>
            </a:r>
            <a:r>
              <a:rPr lang="en-US" b="1" dirty="0" err="1">
                <a:effectLst>
                  <a:outerShdw blurRad="38100" dist="38100" dir="2700000" algn="tl">
                    <a:srgbClr val="000000">
                      <a:alpha val="43137"/>
                    </a:srgbClr>
                  </a:outerShdw>
                </a:effectLst>
              </a:rPr>
              <a:t>runneth</a:t>
            </a:r>
            <a:r>
              <a:rPr lang="en-US" b="1" dirty="0">
                <a:effectLst>
                  <a:outerShdw blurRad="38100" dist="38100" dir="2700000" algn="tl">
                    <a:srgbClr val="000000">
                      <a:alpha val="43137"/>
                    </a:srgbClr>
                  </a:outerShdw>
                </a:effectLst>
              </a:rPr>
              <a:t> over.</a:t>
            </a:r>
          </a:p>
          <a:p>
            <a:pPr marL="742950" indent="-514350">
              <a:spcBef>
                <a:spcPts val="0"/>
              </a:spcBef>
              <a:spcAft>
                <a:spcPts val="1200"/>
              </a:spcAft>
              <a:buFont typeface="Wingdings" pitchFamily="2" charset="2"/>
              <a:buNone/>
              <a:tabLst/>
              <a:defRPr/>
            </a:pPr>
            <a:r>
              <a:rPr lang="en-US" sz="2400" b="0" dirty="0">
                <a:effectLst>
                  <a:outerShdw blurRad="38100" dist="38100" dir="2700000" algn="tl">
                    <a:srgbClr val="000000">
                      <a:alpha val="43137"/>
                    </a:srgbClr>
                  </a:outerShdw>
                </a:effectLst>
              </a:rPr>
              <a:t>L:	Surely, goodness and mercy shall follow me all the days of my life.</a:t>
            </a:r>
          </a:p>
          <a:p>
            <a:pPr marL="914400" indent="-685800">
              <a:lnSpc>
                <a:spcPct val="150000"/>
              </a:lnSpc>
              <a:spcBef>
                <a:spcPts val="0"/>
              </a:spcBef>
              <a:spcAft>
                <a:spcPts val="1200"/>
              </a:spcAft>
              <a:buFont typeface="Wingdings" pitchFamily="2" charset="2"/>
              <a:buNone/>
              <a:tabLst/>
              <a:defRPr/>
            </a:pPr>
            <a:r>
              <a:rPr lang="en-US" b="1" dirty="0">
                <a:effectLst>
                  <a:outerShdw blurRad="38100" dist="38100" dir="2700000" algn="tl">
                    <a:srgbClr val="000000">
                      <a:alpha val="43137"/>
                    </a:srgbClr>
                  </a:outerShdw>
                </a:effectLst>
              </a:rPr>
              <a:t>P:	And I shall dwell in the house of the Lord forever. . . .</a:t>
            </a:r>
          </a:p>
        </p:txBody>
      </p:sp>
    </p:spTree>
    <p:extLst>
      <p:ext uri="{BB962C8B-B14F-4D97-AF65-F5344CB8AC3E}">
        <p14:creationId xmlns:p14="http://schemas.microsoft.com/office/powerpoint/2010/main" val="104819308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6" name="Picture 38915" descr="Rearview of rows of people watching a movie in a theater">
            <a:extLst>
              <a:ext uri="{FF2B5EF4-FFF2-40B4-BE49-F238E27FC236}">
                <a16:creationId xmlns:a16="http://schemas.microsoft.com/office/drawing/2014/main" id="{E2008150-7624-916C-739E-41B94A85B1D8}"/>
              </a:ext>
            </a:extLst>
          </p:cNvPr>
          <p:cNvPicPr>
            <a:picLocks noChangeAspect="1"/>
          </p:cNvPicPr>
          <p:nvPr/>
        </p:nvPicPr>
        <p:blipFill>
          <a:blip r:embed="rId2"/>
          <a:srcRect l="30761" r="35866" b="-2"/>
          <a:stretch/>
        </p:blipFill>
        <p:spPr>
          <a:xfrm>
            <a:off x="-7986" y="1"/>
            <a:ext cx="3428736" cy="6858000"/>
          </a:xfrm>
          <a:prstGeom prst="rect">
            <a:avLst/>
          </a:prstGeom>
        </p:spPr>
      </p:pic>
      <p:sp>
        <p:nvSpPr>
          <p:cNvPr id="38914" name="Rectangle 4">
            <a:extLst>
              <a:ext uri="{FF2B5EF4-FFF2-40B4-BE49-F238E27FC236}">
                <a16:creationId xmlns:a16="http://schemas.microsoft.com/office/drawing/2014/main" id="{1DDA04CF-82F4-B929-4A69-DE74947EF39C}"/>
              </a:ext>
            </a:extLst>
          </p:cNvPr>
          <p:cNvSpPr>
            <a:spLocks noChangeArrowheads="1"/>
          </p:cNvSpPr>
          <p:nvPr/>
        </p:nvSpPr>
        <p:spPr bwMode="auto">
          <a:xfrm>
            <a:off x="4038600" y="76200"/>
            <a:ext cx="4483554" cy="3866048"/>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eaLnBrk="1" hangingPunct="1">
              <a:lnSpc>
                <a:spcPct val="90000"/>
              </a:lnSpc>
              <a:spcAft>
                <a:spcPts val="600"/>
              </a:spcAft>
              <a:buClr>
                <a:schemeClr val="tx2"/>
              </a:buClr>
              <a:buFont typeface="Wingdings 2" charset="2"/>
              <a:buNone/>
            </a:pPr>
            <a:r>
              <a:rPr lang="en-US" altLang="en-US" sz="2000" b="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t>* CHARGE TO THE PEOPLE &amp; </a:t>
            </a:r>
            <a:br>
              <a:rPr lang="en-US" altLang="en-US" sz="2000" b="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br>
            <a:r>
              <a:rPr lang="en-US" altLang="en-US" sz="2000" b="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t>   BENEDICTION</a:t>
            </a:r>
          </a:p>
          <a:p>
            <a:pPr eaLnBrk="1" hangingPunct="1">
              <a:spcAft>
                <a:spcPts val="600"/>
              </a:spcAft>
              <a:buClr>
                <a:schemeClr val="tx2"/>
              </a:buClr>
              <a:buFont typeface="Wingdings 2" charset="2"/>
              <a:buNone/>
            </a:pPr>
            <a:endParaRPr lang="en-US" altLang="en-US" sz="1000" b="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endParaRPr>
          </a:p>
          <a:p>
            <a:pPr eaLnBrk="1" hangingPunct="1">
              <a:lnSpc>
                <a:spcPct val="90000"/>
              </a:lnSpc>
              <a:spcAft>
                <a:spcPts val="600"/>
              </a:spcAft>
              <a:buClr>
                <a:schemeClr val="tx2"/>
              </a:buClr>
              <a:buFont typeface="Wingdings 2" charset="2"/>
              <a:buNone/>
            </a:pPr>
            <a:r>
              <a:rPr lang="en-US" altLang="en-US" sz="2000" b="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t>* CHORAL BENEDICTION</a:t>
            </a:r>
            <a:endParaRPr lang="en-US" altLang="en-US" sz="2000"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endParaRPr>
          </a:p>
          <a:p>
            <a:pPr eaLnBrk="1" hangingPunct="1">
              <a:lnSpc>
                <a:spcPct val="90000"/>
              </a:lnSpc>
              <a:spcAft>
                <a:spcPts val="600"/>
              </a:spcAft>
              <a:buClr>
                <a:schemeClr val="tx2"/>
              </a:buClr>
              <a:buFont typeface="Wingdings 2" charset="2"/>
              <a:buNone/>
            </a:pPr>
            <a:endParaRPr lang="en-US" altLang="en-US" sz="1000" b="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endParaRPr>
          </a:p>
          <a:p>
            <a:pPr eaLnBrk="1" hangingPunct="1">
              <a:lnSpc>
                <a:spcPct val="90000"/>
              </a:lnSpc>
              <a:spcAft>
                <a:spcPts val="600"/>
              </a:spcAft>
              <a:buClr>
                <a:schemeClr val="tx2"/>
              </a:buClr>
              <a:buFont typeface="Wingdings 2" charset="2"/>
              <a:buNone/>
            </a:pPr>
            <a:r>
              <a:rPr lang="en-US" altLang="en-US" sz="2000" b="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t>    POSTLUDE</a:t>
            </a:r>
          </a:p>
          <a:p>
            <a:pPr eaLnBrk="1" hangingPunct="1">
              <a:lnSpc>
                <a:spcPct val="90000"/>
              </a:lnSpc>
              <a:spcAft>
                <a:spcPts val="600"/>
              </a:spcAft>
              <a:buClr>
                <a:schemeClr val="tx2"/>
              </a:buClr>
              <a:buFont typeface="Wingdings 2" charset="2"/>
              <a:buNone/>
            </a:pPr>
            <a:endParaRPr lang="en-US" sz="2000"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endParaRPr>
          </a:p>
          <a:p>
            <a:pPr eaLnBrk="1" hangingPunct="1">
              <a:lnSpc>
                <a:spcPct val="90000"/>
              </a:lnSpc>
              <a:spcAft>
                <a:spcPts val="600"/>
              </a:spcAft>
              <a:buClr>
                <a:schemeClr val="tx2"/>
              </a:buClr>
              <a:buFont typeface="Wingdings 2" charset="2"/>
              <a:buNone/>
              <a:defRPr/>
            </a:pPr>
            <a:r>
              <a:rPr lang="en-US" altLang="en-US" sz="2000" b="1"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t>Our worship has ended — </a:t>
            </a:r>
          </a:p>
          <a:p>
            <a:pPr algn="ctr" eaLnBrk="1" hangingPunct="1">
              <a:lnSpc>
                <a:spcPct val="90000"/>
              </a:lnSpc>
              <a:spcAft>
                <a:spcPts val="600"/>
              </a:spcAft>
              <a:buClr>
                <a:schemeClr val="tx2"/>
              </a:buClr>
              <a:buFont typeface="Wingdings 2" charset="2"/>
              <a:buNone/>
              <a:defRPr/>
            </a:pPr>
            <a:r>
              <a:rPr lang="en-US" altLang="en-US" sz="2000" b="1"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t>our Christian Witness begins!</a:t>
            </a:r>
          </a:p>
        </p:txBody>
      </p:sp>
      <p:sp>
        <p:nvSpPr>
          <p:cNvPr id="5" name="TextBox 4">
            <a:extLst>
              <a:ext uri="{FF2B5EF4-FFF2-40B4-BE49-F238E27FC236}">
                <a16:creationId xmlns:a16="http://schemas.microsoft.com/office/drawing/2014/main" id="{BE7770BB-A50F-2AD3-A4F9-C8C66B3AA1A0}"/>
              </a:ext>
            </a:extLst>
          </p:cNvPr>
          <p:cNvSpPr txBox="1"/>
          <p:nvPr/>
        </p:nvSpPr>
        <p:spPr>
          <a:xfrm>
            <a:off x="3633311" y="5581471"/>
            <a:ext cx="5294132" cy="461665"/>
          </a:xfrm>
          <a:prstGeom prst="rect">
            <a:avLst/>
          </a:prstGeom>
          <a:noFill/>
        </p:spPr>
        <p:txBody>
          <a:bodyPr wrap="square">
            <a:spAutoFit/>
          </a:bodyPr>
          <a:lstStyle/>
          <a:p>
            <a:pPr algn="ctr" defTabSz="295717">
              <a:spcAft>
                <a:spcPts val="388"/>
              </a:spcAft>
              <a:defRPr/>
            </a:pPr>
            <a:r>
              <a:rPr lang="en-US" altLang="en-US" sz="2400" kern="1200" dirty="0">
                <a:latin typeface="Posterama" panose="020B0504020200020000" pitchFamily="34" charset="0"/>
                <a:ea typeface="+mn-ea"/>
                <a:cs typeface="Posterama" panose="020B0504020200020000" pitchFamily="34" charset="0"/>
              </a:rPr>
              <a:t>for refreshments &amp; fellowship.</a:t>
            </a:r>
            <a:endParaRPr lang="en-US" altLang="en-US" sz="4400" dirty="0">
              <a:latin typeface="Posterama" panose="020B0504020200020000" pitchFamily="34" charset="0"/>
              <a:cs typeface="Posterama" panose="020B0504020200020000" pitchFamily="34" charset="0"/>
            </a:endParaRPr>
          </a:p>
        </p:txBody>
      </p:sp>
      <p:pic>
        <p:nvPicPr>
          <p:cNvPr id="3" name="Picture 2">
            <a:extLst>
              <a:ext uri="{FF2B5EF4-FFF2-40B4-BE49-F238E27FC236}">
                <a16:creationId xmlns:a16="http://schemas.microsoft.com/office/drawing/2014/main" id="{4F42F138-DB3C-F7E2-C9EF-3EF2283DFEE8}"/>
              </a:ext>
            </a:extLst>
          </p:cNvPr>
          <p:cNvPicPr>
            <a:picLocks noChangeAspect="1" noChangeArrowheads="1"/>
          </p:cNvPicPr>
          <p:nvPr/>
        </p:nvPicPr>
        <p:blipFill>
          <a:blip r:embed="rId3">
            <a:clrChange>
              <a:clrFrom>
                <a:srgbClr val="FAFFFF"/>
              </a:clrFrom>
              <a:clrTo>
                <a:srgbClr val="FAFFFF">
                  <a:alpha val="0"/>
                </a:srgbClr>
              </a:clrTo>
            </a:clrChange>
            <a:lum bright="70000" contrast="-70000"/>
            <a:extLst>
              <a:ext uri="{BEBA8EAE-BF5A-486C-A8C5-ECC9F3942E4B}">
                <a14:imgProps xmlns:a14="http://schemas.microsoft.com/office/drawing/2010/main">
                  <a14:imgLayer r:embed="rId4">
                    <a14:imgEffect>
                      <a14:colorTemperature colorTemp="5900"/>
                    </a14:imgEffect>
                  </a14:imgLayer>
                </a14:imgProps>
              </a:ext>
              <a:ext uri="{28A0092B-C50C-407E-A947-70E740481C1C}">
                <a14:useLocalDpi xmlns:a14="http://schemas.microsoft.com/office/drawing/2010/main" val="0"/>
              </a:ext>
            </a:extLst>
          </a:blip>
          <a:stretch/>
        </p:blipFill>
        <p:spPr bwMode="auto">
          <a:xfrm>
            <a:off x="4394436" y="4114800"/>
            <a:ext cx="3521540" cy="140861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1F3339-B4D3-DF23-95BE-97545463B591}"/>
            </a:ext>
          </a:extLst>
        </p:cNvPr>
        <p:cNvGrpSpPr/>
        <p:nvPr/>
      </p:nvGrpSpPr>
      <p:grpSpPr>
        <a:xfrm>
          <a:off x="0" y="0"/>
          <a:ext cx="0" cy="0"/>
          <a:chOff x="0" y="0"/>
          <a:chExt cx="0" cy="0"/>
        </a:xfrm>
      </p:grpSpPr>
      <p:sp>
        <p:nvSpPr>
          <p:cNvPr id="7170" name="Text Box 6">
            <a:extLst>
              <a:ext uri="{FF2B5EF4-FFF2-40B4-BE49-F238E27FC236}">
                <a16:creationId xmlns:a16="http://schemas.microsoft.com/office/drawing/2014/main" id="{25B19E2F-1940-EF94-5388-F11CE49087D5}"/>
              </a:ext>
            </a:extLst>
          </p:cNvPr>
          <p:cNvSpPr txBox="1">
            <a:spLocks noChangeArrowheads="1"/>
          </p:cNvSpPr>
          <p:nvPr/>
        </p:nvSpPr>
        <p:spPr bwMode="auto">
          <a:xfrm>
            <a:off x="0" y="381000"/>
            <a:ext cx="86106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spcBef>
                <a:spcPct val="20000"/>
              </a:spcBef>
              <a:buClr>
                <a:schemeClr val="hlink"/>
              </a:buClr>
              <a:buSzPct val="70000"/>
              <a:buFont typeface="Wingdings" pitchFamily="2" charset="2"/>
              <a:buChar char="n"/>
              <a:tabLst>
                <a:tab pos="1435100" algn="l"/>
              </a:tabLst>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tabLst>
                <a:tab pos="1435100" algn="l"/>
              </a:tabLst>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tabLst>
                <a:tab pos="1435100" algn="l"/>
              </a:tabLst>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tabLst>
                <a:tab pos="1435100" algn="l"/>
              </a:tabLst>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tabLst>
                <a:tab pos="1435100" algn="l"/>
              </a:tabLst>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tabLst>
                <a:tab pos="1435100" algn="l"/>
              </a:tabLst>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tabLst>
                <a:tab pos="1435100" algn="l"/>
              </a:tabLst>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tabLst>
                <a:tab pos="1435100" algn="l"/>
              </a:tabLst>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tabLst>
                <a:tab pos="1435100" algn="l"/>
              </a:tabLst>
              <a:defRPr sz="2000">
                <a:solidFill>
                  <a:schemeClr val="tx1"/>
                </a:solidFill>
                <a:latin typeface="Tahoma" pitchFamily="34" charset="0"/>
                <a:cs typeface="Arial" charset="0"/>
              </a:defRPr>
            </a:lvl9pPr>
          </a:lstStyle>
          <a:p>
            <a:pPr marL="742950" indent="-514350">
              <a:spcBef>
                <a:spcPts val="0"/>
              </a:spcBef>
              <a:spcAft>
                <a:spcPts val="1200"/>
              </a:spcAft>
              <a:buFont typeface="Wingdings" pitchFamily="2" charset="2"/>
              <a:buNone/>
              <a:tabLst/>
              <a:defRPr/>
            </a:pPr>
            <a:r>
              <a:rPr lang="en-US" sz="2400" b="0" dirty="0">
                <a:effectLst>
                  <a:outerShdw blurRad="38100" dist="38100" dir="2700000" algn="tl">
                    <a:srgbClr val="000000">
                      <a:alpha val="43137"/>
                    </a:srgbClr>
                  </a:outerShdw>
                </a:effectLst>
              </a:rPr>
              <a:t>L: 	With joyful hearts, grateful lives, praise and hope that fills the air, let us worship God.</a:t>
            </a:r>
          </a:p>
        </p:txBody>
      </p:sp>
    </p:spTree>
    <p:extLst>
      <p:ext uri="{BB962C8B-B14F-4D97-AF65-F5344CB8AC3E}">
        <p14:creationId xmlns:p14="http://schemas.microsoft.com/office/powerpoint/2010/main" val="8477612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4">
            <a:extLst>
              <a:ext uri="{FF2B5EF4-FFF2-40B4-BE49-F238E27FC236}">
                <a16:creationId xmlns:a16="http://schemas.microsoft.com/office/drawing/2014/main" id="{D522C88E-8367-8040-CCB7-512F5506FFFD}"/>
              </a:ext>
            </a:extLst>
          </p:cNvPr>
          <p:cNvSpPr txBox="1">
            <a:spLocks noChangeArrowheads="1"/>
          </p:cNvSpPr>
          <p:nvPr/>
        </p:nvSpPr>
        <p:spPr bwMode="auto">
          <a:xfrm>
            <a:off x="76200" y="-31092"/>
            <a:ext cx="8915400" cy="69784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eaLnBrk="1" hangingPunct="1">
              <a:spcBef>
                <a:spcPct val="0"/>
              </a:spcBef>
              <a:buClrTx/>
              <a:buSzTx/>
              <a:buFontTx/>
              <a:buNone/>
              <a:defRPr/>
            </a:pPr>
            <a:r>
              <a:rPr lang="en-US" altLang="en-US" sz="2000" b="0" dirty="0">
                <a:effectLst>
                  <a:outerShdw blurRad="38100" dist="38100" dir="2700000" algn="tl">
                    <a:srgbClr val="000000">
                      <a:alpha val="43137"/>
                    </a:srgbClr>
                  </a:outerShdw>
                </a:effectLst>
              </a:rPr>
              <a:t>* HYMN OF PRAISE:</a:t>
            </a:r>
            <a:r>
              <a:rPr lang="en-US" altLang="en-US" sz="2200" b="0" i="1" dirty="0">
                <a:effectLst>
                  <a:outerShdw blurRad="38100" dist="38100" dir="2700000" algn="tl">
                    <a:srgbClr val="000000">
                      <a:alpha val="43137"/>
                    </a:srgbClr>
                  </a:outerShdw>
                </a:effectLst>
              </a:rPr>
              <a:t> No. 464	Joyful, Joyful, We Adore Thee</a:t>
            </a:r>
            <a:endParaRPr lang="en-US" altLang="en-US" sz="1400" b="0" i="1" dirty="0">
              <a:effectLst>
                <a:outerShdw blurRad="38100" dist="38100" dir="2700000" algn="tl">
                  <a:srgbClr val="000000">
                    <a:alpha val="43137"/>
                  </a:srgbClr>
                </a:outerShdw>
              </a:effectLst>
            </a:endParaRP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 Joyful, joyful, we adore Thee,</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God of glory, Lord of love;</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Hearts unfold like flowers before Thee,</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Opening to the sun above.</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Melt the clouds of sin and sadness;</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Drive the gloom of doubt away;</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Giver of immortal gladness,</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Fill us with the light of day.</a:t>
            </a:r>
          </a:p>
          <a:p>
            <a:pPr algn="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 . .</a:t>
            </a:r>
          </a:p>
        </p:txBody>
      </p:sp>
    </p:spTree>
    <p:extLst>
      <p:ext uri="{BB962C8B-B14F-4D97-AF65-F5344CB8AC3E}">
        <p14:creationId xmlns:p14="http://schemas.microsoft.com/office/powerpoint/2010/main" val="42899002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4971ED-9CDF-BFB1-522B-71B5DA8662F4}"/>
            </a:ext>
          </a:extLst>
        </p:cNvPr>
        <p:cNvGrpSpPr/>
        <p:nvPr/>
      </p:nvGrpSpPr>
      <p:grpSpPr>
        <a:xfrm>
          <a:off x="0" y="0"/>
          <a:ext cx="0" cy="0"/>
          <a:chOff x="0" y="0"/>
          <a:chExt cx="0" cy="0"/>
        </a:xfrm>
      </p:grpSpPr>
      <p:sp>
        <p:nvSpPr>
          <p:cNvPr id="14338" name="Text Box 4">
            <a:extLst>
              <a:ext uri="{FF2B5EF4-FFF2-40B4-BE49-F238E27FC236}">
                <a16:creationId xmlns:a16="http://schemas.microsoft.com/office/drawing/2014/main" id="{8E0A28C8-D799-7872-2DF2-814769D0B059}"/>
              </a:ext>
            </a:extLst>
          </p:cNvPr>
          <p:cNvSpPr txBox="1">
            <a:spLocks noChangeArrowheads="1"/>
          </p:cNvSpPr>
          <p:nvPr/>
        </p:nvSpPr>
        <p:spPr bwMode="auto">
          <a:xfrm>
            <a:off x="76200" y="152400"/>
            <a:ext cx="8991600" cy="7132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 All Thy works with joy surround Thee,</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Earth and heaven reflect Thy rays,</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Stars and angels sing around Thee,</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Center of unbroken praise.</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Field and forest, vale and mountain,</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Flowery meadow, flashing sea,</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Chanting bird and flowing fountain,</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Call us to rejoice in Thee.</a:t>
            </a:r>
          </a:p>
          <a:p>
            <a:pPr algn="r" eaLnBrk="1" hangingPunct="1">
              <a:spcBef>
                <a:spcPct val="0"/>
              </a:spcBef>
              <a:buClrTx/>
              <a:buSzTx/>
              <a:buFontTx/>
              <a:buNone/>
              <a:defRPr/>
            </a:pPr>
            <a:r>
              <a:rPr lang="en-US" altLang="en-US" b="1" i="1" dirty="0">
                <a:effectLst>
                  <a:outerShdw blurRad="38100" dist="38100" dir="2700000" algn="tl">
                    <a:srgbClr val="000000">
                      <a:alpha val="43137"/>
                    </a:srgbClr>
                  </a:outerShdw>
                </a:effectLst>
              </a:rPr>
              <a:t>. . .</a:t>
            </a:r>
          </a:p>
          <a:p>
            <a:pPr algn="ctr" eaLnBrk="1" hangingPunct="1">
              <a:lnSpc>
                <a:spcPct val="150000"/>
              </a:lnSpc>
              <a:spcBef>
                <a:spcPct val="0"/>
              </a:spcBef>
              <a:buClrTx/>
              <a:buSzTx/>
              <a:buFontTx/>
              <a:buNone/>
              <a:defRPr/>
            </a:pPr>
            <a:endParaRPr lang="en-US" altLang="en-US" b="1"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2778818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CA66CD-1835-5B04-5E08-762993626EAF}"/>
            </a:ext>
          </a:extLst>
        </p:cNvPr>
        <p:cNvGrpSpPr/>
        <p:nvPr/>
      </p:nvGrpSpPr>
      <p:grpSpPr>
        <a:xfrm>
          <a:off x="0" y="0"/>
          <a:ext cx="0" cy="0"/>
          <a:chOff x="0" y="0"/>
          <a:chExt cx="0" cy="0"/>
        </a:xfrm>
      </p:grpSpPr>
      <p:sp>
        <p:nvSpPr>
          <p:cNvPr id="14338" name="Text Box 4">
            <a:extLst>
              <a:ext uri="{FF2B5EF4-FFF2-40B4-BE49-F238E27FC236}">
                <a16:creationId xmlns:a16="http://schemas.microsoft.com/office/drawing/2014/main" id="{61752CE4-4A84-452F-34D1-1C1DEC187BDD}"/>
              </a:ext>
            </a:extLst>
          </p:cNvPr>
          <p:cNvSpPr txBox="1">
            <a:spLocks noChangeArrowheads="1"/>
          </p:cNvSpPr>
          <p:nvPr/>
        </p:nvSpPr>
        <p:spPr bwMode="auto">
          <a:xfrm>
            <a:off x="76200" y="152400"/>
            <a:ext cx="8991600" cy="5901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 Mortals, join the happy chorus</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Which the morning stars began;</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Love divine is reigning o’er us,</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Joining all in heaven's plan.</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Ever singing, march we onward,</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Victors in the midst of strife,</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Joyful music leads us sunward</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In the triumph song of life.</a:t>
            </a:r>
          </a:p>
        </p:txBody>
      </p:sp>
    </p:spTree>
    <p:extLst>
      <p:ext uri="{BB962C8B-B14F-4D97-AF65-F5344CB8AC3E}">
        <p14:creationId xmlns:p14="http://schemas.microsoft.com/office/powerpoint/2010/main" val="428038721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
  <a:themeElements>
    <a:clrScheme name="Slate">
      <a:dk1>
        <a:sysClr val="windowText" lastClr="000000"/>
      </a:dk1>
      <a:lt1>
        <a:sysClr val="window" lastClr="FFFFFF"/>
      </a:lt1>
      <a:dk2>
        <a:srgbClr val="212123"/>
      </a:dk2>
      <a:lt2>
        <a:srgbClr val="DADADA"/>
      </a:lt2>
      <a:accent1>
        <a:srgbClr val="3EC26C"/>
      </a:accent1>
      <a:accent2>
        <a:srgbClr val="B3D463"/>
      </a:accent2>
      <a:accent3>
        <a:srgbClr val="3BBC9D"/>
      </a:accent3>
      <a:accent4>
        <a:srgbClr val="97AF75"/>
      </a:accent4>
      <a:accent5>
        <a:srgbClr val="6BA841"/>
      </a:accent5>
      <a:accent6>
        <a:srgbClr val="79AE90"/>
      </a:accent6>
      <a:hlink>
        <a:srgbClr val="85E4A6"/>
      </a:hlink>
      <a:folHlink>
        <a:srgbClr val="BDF3D0"/>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43372978-11FE-4814-AC26-BC300187D8C7}"/>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Slate</Template>
  <TotalTime>32585</TotalTime>
  <Words>3455</Words>
  <Application>Microsoft Office PowerPoint</Application>
  <PresentationFormat>Letter Paper (8.5x11 in)</PresentationFormat>
  <Paragraphs>325</Paragraphs>
  <Slides>50</Slides>
  <Notes>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50</vt:i4>
      </vt:variant>
    </vt:vector>
  </HeadingPairs>
  <TitlesOfParts>
    <vt:vector size="59" baseType="lpstr">
      <vt:lpstr>Arial</vt:lpstr>
      <vt:lpstr>Bodoni MT</vt:lpstr>
      <vt:lpstr>Calibri</vt:lpstr>
      <vt:lpstr>Calisto MT</vt:lpstr>
      <vt:lpstr>Posterama</vt:lpstr>
      <vt:lpstr>Tahoma</vt:lpstr>
      <vt:lpstr>Wingdings</vt:lpstr>
      <vt:lpstr>Wingdings 2</vt:lpstr>
      <vt:lpstr>Slate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ORDER OF WORSHIP    9:00 AM          July 5, 2009</dc:title>
  <dc:creator>Office</dc:creator>
  <cp:lastModifiedBy>First Presbyterian Church, Blairstown, NJ</cp:lastModifiedBy>
  <cp:revision>1280</cp:revision>
  <cp:lastPrinted>2025-03-14T18:40:03Z</cp:lastPrinted>
  <dcterms:created xsi:type="dcterms:W3CDTF">2009-07-01T23:04:59Z</dcterms:created>
  <dcterms:modified xsi:type="dcterms:W3CDTF">2025-05-08T20:11:02Z</dcterms:modified>
</cp:coreProperties>
</file>