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50"/>
  </p:notesMasterIdLst>
  <p:handoutMasterIdLst>
    <p:handoutMasterId r:id="rId51"/>
  </p:handoutMasterIdLst>
  <p:sldIdLst>
    <p:sldId id="1149" r:id="rId2"/>
    <p:sldId id="955" r:id="rId3"/>
    <p:sldId id="320" r:id="rId4"/>
    <p:sldId id="908" r:id="rId5"/>
    <p:sldId id="721" r:id="rId6"/>
    <p:sldId id="1147" r:id="rId7"/>
    <p:sldId id="259" r:id="rId8"/>
    <p:sldId id="1209" r:id="rId9"/>
    <p:sldId id="993" r:id="rId10"/>
    <p:sldId id="792" r:id="rId11"/>
    <p:sldId id="984" r:id="rId12"/>
    <p:sldId id="905" r:id="rId13"/>
    <p:sldId id="920" r:id="rId14"/>
    <p:sldId id="1200" r:id="rId15"/>
    <p:sldId id="1205" r:id="rId16"/>
    <p:sldId id="1213" r:id="rId17"/>
    <p:sldId id="1214" r:id="rId18"/>
    <p:sldId id="1187" r:id="rId19"/>
    <p:sldId id="1188" r:id="rId20"/>
    <p:sldId id="1215" r:id="rId21"/>
    <p:sldId id="1216" r:id="rId22"/>
    <p:sldId id="1217" r:id="rId23"/>
    <p:sldId id="1218" r:id="rId24"/>
    <p:sldId id="1219" r:id="rId25"/>
    <p:sldId id="972" r:id="rId26"/>
    <p:sldId id="1154" r:id="rId27"/>
    <p:sldId id="750" r:id="rId28"/>
    <p:sldId id="1040" r:id="rId29"/>
    <p:sldId id="1210" r:id="rId30"/>
    <p:sldId id="929" r:id="rId31"/>
    <p:sldId id="930" r:id="rId32"/>
    <p:sldId id="931" r:id="rId33"/>
    <p:sldId id="1034" r:id="rId34"/>
    <p:sldId id="1003" r:id="rId35"/>
    <p:sldId id="1134" r:id="rId36"/>
    <p:sldId id="1004" r:id="rId37"/>
    <p:sldId id="1005" r:id="rId38"/>
    <p:sldId id="1211" r:id="rId39"/>
    <p:sldId id="1123" r:id="rId40"/>
    <p:sldId id="1007" r:id="rId41"/>
    <p:sldId id="803" r:id="rId42"/>
    <p:sldId id="1002" r:id="rId43"/>
    <p:sldId id="918" r:id="rId44"/>
    <p:sldId id="804" r:id="rId45"/>
    <p:sldId id="766" r:id="rId46"/>
    <p:sldId id="957" r:id="rId47"/>
    <p:sldId id="1220" r:id="rId48"/>
    <p:sldId id="1221" r:id="rId49"/>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2AC5E-7D85-45BD-9A18-839C6BB6C520}" v="28" dt="2025-05-01T16:34:34.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4B2AC5E-7D85-45BD-9A18-839C6BB6C520}"/>
    <pc:docChg chg="undo custSel addSld delSld modSld">
      <pc:chgData name="First Presbyterian Church, Blairstown, NJ" userId="96d466b960cbaa79" providerId="LiveId" clId="{04B2AC5E-7D85-45BD-9A18-839C6BB6C520}" dt="2025-05-01T16:34:38.238" v="367" actId="47"/>
      <pc:docMkLst>
        <pc:docMk/>
      </pc:docMkLst>
      <pc:sldChg chg="modSp mod">
        <pc:chgData name="First Presbyterian Church, Blairstown, NJ" userId="96d466b960cbaa79" providerId="LiveId" clId="{04B2AC5E-7D85-45BD-9A18-839C6BB6C520}" dt="2025-05-01T14:52:55.755" v="43" actId="20577"/>
        <pc:sldMkLst>
          <pc:docMk/>
          <pc:sldMk cId="0" sldId="259"/>
        </pc:sldMkLst>
        <pc:spChg chg="mod">
          <ac:chgData name="First Presbyterian Church, Blairstown, NJ" userId="96d466b960cbaa79" providerId="LiveId" clId="{04B2AC5E-7D85-45BD-9A18-839C6BB6C520}" dt="2025-05-01T14:52:55.755" v="43" actId="20577"/>
          <ac:spMkLst>
            <pc:docMk/>
            <pc:sldMk cId="0" sldId="259"/>
            <ac:spMk id="8194" creationId="{BC6D61EA-6048-4BEF-91FB-A3938ABBBFCE}"/>
          </ac:spMkLst>
        </pc:spChg>
      </pc:sldChg>
      <pc:sldChg chg="modSp mod">
        <pc:chgData name="First Presbyterian Church, Blairstown, NJ" userId="96d466b960cbaa79" providerId="LiveId" clId="{04B2AC5E-7D85-45BD-9A18-839C6BB6C520}" dt="2025-05-01T14:50:37.933" v="15" actId="2710"/>
        <pc:sldMkLst>
          <pc:docMk/>
          <pc:sldMk cId="0" sldId="320"/>
        </pc:sldMkLst>
        <pc:spChg chg="mod">
          <ac:chgData name="First Presbyterian Church, Blairstown, NJ" userId="96d466b960cbaa79" providerId="LiveId" clId="{04B2AC5E-7D85-45BD-9A18-839C6BB6C520}" dt="2025-05-01T14:50:37.933" v="15" actId="2710"/>
          <ac:spMkLst>
            <pc:docMk/>
            <pc:sldMk cId="0" sldId="320"/>
            <ac:spMk id="7170" creationId="{8EF1FF12-5DC1-4FF4-9F10-6F883AD9071E}"/>
          </ac:spMkLst>
        </pc:spChg>
      </pc:sldChg>
      <pc:sldChg chg="modSp mod">
        <pc:chgData name="First Presbyterian Church, Blairstown, NJ" userId="96d466b960cbaa79" providerId="LiveId" clId="{04B2AC5E-7D85-45BD-9A18-839C6BB6C520}" dt="2025-05-01T16:31:36.033" v="362" actId="121"/>
        <pc:sldMkLst>
          <pc:docMk/>
          <pc:sldMk cId="0" sldId="721"/>
        </pc:sldMkLst>
        <pc:spChg chg="mod">
          <ac:chgData name="First Presbyterian Church, Blairstown, NJ" userId="96d466b960cbaa79" providerId="LiveId" clId="{04B2AC5E-7D85-45BD-9A18-839C6BB6C520}" dt="2025-05-01T16:31:36.033" v="362" actId="121"/>
          <ac:spMkLst>
            <pc:docMk/>
            <pc:sldMk cId="0" sldId="721"/>
            <ac:spMk id="82948" creationId="{4CF610CB-4F8E-432E-8410-39C18A313456}"/>
          </ac:spMkLst>
        </pc:spChg>
      </pc:sldChg>
      <pc:sldChg chg="modSp">
        <pc:chgData name="First Presbyterian Church, Blairstown, NJ" userId="96d466b960cbaa79" providerId="LiveId" clId="{04B2AC5E-7D85-45BD-9A18-839C6BB6C520}" dt="2025-05-01T16:33:34.613" v="364" actId="1036"/>
        <pc:sldMkLst>
          <pc:docMk/>
          <pc:sldMk cId="0" sldId="750"/>
        </pc:sldMkLst>
        <pc:spChg chg="mod">
          <ac:chgData name="First Presbyterian Church, Blairstown, NJ" userId="96d466b960cbaa79" providerId="LiveId" clId="{04B2AC5E-7D85-45BD-9A18-839C6BB6C520}" dt="2025-05-01T16:33:34.613" v="364" actId="1036"/>
          <ac:spMkLst>
            <pc:docMk/>
            <pc:sldMk cId="0" sldId="750"/>
            <ac:spMk id="14338" creationId="{D522C88E-8367-8040-CCB7-512F5506FFFD}"/>
          </ac:spMkLst>
        </pc:spChg>
      </pc:sldChg>
      <pc:sldChg chg="modSp mod">
        <pc:chgData name="First Presbyterian Church, Blairstown, NJ" userId="96d466b960cbaa79" providerId="LiveId" clId="{04B2AC5E-7D85-45BD-9A18-839C6BB6C520}" dt="2025-05-01T15:56:41.234" v="318" actId="20577"/>
        <pc:sldMkLst>
          <pc:docMk/>
          <pc:sldMk cId="0" sldId="766"/>
        </pc:sldMkLst>
        <pc:spChg chg="mod">
          <ac:chgData name="First Presbyterian Church, Blairstown, NJ" userId="96d466b960cbaa79" providerId="LiveId" clId="{04B2AC5E-7D85-45BD-9A18-839C6BB6C520}" dt="2025-05-01T15:56:41.234" v="318" actId="20577"/>
          <ac:spMkLst>
            <pc:docMk/>
            <pc:sldMk cId="0" sldId="766"/>
            <ac:spMk id="35842" creationId="{F338187F-6D5D-246A-0226-CE6EE9725A3F}"/>
          </ac:spMkLst>
        </pc:spChg>
      </pc:sldChg>
      <pc:sldChg chg="modSp mod">
        <pc:chgData name="First Presbyterian Church, Blairstown, NJ" userId="96d466b960cbaa79" providerId="LiveId" clId="{04B2AC5E-7D85-45BD-9A18-839C6BB6C520}" dt="2025-05-01T15:54:51.942" v="290"/>
        <pc:sldMkLst>
          <pc:docMk/>
          <pc:sldMk cId="0" sldId="804"/>
        </pc:sldMkLst>
        <pc:spChg chg="mod">
          <ac:chgData name="First Presbyterian Church, Blairstown, NJ" userId="96d466b960cbaa79" providerId="LiveId" clId="{04B2AC5E-7D85-45BD-9A18-839C6BB6C520}" dt="2025-05-01T15:54:51.942" v="290"/>
          <ac:spMkLst>
            <pc:docMk/>
            <pc:sldMk cId="0" sldId="804"/>
            <ac:spMk id="25602" creationId="{2D821541-CF73-4BF4-8C45-1701997279AA}"/>
          </ac:spMkLst>
        </pc:spChg>
      </pc:sldChg>
      <pc:sldChg chg="modSp mod">
        <pc:chgData name="First Presbyterian Church, Blairstown, NJ" userId="96d466b960cbaa79" providerId="LiveId" clId="{04B2AC5E-7D85-45BD-9A18-839C6BB6C520}" dt="2025-05-01T15:00:13.315" v="80" actId="20577"/>
        <pc:sldMkLst>
          <pc:docMk/>
          <pc:sldMk cId="1174558784" sldId="905"/>
        </pc:sldMkLst>
        <pc:spChg chg="mod">
          <ac:chgData name="First Presbyterian Church, Blairstown, NJ" userId="96d466b960cbaa79" providerId="LiveId" clId="{04B2AC5E-7D85-45BD-9A18-839C6BB6C520}" dt="2025-05-01T15:00:13.315" v="80" actId="20577"/>
          <ac:spMkLst>
            <pc:docMk/>
            <pc:sldMk cId="1174558784" sldId="905"/>
            <ac:spMk id="17410" creationId="{4532FAAA-3A0F-4CF3-BD4A-7E5B879733B0}"/>
          </ac:spMkLst>
        </pc:spChg>
      </pc:sldChg>
      <pc:sldChg chg="modSp mod">
        <pc:chgData name="First Presbyterian Church, Blairstown, NJ" userId="96d466b960cbaa79" providerId="LiveId" clId="{04B2AC5E-7D85-45BD-9A18-839C6BB6C520}" dt="2025-05-01T14:52:07.936" v="33" actId="2710"/>
        <pc:sldMkLst>
          <pc:docMk/>
          <pc:sldMk cId="0" sldId="908"/>
        </pc:sldMkLst>
        <pc:spChg chg="mod">
          <ac:chgData name="First Presbyterian Church, Blairstown, NJ" userId="96d466b960cbaa79" providerId="LiveId" clId="{04B2AC5E-7D85-45BD-9A18-839C6BB6C520}" dt="2025-05-01T14:52:07.936" v="33" actId="2710"/>
          <ac:spMkLst>
            <pc:docMk/>
            <pc:sldMk cId="0" sldId="908"/>
            <ac:spMk id="66563" creationId="{8DB0BB0B-E6E4-8AA6-5CFF-A3D10CCDE3A3}"/>
          </ac:spMkLst>
        </pc:spChg>
      </pc:sldChg>
      <pc:sldChg chg="del">
        <pc:chgData name="First Presbyterian Church, Blairstown, NJ" userId="96d466b960cbaa79" providerId="LiveId" clId="{04B2AC5E-7D85-45BD-9A18-839C6BB6C520}" dt="2025-05-01T14:52:13.078" v="34" actId="47"/>
        <pc:sldMkLst>
          <pc:docMk/>
          <pc:sldMk cId="0" sldId="909"/>
        </pc:sldMkLst>
      </pc:sldChg>
      <pc:sldChg chg="modSp mod">
        <pc:chgData name="First Presbyterian Church, Blairstown, NJ" userId="96d466b960cbaa79" providerId="LiveId" clId="{04B2AC5E-7D85-45BD-9A18-839C6BB6C520}" dt="2025-05-01T15:28:23.331" v="111" actId="1076"/>
        <pc:sldMkLst>
          <pc:docMk/>
          <pc:sldMk cId="533685851" sldId="920"/>
        </pc:sldMkLst>
        <pc:spChg chg="mod">
          <ac:chgData name="First Presbyterian Church, Blairstown, NJ" userId="96d466b960cbaa79" providerId="LiveId" clId="{04B2AC5E-7D85-45BD-9A18-839C6BB6C520}" dt="2025-05-01T15:28:23.331" v="111" actId="1076"/>
          <ac:spMkLst>
            <pc:docMk/>
            <pc:sldMk cId="533685851" sldId="920"/>
            <ac:spMk id="17410" creationId="{4532FAAA-3A0F-4CF3-BD4A-7E5B879733B0}"/>
          </ac:spMkLst>
        </pc:spChg>
      </pc:sldChg>
      <pc:sldChg chg="modSp mod">
        <pc:chgData name="First Presbyterian Church, Blairstown, NJ" userId="96d466b960cbaa79" providerId="LiveId" clId="{04B2AC5E-7D85-45BD-9A18-839C6BB6C520}" dt="2025-05-01T15:48:47.427" v="275" actId="20577"/>
        <pc:sldMkLst>
          <pc:docMk/>
          <pc:sldMk cId="0" sldId="929"/>
        </pc:sldMkLst>
        <pc:spChg chg="mod">
          <ac:chgData name="First Presbyterian Church, Blairstown, NJ" userId="96d466b960cbaa79" providerId="LiveId" clId="{04B2AC5E-7D85-45BD-9A18-839C6BB6C520}" dt="2025-05-01T15:48:47.427" v="275" actId="20577"/>
          <ac:spMkLst>
            <pc:docMk/>
            <pc:sldMk cId="0" sldId="929"/>
            <ac:spMk id="14338" creationId="{422BB896-85F9-5A1C-49A3-A9866BCAC4C4}"/>
          </ac:spMkLst>
        </pc:spChg>
      </pc:sldChg>
      <pc:sldChg chg="modSp mod">
        <pc:chgData name="First Presbyterian Church, Blairstown, NJ" userId="96d466b960cbaa79" providerId="LiveId" clId="{04B2AC5E-7D85-45BD-9A18-839C6BB6C520}" dt="2025-05-01T15:49:33.852" v="276" actId="6549"/>
        <pc:sldMkLst>
          <pc:docMk/>
          <pc:sldMk cId="0" sldId="930"/>
        </pc:sldMkLst>
        <pc:spChg chg="mod">
          <ac:chgData name="First Presbyterian Church, Blairstown, NJ" userId="96d466b960cbaa79" providerId="LiveId" clId="{04B2AC5E-7D85-45BD-9A18-839C6BB6C520}" dt="2025-05-01T15:49:33.852" v="276" actId="6549"/>
          <ac:spMkLst>
            <pc:docMk/>
            <pc:sldMk cId="0" sldId="930"/>
            <ac:spMk id="14338" creationId="{B77D12CE-F314-65D2-5945-DAADE93584F3}"/>
          </ac:spMkLst>
        </pc:spChg>
      </pc:sldChg>
      <pc:sldChg chg="modSp mod">
        <pc:chgData name="First Presbyterian Church, Blairstown, NJ" userId="96d466b960cbaa79" providerId="LiveId" clId="{04B2AC5E-7D85-45BD-9A18-839C6BB6C520}" dt="2025-05-01T15:47:14.017" v="261" actId="20577"/>
        <pc:sldMkLst>
          <pc:docMk/>
          <pc:sldMk cId="0" sldId="931"/>
        </pc:sldMkLst>
        <pc:spChg chg="mod">
          <ac:chgData name="First Presbyterian Church, Blairstown, NJ" userId="96d466b960cbaa79" providerId="LiveId" clId="{04B2AC5E-7D85-45BD-9A18-839C6BB6C520}" dt="2025-05-01T15:47:14.017" v="261" actId="20577"/>
          <ac:spMkLst>
            <pc:docMk/>
            <pc:sldMk cId="0" sldId="931"/>
            <ac:spMk id="14338" creationId="{E072753B-59E6-9F6B-793C-2787E0961201}"/>
          </ac:spMkLst>
        </pc:spChg>
      </pc:sldChg>
      <pc:sldChg chg="del">
        <pc:chgData name="First Presbyterian Church, Blairstown, NJ" userId="96d466b960cbaa79" providerId="LiveId" clId="{04B2AC5E-7D85-45BD-9A18-839C6BB6C520}" dt="2025-05-01T15:50:15.231" v="277" actId="47"/>
        <pc:sldMkLst>
          <pc:docMk/>
          <pc:sldMk cId="0" sldId="932"/>
        </pc:sldMkLst>
      </pc:sldChg>
      <pc:sldChg chg="add">
        <pc:chgData name="First Presbyterian Church, Blairstown, NJ" userId="96d466b960cbaa79" providerId="LiveId" clId="{04B2AC5E-7D85-45BD-9A18-839C6BB6C520}" dt="2025-05-01T14:49:55.343" v="1"/>
        <pc:sldMkLst>
          <pc:docMk/>
          <pc:sldMk cId="2803040606" sldId="955"/>
        </pc:sldMkLst>
      </pc:sldChg>
      <pc:sldChg chg="modSp mod">
        <pc:chgData name="First Presbyterian Church, Blairstown, NJ" userId="96d466b960cbaa79" providerId="LiveId" clId="{04B2AC5E-7D85-45BD-9A18-839C6BB6C520}" dt="2025-05-01T15:56:25.634" v="312" actId="6549"/>
        <pc:sldMkLst>
          <pc:docMk/>
          <pc:sldMk cId="291126500" sldId="957"/>
        </pc:sldMkLst>
        <pc:spChg chg="mod">
          <ac:chgData name="First Presbyterian Church, Blairstown, NJ" userId="96d466b960cbaa79" providerId="LiveId" clId="{04B2AC5E-7D85-45BD-9A18-839C6BB6C520}" dt="2025-05-01T15:56:25.634" v="312" actId="6549"/>
          <ac:spMkLst>
            <pc:docMk/>
            <pc:sldMk cId="291126500" sldId="957"/>
            <ac:spMk id="35842" creationId="{F338187F-6D5D-246A-0226-CE6EE9725A3F}"/>
          </ac:spMkLst>
        </pc:spChg>
      </pc:sldChg>
      <pc:sldChg chg="addSp modSp add mod setBg">
        <pc:chgData name="First Presbyterian Church, Blairstown, NJ" userId="96d466b960cbaa79" providerId="LiveId" clId="{04B2AC5E-7D85-45BD-9A18-839C6BB6C520}" dt="2025-05-01T15:42:22.037" v="203" actId="1076"/>
        <pc:sldMkLst>
          <pc:docMk/>
          <pc:sldMk cId="1888417231" sldId="972"/>
        </pc:sldMkLst>
        <pc:spChg chg="mod">
          <ac:chgData name="First Presbyterian Church, Blairstown, NJ" userId="96d466b960cbaa79" providerId="LiveId" clId="{04B2AC5E-7D85-45BD-9A18-839C6BB6C520}" dt="2025-05-01T15:42:22.037" v="203" actId="1076"/>
          <ac:spMkLst>
            <pc:docMk/>
            <pc:sldMk cId="1888417231" sldId="972"/>
            <ac:spMk id="20482" creationId="{C80FA143-5C2D-9F78-FA4B-0A8D485387E3}"/>
          </ac:spMkLst>
        </pc:spChg>
        <pc:spChg chg="ord">
          <ac:chgData name="First Presbyterian Church, Blairstown, NJ" userId="96d466b960cbaa79" providerId="LiveId" clId="{04B2AC5E-7D85-45BD-9A18-839C6BB6C520}" dt="2025-05-01T15:41:33.095" v="190" actId="26606"/>
          <ac:spMkLst>
            <pc:docMk/>
            <pc:sldMk cId="1888417231" sldId="972"/>
            <ac:spMk id="20484" creationId="{6F651DD5-F7FB-F340-9570-0A659C803D91}"/>
          </ac:spMkLst>
        </pc:spChg>
        <pc:picChg chg="add mod">
          <ac:chgData name="First Presbyterian Church, Blairstown, NJ" userId="96d466b960cbaa79" providerId="LiveId" clId="{04B2AC5E-7D85-45BD-9A18-839C6BB6C520}" dt="2025-05-01T15:41:33.095" v="190" actId="26606"/>
          <ac:picMkLst>
            <pc:docMk/>
            <pc:sldMk cId="1888417231" sldId="972"/>
            <ac:picMk id="3" creationId="{7FF73475-7B9C-12B3-BD92-FB0F54FB137B}"/>
          </ac:picMkLst>
        </pc:picChg>
        <pc:picChg chg="add">
          <ac:chgData name="First Presbyterian Church, Blairstown, NJ" userId="96d466b960cbaa79" providerId="LiveId" clId="{04B2AC5E-7D85-45BD-9A18-839C6BB6C520}" dt="2025-05-01T15:41:33.095" v="190" actId="26606"/>
          <ac:picMkLst>
            <pc:docMk/>
            <pc:sldMk cId="1888417231" sldId="972"/>
            <ac:picMk id="20489" creationId="{16FEE966-4C66-49A2-9528-AFC500F50305}"/>
          </ac:picMkLst>
        </pc:picChg>
      </pc:sldChg>
      <pc:sldChg chg="modSp mod">
        <pc:chgData name="First Presbyterian Church, Blairstown, NJ" userId="96d466b960cbaa79" providerId="LiveId" clId="{04B2AC5E-7D85-45BD-9A18-839C6BB6C520}" dt="2025-05-01T16:21:49.599" v="357" actId="20577"/>
        <pc:sldMkLst>
          <pc:docMk/>
          <pc:sldMk cId="0" sldId="984"/>
        </pc:sldMkLst>
        <pc:spChg chg="mod">
          <ac:chgData name="First Presbyterian Church, Blairstown, NJ" userId="96d466b960cbaa79" providerId="LiveId" clId="{04B2AC5E-7D85-45BD-9A18-839C6BB6C520}" dt="2025-05-01T16:21:49.599" v="357" actId="20577"/>
          <ac:spMkLst>
            <pc:docMk/>
            <pc:sldMk cId="0" sldId="984"/>
            <ac:spMk id="11266" creationId="{9DBA1E24-2F05-4D12-9E1A-0F961142E0A9}"/>
          </ac:spMkLst>
        </pc:spChg>
      </pc:sldChg>
      <pc:sldChg chg="del">
        <pc:chgData name="First Presbyterian Church, Blairstown, NJ" userId="96d466b960cbaa79" providerId="LiveId" clId="{04B2AC5E-7D85-45BD-9A18-839C6BB6C520}" dt="2025-05-01T16:34:35.891" v="366" actId="47"/>
        <pc:sldMkLst>
          <pc:docMk/>
          <pc:sldMk cId="1459551726" sldId="1030"/>
        </pc:sldMkLst>
      </pc:sldChg>
      <pc:sldChg chg="del">
        <pc:chgData name="First Presbyterian Church, Blairstown, NJ" userId="96d466b960cbaa79" providerId="LiveId" clId="{04B2AC5E-7D85-45BD-9A18-839C6BB6C520}" dt="2025-05-01T16:34:38.238" v="367" actId="47"/>
        <pc:sldMkLst>
          <pc:docMk/>
          <pc:sldMk cId="148420068" sldId="1031"/>
        </pc:sldMkLst>
      </pc:sldChg>
      <pc:sldChg chg="addSp delSp modSp mod">
        <pc:chgData name="First Presbyterian Church, Blairstown, NJ" userId="96d466b960cbaa79" providerId="LiveId" clId="{04B2AC5E-7D85-45BD-9A18-839C6BB6C520}" dt="2025-05-01T15:51:36.322" v="279" actId="26606"/>
        <pc:sldMkLst>
          <pc:docMk/>
          <pc:sldMk cId="1022821520" sldId="1034"/>
        </pc:sldMkLst>
        <pc:spChg chg="del">
          <ac:chgData name="First Presbyterian Church, Blairstown, NJ" userId="96d466b960cbaa79" providerId="LiveId" clId="{04B2AC5E-7D85-45BD-9A18-839C6BB6C520}" dt="2025-05-01T15:51:36.322" v="279" actId="26606"/>
          <ac:spMkLst>
            <pc:docMk/>
            <pc:sldMk cId="1022821520" sldId="1034"/>
            <ac:spMk id="9" creationId="{5C56FD3A-4F39-4752-AC00-DB25CCA4ED73}"/>
          </ac:spMkLst>
        </pc:spChg>
        <pc:spChg chg="del">
          <ac:chgData name="First Presbyterian Church, Blairstown, NJ" userId="96d466b960cbaa79" providerId="LiveId" clId="{04B2AC5E-7D85-45BD-9A18-839C6BB6C520}" dt="2025-05-01T15:51:36.322" v="279" actId="26606"/>
          <ac:spMkLst>
            <pc:docMk/>
            <pc:sldMk cId="1022821520" sldId="1034"/>
            <ac:spMk id="11" creationId="{772527DF-A25C-46B4-A5D9-BBE2E310ACAF}"/>
          </ac:spMkLst>
        </pc:spChg>
        <pc:spChg chg="add">
          <ac:chgData name="First Presbyterian Church, Blairstown, NJ" userId="96d466b960cbaa79" providerId="LiveId" clId="{04B2AC5E-7D85-45BD-9A18-839C6BB6C520}" dt="2025-05-01T15:51:36.322" v="279" actId="26606"/>
          <ac:spMkLst>
            <pc:docMk/>
            <pc:sldMk cId="1022821520" sldId="1034"/>
            <ac:spMk id="16" creationId="{3385F975-4404-4237-86DB-4C018161DDD3}"/>
          </ac:spMkLst>
        </pc:spChg>
        <pc:spChg chg="add">
          <ac:chgData name="First Presbyterian Church, Blairstown, NJ" userId="96d466b960cbaa79" providerId="LiveId" clId="{04B2AC5E-7D85-45BD-9A18-839C6BB6C520}" dt="2025-05-01T15:51:36.322" v="279" actId="26606"/>
          <ac:spMkLst>
            <pc:docMk/>
            <pc:sldMk cId="1022821520" sldId="1034"/>
            <ac:spMk id="18" creationId="{DCAE6285-6D7E-42D2-8A66-CDA633FB9EE8}"/>
          </ac:spMkLst>
        </pc:spChg>
        <pc:picChg chg="mod">
          <ac:chgData name="First Presbyterian Church, Blairstown, NJ" userId="96d466b960cbaa79" providerId="LiveId" clId="{04B2AC5E-7D85-45BD-9A18-839C6BB6C520}" dt="2025-05-01T15:51:36.322" v="279" actId="26606"/>
          <ac:picMkLst>
            <pc:docMk/>
            <pc:sldMk cId="1022821520" sldId="1034"/>
            <ac:picMk id="4" creationId="{B0545795-59D5-5519-1B1D-5E89B9E44091}"/>
          </ac:picMkLst>
        </pc:picChg>
      </pc:sldChg>
      <pc:sldChg chg="del">
        <pc:chgData name="First Presbyterian Church, Blairstown, NJ" userId="96d466b960cbaa79" providerId="LiveId" clId="{04B2AC5E-7D85-45BD-9A18-839C6BB6C520}" dt="2025-05-01T14:49:59.773" v="3" actId="47"/>
        <pc:sldMkLst>
          <pc:docMk/>
          <pc:sldMk cId="2863064506" sldId="1111"/>
        </pc:sldMkLst>
      </pc:sldChg>
      <pc:sldChg chg="modSp mod">
        <pc:chgData name="First Presbyterian Church, Blairstown, NJ" userId="96d466b960cbaa79" providerId="LiveId" clId="{04B2AC5E-7D85-45BD-9A18-839C6BB6C520}" dt="2025-05-01T15:53:23.835" v="289" actId="20577"/>
        <pc:sldMkLst>
          <pc:docMk/>
          <pc:sldMk cId="11859096" sldId="1123"/>
        </pc:sldMkLst>
        <pc:spChg chg="mod">
          <ac:chgData name="First Presbyterian Church, Blairstown, NJ" userId="96d466b960cbaa79" providerId="LiveId" clId="{04B2AC5E-7D85-45BD-9A18-839C6BB6C520}" dt="2025-05-01T15:53:23.835" v="289" actId="20577"/>
          <ac:spMkLst>
            <pc:docMk/>
            <pc:sldMk cId="11859096" sldId="1123"/>
            <ac:spMk id="29699" creationId="{60AC2D4B-2FA8-46F6-A454-47FC3CF6D924}"/>
          </ac:spMkLst>
        </pc:spChg>
      </pc:sldChg>
      <pc:sldChg chg="modSp mod">
        <pc:chgData name="First Presbyterian Church, Blairstown, NJ" userId="96d466b960cbaa79" providerId="LiveId" clId="{04B2AC5E-7D85-45BD-9A18-839C6BB6C520}" dt="2025-05-01T14:52:39.017" v="40"/>
        <pc:sldMkLst>
          <pc:docMk/>
          <pc:sldMk cId="1755340662" sldId="1147"/>
        </pc:sldMkLst>
        <pc:spChg chg="mod">
          <ac:chgData name="First Presbyterian Church, Blairstown, NJ" userId="96d466b960cbaa79" providerId="LiveId" clId="{04B2AC5E-7D85-45BD-9A18-839C6BB6C520}" dt="2025-05-01T14:52:39.017" v="40"/>
          <ac:spMkLst>
            <pc:docMk/>
            <pc:sldMk cId="1755340662" sldId="1147"/>
            <ac:spMk id="82948" creationId="{4CF610CB-4F8E-432E-8410-39C18A313456}"/>
          </ac:spMkLst>
        </pc:spChg>
      </pc:sldChg>
      <pc:sldChg chg="modSp">
        <pc:chgData name="First Presbyterian Church, Blairstown, NJ" userId="96d466b960cbaa79" providerId="LiveId" clId="{04B2AC5E-7D85-45BD-9A18-839C6BB6C520}" dt="2025-05-01T14:49:26.713" v="0" actId="14826"/>
        <pc:sldMkLst>
          <pc:docMk/>
          <pc:sldMk cId="0" sldId="1149"/>
        </pc:sldMkLst>
        <pc:picChg chg="mod">
          <ac:chgData name="First Presbyterian Church, Blairstown, NJ" userId="96d466b960cbaa79" providerId="LiveId" clId="{04B2AC5E-7D85-45BD-9A18-839C6BB6C520}" dt="2025-05-01T14:49:26.713" v="0" actId="14826"/>
          <ac:picMkLst>
            <pc:docMk/>
            <pc:sldMk cId="0" sldId="1149"/>
            <ac:picMk id="7170" creationId="{FD44F327-2A15-454B-A27E-69C97CB71A78}"/>
          </ac:picMkLst>
        </pc:picChg>
      </pc:sldChg>
      <pc:sldChg chg="addSp delSp modSp mod">
        <pc:chgData name="First Presbyterian Church, Blairstown, NJ" userId="96d466b960cbaa79" providerId="LiveId" clId="{04B2AC5E-7D85-45BD-9A18-839C6BB6C520}" dt="2025-05-01T15:44:26.511" v="237" actId="27636"/>
        <pc:sldMkLst>
          <pc:docMk/>
          <pc:sldMk cId="1739444612" sldId="1154"/>
        </pc:sldMkLst>
        <pc:spChg chg="mod ord">
          <ac:chgData name="First Presbyterian Church, Blairstown, NJ" userId="96d466b960cbaa79" providerId="LiveId" clId="{04B2AC5E-7D85-45BD-9A18-839C6BB6C520}" dt="2025-05-01T15:44:26.511" v="237" actId="27636"/>
          <ac:spMkLst>
            <pc:docMk/>
            <pc:sldMk cId="1739444612" sldId="1154"/>
            <ac:spMk id="20482" creationId="{C80FA143-5C2D-9F78-FA4B-0A8D485387E3}"/>
          </ac:spMkLst>
        </pc:spChg>
        <pc:spChg chg="add del">
          <ac:chgData name="First Presbyterian Church, Blairstown, NJ" userId="96d466b960cbaa79" providerId="LiveId" clId="{04B2AC5E-7D85-45BD-9A18-839C6BB6C520}" dt="2025-05-01T15:44:09.910" v="221" actId="26606"/>
          <ac:spMkLst>
            <pc:docMk/>
            <pc:sldMk cId="1739444612" sldId="1154"/>
            <ac:spMk id="20515" creationId="{DDDBF26D-B974-4340-9673-A078090243EC}"/>
          </ac:spMkLst>
        </pc:spChg>
        <pc:picChg chg="mod">
          <ac:chgData name="First Presbyterian Church, Blairstown, NJ" userId="96d466b960cbaa79" providerId="LiveId" clId="{04B2AC5E-7D85-45BD-9A18-839C6BB6C520}" dt="2025-05-01T15:44:09.910" v="221" actId="26606"/>
          <ac:picMkLst>
            <pc:docMk/>
            <pc:sldMk cId="1739444612" sldId="1154"/>
            <ac:picMk id="3" creationId="{21885603-501C-ECCF-1111-9407F530CA78}"/>
          </ac:picMkLst>
        </pc:picChg>
        <pc:picChg chg="add del">
          <ac:chgData name="First Presbyterian Church, Blairstown, NJ" userId="96d466b960cbaa79" providerId="LiveId" clId="{04B2AC5E-7D85-45BD-9A18-839C6BB6C520}" dt="2025-05-01T15:44:05.016" v="218" actId="26606"/>
          <ac:picMkLst>
            <pc:docMk/>
            <pc:sldMk cId="1739444612" sldId="1154"/>
            <ac:picMk id="20520" creationId="{216C5BFD-68CB-4D38-8260-03F9792288D6}"/>
          </ac:picMkLst>
        </pc:picChg>
        <pc:picChg chg="add del">
          <ac:chgData name="First Presbyterian Church, Blairstown, NJ" userId="96d466b960cbaa79" providerId="LiveId" clId="{04B2AC5E-7D85-45BD-9A18-839C6BB6C520}" dt="2025-05-01T15:44:09.901" v="220" actId="26606"/>
          <ac:picMkLst>
            <pc:docMk/>
            <pc:sldMk cId="1739444612" sldId="1154"/>
            <ac:picMk id="20522" creationId="{B536FA4E-0152-4E27-91DA-0FC22D1846BB}"/>
          </ac:picMkLst>
        </pc:picChg>
        <pc:picChg chg="add">
          <ac:chgData name="First Presbyterian Church, Blairstown, NJ" userId="96d466b960cbaa79" providerId="LiveId" clId="{04B2AC5E-7D85-45BD-9A18-839C6BB6C520}" dt="2025-05-01T15:44:09.910" v="221" actId="26606"/>
          <ac:picMkLst>
            <pc:docMk/>
            <pc:sldMk cId="1739444612" sldId="1154"/>
            <ac:picMk id="20524" creationId="{7724A564-BE2C-4188-AA55-E1F8840FFB13}"/>
          </ac:picMkLst>
        </pc:picChg>
      </pc:sldChg>
      <pc:sldChg chg="del">
        <pc:chgData name="First Presbyterian Church, Blairstown, NJ" userId="96d466b960cbaa79" providerId="LiveId" clId="{04B2AC5E-7D85-45BD-9A18-839C6BB6C520}" dt="2025-05-01T14:49:58.003" v="2" actId="47"/>
        <pc:sldMkLst>
          <pc:docMk/>
          <pc:sldMk cId="2989214021" sldId="1162"/>
        </pc:sldMkLst>
      </pc:sldChg>
      <pc:sldChg chg="modSp mod">
        <pc:chgData name="First Presbyterian Church, Blairstown, NJ" userId="96d466b960cbaa79" providerId="LiveId" clId="{04B2AC5E-7D85-45BD-9A18-839C6BB6C520}" dt="2025-05-01T15:29:52.050" v="128" actId="20577"/>
        <pc:sldMkLst>
          <pc:docMk/>
          <pc:sldMk cId="1453418716" sldId="1187"/>
        </pc:sldMkLst>
        <pc:spChg chg="mod">
          <ac:chgData name="First Presbyterian Church, Blairstown, NJ" userId="96d466b960cbaa79" providerId="LiveId" clId="{04B2AC5E-7D85-45BD-9A18-839C6BB6C520}" dt="2025-05-01T15:29:52.050" v="128" actId="20577"/>
          <ac:spMkLst>
            <pc:docMk/>
            <pc:sldMk cId="1453418716" sldId="1187"/>
            <ac:spMk id="4" creationId="{3B03A723-FA31-2647-5E80-D485C57CB087}"/>
          </ac:spMkLst>
        </pc:spChg>
      </pc:sldChg>
      <pc:sldChg chg="modSp mod">
        <pc:chgData name="First Presbyterian Church, Blairstown, NJ" userId="96d466b960cbaa79" providerId="LiveId" clId="{04B2AC5E-7D85-45BD-9A18-839C6BB6C520}" dt="2025-05-01T15:30:08.250" v="147" actId="20577"/>
        <pc:sldMkLst>
          <pc:docMk/>
          <pc:sldMk cId="3295690867" sldId="1188"/>
        </pc:sldMkLst>
        <pc:spChg chg="mod">
          <ac:chgData name="First Presbyterian Church, Blairstown, NJ" userId="96d466b960cbaa79" providerId="LiveId" clId="{04B2AC5E-7D85-45BD-9A18-839C6BB6C520}" dt="2025-05-01T15:30:08.250" v="147" actId="20577"/>
          <ac:spMkLst>
            <pc:docMk/>
            <pc:sldMk cId="3295690867" sldId="1188"/>
            <ac:spMk id="4" creationId="{B4E389D9-7027-EA8B-D254-C7C0FFC709E1}"/>
          </ac:spMkLst>
        </pc:spChg>
      </pc:sldChg>
      <pc:sldChg chg="modSp mod">
        <pc:chgData name="First Presbyterian Church, Blairstown, NJ" userId="96d466b960cbaa79" providerId="LiveId" clId="{04B2AC5E-7D85-45BD-9A18-839C6BB6C520}" dt="2025-05-01T15:28:27.281" v="112" actId="1076"/>
        <pc:sldMkLst>
          <pc:docMk/>
          <pc:sldMk cId="853407305" sldId="1200"/>
        </pc:sldMkLst>
        <pc:spChg chg="mod">
          <ac:chgData name="First Presbyterian Church, Blairstown, NJ" userId="96d466b960cbaa79" providerId="LiveId" clId="{04B2AC5E-7D85-45BD-9A18-839C6BB6C520}" dt="2025-05-01T15:28:27.281" v="112" actId="1076"/>
          <ac:spMkLst>
            <pc:docMk/>
            <pc:sldMk cId="853407305" sldId="1200"/>
            <ac:spMk id="17410" creationId="{3576EA74-635C-EE18-73E6-DFFCA5AF8154}"/>
          </ac:spMkLst>
        </pc:spChg>
      </pc:sldChg>
      <pc:sldChg chg="del">
        <pc:chgData name="First Presbyterian Church, Blairstown, NJ" userId="96d466b960cbaa79" providerId="LiveId" clId="{04B2AC5E-7D85-45BD-9A18-839C6BB6C520}" dt="2025-05-01T14:50:43.223" v="16" actId="47"/>
        <pc:sldMkLst>
          <pc:docMk/>
          <pc:sldMk cId="271934404" sldId="1204"/>
        </pc:sldMkLst>
      </pc:sldChg>
      <pc:sldChg chg="modSp mod">
        <pc:chgData name="First Presbyterian Church, Blairstown, NJ" userId="96d466b960cbaa79" providerId="LiveId" clId="{04B2AC5E-7D85-45BD-9A18-839C6BB6C520}" dt="2025-05-01T15:27:36.534" v="92" actId="20577"/>
        <pc:sldMkLst>
          <pc:docMk/>
          <pc:sldMk cId="1213772918" sldId="1205"/>
        </pc:sldMkLst>
        <pc:spChg chg="mod">
          <ac:chgData name="First Presbyterian Church, Blairstown, NJ" userId="96d466b960cbaa79" providerId="LiveId" clId="{04B2AC5E-7D85-45BD-9A18-839C6BB6C520}" dt="2025-05-01T15:27:36.534" v="92" actId="20577"/>
          <ac:spMkLst>
            <pc:docMk/>
            <pc:sldMk cId="1213772918" sldId="1205"/>
            <ac:spMk id="17410" creationId="{EDF31C5D-8D7C-AB7B-DC6E-321592C41BE5}"/>
          </ac:spMkLst>
        </pc:spChg>
      </pc:sldChg>
      <pc:sldChg chg="del">
        <pc:chgData name="First Presbyterian Church, Blairstown, NJ" userId="96d466b960cbaa79" providerId="LiveId" clId="{04B2AC5E-7D85-45BD-9A18-839C6BB6C520}" dt="2025-05-01T15:54:57.212" v="291" actId="47"/>
        <pc:sldMkLst>
          <pc:docMk/>
          <pc:sldMk cId="1054443296" sldId="1208"/>
        </pc:sldMkLst>
      </pc:sldChg>
      <pc:sldChg chg="modSp mod">
        <pc:chgData name="First Presbyterian Church, Blairstown, NJ" userId="96d466b960cbaa79" providerId="LiveId" clId="{04B2AC5E-7D85-45BD-9A18-839C6BB6C520}" dt="2025-05-01T14:55:03.067" v="62" actId="948"/>
        <pc:sldMkLst>
          <pc:docMk/>
          <pc:sldMk cId="0" sldId="1209"/>
        </pc:sldMkLst>
        <pc:spChg chg="mod">
          <ac:chgData name="First Presbyterian Church, Blairstown, NJ" userId="96d466b960cbaa79" providerId="LiveId" clId="{04B2AC5E-7D85-45BD-9A18-839C6BB6C520}" dt="2025-05-01T14:55:03.067" v="62" actId="948"/>
          <ac:spMkLst>
            <pc:docMk/>
            <pc:sldMk cId="0" sldId="1209"/>
            <ac:spMk id="8194" creationId="{F31512E2-F393-4D44-A63D-55F78F8B5DAA}"/>
          </ac:spMkLst>
        </pc:spChg>
      </pc:sldChg>
      <pc:sldChg chg="modSp mod">
        <pc:chgData name="First Presbyterian Church, Blairstown, NJ" userId="96d466b960cbaa79" providerId="LiveId" clId="{04B2AC5E-7D85-45BD-9A18-839C6BB6C520}" dt="2025-05-01T15:53:19.443" v="287" actId="20577"/>
        <pc:sldMkLst>
          <pc:docMk/>
          <pc:sldMk cId="2499789581" sldId="1211"/>
        </pc:sldMkLst>
        <pc:spChg chg="mod">
          <ac:chgData name="First Presbyterian Church, Blairstown, NJ" userId="96d466b960cbaa79" providerId="LiveId" clId="{04B2AC5E-7D85-45BD-9A18-839C6BB6C520}" dt="2025-05-01T15:53:19.443" v="287" actId="20577"/>
          <ac:spMkLst>
            <pc:docMk/>
            <pc:sldMk cId="2499789581" sldId="1211"/>
            <ac:spMk id="29699" creationId="{A920CDCF-B38D-0A99-BC3F-685B81B07713}"/>
          </ac:spMkLst>
        </pc:spChg>
      </pc:sldChg>
      <pc:sldChg chg="del">
        <pc:chgData name="First Presbyterian Church, Blairstown, NJ" userId="96d466b960cbaa79" providerId="LiveId" clId="{04B2AC5E-7D85-45BD-9A18-839C6BB6C520}" dt="2025-05-01T15:51:50.745" v="280" actId="47"/>
        <pc:sldMkLst>
          <pc:docMk/>
          <pc:sldMk cId="1834570400" sldId="1212"/>
        </pc:sldMkLst>
      </pc:sldChg>
      <pc:sldChg chg="modSp add mod">
        <pc:chgData name="First Presbyterian Church, Blairstown, NJ" userId="96d466b960cbaa79" providerId="LiveId" clId="{04B2AC5E-7D85-45BD-9A18-839C6BB6C520}" dt="2025-05-01T15:28:01.962" v="102" actId="6549"/>
        <pc:sldMkLst>
          <pc:docMk/>
          <pc:sldMk cId="3468737591" sldId="1213"/>
        </pc:sldMkLst>
        <pc:spChg chg="mod">
          <ac:chgData name="First Presbyterian Church, Blairstown, NJ" userId="96d466b960cbaa79" providerId="LiveId" clId="{04B2AC5E-7D85-45BD-9A18-839C6BB6C520}" dt="2025-05-01T15:28:01.962" v="102" actId="6549"/>
          <ac:spMkLst>
            <pc:docMk/>
            <pc:sldMk cId="3468737591" sldId="1213"/>
            <ac:spMk id="17410" creationId="{3B787D25-54AB-D2A6-4CA0-FB39AEE8A970}"/>
          </ac:spMkLst>
        </pc:spChg>
      </pc:sldChg>
      <pc:sldChg chg="modSp add mod">
        <pc:chgData name="First Presbyterian Church, Blairstown, NJ" userId="96d466b960cbaa79" providerId="LiveId" clId="{04B2AC5E-7D85-45BD-9A18-839C6BB6C520}" dt="2025-05-01T15:28:10.685" v="110" actId="20577"/>
        <pc:sldMkLst>
          <pc:docMk/>
          <pc:sldMk cId="140529061" sldId="1214"/>
        </pc:sldMkLst>
        <pc:spChg chg="mod">
          <ac:chgData name="First Presbyterian Church, Blairstown, NJ" userId="96d466b960cbaa79" providerId="LiveId" clId="{04B2AC5E-7D85-45BD-9A18-839C6BB6C520}" dt="2025-05-01T15:28:10.685" v="110" actId="20577"/>
          <ac:spMkLst>
            <pc:docMk/>
            <pc:sldMk cId="140529061" sldId="1214"/>
            <ac:spMk id="17410" creationId="{2543CC7A-FEE8-41ED-6F8C-45916B6BDF81}"/>
          </ac:spMkLst>
        </pc:spChg>
      </pc:sldChg>
      <pc:sldChg chg="modSp add mod">
        <pc:chgData name="First Presbyterian Church, Blairstown, NJ" userId="96d466b960cbaa79" providerId="LiveId" clId="{04B2AC5E-7D85-45BD-9A18-839C6BB6C520}" dt="2025-05-01T15:30:25.379" v="155" actId="20577"/>
        <pc:sldMkLst>
          <pc:docMk/>
          <pc:sldMk cId="3517785335" sldId="1215"/>
        </pc:sldMkLst>
        <pc:spChg chg="mod">
          <ac:chgData name="First Presbyterian Church, Blairstown, NJ" userId="96d466b960cbaa79" providerId="LiveId" clId="{04B2AC5E-7D85-45BD-9A18-839C6BB6C520}" dt="2025-05-01T15:30:25.379" v="155" actId="20577"/>
          <ac:spMkLst>
            <pc:docMk/>
            <pc:sldMk cId="3517785335" sldId="1215"/>
            <ac:spMk id="4" creationId="{7FD127E7-A67C-9FD4-ABC6-F2A547ECEEE6}"/>
          </ac:spMkLst>
        </pc:spChg>
      </pc:sldChg>
      <pc:sldChg chg="modSp add mod">
        <pc:chgData name="First Presbyterian Church, Blairstown, NJ" userId="96d466b960cbaa79" providerId="LiveId" clId="{04B2AC5E-7D85-45BD-9A18-839C6BB6C520}" dt="2025-05-01T15:30:44.587" v="163" actId="20577"/>
        <pc:sldMkLst>
          <pc:docMk/>
          <pc:sldMk cId="2162250759" sldId="1216"/>
        </pc:sldMkLst>
        <pc:spChg chg="mod">
          <ac:chgData name="First Presbyterian Church, Blairstown, NJ" userId="96d466b960cbaa79" providerId="LiveId" clId="{04B2AC5E-7D85-45BD-9A18-839C6BB6C520}" dt="2025-05-01T15:30:44.587" v="163" actId="20577"/>
          <ac:spMkLst>
            <pc:docMk/>
            <pc:sldMk cId="2162250759" sldId="1216"/>
            <ac:spMk id="4" creationId="{13CCF646-4C35-46A5-98C1-D716D8493F34}"/>
          </ac:spMkLst>
        </pc:spChg>
      </pc:sldChg>
      <pc:sldChg chg="modSp add mod">
        <pc:chgData name="First Presbyterian Church, Blairstown, NJ" userId="96d466b960cbaa79" providerId="LiveId" clId="{04B2AC5E-7D85-45BD-9A18-839C6BB6C520}" dt="2025-05-01T15:31:08.191" v="172" actId="20577"/>
        <pc:sldMkLst>
          <pc:docMk/>
          <pc:sldMk cId="4269480021" sldId="1217"/>
        </pc:sldMkLst>
        <pc:spChg chg="mod">
          <ac:chgData name="First Presbyterian Church, Blairstown, NJ" userId="96d466b960cbaa79" providerId="LiveId" clId="{04B2AC5E-7D85-45BD-9A18-839C6BB6C520}" dt="2025-05-01T15:31:08.191" v="172" actId="20577"/>
          <ac:spMkLst>
            <pc:docMk/>
            <pc:sldMk cId="4269480021" sldId="1217"/>
            <ac:spMk id="4" creationId="{7578F482-F559-1D99-0837-7AFD25158383}"/>
          </ac:spMkLst>
        </pc:spChg>
      </pc:sldChg>
      <pc:sldChg chg="modSp add mod">
        <pc:chgData name="First Presbyterian Church, Blairstown, NJ" userId="96d466b960cbaa79" providerId="LiveId" clId="{04B2AC5E-7D85-45BD-9A18-839C6BB6C520}" dt="2025-05-01T15:31:29.098" v="180" actId="20577"/>
        <pc:sldMkLst>
          <pc:docMk/>
          <pc:sldMk cId="1262202529" sldId="1218"/>
        </pc:sldMkLst>
        <pc:spChg chg="mod">
          <ac:chgData name="First Presbyterian Church, Blairstown, NJ" userId="96d466b960cbaa79" providerId="LiveId" clId="{04B2AC5E-7D85-45BD-9A18-839C6BB6C520}" dt="2025-05-01T15:31:29.098" v="180" actId="20577"/>
          <ac:spMkLst>
            <pc:docMk/>
            <pc:sldMk cId="1262202529" sldId="1218"/>
            <ac:spMk id="4" creationId="{4B869ABF-D43F-C31C-43ED-ADC273DCA934}"/>
          </ac:spMkLst>
        </pc:spChg>
      </pc:sldChg>
      <pc:sldChg chg="modSp add mod">
        <pc:chgData name="First Presbyterian Church, Blairstown, NJ" userId="96d466b960cbaa79" providerId="LiveId" clId="{04B2AC5E-7D85-45BD-9A18-839C6BB6C520}" dt="2025-05-01T15:32:09.375" v="181" actId="6549"/>
        <pc:sldMkLst>
          <pc:docMk/>
          <pc:sldMk cId="1766906076" sldId="1219"/>
        </pc:sldMkLst>
        <pc:spChg chg="mod">
          <ac:chgData name="First Presbyterian Church, Blairstown, NJ" userId="96d466b960cbaa79" providerId="LiveId" clId="{04B2AC5E-7D85-45BD-9A18-839C6BB6C520}" dt="2025-05-01T15:32:09.375" v="181" actId="6549"/>
          <ac:spMkLst>
            <pc:docMk/>
            <pc:sldMk cId="1766906076" sldId="1219"/>
            <ac:spMk id="4" creationId="{0833FA0F-0417-2810-D30B-5FEFBBAC2607}"/>
          </ac:spMkLst>
        </pc:spChg>
      </pc:sldChg>
      <pc:sldChg chg="modSp add mod">
        <pc:chgData name="First Presbyterian Church, Blairstown, NJ" userId="96d466b960cbaa79" providerId="LiveId" clId="{04B2AC5E-7D85-45BD-9A18-839C6BB6C520}" dt="2025-05-01T15:56:34.668" v="316" actId="6549"/>
        <pc:sldMkLst>
          <pc:docMk/>
          <pc:sldMk cId="601925444" sldId="1220"/>
        </pc:sldMkLst>
        <pc:spChg chg="mod">
          <ac:chgData name="First Presbyterian Church, Blairstown, NJ" userId="96d466b960cbaa79" providerId="LiveId" clId="{04B2AC5E-7D85-45BD-9A18-839C6BB6C520}" dt="2025-05-01T15:56:34.668" v="316" actId="6549"/>
          <ac:spMkLst>
            <pc:docMk/>
            <pc:sldMk cId="601925444" sldId="1220"/>
            <ac:spMk id="35842" creationId="{EE7C5E99-BB29-A96B-E0F9-576E9D353B50}"/>
          </ac:spMkLst>
        </pc:spChg>
      </pc:sldChg>
      <pc:sldChg chg="add">
        <pc:chgData name="First Presbyterian Church, Blairstown, NJ" userId="96d466b960cbaa79" providerId="LiveId" clId="{04B2AC5E-7D85-45BD-9A18-839C6BB6C520}" dt="2025-05-01T16:34:34.140" v="365"/>
        <pc:sldMkLst>
          <pc:docMk/>
          <pc:sldMk cId="0" sldId="12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05/01/2025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7</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8</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05/01/2025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495119"/>
            <a:ext cx="8865324" cy="498674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76200" y="858351"/>
            <a:ext cx="8534400"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by</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11271" name="Picture 11270">
            <a:extLst>
              <a:ext uri="{FF2B5EF4-FFF2-40B4-BE49-F238E27FC236}">
                <a16:creationId xmlns:a16="http://schemas.microsoft.com/office/drawing/2014/main" id="{7724A564-BE2C-4188-AA55-E1F8840FFB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843" y="2021197"/>
            <a:ext cx="2586991" cy="3979984"/>
          </a:xfrm>
          <a:prstGeom prst="rect">
            <a:avLst/>
          </a:prstGeom>
        </p:spPr>
      </p:pic>
    </p:spTree>
    <p:extLst>
      <p:ext uri="{BB962C8B-B14F-4D97-AF65-F5344CB8AC3E}">
        <p14:creationId xmlns:p14="http://schemas.microsoft.com/office/powerpoint/2010/main" val="300947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643253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20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577       Glory Be to the Father</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Glory be to the Father, and the Son, </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and the Holy Ghost;</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As it was in the beginning, is now, and </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ever shall be, world without end. Amen.</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As it was in the beginning,  is now, and ever shall be, world without end. Amen.</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Amen. Amen. Amen. Amen. </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Amen. Amen. Amen.</a:t>
            </a: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52400"/>
            <a:ext cx="8534400" cy="697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buNone/>
              <a:defRPr/>
            </a:pPr>
            <a:r>
              <a:rPr lang="en-US" altLang="en-US" sz="3600" b="1" dirty="0"/>
              <a:t>DECLARING GOD‘S  WORD</a:t>
            </a:r>
          </a:p>
          <a:p>
            <a:pPr>
              <a:buNone/>
              <a:defRPr/>
            </a:pPr>
            <a:r>
              <a:rPr lang="en-US" sz="2400" b="0" dirty="0">
                <a:cs typeface="Arial" pitchFamily="34" charset="0"/>
              </a:rPr>
              <a:t>NEW TESTAMENT LESSON:  Acts 9: 1–20 </a:t>
            </a:r>
          </a:p>
          <a:p>
            <a:pPr>
              <a:buNone/>
              <a:defRPr/>
            </a:pPr>
            <a:r>
              <a:rPr lang="en-US" sz="2400" b="0" dirty="0">
                <a:cs typeface="Arial" pitchFamily="34" charset="0"/>
              </a:rPr>
              <a:t>Saul experiences and proclaims Jesus as the risen Lord.</a:t>
            </a:r>
          </a:p>
          <a:p>
            <a:pPr indent="169863"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Meanwhile Saul, still breathing threats and murder against the disciples of the Lord, went to the high priest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asked him for letters to the synagogues at Damascus, so that if he found any who belonged to the Way, men or women, he might bring them bound to Jerusalem.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as he was going along and approaching Damascus, suddenly a light from heaven flashed around him. . . .</a:t>
            </a:r>
            <a:endParaRPr lang="en-US" sz="2800" b="1" i="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4558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228600"/>
            <a:ext cx="86868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fell to the ground and heard a voice saying to him, “Saul, Saul, why do you persecute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asked, “Who are you, Lord?” The reply came, “I am Jesus, whom you are persecuting.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get up and enter the city, and you will be told what you are to do.”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men who were traveling with him stood speechless because they heard the voice but saw no one.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Saul got up from the ground, and though his eyes were open, he could see nothing; . . .</a:t>
            </a:r>
          </a:p>
        </p:txBody>
      </p:sp>
    </p:spTree>
    <p:extLst>
      <p:ext uri="{BB962C8B-B14F-4D97-AF65-F5344CB8AC3E}">
        <p14:creationId xmlns:p14="http://schemas.microsoft.com/office/powerpoint/2010/main" val="53368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56EE7-607B-97BE-486C-A8067DA99B6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3576EA74-635C-EE18-73E6-DFFCA5AF8154}"/>
              </a:ext>
            </a:extLst>
          </p:cNvPr>
          <p:cNvSpPr txBox="1">
            <a:spLocks noChangeArrowheads="1"/>
          </p:cNvSpPr>
          <p:nvPr/>
        </p:nvSpPr>
        <p:spPr bwMode="auto">
          <a:xfrm>
            <a:off x="228600" y="228600"/>
            <a:ext cx="8686800" cy="59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they led him by the hand and brought him into Damascus.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three days he was without sight and neither ate nor drank.</a:t>
            </a:r>
          </a:p>
          <a:p>
            <a:pPr indent="1698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there was a disciple in Damascus named Ananias. The Lord said to him in a vision, “Ananias.” He answered, “Here I am, Lord.”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Lord said to him, “Get up and go to the street called Straight, and at the house of Judas look for a man of Tarsus named Saul. At this moment he is praying,  . . .</a:t>
            </a:r>
          </a:p>
        </p:txBody>
      </p:sp>
    </p:spTree>
    <p:extLst>
      <p:ext uri="{BB962C8B-B14F-4D97-AF65-F5344CB8AC3E}">
        <p14:creationId xmlns:p14="http://schemas.microsoft.com/office/powerpoint/2010/main" val="853407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F0A42-E511-98A9-15DB-DA1962730DEF}"/>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EDF31C5D-8D7C-AB7B-DC6E-321592C41BE5}"/>
              </a:ext>
            </a:extLst>
          </p:cNvPr>
          <p:cNvSpPr txBox="1">
            <a:spLocks noChangeArrowheads="1"/>
          </p:cNvSpPr>
          <p:nvPr/>
        </p:nvSpPr>
        <p:spPr bwMode="auto">
          <a:xfrm>
            <a:off x="228600" y="152400"/>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he has seen in a vision a man named Ananias come in and lay his hands on him so that he might regain his sight.”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Ananias answered, “Lord, I have heard from many about this man, how much evil he has done to your saints in Jerusalem,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here he has authority from the chief priests to bind all who invoke your name.”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the Lord said to him, “Go, for he is an instrument whom I have chosen to bring my name before gentiles and kings and before the people of Israel; . . .</a:t>
            </a:r>
          </a:p>
        </p:txBody>
      </p:sp>
    </p:spTree>
    <p:extLst>
      <p:ext uri="{BB962C8B-B14F-4D97-AF65-F5344CB8AC3E}">
        <p14:creationId xmlns:p14="http://schemas.microsoft.com/office/powerpoint/2010/main" val="121377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CA487-2E17-DD0C-2849-9775D150F6FD}"/>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3B787D25-54AB-D2A6-4CA0-FB39AEE8A970}"/>
              </a:ext>
            </a:extLst>
          </p:cNvPr>
          <p:cNvSpPr txBox="1">
            <a:spLocks noChangeArrowheads="1"/>
          </p:cNvSpPr>
          <p:nvPr/>
        </p:nvSpPr>
        <p:spPr bwMode="auto">
          <a:xfrm>
            <a:off x="228600" y="152400"/>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myself will show him how much he must suffer for the sake of my name.”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Ananias went and entered the house. He laid his hands on Saul and said, “Brother Saul, the Lord Jesus, who appeared to you on your way here, has sent me so that you may regain your sight and be filled with the Holy Spirit.”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immediately something like scales fell from his eyes, and his sight was restored. Then he got up and was baptized,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after taking some food, he regained his strength. . . .</a:t>
            </a:r>
          </a:p>
        </p:txBody>
      </p:sp>
    </p:spTree>
    <p:extLst>
      <p:ext uri="{BB962C8B-B14F-4D97-AF65-F5344CB8AC3E}">
        <p14:creationId xmlns:p14="http://schemas.microsoft.com/office/powerpoint/2010/main" val="346873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2CE4C-8BF8-EC76-F854-758C509A377F}"/>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2543CC7A-FEE8-41ED-6F8C-45916B6BDF81}"/>
              </a:ext>
            </a:extLst>
          </p:cNvPr>
          <p:cNvSpPr txBox="1">
            <a:spLocks noChangeArrowheads="1"/>
          </p:cNvSpPr>
          <p:nvPr/>
        </p:nvSpPr>
        <p:spPr bwMode="auto">
          <a:xfrm>
            <a:off x="228600" y="152400"/>
            <a:ext cx="8686800" cy="258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several days he was with the disciples in Damascus,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immediately he began to proclaim Jesus in the synagogues, saying, “He is the Son of God.”</a:t>
            </a:r>
          </a:p>
        </p:txBody>
      </p:sp>
    </p:spTree>
    <p:extLst>
      <p:ext uri="{BB962C8B-B14F-4D97-AF65-F5344CB8AC3E}">
        <p14:creationId xmlns:p14="http://schemas.microsoft.com/office/powerpoint/2010/main" val="140529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B127-BDE9-DC16-6266-53188351BA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03A723-FA31-2647-5E80-D485C57CB087}"/>
              </a:ext>
            </a:extLst>
          </p:cNvPr>
          <p:cNvSpPr txBox="1"/>
          <p:nvPr/>
        </p:nvSpPr>
        <p:spPr>
          <a:xfrm>
            <a:off x="390525" y="0"/>
            <a:ext cx="8362950" cy="6252353"/>
          </a:xfrm>
          <a:prstGeom prst="rect">
            <a:avLst/>
          </a:prstGeom>
          <a:noFill/>
        </p:spPr>
        <p:txBody>
          <a:bodyPr wrap="square">
            <a:spAutoFit/>
          </a:bodyPr>
          <a:lstStyle/>
          <a:p>
            <a:pPr indent="171450" algn="just"/>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GOSPEL READING:	 John 21: 1–19</a:t>
            </a:r>
          </a:p>
          <a:p>
            <a:pPr indent="171450" algn="just">
              <a:lnSpc>
                <a:spcPct val="150000"/>
              </a:lnSpc>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Jesus cooks breakfast for the disciples.</a:t>
            </a:r>
          </a:p>
          <a:p>
            <a:pPr indent="117475" algn="just">
              <a:lnSpc>
                <a:spcPct val="150000"/>
              </a:lnSpc>
              <a:buNone/>
            </a:pPr>
            <a:r>
              <a:rPr lang="en-US" sz="28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After these things Jesus showed himself again to the disciples by the Sea of Tiberias, and he showed himself in this way.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Gathered there together were Simon Peter, Thomas called the Twin, Nathanael of Cana in Galilee, the sons of Zebedee, and two others of his disciples.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Simon Peter said to them, “I am going fishing.” They said to him, “We will go with you.” . . . </a:t>
            </a:r>
            <a:endParaRPr lang="en-US" sz="28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3418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2C90-B250-8EAE-9B95-1B9EB5CDC8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4E389D9-7027-EA8B-D254-C7C0FFC709E1}"/>
              </a:ext>
            </a:extLst>
          </p:cNvPr>
          <p:cNvSpPr txBox="1"/>
          <p:nvPr/>
        </p:nvSpPr>
        <p:spPr>
          <a:xfrm>
            <a:off x="390525" y="76200"/>
            <a:ext cx="8362950" cy="6467796"/>
          </a:xfrm>
          <a:prstGeom prst="rect">
            <a:avLst/>
          </a:prstGeom>
          <a:noFill/>
        </p:spPr>
        <p:txBody>
          <a:bodyPr wrap="square">
            <a:spAutoFit/>
          </a:bodyPr>
          <a:lstStyle/>
          <a:p>
            <a:pPr indent="117475" algn="just">
              <a:lnSpc>
                <a:spcPct val="150000"/>
              </a:lnSpc>
              <a:buNone/>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went out and got into the boat, but that night they caught nothing.</a:t>
            </a:r>
          </a:p>
          <a:p>
            <a:pPr indent="117475" algn="just">
              <a:lnSpc>
                <a:spcPct val="150000"/>
              </a:lnSpc>
              <a:buNone/>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Just after daybreak, Jesus stood on the beach, but the disciples did not know that it was Jesus.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to them, “Children, you have no fish, have you?” They answered him, “No.”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said to them, “Cast the net to the right side of the boat, and you will find some.” So they cast it, and now they were not able to haul it in because there were so many fish. . . .</a:t>
            </a:r>
          </a:p>
        </p:txBody>
      </p:sp>
    </p:spTree>
    <p:extLst>
      <p:ext uri="{BB962C8B-B14F-4D97-AF65-F5344CB8AC3E}">
        <p14:creationId xmlns:p14="http://schemas.microsoft.com/office/powerpoint/2010/main" val="329569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A62D6-4253-7A20-DE29-DE39925567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FD127E7-A67C-9FD4-ABC6-F2A547ECEEE6}"/>
              </a:ext>
            </a:extLst>
          </p:cNvPr>
          <p:cNvSpPr txBox="1"/>
          <p:nvPr/>
        </p:nvSpPr>
        <p:spPr>
          <a:xfrm>
            <a:off x="390525" y="76200"/>
            <a:ext cx="8362950" cy="6467796"/>
          </a:xfrm>
          <a:prstGeom prst="rect">
            <a:avLst/>
          </a:prstGeom>
          <a:noFill/>
        </p:spPr>
        <p:txBody>
          <a:bodyPr wrap="square">
            <a:spAutoFit/>
          </a:bodyPr>
          <a:lstStyle/>
          <a:p>
            <a:pPr indent="117475" algn="just">
              <a:lnSpc>
                <a:spcPct val="150000"/>
              </a:lnSpc>
              <a:buNone/>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disciple whom Jesus loved said to Peter, “It is the Lord!” When Simon Peter heard that it was the Lord, he put on his outer garment, for he had taken it off, and jumped into the sea.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the other disciples came in the boat, dragging the net full of fish, for they were not far from the land, only about a hundred yards off.</a:t>
            </a:r>
          </a:p>
          <a:p>
            <a:pPr indent="117475" algn="just">
              <a:lnSpc>
                <a:spcPct val="150000"/>
              </a:lnSpc>
              <a:buNone/>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they had gone ashore, they saw a charcoal fire there, with fish on it, and bread.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to them, . . .</a:t>
            </a:r>
          </a:p>
        </p:txBody>
      </p:sp>
    </p:spTree>
    <p:extLst>
      <p:ext uri="{BB962C8B-B14F-4D97-AF65-F5344CB8AC3E}">
        <p14:creationId xmlns:p14="http://schemas.microsoft.com/office/powerpoint/2010/main" val="351778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3D43-BF62-DA3C-00E9-4E00CBA228F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3CCF646-4C35-46A5-98C1-D716D8493F34}"/>
              </a:ext>
            </a:extLst>
          </p:cNvPr>
          <p:cNvSpPr txBox="1"/>
          <p:nvPr/>
        </p:nvSpPr>
        <p:spPr>
          <a:xfrm>
            <a:off x="390525" y="76200"/>
            <a:ext cx="8362950" cy="5821465"/>
          </a:xfrm>
          <a:prstGeom prst="rect">
            <a:avLst/>
          </a:prstGeom>
          <a:noFill/>
        </p:spPr>
        <p:txBody>
          <a:bodyPr wrap="square">
            <a:spAutoFit/>
          </a:bodyPr>
          <a:lstStyle/>
          <a:p>
            <a:pPr indent="117475" algn="just">
              <a:lnSpc>
                <a:spcPct val="150000"/>
              </a:lnSpc>
              <a:buNone/>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“Bring some of the fish that you have just caught.”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 Simon Peter went aboard and hauled the net ashore, full of large fish, a hundred fifty-three of them, and though there were so many, the net was not torn.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to them, “Come and have breakfast.” Now none of the disciples dared to ask him, “Who are you?” because they knew it was the Lord.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came and took the bread and gave it to them and did the same with the fish. . . .</a:t>
            </a:r>
          </a:p>
        </p:txBody>
      </p:sp>
    </p:spTree>
    <p:extLst>
      <p:ext uri="{BB962C8B-B14F-4D97-AF65-F5344CB8AC3E}">
        <p14:creationId xmlns:p14="http://schemas.microsoft.com/office/powerpoint/2010/main" val="2162250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A80C1-646D-B417-9422-7B8E98DC1C4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578F482-F559-1D99-0837-7AFD25158383}"/>
              </a:ext>
            </a:extLst>
          </p:cNvPr>
          <p:cNvSpPr txBox="1"/>
          <p:nvPr/>
        </p:nvSpPr>
        <p:spPr>
          <a:xfrm>
            <a:off x="390525" y="76200"/>
            <a:ext cx="8362950" cy="6467796"/>
          </a:xfrm>
          <a:prstGeom prst="rect">
            <a:avLst/>
          </a:prstGeom>
          <a:noFill/>
        </p:spPr>
        <p:txBody>
          <a:bodyPr wrap="square">
            <a:spAutoFit/>
          </a:bodyPr>
          <a:lstStyle/>
          <a:p>
            <a:pPr indent="117475" algn="just">
              <a:lnSpc>
                <a:spcPct val="150000"/>
              </a:lnSpc>
              <a:buNone/>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was now the third time that Jesus appeared to the disciples after he was raised from the dead.</a:t>
            </a:r>
          </a:p>
          <a:p>
            <a:pPr indent="117475" algn="just">
              <a:lnSpc>
                <a:spcPct val="150000"/>
              </a:lnSpc>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they had finished breakfast, Jesus said to Simon Peter, “Simon son of John, do you love me more than these?” He said to him, “Yes, Lord; you know that I love you.” Jesus said to him, “Feed my lambs.”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second time he said to him, “Simon son of John, do you love me?” He said to him, “Yes, Lord; you know that I love you.” Jesus said to him, “Tend my sheep.” . . .</a:t>
            </a:r>
          </a:p>
        </p:txBody>
      </p:sp>
    </p:spTree>
    <p:extLst>
      <p:ext uri="{BB962C8B-B14F-4D97-AF65-F5344CB8AC3E}">
        <p14:creationId xmlns:p14="http://schemas.microsoft.com/office/powerpoint/2010/main" val="4269480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57C61-58F0-DB8B-DC7E-0DEA8D50F87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869ABF-D43F-C31C-43ED-ADC273DCA934}"/>
              </a:ext>
            </a:extLst>
          </p:cNvPr>
          <p:cNvSpPr txBox="1"/>
          <p:nvPr/>
        </p:nvSpPr>
        <p:spPr>
          <a:xfrm>
            <a:off x="390525" y="76200"/>
            <a:ext cx="8362950" cy="5821465"/>
          </a:xfrm>
          <a:prstGeom prst="rect">
            <a:avLst/>
          </a:prstGeom>
          <a:noFill/>
        </p:spPr>
        <p:txBody>
          <a:bodyPr wrap="square">
            <a:spAutoFit/>
          </a:bodyPr>
          <a:lstStyle/>
          <a:p>
            <a:pPr indent="117475" algn="just">
              <a:lnSpc>
                <a:spcPct val="150000"/>
              </a:lnSpc>
              <a:buNone/>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said to him the third time, “Simon son of John, do you love me?” Peter felt hurt because he said to him the third time, “Do you love me?” And he said to him, “Lord, you know everything; you know that I love you.” Jesus said to him, “Feed my sheep.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Very truly, I tell you, when you were younger, you used to fasten your own belt and to go wherever you wished. But when you grow old, you will stretch out your hands, . . .</a:t>
            </a:r>
          </a:p>
        </p:txBody>
      </p:sp>
    </p:spTree>
    <p:extLst>
      <p:ext uri="{BB962C8B-B14F-4D97-AF65-F5344CB8AC3E}">
        <p14:creationId xmlns:p14="http://schemas.microsoft.com/office/powerpoint/2010/main" val="1262202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2EC40-8C24-6589-B513-504C2EE435D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833FA0F-0417-2810-D30B-5FEFBBAC2607}"/>
              </a:ext>
            </a:extLst>
          </p:cNvPr>
          <p:cNvSpPr txBox="1"/>
          <p:nvPr/>
        </p:nvSpPr>
        <p:spPr>
          <a:xfrm>
            <a:off x="390525" y="76200"/>
            <a:ext cx="8362950" cy="3236142"/>
          </a:xfrm>
          <a:prstGeom prst="rect">
            <a:avLst/>
          </a:prstGeom>
          <a:noFill/>
        </p:spPr>
        <p:txBody>
          <a:bodyPr wrap="square">
            <a:spAutoFit/>
          </a:bodyPr>
          <a:lstStyle/>
          <a:p>
            <a:pPr indent="117475" algn="just">
              <a:lnSpc>
                <a:spcPct val="150000"/>
              </a:lnSpc>
              <a:buNone/>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someone else will fasten a belt around you and take you where you do not wish to go.”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said this to indicate the kind of death by which he would glorify God.) After this he said to him, “Follow me.”</a:t>
            </a:r>
          </a:p>
        </p:txBody>
      </p:sp>
    </p:spTree>
    <p:extLst>
      <p:ext uri="{BB962C8B-B14F-4D97-AF65-F5344CB8AC3E}">
        <p14:creationId xmlns:p14="http://schemas.microsoft.com/office/powerpoint/2010/main" val="1766906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12917" y="2514600"/>
            <a:ext cx="4659720" cy="23649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CHANCEL CHOIR ANTHEM:</a:t>
            </a:r>
          </a:p>
          <a:p>
            <a:pPr algn="ctr" eaLnBrk="1" hangingPunct="1">
              <a:lnSpc>
                <a:spcPct val="90000"/>
              </a:lnSpc>
              <a:spcBef>
                <a:spcPct val="0"/>
              </a:spcBef>
              <a:spcAft>
                <a:spcPts val="600"/>
              </a:spcAft>
              <a:buClrTx/>
              <a:buSzTx/>
              <a:buNone/>
            </a:pPr>
            <a:endPar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pPr>
            <a:r>
              <a:rPr lang="en-US" altLang="en-US" sz="48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“A Jubilant Song” </a:t>
            </a:r>
          </a:p>
          <a:p>
            <a:pPr algn="ctr" eaLnBrk="1" hangingPunct="1">
              <a:lnSpc>
                <a:spcPct val="90000"/>
              </a:lnSpc>
              <a:spcBef>
                <a:spcPct val="0"/>
              </a:spcBef>
              <a:spcAft>
                <a:spcPts val="600"/>
              </a:spcAft>
              <a:buClrTx/>
              <a:buSzTx/>
              <a:buNone/>
            </a:pPr>
            <a:endParaRPr lang="en-US" altLang="en-US" sz="22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pPr>
            <a:r>
              <a:rPr lang="en-US" altLang="en-US" sz="28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by Mary Lynn Lightfoot</a:t>
            </a:r>
          </a:p>
        </p:txBody>
      </p:sp>
      <p:pic>
        <p:nvPicPr>
          <p:cNvPr id="20489" name="Picture 20488">
            <a:extLst>
              <a:ext uri="{FF2B5EF4-FFF2-40B4-BE49-F238E27FC236}">
                <a16:creationId xmlns:a16="http://schemas.microsoft.com/office/drawing/2014/main" id="{16FEE966-4C66-49A2-9528-AFC500F503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pic>
        <p:nvPicPr>
          <p:cNvPr id="3" name="Picture 2">
            <a:extLst>
              <a:ext uri="{FF2B5EF4-FFF2-40B4-BE49-F238E27FC236}">
                <a16:creationId xmlns:a16="http://schemas.microsoft.com/office/drawing/2014/main" id="{7FF73475-7B9C-12B3-BD92-FB0F54FB137B}"/>
              </a:ext>
            </a:extLst>
          </p:cNvPr>
          <p:cNvPicPr>
            <a:picLocks noChangeAspect="1"/>
          </p:cNvPicPr>
          <p:nvPr/>
        </p:nvPicPr>
        <p:blipFill>
          <a:blip r:embed="rId4">
            <a:extLst>
              <a:ext uri="{28A0092B-C50C-407E-A947-70E740481C1C}">
                <a14:useLocalDpi xmlns:a14="http://schemas.microsoft.com/office/drawing/2010/main" val="0"/>
              </a:ext>
            </a:extLst>
          </a:blip>
          <a:srcRect l="5896" r="57982"/>
          <a:stretch/>
        </p:blipFill>
        <p:spPr>
          <a:xfrm>
            <a:off x="20" y="10"/>
            <a:ext cx="3428716" cy="685799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428400" y="1031472"/>
            <a:ext cx="4483554" cy="45311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10000"/>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Aft>
                <a:spcPts val="600"/>
              </a:spcAft>
              <a:buClr>
                <a:schemeClr val="tx2"/>
              </a:buClr>
              <a:buFont typeface="Wingdings 2" charset="2"/>
              <a:buNone/>
              <a:tabLst>
                <a:tab pos="7543800" algn="r"/>
              </a:tabLst>
            </a:pPr>
            <a:r>
              <a:rPr lang="en-US" altLang="en-US" sz="27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p>
          <a:p>
            <a:pPr algn="ctr" eaLnBrk="1" hangingPunct="1">
              <a:lnSpc>
                <a:spcPct val="90000"/>
              </a:lnSpc>
              <a:spcAft>
                <a:spcPts val="600"/>
              </a:spcAft>
              <a:buClr>
                <a:schemeClr val="tx2"/>
              </a:buClr>
              <a:buFont typeface="Wingdings 2" charset="2"/>
              <a:buNone/>
              <a:tabLst>
                <a:tab pos="7543800" algn="r"/>
              </a:tabLst>
            </a:pPr>
            <a:r>
              <a:rPr lang="en-US" altLang="en-US" sz="27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a:t>
            </a:r>
          </a:p>
          <a:p>
            <a:pPr algn="ctr" eaLnBrk="1" hangingPunct="1">
              <a:lnSpc>
                <a:spcPct val="90000"/>
              </a:lnSpc>
              <a:spcAft>
                <a:spcPts val="600"/>
              </a:spcAft>
              <a:buClr>
                <a:schemeClr val="tx2"/>
              </a:buClr>
              <a:buFont typeface="Wingdings 2" charset="2"/>
              <a:buNone/>
              <a:tabLst>
                <a:tab pos="7543800" algn="r"/>
              </a:tabLst>
            </a:pPr>
            <a:endParaRPr lang="en-US" altLang="en-US" sz="27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algn="ctr" eaLnBrk="1" hangingPunct="1">
              <a:lnSpc>
                <a:spcPct val="90000"/>
              </a:lnSpc>
              <a:spcAft>
                <a:spcPts val="600"/>
              </a:spcAft>
              <a:buClr>
                <a:schemeClr val="tx2"/>
              </a:buClr>
              <a:buFont typeface="Wingdings 2" charset="2"/>
              <a:buNone/>
              <a:tabLst>
                <a:tab pos="7543800" algn="r"/>
              </a:tabLst>
            </a:pPr>
            <a:r>
              <a:rPr lang="en-US" altLang="en-US" sz="4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Experience, </a:t>
            </a:r>
          </a:p>
          <a:p>
            <a:pPr algn="ctr" eaLnBrk="1" hangingPunct="1">
              <a:lnSpc>
                <a:spcPct val="90000"/>
              </a:lnSpc>
              <a:spcAft>
                <a:spcPts val="600"/>
              </a:spcAft>
              <a:buClr>
                <a:schemeClr val="tx2"/>
              </a:buClr>
              <a:buFont typeface="Wingdings 2" charset="2"/>
              <a:buNone/>
              <a:tabLst>
                <a:tab pos="7543800" algn="r"/>
              </a:tabLst>
            </a:pPr>
            <a:r>
              <a:rPr lang="en-US" altLang="en-US" sz="4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Experienced, </a:t>
            </a:r>
          </a:p>
          <a:p>
            <a:pPr algn="ctr" eaLnBrk="1" hangingPunct="1">
              <a:lnSpc>
                <a:spcPct val="90000"/>
              </a:lnSpc>
              <a:spcAft>
                <a:spcPts val="600"/>
              </a:spcAft>
              <a:buClr>
                <a:schemeClr val="tx2"/>
              </a:buClr>
              <a:buFont typeface="Wingdings 2" charset="2"/>
              <a:buNone/>
              <a:tabLst>
                <a:tab pos="7543800" algn="r"/>
              </a:tabLst>
            </a:pPr>
            <a:r>
              <a:rPr lang="en-US" altLang="en-US" sz="4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Experiencing </a:t>
            </a:r>
          </a:p>
          <a:p>
            <a:pPr algn="ctr" eaLnBrk="1" hangingPunct="1">
              <a:lnSpc>
                <a:spcPct val="90000"/>
              </a:lnSpc>
              <a:spcAft>
                <a:spcPts val="600"/>
              </a:spcAft>
              <a:buClr>
                <a:schemeClr val="tx2"/>
              </a:buClr>
              <a:buFont typeface="Wingdings 2" charset="2"/>
              <a:buNone/>
              <a:tabLst>
                <a:tab pos="7543800" algn="r"/>
              </a:tabLst>
            </a:pPr>
            <a:r>
              <a:rPr lang="en-US" altLang="en-US" sz="4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a:t>
            </a:r>
          </a:p>
        </p:txBody>
      </p:sp>
      <p:pic>
        <p:nvPicPr>
          <p:cNvPr id="20524" name="Picture 20523">
            <a:extLst>
              <a:ext uri="{FF2B5EF4-FFF2-40B4-BE49-F238E27FC236}">
                <a16:creationId xmlns:a16="http://schemas.microsoft.com/office/drawing/2014/main" id="{7724A564-BE2C-4188-AA55-E1F8840FFB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3" name="Picture 2">
            <a:extLst>
              <a:ext uri="{FF2B5EF4-FFF2-40B4-BE49-F238E27FC236}">
                <a16:creationId xmlns:a16="http://schemas.microsoft.com/office/drawing/2014/main" id="{21885603-501C-ECCF-1111-9407F530CA78}"/>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5664708" y="1031473"/>
            <a:ext cx="2996694" cy="4327355"/>
          </a:xfrm>
          <a:prstGeom prst="rect">
            <a:avLst/>
          </a:prstGeom>
        </p:spPr>
      </p:pic>
    </p:spTree>
    <p:extLst>
      <p:ext uri="{BB962C8B-B14F-4D97-AF65-F5344CB8AC3E}">
        <p14:creationId xmlns:p14="http://schemas.microsoft.com/office/powerpoint/2010/main" val="1739444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61479"/>
            <a:ext cx="8763000" cy="550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a:t>
            </a:r>
            <a:r>
              <a:rPr lang="en-US" altLang="en-US" sz="2400" dirty="0">
                <a:effectLst>
                  <a:outerShdw blurRad="38100" dist="38100" dir="2700000" algn="tl">
                    <a:srgbClr val="000000">
                      <a:alpha val="43137"/>
                    </a:srgbClr>
                  </a:outerShdw>
                </a:effectLst>
              </a:rPr>
              <a:t> </a:t>
            </a:r>
            <a:r>
              <a:rPr lang="en-US" altLang="en-US" sz="2400" b="0" i="1" dirty="0">
                <a:effectLst>
                  <a:outerShdw blurRad="38100" dist="38100" dir="2700000" algn="tl">
                    <a:srgbClr val="000000">
                      <a:alpha val="43137"/>
                    </a:srgbClr>
                  </a:outerShdw>
                </a:effectLst>
              </a:rPr>
              <a:t>The Contemporary Apostles’ Creed</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God who places joy in our souls, dancing in our toes and songs in our hearts. I believe God wanted gladness to flow like a river, so the Good Lord created a bountiful earth with plenty for all to share. </a:t>
            </a:r>
            <a:r>
              <a:rPr lang="en-US" sz="3100"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100"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76200"/>
            <a:ext cx="8458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Jesus, who turned water into wine, partied with outcasts and sinners, and touched the broken so they could leap and dance. I believe Jesus opened the doors and set an extra place so we could feast. </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the Holy Spirit, who prompts us to smile, who sends us invitations to come and dine, . . .</a:t>
            </a:r>
          </a:p>
        </p:txBody>
      </p:sp>
    </p:spTree>
    <p:extLst>
      <p:ext uri="{BB962C8B-B14F-4D97-AF65-F5344CB8AC3E}">
        <p14:creationId xmlns:p14="http://schemas.microsoft.com/office/powerpoint/2010/main" val="541476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FEBC7-F2F7-9427-7FBD-0F01F38ED2AF}"/>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926621C-B9E1-0AD6-FB3E-EDFF11E124D1}"/>
              </a:ext>
            </a:extLst>
          </p:cNvPr>
          <p:cNvSpPr txBox="1">
            <a:spLocks noChangeArrowheads="1"/>
          </p:cNvSpPr>
          <p:nvPr/>
        </p:nvSpPr>
        <p:spPr bwMode="auto">
          <a:xfrm>
            <a:off x="342900" y="76200"/>
            <a:ext cx="8458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who nudges us to openness and tenderness. I believe the Spirit is present every time we gather to break bread and stirs within us the desire to live joyfully, to walk hopefully, and to enact justice boldly. Forever, I will live in the embrace of God and be a witness to Christ’s resurrection joy. Amen.</a:t>
            </a:r>
          </a:p>
        </p:txBody>
      </p:sp>
    </p:spTree>
    <p:extLst>
      <p:ext uri="{BB962C8B-B14F-4D97-AF65-F5344CB8AC3E}">
        <p14:creationId xmlns:p14="http://schemas.microsoft.com/office/powerpoint/2010/main" val="213303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201" y="76200"/>
            <a:ext cx="83820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lgn="just">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This is the day the Lord has made.</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Let us rejoice and be glad in it. </a:t>
            </a:r>
          </a:p>
          <a:p>
            <a:pPr marL="742950" indent="-514350" algn="just">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God is love. Those who abide in love abide in God,</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And God abides in them. </a:t>
            </a:r>
          </a:p>
          <a:p>
            <a:pPr marL="742950" indent="-514350" algn="just">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With hearts of gratitude and lips of praise, let us worship God.</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422BB896-85F9-5A1C-49A3-A9866BCAC4C4}"/>
              </a:ext>
            </a:extLst>
          </p:cNvPr>
          <p:cNvSpPr txBox="1">
            <a:spLocks noChangeArrowheads="1"/>
          </p:cNvSpPr>
          <p:nvPr/>
        </p:nvSpPr>
        <p:spPr bwMode="auto">
          <a:xfrm>
            <a:off x="-76200" y="0"/>
            <a:ext cx="9220200" cy="6732228"/>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COMMUNION HYMN:    </a:t>
            </a:r>
            <a:r>
              <a:rPr lang="en-US" altLang="en-US" sz="2200" b="0" i="1" dirty="0">
                <a:effectLst>
                  <a:outerShdw blurRad="38100" dist="38100" dir="2700000" algn="tl">
                    <a:srgbClr val="000000">
                      <a:alpha val="43137"/>
                    </a:srgbClr>
                  </a:outerShdw>
                </a:effectLst>
              </a:rPr>
              <a:t>No. 392  	vv. 1, 3, 4     (Tune 375) </a:t>
            </a:r>
          </a:p>
          <a:p>
            <a:pPr algn="ctr" eaLnBrk="1" hangingPunct="1">
              <a:spcBef>
                <a:spcPct val="0"/>
              </a:spcBef>
              <a:buClrTx/>
              <a:buSzTx/>
              <a:buFontTx/>
              <a:buNone/>
              <a:defRPr/>
            </a:pPr>
            <a:r>
              <a:rPr lang="en-US" altLang="en-US" sz="2200" b="0" i="1" dirty="0">
                <a:effectLst>
                  <a:outerShdw blurRad="38100" dist="38100" dir="2700000" algn="tl">
                    <a:srgbClr val="000000">
                      <a:alpha val="43137"/>
                    </a:srgbClr>
                  </a:outerShdw>
                </a:effectLst>
              </a:rPr>
              <a:t>	Take Thou, Our Minds, Dear Lord	</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Take Thou our minds,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dear Lord, we humbly pray;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Give us the mind of Christ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each passing day;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Teach us to know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truth that sets us free;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Grant us in all our thoughts to honor Thee.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B77D12CE-F314-65D2-5945-DAADE93584F3}"/>
              </a:ext>
            </a:extLst>
          </p:cNvPr>
          <p:cNvSpPr txBox="1">
            <a:spLocks noChangeArrowheads="1"/>
          </p:cNvSpPr>
          <p:nvPr/>
        </p:nvSpPr>
        <p:spPr bwMode="auto">
          <a:xfrm>
            <a:off x="-76200" y="0"/>
            <a:ext cx="9220200" cy="6801862"/>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Take Thou our wills,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Most High! Hold Thou full sway;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Have in our inmost souls Thy perfect way;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Guard Thou each sacred hour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selfish ease;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Guide Thou our ordered lives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as Thou dost please.</a:t>
            </a: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72753B-59E6-9F6B-793C-2787E0961201}"/>
              </a:ext>
            </a:extLst>
          </p:cNvPr>
          <p:cNvSpPr txBox="1">
            <a:spLocks noChangeArrowheads="1"/>
          </p:cNvSpPr>
          <p:nvPr/>
        </p:nvSpPr>
        <p:spPr bwMode="auto">
          <a:xfrm>
            <a:off x="-76200" y="0"/>
            <a:ext cx="9220200" cy="5901231"/>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Take Thou ourselves,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Lord, heart, mind, and will;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Through our surrendered souls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plans fulfill.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yield ourselves to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time, talents, all;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hear, and henceforth heed,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sovereign call. </a:t>
            </a:r>
            <a:endParaRPr lang="en-US" altLang="en-US" i="1" dirty="0">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85F975-4404-4237-86DB-4C018161D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D3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AE6285-6D7E-42D2-8A66-CDA633FB9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rgbClr val="F19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0545795-59D5-5519-1B1D-5E89B9E44091}"/>
              </a:ext>
            </a:extLst>
          </p:cNvPr>
          <p:cNvPicPr>
            <a:picLocks noChangeAspect="1"/>
          </p:cNvPicPr>
          <p:nvPr/>
        </p:nvPicPr>
        <p:blipFill>
          <a:blip r:embed="rId3">
            <a:extLst>
              <a:ext uri="{28A0092B-C50C-407E-A947-70E740481C1C}">
                <a14:useLocalDpi xmlns:a14="http://schemas.microsoft.com/office/drawing/2010/main" val="0"/>
              </a:ext>
            </a:extLst>
          </a:blip>
          <a:srcRect t="2366" b="2366"/>
          <a:stretch/>
        </p:blipFill>
        <p:spPr>
          <a:xfrm>
            <a:off x="482600" y="643467"/>
            <a:ext cx="8178799" cy="5571066"/>
          </a:xfrm>
          <a:prstGeom prst="rect">
            <a:avLst/>
          </a:prstGeom>
        </p:spPr>
      </p:pic>
    </p:spTree>
    <p:extLst>
      <p:ext uri="{BB962C8B-B14F-4D97-AF65-F5344CB8AC3E}">
        <p14:creationId xmlns:p14="http://schemas.microsoft.com/office/powerpoint/2010/main" val="1022821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838200" y="0"/>
            <a:ext cx="7696200" cy="505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altLang="en-US" b="1" dirty="0"/>
              <a:t>SACRAMENT OF HOLY COMMUNION</a:t>
            </a:r>
          </a:p>
          <a:p>
            <a:pPr eaLnBrk="1" hangingPunct="1">
              <a:spcBef>
                <a:spcPct val="0"/>
              </a:spcBef>
              <a:buClrTx/>
              <a:buSzTx/>
              <a:buFontTx/>
              <a:buNone/>
              <a:defRPr/>
            </a:pPr>
            <a:endParaRPr lang="en-US" altLang="en-US" sz="2800" b="0" dirty="0"/>
          </a:p>
          <a:p>
            <a:pPr marL="1028700" indent="-1028700" eaLnBrk="1" hangingPunct="1">
              <a:lnSpc>
                <a:spcPct val="150000"/>
              </a:lnSpc>
              <a:spcBef>
                <a:spcPct val="0"/>
              </a:spcBef>
              <a:buClrTx/>
              <a:buSzTx/>
              <a:buFont typeface="Wingdings" pitchFamily="2" charset="2"/>
              <a:buNone/>
              <a:defRPr/>
            </a:pPr>
            <a:r>
              <a:rPr lang="en-US" altLang="en-US" sz="2400" b="0" dirty="0"/>
              <a:t>INVITATION TO THE LORD’S TABLE:</a:t>
            </a:r>
          </a:p>
          <a:p>
            <a:pPr marL="457200" indent="-457200" algn="just" eaLnBrk="1" hangingPunct="1">
              <a:lnSpc>
                <a:spcPct val="150000"/>
              </a:lnSpc>
              <a:spcBef>
                <a:spcPct val="0"/>
              </a:spcBef>
              <a:spcAft>
                <a:spcPts val="600"/>
              </a:spcAft>
              <a:buClrTx/>
              <a:buSzTx/>
              <a:buFontTx/>
              <a:buNone/>
              <a:defRPr/>
            </a:pPr>
            <a:r>
              <a:rPr lang="en-US" altLang="en-US" sz="2400" b="0" dirty="0"/>
              <a:t>L:	Friends, this is the joyful feast of the people of God! </a:t>
            </a:r>
          </a:p>
          <a:p>
            <a:pPr marL="914400" indent="-914400" algn="just" eaLnBrk="1" hangingPunct="1">
              <a:lnSpc>
                <a:spcPct val="150000"/>
              </a:lnSpc>
              <a:spcBef>
                <a:spcPct val="0"/>
              </a:spcBef>
              <a:spcAft>
                <a:spcPts val="600"/>
              </a:spcAft>
              <a:buClrTx/>
              <a:buSzTx/>
              <a:buFontTx/>
              <a:buNone/>
              <a:defRPr/>
            </a:pPr>
            <a:r>
              <a:rPr lang="en-US" altLang="en-US" b="1" dirty="0"/>
              <a:t>P: 	People will come from east and west, and from north and south, and sit at the table in the kingdom of God.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628650" y="166568"/>
            <a:ext cx="78867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indent="-457200" algn="just" eaLnBrk="1" hangingPunct="1">
              <a:spcBef>
                <a:spcPct val="0"/>
              </a:spcBef>
              <a:spcAft>
                <a:spcPts val="600"/>
              </a:spcAft>
              <a:buClrTx/>
              <a:buSzTx/>
              <a:buFontTx/>
              <a:buNone/>
              <a:defRPr/>
            </a:pPr>
            <a:r>
              <a:rPr lang="en-US" altLang="en-US" sz="2400" b="0" dirty="0"/>
              <a:t>L:	Behold, how good and pleasant it is when brothers and sisters dwell in unity.</a:t>
            </a:r>
          </a:p>
          <a:p>
            <a:pPr marL="457200" indent="-457200" algn="just" eaLnBrk="1" hangingPunct="1">
              <a:spcBef>
                <a:spcPct val="0"/>
              </a:spcBef>
              <a:spcAft>
                <a:spcPts val="600"/>
              </a:spcAft>
              <a:buClrTx/>
              <a:buSzTx/>
              <a:buFontTx/>
              <a:buNone/>
              <a:defRPr/>
            </a:pPr>
            <a:endParaRPr lang="en-US" altLang="en-US" sz="2400" b="0" dirty="0"/>
          </a:p>
          <a:p>
            <a:pPr marL="914400" indent="-914400" algn="just" eaLnBrk="1" hangingPunct="1">
              <a:lnSpc>
                <a:spcPct val="150000"/>
              </a:lnSpc>
              <a:spcBef>
                <a:spcPct val="0"/>
              </a:spcBef>
              <a:buClrTx/>
              <a:buSzTx/>
              <a:buFontTx/>
              <a:buNone/>
              <a:defRPr/>
            </a:pPr>
            <a:r>
              <a:rPr lang="en-US" altLang="en-US" b="1" dirty="0"/>
              <a:t>P:	God sent the whole world God’s only Son.  Since God loved us so much, we too, should love one another.</a:t>
            </a:r>
          </a:p>
          <a:p>
            <a:pPr marL="457200" indent="-457200" algn="just" eaLnBrk="1" hangingPunct="1">
              <a:spcBef>
                <a:spcPct val="0"/>
              </a:spcBef>
              <a:buClrTx/>
              <a:buSzTx/>
              <a:buNone/>
              <a:defRPr/>
            </a:pPr>
            <a:endParaRPr lang="en-US" altLang="en-US" sz="2400" b="0" dirty="0"/>
          </a:p>
          <a:p>
            <a:pPr marL="457200" indent="-457200" algn="just" eaLnBrk="1" hangingPunct="1">
              <a:spcBef>
                <a:spcPct val="0"/>
              </a:spcBef>
              <a:buClrTx/>
              <a:buSzTx/>
              <a:buNone/>
              <a:defRPr/>
            </a:pPr>
            <a:r>
              <a:rPr lang="en-US" altLang="en-US" sz="2400" b="0" dirty="0"/>
              <a:t>L:	This is the Lord’s Table. Our Savior invites all who are truly sorry for their sins and would humbly put their trust in him to come to the feast which he has prepared. Listen to the gracious words of our Savior Jesus Christ:</a:t>
            </a:r>
          </a:p>
        </p:txBody>
      </p:sp>
    </p:spTree>
    <p:extLst>
      <p:ext uri="{BB962C8B-B14F-4D97-AF65-F5344CB8AC3E}">
        <p14:creationId xmlns:p14="http://schemas.microsoft.com/office/powerpoint/2010/main" val="1857892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CEF03C42-897A-4B2E-BFCE-A5A7AFAC93D8}"/>
              </a:ext>
            </a:extLst>
          </p:cNvPr>
          <p:cNvSpPr>
            <a:spLocks noChangeArrowheads="1"/>
          </p:cNvSpPr>
          <p:nvPr/>
        </p:nvSpPr>
        <p:spPr bwMode="auto">
          <a:xfrm>
            <a:off x="457200" y="0"/>
            <a:ext cx="8382000" cy="662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sz="2200" b="0" i="1" dirty="0"/>
              <a:t>“Come to me, all you that are weary and are carrying heavy burdens, and I will give you rest. Take my yoke upon you, and learn from me; for I am gentle and humble in heart, and you will find rest for your souls. For my yoke is easy, and my burden is light.“	                       </a:t>
            </a:r>
            <a:r>
              <a:rPr lang="en-US" altLang="en-US" sz="2200" b="0" dirty="0"/>
              <a:t>Matthew 11: 28–30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 ”This is indeed the will of my Father, that all who see the Son and believe in him may have eternal life, and I will raise them up on the last day.”	                      </a:t>
            </a:r>
            <a:r>
              <a:rPr lang="en-US" altLang="en-US" sz="2200" b="0" dirty="0"/>
              <a:t>John 6: 40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“Behold, I stand at the door and knock; if those who hear my voice open the door, I will come in to them and eat with them, and they with me.”		   </a:t>
            </a:r>
            <a:r>
              <a:rPr lang="en-US" altLang="en-US" sz="2200" b="0" dirty="0"/>
              <a:t>Revelation 3: 20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8DFF9B8-B74B-4968-A78A-1756E3C5D238}"/>
              </a:ext>
            </a:extLst>
          </p:cNvPr>
          <p:cNvSpPr>
            <a:spLocks noChangeArrowheads="1"/>
          </p:cNvSpPr>
          <p:nvPr/>
        </p:nvSpPr>
        <p:spPr bwMode="auto">
          <a:xfrm>
            <a:off x="914400" y="581024"/>
            <a:ext cx="8001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5900" indent="-14859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914400" indent="-914400" eaLnBrk="1" hangingPunct="1">
              <a:lnSpc>
                <a:spcPct val="200000"/>
              </a:lnSpc>
              <a:spcBef>
                <a:spcPct val="0"/>
              </a:spcBef>
              <a:buClrTx/>
              <a:buSzTx/>
              <a:buFontTx/>
              <a:buNone/>
              <a:tabLst>
                <a:tab pos="1371600" algn="l"/>
              </a:tabLst>
            </a:pPr>
            <a:r>
              <a:rPr lang="en-US" altLang="en-US" sz="2400" b="0" dirty="0"/>
              <a:t>L:	The Lord be with you.</a:t>
            </a:r>
          </a:p>
          <a:p>
            <a:pPr marL="1885950" indent="-1885950" eaLnBrk="1" hangingPunct="1">
              <a:lnSpc>
                <a:spcPct val="200000"/>
              </a:lnSpc>
              <a:spcBef>
                <a:spcPct val="0"/>
              </a:spcBef>
              <a:buClrTx/>
              <a:buSzTx/>
              <a:buFontTx/>
              <a:buNone/>
              <a:tabLst>
                <a:tab pos="1371600" algn="l"/>
              </a:tabLst>
            </a:pPr>
            <a:r>
              <a:rPr lang="en-US" altLang="en-US" b="1" dirty="0"/>
              <a:t>P: 	And with your spirit.</a:t>
            </a:r>
          </a:p>
          <a:p>
            <a:pPr marL="914400" indent="-914400" eaLnBrk="1" hangingPunct="1">
              <a:lnSpc>
                <a:spcPct val="200000"/>
              </a:lnSpc>
              <a:spcBef>
                <a:spcPct val="0"/>
              </a:spcBef>
              <a:buClrTx/>
              <a:buSzTx/>
              <a:buFontTx/>
              <a:buNone/>
              <a:tabLst>
                <a:tab pos="1371600" algn="l"/>
              </a:tabLst>
            </a:pPr>
            <a:r>
              <a:rPr lang="en-US" altLang="en-US" sz="2400" b="0" dirty="0"/>
              <a:t>L:	Lift up your hearts.</a:t>
            </a:r>
          </a:p>
          <a:p>
            <a:pPr marL="1828800" indent="-1828800" eaLnBrk="1" hangingPunct="1">
              <a:lnSpc>
                <a:spcPct val="200000"/>
              </a:lnSpc>
              <a:spcBef>
                <a:spcPct val="0"/>
              </a:spcBef>
              <a:buClrTx/>
              <a:buSzTx/>
              <a:buFontTx/>
              <a:buNone/>
              <a:tabLst>
                <a:tab pos="1371600" algn="l"/>
              </a:tabLst>
            </a:pPr>
            <a:r>
              <a:rPr lang="en-US" altLang="en-US" b="1" dirty="0"/>
              <a:t>P: 	We lift them to the Lord.</a:t>
            </a:r>
          </a:p>
          <a:p>
            <a:pPr marL="857250" indent="-857250" eaLnBrk="1" hangingPunct="1">
              <a:lnSpc>
                <a:spcPct val="200000"/>
              </a:lnSpc>
              <a:spcBef>
                <a:spcPct val="0"/>
              </a:spcBef>
              <a:buClrTx/>
              <a:buSzTx/>
              <a:buFontTx/>
              <a:buNone/>
              <a:tabLst>
                <a:tab pos="1371600" algn="l"/>
              </a:tabLst>
            </a:pPr>
            <a:r>
              <a:rPr lang="en-US" altLang="en-US" sz="2400" b="0" dirty="0"/>
              <a:t>L:	Let us give thanks to the Lord our God.</a:t>
            </a:r>
          </a:p>
          <a:p>
            <a:pPr marL="1371600" indent="-1371600" eaLnBrk="1" hangingPunct="1">
              <a:spcBef>
                <a:spcPts val="2400"/>
              </a:spcBef>
              <a:buClrTx/>
              <a:buSzTx/>
              <a:buFontTx/>
              <a:buNone/>
              <a:tabLst>
                <a:tab pos="1371600" algn="l"/>
              </a:tabLst>
            </a:pPr>
            <a:r>
              <a:rPr lang="en-US" altLang="en-US" b="1" dirty="0"/>
              <a:t>P:	It is right to give God our thanks and praise.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6192F-3D08-AD45-C666-8E81EDB31F61}"/>
            </a:ext>
          </a:extLst>
        </p:cNvPr>
        <p:cNvGrpSpPr/>
        <p:nvPr/>
      </p:nvGrpSpPr>
      <p:grpSpPr>
        <a:xfrm>
          <a:off x="0" y="0"/>
          <a:ext cx="0" cy="0"/>
          <a:chOff x="0" y="0"/>
          <a:chExt cx="0" cy="0"/>
        </a:xfrm>
      </p:grpSpPr>
      <p:sp>
        <p:nvSpPr>
          <p:cNvPr id="29699" name="Rectangle 2">
            <a:extLst>
              <a:ext uri="{FF2B5EF4-FFF2-40B4-BE49-F238E27FC236}">
                <a16:creationId xmlns:a16="http://schemas.microsoft.com/office/drawing/2014/main" id="{A920CDCF-B38D-0A99-BC3F-685B81B07713}"/>
              </a:ext>
            </a:extLst>
          </p:cNvPr>
          <p:cNvSpPr>
            <a:spLocks noChangeArrowheads="1"/>
          </p:cNvSpPr>
          <p:nvPr/>
        </p:nvSpPr>
        <p:spPr bwMode="auto">
          <a:xfrm>
            <a:off x="152400" y="99460"/>
            <a:ext cx="8839200" cy="513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PRAYER OF THANKSGIVING, PRAYERS OF THE PEOPLE,</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 &amp; THE LORD’S PRAYER:</a:t>
            </a:r>
          </a:p>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marL="742950" indent="-742950"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L: 	Holy Lord . . . as we pray together: </a:t>
            </a:r>
          </a:p>
          <a:p>
            <a:pPr marL="0" indent="0" algn="just" eaLnBrk="1" hangingPunct="1">
              <a:lnSpc>
                <a:spcPct val="150000"/>
              </a:lnSpc>
              <a:spcBef>
                <a:spcPct val="0"/>
              </a:spcBef>
              <a:buClrTx/>
              <a:buSzTx/>
              <a:buFontTx/>
              <a:buNone/>
              <a:defRPr/>
            </a:pPr>
            <a:r>
              <a:rPr lang="en-US" altLang="en-US" sz="3000" b="1" dirty="0">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rPr>
              <a:t>God of all power, where two or more are gathered, you are with us. Therefore, we eat this bread and drink this wine with celebration for the joy of our redemption, won for us through Jesus, your Son. . . . .</a:t>
            </a:r>
            <a:endParaRPr lang="en-US" alt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9789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0AC2D4B-2FA8-46F6-A454-47FC3CF6D924}"/>
              </a:ext>
            </a:extLst>
          </p:cNvPr>
          <p:cNvSpPr>
            <a:spLocks noChangeArrowheads="1"/>
          </p:cNvSpPr>
          <p:nvPr/>
        </p:nvSpPr>
        <p:spPr bwMode="auto">
          <a:xfrm>
            <a:off x="304800" y="224297"/>
            <a:ext cx="86106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just" eaLnBrk="1" hangingPunct="1">
              <a:lnSpc>
                <a:spcPct val="150000"/>
              </a:lnSpc>
              <a:spcBef>
                <a:spcPct val="0"/>
              </a:spcBef>
              <a:buClrTx/>
              <a:buSzTx/>
              <a:buFontTx/>
              <a:buNone/>
              <a:defRPr/>
            </a:pPr>
            <a:r>
              <a:rPr lang="en-US" altLang="en-US" b="1" dirty="0">
                <a:effectLst>
                  <a:outerShdw blurRad="38100" dist="38100" dir="2700000" algn="tl">
                    <a:srgbClr val="000000">
                      <a:alpha val="43137"/>
                    </a:srgbClr>
                  </a:outerShdw>
                </a:effectLst>
              </a:rPr>
              <a:t>Send your Holy Spirit upon us that we may live bound together by faith in Jesus’ name, grateful for the life we share together. In our love for Jesus and one another, we pray as Jesus taught, praying . . .</a:t>
            </a:r>
          </a:p>
        </p:txBody>
      </p:sp>
    </p:spTree>
    <p:extLst>
      <p:ext uri="{BB962C8B-B14F-4D97-AF65-F5344CB8AC3E}">
        <p14:creationId xmlns:p14="http://schemas.microsoft.com/office/powerpoint/2010/main" val="1185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0"/>
            <a:ext cx="8991600" cy="6286500"/>
          </a:xfrm>
        </p:spPr>
        <p:txBody>
          <a:bodyPr>
            <a:noAutofit/>
          </a:bodyPr>
          <a:lstStyle/>
          <a:p>
            <a:pPr marL="0" indent="0">
              <a:spcBef>
                <a:spcPts val="0"/>
              </a:spcBef>
              <a:buFont typeface="Wingdings" panose="05000000000000000000" pitchFamily="2" charset="2"/>
              <a:buNone/>
              <a:defRPr/>
            </a:pPr>
            <a: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121  That Easter Day with Joy Was Bright	 (vv. 1 &amp; 3)</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 That Easter day with joy was bright,</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The sun shone out with fairer light,</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When, to their longing eyes restored,</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The apostles saw their risen Lord.</a:t>
            </a:r>
          </a:p>
          <a:p>
            <a:pPr marL="0" indent="0" algn="ctr">
              <a:spcBef>
                <a:spcPts val="0"/>
              </a:spcBef>
              <a:spcAft>
                <a:spcPts val="0"/>
              </a:spcAft>
              <a:buFont typeface="Wingdings" panose="05000000000000000000" pitchFamily="2" charset="2"/>
              <a:buNone/>
              <a:defRPr/>
            </a:pPr>
            <a:endPar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 From every weapon death can wield,</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Your own redeemed forever shield.</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O Lord of all, with us abide</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In this our joyful Eastertide.</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81000" y="49675"/>
            <a:ext cx="8534400" cy="66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ts val="4300"/>
              </a:lnSpc>
              <a:spcBef>
                <a:spcPct val="0"/>
              </a:spcBef>
              <a:buClrTx/>
              <a:buSzTx/>
              <a:buFontTx/>
              <a:buNone/>
            </a:pPr>
            <a:r>
              <a:rPr lang="en-US" altLang="en-US" b="1" i="1" dirty="0"/>
              <a:t>Our Father who art in heaven,</a:t>
            </a:r>
          </a:p>
          <a:p>
            <a:pPr algn="ctr">
              <a:lnSpc>
                <a:spcPts val="4300"/>
              </a:lnSpc>
              <a:spcBef>
                <a:spcPct val="0"/>
              </a:spcBef>
              <a:buClrTx/>
              <a:buSzTx/>
              <a:buFontTx/>
              <a:buNone/>
            </a:pPr>
            <a:r>
              <a:rPr lang="en-US" altLang="en-US" b="1" i="1" dirty="0"/>
              <a:t>Hallowed be thy name. </a:t>
            </a:r>
          </a:p>
          <a:p>
            <a:pPr algn="ctr">
              <a:lnSpc>
                <a:spcPts val="4300"/>
              </a:lnSpc>
              <a:spcBef>
                <a:spcPct val="0"/>
              </a:spcBef>
              <a:buClrTx/>
              <a:buSzTx/>
              <a:buFontTx/>
              <a:buNone/>
            </a:pPr>
            <a:r>
              <a:rPr lang="en-US" altLang="en-US" b="1" i="1" dirty="0"/>
              <a:t>Thy kingdom come, thy will be done; </a:t>
            </a:r>
          </a:p>
          <a:p>
            <a:pPr algn="ctr">
              <a:lnSpc>
                <a:spcPts val="4300"/>
              </a:lnSpc>
              <a:spcBef>
                <a:spcPct val="0"/>
              </a:spcBef>
              <a:buClrTx/>
              <a:buSzTx/>
              <a:buFontTx/>
              <a:buNone/>
            </a:pPr>
            <a:r>
              <a:rPr lang="en-US" altLang="en-US" b="1" i="1" dirty="0"/>
              <a:t>On earth as it is in heaven.</a:t>
            </a:r>
          </a:p>
          <a:p>
            <a:pPr algn="ctr">
              <a:lnSpc>
                <a:spcPts val="4300"/>
              </a:lnSpc>
              <a:spcBef>
                <a:spcPct val="0"/>
              </a:spcBef>
              <a:buClrTx/>
              <a:buSzTx/>
              <a:buFontTx/>
              <a:buNone/>
            </a:pPr>
            <a:r>
              <a:rPr lang="en-US" altLang="en-US" b="1" i="1" dirty="0"/>
              <a:t>Give us this day our daily bread; </a:t>
            </a:r>
          </a:p>
          <a:p>
            <a:pPr algn="ctr">
              <a:lnSpc>
                <a:spcPts val="4300"/>
              </a:lnSpc>
              <a:spcBef>
                <a:spcPct val="0"/>
              </a:spcBef>
              <a:buClrTx/>
              <a:buSzTx/>
              <a:buFontTx/>
              <a:buNone/>
            </a:pPr>
            <a:r>
              <a:rPr lang="en-US" altLang="en-US" b="1" i="1" dirty="0"/>
              <a:t>And forgive us our debts, </a:t>
            </a:r>
          </a:p>
          <a:p>
            <a:pPr algn="ctr">
              <a:lnSpc>
                <a:spcPts val="4300"/>
              </a:lnSpc>
              <a:spcBef>
                <a:spcPct val="0"/>
              </a:spcBef>
              <a:buClrTx/>
              <a:buSzTx/>
              <a:buFontTx/>
              <a:buNone/>
            </a:pPr>
            <a:r>
              <a:rPr lang="en-US" altLang="en-US" b="1" i="1" dirty="0"/>
              <a:t>As we forgive our debtors; </a:t>
            </a:r>
          </a:p>
          <a:p>
            <a:pPr algn="ctr">
              <a:lnSpc>
                <a:spcPts val="4300"/>
              </a:lnSpc>
              <a:spcBef>
                <a:spcPct val="0"/>
              </a:spcBef>
              <a:buClrTx/>
              <a:buSzTx/>
              <a:buFontTx/>
              <a:buNone/>
            </a:pPr>
            <a:r>
              <a:rPr lang="en-US" altLang="en-US" b="1" i="1" dirty="0"/>
              <a:t>And lead us not into temptation,</a:t>
            </a:r>
          </a:p>
          <a:p>
            <a:pPr algn="ctr">
              <a:lnSpc>
                <a:spcPts val="4300"/>
              </a:lnSpc>
              <a:spcBef>
                <a:spcPct val="0"/>
              </a:spcBef>
              <a:buClrTx/>
              <a:buSzTx/>
              <a:buFontTx/>
              <a:buNone/>
            </a:pPr>
            <a:r>
              <a:rPr lang="en-US" altLang="en-US" b="1" i="1" dirty="0"/>
              <a:t>But deliver us from evil, </a:t>
            </a:r>
          </a:p>
          <a:p>
            <a:pPr algn="ctr">
              <a:lnSpc>
                <a:spcPts val="4300"/>
              </a:lnSpc>
              <a:spcBef>
                <a:spcPct val="0"/>
              </a:spcBef>
              <a:buClrTx/>
              <a:buSzTx/>
              <a:buFontTx/>
              <a:buNone/>
            </a:pPr>
            <a:r>
              <a:rPr lang="en-US" altLang="en-US" b="1" i="1" dirty="0"/>
              <a:t>For Thine is the kingdom </a:t>
            </a:r>
          </a:p>
          <a:p>
            <a:pPr algn="ctr">
              <a:lnSpc>
                <a:spcPts val="4300"/>
              </a:lnSpc>
              <a:spcBef>
                <a:spcPct val="0"/>
              </a:spcBef>
              <a:buClrTx/>
              <a:buSzTx/>
              <a:buFontTx/>
              <a:buNone/>
            </a:pPr>
            <a:r>
              <a:rPr lang="en-US" altLang="en-US" b="1" i="1" dirty="0"/>
              <a:t>And the power and the glory, forever.  Amen.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 y="0"/>
            <a:ext cx="9143274"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8800" y="3810000"/>
            <a:ext cx="5153025" cy="2500444"/>
          </a:xfrm>
          <a:prstGeom prst="rect">
            <a:avLst/>
          </a:prstGeom>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1828800" y="762000"/>
            <a:ext cx="6324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800" i="1">
                <a:effectLst>
                  <a:outerShdw blurRad="38100" dist="38100" dir="2700000" algn="tl">
                    <a:srgbClr val="000000">
                      <a:alpha val="43137"/>
                    </a:srgbClr>
                  </a:outerShdw>
                </a:effectLst>
              </a:rPr>
              <a:t> </a:t>
            </a:r>
            <a:r>
              <a:rPr lang="en-US" altLang="en-US" sz="2800" b="1">
                <a:effectLst>
                  <a:outerShdw blurRad="38100" dist="38100" dir="2700000" algn="tl">
                    <a:srgbClr val="000000">
                      <a:alpha val="43137"/>
                    </a:srgbClr>
                  </a:outerShdw>
                </a:effectLst>
              </a:rPr>
              <a:t>OFFERING OF THE ELEMENTS: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Approach the Table,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receive the bread,</a:t>
            </a:r>
            <a:br>
              <a:rPr lang="en-US" altLang="en-US" sz="2800" b="0">
                <a:effectLst>
                  <a:outerShdw blurRad="38100" dist="38100" dir="2700000" algn="tl">
                    <a:srgbClr val="000000">
                      <a:alpha val="43137"/>
                    </a:srgbClr>
                  </a:outerShdw>
                </a:effectLst>
              </a:rPr>
            </a:br>
            <a:r>
              <a:rPr lang="en-US" altLang="en-US" sz="2800" b="0">
                <a:effectLst>
                  <a:outerShdw blurRad="38100" dist="38100" dir="2700000" algn="tl">
                    <a:srgbClr val="000000">
                      <a:alpha val="43137"/>
                    </a:srgbClr>
                  </a:outerShdw>
                </a:effectLst>
              </a:rPr>
              <a:t>	take the cup,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and return to your pew.</a:t>
            </a: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52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685800" y="914400"/>
            <a:ext cx="4483554"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SHARING THE BREAD: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bread of life. Whoever comes to me will never be hungry...” </a:t>
            </a: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(Jn. 6:35a)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Let us eat this bread in remembrance of Christ and may the spirit that is in him be in us also.</a:t>
            </a:r>
          </a:p>
          <a:p>
            <a:pPr marL="3257550" indent="-3257550" eaLnBrk="1" hangingPunct="1">
              <a:lnSpc>
                <a:spcPct val="90000"/>
              </a:lnSpc>
              <a:spcAft>
                <a:spcPts val="600"/>
              </a:spcAft>
              <a:buClr>
                <a:schemeClr val="tx2"/>
              </a:buClr>
              <a:buFont typeface="Wingdings 2" charset="2"/>
              <a:buNone/>
              <a:defRPr/>
            </a:pPr>
            <a:endPar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DRINKING THE CUP:</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vine, you are the branches, apart from him, we can do nothing.”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 this cup in remembrance of Christ and may the spirit in which he died be our Spirit. </a:t>
            </a:r>
          </a:p>
          <a:p>
            <a:pPr eaLnBrk="1" hangingPunct="1">
              <a:lnSpc>
                <a:spcPct val="90000"/>
              </a:lnSpc>
              <a:spcAft>
                <a:spcPts val="600"/>
              </a:spcAft>
              <a:buClr>
                <a:schemeClr val="tx2"/>
              </a:buClr>
              <a:buFont typeface="Wingdings 2" charset="2"/>
              <a:buNone/>
              <a:defRPr/>
            </a:pPr>
            <a:endPar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 name="Picture 1" descr="A cup on a loaf of bread&#10;&#10;Description automatically generated">
            <a:extLst>
              <a:ext uri="{FF2B5EF4-FFF2-40B4-BE49-F238E27FC236}">
                <a16:creationId xmlns:a16="http://schemas.microsoft.com/office/drawing/2014/main" id="{59332E6C-E8FF-65A9-3696-D7F45DC2D4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58844" r="3659"/>
          <a:stretch/>
        </p:blipFill>
        <p:spPr>
          <a:xfrm>
            <a:off x="5715263" y="10"/>
            <a:ext cx="3428737" cy="6857990"/>
          </a:xfrm>
          <a:prstGeom prst="rect">
            <a:avLst/>
          </a:prstGeom>
        </p:spPr>
      </p:pic>
    </p:spTree>
    <p:extLst>
      <p:ext uri="{BB962C8B-B14F-4D97-AF65-F5344CB8AC3E}">
        <p14:creationId xmlns:p14="http://schemas.microsoft.com/office/powerpoint/2010/main" val="1788216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D821541-CF73-4BF4-8C45-1701997279AA}"/>
              </a:ext>
            </a:extLst>
          </p:cNvPr>
          <p:cNvSpPr txBox="1">
            <a:spLocks noChangeArrowheads="1"/>
          </p:cNvSpPr>
          <p:nvPr/>
        </p:nvSpPr>
        <p:spPr bwMode="auto">
          <a:xfrm>
            <a:off x="381000" y="12303"/>
            <a:ext cx="8382000" cy="537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400" b="0" dirty="0">
                <a:effectLst>
                  <a:outerShdw blurRad="38100" dist="38100" dir="2700000" algn="tl">
                    <a:srgbClr val="000000">
                      <a:alpha val="43137"/>
                    </a:srgbClr>
                  </a:outerShdw>
                </a:effectLst>
              </a:rPr>
              <a:t>COMMUNION BLESSING:</a:t>
            </a:r>
          </a:p>
          <a:p>
            <a:pPr marL="571500" indent="-571500">
              <a:buFont typeface="Wingdings" pitchFamily="2" charset="2"/>
              <a:buNone/>
              <a:defRPr/>
            </a:pPr>
            <a:r>
              <a:rPr lang="en-US" altLang="en-US" sz="2400" b="0" dirty="0">
                <a:effectLst>
                  <a:outerShdw blurRad="38100" dist="38100" dir="2700000" algn="tl">
                    <a:srgbClr val="000000">
                      <a:alpha val="43137"/>
                    </a:srgbClr>
                  </a:outerShdw>
                </a:effectLst>
              </a:rPr>
              <a:t>L:    Let us give thanks to the Lord our God. </a:t>
            </a:r>
          </a:p>
          <a:p>
            <a:pPr marL="171450" algn="just">
              <a:lnSpc>
                <a:spcPct val="145000"/>
              </a:lnSpc>
              <a:buFont typeface="Wingdings" pitchFamily="2" charset="2"/>
              <a:buNone/>
              <a:defRPr/>
            </a:pPr>
            <a:r>
              <a:rPr lang="en-US" altLang="en-US" b="1" dirty="0">
                <a:effectLst>
                  <a:outerShdw blurRad="38100" dist="38100" dir="2700000" algn="tl">
                    <a:srgbClr val="000000">
                      <a:alpha val="43137"/>
                    </a:srgbClr>
                  </a:outerShdw>
                </a:effectLst>
              </a:rPr>
              <a:t>By your Spirit, O God, strengthen our souls that we may be bold in faith and brave in Christ’s Service. Use our offerings and our lives for your glory and gain, in Jesus’ name, our crucified and risen Lord, we pray.  Amen.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76200"/>
            <a:ext cx="9144000" cy="657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US" altLang="en-US" sz="2800" dirty="0"/>
              <a:t>  </a:t>
            </a:r>
            <a:r>
              <a:rPr lang="en-US" altLang="en-US" sz="2800" b="1" dirty="0"/>
              <a:t>DEPARTING IN GOD’S NAME</a:t>
            </a:r>
          </a:p>
          <a:p>
            <a:pPr>
              <a:spcBef>
                <a:spcPct val="0"/>
              </a:spcBef>
              <a:buClrTx/>
              <a:buSzTx/>
              <a:buFontTx/>
              <a:buNone/>
            </a:pPr>
            <a:r>
              <a:rPr lang="en-US" altLang="en-US" sz="1000" dirty="0"/>
              <a:t> </a:t>
            </a:r>
          </a:p>
          <a:p>
            <a:pPr eaLnBrk="1" hangingPunct="1">
              <a:spcBef>
                <a:spcPct val="0"/>
              </a:spcBef>
              <a:buClrTx/>
              <a:buSzTx/>
              <a:buFontTx/>
              <a:buNone/>
            </a:pPr>
            <a:r>
              <a:rPr lang="en-US" altLang="en-US" sz="2200" b="0" dirty="0"/>
              <a:t>* HYMN:  </a:t>
            </a:r>
            <a:r>
              <a:rPr lang="en-US" altLang="en-US" sz="2200" b="0" i="1" dirty="0"/>
              <a:t>No. 155  	Rejoice, the Lord Is King </a:t>
            </a:r>
          </a:p>
          <a:p>
            <a:pPr eaLnBrk="1" hangingPunct="1">
              <a:spcBef>
                <a:spcPct val="0"/>
              </a:spcBef>
              <a:buClrTx/>
              <a:buSzTx/>
              <a:buFontTx/>
              <a:buNone/>
            </a:pPr>
            <a:endParaRPr lang="en-US" altLang="en-US" sz="2200" i="1" dirty="0"/>
          </a:p>
          <a:p>
            <a:pPr eaLnBrk="1" hangingPunct="1">
              <a:spcBef>
                <a:spcPct val="0"/>
              </a:spcBef>
              <a:buClrTx/>
              <a:buSzTx/>
              <a:buFontTx/>
              <a:buNone/>
            </a:pPr>
            <a:endParaRPr lang="en-US" altLang="en-US" sz="1000" dirty="0"/>
          </a:p>
          <a:p>
            <a:pPr algn="ctr" eaLnBrk="1" hangingPunct="1">
              <a:lnSpc>
                <a:spcPct val="150000"/>
              </a:lnSpc>
              <a:spcBef>
                <a:spcPct val="0"/>
              </a:spcBef>
              <a:buClrTx/>
              <a:buSzTx/>
              <a:buFontTx/>
              <a:buNone/>
            </a:pPr>
            <a:r>
              <a:rPr lang="en-US" altLang="en-US" b="1" i="1" dirty="0"/>
              <a:t>Rejoice, the Lord is King!</a:t>
            </a:r>
          </a:p>
          <a:p>
            <a:pPr algn="ctr" eaLnBrk="1" hangingPunct="1">
              <a:lnSpc>
                <a:spcPct val="150000"/>
              </a:lnSpc>
              <a:spcBef>
                <a:spcPct val="0"/>
              </a:spcBef>
              <a:buClrTx/>
              <a:buSzTx/>
              <a:buFontTx/>
              <a:buNone/>
            </a:pPr>
            <a:r>
              <a:rPr lang="en-US" altLang="en-US" b="1" i="1" dirty="0"/>
              <a:t>Your Lord and King adore!</a:t>
            </a:r>
          </a:p>
          <a:p>
            <a:pPr algn="ctr" eaLnBrk="1" hangingPunct="1">
              <a:lnSpc>
                <a:spcPct val="150000"/>
              </a:lnSpc>
              <a:spcBef>
                <a:spcPct val="0"/>
              </a:spcBef>
              <a:buClrTx/>
              <a:buSzTx/>
              <a:buFontTx/>
              <a:buNone/>
            </a:pPr>
            <a:r>
              <a:rPr lang="en-US" altLang="en-US" b="1" i="1" dirty="0"/>
              <a:t>Rejoice, give thanks, and sing,</a:t>
            </a:r>
          </a:p>
          <a:p>
            <a:pPr algn="ctr" eaLnBrk="1" hangingPunct="1">
              <a:lnSpc>
                <a:spcPct val="150000"/>
              </a:lnSpc>
              <a:spcBef>
                <a:spcPct val="0"/>
              </a:spcBef>
              <a:buClrTx/>
              <a:buSzTx/>
              <a:buFontTx/>
              <a:buNone/>
            </a:pPr>
            <a:r>
              <a:rPr lang="en-US" altLang="en-US" b="1" i="1" dirty="0"/>
              <a:t>And triumph evermore:</a:t>
            </a:r>
          </a:p>
          <a:p>
            <a:pPr algn="ctr" eaLnBrk="1" hangingPunct="1">
              <a:lnSpc>
                <a:spcPct val="150000"/>
              </a:lnSpc>
              <a:spcBef>
                <a:spcPct val="0"/>
              </a:spcBef>
              <a:buClrTx/>
              <a:buSzTx/>
              <a:buFontTx/>
              <a:buNone/>
            </a:pPr>
            <a:r>
              <a:rPr lang="en-US" altLang="en-US" b="1" i="1" dirty="0"/>
              <a:t>Lift up your heart, lift up your voice!</a:t>
            </a:r>
          </a:p>
          <a:p>
            <a:pPr algn="ctr" eaLnBrk="1" hangingPunct="1">
              <a:lnSpc>
                <a:spcPct val="150000"/>
              </a:lnSpc>
              <a:spcBef>
                <a:spcPct val="0"/>
              </a:spcBef>
              <a:buClrTx/>
              <a:buSzTx/>
              <a:buFontTx/>
              <a:buNone/>
            </a:pPr>
            <a:r>
              <a:rPr lang="en-US" altLang="en-US" b="1" i="1" dirty="0"/>
              <a:t>Rejoice, again I say, rejoice!</a:t>
            </a:r>
          </a:p>
          <a:p>
            <a:pPr algn="r" eaLnBrk="1" hangingPunct="1">
              <a:lnSpc>
                <a:spcPct val="150000"/>
              </a:lnSpc>
              <a:spcBef>
                <a:spcPct val="0"/>
              </a:spcBef>
              <a:buClrTx/>
              <a:buSzTx/>
              <a:buFontTx/>
              <a:buNone/>
            </a:pPr>
            <a:r>
              <a:rPr lang="en-US" altLang="en-US" b="1" i="1" dirty="0"/>
              <a:t>. .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152400"/>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t>God's kingdom cannot fail,</a:t>
            </a:r>
          </a:p>
          <a:p>
            <a:pPr algn="ctr" eaLnBrk="1" hangingPunct="1">
              <a:lnSpc>
                <a:spcPct val="150000"/>
              </a:lnSpc>
              <a:spcBef>
                <a:spcPct val="0"/>
              </a:spcBef>
              <a:buClrTx/>
              <a:buSzTx/>
              <a:buFontTx/>
              <a:buNone/>
            </a:pPr>
            <a:r>
              <a:rPr lang="en-US" altLang="en-US" b="1" i="1" dirty="0"/>
              <a:t>Christ rules o’er earth and heaven;</a:t>
            </a:r>
          </a:p>
          <a:p>
            <a:pPr algn="ctr" eaLnBrk="1" hangingPunct="1">
              <a:lnSpc>
                <a:spcPct val="150000"/>
              </a:lnSpc>
              <a:spcBef>
                <a:spcPct val="0"/>
              </a:spcBef>
              <a:buClrTx/>
              <a:buSzTx/>
              <a:buFontTx/>
              <a:buNone/>
            </a:pPr>
            <a:r>
              <a:rPr lang="en-US" altLang="en-US" b="1" i="1" dirty="0"/>
              <a:t>The keys of death and hell</a:t>
            </a:r>
          </a:p>
          <a:p>
            <a:pPr algn="ctr" eaLnBrk="1" hangingPunct="1">
              <a:lnSpc>
                <a:spcPct val="150000"/>
              </a:lnSpc>
              <a:spcBef>
                <a:spcPct val="0"/>
              </a:spcBef>
              <a:buClrTx/>
              <a:buSzTx/>
              <a:buFontTx/>
              <a:buNone/>
            </a:pPr>
            <a:r>
              <a:rPr lang="en-US" altLang="en-US" b="1" i="1" dirty="0"/>
              <a:t>Are to our Jesus given:</a:t>
            </a:r>
          </a:p>
          <a:p>
            <a:pPr algn="ctr" eaLnBrk="1" hangingPunct="1">
              <a:lnSpc>
                <a:spcPct val="150000"/>
              </a:lnSpc>
              <a:spcBef>
                <a:spcPct val="0"/>
              </a:spcBef>
              <a:buClrTx/>
              <a:buSzTx/>
              <a:buFontTx/>
              <a:buNone/>
            </a:pPr>
            <a:r>
              <a:rPr lang="en-US" altLang="en-US" b="1" i="1" dirty="0"/>
              <a:t>Lift up your heart, lift up your voice!</a:t>
            </a:r>
          </a:p>
          <a:p>
            <a:pPr algn="ctr" eaLnBrk="1" hangingPunct="1">
              <a:lnSpc>
                <a:spcPct val="150000"/>
              </a:lnSpc>
              <a:spcBef>
                <a:spcPct val="0"/>
              </a:spcBef>
              <a:buClrTx/>
              <a:buSzTx/>
              <a:buFontTx/>
              <a:buNone/>
            </a:pPr>
            <a:r>
              <a:rPr lang="en-US" altLang="en-US" b="1" i="1" dirty="0"/>
              <a:t>Rejoice, again I say, rejoice!</a:t>
            </a:r>
          </a:p>
          <a:p>
            <a:pPr algn="r" eaLnBrk="1" hangingPunct="1">
              <a:lnSpc>
                <a:spcPct val="150000"/>
              </a:lnSpc>
              <a:spcBef>
                <a:spcPct val="0"/>
              </a:spcBef>
              <a:buClrTx/>
              <a:buSzTx/>
              <a:buFontTx/>
              <a:buNone/>
            </a:pPr>
            <a:r>
              <a:rPr lang="en-US" altLang="en-US" b="1" i="1" dirty="0"/>
              <a:t>. . .</a:t>
            </a:r>
          </a:p>
        </p:txBody>
      </p:sp>
    </p:spTree>
    <p:extLst>
      <p:ext uri="{BB962C8B-B14F-4D97-AF65-F5344CB8AC3E}">
        <p14:creationId xmlns:p14="http://schemas.microsoft.com/office/powerpoint/2010/main" val="291126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6E546-F101-3D09-803F-DBE5065D1D12}"/>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EE7C5E99-BB29-A96B-E0F9-576E9D353B50}"/>
              </a:ext>
            </a:extLst>
          </p:cNvPr>
          <p:cNvSpPr>
            <a:spLocks noChangeArrowheads="1"/>
          </p:cNvSpPr>
          <p:nvPr/>
        </p:nvSpPr>
        <p:spPr bwMode="auto">
          <a:xfrm>
            <a:off x="0" y="152400"/>
            <a:ext cx="91440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t>Rejoice in glorious hope!</a:t>
            </a:r>
          </a:p>
          <a:p>
            <a:pPr algn="ctr" eaLnBrk="1" hangingPunct="1">
              <a:lnSpc>
                <a:spcPct val="150000"/>
              </a:lnSpc>
              <a:spcBef>
                <a:spcPct val="0"/>
              </a:spcBef>
              <a:buClrTx/>
              <a:buSzTx/>
              <a:buFontTx/>
              <a:buNone/>
            </a:pPr>
            <a:r>
              <a:rPr lang="en-US" altLang="en-US" b="1" i="1" dirty="0"/>
              <a:t>For Christ the Judge shall come</a:t>
            </a:r>
          </a:p>
          <a:p>
            <a:pPr algn="ctr" eaLnBrk="1" hangingPunct="1">
              <a:lnSpc>
                <a:spcPct val="150000"/>
              </a:lnSpc>
              <a:spcBef>
                <a:spcPct val="0"/>
              </a:spcBef>
              <a:buClrTx/>
              <a:buSzTx/>
              <a:buFontTx/>
              <a:buNone/>
            </a:pPr>
            <a:r>
              <a:rPr lang="en-US" altLang="en-US" b="1" i="1" dirty="0"/>
              <a:t>To glorify the saints</a:t>
            </a:r>
          </a:p>
          <a:p>
            <a:pPr algn="ctr" eaLnBrk="1" hangingPunct="1">
              <a:lnSpc>
                <a:spcPct val="150000"/>
              </a:lnSpc>
              <a:spcBef>
                <a:spcPct val="0"/>
              </a:spcBef>
              <a:buClrTx/>
              <a:buSzTx/>
              <a:buFontTx/>
              <a:buNone/>
            </a:pPr>
            <a:r>
              <a:rPr lang="en-US" altLang="en-US" b="1" i="1" dirty="0"/>
              <a:t>For their eternal home:</a:t>
            </a:r>
          </a:p>
          <a:p>
            <a:pPr algn="ctr" eaLnBrk="1" hangingPunct="1">
              <a:lnSpc>
                <a:spcPct val="150000"/>
              </a:lnSpc>
              <a:spcBef>
                <a:spcPct val="0"/>
              </a:spcBef>
              <a:buClrTx/>
              <a:buSzTx/>
              <a:buFontTx/>
              <a:buNone/>
            </a:pPr>
            <a:r>
              <a:rPr lang="en-US" altLang="en-US" b="1" i="1" dirty="0"/>
              <a:t>Lift up your heart, lift up your voice!</a:t>
            </a:r>
          </a:p>
          <a:p>
            <a:pPr algn="ctr" eaLnBrk="1" hangingPunct="1">
              <a:lnSpc>
                <a:spcPct val="150000"/>
              </a:lnSpc>
              <a:spcBef>
                <a:spcPct val="0"/>
              </a:spcBef>
              <a:buClrTx/>
              <a:buSzTx/>
              <a:buFontTx/>
              <a:buNone/>
            </a:pPr>
            <a:r>
              <a:rPr lang="en-US" altLang="en-US" b="1" i="1" dirty="0"/>
              <a:t>Rejoice, again I say, rejoice!</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19254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38915" descr="Rearview of rows of people watching a movie in a theater">
            <a:extLst>
              <a:ext uri="{FF2B5EF4-FFF2-40B4-BE49-F238E27FC236}">
                <a16:creationId xmlns:a16="http://schemas.microsoft.com/office/drawing/2014/main" id="{E2008150-7624-916C-739E-41B94A85B1D8}"/>
              </a:ext>
            </a:extLst>
          </p:cNvPr>
          <p:cNvPicPr>
            <a:picLocks noChangeAspect="1"/>
          </p:cNvPicPr>
          <p:nvPr/>
        </p:nvPicPr>
        <p:blipFill>
          <a:blip r:embed="rId2"/>
          <a:srcRect l="30761" r="35866" b="-2"/>
          <a:stretch/>
        </p:blipFill>
        <p:spPr>
          <a:xfrm>
            <a:off x="-7986" y="1"/>
            <a:ext cx="3428736" cy="6858000"/>
          </a:xfrm>
          <a:prstGeom prst="rect">
            <a:avLst/>
          </a:prstGeom>
        </p:spPr>
      </p:pic>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4038600" y="76200"/>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a:t>
            </a:r>
            <a:b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BENEDICTION</a:t>
            </a:r>
          </a:p>
          <a:p>
            <a:pPr eaLnBrk="1" hangingPunct="1">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endParaRPr lang="en-US" alt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p>
          <a:p>
            <a:pPr eaLnBrk="1" hangingPunct="1">
              <a:lnSpc>
                <a:spcPct val="90000"/>
              </a:lnSpc>
              <a:spcAft>
                <a:spcPts val="600"/>
              </a:spcAft>
              <a:buClr>
                <a:schemeClr val="tx2"/>
              </a:buClr>
              <a:buFont typeface="Wingdings 2" charset="2"/>
              <a:buNone/>
            </a:pP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 — </a:t>
            </a:r>
          </a:p>
          <a:p>
            <a:pPr algn="ct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Christian Witness begins!</a:t>
            </a:r>
          </a:p>
        </p:txBody>
      </p:sp>
      <p:sp>
        <p:nvSpPr>
          <p:cNvPr id="5" name="TextBox 4">
            <a:extLst>
              <a:ext uri="{FF2B5EF4-FFF2-40B4-BE49-F238E27FC236}">
                <a16:creationId xmlns:a16="http://schemas.microsoft.com/office/drawing/2014/main" id="{BE7770BB-A50F-2AD3-A4F9-C8C66B3AA1A0}"/>
              </a:ext>
            </a:extLst>
          </p:cNvPr>
          <p:cNvSpPr txBox="1"/>
          <p:nvPr/>
        </p:nvSpPr>
        <p:spPr>
          <a:xfrm>
            <a:off x="3633311" y="5581471"/>
            <a:ext cx="5294132" cy="461665"/>
          </a:xfrm>
          <a:prstGeom prst="rect">
            <a:avLst/>
          </a:prstGeom>
          <a:noFill/>
        </p:spPr>
        <p:txBody>
          <a:bodyPr wrap="square">
            <a:spAutoFit/>
          </a:bodyPr>
          <a:lstStyle/>
          <a:p>
            <a:pPr algn="ctr" defTabSz="295717">
              <a:spcAft>
                <a:spcPts val="388"/>
              </a:spcAft>
              <a:defRPr/>
            </a:pPr>
            <a:r>
              <a:rPr lang="en-US" altLang="en-US" sz="2400" kern="1200" dirty="0">
                <a:latin typeface="Posterama" panose="020B0504020200020000" pitchFamily="34" charset="0"/>
                <a:ea typeface="+mn-ea"/>
                <a:cs typeface="Posterama" panose="020B0504020200020000" pitchFamily="34" charset="0"/>
              </a:rPr>
              <a:t>for refreshments &amp; fellowship.</a:t>
            </a:r>
            <a:endParaRPr lang="en-US" altLang="en-US" sz="4400" dirty="0">
              <a:latin typeface="Posterama" panose="020B0504020200020000" pitchFamily="34" charset="0"/>
              <a:cs typeface="Posterama" panose="020B0504020200020000" pitchFamily="34" charset="0"/>
            </a:endParaRPr>
          </a:p>
        </p:txBody>
      </p:sp>
      <p:pic>
        <p:nvPicPr>
          <p:cNvPr id="3"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3">
            <a:clrChange>
              <a:clrFrom>
                <a:srgbClr val="FAFFFF"/>
              </a:clrFrom>
              <a:clrTo>
                <a:srgbClr val="FAFFFF">
                  <a:alpha val="0"/>
                </a:srgbClr>
              </a:clrTo>
            </a:clrChange>
            <a:lum bright="70000" contrast="-70000"/>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p:blipFill>
        <p:spPr bwMode="auto">
          <a:xfrm>
            <a:off x="4394436" y="4114800"/>
            <a:ext cx="3521540" cy="14086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6106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Gracious God, when we are burdened by life, feeling bruised and brow-beaten, and our sins are too heavy to hide, too deep to undo, and too real to deny, love us anyway, we pray, and forgive us. Forgive what our lips tremble to name and what our hearts can no longer bear. </a:t>
            </a:r>
          </a:p>
          <a:p>
            <a:pPr indent="228600" algn="r">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81000" y="76200"/>
            <a:ext cx="8534400" cy="4423903"/>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Set us free from a past we cannot change. Open us to a future in which we can be changed; and grant us your amazing grace that we may grow more and more into the likeness and image of your Son, Jesus, our Lord. Amen.</a:t>
            </a:r>
          </a:p>
        </p:txBody>
      </p:sp>
    </p:spTree>
    <p:extLst>
      <p:ext uri="{BB962C8B-B14F-4D97-AF65-F5344CB8AC3E}">
        <p14:creationId xmlns:p14="http://schemas.microsoft.com/office/powerpoint/2010/main" val="175534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Christ transforms. Christ redeems. Christ renews. Christ reconciles. Christ restores. Through Christ’s death and resurrection, we are a new creation, ready and able to sing and to testify to God’s saving grace, revealed in Jesus Christ, our Lord.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en-US" sz="1800" i="1" kern="1400" dirty="0">
                <a:effectLst/>
                <a:latin typeface="Tahoma" panose="020B0604030504040204" pitchFamily="34" charset="0"/>
                <a:ea typeface="Times New Roman" panose="02020603050405020304" pitchFamily="18" charset="0"/>
              </a:rPr>
              <a:t>No. 151  	v. 1</a:t>
            </a:r>
            <a:endParaRPr lang="en-US" sz="1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spcAft>
                <a:spcPts val="1200"/>
              </a:spcAft>
              <a:buFont typeface="Wingdings" panose="05000000000000000000" pitchFamily="2" charset="2"/>
              <a:buNone/>
              <a:defRPr/>
            </a:pP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Crown Him with Many Crowns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Crown Him with many crowns,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Lamb upon His throne;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Hark, how the heavenly anthem drowns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music but its own!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Awake, my soul, and sing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Him who died for thee,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hail Him as thy matchless King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Through all eternity.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600" b="1" kern="1400" dirty="0">
                <a:solidFill>
                  <a:schemeClr val="tx1"/>
                </a:solidFill>
                <a:effectLst/>
                <a:latin typeface="+mj-lt"/>
                <a:ea typeface="Times New Roman" panose="02020603050405020304" pitchFamily="18" charset="0"/>
                <a:cs typeface="Times New Roman" panose="02020603050405020304" pitchFamily="18" charset="0"/>
              </a:rPr>
              <a:t>P: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for Sunday School ~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34210</TotalTime>
  <Words>3337</Words>
  <Application>Microsoft Office PowerPoint</Application>
  <PresentationFormat>Letter Paper (8.5x11 in)</PresentationFormat>
  <Paragraphs>249</Paragraphs>
  <Slides>48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Bodoni MT</vt:lpstr>
      <vt:lpstr>Calibri</vt:lpstr>
      <vt:lpstr>Calisto MT</vt:lpstr>
      <vt:lpstr>Posterama</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1291</cp:revision>
  <cp:lastPrinted>2024-10-25T15:26:17Z</cp:lastPrinted>
  <dcterms:created xsi:type="dcterms:W3CDTF">2009-07-01T23:04:59Z</dcterms:created>
  <dcterms:modified xsi:type="dcterms:W3CDTF">2025-05-01T16:34:42Z</dcterms:modified>
</cp:coreProperties>
</file>