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049" r:id="rId1"/>
  </p:sldMasterIdLst>
  <p:notesMasterIdLst>
    <p:notesMasterId r:id="rId38"/>
  </p:notesMasterIdLst>
  <p:handoutMasterIdLst>
    <p:handoutMasterId r:id="rId39"/>
  </p:handoutMasterIdLst>
  <p:sldIdLst>
    <p:sldId id="777" r:id="rId2"/>
    <p:sldId id="955" r:id="rId3"/>
    <p:sldId id="1036" r:id="rId4"/>
    <p:sldId id="1027" r:id="rId5"/>
    <p:sldId id="908" r:id="rId6"/>
    <p:sldId id="1028" r:id="rId7"/>
    <p:sldId id="1021" r:id="rId8"/>
    <p:sldId id="1045" r:id="rId9"/>
    <p:sldId id="721" r:id="rId10"/>
    <p:sldId id="1012" r:id="rId11"/>
    <p:sldId id="259" r:id="rId12"/>
    <p:sldId id="946" r:id="rId13"/>
    <p:sldId id="1047" r:id="rId14"/>
    <p:sldId id="699" r:id="rId15"/>
    <p:sldId id="792" r:id="rId16"/>
    <p:sldId id="716" r:id="rId17"/>
    <p:sldId id="905" r:id="rId18"/>
    <p:sldId id="920" r:id="rId19"/>
    <p:sldId id="1048" r:id="rId20"/>
    <p:sldId id="921" r:id="rId21"/>
    <p:sldId id="939" r:id="rId22"/>
    <p:sldId id="1010" r:id="rId23"/>
    <p:sldId id="1049" r:id="rId24"/>
    <p:sldId id="1050" r:id="rId25"/>
    <p:sldId id="1043" r:id="rId26"/>
    <p:sldId id="942" r:id="rId27"/>
    <p:sldId id="1051" r:id="rId28"/>
    <p:sldId id="750" r:id="rId29"/>
    <p:sldId id="1019" r:id="rId30"/>
    <p:sldId id="1044" r:id="rId31"/>
    <p:sldId id="797" r:id="rId32"/>
    <p:sldId id="798" r:id="rId33"/>
    <p:sldId id="647" r:id="rId34"/>
    <p:sldId id="1015" r:id="rId35"/>
    <p:sldId id="477" r:id="rId36"/>
    <p:sldId id="1046" r:id="rId37"/>
  </p:sldIdLst>
  <p:sldSz cx="9144000" cy="6858000" type="letter"/>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DD62F1-D884-436A-990B-9DBE72287532}" v="30" dt="2025-04-10T17:59:21.1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4" autoAdjust="0"/>
    <p:restoredTop sz="98718" autoAdjust="0"/>
  </p:normalViewPr>
  <p:slideViewPr>
    <p:cSldViewPr>
      <p:cViewPr varScale="1">
        <p:scale>
          <a:sx n="90" d="100"/>
          <a:sy n="90" d="100"/>
        </p:scale>
        <p:origin x="2286" y="3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9" d="100"/>
          <a:sy n="99" d="100"/>
        </p:scale>
        <p:origin x="271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rst Presbyterian Church, Blairstown, NJ" userId="96d466b960cbaa79" providerId="LiveId" clId="{87DD62F1-D884-436A-990B-9DBE72287532}"/>
    <pc:docChg chg="undo custSel addSld delSld modSld">
      <pc:chgData name="First Presbyterian Church, Blairstown, NJ" userId="96d466b960cbaa79" providerId="LiveId" clId="{87DD62F1-D884-436A-990B-9DBE72287532}" dt="2025-04-10T18:00:18.773" v="508" actId="2710"/>
      <pc:docMkLst>
        <pc:docMk/>
      </pc:docMkLst>
      <pc:sldChg chg="modSp mod">
        <pc:chgData name="First Presbyterian Church, Blairstown, NJ" userId="96d466b960cbaa79" providerId="LiveId" clId="{87DD62F1-D884-436A-990B-9DBE72287532}" dt="2025-04-10T15:28:44.561" v="479"/>
        <pc:sldMkLst>
          <pc:docMk/>
          <pc:sldMk cId="0" sldId="259"/>
        </pc:sldMkLst>
        <pc:spChg chg="mod">
          <ac:chgData name="First Presbyterian Church, Blairstown, NJ" userId="96d466b960cbaa79" providerId="LiveId" clId="{87DD62F1-D884-436A-990B-9DBE72287532}" dt="2025-04-10T15:28:44.561" v="479"/>
          <ac:spMkLst>
            <pc:docMk/>
            <pc:sldMk cId="0" sldId="259"/>
            <ac:spMk id="8194" creationId="{BC6D61EA-6048-4BEF-91FB-A3938ABBBFCE}"/>
          </ac:spMkLst>
        </pc:spChg>
      </pc:sldChg>
      <pc:sldChg chg="modSp mod">
        <pc:chgData name="First Presbyterian Church, Blairstown, NJ" userId="96d466b960cbaa79" providerId="LiveId" clId="{87DD62F1-D884-436A-990B-9DBE72287532}" dt="2025-04-10T15:29:19.649" v="480" actId="6549"/>
        <pc:sldMkLst>
          <pc:docMk/>
          <pc:sldMk cId="0" sldId="716"/>
        </pc:sldMkLst>
        <pc:spChg chg="mod">
          <ac:chgData name="First Presbyterian Church, Blairstown, NJ" userId="96d466b960cbaa79" providerId="LiveId" clId="{87DD62F1-D884-436A-990B-9DBE72287532}" dt="2025-04-10T15:29:19.649" v="480" actId="6549"/>
          <ac:spMkLst>
            <pc:docMk/>
            <pc:sldMk cId="0" sldId="716"/>
            <ac:spMk id="11266" creationId="{618D379B-1776-4E20-869C-FAA25FE77D6D}"/>
          </ac:spMkLst>
        </pc:spChg>
      </pc:sldChg>
      <pc:sldChg chg="modSp mod">
        <pc:chgData name="First Presbyterian Church, Blairstown, NJ" userId="96d466b960cbaa79" providerId="LiveId" clId="{87DD62F1-D884-436A-990B-9DBE72287532}" dt="2025-04-10T15:27:56.510" v="477" actId="20577"/>
        <pc:sldMkLst>
          <pc:docMk/>
          <pc:sldMk cId="0" sldId="721"/>
        </pc:sldMkLst>
        <pc:spChg chg="mod">
          <ac:chgData name="First Presbyterian Church, Blairstown, NJ" userId="96d466b960cbaa79" providerId="LiveId" clId="{87DD62F1-D884-436A-990B-9DBE72287532}" dt="2025-04-10T15:27:56.510" v="477" actId="20577"/>
          <ac:spMkLst>
            <pc:docMk/>
            <pc:sldMk cId="0" sldId="721"/>
            <ac:spMk id="82948" creationId="{4CF610CB-4F8E-432E-8410-39C18A313456}"/>
          </ac:spMkLst>
        </pc:spChg>
      </pc:sldChg>
      <pc:sldChg chg="modSp">
        <pc:chgData name="First Presbyterian Church, Blairstown, NJ" userId="96d466b960cbaa79" providerId="LiveId" clId="{87DD62F1-D884-436A-990B-9DBE72287532}" dt="2025-04-09T14:16:54.653" v="23" actId="14826"/>
        <pc:sldMkLst>
          <pc:docMk/>
          <pc:sldMk cId="0" sldId="777"/>
        </pc:sldMkLst>
        <pc:picChg chg="mod">
          <ac:chgData name="First Presbyterian Church, Blairstown, NJ" userId="96d466b960cbaa79" providerId="LiveId" clId="{87DD62F1-D884-436A-990B-9DBE72287532}" dt="2025-04-09T14:16:54.653" v="23" actId="14826"/>
          <ac:picMkLst>
            <pc:docMk/>
            <pc:sldMk cId="0" sldId="777"/>
            <ac:picMk id="7170" creationId="{FD44F327-2A15-454B-A27E-69C97CB71A78}"/>
          </ac:picMkLst>
        </pc:picChg>
      </pc:sldChg>
      <pc:sldChg chg="addSp delSp modSp mod">
        <pc:chgData name="First Presbyterian Church, Blairstown, NJ" userId="96d466b960cbaa79" providerId="LiveId" clId="{87DD62F1-D884-436A-990B-9DBE72287532}" dt="2025-04-09T14:34:43.328" v="101" actId="171"/>
        <pc:sldMkLst>
          <pc:docMk/>
          <pc:sldMk cId="3009477860" sldId="792"/>
        </pc:sldMkLst>
        <pc:spChg chg="add del mod ord">
          <ac:chgData name="First Presbyterian Church, Blairstown, NJ" userId="96d466b960cbaa79" providerId="LiveId" clId="{87DD62F1-D884-436A-990B-9DBE72287532}" dt="2025-04-09T14:32:41.326" v="83" actId="478"/>
          <ac:spMkLst>
            <pc:docMk/>
            <pc:sldMk cId="3009477860" sldId="792"/>
            <ac:spMk id="2" creationId="{DDDEA167-B623-C35A-A456-997DAF9C299C}"/>
          </ac:spMkLst>
        </pc:spChg>
        <pc:spChg chg="add del mod ord">
          <ac:chgData name="First Presbyterian Church, Blairstown, NJ" userId="96d466b960cbaa79" providerId="LiveId" clId="{87DD62F1-D884-436A-990B-9DBE72287532}" dt="2025-04-09T14:33:04.161" v="92" actId="478"/>
          <ac:spMkLst>
            <pc:docMk/>
            <pc:sldMk cId="3009477860" sldId="792"/>
            <ac:spMk id="3" creationId="{88111B5B-97A5-EF40-A863-4C4F2BF0BA13}"/>
          </ac:spMkLst>
        </pc:spChg>
        <pc:spChg chg="add mod ord">
          <ac:chgData name="First Presbyterian Church, Blairstown, NJ" userId="96d466b960cbaa79" providerId="LiveId" clId="{87DD62F1-D884-436A-990B-9DBE72287532}" dt="2025-04-09T14:34:43.328" v="101" actId="171"/>
          <ac:spMkLst>
            <pc:docMk/>
            <pc:sldMk cId="3009477860" sldId="792"/>
            <ac:spMk id="4" creationId="{4E477C68-DC7B-4020-9B76-8558E1037670}"/>
          </ac:spMkLst>
        </pc:spChg>
        <pc:spChg chg="mod">
          <ac:chgData name="First Presbyterian Church, Blairstown, NJ" userId="96d466b960cbaa79" providerId="LiveId" clId="{87DD62F1-D884-436A-990B-9DBE72287532}" dt="2025-04-09T14:34:38.698" v="99" actId="171"/>
          <ac:spMkLst>
            <pc:docMk/>
            <pc:sldMk cId="3009477860" sldId="792"/>
            <ac:spMk id="11266" creationId="{6241354C-3F84-FB44-61EF-E95BD43172DD}"/>
          </ac:spMkLst>
        </pc:spChg>
      </pc:sldChg>
      <pc:sldChg chg="modSp mod">
        <pc:chgData name="First Presbyterian Church, Blairstown, NJ" userId="96d466b960cbaa79" providerId="LiveId" clId="{87DD62F1-D884-436A-990B-9DBE72287532}" dt="2025-04-10T18:00:13.524" v="507" actId="2710"/>
        <pc:sldMkLst>
          <pc:docMk/>
          <pc:sldMk cId="0" sldId="797"/>
        </pc:sldMkLst>
        <pc:spChg chg="mod">
          <ac:chgData name="First Presbyterian Church, Blairstown, NJ" userId="96d466b960cbaa79" providerId="LiveId" clId="{87DD62F1-D884-436A-990B-9DBE72287532}" dt="2025-04-10T18:00:13.524" v="507" actId="2710"/>
          <ac:spMkLst>
            <pc:docMk/>
            <pc:sldMk cId="0" sldId="797"/>
            <ac:spMk id="14338" creationId="{E04D0EAF-1FA6-B6FF-EDAC-308F48DD72D2}"/>
          </ac:spMkLst>
        </pc:spChg>
      </pc:sldChg>
      <pc:sldChg chg="del">
        <pc:chgData name="First Presbyterian Church, Blairstown, NJ" userId="96d466b960cbaa79" providerId="LiveId" clId="{87DD62F1-D884-436A-990B-9DBE72287532}" dt="2025-04-09T14:13:04.886" v="1" actId="47"/>
        <pc:sldMkLst>
          <pc:docMk/>
          <pc:sldMk cId="1179872752" sldId="893"/>
        </pc:sldMkLst>
      </pc:sldChg>
      <pc:sldChg chg="modSp mod">
        <pc:chgData name="First Presbyterian Church, Blairstown, NJ" userId="96d466b960cbaa79" providerId="LiveId" clId="{87DD62F1-D884-436A-990B-9DBE72287532}" dt="2025-04-09T14:57:51.738" v="299" actId="2710"/>
        <pc:sldMkLst>
          <pc:docMk/>
          <pc:sldMk cId="1174558784" sldId="905"/>
        </pc:sldMkLst>
        <pc:spChg chg="mod">
          <ac:chgData name="First Presbyterian Church, Blairstown, NJ" userId="96d466b960cbaa79" providerId="LiveId" clId="{87DD62F1-D884-436A-990B-9DBE72287532}" dt="2025-04-09T14:57:51.738" v="299" actId="2710"/>
          <ac:spMkLst>
            <pc:docMk/>
            <pc:sldMk cId="1174558784" sldId="905"/>
            <ac:spMk id="17410" creationId="{4532FAAA-3A0F-4CF3-BD4A-7E5B879733B0}"/>
          </ac:spMkLst>
        </pc:spChg>
      </pc:sldChg>
      <pc:sldChg chg="modSp mod">
        <pc:chgData name="First Presbyterian Church, Blairstown, NJ" userId="96d466b960cbaa79" providerId="LiveId" clId="{87DD62F1-D884-436A-990B-9DBE72287532}" dt="2025-04-09T14:55:04.856" v="245" actId="6549"/>
        <pc:sldMkLst>
          <pc:docMk/>
          <pc:sldMk cId="533685851" sldId="920"/>
        </pc:sldMkLst>
        <pc:spChg chg="mod">
          <ac:chgData name="First Presbyterian Church, Blairstown, NJ" userId="96d466b960cbaa79" providerId="LiveId" clId="{87DD62F1-D884-436A-990B-9DBE72287532}" dt="2025-04-09T14:55:04.856" v="245" actId="6549"/>
          <ac:spMkLst>
            <pc:docMk/>
            <pc:sldMk cId="533685851" sldId="920"/>
            <ac:spMk id="17410" creationId="{4532FAAA-3A0F-4CF3-BD4A-7E5B879733B0}"/>
          </ac:spMkLst>
        </pc:spChg>
      </pc:sldChg>
      <pc:sldChg chg="modSp mod">
        <pc:chgData name="First Presbyterian Church, Blairstown, NJ" userId="96d466b960cbaa79" providerId="LiveId" clId="{87DD62F1-D884-436A-990B-9DBE72287532}" dt="2025-04-10T15:33:59.160" v="491" actId="6549"/>
        <pc:sldMkLst>
          <pc:docMk/>
          <pc:sldMk cId="2704173309" sldId="921"/>
        </pc:sldMkLst>
        <pc:spChg chg="mod">
          <ac:chgData name="First Presbyterian Church, Blairstown, NJ" userId="96d466b960cbaa79" providerId="LiveId" clId="{87DD62F1-D884-436A-990B-9DBE72287532}" dt="2025-04-10T15:33:59.160" v="491" actId="6549"/>
          <ac:spMkLst>
            <pc:docMk/>
            <pc:sldMk cId="2704173309" sldId="921"/>
            <ac:spMk id="17410" creationId="{4532FAAA-3A0F-4CF3-BD4A-7E5B879733B0}"/>
          </ac:spMkLst>
        </pc:spChg>
      </pc:sldChg>
      <pc:sldChg chg="modSp mod">
        <pc:chgData name="First Presbyterian Church, Blairstown, NJ" userId="96d466b960cbaa79" providerId="LiveId" clId="{87DD62F1-D884-436A-990B-9DBE72287532}" dt="2025-04-09T14:59:00.467" v="306" actId="20577"/>
        <pc:sldMkLst>
          <pc:docMk/>
          <pc:sldMk cId="1203527857" sldId="939"/>
        </pc:sldMkLst>
        <pc:spChg chg="mod">
          <ac:chgData name="First Presbyterian Church, Blairstown, NJ" userId="96d466b960cbaa79" providerId="LiveId" clId="{87DD62F1-D884-436A-990B-9DBE72287532}" dt="2025-04-09T14:59:00.467" v="306" actId="20577"/>
          <ac:spMkLst>
            <pc:docMk/>
            <pc:sldMk cId="1203527857" sldId="939"/>
            <ac:spMk id="17410" creationId="{4532FAAA-3A0F-4CF3-BD4A-7E5B879733B0}"/>
          </ac:spMkLst>
        </pc:spChg>
      </pc:sldChg>
      <pc:sldChg chg="addSp delSp modSp mod setBg">
        <pc:chgData name="First Presbyterian Church, Blairstown, NJ" userId="96d466b960cbaa79" providerId="LiveId" clId="{87DD62F1-D884-436A-990B-9DBE72287532}" dt="2025-04-09T15:08:37.091" v="415" actId="20577"/>
        <pc:sldMkLst>
          <pc:docMk/>
          <pc:sldMk cId="2984762322" sldId="942"/>
        </pc:sldMkLst>
        <pc:spChg chg="del mod">
          <ac:chgData name="First Presbyterian Church, Blairstown, NJ" userId="96d466b960cbaa79" providerId="LiveId" clId="{87DD62F1-D884-436A-990B-9DBE72287532}" dt="2025-04-09T15:06:27.321" v="388" actId="478"/>
          <ac:spMkLst>
            <pc:docMk/>
            <pc:sldMk cId="2984762322" sldId="942"/>
            <ac:spMk id="3" creationId="{5EAE6AE4-1971-9883-CAD5-5C8501276F55}"/>
          </ac:spMkLst>
        </pc:spChg>
        <pc:spChg chg="mod">
          <ac:chgData name="First Presbyterian Church, Blairstown, NJ" userId="96d466b960cbaa79" providerId="LiveId" clId="{87DD62F1-D884-436A-990B-9DBE72287532}" dt="2025-04-09T15:08:37.091" v="415" actId="20577"/>
          <ac:spMkLst>
            <pc:docMk/>
            <pc:sldMk cId="2984762322" sldId="942"/>
            <ac:spMk id="5" creationId="{C8BE8143-77AB-4BD8-5E9A-65DCBD50E0D6}"/>
          </ac:spMkLst>
        </pc:spChg>
        <pc:spChg chg="del">
          <ac:chgData name="First Presbyterian Church, Blairstown, NJ" userId="96d466b960cbaa79" providerId="LiveId" clId="{87DD62F1-D884-436A-990B-9DBE72287532}" dt="2025-04-09T15:04:42.882" v="382" actId="478"/>
          <ac:spMkLst>
            <pc:docMk/>
            <pc:sldMk cId="2984762322" sldId="942"/>
            <ac:spMk id="20482" creationId="{C80FA143-5C2D-9F78-FA4B-0A8D485387E3}"/>
          </ac:spMkLst>
        </pc:spChg>
        <pc:spChg chg="ord">
          <ac:chgData name="First Presbyterian Church, Blairstown, NJ" userId="96d466b960cbaa79" providerId="LiveId" clId="{87DD62F1-D884-436A-990B-9DBE72287532}" dt="2025-04-09T15:06:44.812" v="393" actId="26606"/>
          <ac:spMkLst>
            <pc:docMk/>
            <pc:sldMk cId="2984762322" sldId="942"/>
            <ac:spMk id="20484" creationId="{6F651DD5-F7FB-F340-9570-0A659C803D91}"/>
          </ac:spMkLst>
        </pc:spChg>
        <pc:spChg chg="add del">
          <ac:chgData name="First Presbyterian Church, Blairstown, NJ" userId="96d466b960cbaa79" providerId="LiveId" clId="{87DD62F1-D884-436A-990B-9DBE72287532}" dt="2025-04-09T15:06:44.812" v="393" actId="26606"/>
          <ac:spMkLst>
            <pc:docMk/>
            <pc:sldMk cId="2984762322" sldId="942"/>
            <ac:spMk id="20505" creationId="{F3BDD110-869E-4A8C-9250-C7AE5C840842}"/>
          </ac:spMkLst>
        </pc:spChg>
        <pc:spChg chg="add del">
          <ac:chgData name="First Presbyterian Church, Blairstown, NJ" userId="96d466b960cbaa79" providerId="LiveId" clId="{87DD62F1-D884-436A-990B-9DBE72287532}" dt="2025-04-09T15:06:44.812" v="393" actId="26606"/>
          <ac:spMkLst>
            <pc:docMk/>
            <pc:sldMk cId="2984762322" sldId="942"/>
            <ac:spMk id="20507" creationId="{AC224410-FF86-4FBB-A05E-61232D4B1368}"/>
          </ac:spMkLst>
        </pc:spChg>
        <pc:picChg chg="add mod">
          <ac:chgData name="First Presbyterian Church, Blairstown, NJ" userId="96d466b960cbaa79" providerId="LiveId" clId="{87DD62F1-D884-436A-990B-9DBE72287532}" dt="2025-04-09T15:07:41.758" v="401" actId="14100"/>
          <ac:picMkLst>
            <pc:docMk/>
            <pc:sldMk cId="2984762322" sldId="942"/>
            <ac:picMk id="4" creationId="{03B48926-950D-AE23-909D-9C73A454768A}"/>
          </ac:picMkLst>
        </pc:picChg>
        <pc:picChg chg="add del">
          <ac:chgData name="First Presbyterian Church, Blairstown, NJ" userId="96d466b960cbaa79" providerId="LiveId" clId="{87DD62F1-D884-436A-990B-9DBE72287532}" dt="2025-04-09T15:06:44.812" v="393" actId="26606"/>
          <ac:picMkLst>
            <pc:docMk/>
            <pc:sldMk cId="2984762322" sldId="942"/>
            <ac:picMk id="20512" creationId="{08187575-5CB4-477B-AA47-020C6D2A786E}"/>
          </ac:picMkLst>
        </pc:picChg>
        <pc:picChg chg="add del">
          <ac:chgData name="First Presbyterian Church, Blairstown, NJ" userId="96d466b960cbaa79" providerId="LiveId" clId="{87DD62F1-D884-436A-990B-9DBE72287532}" dt="2025-04-09T15:06:44.812" v="393" actId="26606"/>
          <ac:picMkLst>
            <pc:docMk/>
            <pc:sldMk cId="2984762322" sldId="942"/>
            <ac:picMk id="20514" creationId="{EE585F70-7C5D-424E-A182-39507AF48A0C}"/>
          </ac:picMkLst>
        </pc:picChg>
      </pc:sldChg>
      <pc:sldChg chg="modSp mod">
        <pc:chgData name="First Presbyterian Church, Blairstown, NJ" userId="96d466b960cbaa79" providerId="LiveId" clId="{87DD62F1-D884-436A-990B-9DBE72287532}" dt="2025-04-09T14:30:29.963" v="66" actId="20577"/>
        <pc:sldMkLst>
          <pc:docMk/>
          <pc:sldMk cId="0" sldId="946"/>
        </pc:sldMkLst>
        <pc:spChg chg="mod">
          <ac:chgData name="First Presbyterian Church, Blairstown, NJ" userId="96d466b960cbaa79" providerId="LiveId" clId="{87DD62F1-D884-436A-990B-9DBE72287532}" dt="2025-04-09T14:30:29.963" v="66" actId="20577"/>
          <ac:spMkLst>
            <pc:docMk/>
            <pc:sldMk cId="0" sldId="946"/>
            <ac:spMk id="8194" creationId="{F31512E2-F393-4D44-A63D-55F78F8B5DAA}"/>
          </ac:spMkLst>
        </pc:spChg>
      </pc:sldChg>
      <pc:sldChg chg="delSp mod">
        <pc:chgData name="First Presbyterian Church, Blairstown, NJ" userId="96d466b960cbaa79" providerId="LiveId" clId="{87DD62F1-D884-436A-990B-9DBE72287532}" dt="2025-04-09T14:12:57.564" v="0" actId="478"/>
        <pc:sldMkLst>
          <pc:docMk/>
          <pc:sldMk cId="2803040606" sldId="955"/>
        </pc:sldMkLst>
        <pc:spChg chg="del">
          <ac:chgData name="First Presbyterian Church, Blairstown, NJ" userId="96d466b960cbaa79" providerId="LiveId" clId="{87DD62F1-D884-436A-990B-9DBE72287532}" dt="2025-04-09T14:12:57.564" v="0" actId="478"/>
          <ac:spMkLst>
            <pc:docMk/>
            <pc:sldMk cId="2803040606" sldId="955"/>
            <ac:spMk id="8" creationId="{674D3036-B8FF-CA90-DDDF-3A5572D01897}"/>
          </ac:spMkLst>
        </pc:spChg>
      </pc:sldChg>
      <pc:sldChg chg="del">
        <pc:chgData name="First Presbyterian Church, Blairstown, NJ" userId="96d466b960cbaa79" providerId="LiveId" clId="{87DD62F1-D884-436A-990B-9DBE72287532}" dt="2025-04-09T14:30:46.216" v="68" actId="47"/>
        <pc:sldMkLst>
          <pc:docMk/>
          <pc:sldMk cId="3505342783" sldId="993"/>
        </pc:sldMkLst>
      </pc:sldChg>
      <pc:sldChg chg="del">
        <pc:chgData name="First Presbyterian Church, Blairstown, NJ" userId="96d466b960cbaa79" providerId="LiveId" clId="{87DD62F1-D884-436A-990B-9DBE72287532}" dt="2025-04-09T14:58:09.778" v="300" actId="47"/>
        <pc:sldMkLst>
          <pc:docMk/>
          <pc:sldMk cId="2598647270" sldId="1009"/>
        </pc:sldMkLst>
      </pc:sldChg>
      <pc:sldChg chg="modSp mod">
        <pc:chgData name="First Presbyterian Church, Blairstown, NJ" userId="96d466b960cbaa79" providerId="LiveId" clId="{87DD62F1-D884-436A-990B-9DBE72287532}" dt="2025-04-09T14:59:41.145" v="337" actId="20577"/>
        <pc:sldMkLst>
          <pc:docMk/>
          <pc:sldMk cId="1051111777" sldId="1010"/>
        </pc:sldMkLst>
        <pc:spChg chg="mod">
          <ac:chgData name="First Presbyterian Church, Blairstown, NJ" userId="96d466b960cbaa79" providerId="LiveId" clId="{87DD62F1-D884-436A-990B-9DBE72287532}" dt="2025-04-09T14:59:41.145" v="337" actId="20577"/>
          <ac:spMkLst>
            <pc:docMk/>
            <pc:sldMk cId="1051111777" sldId="1010"/>
            <ac:spMk id="17410" creationId="{C22E9306-0AA1-18EA-BFB2-B519B5F20F03}"/>
          </ac:spMkLst>
        </pc:spChg>
      </pc:sldChg>
      <pc:sldChg chg="modSp mod">
        <pc:chgData name="First Presbyterian Church, Blairstown, NJ" userId="96d466b960cbaa79" providerId="LiveId" clId="{87DD62F1-D884-436A-990B-9DBE72287532}" dt="2025-04-10T15:28:21.299" v="478" actId="255"/>
        <pc:sldMkLst>
          <pc:docMk/>
          <pc:sldMk cId="3977046603" sldId="1012"/>
        </pc:sldMkLst>
        <pc:spChg chg="mod">
          <ac:chgData name="First Presbyterian Church, Blairstown, NJ" userId="96d466b960cbaa79" providerId="LiveId" clId="{87DD62F1-D884-436A-990B-9DBE72287532}" dt="2025-04-10T15:28:21.299" v="478" actId="255"/>
          <ac:spMkLst>
            <pc:docMk/>
            <pc:sldMk cId="3977046603" sldId="1012"/>
            <ac:spMk id="82948" creationId="{3D4B35FA-816A-F2D8-27C0-05AA7752813B}"/>
          </ac:spMkLst>
        </pc:spChg>
      </pc:sldChg>
      <pc:sldChg chg="modSp mod">
        <pc:chgData name="First Presbyterian Church, Blairstown, NJ" userId="96d466b960cbaa79" providerId="LiveId" clId="{87DD62F1-D884-436A-990B-9DBE72287532}" dt="2025-04-09T14:18:26.361" v="40" actId="179"/>
        <pc:sldMkLst>
          <pc:docMk/>
          <pc:sldMk cId="0" sldId="1027"/>
        </pc:sldMkLst>
        <pc:spChg chg="mod">
          <ac:chgData name="First Presbyterian Church, Blairstown, NJ" userId="96d466b960cbaa79" providerId="LiveId" clId="{87DD62F1-D884-436A-990B-9DBE72287532}" dt="2025-04-09T14:18:26.361" v="40" actId="179"/>
          <ac:spMkLst>
            <pc:docMk/>
            <pc:sldMk cId="0" sldId="1027"/>
            <ac:spMk id="7170" creationId="{8EF1FF12-5DC1-4FF4-9F10-6F883AD9071E}"/>
          </ac:spMkLst>
        </pc:spChg>
      </pc:sldChg>
      <pc:sldChg chg="addSp delSp modSp mod">
        <pc:chgData name="First Presbyterian Church, Blairstown, NJ" userId="96d466b960cbaa79" providerId="LiveId" clId="{87DD62F1-D884-436A-990B-9DBE72287532}" dt="2025-04-09T14:16:33.704" v="20" actId="1076"/>
        <pc:sldMkLst>
          <pc:docMk/>
          <pc:sldMk cId="4188967121" sldId="1036"/>
        </pc:sldMkLst>
        <pc:spChg chg="mod">
          <ac:chgData name="First Presbyterian Church, Blairstown, NJ" userId="96d466b960cbaa79" providerId="LiveId" clId="{87DD62F1-D884-436A-990B-9DBE72287532}" dt="2025-04-09T14:16:24.907" v="17" actId="207"/>
          <ac:spMkLst>
            <pc:docMk/>
            <pc:sldMk cId="4188967121" sldId="1036"/>
            <ac:spMk id="3" creationId="{680FF1F2-DE49-ECAA-A9F7-F9FBA85F201A}"/>
          </ac:spMkLst>
        </pc:spChg>
        <pc:spChg chg="add">
          <ac:chgData name="First Presbyterian Church, Blairstown, NJ" userId="96d466b960cbaa79" providerId="LiveId" clId="{87DD62F1-D884-436A-990B-9DBE72287532}" dt="2025-04-09T14:16:09.651" v="16" actId="26606"/>
          <ac:spMkLst>
            <pc:docMk/>
            <pc:sldMk cId="4188967121" sldId="1036"/>
            <ac:spMk id="15" creationId="{822F50EE-F19F-4D89-A39D-4F3345F16FA5}"/>
          </ac:spMkLst>
        </pc:spChg>
        <pc:picChg chg="add mod">
          <ac:chgData name="First Presbyterian Church, Blairstown, NJ" userId="96d466b960cbaa79" providerId="LiveId" clId="{87DD62F1-D884-436A-990B-9DBE72287532}" dt="2025-04-09T14:16:33.704" v="20" actId="1076"/>
          <ac:picMkLst>
            <pc:docMk/>
            <pc:sldMk cId="4188967121" sldId="1036"/>
            <ac:picMk id="4" creationId="{450EB8A3-DA3E-752D-950E-7623237C7326}"/>
          </ac:picMkLst>
        </pc:picChg>
        <pc:picChg chg="del">
          <ac:chgData name="First Presbyterian Church, Blairstown, NJ" userId="96d466b960cbaa79" providerId="LiveId" clId="{87DD62F1-D884-436A-990B-9DBE72287532}" dt="2025-04-09T14:15:51.413" v="12" actId="478"/>
          <ac:picMkLst>
            <pc:docMk/>
            <pc:sldMk cId="4188967121" sldId="1036"/>
            <ac:picMk id="7" creationId="{A211A8BF-F2D7-BF18-9F30-D257348E1223}"/>
          </ac:picMkLst>
        </pc:picChg>
        <pc:picChg chg="del">
          <ac:chgData name="First Presbyterian Church, Blairstown, NJ" userId="96d466b960cbaa79" providerId="LiveId" clId="{87DD62F1-D884-436A-990B-9DBE72287532}" dt="2025-04-09T14:16:09.651" v="16" actId="26606"/>
          <ac:picMkLst>
            <pc:docMk/>
            <pc:sldMk cId="4188967121" sldId="1036"/>
            <ac:picMk id="10" creationId="{09F36034-B1EC-4F90-9889-DD19F7EEB767}"/>
          </ac:picMkLst>
        </pc:picChg>
      </pc:sldChg>
      <pc:sldChg chg="del">
        <pc:chgData name="First Presbyterian Church, Blairstown, NJ" userId="96d466b960cbaa79" providerId="LiveId" clId="{87DD62F1-D884-436A-990B-9DBE72287532}" dt="2025-04-09T14:58:09.778" v="300" actId="47"/>
        <pc:sldMkLst>
          <pc:docMk/>
          <pc:sldMk cId="3397087277" sldId="1037"/>
        </pc:sldMkLst>
      </pc:sldChg>
      <pc:sldChg chg="del">
        <pc:chgData name="First Presbyterian Church, Blairstown, NJ" userId="96d466b960cbaa79" providerId="LiveId" clId="{87DD62F1-D884-436A-990B-9DBE72287532}" dt="2025-04-09T14:58:09.778" v="300" actId="47"/>
        <pc:sldMkLst>
          <pc:docMk/>
          <pc:sldMk cId="358776723" sldId="1038"/>
        </pc:sldMkLst>
      </pc:sldChg>
      <pc:sldChg chg="del">
        <pc:chgData name="First Presbyterian Church, Blairstown, NJ" userId="96d466b960cbaa79" providerId="LiveId" clId="{87DD62F1-D884-436A-990B-9DBE72287532}" dt="2025-04-09T14:58:09.778" v="300" actId="47"/>
        <pc:sldMkLst>
          <pc:docMk/>
          <pc:sldMk cId="1878983396" sldId="1039"/>
        </pc:sldMkLst>
      </pc:sldChg>
      <pc:sldChg chg="del">
        <pc:chgData name="First Presbyterian Church, Blairstown, NJ" userId="96d466b960cbaa79" providerId="LiveId" clId="{87DD62F1-D884-436A-990B-9DBE72287532}" dt="2025-04-09T14:58:09.778" v="300" actId="47"/>
        <pc:sldMkLst>
          <pc:docMk/>
          <pc:sldMk cId="4207710346" sldId="1040"/>
        </pc:sldMkLst>
      </pc:sldChg>
      <pc:sldChg chg="del">
        <pc:chgData name="First Presbyterian Church, Blairstown, NJ" userId="96d466b960cbaa79" providerId="LiveId" clId="{87DD62F1-D884-436A-990B-9DBE72287532}" dt="2025-04-09T14:58:13.581" v="301" actId="47"/>
        <pc:sldMkLst>
          <pc:docMk/>
          <pc:sldMk cId="3284493579" sldId="1041"/>
        </pc:sldMkLst>
      </pc:sldChg>
      <pc:sldChg chg="del">
        <pc:chgData name="First Presbyterian Church, Blairstown, NJ" userId="96d466b960cbaa79" providerId="LiveId" clId="{87DD62F1-D884-436A-990B-9DBE72287532}" dt="2025-04-09T14:58:13.581" v="301" actId="47"/>
        <pc:sldMkLst>
          <pc:docMk/>
          <pc:sldMk cId="906040604" sldId="1042"/>
        </pc:sldMkLst>
      </pc:sldChg>
      <pc:sldChg chg="modSp mod">
        <pc:chgData name="First Presbyterian Church, Blairstown, NJ" userId="96d466b960cbaa79" providerId="LiveId" clId="{87DD62F1-D884-436A-990B-9DBE72287532}" dt="2025-04-09T15:03:51.401" v="363" actId="6549"/>
        <pc:sldMkLst>
          <pc:docMk/>
          <pc:sldMk cId="1047021302" sldId="1043"/>
        </pc:sldMkLst>
        <pc:spChg chg="mod">
          <ac:chgData name="First Presbyterian Church, Blairstown, NJ" userId="96d466b960cbaa79" providerId="LiveId" clId="{87DD62F1-D884-436A-990B-9DBE72287532}" dt="2025-04-09T15:03:51.401" v="363" actId="6549"/>
          <ac:spMkLst>
            <pc:docMk/>
            <pc:sldMk cId="1047021302" sldId="1043"/>
            <ac:spMk id="20482" creationId="{C80FA143-5C2D-9F78-FA4B-0A8D485387E3}"/>
          </ac:spMkLst>
        </pc:spChg>
      </pc:sldChg>
      <pc:sldChg chg="addSp modSp mod">
        <pc:chgData name="First Presbyterian Church, Blairstown, NJ" userId="96d466b960cbaa79" providerId="LiveId" clId="{87DD62F1-D884-436A-990B-9DBE72287532}" dt="2025-04-09T15:55:04.767" v="454" actId="14100"/>
        <pc:sldMkLst>
          <pc:docMk/>
          <pc:sldMk cId="0" sldId="1046"/>
        </pc:sldMkLst>
        <pc:picChg chg="add mod ord">
          <ac:chgData name="First Presbyterian Church, Blairstown, NJ" userId="96d466b960cbaa79" providerId="LiveId" clId="{87DD62F1-D884-436A-990B-9DBE72287532}" dt="2025-04-09T15:55:04.767" v="454" actId="14100"/>
          <ac:picMkLst>
            <pc:docMk/>
            <pc:sldMk cId="0" sldId="1046"/>
            <ac:picMk id="3" creationId="{1A2AE67F-5C38-B6B6-8C57-5B11B471F461}"/>
          </ac:picMkLst>
        </pc:picChg>
        <pc:picChg chg="mod">
          <ac:chgData name="First Presbyterian Church, Blairstown, NJ" userId="96d466b960cbaa79" providerId="LiveId" clId="{87DD62F1-D884-436A-990B-9DBE72287532}" dt="2025-04-09T15:54:56.047" v="452" actId="1076"/>
          <ac:picMkLst>
            <pc:docMk/>
            <pc:sldMk cId="0" sldId="1046"/>
            <ac:picMk id="4" creationId="{38A3961C-A704-55AB-9839-AA12552AD155}"/>
          </ac:picMkLst>
        </pc:picChg>
      </pc:sldChg>
      <pc:sldChg chg="modSp add mod">
        <pc:chgData name="First Presbyterian Church, Blairstown, NJ" userId="96d466b960cbaa79" providerId="LiveId" clId="{87DD62F1-D884-436A-990B-9DBE72287532}" dt="2025-04-09T14:30:51.976" v="70" actId="20577"/>
        <pc:sldMkLst>
          <pc:docMk/>
          <pc:sldMk cId="2884968887" sldId="1047"/>
        </pc:sldMkLst>
        <pc:spChg chg="mod">
          <ac:chgData name="First Presbyterian Church, Blairstown, NJ" userId="96d466b960cbaa79" providerId="LiveId" clId="{87DD62F1-D884-436A-990B-9DBE72287532}" dt="2025-04-09T14:30:51.976" v="70" actId="20577"/>
          <ac:spMkLst>
            <pc:docMk/>
            <pc:sldMk cId="2884968887" sldId="1047"/>
            <ac:spMk id="8194" creationId="{F31512E2-F393-4D44-A63D-55F78F8B5DAA}"/>
          </ac:spMkLst>
        </pc:spChg>
      </pc:sldChg>
      <pc:sldChg chg="modSp add mod">
        <pc:chgData name="First Presbyterian Church, Blairstown, NJ" userId="96d466b960cbaa79" providerId="LiveId" clId="{87DD62F1-D884-436A-990B-9DBE72287532}" dt="2025-04-10T15:29:54.059" v="481"/>
        <pc:sldMkLst>
          <pc:docMk/>
          <pc:sldMk cId="1688212717" sldId="1048"/>
        </pc:sldMkLst>
        <pc:spChg chg="mod">
          <ac:chgData name="First Presbyterian Church, Blairstown, NJ" userId="96d466b960cbaa79" providerId="LiveId" clId="{87DD62F1-D884-436A-990B-9DBE72287532}" dt="2025-04-10T15:29:54.059" v="481"/>
          <ac:spMkLst>
            <pc:docMk/>
            <pc:sldMk cId="1688212717" sldId="1048"/>
            <ac:spMk id="17410" creationId="{BA4ADAD1-BF43-E8A0-648E-94F0D7801AEE}"/>
          </ac:spMkLst>
        </pc:spChg>
      </pc:sldChg>
      <pc:sldChg chg="modSp add mod">
        <pc:chgData name="First Presbyterian Church, Blairstown, NJ" userId="96d466b960cbaa79" providerId="LiveId" clId="{87DD62F1-D884-436A-990B-9DBE72287532}" dt="2025-04-10T15:33:48.139" v="486" actId="20577"/>
        <pc:sldMkLst>
          <pc:docMk/>
          <pc:sldMk cId="684849476" sldId="1049"/>
        </pc:sldMkLst>
        <pc:spChg chg="mod">
          <ac:chgData name="First Presbyterian Church, Blairstown, NJ" userId="96d466b960cbaa79" providerId="LiveId" clId="{87DD62F1-D884-436A-990B-9DBE72287532}" dt="2025-04-10T15:33:48.139" v="486" actId="20577"/>
          <ac:spMkLst>
            <pc:docMk/>
            <pc:sldMk cId="684849476" sldId="1049"/>
            <ac:spMk id="17410" creationId="{64D5D3A9-4123-6236-283A-C77AB6EB65D1}"/>
          </ac:spMkLst>
        </pc:spChg>
      </pc:sldChg>
      <pc:sldChg chg="modSp add mod">
        <pc:chgData name="First Presbyterian Church, Blairstown, NJ" userId="96d466b960cbaa79" providerId="LiveId" clId="{87DD62F1-D884-436A-990B-9DBE72287532}" dt="2025-04-10T15:33:50.421" v="487"/>
        <pc:sldMkLst>
          <pc:docMk/>
          <pc:sldMk cId="3575726174" sldId="1050"/>
        </pc:sldMkLst>
        <pc:spChg chg="mod">
          <ac:chgData name="First Presbyterian Church, Blairstown, NJ" userId="96d466b960cbaa79" providerId="LiveId" clId="{87DD62F1-D884-436A-990B-9DBE72287532}" dt="2025-04-10T15:33:50.421" v="487"/>
          <ac:spMkLst>
            <pc:docMk/>
            <pc:sldMk cId="3575726174" sldId="1050"/>
            <ac:spMk id="17410" creationId="{56ECF56A-6958-E646-67AD-AC1F58A0B670}"/>
          </ac:spMkLst>
        </pc:spChg>
      </pc:sldChg>
      <pc:sldChg chg="modSp add mod">
        <pc:chgData name="First Presbyterian Church, Blairstown, NJ" userId="96d466b960cbaa79" providerId="LiveId" clId="{87DD62F1-D884-436A-990B-9DBE72287532}" dt="2025-04-10T18:00:18.773" v="508" actId="2710"/>
        <pc:sldMkLst>
          <pc:docMk/>
          <pc:sldMk cId="2409316751" sldId="1051"/>
        </pc:sldMkLst>
        <pc:spChg chg="mod">
          <ac:chgData name="First Presbyterian Church, Blairstown, NJ" userId="96d466b960cbaa79" providerId="LiveId" clId="{87DD62F1-D884-436A-990B-9DBE72287532}" dt="2025-04-10T18:00:18.773" v="508" actId="2710"/>
          <ac:spMkLst>
            <pc:docMk/>
            <pc:sldMk cId="2409316751" sldId="1051"/>
            <ac:spMk id="14338" creationId="{12157D2C-E62C-57EE-E0EA-4E11FEA9B63A}"/>
          </ac:spMkLst>
        </pc:spChg>
      </pc:sldChg>
      <pc:sldChg chg="modSp add del mod">
        <pc:chgData name="First Presbyterian Church, Blairstown, NJ" userId="96d466b960cbaa79" providerId="LiveId" clId="{87DD62F1-D884-436A-990B-9DBE72287532}" dt="2025-04-10T15:33:40.098" v="484" actId="47"/>
        <pc:sldMkLst>
          <pc:docMk/>
          <pc:sldMk cId="4104601557" sldId="1051"/>
        </pc:sldMkLst>
        <pc:spChg chg="mod">
          <ac:chgData name="First Presbyterian Church, Blairstown, NJ" userId="96d466b960cbaa79" providerId="LiveId" clId="{87DD62F1-D884-436A-990B-9DBE72287532}" dt="2025-04-09T15:03:19.760" v="356" actId="6549"/>
          <ac:spMkLst>
            <pc:docMk/>
            <pc:sldMk cId="4104601557" sldId="1051"/>
            <ac:spMk id="17410" creationId="{498A1791-A7FA-EDC7-4280-775A2E7704D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95345409-788C-4CEB-80BF-7FCD2CFF4A10}"/>
              </a:ext>
            </a:extLst>
          </p:cNvPr>
          <p:cNvSpPr>
            <a:spLocks noGrp="1" noChangeArrowheads="1"/>
          </p:cNvSpPr>
          <p:nvPr>
            <p:ph type="hdr" sz="quarter"/>
          </p:nvPr>
        </p:nvSpPr>
        <p:spPr bwMode="auto">
          <a:xfrm>
            <a:off x="0" y="0"/>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t" anchorCtr="0" compatLnSpc="1">
            <a:prstTxWarp prst="textNoShape">
              <a:avLst/>
            </a:prstTxWarp>
          </a:bodyPr>
          <a:lstStyle>
            <a:lvl1pPr defTabSz="918784">
              <a:defRPr sz="1300" b="0">
                <a:latin typeface="Arial" charset="0"/>
                <a:cs typeface="Arial" charset="0"/>
              </a:defRPr>
            </a:lvl1pPr>
          </a:lstStyle>
          <a:p>
            <a:pPr>
              <a:defRPr/>
            </a:pPr>
            <a:endParaRPr lang="en-US"/>
          </a:p>
        </p:txBody>
      </p:sp>
      <p:sp>
        <p:nvSpPr>
          <p:cNvPr id="86019" name="Rectangle 3">
            <a:extLst>
              <a:ext uri="{FF2B5EF4-FFF2-40B4-BE49-F238E27FC236}">
                <a16:creationId xmlns:a16="http://schemas.microsoft.com/office/drawing/2014/main" id="{A0EFEBAB-8391-4033-B415-84AA62A3E39B}"/>
              </a:ext>
            </a:extLst>
          </p:cNvPr>
          <p:cNvSpPr>
            <a:spLocks noGrp="1" noChangeArrowheads="1"/>
          </p:cNvSpPr>
          <p:nvPr>
            <p:ph type="dt" sz="quarter" idx="1"/>
          </p:nvPr>
        </p:nvSpPr>
        <p:spPr bwMode="auto">
          <a:xfrm>
            <a:off x="5264150" y="0"/>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t" anchorCtr="0" compatLnSpc="1">
            <a:prstTxWarp prst="textNoShape">
              <a:avLst/>
            </a:prstTxWarp>
          </a:bodyPr>
          <a:lstStyle>
            <a:lvl1pPr algn="r" defTabSz="918784">
              <a:defRPr sz="1300" b="0">
                <a:latin typeface="Arial" charset="0"/>
                <a:cs typeface="Arial" charset="0"/>
              </a:defRPr>
            </a:lvl1pPr>
          </a:lstStyle>
          <a:p>
            <a:pPr>
              <a:defRPr/>
            </a:pPr>
            <a:endParaRPr lang="en-US"/>
          </a:p>
        </p:txBody>
      </p:sp>
      <p:sp>
        <p:nvSpPr>
          <p:cNvPr id="86020" name="Rectangle 4">
            <a:extLst>
              <a:ext uri="{FF2B5EF4-FFF2-40B4-BE49-F238E27FC236}">
                <a16:creationId xmlns:a16="http://schemas.microsoft.com/office/drawing/2014/main" id="{7D82E61B-ACBC-4CFB-8D8F-97F24CBE6D77}"/>
              </a:ext>
            </a:extLst>
          </p:cNvPr>
          <p:cNvSpPr>
            <a:spLocks noGrp="1" noChangeArrowheads="1"/>
          </p:cNvSpPr>
          <p:nvPr>
            <p:ph type="ftr" sz="quarter" idx="2"/>
          </p:nvPr>
        </p:nvSpPr>
        <p:spPr bwMode="auto">
          <a:xfrm>
            <a:off x="0" y="6657975"/>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b" anchorCtr="0" compatLnSpc="1">
            <a:prstTxWarp prst="textNoShape">
              <a:avLst/>
            </a:prstTxWarp>
          </a:bodyPr>
          <a:lstStyle>
            <a:lvl1pPr defTabSz="918784">
              <a:defRPr sz="1300" b="0">
                <a:latin typeface="Arial" charset="0"/>
                <a:cs typeface="Arial" charset="0"/>
              </a:defRPr>
            </a:lvl1pPr>
          </a:lstStyle>
          <a:p>
            <a:pPr>
              <a:defRPr/>
            </a:pPr>
            <a:endParaRPr lang="en-US"/>
          </a:p>
        </p:txBody>
      </p:sp>
      <p:sp>
        <p:nvSpPr>
          <p:cNvPr id="86021" name="Rectangle 5">
            <a:extLst>
              <a:ext uri="{FF2B5EF4-FFF2-40B4-BE49-F238E27FC236}">
                <a16:creationId xmlns:a16="http://schemas.microsoft.com/office/drawing/2014/main" id="{0CBA459D-143F-42B0-8169-C80439DE9576}"/>
              </a:ext>
            </a:extLst>
          </p:cNvPr>
          <p:cNvSpPr>
            <a:spLocks noGrp="1" noChangeArrowheads="1"/>
          </p:cNvSpPr>
          <p:nvPr>
            <p:ph type="sldNum" sz="quarter" idx="3"/>
          </p:nvPr>
        </p:nvSpPr>
        <p:spPr bwMode="auto">
          <a:xfrm>
            <a:off x="5264150" y="6657975"/>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b" anchorCtr="0" compatLnSpc="1">
            <a:prstTxWarp prst="textNoShape">
              <a:avLst/>
            </a:prstTxWarp>
          </a:bodyPr>
          <a:lstStyle>
            <a:lvl1pPr algn="r" defTabSz="917575">
              <a:defRPr sz="1300" b="0">
                <a:latin typeface="Arial" panose="020B0604020202020204" pitchFamily="34" charset="0"/>
              </a:defRPr>
            </a:lvl1pPr>
          </a:lstStyle>
          <a:p>
            <a:fld id="{8949C558-9695-47A0-B5D7-90E8B2F89EB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64A5BE3-ECA7-4A7B-9028-E48DA4087423}"/>
              </a:ext>
            </a:extLst>
          </p:cNvPr>
          <p:cNvSpPr>
            <a:spLocks noGrp="1" noChangeArrowheads="1"/>
          </p:cNvSpPr>
          <p:nvPr>
            <p:ph type="hdr" sz="quarter"/>
          </p:nvPr>
        </p:nvSpPr>
        <p:spPr bwMode="auto">
          <a:xfrm>
            <a:off x="0" y="0"/>
            <a:ext cx="4030663"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lvl1pPr eaLnBrk="0" hangingPunct="0">
              <a:defRPr sz="1200" b="0">
                <a:cs typeface="Arial" charset="0"/>
              </a:defRPr>
            </a:lvl1pPr>
          </a:lstStyle>
          <a:p>
            <a:pPr>
              <a:defRPr/>
            </a:pPr>
            <a:endParaRPr lang="en-US"/>
          </a:p>
        </p:txBody>
      </p:sp>
      <p:sp>
        <p:nvSpPr>
          <p:cNvPr id="57347" name="Rectangle 3">
            <a:extLst>
              <a:ext uri="{FF2B5EF4-FFF2-40B4-BE49-F238E27FC236}">
                <a16:creationId xmlns:a16="http://schemas.microsoft.com/office/drawing/2014/main" id="{E504145B-5023-482A-BB0E-CFF1852B3C9D}"/>
              </a:ext>
            </a:extLst>
          </p:cNvPr>
          <p:cNvSpPr>
            <a:spLocks noGrp="1" noChangeArrowheads="1"/>
          </p:cNvSpPr>
          <p:nvPr>
            <p:ph type="dt" idx="1"/>
          </p:nvPr>
        </p:nvSpPr>
        <p:spPr bwMode="auto">
          <a:xfrm>
            <a:off x="5265738"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lvl1pPr algn="r" eaLnBrk="0" hangingPunct="0">
              <a:defRPr sz="1200" b="0">
                <a:cs typeface="Arial" charset="0"/>
              </a:defRPr>
            </a:lvl1pPr>
          </a:lstStyle>
          <a:p>
            <a:pPr>
              <a:defRPr/>
            </a:pPr>
            <a:fld id="{D2560A9F-3D58-4725-A9CC-6CE926D7E376}" type="datetimeFigureOut">
              <a:rPr lang="en-US"/>
              <a:pPr>
                <a:defRPr/>
              </a:pPr>
              <a:t>04/10/2025</a:t>
            </a:fld>
            <a:endParaRPr lang="en-US" dirty="0"/>
          </a:p>
        </p:txBody>
      </p:sp>
      <p:sp>
        <p:nvSpPr>
          <p:cNvPr id="39940" name="Rectangle 4">
            <a:extLst>
              <a:ext uri="{FF2B5EF4-FFF2-40B4-BE49-F238E27FC236}">
                <a16:creationId xmlns:a16="http://schemas.microsoft.com/office/drawing/2014/main" id="{592DE60C-5AB4-4825-8ED3-F1F171847563}"/>
              </a:ext>
            </a:extLst>
          </p:cNvPr>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349" name="Rectangle 5">
            <a:extLst>
              <a:ext uri="{FF2B5EF4-FFF2-40B4-BE49-F238E27FC236}">
                <a16:creationId xmlns:a16="http://schemas.microsoft.com/office/drawing/2014/main" id="{3C96E1F5-6C78-4069-AE05-0F88114B5BE0}"/>
              </a:ext>
            </a:extLst>
          </p:cNvPr>
          <p:cNvSpPr>
            <a:spLocks noGrp="1" noChangeArrowheads="1"/>
          </p:cNvSpPr>
          <p:nvPr>
            <p:ph type="body" sz="quarter" idx="3"/>
          </p:nvPr>
        </p:nvSpPr>
        <p:spPr bwMode="auto">
          <a:xfrm>
            <a:off x="928688" y="3330575"/>
            <a:ext cx="7439025" cy="315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350" name="Rectangle 6">
            <a:extLst>
              <a:ext uri="{FF2B5EF4-FFF2-40B4-BE49-F238E27FC236}">
                <a16:creationId xmlns:a16="http://schemas.microsoft.com/office/drawing/2014/main" id="{C59122AF-A62E-4C94-B22A-9F9A8960E0A2}"/>
              </a:ext>
            </a:extLst>
          </p:cNvPr>
          <p:cNvSpPr>
            <a:spLocks noGrp="1" noChangeArrowheads="1"/>
          </p:cNvSpPr>
          <p:nvPr>
            <p:ph type="ftr" sz="quarter" idx="4"/>
          </p:nvPr>
        </p:nvSpPr>
        <p:spPr bwMode="auto">
          <a:xfrm>
            <a:off x="0" y="6657975"/>
            <a:ext cx="4030663"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b" anchorCtr="0" compatLnSpc="1">
            <a:prstTxWarp prst="textNoShape">
              <a:avLst/>
            </a:prstTxWarp>
          </a:bodyPr>
          <a:lstStyle>
            <a:lvl1pPr eaLnBrk="0" hangingPunct="0">
              <a:defRPr sz="1200" b="0">
                <a:cs typeface="Arial" charset="0"/>
              </a:defRPr>
            </a:lvl1pPr>
          </a:lstStyle>
          <a:p>
            <a:pPr>
              <a:defRPr/>
            </a:pPr>
            <a:endParaRPr lang="en-US"/>
          </a:p>
        </p:txBody>
      </p:sp>
      <p:sp>
        <p:nvSpPr>
          <p:cNvPr id="57351" name="Rectangle 7">
            <a:extLst>
              <a:ext uri="{FF2B5EF4-FFF2-40B4-BE49-F238E27FC236}">
                <a16:creationId xmlns:a16="http://schemas.microsoft.com/office/drawing/2014/main" id="{3A67A980-A14A-4639-A830-12872F1ACD63}"/>
              </a:ext>
            </a:extLst>
          </p:cNvPr>
          <p:cNvSpPr>
            <a:spLocks noGrp="1" noChangeArrowheads="1"/>
          </p:cNvSpPr>
          <p:nvPr>
            <p:ph type="sldNum" sz="quarter" idx="5"/>
          </p:nvPr>
        </p:nvSpPr>
        <p:spPr bwMode="auto">
          <a:xfrm>
            <a:off x="5265738" y="6657975"/>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b" anchorCtr="0" compatLnSpc="1">
            <a:prstTxWarp prst="textNoShape">
              <a:avLst/>
            </a:prstTxWarp>
          </a:bodyPr>
          <a:lstStyle>
            <a:lvl1pPr algn="r" eaLnBrk="0" hangingPunct="0">
              <a:defRPr sz="1200" b="0"/>
            </a:lvl1pPr>
          </a:lstStyle>
          <a:p>
            <a:fld id="{AB4C82E0-486A-462B-BDD0-4E609807901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3FF2536-355F-4D46-9DAB-C26512789BB9}"/>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06DEAD90-9D01-4AB0-ADA7-AED832E8D66E}"/>
              </a:ext>
            </a:extLst>
          </p:cNvPr>
          <p:cNvSpPr>
            <a:spLocks noGrp="1"/>
          </p:cNvSpPr>
          <p:nvPr>
            <p:ph type="body" idx="1"/>
          </p:nvPr>
        </p:nvSpPr>
        <p:spPr>
          <a:noFill/>
        </p:spPr>
        <p:txBody>
          <a:bodyPr/>
          <a:lstStyle/>
          <a:p>
            <a:endParaRPr lang="en-US" altLang="en-US"/>
          </a:p>
        </p:txBody>
      </p:sp>
      <p:sp>
        <p:nvSpPr>
          <p:cNvPr id="40964" name="Slide Number Placeholder 3">
            <a:extLst>
              <a:ext uri="{FF2B5EF4-FFF2-40B4-BE49-F238E27FC236}">
                <a16:creationId xmlns:a16="http://schemas.microsoft.com/office/drawing/2014/main" id="{9C61861B-A329-45E4-AB6F-551BE9FEA9A8}"/>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137CE9-E17B-485C-95EB-5B4CEFAE40D4}" type="slidenum">
              <a:rPr lang="en-US" altLang="en-US">
                <a:latin typeface="Tahoma" panose="020B0604030504040204" pitchFamily="34" charset="0"/>
              </a:rPr>
              <a:pPr>
                <a:spcBef>
                  <a:spcPct val="0"/>
                </a:spcBef>
              </a:pPr>
              <a:t>4</a:t>
            </a:fld>
            <a:endParaRPr lang="en-US" altLang="en-US">
              <a:latin typeface="Tahoma" panose="020B060403050404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84FFFEE-F266-44A5-B8E0-2F421E1A29FC}"/>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8B3E2527-C771-4251-B2F1-21F7EEC3C441}"/>
              </a:ext>
            </a:extLst>
          </p:cNvPr>
          <p:cNvSpPr>
            <a:spLocks noGrp="1"/>
          </p:cNvSpPr>
          <p:nvPr>
            <p:ph type="body" idx="1"/>
          </p:nvPr>
        </p:nvSpPr>
        <p:spPr>
          <a:noFill/>
        </p:spPr>
        <p:txBody>
          <a:bodyPr/>
          <a:lstStyle/>
          <a:p>
            <a:endParaRPr lang="en-US" altLang="en-US"/>
          </a:p>
        </p:txBody>
      </p:sp>
      <p:sp>
        <p:nvSpPr>
          <p:cNvPr id="41988" name="Slide Number Placeholder 3">
            <a:extLst>
              <a:ext uri="{FF2B5EF4-FFF2-40B4-BE49-F238E27FC236}">
                <a16:creationId xmlns:a16="http://schemas.microsoft.com/office/drawing/2014/main" id="{2EBB254D-68C5-49C5-921C-E62CC8300C3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6C1E85-D7E7-4B98-9784-762158582969}" type="slidenum">
              <a:rPr lang="en-US" altLang="en-US">
                <a:latin typeface="Tahoma" panose="020B0604030504040204" pitchFamily="34" charset="0"/>
              </a:rPr>
              <a:pPr>
                <a:spcBef>
                  <a:spcPct val="0"/>
                </a:spcBef>
              </a:pPr>
              <a:t>11</a:t>
            </a:fld>
            <a:endParaRPr lang="en-US" altLang="en-US">
              <a:latin typeface="Tahoma" panose="020B060403050404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C2492E-0C2F-481C-8848-78D7B6E889B8}"/>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E74D6452-16BE-4C2F-9780-E35594B195A8}"/>
              </a:ext>
            </a:extLst>
          </p:cNvPr>
          <p:cNvSpPr>
            <a:spLocks noGrp="1"/>
          </p:cNvSpPr>
          <p:nvPr>
            <p:ph type="body" idx="1"/>
          </p:nvPr>
        </p:nvSpPr>
        <p:spPr>
          <a:noFill/>
        </p:spPr>
        <p:txBody>
          <a:bodyPr/>
          <a:lstStyle/>
          <a:p>
            <a:endParaRPr lang="en-US" altLang="en-US"/>
          </a:p>
        </p:txBody>
      </p:sp>
      <p:sp>
        <p:nvSpPr>
          <p:cNvPr id="43012" name="Slide Number Placeholder 3">
            <a:extLst>
              <a:ext uri="{FF2B5EF4-FFF2-40B4-BE49-F238E27FC236}">
                <a16:creationId xmlns:a16="http://schemas.microsoft.com/office/drawing/2014/main" id="{3BA5D3C6-DAAB-406F-9D24-ED79276D6EB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35E9DF-0203-4F3E-8065-54CEAE3C53F7}" type="slidenum">
              <a:rPr lang="en-US" altLang="en-US">
                <a:latin typeface="Tahoma" panose="020B0604030504040204" pitchFamily="34" charset="0"/>
              </a:rPr>
              <a:pPr>
                <a:spcBef>
                  <a:spcPct val="0"/>
                </a:spcBef>
              </a:pPr>
              <a:t>12</a:t>
            </a:fld>
            <a:endParaRPr lang="en-US" altLang="en-US">
              <a:latin typeface="Tahoma" panose="020B06040305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C2492E-0C2F-481C-8848-78D7B6E889B8}"/>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E74D6452-16BE-4C2F-9780-E35594B195A8}"/>
              </a:ext>
            </a:extLst>
          </p:cNvPr>
          <p:cNvSpPr>
            <a:spLocks noGrp="1"/>
          </p:cNvSpPr>
          <p:nvPr>
            <p:ph type="body" idx="1"/>
          </p:nvPr>
        </p:nvSpPr>
        <p:spPr>
          <a:noFill/>
        </p:spPr>
        <p:txBody>
          <a:bodyPr/>
          <a:lstStyle/>
          <a:p>
            <a:endParaRPr lang="en-US" altLang="en-US"/>
          </a:p>
        </p:txBody>
      </p:sp>
      <p:sp>
        <p:nvSpPr>
          <p:cNvPr id="43012" name="Slide Number Placeholder 3">
            <a:extLst>
              <a:ext uri="{FF2B5EF4-FFF2-40B4-BE49-F238E27FC236}">
                <a16:creationId xmlns:a16="http://schemas.microsoft.com/office/drawing/2014/main" id="{3BA5D3C6-DAAB-406F-9D24-ED79276D6EB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35E9DF-0203-4F3E-8065-54CEAE3C53F7}" type="slidenum">
              <a:rPr lang="en-US" altLang="en-US">
                <a:latin typeface="Tahoma" panose="020B0604030504040204" pitchFamily="34" charset="0"/>
              </a:rPr>
              <a:pPr>
                <a:spcBef>
                  <a:spcPct val="0"/>
                </a:spcBef>
              </a:pPr>
              <a:t>13</a:t>
            </a:fld>
            <a:endParaRPr lang="en-US" altLang="en-US">
              <a:latin typeface="Tahoma" panose="020B0604030504040204" pitchFamily="34" charset="0"/>
            </a:endParaRPr>
          </a:p>
        </p:txBody>
      </p:sp>
    </p:spTree>
    <p:extLst>
      <p:ext uri="{BB962C8B-B14F-4D97-AF65-F5344CB8AC3E}">
        <p14:creationId xmlns:p14="http://schemas.microsoft.com/office/powerpoint/2010/main" val="3280129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20ED1E6-1CF9-1584-944D-67A19CF8EED4}"/>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EEDA61ED-1B31-D2DE-C5AC-B7D5FFA4186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1508" name="Slide Number Placeholder 3">
            <a:extLst>
              <a:ext uri="{FF2B5EF4-FFF2-40B4-BE49-F238E27FC236}">
                <a16:creationId xmlns:a16="http://schemas.microsoft.com/office/drawing/2014/main" id="{ED86EB90-8455-65E3-AF17-9B11C22221C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panose="020F0502020204030204" pitchFamily="34" charset="0"/>
              </a:defRPr>
            </a:lvl1pPr>
            <a:lvl2pPr marL="747713" indent="-285750">
              <a:spcBef>
                <a:spcPct val="30000"/>
              </a:spcBef>
              <a:defRPr sz="1200">
                <a:solidFill>
                  <a:schemeClr val="tx1"/>
                </a:solidFill>
                <a:latin typeface="Calibri" panose="020F0502020204030204" pitchFamily="34" charset="0"/>
              </a:defRPr>
            </a:lvl2pPr>
            <a:lvl3pPr marL="1154113" indent="-227013">
              <a:spcBef>
                <a:spcPct val="30000"/>
              </a:spcBef>
              <a:defRPr sz="1200">
                <a:solidFill>
                  <a:schemeClr val="tx1"/>
                </a:solidFill>
                <a:latin typeface="Calibri" panose="020F0502020204030204" pitchFamily="34" charset="0"/>
              </a:defRPr>
            </a:lvl3pPr>
            <a:lvl4pPr marL="1617663" indent="-227013">
              <a:spcBef>
                <a:spcPct val="30000"/>
              </a:spcBef>
              <a:defRPr sz="1200">
                <a:solidFill>
                  <a:schemeClr val="tx1"/>
                </a:solidFill>
                <a:latin typeface="Calibri" panose="020F0502020204030204" pitchFamily="34" charset="0"/>
              </a:defRPr>
            </a:lvl4pPr>
            <a:lvl5pPr marL="2081213" indent="-227013">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6B586B-233E-4DF6-A750-7D0B961E8A4F}" type="slidenum">
              <a:rPr lang="en-US" altLang="en-US" smtClean="0">
                <a:latin typeface="Tahoma" panose="020B0604030504040204" pitchFamily="34" charset="0"/>
              </a:rPr>
              <a:pPr>
                <a:spcBef>
                  <a:spcPct val="0"/>
                </a:spcBef>
              </a:pPr>
              <a:t>14</a:t>
            </a:fld>
            <a:endParaRPr lang="en-US" altLang="en-US">
              <a:latin typeface="Tahoma" panose="020B060403050404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F970814-DA4F-4EA0-B0E1-A845F731E759}" type="slidenum">
              <a:rPr lang="en-US" altLang="en-US" smtClean="0"/>
              <a:pPr/>
              <a:t>‹#›</a:t>
            </a:fld>
            <a:endParaRPr lang="en-US" altLang="en-US"/>
          </a:p>
        </p:txBody>
      </p:sp>
    </p:spTree>
    <p:extLst>
      <p:ext uri="{BB962C8B-B14F-4D97-AF65-F5344CB8AC3E}">
        <p14:creationId xmlns:p14="http://schemas.microsoft.com/office/powerpoint/2010/main" val="928381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58121951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215541383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8509596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324115838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344901991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32030543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AF799F6-4855-4E7F-A06A-6E9CC48E1BFF}" type="slidenum">
              <a:rPr lang="en-US" altLang="en-US" smtClean="0"/>
              <a:pPr/>
              <a:t>‹#›</a:t>
            </a:fld>
            <a:endParaRPr lang="en-US" altLang="en-US"/>
          </a:p>
        </p:txBody>
      </p:sp>
    </p:spTree>
    <p:extLst>
      <p:ext uri="{BB962C8B-B14F-4D97-AF65-F5344CB8AC3E}">
        <p14:creationId xmlns:p14="http://schemas.microsoft.com/office/powerpoint/2010/main" val="183137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417A1A-D0FB-49F2-A5B2-FC2821ADFA7C}" type="slidenum">
              <a:rPr lang="en-US" altLang="en-US" smtClean="0"/>
              <a:pPr/>
              <a:t>‹#›</a:t>
            </a:fld>
            <a:endParaRPr lang="en-US" altLang="en-US"/>
          </a:p>
        </p:txBody>
      </p:sp>
    </p:spTree>
    <p:extLst>
      <p:ext uri="{BB962C8B-B14F-4D97-AF65-F5344CB8AC3E}">
        <p14:creationId xmlns:p14="http://schemas.microsoft.com/office/powerpoint/2010/main" val="3521665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A15036D-ACD3-482D-A970-93FB802542F3}" type="slidenum">
              <a:rPr lang="en-US" altLang="en-US" smtClean="0"/>
              <a:pPr/>
              <a:t>‹#›</a:t>
            </a:fld>
            <a:endParaRPr lang="en-US" altLang="en-US"/>
          </a:p>
        </p:txBody>
      </p:sp>
    </p:spTree>
    <p:extLst>
      <p:ext uri="{BB962C8B-B14F-4D97-AF65-F5344CB8AC3E}">
        <p14:creationId xmlns:p14="http://schemas.microsoft.com/office/powerpoint/2010/main" val="4283708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65459C0-D9F3-4E87-B048-797558306541}" type="slidenum">
              <a:rPr lang="en-US" altLang="en-US" smtClean="0"/>
              <a:pPr/>
              <a:t>‹#›</a:t>
            </a:fld>
            <a:endParaRPr lang="en-US" altLang="en-US"/>
          </a:p>
        </p:txBody>
      </p:sp>
    </p:spTree>
    <p:extLst>
      <p:ext uri="{BB962C8B-B14F-4D97-AF65-F5344CB8AC3E}">
        <p14:creationId xmlns:p14="http://schemas.microsoft.com/office/powerpoint/2010/main" val="285714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392680E-76D8-482F-9260-E1CC0BD1EDB5}" type="slidenum">
              <a:rPr lang="en-US" altLang="en-US" smtClean="0"/>
              <a:pPr/>
              <a:t>‹#›</a:t>
            </a:fld>
            <a:endParaRPr lang="en-US" altLang="en-US"/>
          </a:p>
        </p:txBody>
      </p:sp>
    </p:spTree>
    <p:extLst>
      <p:ext uri="{BB962C8B-B14F-4D97-AF65-F5344CB8AC3E}">
        <p14:creationId xmlns:p14="http://schemas.microsoft.com/office/powerpoint/2010/main" val="4013125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12845469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2EABE91-2131-4246-91A2-52FC2A22B0D5}" type="slidenum">
              <a:rPr lang="en-US" altLang="en-US" smtClean="0"/>
              <a:pPr/>
              <a:t>‹#›</a:t>
            </a:fld>
            <a:endParaRPr lang="en-US" altLang="en-US"/>
          </a:p>
        </p:txBody>
      </p:sp>
    </p:spTree>
    <p:extLst>
      <p:ext uri="{BB962C8B-B14F-4D97-AF65-F5344CB8AC3E}">
        <p14:creationId xmlns:p14="http://schemas.microsoft.com/office/powerpoint/2010/main" val="3902237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B55EF8-B59A-48DF-A116-AFDAD4B003AB}" type="datetimeFigureOut">
              <a:rPr lang="en-US" smtClean="0"/>
              <a:t>04/10/2025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46BA9F-1FA8-403C-81F1-144344226328}" type="slidenum">
              <a:rPr lang="en-US" altLang="en-US" smtClean="0"/>
              <a:pPr/>
              <a:t>‹#›</a:t>
            </a:fld>
            <a:endParaRPr lang="en-US" altLang="en-US"/>
          </a:p>
        </p:txBody>
      </p:sp>
    </p:spTree>
    <p:extLst>
      <p:ext uri="{BB962C8B-B14F-4D97-AF65-F5344CB8AC3E}">
        <p14:creationId xmlns:p14="http://schemas.microsoft.com/office/powerpoint/2010/main" val="2029572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79BC6B3-BBE4-4E4E-98EA-73569C4C7972}" type="slidenum">
              <a:rPr lang="en-US" altLang="en-US" smtClean="0"/>
              <a:pPr/>
              <a:t>‹#›</a:t>
            </a:fld>
            <a:endParaRPr lang="en-US" altLang="en-US"/>
          </a:p>
        </p:txBody>
      </p:sp>
    </p:spTree>
    <p:extLst>
      <p:ext uri="{BB962C8B-B14F-4D97-AF65-F5344CB8AC3E}">
        <p14:creationId xmlns:p14="http://schemas.microsoft.com/office/powerpoint/2010/main" val="253915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3CC1B89-FEA8-49D3-85C0-3715582C6414}" type="slidenum">
              <a:rPr lang="en-US" altLang="en-US" smtClean="0"/>
              <a:pPr/>
              <a:t>‹#›</a:t>
            </a:fld>
            <a:endParaRPr lang="en-US" altLang="en-US"/>
          </a:p>
        </p:txBody>
      </p:sp>
    </p:spTree>
    <p:extLst>
      <p:ext uri="{BB962C8B-B14F-4D97-AF65-F5344CB8AC3E}">
        <p14:creationId xmlns:p14="http://schemas.microsoft.com/office/powerpoint/2010/main" val="3865321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625571683"/>
      </p:ext>
    </p:extLst>
  </p:cSld>
  <p:clrMap bg1="dk1" tx1="lt1" bg2="dk2" tx2="lt2" accent1="accent1" accent2="accent2" accent3="accent3" accent4="accent4" accent5="accent5" accent6="accent6" hlink="hlink" folHlink="folHlink"/>
  <p:sldLayoutIdLst>
    <p:sldLayoutId id="2147487050" r:id="rId1"/>
    <p:sldLayoutId id="2147487051" r:id="rId2"/>
    <p:sldLayoutId id="2147487052" r:id="rId3"/>
    <p:sldLayoutId id="2147487053" r:id="rId4"/>
    <p:sldLayoutId id="2147487054" r:id="rId5"/>
    <p:sldLayoutId id="2147487055" r:id="rId6"/>
    <p:sldLayoutId id="2147487056" r:id="rId7"/>
    <p:sldLayoutId id="2147487057" r:id="rId8"/>
    <p:sldLayoutId id="2147487058" r:id="rId9"/>
    <p:sldLayoutId id="2147487059" r:id="rId10"/>
    <p:sldLayoutId id="2147487060" r:id="rId11"/>
    <p:sldLayoutId id="2147487061" r:id="rId12"/>
    <p:sldLayoutId id="2147487062" r:id="rId13"/>
    <p:sldLayoutId id="2147487063" r:id="rId14"/>
    <p:sldLayoutId id="2147487064" r:id="rId15"/>
    <p:sldLayoutId id="2147487065" r:id="rId16"/>
    <p:sldLayoutId id="2147487066" r:id="rId17"/>
  </p:sldLayoutIdLs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D44F327-2A15-454B-A27E-69C97CB71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17011" y="790313"/>
            <a:ext cx="8109976" cy="456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a:extLst>
              <a:ext uri="{FF2B5EF4-FFF2-40B4-BE49-F238E27FC236}">
                <a16:creationId xmlns:a16="http://schemas.microsoft.com/office/drawing/2014/main" id="{02E2BF9B-5F9A-4FF4-983C-E7485C50FDBA}"/>
              </a:ext>
            </a:extLst>
          </p:cNvPr>
          <p:cNvSpPr>
            <a:spLocks noChangeArrowheads="1"/>
          </p:cNvSpPr>
          <p:nvPr/>
        </p:nvSpPr>
        <p:spPr bwMode="auto">
          <a:xfrm>
            <a:off x="0" y="5715000"/>
            <a:ext cx="2286000" cy="913070"/>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ts val="3200"/>
              </a:lnSpc>
              <a:spcBef>
                <a:spcPct val="0"/>
              </a:spcBef>
              <a:spcAft>
                <a:spcPts val="400"/>
              </a:spcAft>
              <a:buClrTx/>
              <a:buSzTx/>
              <a:buFontTx/>
              <a:buNone/>
              <a:defRPr/>
            </a:pP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Enter in</a:t>
            </a:r>
            <a:b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b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 SILENCE</a:t>
            </a:r>
          </a:p>
        </p:txBody>
      </p:sp>
      <p:sp>
        <p:nvSpPr>
          <p:cNvPr id="2" name="Rectangle 2">
            <a:extLst>
              <a:ext uri="{FF2B5EF4-FFF2-40B4-BE49-F238E27FC236}">
                <a16:creationId xmlns:a16="http://schemas.microsoft.com/office/drawing/2014/main" id="{F35B2FEC-53B6-5BC9-E91D-656E93A2A76F}"/>
              </a:ext>
            </a:extLst>
          </p:cNvPr>
          <p:cNvSpPr>
            <a:spLocks noChangeArrowheads="1"/>
          </p:cNvSpPr>
          <p:nvPr/>
        </p:nvSpPr>
        <p:spPr bwMode="auto">
          <a:xfrm>
            <a:off x="3086100" y="5715000"/>
            <a:ext cx="2667000" cy="913070"/>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ts val="3200"/>
              </a:lnSpc>
              <a:spcBef>
                <a:spcPct val="0"/>
              </a:spcBef>
              <a:spcAft>
                <a:spcPts val="400"/>
              </a:spcAft>
              <a:buClrTx/>
              <a:buSzTx/>
              <a:buFontTx/>
              <a:buNone/>
              <a:defRPr/>
            </a:pP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Wait with </a:t>
            </a:r>
            <a:b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b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REVERENCE </a:t>
            </a:r>
          </a:p>
        </p:txBody>
      </p:sp>
      <p:sp>
        <p:nvSpPr>
          <p:cNvPr id="3" name="Rectangle 2">
            <a:extLst>
              <a:ext uri="{FF2B5EF4-FFF2-40B4-BE49-F238E27FC236}">
                <a16:creationId xmlns:a16="http://schemas.microsoft.com/office/drawing/2014/main" id="{93D531A8-D815-B254-754D-1F76EC61B7C3}"/>
              </a:ext>
            </a:extLst>
          </p:cNvPr>
          <p:cNvSpPr>
            <a:spLocks noChangeArrowheads="1"/>
          </p:cNvSpPr>
          <p:nvPr/>
        </p:nvSpPr>
        <p:spPr bwMode="auto">
          <a:xfrm>
            <a:off x="6553200" y="5715000"/>
            <a:ext cx="2667000" cy="913070"/>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ts val="3200"/>
              </a:lnSpc>
              <a:spcBef>
                <a:spcPct val="0"/>
              </a:spcBef>
              <a:spcAft>
                <a:spcPts val="0"/>
              </a:spcAft>
              <a:buClrTx/>
              <a:buSzTx/>
              <a:buFontTx/>
              <a:buNone/>
              <a:defRPr/>
            </a:pP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Worship from</a:t>
            </a:r>
            <a:r>
              <a:rPr lang="en-US" altLang="en-US" sz="2800"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 </a:t>
            </a:r>
            <a:br>
              <a:rPr lang="en-US" altLang="en-US" sz="2800"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b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JOY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1EC5C-D56F-5663-33D7-597B381E77AF}"/>
            </a:ext>
          </a:extLst>
        </p:cNvPr>
        <p:cNvGrpSpPr/>
        <p:nvPr/>
      </p:nvGrpSpPr>
      <p:grpSpPr>
        <a:xfrm>
          <a:off x="0" y="0"/>
          <a:ext cx="0" cy="0"/>
          <a:chOff x="0" y="0"/>
          <a:chExt cx="0" cy="0"/>
        </a:xfrm>
      </p:grpSpPr>
      <p:sp>
        <p:nvSpPr>
          <p:cNvPr id="82948" name="Rectangle 4">
            <a:extLst>
              <a:ext uri="{FF2B5EF4-FFF2-40B4-BE49-F238E27FC236}">
                <a16:creationId xmlns:a16="http://schemas.microsoft.com/office/drawing/2014/main" id="{3D4B35FA-816A-F2D8-27C0-05AA7752813B}"/>
              </a:ext>
            </a:extLst>
          </p:cNvPr>
          <p:cNvSpPr>
            <a:spLocks noChangeArrowheads="1"/>
          </p:cNvSpPr>
          <p:nvPr/>
        </p:nvSpPr>
        <p:spPr bwMode="auto">
          <a:xfrm>
            <a:off x="285750" y="0"/>
            <a:ext cx="8705850" cy="6537559"/>
          </a:xfrm>
          <a:prstGeom prst="rect">
            <a:avLst/>
          </a:prstGeom>
          <a:noFill/>
          <a:ln w="9525">
            <a:noFill/>
            <a:miter lim="800000"/>
            <a:headEnd/>
            <a:tailEnd/>
          </a:ln>
          <a:effectLst/>
        </p:spPr>
        <p:txBody>
          <a:bodyPr wrap="square">
            <a:spAutoFit/>
          </a:bodyPr>
          <a:lstStyle/>
          <a:p>
            <a:pPr marR="0" indent="344488" algn="just">
              <a:lnSpc>
                <a:spcPct val="150000"/>
              </a:lnSpc>
              <a:spcBef>
                <a:spcPts val="0"/>
              </a:spcBef>
              <a:spcAft>
                <a:spcPts val="0"/>
              </a:spcAft>
              <a:tabLst>
                <a:tab pos="5486400" algn="r"/>
              </a:tabLst>
            </a:pPr>
            <a:r>
              <a:rPr lang="en-US" sz="3150" b="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Lord, Jesus, forgive our capricious discipleship. Grace our hearts this day with your humiliation. Restore within us the joy of your salvation; make us mindful of your saving work which attests to your glorification that we, like the disciples, may joyfully sing your praises and proclaim your Lordship unto all the earth. In your name of Jesus, we pray. Amen.</a:t>
            </a:r>
          </a:p>
        </p:txBody>
      </p:sp>
    </p:spTree>
    <p:extLst>
      <p:ext uri="{BB962C8B-B14F-4D97-AF65-F5344CB8AC3E}">
        <p14:creationId xmlns:p14="http://schemas.microsoft.com/office/powerpoint/2010/main" val="3977046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BC6D61EA-6048-4BEF-91FB-A3938ABBBFCE}"/>
              </a:ext>
            </a:extLst>
          </p:cNvPr>
          <p:cNvSpPr>
            <a:spLocks noGrp="1" noChangeArrowheads="1"/>
          </p:cNvSpPr>
          <p:nvPr>
            <p:ph type="subTitle" idx="4294967295"/>
          </p:nvPr>
        </p:nvSpPr>
        <p:spPr>
          <a:xfrm>
            <a:off x="304800" y="76200"/>
            <a:ext cx="82296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spcBef>
                <a:spcPts val="0"/>
              </a:spcBef>
              <a:buClr>
                <a:srgbClr val="FFFFCC"/>
              </a:buClr>
              <a:buFont typeface="Wingdings" panose="05000000000000000000" pitchFamily="2" charset="2"/>
              <a:buNone/>
              <a:defRPr/>
            </a:pPr>
            <a:r>
              <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rPr>
              <a:t>ASSURANCE OF CHRIST’S FORGIVENESS:	</a:t>
            </a:r>
            <a:endParaRPr lang="en-US" sz="2400" i="1"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1714500" indent="-1422400" algn="just">
              <a:spcBef>
                <a:spcPts val="0"/>
              </a:spcBef>
              <a:buClr>
                <a:srgbClr val="FFFFCC"/>
              </a:buClr>
              <a:buFont typeface="Wingdings" panose="05000000000000000000" pitchFamily="2" charset="2"/>
              <a:buNone/>
              <a:defRPr/>
            </a:pPr>
            <a:endPar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914400" indent="-622300" algn="just">
              <a:spcBef>
                <a:spcPts val="0"/>
              </a:spcBef>
              <a:buClr>
                <a:srgbClr val="FFFFCC"/>
              </a:buClr>
              <a:buFont typeface="Wingdings" panose="05000000000000000000" pitchFamily="2" charset="2"/>
              <a:buNone/>
              <a:defRPr/>
            </a:pPr>
            <a:r>
              <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rPr>
              <a:t>L:	Blessed is the one who has done for us what we could never do for ourselves, dying for us that his love may live abundantly and eternally in us. </a:t>
            </a:r>
          </a:p>
          <a:p>
            <a:pPr marL="914400" indent="-622300" algn="just">
              <a:spcBef>
                <a:spcPts val="0"/>
              </a:spcBef>
              <a:buClr>
                <a:srgbClr val="FFFFCC"/>
              </a:buClr>
              <a:buFont typeface="Wingdings" panose="05000000000000000000" pitchFamily="2" charset="2"/>
              <a:buNone/>
              <a:defRPr/>
            </a:pPr>
            <a:r>
              <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rPr>
              <a:t> </a:t>
            </a:r>
          </a:p>
          <a:p>
            <a:pPr marL="914400" indent="-622300" algn="just">
              <a:lnSpc>
                <a:spcPct val="150000"/>
              </a:lnSpc>
              <a:spcBef>
                <a:spcPts val="0"/>
              </a:spcBef>
              <a:buClr>
                <a:srgbClr val="FFFFCC"/>
              </a:buClr>
              <a:buFont typeface="Wingdings" panose="05000000000000000000" pitchFamily="2" charset="2"/>
              <a:buNone/>
              <a:defRPr/>
            </a:pPr>
            <a:r>
              <a:rPr lang="en-US" sz="32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P:	In Jesus Christ, we are forgiven!  Let us forgive one another. </a:t>
            </a:r>
            <a:endPar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F31512E2-F393-4D44-A63D-55F78F8B5DAA}"/>
              </a:ext>
            </a:extLst>
          </p:cNvPr>
          <p:cNvSpPr>
            <a:spLocks noGrp="1" noChangeArrowheads="1"/>
          </p:cNvSpPr>
          <p:nvPr>
            <p:ph type="subTitle" idx="4294967295"/>
          </p:nvPr>
        </p:nvSpPr>
        <p:spPr>
          <a:xfrm>
            <a:off x="0" y="76200"/>
            <a:ext cx="91440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spcAft>
                <a:spcPts val="0"/>
              </a:spcAft>
              <a:buFont typeface="Wingdings" panose="05000000000000000000" pitchFamily="2" charset="2"/>
              <a:buNone/>
              <a:defRPr/>
            </a:pPr>
            <a:r>
              <a:rPr lang="en-US"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CELEBRATING  CHRIST’S FORGIVENESS: 	</a:t>
            </a:r>
            <a:r>
              <a:rPr lang="en-US"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 370           v. 1 </a:t>
            </a:r>
          </a:p>
          <a:p>
            <a:pPr marL="0" indent="0">
              <a:spcAft>
                <a:spcPts val="0"/>
              </a:spcAft>
              <a:buFont typeface="Wingdings" panose="05000000000000000000" pitchFamily="2" charset="2"/>
              <a:buNone/>
              <a:defRPr/>
            </a:pPr>
            <a:endParaRPr lang="en-US"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indent="0" algn="ctr">
              <a:lnSpc>
                <a:spcPct val="150000"/>
              </a:lnSpc>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Just as I am, without one plea </a:t>
            </a:r>
          </a:p>
          <a:p>
            <a:pPr marL="0" indent="0" algn="ctr">
              <a:lnSpc>
                <a:spcPct val="150000"/>
              </a:lnSpc>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But that Thy blood was shed for me, </a:t>
            </a:r>
          </a:p>
          <a:p>
            <a:pPr marL="0" indent="0" algn="ctr">
              <a:lnSpc>
                <a:spcPct val="150000"/>
              </a:lnSpc>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And that Thou </a:t>
            </a:r>
            <a:r>
              <a:rPr lang="en-US" sz="3200" b="1" i="1" dirty="0" err="1">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bidst</a:t>
            </a: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me come to Thee, </a:t>
            </a:r>
          </a:p>
          <a:p>
            <a:pPr marL="0" indent="0" algn="ctr">
              <a:lnSpc>
                <a:spcPct val="150000"/>
              </a:lnSpc>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 Lamb of God, I come, I come!</a:t>
            </a:r>
          </a:p>
          <a:p>
            <a:pPr marL="0" indent="0" algn="ctr">
              <a:spcAft>
                <a:spcPts val="0"/>
              </a:spcAft>
              <a:buFont typeface="Wingdings" panose="05000000000000000000" pitchFamily="2" charset="2"/>
              <a:buNone/>
              <a:defRPr/>
            </a:pPr>
            <a:endPar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indent="0" algn="ctr">
              <a:buFont typeface="Wingdings" panose="05000000000000000000" pitchFamily="2" charset="2"/>
              <a:buNone/>
              <a:defRPr/>
            </a:pPr>
            <a:endPar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F31512E2-F393-4D44-A63D-55F78F8B5DAA}"/>
              </a:ext>
            </a:extLst>
          </p:cNvPr>
          <p:cNvSpPr>
            <a:spLocks noGrp="1" noChangeArrowheads="1"/>
          </p:cNvSpPr>
          <p:nvPr>
            <p:ph type="subTitle" idx="4294967295"/>
          </p:nvPr>
        </p:nvSpPr>
        <p:spPr>
          <a:xfrm>
            <a:off x="1143000" y="76200"/>
            <a:ext cx="80010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lgn="ctr">
              <a:buFont typeface="Wingdings" panose="05000000000000000000" pitchFamily="2" charset="2"/>
              <a:buNone/>
              <a:defRPr/>
            </a:pPr>
            <a:r>
              <a:rPr lang="en-US" sz="2800" b="1" i="1" dirty="0">
                <a:effectLst>
                  <a:outerShdw blurRad="38100" dist="38100" dir="2700000" algn="tl">
                    <a:srgbClr val="000000">
                      <a:alpha val="43137"/>
                    </a:srgbClr>
                  </a:outerShdw>
                </a:effectLst>
              </a:rPr>
              <a:t> </a:t>
            </a:r>
          </a:p>
          <a:p>
            <a:pPr marL="0" marR="0" indent="0">
              <a:lnSpc>
                <a:spcPct val="115000"/>
              </a:lnSpc>
              <a:spcBef>
                <a:spcPts val="0"/>
              </a:spcBef>
              <a:spcAft>
                <a:spcPts val="0"/>
              </a:spcAft>
              <a:buNone/>
              <a:tabLst>
                <a:tab pos="5429250" algn="r"/>
              </a:tabLst>
            </a:pPr>
            <a:r>
              <a:rPr lang="en-US" sz="2800" kern="1400" dirty="0">
                <a:solidFill>
                  <a:schemeClr val="tx1"/>
                </a:solidFill>
                <a:effectLst/>
                <a:latin typeface="+mj-lt"/>
                <a:ea typeface="Times New Roman" panose="02020603050405020304" pitchFamily="18" charset="0"/>
                <a:cs typeface="Tahoma" panose="020B0604030504040204" pitchFamily="34" charset="0"/>
              </a:rPr>
              <a:t>* EXCHANGE OF CHRIST’S PEACE:</a:t>
            </a:r>
            <a:endParaRPr lang="en-US" sz="2800" kern="1400" dirty="0">
              <a:solidFill>
                <a:schemeClr val="tx1"/>
              </a:solidFill>
              <a:effectLst/>
              <a:latin typeface="+mj-lt"/>
              <a:ea typeface="Times New Roman" panose="02020603050405020304" pitchFamily="18" charset="0"/>
              <a:cs typeface="Times New Roman" panose="02020603050405020304" pitchFamily="18" charset="0"/>
            </a:endParaRPr>
          </a:p>
          <a:p>
            <a:pPr marL="2286000" marR="0" indent="-400050">
              <a:lnSpc>
                <a:spcPct val="115000"/>
              </a:lnSpc>
              <a:spcBef>
                <a:spcPts val="0"/>
              </a:spcBef>
              <a:spcAft>
                <a:spcPts val="0"/>
              </a:spcAft>
              <a:buNone/>
              <a:tabLst>
                <a:tab pos="5429250" algn="r"/>
              </a:tabLst>
            </a:pPr>
            <a:endParaRPr lang="en-US" sz="2400" b="1" kern="1400" dirty="0">
              <a:solidFill>
                <a:schemeClr val="tx1"/>
              </a:solidFill>
              <a:effectLst/>
              <a:latin typeface="+mj-lt"/>
              <a:ea typeface="Times New Roman" panose="02020603050405020304" pitchFamily="18" charset="0"/>
              <a:cs typeface="Times New Roman" panose="02020603050405020304" pitchFamily="18" charset="0"/>
            </a:endParaRPr>
          </a:p>
          <a:p>
            <a:pPr marL="2286000" marR="0" indent="-400050">
              <a:lnSpc>
                <a:spcPct val="115000"/>
              </a:lnSpc>
              <a:spcBef>
                <a:spcPts val="0"/>
              </a:spcBef>
              <a:spcAft>
                <a:spcPts val="0"/>
              </a:spcAft>
              <a:buNone/>
              <a:tabLst>
                <a:tab pos="5429250" algn="r"/>
              </a:tabLst>
            </a:pPr>
            <a:r>
              <a:rPr lang="en-US" sz="2400" kern="1400" dirty="0">
                <a:solidFill>
                  <a:schemeClr val="tx1"/>
                </a:solidFill>
                <a:effectLst/>
                <a:latin typeface="+mj-lt"/>
                <a:ea typeface="Times New Roman" panose="02020603050405020304" pitchFamily="18" charset="0"/>
                <a:cs typeface="Times New Roman" panose="02020603050405020304" pitchFamily="18" charset="0"/>
              </a:rPr>
              <a:t>L:	The peace of Christ be with you.</a:t>
            </a:r>
          </a:p>
          <a:p>
            <a:pPr marL="2286000" marR="0" indent="-400050">
              <a:lnSpc>
                <a:spcPct val="115000"/>
              </a:lnSpc>
              <a:spcBef>
                <a:spcPts val="0"/>
              </a:spcBef>
              <a:spcAft>
                <a:spcPts val="0"/>
              </a:spcAft>
              <a:buNone/>
              <a:tabLst>
                <a:tab pos="5429250" algn="r"/>
              </a:tabLst>
            </a:pPr>
            <a:endParaRPr lang="en-US" sz="2400" b="1" kern="1400" dirty="0">
              <a:solidFill>
                <a:schemeClr val="tx1"/>
              </a:solidFill>
              <a:effectLst/>
              <a:latin typeface="+mj-lt"/>
              <a:ea typeface="Times New Roman" panose="02020603050405020304" pitchFamily="18" charset="0"/>
              <a:cs typeface="Times New Roman" panose="02020603050405020304" pitchFamily="18" charset="0"/>
            </a:endParaRPr>
          </a:p>
          <a:p>
            <a:pPr marL="2286000" marR="0" indent="-400050">
              <a:lnSpc>
                <a:spcPct val="115000"/>
              </a:lnSpc>
              <a:spcBef>
                <a:spcPts val="0"/>
              </a:spcBef>
              <a:spcAft>
                <a:spcPts val="0"/>
              </a:spcAft>
              <a:buNone/>
              <a:tabLst>
                <a:tab pos="5429250" algn="r"/>
              </a:tabLst>
            </a:pPr>
            <a:r>
              <a:rPr lang="en-US" sz="3600" b="1" kern="1400" dirty="0">
                <a:solidFill>
                  <a:schemeClr val="tx1"/>
                </a:solidFill>
                <a:effectLst/>
                <a:latin typeface="+mj-lt"/>
                <a:ea typeface="Times New Roman" panose="02020603050405020304" pitchFamily="18" charset="0"/>
                <a:cs typeface="Times New Roman" panose="02020603050405020304" pitchFamily="18" charset="0"/>
              </a:rPr>
              <a:t>P:	  And also with you.      </a:t>
            </a:r>
          </a:p>
          <a:p>
            <a:pPr marL="0" marR="0" indent="0" algn="ctr">
              <a:spcBef>
                <a:spcPts val="0"/>
              </a:spcBef>
              <a:spcAft>
                <a:spcPts val="0"/>
              </a:spcAft>
              <a:buNone/>
            </a:pPr>
            <a:r>
              <a:rPr lang="en-US" sz="2800" i="1" kern="1400" dirty="0">
                <a:solidFill>
                  <a:schemeClr val="tx1"/>
                </a:solidFill>
                <a:effectLst/>
                <a:latin typeface="+mj-lt"/>
                <a:ea typeface="Times New Roman" panose="02020603050405020304" pitchFamily="18" charset="0"/>
                <a:cs typeface="Times New Roman" panose="02020603050405020304" pitchFamily="18" charset="0"/>
              </a:rPr>
              <a:t>   </a:t>
            </a:r>
          </a:p>
          <a:p>
            <a:pPr marL="0" marR="0" indent="0" algn="ctr">
              <a:spcBef>
                <a:spcPts val="0"/>
              </a:spcBef>
              <a:spcAft>
                <a:spcPts val="0"/>
              </a:spcAft>
              <a:buNone/>
            </a:pPr>
            <a:r>
              <a:rPr lang="en-US" sz="2800" i="1" kern="1400" dirty="0">
                <a:solidFill>
                  <a:schemeClr val="tx1"/>
                </a:solidFill>
                <a:effectLst/>
                <a:latin typeface="+mj-lt"/>
                <a:ea typeface="Times New Roman" panose="02020603050405020304" pitchFamily="18" charset="0"/>
                <a:cs typeface="Times New Roman" panose="02020603050405020304" pitchFamily="18" charset="0"/>
              </a:rPr>
              <a:t>Welcome one another </a:t>
            </a:r>
            <a:br>
              <a:rPr lang="en-US" sz="2800" i="1" kern="1400" dirty="0">
                <a:solidFill>
                  <a:schemeClr val="tx1"/>
                </a:solidFill>
                <a:effectLst/>
                <a:latin typeface="+mj-lt"/>
                <a:ea typeface="Times New Roman" panose="02020603050405020304" pitchFamily="18" charset="0"/>
                <a:cs typeface="Times New Roman" panose="02020603050405020304" pitchFamily="18" charset="0"/>
              </a:rPr>
            </a:br>
            <a:r>
              <a:rPr lang="en-US" sz="2800" i="1" kern="1400" dirty="0">
                <a:solidFill>
                  <a:schemeClr val="tx1"/>
                </a:solidFill>
                <a:effectLst/>
                <a:latin typeface="+mj-lt"/>
                <a:ea typeface="Times New Roman" panose="02020603050405020304" pitchFamily="18" charset="0"/>
                <a:cs typeface="Times New Roman" panose="02020603050405020304" pitchFamily="18" charset="0"/>
              </a:rPr>
              <a:t>with the peace of Christ.</a:t>
            </a:r>
          </a:p>
          <a:p>
            <a:pPr marL="0" marR="0" indent="0" algn="ctr">
              <a:spcBef>
                <a:spcPts val="0"/>
              </a:spcBef>
              <a:spcAft>
                <a:spcPts val="0"/>
              </a:spcAft>
              <a:buNone/>
            </a:pPr>
            <a:endParaRPr lang="en-US" sz="2800" i="1" kern="1400" dirty="0">
              <a:solidFill>
                <a:schemeClr val="tx1"/>
              </a:solidFill>
              <a:effectLst/>
              <a:latin typeface="+mj-lt"/>
              <a:ea typeface="Times New Roman" panose="02020603050405020304" pitchFamily="18" charset="0"/>
              <a:cs typeface="Times New Roman" panose="02020603050405020304" pitchFamily="18" charset="0"/>
            </a:endParaRPr>
          </a:p>
          <a:p>
            <a:pPr marL="0" marR="0" indent="0" algn="ctr">
              <a:spcBef>
                <a:spcPts val="0"/>
              </a:spcBef>
              <a:spcAft>
                <a:spcPts val="0"/>
              </a:spcAft>
              <a:buNone/>
            </a:pPr>
            <a:endParaRPr lang="en-US" sz="2800" i="1" kern="1400" dirty="0">
              <a:solidFill>
                <a:schemeClr val="tx1"/>
              </a:solidFill>
              <a:effectLst/>
              <a:latin typeface="+mj-lt"/>
              <a:ea typeface="Times New Roman" panose="02020603050405020304" pitchFamily="18" charset="0"/>
              <a:cs typeface="Times New Roman" panose="02020603050405020304" pitchFamily="18" charset="0"/>
            </a:endParaRPr>
          </a:p>
        </p:txBody>
      </p:sp>
      <p:pic>
        <p:nvPicPr>
          <p:cNvPr id="3" name="Picture 2" descr="A logo of a dove and a globe&#10;&#10;Description automatically generated">
            <a:extLst>
              <a:ext uri="{FF2B5EF4-FFF2-40B4-BE49-F238E27FC236}">
                <a16:creationId xmlns:a16="http://schemas.microsoft.com/office/drawing/2014/main" id="{CD432C87-AEDB-256A-CC3D-CDFA2B4681BC}"/>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33400" y="1524000"/>
            <a:ext cx="2162665" cy="3124200"/>
          </a:xfrm>
          <a:prstGeom prst="rect">
            <a:avLst/>
          </a:prstGeom>
        </p:spPr>
      </p:pic>
    </p:spTree>
    <p:extLst>
      <p:ext uri="{BB962C8B-B14F-4D97-AF65-F5344CB8AC3E}">
        <p14:creationId xmlns:p14="http://schemas.microsoft.com/office/powerpoint/2010/main" val="2884968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F9CF7650-7342-48D6-999E-174C77B5F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DA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EB2D286E-2458-46AD-B49E-911912F70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some names&#10;&#10;Description automatically generated">
            <a:extLst>
              <a:ext uri="{FF2B5EF4-FFF2-40B4-BE49-F238E27FC236}">
                <a16:creationId xmlns:a16="http://schemas.microsoft.com/office/drawing/2014/main" id="{52EAFD8B-37F1-2D8B-60C6-B6DE3CF227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828" y="643467"/>
            <a:ext cx="7930343" cy="5571066"/>
          </a:xfrm>
          <a:prstGeom prst="rect">
            <a:avLst/>
          </a:prstGeom>
        </p:spPr>
      </p:pic>
      <p:sp>
        <p:nvSpPr>
          <p:cNvPr id="8194" name="Rectangle 3">
            <a:extLst>
              <a:ext uri="{FF2B5EF4-FFF2-40B4-BE49-F238E27FC236}">
                <a16:creationId xmlns:a16="http://schemas.microsoft.com/office/drawing/2014/main" id="{3B414410-E709-BE3F-75EC-E3126F45E3DC}"/>
              </a:ext>
            </a:extLst>
          </p:cNvPr>
          <p:cNvSpPr>
            <a:spLocks noGrp="1" noChangeArrowheads="1"/>
          </p:cNvSpPr>
          <p:nvPr>
            <p:ph type="subTitle" idx="4294967295"/>
          </p:nvPr>
        </p:nvSpPr>
        <p:spPr>
          <a:xfrm>
            <a:off x="0" y="25400"/>
            <a:ext cx="9144000" cy="6705600"/>
          </a:xfrm>
        </p:spPr>
        <p:txBody>
          <a:bodyPr>
            <a:noAutofit/>
          </a:bodyPr>
          <a:lstStyle/>
          <a:p>
            <a:pPr marL="0" indent="0" algn="ctr">
              <a:buFont typeface="Wingdings" panose="05000000000000000000" pitchFamily="2" charset="2"/>
              <a:buNone/>
              <a:defRPr/>
            </a:pPr>
            <a:endParaRPr lang="en-US" sz="2400" i="1" dirty="0">
              <a:effectLst/>
            </a:endParaRPr>
          </a:p>
          <a:p>
            <a:pPr marL="1206500" indent="-1206500" algn="ctr" eaLnBrk="1" hangingPunct="1">
              <a:lnSpc>
                <a:spcPct val="150000"/>
              </a:lnSpc>
              <a:spcBef>
                <a:spcPct val="0"/>
              </a:spcBef>
              <a:buClrTx/>
              <a:buSzTx/>
              <a:buFontTx/>
              <a:buNone/>
              <a:defRPr/>
            </a:pPr>
            <a:r>
              <a:rPr lang="en-US" altLang="en-US" sz="2400" dirty="0">
                <a:solidFill>
                  <a:schemeClr val="bg2"/>
                </a:solidFill>
              </a:rPr>
              <a:t>CHILDREN’S MESSAGE:</a:t>
            </a:r>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r>
              <a:rPr lang="en-US" altLang="en-US" sz="2400" dirty="0"/>
              <a:t>	</a:t>
            </a:r>
          </a:p>
          <a:p>
            <a:pPr marL="0" indent="0" algn="ctr">
              <a:spcBef>
                <a:spcPts val="0"/>
              </a:spcBef>
              <a:buClr>
                <a:srgbClr val="FFFFCC"/>
              </a:buClr>
              <a:buFont typeface="Wingdings" panose="05000000000000000000" pitchFamily="2" charset="2"/>
              <a:buNone/>
              <a:defRPr/>
            </a:pPr>
            <a:endParaRPr lang="en-US" sz="2400" b="1" i="1" dirty="0">
              <a:solidFill>
                <a:srgbClr val="FFFFFF"/>
              </a:solidFill>
              <a:effectLst>
                <a:outerShdw blurRad="38100" dist="38100" dir="2700000" algn="tl">
                  <a:srgbClr val="000000">
                    <a:alpha val="43137"/>
                  </a:srgb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ctagon 3">
            <a:extLst>
              <a:ext uri="{FF2B5EF4-FFF2-40B4-BE49-F238E27FC236}">
                <a16:creationId xmlns:a16="http://schemas.microsoft.com/office/drawing/2014/main" id="{4E477C68-DC7B-4020-9B76-8558E1037670}"/>
              </a:ext>
            </a:extLst>
          </p:cNvPr>
          <p:cNvSpPr/>
          <p:nvPr/>
        </p:nvSpPr>
        <p:spPr>
          <a:xfrm>
            <a:off x="1066800" y="2590800"/>
            <a:ext cx="7239000" cy="1371600"/>
          </a:xfrm>
          <a:prstGeom prst="oct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266" name="Text Box 4">
            <a:extLst>
              <a:ext uri="{FF2B5EF4-FFF2-40B4-BE49-F238E27FC236}">
                <a16:creationId xmlns:a16="http://schemas.microsoft.com/office/drawing/2014/main" id="{6241354C-3F84-FB44-61EF-E95BD43172DD}"/>
              </a:ext>
            </a:extLst>
          </p:cNvPr>
          <p:cNvSpPr txBox="1">
            <a:spLocks noChangeArrowheads="1"/>
          </p:cNvSpPr>
          <p:nvPr/>
        </p:nvSpPr>
        <p:spPr bwMode="auto">
          <a:xfrm>
            <a:off x="381000" y="-76200"/>
            <a:ext cx="8610600" cy="720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tabLst>
                <a:tab pos="8636000" algn="r"/>
              </a:tabLst>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tabLst>
                <a:tab pos="8636000" algn="r"/>
              </a:tabLst>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tabLst>
                <a:tab pos="8636000" algn="r"/>
              </a:tabLst>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tabLst>
                <a:tab pos="8636000" algn="r"/>
              </a:tabLst>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9pPr>
          </a:lstStyle>
          <a:p>
            <a:pPr algn="ctr" eaLnBrk="1" hangingPunct="1">
              <a:lnSpc>
                <a:spcPct val="150000"/>
              </a:lnSpc>
              <a:spcBef>
                <a:spcPct val="0"/>
              </a:spcBef>
              <a:buClrTx/>
              <a:buSzTx/>
              <a:buNone/>
              <a:defRPr/>
            </a:pPr>
            <a:r>
              <a:rPr lang="en-US" altLang="en-US" sz="2400" b="0" dirty="0">
                <a:effectLst>
                  <a:outerShdw blurRad="38100" dist="38100" dir="2700000" algn="tl">
                    <a:srgbClr val="000000">
                      <a:alpha val="43137"/>
                    </a:srgbClr>
                  </a:outerShdw>
                </a:effectLst>
              </a:rPr>
              <a:t>   </a:t>
            </a:r>
            <a:r>
              <a:rPr lang="en-US" altLang="en-US" sz="2400" i="1" dirty="0">
                <a:latin typeface="Arial Narrow" panose="020B0606020202030204" pitchFamily="34" charset="0"/>
              </a:rPr>
              <a:t>~  Children may go downstairs for Sunday School  ~</a:t>
            </a:r>
            <a:endParaRPr lang="en-US" altLang="en-US" sz="2000" i="1" dirty="0">
              <a:effectLst>
                <a:outerShdw blurRad="38100" dist="38100" dir="2700000" algn="tl">
                  <a:srgbClr val="000000">
                    <a:alpha val="43137"/>
                  </a:srgbClr>
                </a:outerShdw>
              </a:effectLst>
            </a:endParaRPr>
          </a:p>
          <a:p>
            <a:pPr eaLnBrk="1" hangingPunct="1">
              <a:lnSpc>
                <a:spcPct val="150000"/>
              </a:lnSpc>
              <a:spcBef>
                <a:spcPct val="0"/>
              </a:spcBef>
              <a:buClrTx/>
              <a:buSzTx/>
              <a:buFontTx/>
              <a:buNone/>
              <a:defRPr/>
            </a:pPr>
            <a:endParaRPr lang="en-US" altLang="en-US" sz="2400" b="0" dirty="0">
              <a:effectLst>
                <a:outerShdw blurRad="38100" dist="38100" dir="2700000" algn="tl">
                  <a:srgbClr val="000000">
                    <a:alpha val="43137"/>
                  </a:srgbClr>
                </a:outerShdw>
              </a:effectLst>
            </a:endParaRPr>
          </a:p>
          <a:p>
            <a:pPr eaLnBrk="1" hangingPunct="1">
              <a:lnSpc>
                <a:spcPct val="150000"/>
              </a:lnSpc>
              <a:spcBef>
                <a:spcPct val="0"/>
              </a:spcBef>
              <a:buClrTx/>
              <a:buSzTx/>
              <a:buFontTx/>
              <a:buNone/>
              <a:defRPr/>
            </a:pPr>
            <a:r>
              <a:rPr lang="en-US" altLang="en-US" sz="2400" b="0" dirty="0">
                <a:effectLst>
                  <a:outerShdw blurRad="38100" dist="38100" dir="2700000" algn="tl">
                    <a:srgbClr val="000000">
                      <a:alpha val="43137"/>
                    </a:srgbClr>
                  </a:outerShdw>
                </a:effectLst>
              </a:rPr>
              <a:t>GIVING OF OUR GIFTS &amp; OFFERTORY:</a:t>
            </a:r>
          </a:p>
          <a:p>
            <a:pPr algn="ctr" eaLnBrk="1" hangingPunct="1">
              <a:spcBef>
                <a:spcPct val="0"/>
              </a:spcBef>
              <a:buClrTx/>
              <a:buSzTx/>
              <a:buFontTx/>
              <a:buNone/>
              <a:defRPr/>
            </a:pPr>
            <a:r>
              <a:rPr lang="en-US" altLang="en-US" sz="2400" b="0" dirty="0">
                <a:effectLst>
                  <a:outerShdw blurRad="38100" dist="38100" dir="2700000" algn="tl">
                    <a:srgbClr val="000000">
                      <a:alpha val="43137"/>
                    </a:srgbClr>
                  </a:outerShdw>
                </a:effectLst>
              </a:rPr>
              <a:t>Our God has blessed us, so let us extend </a:t>
            </a:r>
            <a:br>
              <a:rPr lang="en-US" altLang="en-US" sz="2400" b="0" dirty="0">
                <a:effectLst>
                  <a:outerShdw blurRad="38100" dist="38100" dir="2700000" algn="tl">
                    <a:srgbClr val="000000">
                      <a:alpha val="43137"/>
                    </a:srgbClr>
                  </a:outerShdw>
                </a:effectLst>
              </a:rPr>
            </a:br>
            <a:r>
              <a:rPr lang="en-US" altLang="en-US" sz="2400" b="0" dirty="0">
                <a:effectLst>
                  <a:outerShdw blurRad="38100" dist="38100" dir="2700000" algn="tl">
                    <a:srgbClr val="000000">
                      <a:alpha val="43137"/>
                    </a:srgbClr>
                  </a:outerShdw>
                </a:effectLst>
              </a:rPr>
              <a:t>God’s Blessing as we present our Tithes and Offerings.</a:t>
            </a:r>
          </a:p>
          <a:p>
            <a:pPr algn="ctr" eaLnBrk="1" hangingPunct="1">
              <a:spcBef>
                <a:spcPct val="0"/>
              </a:spcBef>
              <a:buClrTx/>
              <a:buSzTx/>
              <a:buFontTx/>
              <a:buNone/>
              <a:defRPr/>
            </a:pPr>
            <a:r>
              <a:rPr lang="en-US" altLang="en-US" sz="2400" b="0" i="1" dirty="0">
                <a:effectLst>
                  <a:outerShdw blurRad="38100" dist="38100" dir="2700000" algn="tl">
                    <a:srgbClr val="000000">
                      <a:alpha val="43137"/>
                    </a:srgbClr>
                  </a:outerShdw>
                </a:effectLst>
              </a:rPr>
              <a:t>    </a:t>
            </a:r>
          </a:p>
          <a:p>
            <a:pPr algn="ctr" eaLnBrk="1" hangingPunct="1">
              <a:spcBef>
                <a:spcPct val="0"/>
              </a:spcBef>
              <a:spcAft>
                <a:spcPts val="600"/>
              </a:spcAft>
              <a:buClrTx/>
              <a:buSzTx/>
              <a:buFontTx/>
              <a:buNone/>
              <a:defRPr/>
            </a:pPr>
            <a:r>
              <a:rPr lang="en-US" altLang="en-US" sz="2400" b="0" i="1" dirty="0">
                <a:solidFill>
                  <a:srgbClr val="003300"/>
                </a:solidFill>
                <a:effectLst>
                  <a:outerShdw blurRad="38100" dist="38100" dir="2700000" algn="tl">
                    <a:srgbClr val="000000">
                      <a:alpha val="43137"/>
                    </a:srgbClr>
                  </a:outerShdw>
                </a:effectLst>
                <a:latin typeface="Amasis MT Pro Black" panose="02040A04050005020304" pitchFamily="18" charset="0"/>
              </a:rPr>
              <a:t>Thank you for being faithful stewards of your </a:t>
            </a:r>
            <a:br>
              <a:rPr lang="en-US" altLang="en-US" sz="2400" b="0" i="1" dirty="0">
                <a:solidFill>
                  <a:srgbClr val="003300"/>
                </a:solidFill>
                <a:effectLst>
                  <a:outerShdw blurRad="38100" dist="38100" dir="2700000" algn="tl">
                    <a:srgbClr val="000000">
                      <a:alpha val="43137"/>
                    </a:srgbClr>
                  </a:outerShdw>
                </a:effectLst>
                <a:latin typeface="Amasis MT Pro Black" panose="02040A04050005020304" pitchFamily="18" charset="0"/>
              </a:rPr>
            </a:br>
            <a:r>
              <a:rPr lang="en-US" altLang="en-US" sz="2400" b="0" i="1" dirty="0">
                <a:solidFill>
                  <a:srgbClr val="003300"/>
                </a:solidFill>
                <a:effectLst>
                  <a:outerShdw blurRad="38100" dist="38100" dir="2700000" algn="tl">
                    <a:srgbClr val="000000">
                      <a:alpha val="43137"/>
                    </a:srgbClr>
                  </a:outerShdw>
                </a:effectLst>
                <a:latin typeface="Amasis MT Pro Black" panose="02040A04050005020304" pitchFamily="18" charset="0"/>
              </a:rPr>
              <a:t>church family with your prayers, your time, </a:t>
            </a:r>
            <a:br>
              <a:rPr lang="en-US" altLang="en-US" sz="2400" b="0" i="1" dirty="0">
                <a:solidFill>
                  <a:srgbClr val="003300"/>
                </a:solidFill>
                <a:effectLst>
                  <a:outerShdw blurRad="38100" dist="38100" dir="2700000" algn="tl">
                    <a:srgbClr val="000000">
                      <a:alpha val="43137"/>
                    </a:srgbClr>
                  </a:outerShdw>
                </a:effectLst>
                <a:latin typeface="Amasis MT Pro Black" panose="02040A04050005020304" pitchFamily="18" charset="0"/>
              </a:rPr>
            </a:br>
            <a:r>
              <a:rPr lang="en-US" altLang="en-US" sz="2400" b="0" i="1" dirty="0">
                <a:solidFill>
                  <a:srgbClr val="003300"/>
                </a:solidFill>
                <a:effectLst>
                  <a:outerShdw blurRad="38100" dist="38100" dir="2700000" algn="tl">
                    <a:srgbClr val="000000">
                      <a:alpha val="43137"/>
                    </a:srgbClr>
                  </a:outerShdw>
                </a:effectLst>
                <a:latin typeface="Amasis MT Pro Black" panose="02040A04050005020304" pitchFamily="18" charset="0"/>
              </a:rPr>
              <a:t>talent, and your financial resources. </a:t>
            </a:r>
          </a:p>
          <a:p>
            <a:pPr algn="ctr" eaLnBrk="1" hangingPunct="1">
              <a:spcBef>
                <a:spcPct val="0"/>
              </a:spcBef>
              <a:spcAft>
                <a:spcPts val="600"/>
              </a:spcAft>
              <a:buClrTx/>
              <a:buSzTx/>
              <a:buFontTx/>
              <a:buNone/>
              <a:defRPr/>
            </a:pPr>
            <a:endParaRPr lang="en-US" altLang="en-US" sz="2400" b="0" i="1" dirty="0">
              <a:effectLst>
                <a:outerShdw blurRad="38100" dist="38100" dir="2700000" algn="tl">
                  <a:srgbClr val="000000">
                    <a:alpha val="43137"/>
                  </a:srgbClr>
                </a:outerShdw>
              </a:effectLst>
            </a:endParaRPr>
          </a:p>
          <a:p>
            <a:pPr eaLnBrk="1" hangingPunct="1">
              <a:spcBef>
                <a:spcPct val="0"/>
              </a:spcBef>
              <a:spcAft>
                <a:spcPts val="600"/>
              </a:spcAft>
              <a:buClrTx/>
              <a:buSzTx/>
              <a:buFontTx/>
              <a:buNone/>
              <a:defRPr/>
            </a:pPr>
            <a:r>
              <a:rPr lang="en-US" altLang="en-US" sz="2400" b="0" i="1" dirty="0">
                <a:effectLst>
                  <a:outerShdw blurRad="38100" dist="38100" dir="2700000" algn="tl">
                    <a:srgbClr val="000000">
                      <a:alpha val="43137"/>
                    </a:srgbClr>
                  </a:outerShdw>
                </a:effectLst>
              </a:rPr>
              <a:t>Contributions may also be made: </a:t>
            </a:r>
          </a:p>
          <a:p>
            <a:pPr marL="342900" indent="-342900" eaLnBrk="1" hangingPunct="1">
              <a:spcBef>
                <a:spcPct val="0"/>
              </a:spcBef>
              <a:spcAft>
                <a:spcPts val="600"/>
              </a:spcAft>
              <a:buClrTx/>
              <a:buSzTx/>
              <a:defRPr/>
            </a:pPr>
            <a:r>
              <a:rPr lang="en-US" altLang="en-US" sz="2400" b="0" i="1" dirty="0">
                <a:effectLst>
                  <a:outerShdw blurRad="38100" dist="38100" dir="2700000" algn="tl">
                    <a:srgbClr val="000000">
                      <a:alpha val="43137"/>
                    </a:srgbClr>
                  </a:outerShdw>
                </a:effectLst>
              </a:rPr>
              <a:t>Electronically on the church website at fpcb-nj.org; </a:t>
            </a:r>
          </a:p>
          <a:p>
            <a:pPr marL="342900" indent="-342900" eaLnBrk="1" hangingPunct="1">
              <a:spcBef>
                <a:spcPct val="0"/>
              </a:spcBef>
              <a:spcAft>
                <a:spcPts val="600"/>
              </a:spcAft>
              <a:buClrTx/>
              <a:buSzTx/>
              <a:defRPr/>
            </a:pPr>
            <a:r>
              <a:rPr lang="en-US" altLang="en-US" sz="2400" b="0" i="1" dirty="0">
                <a:effectLst>
                  <a:outerShdw blurRad="38100" dist="38100" dir="2700000" algn="tl">
                    <a:srgbClr val="000000">
                      <a:alpha val="43137"/>
                    </a:srgbClr>
                  </a:outerShdw>
                </a:effectLst>
              </a:rPr>
              <a:t>By reoccurring electronic withdrawal; or by</a:t>
            </a:r>
          </a:p>
          <a:p>
            <a:pPr marL="342900" indent="-342900" eaLnBrk="1" hangingPunct="1">
              <a:spcBef>
                <a:spcPct val="0"/>
              </a:spcBef>
              <a:spcAft>
                <a:spcPts val="600"/>
              </a:spcAft>
              <a:buClrTx/>
              <a:buSzTx/>
              <a:defRPr/>
            </a:pPr>
            <a:r>
              <a:rPr lang="en-US" altLang="en-US" sz="2400" b="0" i="1" dirty="0">
                <a:effectLst>
                  <a:outerShdw blurRad="38100" dist="38100" dir="2700000" algn="tl">
                    <a:srgbClr val="000000">
                      <a:alpha val="43137"/>
                    </a:srgbClr>
                  </a:outerShdw>
                </a:effectLst>
              </a:rPr>
              <a:t>By mailing your offering to the church: </a:t>
            </a:r>
            <a:br>
              <a:rPr lang="en-US" altLang="en-US" sz="2400" b="0" i="1" dirty="0">
                <a:effectLst>
                  <a:outerShdw blurRad="38100" dist="38100" dir="2700000" algn="tl">
                    <a:srgbClr val="000000">
                      <a:alpha val="43137"/>
                    </a:srgbClr>
                  </a:outerShdw>
                </a:effectLst>
              </a:rPr>
            </a:br>
            <a:r>
              <a:rPr lang="en-US" altLang="en-US" sz="2400" b="0" i="1" dirty="0">
                <a:effectLst>
                  <a:outerShdw blurRad="38100" dist="38100" dir="2700000" algn="tl">
                    <a:srgbClr val="000000">
                      <a:alpha val="43137"/>
                    </a:srgbClr>
                  </a:outerShdw>
                </a:effectLst>
              </a:rPr>
              <a:t>P.O. Box 385, Blairstown, NJ.</a:t>
            </a:r>
          </a:p>
          <a:p>
            <a:pPr eaLnBrk="1" hangingPunct="1">
              <a:spcBef>
                <a:spcPct val="0"/>
              </a:spcBef>
              <a:spcAft>
                <a:spcPts val="600"/>
              </a:spcAft>
              <a:buClrTx/>
              <a:buSzTx/>
              <a:buFont typeface="Wingdings" pitchFamily="2" charset="2"/>
              <a:buNone/>
              <a:defRPr/>
            </a:pPr>
            <a:endParaRPr lang="en-US" altLang="en-US" sz="2400" b="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9477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a:extLst>
              <a:ext uri="{FF2B5EF4-FFF2-40B4-BE49-F238E27FC236}">
                <a16:creationId xmlns:a16="http://schemas.microsoft.com/office/drawing/2014/main" id="{618D379B-1776-4E20-869C-FAA25FE77D6D}"/>
              </a:ext>
            </a:extLst>
          </p:cNvPr>
          <p:cNvSpPr txBox="1">
            <a:spLocks noChangeArrowheads="1"/>
          </p:cNvSpPr>
          <p:nvPr/>
        </p:nvSpPr>
        <p:spPr bwMode="auto">
          <a:xfrm>
            <a:off x="228600" y="0"/>
            <a:ext cx="8839200" cy="102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eaLnBrk="1" hangingPunct="1">
              <a:lnSpc>
                <a:spcPct val="150000"/>
              </a:lnSpc>
              <a:spcBef>
                <a:spcPct val="0"/>
              </a:spcBef>
              <a:buClrTx/>
              <a:buSzTx/>
              <a:buFontTx/>
              <a:buNone/>
              <a:defRPr/>
            </a:pPr>
            <a:r>
              <a:rPr lang="en-US" altLang="en-US" sz="2400" b="0" dirty="0">
                <a:effectLst>
                  <a:outerShdw blurRad="38100" dist="38100" dir="2700000" algn="tl">
                    <a:srgbClr val="000000">
                      <a:alpha val="43137"/>
                    </a:srgbClr>
                  </a:outerShdw>
                </a:effectLst>
              </a:rPr>
              <a:t>* DOXOLOGY:  </a:t>
            </a:r>
            <a:r>
              <a:rPr lang="en-US" altLang="en-US" sz="2400" b="0" i="1" dirty="0">
                <a:effectLst>
                  <a:outerShdw blurRad="38100" dist="38100" dir="2700000" algn="tl">
                    <a:srgbClr val="000000">
                      <a:alpha val="43137"/>
                    </a:srgbClr>
                  </a:outerShdw>
                </a:effectLst>
              </a:rPr>
              <a:t>No. 577    Glory Be to the Father</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Glory be to the Father, and the Son and the Holy Ghost. As it was in the beginning, is now and ever shall be,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world without end. Amen.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As it was in the beginning, is now and ever shall be, world without end. Amen.  Amen. Amen. Amen. Amen.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Amen. Amen. Amen</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 </a:t>
            </a:r>
          </a:p>
          <a:p>
            <a:pPr marL="1206500" indent="-1206500" eaLnBrk="1" hangingPunct="1">
              <a:spcBef>
                <a:spcPct val="0"/>
              </a:spcBef>
              <a:buClrTx/>
              <a:buSzTx/>
              <a:buFontTx/>
              <a:buNone/>
              <a:defRPr/>
            </a:pPr>
            <a:endParaRPr lang="en-US" altLang="en-US" sz="2500" dirty="0">
              <a:effectLst>
                <a:outerShdw blurRad="38100" dist="38100" dir="2700000" algn="tl">
                  <a:srgbClr val="000000">
                    <a:alpha val="43137"/>
                  </a:srgbClr>
                </a:outerShdw>
              </a:effectLst>
            </a:endParaRPr>
          </a:p>
          <a:p>
            <a:pPr marL="1206500" indent="-1206500" eaLnBrk="1" hangingPunct="1">
              <a:spcBef>
                <a:spcPct val="0"/>
              </a:spcBef>
              <a:buClrTx/>
              <a:buSzTx/>
              <a:buFontTx/>
              <a:buNone/>
              <a:defRPr/>
            </a:pPr>
            <a:endParaRPr lang="en-US" altLang="en-US" sz="2500" dirty="0">
              <a:effectLst>
                <a:outerShdw blurRad="38100" dist="38100" dir="2700000" algn="tl">
                  <a:srgbClr val="000000">
                    <a:alpha val="43137"/>
                  </a:srgbClr>
                </a:outerShdw>
              </a:effectLst>
            </a:endParaRPr>
          </a:p>
          <a:p>
            <a:pPr marL="1206500" indent="-1206500" eaLnBrk="1" hangingPunct="1">
              <a:spcBef>
                <a:spcPct val="0"/>
              </a:spcBef>
              <a:buClrTx/>
              <a:buSzTx/>
              <a:buFontTx/>
              <a:buNone/>
              <a:defRPr/>
            </a:pPr>
            <a:endParaRPr lang="en-US" altLang="en-US" sz="2500" dirty="0">
              <a:effectLst>
                <a:outerShdw blurRad="38100" dist="38100" dir="2700000" algn="tl">
                  <a:srgbClr val="000000">
                    <a:alpha val="43137"/>
                  </a:srgbClr>
                </a:outerShdw>
              </a:effectLst>
            </a:endParaRPr>
          </a:p>
          <a:p>
            <a:pPr eaLnBrk="1" hangingPunct="1">
              <a:spcBef>
                <a:spcPct val="0"/>
              </a:spcBef>
              <a:buClrTx/>
              <a:buSzTx/>
              <a:buNone/>
              <a:tabLst>
                <a:tab pos="8686800" algn="r"/>
              </a:tabLst>
              <a:defRPr/>
            </a:pPr>
            <a:r>
              <a:rPr lang="en-US" altLang="en-US" sz="2400" b="0" dirty="0">
                <a:effectLst>
                  <a:outerShdw blurRad="38100" dist="38100" dir="2700000" algn="tl">
                    <a:srgbClr val="000000">
                      <a:alpha val="43137"/>
                    </a:srgbClr>
                  </a:outerShdw>
                </a:effectLst>
              </a:rPr>
              <a:t>* PRAYER OF DEDICATION</a:t>
            </a:r>
          </a:p>
          <a:p>
            <a:pPr eaLnBrk="1" hangingPunct="1">
              <a:spcBef>
                <a:spcPct val="0"/>
              </a:spcBef>
              <a:buClrTx/>
              <a:buSzTx/>
              <a:buFontTx/>
              <a:buNone/>
              <a:tabLst>
                <a:tab pos="8686800" algn="r"/>
              </a:tabLst>
              <a:defRPr/>
            </a:pPr>
            <a:endParaRPr lang="en-US" altLang="en-US" sz="2400" b="0" dirty="0">
              <a:effectLst>
                <a:outerShdw blurRad="38100" dist="38100" dir="2700000" algn="tl">
                  <a:srgbClr val="000000">
                    <a:alpha val="43137"/>
                  </a:srgb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457200" y="9525"/>
            <a:ext cx="8382000" cy="592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FontTx/>
              <a:buNone/>
              <a:defRPr/>
            </a:pPr>
            <a:r>
              <a:rPr lang="en-US" altLang="en-US" sz="2800" b="1" dirty="0">
                <a:effectLst>
                  <a:outerShdw blurRad="38100" dist="38100" dir="2700000" algn="tl">
                    <a:srgbClr val="000000">
                      <a:alpha val="43137"/>
                    </a:srgbClr>
                  </a:outerShdw>
                </a:effectLst>
              </a:rPr>
              <a:t>DECLARING GOD‘S  WORD</a:t>
            </a:r>
          </a:p>
          <a:p>
            <a:pPr eaLnBrk="1" hangingPunct="1">
              <a:spcBef>
                <a:spcPct val="0"/>
              </a:spcBef>
              <a:buClrTx/>
              <a:buSzTx/>
              <a:buFontTx/>
              <a:buNone/>
              <a:defRPr/>
            </a:pPr>
            <a:endParaRPr lang="en-US" altLang="en-US" sz="800" b="0" dirty="0">
              <a:effectLst>
                <a:outerShdw blurRad="38100" dist="38100" dir="2700000" algn="tl">
                  <a:srgbClr val="000000">
                    <a:alpha val="43137"/>
                  </a:srgbClr>
                </a:outerShdw>
              </a:effectLst>
              <a:highlight>
                <a:srgbClr val="FFFF00"/>
              </a:highlight>
            </a:endParaRPr>
          </a:p>
          <a:p>
            <a:pPr marL="0" marR="0" algn="just">
              <a:spcAft>
                <a:spcPts val="100"/>
              </a:spcAft>
              <a:buNone/>
            </a:pPr>
            <a:r>
              <a:rPr lang="en-US" sz="2400" kern="1400" dirty="0">
                <a:effectLst/>
                <a:ea typeface="Tahoma" panose="020B0604030504040204" pitchFamily="34" charset="0"/>
                <a:cs typeface="Tahoma" panose="020B0604030504040204" pitchFamily="34" charset="0"/>
              </a:rPr>
              <a:t>PSALTER READING: Psalm 31: 9–16, 23–24 (responsive)</a:t>
            </a:r>
          </a:p>
          <a:p>
            <a:pPr marL="0" marR="0" algn="ctr">
              <a:spcAft>
                <a:spcPts val="100"/>
              </a:spcAft>
              <a:buNone/>
            </a:pPr>
            <a:r>
              <a:rPr lang="en-US" sz="2800" i="1" kern="1400" dirty="0">
                <a:effectLst/>
                <a:ea typeface="Tahoma" panose="020B0604030504040204" pitchFamily="34" charset="0"/>
                <a:cs typeface="Tahoma" panose="020B0604030504040204" pitchFamily="34" charset="0"/>
              </a:rPr>
              <a:t>Love and trust in the Lord.</a:t>
            </a:r>
          </a:p>
          <a:p>
            <a:pPr marL="0" marR="0" algn="ctr">
              <a:spcAft>
                <a:spcPts val="100"/>
              </a:spcAft>
              <a:buNone/>
            </a:pPr>
            <a:endParaRPr lang="en-US" sz="2800" i="1" kern="1400" dirty="0">
              <a:effectLst/>
              <a:ea typeface="Tahoma" panose="020B0604030504040204" pitchFamily="34" charset="0"/>
              <a:cs typeface="Tahoma" panose="020B0604030504040204" pitchFamily="34" charset="0"/>
            </a:endParaRPr>
          </a:p>
          <a:p>
            <a:pPr marL="509588" marR="0" indent="-509588">
              <a:buNone/>
            </a:pPr>
            <a:r>
              <a:rPr lang="en-US" sz="2400" b="1" kern="1400" baseline="30000" dirty="0">
                <a:effectLst/>
                <a:ea typeface="Tahoma" panose="020B0604030504040204" pitchFamily="34" charset="0"/>
                <a:cs typeface="Tahoma" panose="020B0604030504040204" pitchFamily="34" charset="0"/>
              </a:rPr>
              <a:t>9 	</a:t>
            </a:r>
            <a:r>
              <a:rPr lang="en-US" sz="2400" kern="1400" dirty="0">
                <a:effectLst/>
                <a:ea typeface="Tahoma" panose="020B0604030504040204" pitchFamily="34" charset="0"/>
                <a:cs typeface="Tahoma" panose="020B0604030504040204" pitchFamily="34" charset="0"/>
              </a:rPr>
              <a:t>Be gracious to me, O Lord, for I am in distress; my eye wastes away from grief, my soul and body also.</a:t>
            </a:r>
          </a:p>
          <a:p>
            <a:pPr marL="690563" marR="0" indent="-690563" algn="just">
              <a:lnSpc>
                <a:spcPct val="150000"/>
              </a:lnSpc>
              <a:buNone/>
            </a:pPr>
            <a:r>
              <a:rPr lang="en-US" b="1" kern="1400" baseline="30000" dirty="0">
                <a:effectLst/>
                <a:ea typeface="Tahoma" panose="020B0604030504040204" pitchFamily="34" charset="0"/>
                <a:cs typeface="Tahoma" panose="020B0604030504040204" pitchFamily="34" charset="0"/>
              </a:rPr>
              <a:t>10	</a:t>
            </a:r>
            <a:r>
              <a:rPr lang="en-US" b="1" kern="1400" dirty="0">
                <a:effectLst/>
                <a:ea typeface="Tahoma" panose="020B0604030504040204" pitchFamily="34" charset="0"/>
                <a:cs typeface="Tahoma" panose="020B0604030504040204" pitchFamily="34" charset="0"/>
              </a:rPr>
              <a:t>For my life is spent with sorrow and my years with sighing; my strength fails because of my misery, and my bones waste away. . . .</a:t>
            </a:r>
            <a:r>
              <a:rPr lang="en-US" sz="24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a:t>
            </a:r>
            <a:endParaRPr lang="en-US" sz="2400" b="0" i="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174558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304800" y="76200"/>
            <a:ext cx="8534400" cy="678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457200" marR="0" indent="-457200">
              <a:buNone/>
            </a:pPr>
            <a:r>
              <a:rPr lang="en-US" sz="2800" b="1" kern="1400" baseline="30000" dirty="0">
                <a:effectLst/>
                <a:ea typeface="Tahoma" panose="020B0604030504040204" pitchFamily="34" charset="0"/>
                <a:cs typeface="Tahoma" panose="020B0604030504040204" pitchFamily="34" charset="0"/>
              </a:rPr>
              <a:t>11	</a:t>
            </a:r>
            <a:r>
              <a:rPr lang="en-US" sz="2800" kern="1400" dirty="0">
                <a:effectLst/>
                <a:ea typeface="Tahoma" panose="020B0604030504040204" pitchFamily="34" charset="0"/>
                <a:cs typeface="Tahoma" panose="020B0604030504040204" pitchFamily="34" charset="0"/>
              </a:rPr>
              <a:t>I am the scorn of all my adversaries, a horror to my neighbors, an object of dread to my acquaintances; those who see me in the street flee from me.</a:t>
            </a:r>
          </a:p>
          <a:p>
            <a:pPr marL="914400" marR="0" indent="-914400">
              <a:lnSpc>
                <a:spcPct val="150000"/>
              </a:lnSpc>
              <a:buNone/>
            </a:pPr>
            <a:r>
              <a:rPr lang="en-US" b="1" kern="1400" baseline="30000" dirty="0">
                <a:effectLst/>
                <a:ea typeface="Tahoma" panose="020B0604030504040204" pitchFamily="34" charset="0"/>
                <a:cs typeface="Tahoma" panose="020B0604030504040204" pitchFamily="34" charset="0"/>
              </a:rPr>
              <a:t>12 	</a:t>
            </a:r>
            <a:r>
              <a:rPr lang="en-US" b="1" kern="1400" dirty="0">
                <a:effectLst/>
                <a:ea typeface="Tahoma" panose="020B0604030504040204" pitchFamily="34" charset="0"/>
                <a:cs typeface="Tahoma" panose="020B0604030504040204" pitchFamily="34" charset="0"/>
              </a:rPr>
              <a:t>I have passed out of mind like one who is dead; I have become like a broken vessel.</a:t>
            </a:r>
            <a:endParaRPr lang="en-US" kern="1400" dirty="0">
              <a:effectLst/>
              <a:ea typeface="Tahoma" panose="020B0604030504040204" pitchFamily="34" charset="0"/>
              <a:cs typeface="Tahoma" panose="020B0604030504040204" pitchFamily="34" charset="0"/>
            </a:endParaRPr>
          </a:p>
          <a:p>
            <a:pPr marL="457200" marR="0" indent="-457200">
              <a:buNone/>
            </a:pPr>
            <a:r>
              <a:rPr lang="en-US" sz="2400" b="1" kern="1400" baseline="30000" dirty="0">
                <a:effectLst/>
                <a:ea typeface="Tahoma" panose="020B0604030504040204" pitchFamily="34" charset="0"/>
                <a:cs typeface="Tahoma" panose="020B0604030504040204" pitchFamily="34" charset="0"/>
              </a:rPr>
              <a:t>13 	</a:t>
            </a:r>
            <a:r>
              <a:rPr lang="en-US" sz="2400" kern="1400" dirty="0">
                <a:effectLst/>
                <a:ea typeface="Tahoma" panose="020B0604030504040204" pitchFamily="34" charset="0"/>
                <a:cs typeface="Tahoma" panose="020B0604030504040204" pitchFamily="34" charset="0"/>
              </a:rPr>
              <a:t>For I hear the whispering of many—terror all around!—as they scheme together against me, as they plot to take my life.</a:t>
            </a:r>
          </a:p>
          <a:p>
            <a:pPr marL="862013" marR="0" indent="-862013">
              <a:lnSpc>
                <a:spcPct val="150000"/>
              </a:lnSpc>
              <a:buNone/>
            </a:pPr>
            <a:r>
              <a:rPr lang="en-US" b="1" kern="1400" baseline="30000" dirty="0">
                <a:effectLst/>
                <a:ea typeface="Tahoma" panose="020B0604030504040204" pitchFamily="34" charset="0"/>
                <a:cs typeface="Tahoma" panose="020B0604030504040204" pitchFamily="34" charset="0"/>
              </a:rPr>
              <a:t>14	</a:t>
            </a:r>
            <a:r>
              <a:rPr lang="en-US" b="1" kern="1400" dirty="0">
                <a:effectLst/>
                <a:ea typeface="Tahoma" panose="020B0604030504040204" pitchFamily="34" charset="0"/>
                <a:cs typeface="Tahoma" panose="020B0604030504040204" pitchFamily="34" charset="0"/>
              </a:rPr>
              <a:t>But I trust in you, O Lord; I say, “You are my God.” . . .</a:t>
            </a:r>
            <a:endPar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33685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511FB-748B-B763-C0C8-12E0B1DE1A8B}"/>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BA4ADAD1-BF43-E8A0-648E-94F0D7801AEE}"/>
              </a:ext>
            </a:extLst>
          </p:cNvPr>
          <p:cNvSpPr txBox="1">
            <a:spLocks noChangeArrowheads="1"/>
          </p:cNvSpPr>
          <p:nvPr/>
        </p:nvSpPr>
        <p:spPr bwMode="auto">
          <a:xfrm>
            <a:off x="228600" y="76200"/>
            <a:ext cx="8915400" cy="62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457200" marR="0" indent="-457200">
              <a:buNone/>
            </a:pPr>
            <a:r>
              <a:rPr lang="en-US" sz="2400" b="1" kern="1400" baseline="30000" dirty="0">
                <a:effectLst/>
                <a:ea typeface="Tahoma" panose="020B0604030504040204" pitchFamily="34" charset="0"/>
                <a:cs typeface="Tahoma" panose="020B0604030504040204" pitchFamily="34" charset="0"/>
              </a:rPr>
              <a:t>15 	</a:t>
            </a:r>
            <a:r>
              <a:rPr lang="en-US" sz="2400" kern="1400" dirty="0">
                <a:effectLst/>
                <a:ea typeface="Tahoma" panose="020B0604030504040204" pitchFamily="34" charset="0"/>
                <a:cs typeface="Tahoma" panose="020B0604030504040204" pitchFamily="34" charset="0"/>
              </a:rPr>
              <a:t>My times are in your hand; deliver me from the hand of my enemies and persecutors.</a:t>
            </a:r>
          </a:p>
          <a:p>
            <a:pPr marL="862013" marR="0" indent="-862013">
              <a:lnSpc>
                <a:spcPct val="150000"/>
              </a:lnSpc>
              <a:buNone/>
            </a:pPr>
            <a:r>
              <a:rPr lang="en-US" b="1" kern="1400" baseline="30000" dirty="0">
                <a:effectLst/>
                <a:ea typeface="Tahoma" panose="020B0604030504040204" pitchFamily="34" charset="0"/>
                <a:cs typeface="Tahoma" panose="020B0604030504040204" pitchFamily="34" charset="0"/>
              </a:rPr>
              <a:t>16 	</a:t>
            </a:r>
            <a:r>
              <a:rPr lang="en-US" b="1" kern="1400" dirty="0">
                <a:effectLst/>
                <a:ea typeface="Tahoma" panose="020B0604030504040204" pitchFamily="34" charset="0"/>
                <a:cs typeface="Tahoma" panose="020B0604030504040204" pitchFamily="34" charset="0"/>
              </a:rPr>
              <a:t>Let your face shine upon your servant; save me in your steadfast love.</a:t>
            </a:r>
            <a:endParaRPr lang="en-US" kern="1400" dirty="0">
              <a:effectLst/>
              <a:ea typeface="Tahoma" panose="020B0604030504040204" pitchFamily="34" charset="0"/>
              <a:cs typeface="Tahoma" panose="020B0604030504040204" pitchFamily="34" charset="0"/>
            </a:endParaRPr>
          </a:p>
          <a:p>
            <a:pPr marL="457200" marR="0" indent="-457200">
              <a:buNone/>
            </a:pPr>
            <a:r>
              <a:rPr lang="en-US" sz="2800" b="1" kern="1400" baseline="30000" dirty="0">
                <a:effectLst/>
                <a:ea typeface="Tahoma" panose="020B0604030504040204" pitchFamily="34" charset="0"/>
                <a:cs typeface="Tahoma" panose="020B0604030504040204" pitchFamily="34" charset="0"/>
              </a:rPr>
              <a:t>23  </a:t>
            </a:r>
            <a:r>
              <a:rPr lang="en-US" sz="2800" kern="1400" dirty="0">
                <a:effectLst/>
                <a:ea typeface="Tahoma" panose="020B0604030504040204" pitchFamily="34" charset="0"/>
                <a:cs typeface="Tahoma" panose="020B0604030504040204" pitchFamily="34" charset="0"/>
              </a:rPr>
              <a:t>Love the Lord, all you his saints. The Lord preserves the faithful but abundantly repays the one who acts haughtily.</a:t>
            </a:r>
          </a:p>
          <a:p>
            <a:pPr marL="796925" marR="0" indent="-796925">
              <a:lnSpc>
                <a:spcPct val="150000"/>
              </a:lnSpc>
              <a:buNone/>
            </a:pPr>
            <a:r>
              <a:rPr lang="en-US" sz="3600" b="1" kern="1400" baseline="30000" dirty="0">
                <a:effectLst/>
                <a:ea typeface="Tahoma" panose="020B0604030504040204" pitchFamily="34" charset="0"/>
                <a:cs typeface="Tahoma" panose="020B0604030504040204" pitchFamily="34" charset="0"/>
              </a:rPr>
              <a:t>24 	</a:t>
            </a:r>
            <a:r>
              <a:rPr lang="en-US" sz="3600" b="1" kern="1400" dirty="0">
                <a:effectLst/>
                <a:ea typeface="Tahoma" panose="020B0604030504040204" pitchFamily="34" charset="0"/>
                <a:cs typeface="Tahoma" panose="020B0604030504040204" pitchFamily="34" charset="0"/>
              </a:rPr>
              <a:t>Be of good courage, and he shall strengthen your heart, all ye that hope in the Lord.</a:t>
            </a:r>
            <a:endPar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88212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a:extLst>
              <a:ext uri="{FF2B5EF4-FFF2-40B4-BE49-F238E27FC236}">
                <a16:creationId xmlns:a16="http://schemas.microsoft.com/office/drawing/2014/main" id="{CF3D2530-5B93-AA39-6862-E0E85C7C24F3}"/>
              </a:ext>
            </a:extLst>
          </p:cNvPr>
          <p:cNvSpPr>
            <a:spLocks noChangeArrowheads="1"/>
          </p:cNvSpPr>
          <p:nvPr/>
        </p:nvSpPr>
        <p:spPr bwMode="auto">
          <a:xfrm>
            <a:off x="0" y="176272"/>
            <a:ext cx="91440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292100" algn="ctr">
              <a:spcBef>
                <a:spcPct val="0"/>
              </a:spcBef>
              <a:buClrTx/>
              <a:buSzTx/>
              <a:buNone/>
              <a:tabLst>
                <a:tab pos="863600" algn="l"/>
                <a:tab pos="8636000" algn="r"/>
              </a:tabLst>
              <a:defRPr/>
            </a:pPr>
            <a:r>
              <a:rPr lang="en-US" altLang="en-US" sz="2800" b="0" dirty="0"/>
              <a:t>PRELUDE</a:t>
            </a:r>
            <a:endParaRPr lang="en-US" altLang="en-US" sz="2800" b="0" i="1" dirty="0"/>
          </a:p>
          <a:p>
            <a:pPr marL="292100" algn="ctr">
              <a:spcBef>
                <a:spcPct val="0"/>
              </a:spcBef>
              <a:buClrTx/>
              <a:buSzTx/>
              <a:buFontTx/>
              <a:buNone/>
              <a:tabLst>
                <a:tab pos="863600" algn="l"/>
                <a:tab pos="8636000" algn="r"/>
              </a:tabLst>
              <a:defRPr/>
            </a:pPr>
            <a:endParaRPr lang="en-US" altLang="en-US" sz="2800" b="0" dirty="0"/>
          </a:p>
          <a:p>
            <a:pPr marL="292100" algn="ctr">
              <a:spcBef>
                <a:spcPct val="0"/>
              </a:spcBef>
              <a:buClrTx/>
              <a:buSzTx/>
              <a:buFontTx/>
              <a:buNone/>
              <a:tabLst>
                <a:tab pos="863600" algn="l"/>
                <a:tab pos="8636000" algn="r"/>
              </a:tabLst>
              <a:defRPr/>
            </a:pPr>
            <a:r>
              <a:rPr lang="en-US" altLang="en-US" sz="2800" b="0" dirty="0"/>
              <a:t>WELCOME &amp; ANNOUNCEMENTS</a:t>
            </a:r>
          </a:p>
          <a:p>
            <a:pPr marL="292100">
              <a:spcBef>
                <a:spcPct val="0"/>
              </a:spcBef>
              <a:buClrTx/>
              <a:buSzTx/>
              <a:buFontTx/>
              <a:buNone/>
              <a:tabLst>
                <a:tab pos="863600" algn="l"/>
                <a:tab pos="8636000" algn="r"/>
              </a:tabLst>
              <a:defRPr/>
            </a:pPr>
            <a:endParaRPr lang="en-US" altLang="en-US" sz="2800" dirty="0"/>
          </a:p>
          <a:p>
            <a:pPr algn="ctr" eaLnBrk="1" hangingPunct="1">
              <a:spcBef>
                <a:spcPct val="0"/>
              </a:spcBef>
              <a:buClrTx/>
              <a:buSzTx/>
              <a:buFontTx/>
              <a:buNone/>
              <a:defRPr/>
            </a:pPr>
            <a:r>
              <a:rPr lang="en-US" altLang="en-US" sz="2800" b="0" dirty="0">
                <a:effectLst>
                  <a:outerShdw blurRad="38100" dist="38100" dir="2700000" algn="tl">
                    <a:srgbClr val="000000">
                      <a:alpha val="43137"/>
                    </a:srgbClr>
                  </a:outerShdw>
                </a:effectLst>
              </a:rPr>
              <a:t>AFFIRMATION OF MISSION STATEMENT </a:t>
            </a: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p:txBody>
      </p:sp>
      <p:sp>
        <p:nvSpPr>
          <p:cNvPr id="3" name="Plaque 2">
            <a:extLst>
              <a:ext uri="{FF2B5EF4-FFF2-40B4-BE49-F238E27FC236}">
                <a16:creationId xmlns:a16="http://schemas.microsoft.com/office/drawing/2014/main" id="{E78AD04C-07FD-C61B-D46F-357A39F801CC}"/>
              </a:ext>
            </a:extLst>
          </p:cNvPr>
          <p:cNvSpPr/>
          <p:nvPr/>
        </p:nvSpPr>
        <p:spPr>
          <a:xfrm>
            <a:off x="342900" y="2667000"/>
            <a:ext cx="8458200" cy="3124200"/>
          </a:xfrm>
          <a:prstGeom prst="plaqu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Wingdings" pitchFamily="2" charset="2"/>
              <a:buNone/>
              <a:defRPr/>
            </a:pPr>
            <a:endParaRPr lang="en-US" altLang="en-US" u="sng" dirty="0">
              <a:solidFill>
                <a:schemeClr val="tx1"/>
              </a:solidFill>
              <a:effectLst>
                <a:outerShdw blurRad="38100" dist="38100" dir="2700000" algn="tl">
                  <a:srgbClr val="000000">
                    <a:alpha val="43137"/>
                  </a:srgbClr>
                </a:outerShdw>
              </a:effectLst>
            </a:endParaRPr>
          </a:p>
          <a:p>
            <a:pPr algn="ctr">
              <a:lnSpc>
                <a:spcPct val="150000"/>
              </a:lnSpc>
              <a:buFont typeface="Wingdings" pitchFamily="2" charset="2"/>
              <a:buNone/>
              <a:defRPr/>
            </a:pPr>
            <a:r>
              <a:rPr lang="en-US" altLang="en-US" sz="3200" u="sng" dirty="0">
                <a:solidFill>
                  <a:schemeClr val="tx1"/>
                </a:solidFill>
                <a:effectLst>
                  <a:outerShdw blurRad="38100" dist="38100" dir="2700000" algn="tl">
                    <a:srgbClr val="000000">
                      <a:alpha val="43137"/>
                    </a:srgbClr>
                  </a:outerShdw>
                </a:effectLst>
              </a:rPr>
              <a:t>Our Mission Statement</a:t>
            </a:r>
            <a:r>
              <a:rPr lang="en-US" altLang="en-US" sz="3200" dirty="0">
                <a:solidFill>
                  <a:schemeClr val="tx1"/>
                </a:solidFill>
                <a:effectLst>
                  <a:outerShdw blurRad="38100" dist="38100" dir="2700000" algn="tl">
                    <a:srgbClr val="000000">
                      <a:alpha val="43137"/>
                    </a:srgbClr>
                  </a:outerShdw>
                </a:effectLst>
              </a:rPr>
              <a:t> </a:t>
            </a:r>
          </a:p>
          <a:p>
            <a:pPr algn="ctr">
              <a:buFont typeface="Wingdings" pitchFamily="2" charset="2"/>
              <a:buNone/>
              <a:defRPr/>
            </a:pPr>
            <a:r>
              <a:rPr lang="en-US" altLang="en-US" sz="2800" b="1" dirty="0">
                <a:solidFill>
                  <a:schemeClr val="tx1"/>
                </a:solidFill>
                <a:effectLst>
                  <a:outerShdw blurRad="38100" dist="38100" dir="2700000" algn="tl">
                    <a:srgbClr val="000000">
                      <a:alpha val="43137"/>
                    </a:srgbClr>
                  </a:outerShdw>
                </a:effectLst>
              </a:rPr>
              <a:t>As disciples of Jesus Christ,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led by the Holy Spirit,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we experience God’s unconditional love,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and we witness to others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by discovering and sharing our gifts.</a:t>
            </a:r>
          </a:p>
          <a:p>
            <a:pPr algn="ctr">
              <a:defRPr/>
            </a:pPr>
            <a:endParaRPr lang="en-US" sz="20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3040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457200" y="76200"/>
            <a:ext cx="8458200" cy="6748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R="0" indent="342900">
              <a:spcBef>
                <a:spcPts val="0"/>
              </a:spcBef>
              <a:spcAft>
                <a:spcPts val="0"/>
              </a:spcAft>
              <a:buNone/>
            </a:pPr>
            <a:r>
              <a:rPr lang="en-US" sz="24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GOSPEL LESSON:	   Luke 19: 28–44 </a:t>
            </a:r>
          </a:p>
          <a:p>
            <a:pPr marR="0" indent="342900" algn="ctr">
              <a:spcBef>
                <a:spcPts val="0"/>
              </a:spcBef>
              <a:spcAft>
                <a:spcPts val="0"/>
              </a:spcAft>
              <a:buNone/>
            </a:pPr>
            <a:r>
              <a:rPr lang="en-US" sz="24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Jesus ride into and weeps over Jerusalem.</a:t>
            </a:r>
          </a:p>
          <a:p>
            <a:pPr indent="233363" algn="just">
              <a:lnSpc>
                <a:spcPct val="150000"/>
              </a:lnSpc>
              <a:buNone/>
            </a:pPr>
            <a:r>
              <a:rPr lang="en-US" sz="2800" b="1" i="0" baseline="30000" dirty="0">
                <a:effectLst/>
                <a:ea typeface="Tahoma" panose="020B0604030504040204" pitchFamily="34" charset="0"/>
                <a:cs typeface="Tahoma" panose="020B0604030504040204" pitchFamily="34" charset="0"/>
              </a:rPr>
              <a:t>28 </a:t>
            </a:r>
            <a:r>
              <a:rPr lang="en-US" sz="2800" b="0" i="0" dirty="0">
                <a:effectLst/>
                <a:ea typeface="Tahoma" panose="020B0604030504040204" pitchFamily="34" charset="0"/>
                <a:cs typeface="Tahoma" panose="020B0604030504040204" pitchFamily="34" charset="0"/>
              </a:rPr>
              <a:t>After he had said this, he went on ahead, going up to Jerusalem.</a:t>
            </a:r>
          </a:p>
          <a:p>
            <a:pPr indent="233363" algn="just">
              <a:lnSpc>
                <a:spcPct val="150000"/>
              </a:lnSpc>
              <a:buNone/>
            </a:pPr>
            <a:r>
              <a:rPr lang="en-US" sz="2800" b="1" i="0" baseline="30000" dirty="0">
                <a:effectLst/>
                <a:ea typeface="Tahoma" panose="020B0604030504040204" pitchFamily="34" charset="0"/>
                <a:cs typeface="Tahoma" panose="020B0604030504040204" pitchFamily="34" charset="0"/>
              </a:rPr>
              <a:t>29 </a:t>
            </a:r>
            <a:r>
              <a:rPr lang="en-US" sz="2800" b="0" i="0" dirty="0">
                <a:effectLst/>
                <a:ea typeface="Tahoma" panose="020B0604030504040204" pitchFamily="34" charset="0"/>
                <a:cs typeface="Tahoma" panose="020B0604030504040204" pitchFamily="34" charset="0"/>
              </a:rPr>
              <a:t>When he had come near Bethphage and Bethany, at the place called the Mount of Olives, he sent two of the disciples, </a:t>
            </a:r>
            <a:r>
              <a:rPr lang="en-US" sz="2800" b="1" i="0" baseline="30000" dirty="0">
                <a:effectLst/>
                <a:ea typeface="Tahoma" panose="020B0604030504040204" pitchFamily="34" charset="0"/>
                <a:cs typeface="Tahoma" panose="020B0604030504040204" pitchFamily="34" charset="0"/>
              </a:rPr>
              <a:t>30 </a:t>
            </a:r>
            <a:r>
              <a:rPr lang="en-US" sz="2800" b="0" i="0" dirty="0">
                <a:effectLst/>
                <a:ea typeface="Tahoma" panose="020B0604030504040204" pitchFamily="34" charset="0"/>
                <a:cs typeface="Tahoma" panose="020B0604030504040204" pitchFamily="34" charset="0"/>
              </a:rPr>
              <a:t>saying, “Go into the village ahead of you, and as you enter it you will find tied there a colt that has never been ridden. Untie it and bring it here. </a:t>
            </a:r>
            <a:r>
              <a:rPr lang="en-US" sz="2800" b="1" i="0" baseline="30000" dirty="0">
                <a:effectLst/>
                <a:ea typeface="Tahoma" panose="020B0604030504040204" pitchFamily="34" charset="0"/>
                <a:cs typeface="Tahoma" panose="020B0604030504040204" pitchFamily="34" charset="0"/>
              </a:rPr>
              <a:t>31 </a:t>
            </a:r>
            <a:r>
              <a:rPr lang="en-US" sz="2800" b="0" i="0" dirty="0">
                <a:effectLst/>
                <a:ea typeface="Tahoma" panose="020B0604030504040204" pitchFamily="34" charset="0"/>
                <a:cs typeface="Tahoma" panose="020B0604030504040204" pitchFamily="34" charset="0"/>
              </a:rPr>
              <a:t>If anyone asks you, ‘Why are you untying it?’ just say this,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 . 	</a:t>
            </a:r>
            <a:endParaRPr lang="en-US" sz="2400" b="0" i="1"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704173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533400" y="0"/>
            <a:ext cx="8229600" cy="646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233363" algn="just">
              <a:lnSpc>
                <a:spcPct val="150000"/>
              </a:lnSpc>
              <a:buNone/>
            </a:pPr>
            <a:r>
              <a:rPr lang="en-US" sz="2800" b="0" i="0" dirty="0">
                <a:effectLst/>
                <a:ea typeface="Tahoma" panose="020B0604030504040204" pitchFamily="34" charset="0"/>
                <a:cs typeface="Tahoma" panose="020B0604030504040204" pitchFamily="34" charset="0"/>
              </a:rPr>
              <a:t>‘The Lord needs it.’ ” </a:t>
            </a:r>
            <a:r>
              <a:rPr lang="en-US" sz="2800" b="1" i="0" baseline="30000" dirty="0">
                <a:effectLst/>
                <a:ea typeface="Tahoma" panose="020B0604030504040204" pitchFamily="34" charset="0"/>
                <a:cs typeface="Tahoma" panose="020B0604030504040204" pitchFamily="34" charset="0"/>
              </a:rPr>
              <a:t>32 </a:t>
            </a:r>
            <a:r>
              <a:rPr lang="en-US" sz="2800" b="0" i="0" dirty="0">
                <a:effectLst/>
                <a:ea typeface="Tahoma" panose="020B0604030504040204" pitchFamily="34" charset="0"/>
                <a:cs typeface="Tahoma" panose="020B0604030504040204" pitchFamily="34" charset="0"/>
              </a:rPr>
              <a:t>So those who were sent departed and found it as he had told them. </a:t>
            </a:r>
            <a:r>
              <a:rPr lang="en-US" sz="2800" b="1" i="0" baseline="30000" dirty="0">
                <a:effectLst/>
                <a:ea typeface="Tahoma" panose="020B0604030504040204" pitchFamily="34" charset="0"/>
                <a:cs typeface="Tahoma" panose="020B0604030504040204" pitchFamily="34" charset="0"/>
              </a:rPr>
              <a:t>33 </a:t>
            </a:r>
            <a:r>
              <a:rPr lang="en-US" sz="2800" b="0" i="0" dirty="0">
                <a:effectLst/>
                <a:ea typeface="Tahoma" panose="020B0604030504040204" pitchFamily="34" charset="0"/>
                <a:cs typeface="Tahoma" panose="020B0604030504040204" pitchFamily="34" charset="0"/>
              </a:rPr>
              <a:t>As they were untying the colt, its owners asked them, “Why are you untying the colt?” </a:t>
            </a:r>
            <a:r>
              <a:rPr lang="en-US" sz="2800" b="1" i="0" baseline="30000" dirty="0">
                <a:effectLst/>
                <a:ea typeface="Tahoma" panose="020B0604030504040204" pitchFamily="34" charset="0"/>
                <a:cs typeface="Tahoma" panose="020B0604030504040204" pitchFamily="34" charset="0"/>
              </a:rPr>
              <a:t>34 </a:t>
            </a:r>
            <a:r>
              <a:rPr lang="en-US" sz="2800" b="0" i="0" dirty="0">
                <a:effectLst/>
                <a:ea typeface="Tahoma" panose="020B0604030504040204" pitchFamily="34" charset="0"/>
                <a:cs typeface="Tahoma" panose="020B0604030504040204" pitchFamily="34" charset="0"/>
              </a:rPr>
              <a:t>They said, “The Lord needs it.” </a:t>
            </a:r>
            <a:r>
              <a:rPr lang="en-US" sz="2800" b="1" i="0" baseline="30000" dirty="0">
                <a:effectLst/>
                <a:ea typeface="Tahoma" panose="020B0604030504040204" pitchFamily="34" charset="0"/>
                <a:cs typeface="Tahoma" panose="020B0604030504040204" pitchFamily="34" charset="0"/>
              </a:rPr>
              <a:t>35 </a:t>
            </a:r>
            <a:r>
              <a:rPr lang="en-US" sz="2800" b="0" i="0" dirty="0">
                <a:effectLst/>
                <a:ea typeface="Tahoma" panose="020B0604030504040204" pitchFamily="34" charset="0"/>
                <a:cs typeface="Tahoma" panose="020B0604030504040204" pitchFamily="34" charset="0"/>
              </a:rPr>
              <a:t>Then they brought it to Jesus, and after throwing their cloaks on the colt, they set Jesus on it. </a:t>
            </a:r>
            <a:r>
              <a:rPr lang="en-US" sz="2800" b="1" i="0" baseline="30000" dirty="0">
                <a:effectLst/>
                <a:ea typeface="Tahoma" panose="020B0604030504040204" pitchFamily="34" charset="0"/>
                <a:cs typeface="Tahoma" panose="020B0604030504040204" pitchFamily="34" charset="0"/>
              </a:rPr>
              <a:t>36 </a:t>
            </a:r>
            <a:r>
              <a:rPr lang="en-US" sz="2800" b="0" i="0" dirty="0">
                <a:effectLst/>
                <a:ea typeface="Tahoma" panose="020B0604030504040204" pitchFamily="34" charset="0"/>
                <a:cs typeface="Tahoma" panose="020B0604030504040204" pitchFamily="34" charset="0"/>
              </a:rPr>
              <a:t>As he rode along, people kept spreading their cloaks on the road. </a:t>
            </a:r>
            <a:r>
              <a:rPr lang="en-US" sz="2800" b="1" i="0" baseline="30000" dirty="0">
                <a:effectLst/>
                <a:ea typeface="Tahoma" panose="020B0604030504040204" pitchFamily="34" charset="0"/>
                <a:cs typeface="Tahoma" panose="020B0604030504040204" pitchFamily="34" charset="0"/>
              </a:rPr>
              <a:t>37 </a:t>
            </a:r>
            <a:r>
              <a:rPr lang="en-US" sz="2800" b="0" i="0" dirty="0">
                <a:effectLst/>
                <a:ea typeface="Tahoma" panose="020B0604030504040204" pitchFamily="34" charset="0"/>
                <a:cs typeface="Tahoma" panose="020B0604030504040204" pitchFamily="34" charset="0"/>
              </a:rPr>
              <a:t>Now as he was approaching the path down from the Mount of Olives, the whole multitude of the disciples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 .</a:t>
            </a:r>
          </a:p>
        </p:txBody>
      </p:sp>
    </p:spTree>
    <p:extLst>
      <p:ext uri="{BB962C8B-B14F-4D97-AF65-F5344CB8AC3E}">
        <p14:creationId xmlns:p14="http://schemas.microsoft.com/office/powerpoint/2010/main" val="1203527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0B90E-01F3-9F13-995F-B4D0C057896C}"/>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C22E9306-0AA1-18EA-BFB2-B519B5F20F03}"/>
              </a:ext>
            </a:extLst>
          </p:cNvPr>
          <p:cNvSpPr txBox="1">
            <a:spLocks noChangeArrowheads="1"/>
          </p:cNvSpPr>
          <p:nvPr/>
        </p:nvSpPr>
        <p:spPr bwMode="auto">
          <a:xfrm>
            <a:off x="533400" y="0"/>
            <a:ext cx="8229600" cy="599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233363" algn="just">
              <a:lnSpc>
                <a:spcPct val="150000"/>
              </a:lnSpc>
              <a:buNone/>
            </a:pPr>
            <a:r>
              <a:rPr lang="en-US" sz="2800" b="0" i="0" dirty="0">
                <a:effectLst/>
                <a:ea typeface="Tahoma" panose="020B0604030504040204" pitchFamily="34" charset="0"/>
                <a:cs typeface="Tahoma" panose="020B0604030504040204" pitchFamily="34" charset="0"/>
              </a:rPr>
              <a:t>began to praise God joyfully with a loud voice for all the deeds of power that they had seen, </a:t>
            </a:r>
            <a:r>
              <a:rPr lang="en-US" sz="2800" b="1" i="0" baseline="30000" dirty="0">
                <a:effectLst/>
                <a:ea typeface="Tahoma" panose="020B0604030504040204" pitchFamily="34" charset="0"/>
                <a:cs typeface="Tahoma" panose="020B0604030504040204" pitchFamily="34" charset="0"/>
              </a:rPr>
              <a:t>38 </a:t>
            </a:r>
            <a:r>
              <a:rPr lang="en-US" sz="2800" b="0" i="0" dirty="0">
                <a:effectLst/>
                <a:ea typeface="Tahoma" panose="020B0604030504040204" pitchFamily="34" charset="0"/>
                <a:cs typeface="Tahoma" panose="020B0604030504040204" pitchFamily="34" charset="0"/>
              </a:rPr>
              <a:t>saying,</a:t>
            </a:r>
          </a:p>
          <a:p>
            <a:pPr indent="233363">
              <a:lnSpc>
                <a:spcPct val="150000"/>
              </a:lnSpc>
              <a:buNone/>
            </a:pPr>
            <a:r>
              <a:rPr lang="en-US" sz="2800" b="0" i="0" dirty="0">
                <a:effectLst/>
                <a:ea typeface="Tahoma" panose="020B0604030504040204" pitchFamily="34" charset="0"/>
                <a:cs typeface="Tahoma" panose="020B0604030504040204" pitchFamily="34" charset="0"/>
              </a:rPr>
              <a:t>“Blessed is the king </a:t>
            </a:r>
            <a:br>
              <a:rPr lang="en-US" sz="2800" b="0" i="0" dirty="0">
                <a:effectLst/>
                <a:ea typeface="Tahoma" panose="020B0604030504040204" pitchFamily="34" charset="0"/>
                <a:cs typeface="Tahoma" panose="020B0604030504040204" pitchFamily="34" charset="0"/>
              </a:rPr>
            </a:br>
            <a:r>
              <a:rPr lang="en-US" sz="2800" b="0" i="0" dirty="0">
                <a:effectLst/>
                <a:ea typeface="Tahoma" panose="020B0604030504040204" pitchFamily="34" charset="0"/>
                <a:cs typeface="Tahoma" panose="020B0604030504040204" pitchFamily="34" charset="0"/>
              </a:rPr>
              <a:t>    who comes in the name of the Lord!</a:t>
            </a:r>
            <a:br>
              <a:rPr lang="en-US" sz="2800" b="0" i="0" dirty="0">
                <a:effectLst/>
                <a:ea typeface="Tahoma" panose="020B0604030504040204" pitchFamily="34" charset="0"/>
                <a:cs typeface="Tahoma" panose="020B0604030504040204" pitchFamily="34" charset="0"/>
              </a:rPr>
            </a:br>
            <a:r>
              <a:rPr lang="en-US" sz="2800" b="0" i="0" dirty="0">
                <a:effectLst/>
                <a:ea typeface="Tahoma" panose="020B0604030504040204" pitchFamily="34" charset="0"/>
                <a:cs typeface="Tahoma" panose="020B0604030504040204" pitchFamily="34" charset="0"/>
              </a:rPr>
              <a:t>Peace in heaven,</a:t>
            </a:r>
            <a:br>
              <a:rPr lang="en-US" sz="2800" b="0" i="0" dirty="0">
                <a:effectLst/>
                <a:ea typeface="Tahoma" panose="020B0604030504040204" pitchFamily="34" charset="0"/>
                <a:cs typeface="Tahoma" panose="020B0604030504040204" pitchFamily="34" charset="0"/>
              </a:rPr>
            </a:br>
            <a:r>
              <a:rPr lang="en-US" sz="2800" b="0" i="0" dirty="0">
                <a:effectLst/>
                <a:ea typeface="Tahoma" panose="020B0604030504040204" pitchFamily="34" charset="0"/>
                <a:cs typeface="Tahoma" panose="020B0604030504040204" pitchFamily="34" charset="0"/>
              </a:rPr>
              <a:t>    and glory in the highest heaven!”</a:t>
            </a:r>
          </a:p>
          <a:p>
            <a:pPr indent="233363" algn="just">
              <a:lnSpc>
                <a:spcPct val="150000"/>
              </a:lnSpc>
              <a:buNone/>
            </a:pPr>
            <a:r>
              <a:rPr lang="en-US" sz="2800" b="1" i="0" baseline="30000" dirty="0">
                <a:effectLst/>
                <a:ea typeface="Tahoma" panose="020B0604030504040204" pitchFamily="34" charset="0"/>
                <a:cs typeface="Tahoma" panose="020B0604030504040204" pitchFamily="34" charset="0"/>
              </a:rPr>
              <a:t>39 </a:t>
            </a:r>
            <a:r>
              <a:rPr lang="en-US" sz="2800" b="0" i="0" dirty="0">
                <a:effectLst/>
                <a:ea typeface="Tahoma" panose="020B0604030504040204" pitchFamily="34" charset="0"/>
                <a:cs typeface="Tahoma" panose="020B0604030504040204" pitchFamily="34" charset="0"/>
              </a:rPr>
              <a:t>Some of the Pharisees in the crowd said to him, “Teacher, order your disciples to stop.” . . . </a:t>
            </a:r>
          </a:p>
        </p:txBody>
      </p:sp>
    </p:spTree>
    <p:extLst>
      <p:ext uri="{BB962C8B-B14F-4D97-AF65-F5344CB8AC3E}">
        <p14:creationId xmlns:p14="http://schemas.microsoft.com/office/powerpoint/2010/main" val="1051111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E0E2E-2847-81D1-E930-02C06A66F137}"/>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64D5D3A9-4123-6236-283A-C77AB6EB65D1}"/>
              </a:ext>
            </a:extLst>
          </p:cNvPr>
          <p:cNvSpPr txBox="1">
            <a:spLocks noChangeArrowheads="1"/>
          </p:cNvSpPr>
          <p:nvPr/>
        </p:nvSpPr>
        <p:spPr bwMode="auto">
          <a:xfrm>
            <a:off x="533400" y="0"/>
            <a:ext cx="8229600" cy="655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233363" algn="just">
              <a:lnSpc>
                <a:spcPct val="150000"/>
              </a:lnSpc>
              <a:buNone/>
            </a:pPr>
            <a:r>
              <a:rPr lang="en-US" sz="2800" b="1" i="0" baseline="30000" dirty="0">
                <a:effectLst/>
                <a:ea typeface="Tahoma" panose="020B0604030504040204" pitchFamily="34" charset="0"/>
                <a:cs typeface="Tahoma" panose="020B0604030504040204" pitchFamily="34" charset="0"/>
              </a:rPr>
              <a:t>40 </a:t>
            </a:r>
            <a:r>
              <a:rPr lang="en-US" sz="2800" b="0" i="0" dirty="0">
                <a:effectLst/>
                <a:ea typeface="Tahoma" panose="020B0604030504040204" pitchFamily="34" charset="0"/>
                <a:cs typeface="Tahoma" panose="020B0604030504040204" pitchFamily="34" charset="0"/>
              </a:rPr>
              <a:t>He answered, “I tell you, if these were silent, the stones would shout out.”</a:t>
            </a:r>
          </a:p>
          <a:p>
            <a:pPr indent="233363" algn="just">
              <a:lnSpc>
                <a:spcPct val="150000"/>
              </a:lnSpc>
              <a:buNone/>
            </a:pPr>
            <a:r>
              <a:rPr lang="en-US" sz="2800" b="1" i="0" baseline="30000" dirty="0">
                <a:effectLst/>
                <a:ea typeface="Tahoma" panose="020B0604030504040204" pitchFamily="34" charset="0"/>
                <a:cs typeface="Tahoma" panose="020B0604030504040204" pitchFamily="34" charset="0"/>
              </a:rPr>
              <a:t>41 </a:t>
            </a:r>
            <a:r>
              <a:rPr lang="en-US" sz="2800" b="0" i="0" dirty="0">
                <a:effectLst/>
                <a:ea typeface="Tahoma" panose="020B0604030504040204" pitchFamily="34" charset="0"/>
                <a:cs typeface="Tahoma" panose="020B0604030504040204" pitchFamily="34" charset="0"/>
              </a:rPr>
              <a:t>As he came near and saw the city, he wept over it, </a:t>
            </a:r>
            <a:r>
              <a:rPr lang="en-US" sz="2800" b="1" i="0" baseline="30000" dirty="0">
                <a:effectLst/>
                <a:ea typeface="Tahoma" panose="020B0604030504040204" pitchFamily="34" charset="0"/>
                <a:cs typeface="Tahoma" panose="020B0604030504040204" pitchFamily="34" charset="0"/>
              </a:rPr>
              <a:t>42 </a:t>
            </a:r>
            <a:r>
              <a:rPr lang="en-US" sz="2800" b="0" i="0" dirty="0">
                <a:effectLst/>
                <a:ea typeface="Tahoma" panose="020B0604030504040204" pitchFamily="34" charset="0"/>
                <a:cs typeface="Tahoma" panose="020B0604030504040204" pitchFamily="34" charset="0"/>
              </a:rPr>
              <a:t>saying, “If you, even you, had only recognized on this day the things that make for peace! But now they are hidden from your eyes. </a:t>
            </a:r>
            <a:r>
              <a:rPr lang="en-US" sz="2800" b="1" i="0" baseline="30000" dirty="0">
                <a:effectLst/>
                <a:ea typeface="Tahoma" panose="020B0604030504040204" pitchFamily="34" charset="0"/>
                <a:cs typeface="Tahoma" panose="020B0604030504040204" pitchFamily="34" charset="0"/>
              </a:rPr>
              <a:t>43 </a:t>
            </a:r>
            <a:r>
              <a:rPr lang="en-US" sz="2800" b="0" i="0" dirty="0">
                <a:effectLst/>
                <a:ea typeface="Tahoma" panose="020B0604030504040204" pitchFamily="34" charset="0"/>
                <a:cs typeface="Tahoma" panose="020B0604030504040204" pitchFamily="34" charset="0"/>
              </a:rPr>
              <a:t>Indeed, the days will come upon you when your enemies will set up ramparts around you and surround you and hem you in on every side. . . .</a:t>
            </a:r>
          </a:p>
        </p:txBody>
      </p:sp>
    </p:spTree>
    <p:extLst>
      <p:ext uri="{BB962C8B-B14F-4D97-AF65-F5344CB8AC3E}">
        <p14:creationId xmlns:p14="http://schemas.microsoft.com/office/powerpoint/2010/main" val="684849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310C9-0A4A-EAA4-68D8-B8289D3FEF22}"/>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56ECF56A-6958-E646-67AD-AC1F58A0B670}"/>
              </a:ext>
            </a:extLst>
          </p:cNvPr>
          <p:cNvSpPr txBox="1">
            <a:spLocks noChangeArrowheads="1"/>
          </p:cNvSpPr>
          <p:nvPr/>
        </p:nvSpPr>
        <p:spPr bwMode="auto">
          <a:xfrm>
            <a:off x="533400" y="0"/>
            <a:ext cx="8229600" cy="323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233363" algn="just">
              <a:lnSpc>
                <a:spcPct val="150000"/>
              </a:lnSpc>
              <a:buNone/>
            </a:pPr>
            <a:r>
              <a:rPr lang="en-US" sz="2800" b="0" i="0" dirty="0">
                <a:effectLst/>
                <a:ea typeface="Tahoma" panose="020B0604030504040204" pitchFamily="34" charset="0"/>
                <a:cs typeface="Tahoma" panose="020B0604030504040204" pitchFamily="34" charset="0"/>
              </a:rPr>
              <a:t> </a:t>
            </a:r>
            <a:r>
              <a:rPr lang="en-US" sz="2800" b="1" i="0" baseline="30000" dirty="0">
                <a:effectLst/>
                <a:ea typeface="Tahoma" panose="020B0604030504040204" pitchFamily="34" charset="0"/>
                <a:cs typeface="Tahoma" panose="020B0604030504040204" pitchFamily="34" charset="0"/>
              </a:rPr>
              <a:t>44 </a:t>
            </a:r>
            <a:r>
              <a:rPr lang="en-US" sz="2800" b="0" i="0" dirty="0">
                <a:effectLst/>
                <a:ea typeface="Tahoma" panose="020B0604030504040204" pitchFamily="34" charset="0"/>
                <a:cs typeface="Tahoma" panose="020B0604030504040204" pitchFamily="34" charset="0"/>
              </a:rPr>
              <a:t>They will crush you to the ground, you and your children within you, and they will not leave within you one stone upon another, because you did not recognize the time of your visitation from God.”</a:t>
            </a:r>
          </a:p>
        </p:txBody>
      </p:sp>
    </p:spTree>
    <p:extLst>
      <p:ext uri="{BB962C8B-B14F-4D97-AF65-F5344CB8AC3E}">
        <p14:creationId xmlns:p14="http://schemas.microsoft.com/office/powerpoint/2010/main" val="3575726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C80FA143-5C2D-9F78-FA4B-0A8D485387E3}"/>
              </a:ext>
            </a:extLst>
          </p:cNvPr>
          <p:cNvSpPr>
            <a:spLocks noChangeArrowheads="1"/>
          </p:cNvSpPr>
          <p:nvPr/>
        </p:nvSpPr>
        <p:spPr bwMode="auto">
          <a:xfrm>
            <a:off x="0" y="1752600"/>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lnSpc>
                <a:spcPct val="150000"/>
              </a:lnSpc>
              <a:spcBef>
                <a:spcPct val="0"/>
              </a:spcBef>
              <a:buClrTx/>
              <a:buSzTx/>
              <a:buFontTx/>
              <a:buNone/>
            </a:pPr>
            <a:r>
              <a:rPr lang="en-US" altLang="en-US" sz="2400" b="0" dirty="0"/>
              <a:t>ANTHEM with the Chancel Choir:</a:t>
            </a:r>
          </a:p>
          <a:p>
            <a:pPr algn="ctr" eaLnBrk="1" hangingPunct="1">
              <a:lnSpc>
                <a:spcPct val="200000"/>
              </a:lnSpc>
              <a:spcBef>
                <a:spcPct val="0"/>
              </a:spcBef>
              <a:buClrTx/>
              <a:buSzTx/>
              <a:buFontTx/>
              <a:buNone/>
            </a:pPr>
            <a:r>
              <a:rPr lang="en-US" altLang="en-US" sz="4000" b="0" i="1" dirty="0">
                <a:latin typeface="+mj-lt"/>
              </a:rPr>
              <a:t>King Triumphant </a:t>
            </a:r>
          </a:p>
          <a:p>
            <a:pPr algn="ctr" eaLnBrk="1" hangingPunct="1">
              <a:spcBef>
                <a:spcPct val="0"/>
              </a:spcBef>
              <a:buClrTx/>
              <a:buSzTx/>
              <a:buFontTx/>
              <a:buNone/>
            </a:pPr>
            <a:r>
              <a:rPr lang="en-US" altLang="en-US" sz="2800" b="0" i="1" dirty="0">
                <a:latin typeface="+mj-lt"/>
              </a:rPr>
              <a:t>by Ruth Elaine Schram</a:t>
            </a:r>
            <a:endParaRPr lang="en-US" altLang="en-US" sz="1050" b="0" dirty="0">
              <a:latin typeface="+mj-lt"/>
            </a:endParaRPr>
          </a:p>
        </p:txBody>
      </p:sp>
      <p:sp>
        <p:nvSpPr>
          <p:cNvPr id="20484" name="AutoShape 5" descr="data:image/jpeg;base64,/9j/4AAQSkZJRgABAQAAAQABAAD/2wCEAAkGBxMTEhUTEhMVFRUXGBUVFxcVGBgVGBUVFxUXGBcVFRUYHSggGBolHRUVITEhJSkrLi4uFx8zODMsNygtLisBCgoKDg0OGxAQGy0lHyUtKy0tLS0rLS0rLS0tLS0tLS0tLS0tLS0tLS0tLS0tLS0tLS0tLS0tLSstLS0tLS0tLf/AABEIAMcA/QMBIgACEQEDEQH/xAAcAAACAgMBAQAAAAAAAAAAAAAEBQMGAQIHAAj/xABFEAABAwIDBAUJBAcIAwEAAAABAAIDBBESITEFQVFhBnGBkdEHEyIyUlOhorFCcpLBFyNistLh8BQVFkNUgsLxM3OTJP/EABoBAAMBAQEBAAAAAAAAAAAAAAIDBAEFAAb/xAAsEQACAgEDAgUEAgMBAAAAAAAAAQIRAwQSITFRExQyQWEiM0JSI3GBkcGh/9oADAMBAAIRAxEAPwBjJ5TqsH1Ie538SwPKfV+xD3O/iVIlC0AX0HlcX6og8SfcvbfKdV+xD3O/iW36Tqv2Ie538SoZK2CzyuL9Ue8SfcvY8plV7EXc7xW/6S6r3cXc7xVFspGsW+Vxfqj3iT7l4HlKqfdxdzvFbt8pFT7uLud4qkhiIiiQvTYV+KN3z7lzZ5RKn3cfc7xW48oFT7uL5vFVWKnRcVEUEsOH9UapzfuWRnTupP8Alx/N4ohvTOoP+XH83ikVNQlMY6HTekTjhXsGnPuM29Laj3bPm8Vv/iqo9iP4+KEZSWBJ4JUZHyH9WcLNx3nnyUebNgxL6kOx45z6Mf8A+K6j3bPivHpbP7DPm8VVayOeL02PxgZlj7EEcjqCm2x6hlREJGaHIj2SNQVmDUafL6UeniyQ6sNl6azj/LZ83ioT07n91H8fFR1VCOCXTUXJWxhhfsJbmvcZO6fz+6Z83itD5Q5vdR97khmprbkHLCqFp8L9hbnPuWn9Ik3uo+9y9+kSb3Mfe5VAxlYAui8rh/UzfPuW13lJm9zH3u8F4eUqb3Ef4nKmPYtCF7ymH9T3iT7l2PlKm9xH+J3gsfpMm9xH+J3gqO5alb5TD+p7xZ9y9fpMl9wz8TvBY/SfL/p4/wATvBUNxWhcveTw/qZ4s+5fneU+X/Ts/G7wWp8qUv8Ap2fjd4Kgly1c5e8nh/U94s+5f/0py/6Zn43eCsfRPpe+rEhMTWYMIycTfFi5clxq6v8A5Lj6M/XH9HpGo0uKMG0g8eSTfLOfTBaEKWRq1sugxRqGqUMWWMREcKw8aMiRLIlI2JTsjQORqRhsaKhp1LDDdM6alSJ5AkiOmpE0p6FE01HomMcF8lDkzFEYAkVHkjWwcApo6fwU2DDqVLLJYxRKXt3bzmxSWiFhkfTF7YsOg6vihqereWNeGNaHWOZ0Bbfd1JPtc/qpHe0R80rj+SX7M2pIapsBI82IHG3CzB4lcDPKebnsdXHCMFQ2290gdCG+o9rg61r6jLuSrop0tbSvkDm4mPIIANsNjrbq+i16Vx+hCP8A2fWyq7IL8N37hTdK1Fbl1Ayxvhnetm1AnhZK0WDxe3DMi3wW8tNyQvQMXoIOQI7nFWDzC7GPI6s50oUyr1VHfclstHyVykpkHPRBWQzCZQKXLTEbkO+FWeooyl09MVbDJYhqhDLGh3tTmSBCyRJ6AYpfGVGWlMnxIeRiYYAuatC1GOYoHtWmAxWpcpXtWjgtPEa6B5LQcNR1x/R6oBXQPJZ6tR1x/R6m1X22MxeooEjc1u1i3ezNbMYnMFG8caLjaFG1uSmiAQNhIkYAi4IbrFNAm1JSpE50gkrJaWkCb08AXqajyTGGl61z8mUfGJtGBYIhjRxW0UQG9aVIDWOPBpPVYEqSUh6QQ239dSqG0dvT4pSCDGzGN1/Vc4Wy4W370P8A2+QRec89OBZxydGScLsGQw5Z37FFLTtt5tzpSZCQbYSScABN92TVyc+uT4hZbi07XMhVV0Re1sdtW43ekMsDrAN9D9olV2IMhq5nucbsa+JlwCCNM+eW5XYRsL3Br33bhjccAs25xgE31zColeHGWTO5LnHIcHHnkpcMm20Uy6GK+pfM1t7Wbext7RHNCwUriAchcDjnYEH6oyniyLXHLCLZW+1f8lKcmtDdTcX3AZeKddcIFq+Sw9Gul7qanbD5oPwknFitkTluXUNmTediZJpiaHWBva+664cS0N7P+Q+ua6j0C2uyaFkDbh8cbcVxYHO2Wat0+VvhkmfGlyiyuYoHQosw23hR+Z5q5SJGhXNThK6qmVhmgyCXz0qpx5ORUolXqI0I6O6e1NJqUtmgtddDHkJ5RFjo0PJGjpYkO6NURkAAPjUL2I+SJCvjTLPAT2KF4Rr4kNJGtBBlf/Jd6s/XH9HqgOYr95Lm+jP1x/R6n1X2mHi9RSXtUkTVlwF1LEzgmtnkiRjETDFdeijvomNLTJE5pBJE9FTjLJPqWmCHpoRbRNoGDgubly2URiTwxABFRxi+pWrAFmeVsYLjfIbgSc8sgNSo5SHpEO0p/NMxNAJvazjhFrEkk2O4FV2p23USAxtgjLXD1mynFhvmQHNF8ljpD0hhkjfG0SAtbJfzkbmZluEBuLU5lTVtSwR3aQcETtM7ZAZdy5er1Li6iW4cSfLEkri6NrBG/wCwDYB2XnA53qk8EVJUt8+1xDw0CQ3LHDMtaBu+8vT2ZFcD1YOH7PHsR1PA1jWWFi1hJPGzbZ9q5Ka/4WtMT7Oq48Ty5wBfNfM2yaAAc/uqoTOBccOZNzfd6xV4bCCxhdcmwviN73ZfeufOuw3AyyvbnmnYabbR6SaoODAHu5td+6T+YQkT3Oa4sa84SSbAkWO89yJbMC5pvusb8cIyKbdDGj/9I3ujcnXStgtFXp3bziJyuLaDqKtXQXbkdPO50ofZzMNmi5BxNIuL6aqusaLD2tSf9w8US1ga0neA63PPf3BPjPa7QqULVM7zTStka17SbOaHC4sbEX0U3mhZKeij2uo4DiF/Nsva17gAG6ctYNbrpp2rOY1ToFfAh5YExwjrUeAZpidACOppRxSqrpBmrJPEEBUwAqvFkFyiVOohQkkSd1cIS6SILoQmTyQrkjQ74kymiCFkaqE7AAnsCFkYjXtQz2I7MYA5qvnkv9Wfrj+j1SJGhXfyYkAT9cf0ek6v7T/wFi9RTsiiYWBRMajqZi9NhUF0sOlk7ooALXCHoYchknVPEOGi52XL7D4RCKeMDci2sAzso4gAp4zuUEplEVRHPVMjF3uDRe1zlnwS6q25TyERxytc/EMhnbD6Rv8AhWekc2C3Jsru0NAH1KXN2fGQzEA4n1rgG5DTc3tfVczUapRbjRVjw2rZLAGERGwucyePok58dRlyCGiON1QTm1r8LRZtrBo3EZ5lQR05EkgjLmiOwHpne25sHAjSymEToYy/GMJON2Nud3Eb2a8NFynbvktVcEc1LG+Z0WBtgwOObhfETlkbWyWK2INjDjJKA4+asCHXxOw/aHJSU+MSvkLA4vDAAxwJAaDudY6lQ7Qmu2BhY9uGQOfiaQABc69azndQTqiOqZK0EBw9FjrBzbXAaR6zXa25LnwkOKwFybDIb10evqYyySz2m0b943qgxsGMAZAEadidpnw20bNc8MDdRecdmMWfIAEDdcckTQtDSQAADuFgc92QR1PH6VjyHwsg3OsRh1w2Lt/UE/e3wDVBMYa1pBtc3ueGV7LEbgchpc566qY7EElGZT67XtG/QkaoaCEA2DtBnbkOJKxVRjtln6F7Qip6hrpX4GFr2kk5XyIv3FdQodqQTE+aka8i1w03sOY3aLg7gHcbXIAH1yV38llm1M7f2D8r/wCaswZPxI82P8jppcOC19HNSBwWuR3K1EgPJG3rQU8Q4JmbcFFIwJkZAtFdqoAdyU1UQbdWmeIZpTX044K3FkEyiVqRozQUjQm9TBkgZGLoQkmTvgWyNCHnARsrULKFQmCLpFdfJjpP1x/R6p0oCunkyGU/XH9HpOq+0/8AAeP1FVjbcprRQIKmbmmYqmxluK9znZovy7FJnzKKHQg2PKOPRMqdVodJWNzwH/cWs06ygZfKDE3LHCDwDzIe5gXInqIPo7LI4ZUX1irW0XyOEkn9qfE3EdLBoGKwtYXHfvSKXpxO8HzMc7992w4Bln60h0TDarj/AGZjDq50TTzu4E3t1LmazUdFFleDD3NH7PlLXgSGQOAaXYi8gXvk12m9MW1tnDHlYHcW5mw0Jt8VK5/pNy3k6brfzUFXVu8+yMYS0sc51xfQiy5fiObuRbsrgio6rKYm7cT3EXBGVgBmcrZIjb7wYmMH2pIx2B9+3RYioWuJGEsPFhNjfkUG+lxOs2Rr8Dr2JLSHDqOuay75MaGz5iXN3WBP0CFqhiqoW5kNjkcRuzsBcKA1UjHXc13DMXGu4gX71HFVONSZLDD5sNFiLg4rnLVZFNW/g1mvSSECGWwyDBrna7mjIm5G9USON18Q46duV1e+kFUPMS5gf+MZ5ZYrlUj+8Iw6znWOL1dSBcZ2F1Rp923oY6JKef0rnLNpA/3cFHExrDjkcAMwMWQ+KA2jtG1sLJHEaYWnIg5agJcyCaocBU+cDA67bhtgP2he5VccVq3whbyeyL7s2drqGcAg5Ndln/WiSsfwA39psUCYvNjC1pAcc8PogjdcDVMaWA2u7sHC6VtS6BW2Yp/tOP8AVwrV5PqlrKwl1mhzJBdxtmS1wGfUqrTwSSEtY0uOWTeNt/BHS7IqmEPdG5rAMy2ziLtANwNEyEtsk7F5EnFo7k2QHS3WM1sVV/J1KDS2GgkeB1WB/NWcP5LqRdqzmSVOjIPJavPJZLuS8TyRJ0YCSjkgJ2XGibXPBDTC+5NhIXRW6yn5JLOzXJWyrbySOrj5K/DkEziV6VqDfbgmdQwoGoyXQiydiyYK5eTfJs/XH9HKovKuXk6HozdbPo5BqvtsPF6itURzUFfMXusDbG8MFvYabut+E96wJbNJ36DrP9X7FiksZrAZRtt/uf8AyAXy2u1Dao6+kxc2MZYQ4tY4B7XXBDgDuve+/dqhtnROcPOCQRsLniNgAAwtJAud+l8rKbaFVgZI8es1mFvN8hsB8Qt4oWiWCIZiGNzj1kYAf3iuNue1s6ahyNIag4MMuRIsSNCOIsoqilc/zdnizHB9iNbAgC4UkZAeGjQgkjdlp1b158jBIWNxAgBxIGVnXtp1FSrraG17MnZU2dZ/o5ZE5gkncexDUs2OrlIzwMY2/M5qZsptmMQ4i3/SxDBHclrQ1x1I9F2SC9qdoLb2GVKfX7PgP5pRsMHA53tPe75kWyV7GOAGL1rEWvnpcFQbGsyJjHgtcBmHZZ3J10K2/p/0Ztdm9ZOY4JXtyIxEG2hHojXqU0bHOa3HhecIviFs7cQoNuNHmA323xt73gn801a3Oy1zqKAcSs7bgwxF7MTTiDSCbj1v5Kqz1DibXJ7d/AWV16VC1MM7XeL9pKpfq3Oh3csvqrMPpsWROYd+pA057lpGwGxNz26nlyRABdgt7P8AycFNA0AaXNj2ckxyroalZG4AnIZYteWeQUNVtaNgOtw5rSAPVuRa/ittqVPm4nOaLkWNu3RWbbOxmupgxga18vmg51r2LW5E9Vl5NRpy6GSt9CzbCp2RsaxthYAnS9znc703klaMri53cVRdn7EmeWyySYX/AKyKXBdokaLYLcLWBVcmr5w+N2MudHk2+duTkuEeqTFyVuwvpC+ogrC2lLg5xxWDy0ZguJtplhcvbO8pVZE28z8gQCZGh2ZvwsbZJTV1Bme57pC9+Yu3IDCLZHgMwo6ugEsRY8cL8Thtp3ldHHlcEoyESxKXJ0jY/lPjkAxBjj+w7/ic1YabpnTPGZLMwMxv4ZLjdDQsiYPNtaDlnYXJ+uXFNWwFueIk577A5cFvmaYHlk0dvab5rWQ8kH0frBNTRv34QDbc5uR+iPddWKRFJewvqGX1CUVkXJWCVqXVEZ5KrHkoXJFVq4+SU1EatFXTJLWQLpYstiJxK5M1XPybj0ZvvM+hVWqYVbPJ3GQ2b7zPoUzUu8TBx+opDtc9GjEe2/5BbbEjuzzh1kJeeq5A+FlJU7N841zQ/AXCxIF79hKlfC+JliLtAADh3AEbl8PqG2j6TTbVwQytxSQR63e+V3Uy2H5nN7kbswh75pL6uwDqYLZdt0timtJPJuiY2IHmBid8XN7kbsRhbCwHW1z1uNz9VNl4jX9FkFbHFIy7nHmG9w8Sh9lgF80mt5LDqYMNh23W7H4Ii4nQOd9T4KHYbLQMvqQXHrcSfzSHxFmpcjOAem47gAO03PgsbRlA82A3E57sORtlYknTl8VBR3IJO9xPxsPooah2Kpjb7DHu7XZBCu77Hmg6OPPJxB9l2XdfLuUrSRfEPzQ87MVm8XN+t/yRwzPHrWcNGO0Az7ObJh9JwDXBwAdkD237kZDjZwcO4+BQEFQHDEQWZnPUGxIvcaaXz4otxda9w4cRw69O+y84P2BtCzpVK0wssftC44WaTmFRKupwus1rpHm2TGl1u7JdGqHRuPpNDiNxbc/RDVNYxnst5b+xrbn4KjDlaVbWwXBdyiwQ1z22ZSFuvpPe1uRJOmoOajd0NrZf/LUMjbua27gBwGitk22B9kF3yj8yfgl79qSuGWQ5eiD26qmObJ7JL/0Dw4vrYq/wNBFZ0tQ97hYgEhouDwzJCuO2am9PjjOYa4g9WQOaqNU4kAk2ubZantKtG1GtFNYOFhEBe+865oMspva5u+TygldIb9FY/wD8kVySSCTc5m54qi7QjOKVgys54PeV0Lo/Haniz0Y0/mqVtuO1TMP2ie8LMTW5g0UPowHYXA5hsh144bFXCrFnEAagHrxNHck1PHBBG+MzsfI+XzlhcFmRBBTzaUgaI3FzQ10bTe+trtt8Aqs8rnaF441EiZJ6NuIP0v8AmiIDiAcdBbtPUgIg4Xw2PwytcWO8ZfBFUrrDCcrEjlruO9KaoM02j0xq9nYDTOaY3E4mPbcF/EHUXATfZHlwa6zammcOcLsXAeo4A7+arnSKh85BI0atGIcbjMfWyoWwtoNp6iKZ8YlEbg/AThDrG4BOds11NNLdjOfnglKz68b6QB4gHPmN/NQTxqh7I8r2z5recc+ncbXD2lzQbe2wEW11srfR7QhnbjhmZI3I3Y69usDRNtxJ6IqliT1UXUnkzOaVVsWqqxZRc4lcqYlZ/J+z0ZvvN+hVfqGHirJ0CZ6Mv3m/QqzJO4CYL6ip04CNbnlqOCWU8gO9HwOzXxs5H0ix0A1/R+7CyBzWhzsRDrnU3dY65lZnY5gs4WJFm2zB3ZH8k1bIppIw5uEnWxy5aJMueoyM2hHtx/6jANXFrB1G3h8UeDYW3NHwH/SA2hs2oMkdmh7GuxEghpPD0TvREsoItvJDbWtbPP4fRLnGopFEJJthlOch1BDbOdimmduBawdQH80UHDM8M+5C7DjwsvvcS49qX+LMa5GYbdze0/QD6oh7sLHH2QT3BQ0/rE8AB9SfyUG35cNPJbUgAdbiAsh1SFyN6Fn6tn3W/QfzWJIrlp0OIZjI21Iv2KaFlmgcAB3BaSu9JgvxPwt+ZQfkwvYRdMDZ7LcHd9xbJV+KEuF3XJI00sOxP+lRJfHYfZdroPSSakcMNu863OgAV+OX0IXVmIg1oIAzusU8eWemYHfwXnyAE8dwGZOagmqw1pB9Yk25JiVmXRBWlpuNcxyyvfJLaqjYW2IuOBGIdnBSniTmooml7rbtb8uKoiqXUnf1Fq6F7Ql860PkdgcMAadLhuRHDSym6VQuFS7CLlwZYaXcRbXsQFO4RmNxywvYQOV7XPWmvTK3ng4Zfqw6+64cSpm/5LQxKkc2qp3te4OZhGI3Nswd4PijKGuAYYpW+chcblpOYNsnxncfqun7c6PRVcYe2zJS0EO3PFvVd4rlW1tny0shaWEfsnfn6zCrMWaOVV0YiUXFh7IHU9nNd5yB2hGn3T7LuITZtW17btNxbu5daQbKq3i5FnMdk9jh6LuvnzGaMqdmMcxxhc8NOov6UX8Q5rJxjdM9GVdAj+1tuQCdbHUty48FT9q7AlDi5lnNcbjCRlc8OCtvk/6Jxue6WebJhP6tri0u34nkbk827LTY8EIxutmfVDRn9rK+7it8Xwp1Dkxx3x+o5RWbNfE8MdhJNrFpuDfLVfRnQLo2yho2MFi94Ekjhnd5A0O9oyHeub9CuiTKivc6oHnYmxl+FxNi/GA0c2jM2XZWBjGhjGhrW5BoFgBuAG5UZc6pUTbK4MTtvkl1RGDvRskiHnt3Jcc9AShYkqmDPNP+gYGGX7zfoUkqwE+6CD0ZfvN+hV8M+5UTvHTOeQPzTGCS6Rxyo6GSy+emfUuKHDHImJ6VsmRLZjuS2LcBtC4rFbR+cDc7OaSQdc7WzQkUyMiqEDF7WuUINs1Pm4niQFrrWz0Nza4OiL2d6jNLYRmOpPS4G2IA8iAVBUUDXHEz0Dy0PWPBDJJqkGsnPILTPvc8z8MvyQe3pbiNh+1I3tDc0XSiwA679d0ur/SqIh7Ie74WCGHqDaGwm5ZKON/6w8mj4lascVJSi5eedu4fzKVHnk1qiudLnHzjADq0/vJNT5C3DI/1xT7pI28zfuW+KStsAQOKvh6EJI3SW7fFK583udxPXdT1Ul8uvtQbjbTX81TjjQicrInuucIF+I/JOqOnDGi+v5oTZeFrruyNrjq4ncoq3pCwHDEx0ruDGk/FbLdL6YoyNRVsa1EgDSeAB5X60ZtSoEscROrQ9h6siPgq2NibTqsrCCM7iQDbszKsdH0SnbFgNS1zr3uWXtlb2rlLnCEKuSsJOUr44LL0UqscDf2Dh/MJjtOkjlYWSNDmnvB4jmkGxaKSjY7HI2QZE5YMhv1IWlT0zaCMMRc0g2JIaewKXa3JuAXsVPb/AEefA7G3/a8aOHsv5pVBVuLt7JG520sf2Tv612KF8c8QOEOa9t7HmM+1c+6WdFXM9OO5ZqLetH18Qq8WdP6Z9RU4e6FM8DageiMMoBLmDSTi5l9Hfs8yoYquzmh4thy5dvAoGOaxwu9FwzB0xW3g8eSPfOJhhk9F+gk3P5SDcf2lS0Ls2qtv/wBnBkilwTA+jaxuN7SN4KvPQDp7JXHzclMQ4DOVg/V5cb+qVySq2R5uQPwB4a4F0RJ9IA5i43Gy7Z0I6RUlRCG07Wxlg9KG1i024faHNFkUY4vpV/PYS7cueCzPcOCgltopi8cFBLKOC56mN2C+saLZhOeg9sMv3m/QpLU1HJPOhb/RlsPtD91WafJcqFZcdRs47BMmEUhSiJyOinU84ncXQaxylFRzJZFMiWSpMkHtGDagoqKcpVHIp45bFLYDxjyOoJsiBUFJo57IqOpQMW8YwniEgvo7cRr/AD7Unj2XP/aDLeNzcGH7QcbHXgEyjmRMc3NeXHsBta6Cjzp00O8HIjsU9FIcF95JPeSia8sdZrvWN8Nr3HO+4aIGjlsAx2RAHbzvvS3ClaDUt3UQ9Jag+ey1wC54ZuVdklIJGpJ+HBOuk1R+vPDC380gkNyXA6roYUtqEZPg0c7itqWkxHPT49SguXGw/wCynNOMIA1dv4Dj2pk3QEY2HbGfgqY+DvR7NO5WBkYM8kcQMZa1rrjNri++RbuOSpTq5scrHFwvfLPgb/krvsWcOqKl4N7+aA7I7/mUiacVb7BbrfBL/bnsOGRtja+IZgjS4SHanSk4vNwnO2brc7ZKxbTcSyUH3Z+Icubg4ZGHdYj+ghwwT5ZspPoHundICZHl+WQO6++yBid+raLfaz77fmp2SWPIXue3+ar1ftrCXQxtL5C6wtmLk5AAankqseNy4SFTmork6B0I2hgDoCfVJc3q0I+itckpP9fmqD0W6KbSbK2aV0cbT6RabucLjQgaZc1cpnSs9dpA4tzb/LtU2fHUuHYUJqSK10k6LNfd8QFzm5h0N9S3nyVKkDortsSwcfXZyP7K60Zb6JTtvYjZ7ub6Mm42yd94LcOoaW2XQ2eK+UUSGouAx4xstkRrHfeDw/ZOvJDVWxyCJI3lrwcTJW5XI0ufsnl9VPUUToHEYTYE4mHUHe5h39SIpaq+bc2nItO/rH2SFaptcx6CXBPiRb+iXT8S2p6sCOcZBxyZLawBB3OPBWuoqOS47X0LZG31HtfaYeB8eSO2H0smp7RVJL49Gyalo3B3EJWTBGX1Q69j0U4On0OgVE2SsnQZ/oS/fH7v81SHVocAWkEHQjMHerl5PX3il++P3QvaNNZeezD1Mf4r/o4qHqaN/NLsaljemyiWJjhsiJbNkkrZVM2YpHhjoyHsbuaJD0jiqLBFRzXSZQDTVDdrlOyXJKxJkt2yJW0wcxzc0QyfJImPKlEpQ7THH4H5lBFjYg5EHMIKbZgLgWkAbxmbZ7r35oJkx4qdsy8rQuWP4F/SPYMjiXxuxiwGH7Vhe1j9pVumo8WMvcWBlr5encmwACvIqdAhaqijl9YcLkGxNtxtqE7HmcVTFSw27RUKd+HIAvfoGsaXPtuyGh5nJN6TotXT5Ow0se+5xy26hkO0qy0EbIxZjWt+7lfmTvTWGp4onqK5S/2A8UnwLdj9AKKCzvN+efqXzWeb8Q3QKwOoGAksAYTa5aAL24jeg5KvhmvCsPH4pbzSl6mLWKnwB1jnNMrXi12jDbR2TtO9cy2k55wthY6SS+TWAu1G+2i6pU1IdkQCOBzQ9O5sYtG1rBwaAPoix5VF3QThJqjnVF5PNoT51ErYWOzw3xH8AyHert0Y6FUtGQ9rTJKPtyWJaf2Ro1MnVjtxWpqzxRz1c5Kui+AFpubGvnitPPHRLDUHitfPnip9w3wQueka7O2F3tNyJ6xoUNLHI3X0gN7cj2jetZKhy0fVEb158hrG0CV1M2Ztn520O9p/LqKpG2tkvjdfTcHt0dyerrUEOzOvEGx70vqQ4gh1nttmDkezinYsjiwpYbRTIZzfL0XDd+Y4gqSZ7bG9gbZt3Hq4dSl2tRBguDlfI/ab1oTZmzHzOxSghg45F53ZHcrU41uJ3CV7SbovHO15LMoCb+loc/sBdo8m5Pmpf/YP3QubDIWGQGgG4cl0fyZO/Uy/+z/g1bgnvzX8GarHswNfJzA9Aa/3Q/8AozxWzegVf7of/Rn8SyvKhwRP5mZIOg9dviH42fxKQdCa33Q/GzxXl5A4INamZv8A4KrfdD8bP4lNF0OrR/lD8bP4lheQeHE95rIkEt6KVnux+Nn8Slj6L1fux+NnivLyU8MQvOZPgkb0Yqvdj8TPFbf4bqvd/M3xXl5A8MQvOZPg2/w5U+7+Zvist6PVXsfM3xXl5C8MT3nMnwZ/uCp938zfFZbsOpH2Pmb4ry8s8CJvnMnwSM2NU+wPxN8VONl1HsfM3xXl5C8MT3m5/Bq7ZlR7HzN8Vg7In9n5m+K8vLPBib5mXZGp2VUex8zfFY/umo9gfib4ry8heKJq1MuyPDZU+9nzN8Vg7In9n5h4rK8veFE3zM/gz/dU3sfMPFbjZk3s/MPFYXl7w0eWpn8HpNmTez8w8VC7Zs1/V+ZvivLy94aCWokyCXZk3s/M3xQsmzJvZ+ZvivLy9sQ2OaTIHbLm9n4t8VE7ZU3s/MPFZXkVcBbmRDZc3s/M3xXRvJpTPZDKHixMl9QfsN4Ly8qtJ91f0Sa5/wAL/tH/2Q==">
            <a:extLst>
              <a:ext uri="{FF2B5EF4-FFF2-40B4-BE49-F238E27FC236}">
                <a16:creationId xmlns:a16="http://schemas.microsoft.com/office/drawing/2014/main" id="{6F651DD5-F7FB-F340-9570-0A659C803D91}"/>
              </a:ext>
            </a:extLst>
          </p:cNvPr>
          <p:cNvSpPr>
            <a:spLocks noChangeAspect="1" noChangeArrowheads="1"/>
          </p:cNvSpPr>
          <p:nvPr/>
        </p:nvSpPr>
        <p:spPr bwMode="auto">
          <a:xfrm>
            <a:off x="211138" y="-1371600"/>
            <a:ext cx="3619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Tree>
    <p:extLst>
      <p:ext uri="{BB962C8B-B14F-4D97-AF65-F5344CB8AC3E}">
        <p14:creationId xmlns:p14="http://schemas.microsoft.com/office/powerpoint/2010/main" val="1047021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7" name="Rectangle 20506">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505" name="Freeform: Shape 20504">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6" y="-2"/>
            <a:ext cx="4566524"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484" name="AutoShape 5" descr="data:image/jpeg;base64,/9j/4AAQSkZJRgABAQAAAQABAAD/2wCEAAkGBxMTEhUTEhMVFRUXGBUVFxcVGBgVGBUVFxUXGBcVFRUYHSggGBolHRUVITEhJSkrLi4uFx8zODMsNygtLisBCgoKDg0OGxAQGy0lHyUtKy0tLS0rLS0rLS0tLS0tLS0tLS0tLS0tLS0tLS0tLS0tLS0tLS0tLSstLS0tLS0tLf/AABEIAMcA/QMBIgACEQEDEQH/xAAcAAACAgMBAQAAAAAAAAAAAAAEBQMGAQIHAAj/xABFEAABAwIDBAUJBAcIAwEAAAABAAIDBBESITEFQVFhBnGBkdEHEyIyUlOhorFCcpLBFyNistLh8BQVFkNUgsLxM3OTJP/EABoBAAMBAQEBAAAAAAAAAAAAAAIDBAEFAAb/xAAsEQACAgEDAgUEAgMBAAAAAAAAAQIRAwQSITFRExQyQWEiM0JSI3GBkcGh/9oADAMBAAIRAxEAPwBjJ5TqsH1Ie538SwPKfV+xD3O/iVIlC0AX0HlcX6og8SfcvbfKdV+xD3O/iW36Tqv2Ie538SoZK2CzyuL9Ue8SfcvY8plV7EXc7xW/6S6r3cXc7xVFspGsW+Vxfqj3iT7l4HlKqfdxdzvFbt8pFT7uLud4qkhiIiiQvTYV+KN3z7lzZ5RKn3cfc7xW48oFT7uL5vFVWKnRcVEUEsOH9UapzfuWRnTupP8Alx/N4ohvTOoP+XH83ikVNQlMY6HTekTjhXsGnPuM29Laj3bPm8Vv/iqo9iP4+KEZSWBJ4JUZHyH9WcLNx3nnyUebNgxL6kOx45z6Mf8A+K6j3bPivHpbP7DPm8VVayOeL02PxgZlj7EEcjqCm2x6hlREJGaHIj2SNQVmDUafL6UeniyQ6sNl6azj/LZ83ioT07n91H8fFR1VCOCXTUXJWxhhfsJbmvcZO6fz+6Z83itD5Q5vdR97khmprbkHLCqFp8L9hbnPuWn9Ik3uo+9y9+kSb3Mfe5VAxlYAui8rh/UzfPuW13lJm9zH3u8F4eUqb3Ef4nKmPYtCF7ymH9T3iT7l2PlKm9xH+J3gsfpMm9xH+J3gqO5alb5TD+p7xZ9y9fpMl9wz8TvBY/SfL/p4/wATvBUNxWhcveTw/qZ4s+5fneU+X/Ts/G7wWp8qUv8Ap2fjd4Kgly1c5e8nh/U94s+5f/0py/6Zn43eCsfRPpe+rEhMTWYMIycTfFi5clxq6v8A5Lj6M/XH9HpGo0uKMG0g8eSTfLOfTBaEKWRq1sugxRqGqUMWWMREcKw8aMiRLIlI2JTsjQORqRhsaKhp1LDDdM6alSJ5AkiOmpE0p6FE01HomMcF8lDkzFEYAkVHkjWwcApo6fwU2DDqVLLJYxRKXt3bzmxSWiFhkfTF7YsOg6vihqereWNeGNaHWOZ0Bbfd1JPtc/qpHe0R80rj+SX7M2pIapsBI82IHG3CzB4lcDPKebnsdXHCMFQ2290gdCG+o9rg61r6jLuSrop0tbSvkDm4mPIIANsNjrbq+i16Vx+hCP8A2fWyq7IL8N37hTdK1Fbl1Ayxvhnetm1AnhZK0WDxe3DMi3wW8tNyQvQMXoIOQI7nFWDzC7GPI6s50oUyr1VHfclstHyVykpkHPRBWQzCZQKXLTEbkO+FWeooyl09MVbDJYhqhDLGh3tTmSBCyRJ6AYpfGVGWlMnxIeRiYYAuatC1GOYoHtWmAxWpcpXtWjgtPEa6B5LQcNR1x/R6oBXQPJZ6tR1x/R6m1X22MxeooEjc1u1i3ezNbMYnMFG8caLjaFG1uSmiAQNhIkYAi4IbrFNAm1JSpE50gkrJaWkCb08AXqajyTGGl61z8mUfGJtGBYIhjRxW0UQG9aVIDWOPBpPVYEqSUh6QQ239dSqG0dvT4pSCDGzGN1/Vc4Wy4W370P8A2+QRec89OBZxydGScLsGQw5Z37FFLTtt5tzpSZCQbYSScABN92TVyc+uT4hZbi07XMhVV0Re1sdtW43ekMsDrAN9D9olV2IMhq5nucbsa+JlwCCNM+eW5XYRsL3Br33bhjccAs25xgE31zColeHGWTO5LnHIcHHnkpcMm20Uy6GK+pfM1t7Wbext7RHNCwUriAchcDjnYEH6oyniyLXHLCLZW+1f8lKcmtDdTcX3AZeKddcIFq+Sw9Gul7qanbD5oPwknFitkTluXUNmTediZJpiaHWBva+664cS0N7P+Q+ua6j0C2uyaFkDbh8cbcVxYHO2Wat0+VvhkmfGlyiyuYoHQosw23hR+Z5q5SJGhXNThK6qmVhmgyCXz0qpx5ORUolXqI0I6O6e1NJqUtmgtddDHkJ5RFjo0PJGjpYkO6NURkAAPjUL2I+SJCvjTLPAT2KF4Rr4kNJGtBBlf/Jd6s/XH9HqgOYr95Lm+jP1x/R6n1X2mHi9RSXtUkTVlwF1LEzgmtnkiRjETDFdeijvomNLTJE5pBJE9FTjLJPqWmCHpoRbRNoGDgubly2URiTwxABFRxi+pWrAFmeVsYLjfIbgSc8sgNSo5SHpEO0p/NMxNAJvazjhFrEkk2O4FV2p23USAxtgjLXD1mynFhvmQHNF8ljpD0hhkjfG0SAtbJfzkbmZluEBuLU5lTVtSwR3aQcETtM7ZAZdy5er1Li6iW4cSfLEkri6NrBG/wCwDYB2XnA53qk8EVJUt8+1xDw0CQ3LHDMtaBu+8vT2ZFcD1YOH7PHsR1PA1jWWFi1hJPGzbZ9q5Ka/4WtMT7Oq48Ty5wBfNfM2yaAAc/uqoTOBccOZNzfd6xV4bCCxhdcmwviN73ZfeufOuw3AyyvbnmnYabbR6SaoODAHu5td+6T+YQkT3Oa4sa84SSbAkWO89yJbMC5pvusb8cIyKbdDGj/9I3ujcnXStgtFXp3bziJyuLaDqKtXQXbkdPO50ofZzMNmi5BxNIuL6aqusaLD2tSf9w8US1ga0neA63PPf3BPjPa7QqULVM7zTStka17SbOaHC4sbEX0U3mhZKeij2uo4DiF/Nsva17gAG6ctYNbrpp2rOY1ToFfAh5YExwjrUeAZpidACOppRxSqrpBmrJPEEBUwAqvFkFyiVOohQkkSd1cIS6SILoQmTyQrkjQ74kymiCFkaqE7AAnsCFkYjXtQz2I7MYA5qvnkv9Wfrj+j1SJGhXfyYkAT9cf0ek6v7T/wFi9RTsiiYWBRMajqZi9NhUF0sOlk7ooALXCHoYchknVPEOGi52XL7D4RCKeMDci2sAzso4gAp4zuUEplEVRHPVMjF3uDRe1zlnwS6q25TyERxytc/EMhnbD6Rv8AhWekc2C3Jsru0NAH1KXN2fGQzEA4n1rgG5DTc3tfVczUapRbjRVjw2rZLAGERGwucyePok58dRlyCGiON1QTm1r8LRZtrBo3EZ5lQR05EkgjLmiOwHpne25sHAjSymEToYy/GMJON2Nud3Eb2a8NFynbvktVcEc1LG+Z0WBtgwOObhfETlkbWyWK2INjDjJKA4+asCHXxOw/aHJSU+MSvkLA4vDAAxwJAaDudY6lQ7Qmu2BhY9uGQOfiaQABc69azndQTqiOqZK0EBw9FjrBzbXAaR6zXa25LnwkOKwFybDIb10evqYyySz2m0b943qgxsGMAZAEadidpnw20bNc8MDdRecdmMWfIAEDdcckTQtDSQAADuFgc92QR1PH6VjyHwsg3OsRh1w2Lt/UE/e3wDVBMYa1pBtc3ueGV7LEbgchpc566qY7EElGZT67XtG/QkaoaCEA2DtBnbkOJKxVRjtln6F7Qip6hrpX4GFr2kk5XyIv3FdQodqQTE+aka8i1w03sOY3aLg7gHcbXIAH1yV38llm1M7f2D8r/wCaswZPxI82P8jppcOC19HNSBwWuR3K1EgPJG3rQU8Q4JmbcFFIwJkZAtFdqoAdyU1UQbdWmeIZpTX044K3FkEyiVqRozQUjQm9TBkgZGLoQkmTvgWyNCHnARsrULKFQmCLpFdfJjpP1x/R6p0oCunkyGU/XH9HpOq+0/8AAeP1FVjbcprRQIKmbmmYqmxluK9znZovy7FJnzKKHQg2PKOPRMqdVodJWNzwH/cWs06ygZfKDE3LHCDwDzIe5gXInqIPo7LI4ZUX1irW0XyOEkn9qfE3EdLBoGKwtYXHfvSKXpxO8HzMc7992w4Bln60h0TDarj/AGZjDq50TTzu4E3t1LmazUdFFleDD3NH7PlLXgSGQOAaXYi8gXvk12m9MW1tnDHlYHcW5mw0Jt8VK5/pNy3k6brfzUFXVu8+yMYS0sc51xfQiy5fiObuRbsrgio6rKYm7cT3EXBGVgBmcrZIjb7wYmMH2pIx2B9+3RYioWuJGEsPFhNjfkUG+lxOs2Rr8Dr2JLSHDqOuay75MaGz5iXN3WBP0CFqhiqoW5kNjkcRuzsBcKA1UjHXc13DMXGu4gX71HFVONSZLDD5sNFiLg4rnLVZFNW/g1mvSSECGWwyDBrna7mjIm5G9USON18Q46duV1e+kFUPMS5gf+MZ5ZYrlUj+8Iw6znWOL1dSBcZ2F1Rp923oY6JKef0rnLNpA/3cFHExrDjkcAMwMWQ+KA2jtG1sLJHEaYWnIg5agJcyCaocBU+cDA67bhtgP2he5VccVq3whbyeyL7s2drqGcAg5Ndln/WiSsfwA39psUCYvNjC1pAcc8PogjdcDVMaWA2u7sHC6VtS6BW2Yp/tOP8AVwrV5PqlrKwl1mhzJBdxtmS1wGfUqrTwSSEtY0uOWTeNt/BHS7IqmEPdG5rAMy2ziLtANwNEyEtsk7F5EnFo7k2QHS3WM1sVV/J1KDS2GgkeB1WB/NWcP5LqRdqzmSVOjIPJavPJZLuS8TyRJ0YCSjkgJ2XGibXPBDTC+5NhIXRW6yn5JLOzXJWyrbySOrj5K/DkEziV6VqDfbgmdQwoGoyXQiydiyYK5eTfJs/XH9HKovKuXk6HozdbPo5BqvtsPF6itURzUFfMXusDbG8MFvYabut+E96wJbNJ36DrP9X7FiksZrAZRtt/uf8AyAXy2u1Dao6+kxc2MZYQ4tY4B7XXBDgDuve+/dqhtnROcPOCQRsLniNgAAwtJAud+l8rKbaFVgZI8es1mFvN8hsB8Qt4oWiWCIZiGNzj1kYAf3iuNue1s6ahyNIag4MMuRIsSNCOIsoqilc/zdnizHB9iNbAgC4UkZAeGjQgkjdlp1b158jBIWNxAgBxIGVnXtp1FSrraG17MnZU2dZ/o5ZE5gkncexDUs2OrlIzwMY2/M5qZsptmMQ4i3/SxDBHclrQ1x1I9F2SC9qdoLb2GVKfX7PgP5pRsMHA53tPe75kWyV7GOAGL1rEWvnpcFQbGsyJjHgtcBmHZZ3J10K2/p/0Ztdm9ZOY4JXtyIxEG2hHojXqU0bHOa3HhecIviFs7cQoNuNHmA323xt73gn801a3Oy1zqKAcSs7bgwxF7MTTiDSCbj1v5Kqz1DibXJ7d/AWV16VC1MM7XeL9pKpfq3Oh3csvqrMPpsWROYd+pA057lpGwGxNz26nlyRABdgt7P8AycFNA0AaXNj2ckxyroalZG4AnIZYteWeQUNVtaNgOtw5rSAPVuRa/ittqVPm4nOaLkWNu3RWbbOxmupgxga18vmg51r2LW5E9Vl5NRpy6GSt9CzbCp2RsaxthYAnS9znc703klaMri53cVRdn7EmeWyySYX/AKyKXBdokaLYLcLWBVcmr5w+N2MudHk2+duTkuEeqTFyVuwvpC+ogrC2lLg5xxWDy0ZguJtplhcvbO8pVZE28z8gQCZGh2ZvwsbZJTV1Bme57pC9+Yu3IDCLZHgMwo6ugEsRY8cL8Thtp3ldHHlcEoyESxKXJ0jY/lPjkAxBjj+w7/ic1YabpnTPGZLMwMxv4ZLjdDQsiYPNtaDlnYXJ+uXFNWwFueIk577A5cFvmaYHlk0dvab5rWQ8kH0frBNTRv34QDbc5uR+iPddWKRFJewvqGX1CUVkXJWCVqXVEZ5KrHkoXJFVq4+SU1EatFXTJLWQLpYstiJxK5M1XPybj0ZvvM+hVWqYVbPJ3GQ2b7zPoUzUu8TBx+opDtc9GjEe2/5BbbEjuzzh1kJeeq5A+FlJU7N841zQ/AXCxIF79hKlfC+JliLtAADh3AEbl8PqG2j6TTbVwQytxSQR63e+V3Uy2H5nN7kbswh75pL6uwDqYLZdt0timtJPJuiY2IHmBid8XN7kbsRhbCwHW1z1uNz9VNl4jX9FkFbHFIy7nHmG9w8Sh9lgF80mt5LDqYMNh23W7H4Ii4nQOd9T4KHYbLQMvqQXHrcSfzSHxFmpcjOAem47gAO03PgsbRlA82A3E57sORtlYknTl8VBR3IJO9xPxsPooah2Kpjb7DHu7XZBCu77Hmg6OPPJxB9l2XdfLuUrSRfEPzQ87MVm8XN+t/yRwzPHrWcNGO0Az7ObJh9JwDXBwAdkD237kZDjZwcO4+BQEFQHDEQWZnPUGxIvcaaXz4otxda9w4cRw69O+y84P2BtCzpVK0wssftC44WaTmFRKupwus1rpHm2TGl1u7JdGqHRuPpNDiNxbc/RDVNYxnst5b+xrbn4KjDlaVbWwXBdyiwQ1z22ZSFuvpPe1uRJOmoOajd0NrZf/LUMjbua27gBwGitk22B9kF3yj8yfgl79qSuGWQ5eiD26qmObJ7JL/0Dw4vrYq/wNBFZ0tQ97hYgEhouDwzJCuO2am9PjjOYa4g9WQOaqNU4kAk2ubZantKtG1GtFNYOFhEBe+865oMspva5u+TygldIb9FY/wD8kVySSCTc5m54qi7QjOKVgys54PeV0Lo/Haniz0Y0/mqVtuO1TMP2ie8LMTW5g0UPowHYXA5hsh144bFXCrFnEAagHrxNHck1PHBBG+MzsfI+XzlhcFmRBBTzaUgaI3FzQ10bTe+trtt8Aqs8rnaF441EiZJ6NuIP0v8AmiIDiAcdBbtPUgIg4Xw2PwytcWO8ZfBFUrrDCcrEjlruO9KaoM02j0xq9nYDTOaY3E4mPbcF/EHUXATfZHlwa6zammcOcLsXAeo4A7+arnSKh85BI0atGIcbjMfWyoWwtoNp6iKZ8YlEbg/AThDrG4BOds11NNLdjOfnglKz68b6QB4gHPmN/NQTxqh7I8r2z5recc+ncbXD2lzQbe2wEW11srfR7QhnbjhmZI3I3Y69usDRNtxJ6IqliT1UXUnkzOaVVsWqqxZRc4lcqYlZ/J+z0ZvvN+hVfqGHirJ0CZ6Mv3m/QqzJO4CYL6ip04CNbnlqOCWU8gO9HwOzXxs5H0ix0A1/R+7CyBzWhzsRDrnU3dY65lZnY5gs4WJFm2zB3ZH8k1bIppIw5uEnWxy5aJMueoyM2hHtx/6jANXFrB1G3h8UeDYW3NHwH/SA2hs2oMkdmh7GuxEghpPD0TvREsoItvJDbWtbPP4fRLnGopFEJJthlOch1BDbOdimmduBawdQH80UHDM8M+5C7DjwsvvcS49qX+LMa5GYbdze0/QD6oh7sLHH2QT3BQ0/rE8AB9SfyUG35cNPJbUgAdbiAsh1SFyN6Fn6tn3W/QfzWJIrlp0OIZjI21Iv2KaFlmgcAB3BaSu9JgvxPwt+ZQfkwvYRdMDZ7LcHd9xbJV+KEuF3XJI00sOxP+lRJfHYfZdroPSSakcMNu863OgAV+OX0IXVmIg1oIAzusU8eWemYHfwXnyAE8dwGZOagmqw1pB9Yk25JiVmXRBWlpuNcxyyvfJLaqjYW2IuOBGIdnBSniTmooml7rbtb8uKoiqXUnf1Fq6F7Ql860PkdgcMAadLhuRHDSym6VQuFS7CLlwZYaXcRbXsQFO4RmNxywvYQOV7XPWmvTK3ng4Zfqw6+64cSpm/5LQxKkc2qp3te4OZhGI3Nswd4PijKGuAYYpW+chcblpOYNsnxncfqun7c6PRVcYe2zJS0EO3PFvVd4rlW1tny0shaWEfsnfn6zCrMWaOVV0YiUXFh7IHU9nNd5yB2hGn3T7LuITZtW17btNxbu5daQbKq3i5FnMdk9jh6LuvnzGaMqdmMcxxhc8NOov6UX8Q5rJxjdM9GVdAj+1tuQCdbHUty48FT9q7AlDi5lnNcbjCRlc8OCtvk/6Jxue6WebJhP6tri0u34nkbk827LTY8EIxutmfVDRn9rK+7it8Xwp1Dkxx3x+o5RWbNfE8MdhJNrFpuDfLVfRnQLo2yho2MFi94Ekjhnd5A0O9oyHeub9CuiTKivc6oHnYmxl+FxNi/GA0c2jM2XZWBjGhjGhrW5BoFgBuAG5UZc6pUTbK4MTtvkl1RGDvRskiHnt3Jcc9AShYkqmDPNP+gYGGX7zfoUkqwE+6CD0ZfvN+hV8M+5UTvHTOeQPzTGCS6Rxyo6GSy+emfUuKHDHImJ6VsmRLZjuS2LcBtC4rFbR+cDc7OaSQdc7WzQkUyMiqEDF7WuUINs1Pm4niQFrrWz0Nza4OiL2d6jNLYRmOpPS4G2IA8iAVBUUDXHEz0Dy0PWPBDJJqkGsnPILTPvc8z8MvyQe3pbiNh+1I3tDc0XSiwA679d0ur/SqIh7Ie74WCGHqDaGwm5ZKON/6w8mj4lascVJSi5eedu4fzKVHnk1qiudLnHzjADq0/vJNT5C3DI/1xT7pI28zfuW+KStsAQOKvh6EJI3SW7fFK583udxPXdT1Ul8uvtQbjbTX81TjjQicrInuucIF+I/JOqOnDGi+v5oTZeFrruyNrjq4ncoq3pCwHDEx0ruDGk/FbLdL6YoyNRVsa1EgDSeAB5X60ZtSoEscROrQ9h6siPgq2NibTqsrCCM7iQDbszKsdH0SnbFgNS1zr3uWXtlb2rlLnCEKuSsJOUr44LL0UqscDf2Dh/MJjtOkjlYWSNDmnvB4jmkGxaKSjY7HI2QZE5YMhv1IWlT0zaCMMRc0g2JIaewKXa3JuAXsVPb/AEefA7G3/a8aOHsv5pVBVuLt7JG520sf2Tv612KF8c8QOEOa9t7HmM+1c+6WdFXM9OO5ZqLetH18Qq8WdP6Z9RU4e6FM8DageiMMoBLmDSTi5l9Hfs8yoYquzmh4thy5dvAoGOaxwu9FwzB0xW3g8eSPfOJhhk9F+gk3P5SDcf2lS0Ls2qtv/wBnBkilwTA+jaxuN7SN4KvPQDp7JXHzclMQ4DOVg/V5cb+qVySq2R5uQPwB4a4F0RJ9IA5i43Gy7Z0I6RUlRCG07Wxlg9KG1i024faHNFkUY4vpV/PYS7cueCzPcOCgltopi8cFBLKOC56mN2C+saLZhOeg9sMv3m/QpLU1HJPOhb/RlsPtD91WafJcqFZcdRs47BMmEUhSiJyOinU84ncXQaxylFRzJZFMiWSpMkHtGDagoqKcpVHIp45bFLYDxjyOoJsiBUFJo57IqOpQMW8YwniEgvo7cRr/AD7Unj2XP/aDLeNzcGH7QcbHXgEyjmRMc3NeXHsBta6Cjzp00O8HIjsU9FIcF95JPeSia8sdZrvWN8Nr3HO+4aIGjlsAx2RAHbzvvS3ClaDUt3UQ9Jag+ey1wC54ZuVdklIJGpJ+HBOuk1R+vPDC380gkNyXA6roYUtqEZPg0c7itqWkxHPT49SguXGw/wCynNOMIA1dv4Dj2pk3QEY2HbGfgqY+DvR7NO5WBkYM8kcQMZa1rrjNri++RbuOSpTq5scrHFwvfLPgb/krvsWcOqKl4N7+aA7I7/mUiacVb7BbrfBL/bnsOGRtja+IZgjS4SHanSk4vNwnO2brc7ZKxbTcSyUH3Z+Icubg4ZGHdYj+ghwwT5ZspPoHundICZHl+WQO6++yBid+raLfaz77fmp2SWPIXue3+ar1ftrCXQxtL5C6wtmLk5AAankqseNy4SFTmork6B0I2hgDoCfVJc3q0I+itckpP9fmqD0W6KbSbK2aV0cbT6RabucLjQgaZc1cpnSs9dpA4tzb/LtU2fHUuHYUJqSK10k6LNfd8QFzm5h0N9S3nyVKkDortsSwcfXZyP7K60Zb6JTtvYjZ7ub6Mm42yd94LcOoaW2XQ2eK+UUSGouAx4xstkRrHfeDw/ZOvJDVWxyCJI3lrwcTJW5XI0ufsnl9VPUUToHEYTYE4mHUHe5h39SIpaq+bc2nItO/rH2SFaptcx6CXBPiRb+iXT8S2p6sCOcZBxyZLawBB3OPBWuoqOS47X0LZG31HtfaYeB8eSO2H0smp7RVJL49Gyalo3B3EJWTBGX1Q69j0U4On0OgVE2SsnQZ/oS/fH7v81SHVocAWkEHQjMHerl5PX3il++P3QvaNNZeezD1Mf4r/o4qHqaN/NLsaljemyiWJjhsiJbNkkrZVM2YpHhjoyHsbuaJD0jiqLBFRzXSZQDTVDdrlOyXJKxJkt2yJW0wcxzc0QyfJImPKlEpQ7THH4H5lBFjYg5EHMIKbZgLgWkAbxmbZ7r35oJkx4qdsy8rQuWP4F/SPYMjiXxuxiwGH7Vhe1j9pVumo8WMvcWBlr5encmwACvIqdAhaqijl9YcLkGxNtxtqE7HmcVTFSw27RUKd+HIAvfoGsaXPtuyGh5nJN6TotXT5Ow0se+5xy26hkO0qy0EbIxZjWt+7lfmTvTWGp4onqK5S/2A8UnwLdj9AKKCzvN+efqXzWeb8Q3QKwOoGAksAYTa5aAL24jeg5KvhmvCsPH4pbzSl6mLWKnwB1jnNMrXi12jDbR2TtO9cy2k55wthY6SS+TWAu1G+2i6pU1IdkQCOBzQ9O5sYtG1rBwaAPoix5VF3QThJqjnVF5PNoT51ErYWOzw3xH8AyHert0Y6FUtGQ9rTJKPtyWJaf2Ro1MnVjtxWpqzxRz1c5Kui+AFpubGvnitPPHRLDUHitfPnip9w3wQueka7O2F3tNyJ6xoUNLHI3X0gN7cj2jetZKhy0fVEb158hrG0CV1M2Ztn520O9p/LqKpG2tkvjdfTcHt0dyerrUEOzOvEGx70vqQ4gh1nttmDkezinYsjiwpYbRTIZzfL0XDd+Y4gqSZ7bG9gbZt3Hq4dSl2tRBguDlfI/ab1oTZmzHzOxSghg45F53ZHcrU41uJ3CV7SbovHO15LMoCb+loc/sBdo8m5Pmpf/YP3QubDIWGQGgG4cl0fyZO/Uy/+z/g1bgnvzX8GarHswNfJzA9Aa/3Q/8AozxWzegVf7of/Rn8SyvKhwRP5mZIOg9dviH42fxKQdCa33Q/GzxXl5A4INamZv8A4KrfdD8bP4lNF0OrR/lD8bP4lheQeHE95rIkEt6KVnux+Nn8Slj6L1fux+NnivLyU8MQvOZPgkb0Yqvdj8TPFbf4bqvd/M3xXl5A8MQvOZPg2/w5U+7+Zvist6PVXsfM3xXl5C8MT3nMnwZ/uCp938zfFZbsOpH2Pmb4ry8s8CJvnMnwSM2NU+wPxN8VONl1HsfM3xXl5C8MT3m5/Bq7ZlR7HzN8Vg7In9n5m+K8vLPBib5mXZGp2VUex8zfFY/umo9gfib4ry8heKJq1MuyPDZU+9nzN8Vg7In9n5h4rK8veFE3zM/gz/dU3sfMPFbjZk3s/MPFYXl7w0eWpn8HpNmTez8w8VC7Zs1/V+ZvivLy94aCWokyCXZk3s/M3xQsmzJvZ+ZvivLy9sQ2OaTIHbLm9n4t8VE7ZU3s/MPFZXkVcBbmRDZc3s/M3xXRvJpTPZDKHixMl9QfsN4Ly8qtJ91f0Sa5/wAL/tH/2Q==">
            <a:extLst>
              <a:ext uri="{FF2B5EF4-FFF2-40B4-BE49-F238E27FC236}">
                <a16:creationId xmlns:a16="http://schemas.microsoft.com/office/drawing/2014/main" id="{6F651DD5-F7FB-F340-9570-0A659C803D91}"/>
              </a:ext>
            </a:extLst>
          </p:cNvPr>
          <p:cNvSpPr>
            <a:spLocks noChangeAspect="1" noChangeArrowheads="1"/>
          </p:cNvSpPr>
          <p:nvPr/>
        </p:nvSpPr>
        <p:spPr bwMode="auto">
          <a:xfrm>
            <a:off x="211138" y="-1371600"/>
            <a:ext cx="3619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
        <p:nvSpPr>
          <p:cNvPr id="5" name="TextBox 4">
            <a:extLst>
              <a:ext uri="{FF2B5EF4-FFF2-40B4-BE49-F238E27FC236}">
                <a16:creationId xmlns:a16="http://schemas.microsoft.com/office/drawing/2014/main" id="{C8BE8143-77AB-4BD8-5E9A-65DCBD50E0D6}"/>
              </a:ext>
            </a:extLst>
          </p:cNvPr>
          <p:cNvSpPr txBox="1"/>
          <p:nvPr/>
        </p:nvSpPr>
        <p:spPr>
          <a:xfrm>
            <a:off x="5316738" y="1443378"/>
            <a:ext cx="3617896" cy="2726900"/>
          </a:xfrm>
          <a:prstGeom prst="rect">
            <a:avLst/>
          </a:prstGeom>
          <a:noFill/>
        </p:spPr>
        <p:txBody>
          <a:bodyPr wrap="square">
            <a:spAutoFit/>
          </a:bodyPr>
          <a:lstStyle/>
          <a:p>
            <a:pPr>
              <a:lnSpc>
                <a:spcPct val="90000"/>
              </a:lnSpc>
              <a:spcAft>
                <a:spcPts val="600"/>
              </a:spcAft>
              <a:buClr>
                <a:schemeClr val="tx2"/>
              </a:buClr>
              <a:tabLst>
                <a:tab pos="7543800" algn="r"/>
              </a:tabLst>
            </a:pPr>
            <a:r>
              <a:rPr lang="en-US" altLang="en-US" sz="3600" b="1" i="1" dirty="0">
                <a:ln>
                  <a:solidFill>
                    <a:schemeClr val="bg1">
                      <a:lumMod val="75000"/>
                      <a:lumOff val="25000"/>
                      <a:alpha val="10000"/>
                    </a:schemeClr>
                  </a:solidFill>
                </a:ln>
                <a:effectLst>
                  <a:glow rad="139700">
                    <a:schemeClr val="accent3">
                      <a:satMod val="175000"/>
                      <a:alpha val="40000"/>
                    </a:schemeClr>
                  </a:glow>
                  <a:outerShdw blurRad="9525" dist="25400" dir="14640000" algn="tl" rotWithShape="0">
                    <a:schemeClr val="bg1">
                      <a:alpha val="30000"/>
                    </a:schemeClr>
                  </a:outerShdw>
                </a:effectLst>
                <a:latin typeface="+mn-lt"/>
                <a:cs typeface="+mn-cs"/>
              </a:rPr>
              <a:t>Pastor David’s</a:t>
            </a:r>
          </a:p>
          <a:p>
            <a:pPr eaLnBrk="1" hangingPunct="1">
              <a:lnSpc>
                <a:spcPct val="90000"/>
              </a:lnSpc>
              <a:spcAft>
                <a:spcPts val="600"/>
              </a:spcAft>
              <a:buClr>
                <a:schemeClr val="tx2"/>
              </a:buClr>
              <a:buFont typeface="Wingdings 2" charset="2"/>
              <a:buNone/>
              <a:tabLst>
                <a:tab pos="7543800" algn="r"/>
              </a:tabLst>
            </a:pPr>
            <a:r>
              <a:rPr lang="en-US" altLang="en-US" sz="3600" b="0" dirty="0">
                <a:ln>
                  <a:solidFill>
                    <a:schemeClr val="bg1">
                      <a:lumMod val="75000"/>
                      <a:lumOff val="25000"/>
                      <a:alpha val="10000"/>
                    </a:schemeClr>
                  </a:solidFill>
                </a:ln>
                <a:effectLst>
                  <a:glow rad="139700">
                    <a:schemeClr val="accent3">
                      <a:satMod val="175000"/>
                      <a:alpha val="40000"/>
                    </a:schemeClr>
                  </a:glow>
                  <a:outerShdw blurRad="9525" dist="25400" dir="14640000" algn="tl" rotWithShape="0">
                    <a:schemeClr val="bg1">
                      <a:alpha val="30000"/>
                    </a:schemeClr>
                  </a:outerShdw>
                </a:effectLst>
                <a:latin typeface="+mn-lt"/>
                <a:cs typeface="+mn-cs"/>
              </a:rPr>
              <a:t>SERMON  </a:t>
            </a:r>
          </a:p>
          <a:p>
            <a:pPr eaLnBrk="1" hangingPunct="1">
              <a:lnSpc>
                <a:spcPct val="90000"/>
              </a:lnSpc>
              <a:spcAft>
                <a:spcPts val="600"/>
              </a:spcAft>
              <a:buClr>
                <a:schemeClr val="tx2"/>
              </a:buClr>
              <a:buFont typeface="Wingdings 2" charset="2"/>
              <a:buNone/>
              <a:tabLst>
                <a:tab pos="7543800" algn="r"/>
              </a:tabLst>
            </a:pPr>
            <a:endParaRPr lang="en-US" altLang="en-US" sz="3600" b="1" i="1" dirty="0">
              <a:ln>
                <a:solidFill>
                  <a:schemeClr val="bg1">
                    <a:lumMod val="75000"/>
                    <a:lumOff val="25000"/>
                    <a:alpha val="10000"/>
                  </a:schemeClr>
                </a:solidFill>
              </a:ln>
              <a:effectLst>
                <a:glow rad="139700">
                  <a:schemeClr val="accent3">
                    <a:satMod val="175000"/>
                    <a:alpha val="40000"/>
                  </a:schemeClr>
                </a:glow>
                <a:outerShdw blurRad="9525" dist="25400" dir="14640000" algn="tl" rotWithShape="0">
                  <a:schemeClr val="bg1">
                    <a:alpha val="30000"/>
                  </a:schemeClr>
                </a:outerShdw>
              </a:effectLst>
            </a:endParaRPr>
          </a:p>
          <a:p>
            <a:pPr>
              <a:lnSpc>
                <a:spcPct val="90000"/>
              </a:lnSpc>
              <a:spcAft>
                <a:spcPts val="600"/>
              </a:spcAft>
              <a:buClr>
                <a:schemeClr val="tx2"/>
              </a:buClr>
              <a:tabLst>
                <a:tab pos="7543800" algn="r"/>
              </a:tabLst>
            </a:pPr>
            <a:r>
              <a:rPr lang="en-US" altLang="en-US" sz="3600" b="0" i="1" dirty="0">
                <a:ln>
                  <a:solidFill>
                    <a:schemeClr val="bg1">
                      <a:lumMod val="75000"/>
                      <a:lumOff val="25000"/>
                      <a:alpha val="10000"/>
                    </a:schemeClr>
                  </a:solidFill>
                </a:ln>
                <a:effectLst>
                  <a:glow rad="139700">
                    <a:schemeClr val="accent3">
                      <a:satMod val="175000"/>
                      <a:alpha val="40000"/>
                    </a:schemeClr>
                  </a:glow>
                  <a:outerShdw blurRad="9525" dist="25400" dir="14640000" algn="tl" rotWithShape="0">
                    <a:schemeClr val="bg1">
                      <a:alpha val="30000"/>
                    </a:schemeClr>
                  </a:outerShdw>
                </a:effectLst>
                <a:latin typeface="+mj-lt"/>
                <a:ea typeface="+mj-ea"/>
              </a:rPr>
              <a:t>Human Cries</a:t>
            </a:r>
            <a:endParaRPr lang="en-US" altLang="en-US" sz="3600" dirty="0">
              <a:ln>
                <a:solidFill>
                  <a:schemeClr val="bg1">
                    <a:lumMod val="75000"/>
                    <a:lumOff val="25000"/>
                    <a:alpha val="10000"/>
                  </a:schemeClr>
                </a:solidFill>
              </a:ln>
              <a:effectLst>
                <a:glow rad="139700">
                  <a:schemeClr val="accent3">
                    <a:satMod val="175000"/>
                    <a:alpha val="40000"/>
                  </a:schemeClr>
                </a:glow>
                <a:outerShdw blurRad="9525" dist="25400" dir="14640000" algn="tl" rotWithShape="0">
                  <a:schemeClr val="bg1">
                    <a:alpha val="30000"/>
                  </a:schemeClr>
                </a:outerShdw>
              </a:effectLst>
              <a:latin typeface="+mj-lt"/>
              <a:ea typeface="+mj-ea"/>
            </a:endParaRPr>
          </a:p>
          <a:p>
            <a:pPr eaLnBrk="1" hangingPunct="1">
              <a:lnSpc>
                <a:spcPct val="90000"/>
              </a:lnSpc>
              <a:spcAft>
                <a:spcPts val="600"/>
              </a:spcAft>
              <a:buClr>
                <a:schemeClr val="tx2"/>
              </a:buClr>
              <a:buFont typeface="Wingdings 2" charset="2"/>
              <a:buNone/>
              <a:tabLst>
                <a:tab pos="7543800" algn="r"/>
              </a:tabLst>
            </a:pPr>
            <a:endParaRPr lang="en-US" altLang="en-US" sz="2400" b="1" i="1" dirty="0">
              <a:ln>
                <a:solidFill>
                  <a:schemeClr val="bg1">
                    <a:lumMod val="75000"/>
                    <a:lumOff val="25000"/>
                    <a:alpha val="10000"/>
                  </a:schemeClr>
                </a:solidFill>
              </a:ln>
              <a:effectLst>
                <a:glow rad="139700">
                  <a:schemeClr val="accent3">
                    <a:satMod val="175000"/>
                    <a:alpha val="40000"/>
                  </a:schemeClr>
                </a:glow>
                <a:outerShdw blurRad="9525" dist="25400" dir="14640000" algn="tl" rotWithShape="0">
                  <a:schemeClr val="bg1">
                    <a:alpha val="30000"/>
                  </a:schemeClr>
                </a:outerShdw>
              </a:effectLst>
              <a:latin typeface="+mn-lt"/>
              <a:cs typeface="+mn-cs"/>
            </a:endParaRPr>
          </a:p>
        </p:txBody>
      </p:sp>
      <p:pic>
        <p:nvPicPr>
          <p:cNvPr id="4" name="Picture 3" descr="A green leaf on a pile of rocks&#10;&#10;AI-generated content may be incorrect.">
            <a:extLst>
              <a:ext uri="{FF2B5EF4-FFF2-40B4-BE49-F238E27FC236}">
                <a16:creationId xmlns:a16="http://schemas.microsoft.com/office/drawing/2014/main" id="{03B48926-950D-AE23-909D-9C73A4547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3"/>
            <a:ext cx="4760912" cy="6876873"/>
          </a:xfrm>
          <a:prstGeom prst="rect">
            <a:avLst/>
          </a:prstGeom>
        </p:spPr>
      </p:pic>
    </p:spTree>
    <p:extLst>
      <p:ext uri="{BB962C8B-B14F-4D97-AF65-F5344CB8AC3E}">
        <p14:creationId xmlns:p14="http://schemas.microsoft.com/office/powerpoint/2010/main" val="2984762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6C8F0-BB7F-7857-91EA-5894A7745765}"/>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12157D2C-E62C-57EE-E0EA-4E11FEA9B63A}"/>
              </a:ext>
            </a:extLst>
          </p:cNvPr>
          <p:cNvSpPr txBox="1">
            <a:spLocks noChangeArrowheads="1"/>
          </p:cNvSpPr>
          <p:nvPr/>
        </p:nvSpPr>
        <p:spPr bwMode="auto">
          <a:xfrm>
            <a:off x="-76200" y="0"/>
            <a:ext cx="9220200" cy="659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eaLnBrk="1" hangingPunct="1">
              <a:lnSpc>
                <a:spcPct val="150000"/>
              </a:lnSpc>
              <a:spcBef>
                <a:spcPct val="0"/>
              </a:spcBef>
              <a:buClrTx/>
              <a:buSzTx/>
              <a:buFontTx/>
              <a:buNone/>
              <a:defRPr/>
            </a:pPr>
            <a:r>
              <a:rPr lang="en-US" altLang="en-US" sz="2000" b="0" dirty="0">
                <a:effectLst>
                  <a:outerShdw blurRad="38100" dist="38100" dir="2700000" algn="tl">
                    <a:srgbClr val="000000">
                      <a:alpha val="43137"/>
                    </a:srgbClr>
                  </a:outerShdw>
                </a:effectLst>
              </a:rPr>
              <a:t>* HYMN:    </a:t>
            </a:r>
            <a:r>
              <a:rPr lang="en-US" altLang="en-US" sz="2000" b="0" i="1" dirty="0">
                <a:effectLst>
                  <a:outerShdw blurRad="38100" dist="38100" dir="2700000" algn="tl">
                    <a:srgbClr val="000000">
                      <a:alpha val="43137"/>
                    </a:srgbClr>
                  </a:outerShdw>
                </a:effectLst>
              </a:rPr>
              <a:t>Take On the Mind of Christ the Lord		Tune 335   vv. 1 &amp; 2</a:t>
            </a:r>
            <a:endParaRPr lang="en-US" altLang="en-US" sz="1400"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Take on the mind of Christ the Lord</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who gave up life in heaven above;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he chose to suffer with the poor</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to make us rich in God's great love.</a:t>
            </a:r>
          </a:p>
          <a:p>
            <a:pPr algn="ctr" eaLnBrk="1" hangingPunct="1">
              <a:lnSpc>
                <a:spcPct val="150000"/>
              </a:lnSpc>
              <a:spcBef>
                <a:spcPct val="0"/>
              </a:spcBef>
              <a:buClrTx/>
              <a:buSzTx/>
              <a:buFontTx/>
              <a:buNone/>
              <a:defRPr/>
            </a:pPr>
            <a:endParaRPr lang="en-US" altLang="en-US" sz="1000" b="1"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Take on the way he chose to live;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he put ambition to the side.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He gave us all he had to give,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then on a cross he humbly died.</a:t>
            </a:r>
            <a:endParaRPr lang="en-US" altLang="en-US" sz="2000" b="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9316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D522C88E-8367-8040-CCB7-512F5506FFFD}"/>
              </a:ext>
            </a:extLst>
          </p:cNvPr>
          <p:cNvSpPr txBox="1">
            <a:spLocks noChangeArrowheads="1"/>
          </p:cNvSpPr>
          <p:nvPr/>
        </p:nvSpPr>
        <p:spPr bwMode="auto">
          <a:xfrm>
            <a:off x="533400" y="-13804"/>
            <a:ext cx="8229600" cy="6916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None/>
              <a:defRPr/>
            </a:pPr>
            <a:r>
              <a:rPr lang="en-US" b="1" dirty="0">
                <a:effectLst>
                  <a:outerShdw blurRad="38100" dist="38100" dir="2700000" algn="tl">
                    <a:srgbClr val="000000">
                      <a:alpha val="43137"/>
                    </a:srgbClr>
                  </a:outerShdw>
                </a:effectLst>
                <a:cs typeface="Arial" charset="0"/>
              </a:rPr>
              <a:t>RESPONDING TO GOD’S WORD</a:t>
            </a:r>
          </a:p>
          <a:p>
            <a:pPr algn="ctr" eaLnBrk="1" hangingPunct="1">
              <a:spcBef>
                <a:spcPct val="0"/>
              </a:spcBef>
              <a:buClrTx/>
              <a:buSzTx/>
              <a:buNone/>
              <a:defRPr/>
            </a:pPr>
            <a:endParaRPr lang="en-US" sz="1400" dirty="0">
              <a:effectLst>
                <a:outerShdw blurRad="38100" dist="38100" dir="2700000" algn="tl">
                  <a:srgbClr val="000000">
                    <a:alpha val="43137"/>
                  </a:srgbClr>
                </a:outerShdw>
              </a:effectLst>
              <a:cs typeface="Arial" charset="0"/>
            </a:endParaRPr>
          </a:p>
          <a:p>
            <a:pPr eaLnBrk="1" hangingPunct="1">
              <a:spcBef>
                <a:spcPct val="0"/>
              </a:spcBef>
              <a:buClrTx/>
              <a:buSzTx/>
              <a:buNone/>
              <a:defRPr/>
            </a:pPr>
            <a:r>
              <a:rPr lang="en-US" altLang="en-US" sz="2000" b="0" dirty="0">
                <a:effectLst>
                  <a:outerShdw blurRad="38100" dist="38100" dir="2700000" algn="tl">
                    <a:srgbClr val="000000">
                      <a:alpha val="43137"/>
                    </a:srgbClr>
                  </a:outerShdw>
                </a:effectLst>
              </a:rPr>
              <a:t>* AFFIRMATION OF FAITH:	</a:t>
            </a:r>
            <a:r>
              <a:rPr lang="en-US" altLang="en-US" sz="2000" b="0" i="1" dirty="0">
                <a:effectLst>
                  <a:outerShdw blurRad="38100" dist="38100" dir="2700000" algn="tl">
                    <a:srgbClr val="000000">
                      <a:alpha val="43137"/>
                    </a:srgbClr>
                  </a:outerShdw>
                </a:effectLst>
              </a:rPr>
              <a:t>Philippians 2: 4–11</a:t>
            </a:r>
            <a:endParaRPr lang="en-US" altLang="en-US" sz="1100" b="0" i="1" dirty="0">
              <a:effectLst>
                <a:outerShdw blurRad="38100" dist="38100" dir="2700000" algn="tl">
                  <a:srgbClr val="000000">
                    <a:alpha val="43137"/>
                  </a:srgbClr>
                </a:outerShdw>
              </a:effectLst>
            </a:endParaRPr>
          </a:p>
          <a:p>
            <a:pPr marR="0" indent="171450" algn="just">
              <a:lnSpc>
                <a:spcPct val="150000"/>
              </a:lnSpc>
              <a:spcBef>
                <a:spcPts val="0"/>
              </a:spcBef>
              <a:spcAft>
                <a:spcPts val="100"/>
              </a:spcAft>
              <a:buNone/>
              <a:tabLst>
                <a:tab pos="6972300" algn="r"/>
              </a:tabLst>
            </a:pPr>
            <a:r>
              <a:rPr lang="en-US" b="1" kern="14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Let each of you look not to your own interests, but to the interests of others. Let the same mind be in you that was in Christ Jesus, who, though he was in the form of God, did not regard equality with God as something to be exploited, but emptied himself, taking the form of a slave, . . .</a:t>
            </a:r>
            <a:endParaRPr lang="en-US" sz="2800" kern="1400"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58FA-07E6-8694-94A0-684EB8BA0C98}"/>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D6242DEA-EC75-2EBD-B9B2-FB94F3297E6B}"/>
              </a:ext>
            </a:extLst>
          </p:cNvPr>
          <p:cNvSpPr txBox="1">
            <a:spLocks noChangeArrowheads="1"/>
          </p:cNvSpPr>
          <p:nvPr/>
        </p:nvSpPr>
        <p:spPr bwMode="auto">
          <a:xfrm>
            <a:off x="495300" y="-76200"/>
            <a:ext cx="8420100" cy="665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R="0" indent="171450" algn="just">
              <a:lnSpc>
                <a:spcPct val="150000"/>
              </a:lnSpc>
              <a:spcBef>
                <a:spcPts val="0"/>
              </a:spcBef>
              <a:spcAft>
                <a:spcPts val="100"/>
              </a:spcAft>
              <a:buNone/>
              <a:tabLst>
                <a:tab pos="6972300" algn="r"/>
              </a:tabLst>
            </a:pPr>
            <a:r>
              <a:rPr lang="en-US" b="1" kern="14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being born in human likeness. And being found in human form, he humbled himself and became obedient to the point of death—even death on a cross. </a:t>
            </a:r>
          </a:p>
          <a:p>
            <a:pPr marR="0" indent="171450" algn="just">
              <a:lnSpc>
                <a:spcPct val="150000"/>
              </a:lnSpc>
              <a:spcBef>
                <a:spcPts val="0"/>
              </a:spcBef>
              <a:spcAft>
                <a:spcPts val="100"/>
              </a:spcAft>
              <a:buNone/>
              <a:tabLst>
                <a:tab pos="6972300" algn="r"/>
              </a:tabLst>
            </a:pPr>
            <a:r>
              <a:rPr lang="en-US" b="1" kern="14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Therefore, God also highly exalted him and gave him the name that is above every name, so that at the name of Jesus every knee should bend, in heaven and on earth and . . .</a:t>
            </a:r>
          </a:p>
        </p:txBody>
      </p:sp>
    </p:spTree>
    <p:extLst>
      <p:ext uri="{BB962C8B-B14F-4D97-AF65-F5344CB8AC3E}">
        <p14:creationId xmlns:p14="http://schemas.microsoft.com/office/powerpoint/2010/main" val="2380833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0FF1F2-DE49-ECAA-A9F7-F9FBA85F201A}"/>
              </a:ext>
            </a:extLst>
          </p:cNvPr>
          <p:cNvSpPr>
            <a:spLocks noGrp="1"/>
          </p:cNvSpPr>
          <p:nvPr>
            <p:ph type="title"/>
          </p:nvPr>
        </p:nvSpPr>
        <p:spPr>
          <a:xfrm>
            <a:off x="4986642" y="965196"/>
            <a:ext cx="3437267" cy="2633146"/>
          </a:xfrm>
        </p:spPr>
        <p:txBody>
          <a:bodyPr vert="horz" lIns="91440" tIns="45720" rIns="91440" bIns="45720" rtlCol="0" anchor="b">
            <a:normAutofit/>
          </a:bodyPr>
          <a:lstStyle/>
          <a:p>
            <a:pPr>
              <a:lnSpc>
                <a:spcPct val="90000"/>
              </a:lnSpc>
            </a:pPr>
            <a:r>
              <a:rPr lang="en-US" altLang="en-US" sz="3400" b="0" dirty="0">
                <a:solidFill>
                  <a:schemeClr val="tx1"/>
                </a:solidFill>
              </a:rPr>
              <a:t>CHORAL INTROIT</a:t>
            </a:r>
            <a:br>
              <a:rPr lang="en-US" altLang="en-US" sz="3400" b="0" dirty="0">
                <a:solidFill>
                  <a:schemeClr val="tx1"/>
                </a:solidFill>
              </a:rPr>
            </a:br>
            <a:br>
              <a:rPr lang="en-US" altLang="en-US" sz="3400" b="0" dirty="0">
                <a:solidFill>
                  <a:schemeClr val="tx1"/>
                </a:solidFill>
              </a:rPr>
            </a:br>
            <a:r>
              <a:rPr lang="en-US" altLang="en-US" sz="3400" b="0" i="1" dirty="0">
                <a:solidFill>
                  <a:schemeClr val="tx1"/>
                </a:solidFill>
              </a:rPr>
              <a:t>Hosanna, Loud, Hosanna</a:t>
            </a:r>
            <a:endParaRPr lang="en-US" sz="3400" dirty="0">
              <a:solidFill>
                <a:schemeClr val="tx1"/>
              </a:solidFill>
            </a:endParaRPr>
          </a:p>
        </p:txBody>
      </p:sp>
      <p:sp>
        <p:nvSpPr>
          <p:cNvPr id="15" name="Rectangle 14">
            <a:extLst>
              <a:ext uri="{FF2B5EF4-FFF2-40B4-BE49-F238E27FC236}">
                <a16:creationId xmlns:a16="http://schemas.microsoft.com/office/drawing/2014/main" id="{822F50EE-F19F-4D89-A39D-4F3345F16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960" y="965196"/>
            <a:ext cx="3782084" cy="4781641"/>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square with green leaves around it&#10;&#10;AI-generated content may be incorrect.">
            <a:extLst>
              <a:ext uri="{FF2B5EF4-FFF2-40B4-BE49-F238E27FC236}">
                <a16:creationId xmlns:a16="http://schemas.microsoft.com/office/drawing/2014/main" id="{450EB8A3-DA3E-752D-950E-7623237C7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31751"/>
            <a:ext cx="3429000" cy="4194498"/>
          </a:xfrm>
          <a:prstGeom prst="rect">
            <a:avLst/>
          </a:prstGeom>
        </p:spPr>
      </p:pic>
    </p:spTree>
    <p:extLst>
      <p:ext uri="{BB962C8B-B14F-4D97-AF65-F5344CB8AC3E}">
        <p14:creationId xmlns:p14="http://schemas.microsoft.com/office/powerpoint/2010/main" val="4188967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58FA-07E6-8694-94A0-684EB8BA0C98}"/>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D6242DEA-EC75-2EBD-B9B2-FB94F3297E6B}"/>
              </a:ext>
            </a:extLst>
          </p:cNvPr>
          <p:cNvSpPr txBox="1">
            <a:spLocks noChangeArrowheads="1"/>
          </p:cNvSpPr>
          <p:nvPr/>
        </p:nvSpPr>
        <p:spPr bwMode="auto">
          <a:xfrm>
            <a:off x="533400" y="228600"/>
            <a:ext cx="8420100" cy="220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R="0" indent="171450" algn="just">
              <a:lnSpc>
                <a:spcPct val="150000"/>
              </a:lnSpc>
              <a:spcBef>
                <a:spcPts val="0"/>
              </a:spcBef>
              <a:spcAft>
                <a:spcPts val="100"/>
              </a:spcAft>
              <a:buNone/>
              <a:tabLst>
                <a:tab pos="6972300" algn="r"/>
              </a:tabLst>
            </a:pPr>
            <a:r>
              <a:rPr lang="en-US" b="1" kern="14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and under the earth, and every tongue should confess that Jesus Christ is Lord, to the glory of God the Father. Amen</a:t>
            </a:r>
          </a:p>
        </p:txBody>
      </p:sp>
    </p:spTree>
    <p:extLst>
      <p:ext uri="{BB962C8B-B14F-4D97-AF65-F5344CB8AC3E}">
        <p14:creationId xmlns:p14="http://schemas.microsoft.com/office/powerpoint/2010/main" val="921299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E04D0EAF-1FA6-B6FF-EDAC-308F48DD72D2}"/>
              </a:ext>
            </a:extLst>
          </p:cNvPr>
          <p:cNvSpPr txBox="1">
            <a:spLocks noChangeArrowheads="1"/>
          </p:cNvSpPr>
          <p:nvPr/>
        </p:nvSpPr>
        <p:spPr bwMode="auto">
          <a:xfrm>
            <a:off x="-76200" y="0"/>
            <a:ext cx="9220200" cy="659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eaLnBrk="1" hangingPunct="1">
              <a:lnSpc>
                <a:spcPct val="150000"/>
              </a:lnSpc>
              <a:spcBef>
                <a:spcPct val="0"/>
              </a:spcBef>
              <a:buClrTx/>
              <a:buSzTx/>
              <a:buFontTx/>
              <a:buNone/>
              <a:defRPr/>
            </a:pPr>
            <a:r>
              <a:rPr lang="en-US" altLang="en-US" sz="2000" b="0" dirty="0">
                <a:effectLst>
                  <a:outerShdw blurRad="38100" dist="38100" dir="2700000" algn="tl">
                    <a:srgbClr val="000000">
                      <a:alpha val="43137"/>
                    </a:srgbClr>
                  </a:outerShdw>
                </a:effectLst>
              </a:rPr>
              <a:t>* HYMN:    </a:t>
            </a:r>
            <a:r>
              <a:rPr lang="en-US" altLang="en-US" sz="2000" b="0" i="1" dirty="0">
                <a:effectLst>
                  <a:outerShdw blurRad="38100" dist="38100" dir="2700000" algn="tl">
                    <a:srgbClr val="000000">
                      <a:alpha val="43137"/>
                    </a:srgbClr>
                  </a:outerShdw>
                </a:effectLst>
              </a:rPr>
              <a:t>Take On the Mind of Christ the Lord		Tune 335   vv. </a:t>
            </a:r>
            <a:r>
              <a:rPr lang="en-US" altLang="en-US" sz="2000" i="1" dirty="0">
                <a:effectLst>
                  <a:outerShdw blurRad="38100" dist="38100" dir="2700000" algn="tl">
                    <a:srgbClr val="000000">
                      <a:alpha val="43137"/>
                    </a:srgbClr>
                  </a:outerShdw>
                </a:effectLst>
              </a:rPr>
              <a:t>3 </a:t>
            </a:r>
            <a:r>
              <a:rPr lang="en-US" altLang="en-US" sz="2000" b="0" i="1" dirty="0">
                <a:effectLst>
                  <a:outerShdw blurRad="38100" dist="38100" dir="2700000" algn="tl">
                    <a:srgbClr val="000000">
                      <a:alpha val="43137"/>
                    </a:srgbClr>
                  </a:outerShdw>
                </a:effectLst>
              </a:rPr>
              <a:t>&amp; 4</a:t>
            </a:r>
            <a:endParaRPr lang="en-US" altLang="en-US" sz="1400"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Take on the gift that we've been given:</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God raised him up in love to reign;</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and now he's Lord of earth and heaven.</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Accept this gift and praise his name.</a:t>
            </a:r>
          </a:p>
          <a:p>
            <a:pPr algn="ctr" eaLnBrk="1" hangingPunct="1">
              <a:lnSpc>
                <a:spcPct val="150000"/>
              </a:lnSpc>
              <a:spcBef>
                <a:spcPct val="0"/>
              </a:spcBef>
              <a:buClrTx/>
              <a:buSzTx/>
              <a:buFontTx/>
              <a:buNone/>
              <a:defRPr/>
            </a:pPr>
            <a:endParaRPr lang="en-US" altLang="en-US" sz="1000" b="1"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One day the world will sing and pray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and Christ will always be adored.</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Until that great and glorious day,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take on the mind of Christ the Lord.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6C0AB2E5-FEFC-EB51-E332-6199741099DC}"/>
              </a:ext>
            </a:extLst>
          </p:cNvPr>
          <p:cNvSpPr txBox="1">
            <a:spLocks noChangeArrowheads="1"/>
          </p:cNvSpPr>
          <p:nvPr/>
        </p:nvSpPr>
        <p:spPr bwMode="auto">
          <a:xfrm>
            <a:off x="-76200" y="76200"/>
            <a:ext cx="9220200" cy="590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“Hosanna in the highest!”</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That ancient song we sing,</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Christ is our Redeemer,</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 Lord of heaven our King.</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O may we ever praise Him</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With heart and life and voice,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And in His blissful presence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Eternally rejoice.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a:extLst>
              <a:ext uri="{FF2B5EF4-FFF2-40B4-BE49-F238E27FC236}">
                <a16:creationId xmlns:a16="http://schemas.microsoft.com/office/drawing/2014/main" id="{794A8627-BF5A-E334-82F8-9BD881412D60}"/>
              </a:ext>
            </a:extLst>
          </p:cNvPr>
          <p:cNvSpPr txBox="1">
            <a:spLocks noChangeArrowheads="1"/>
          </p:cNvSpPr>
          <p:nvPr/>
        </p:nvSpPr>
        <p:spPr bwMode="auto">
          <a:xfrm>
            <a:off x="304800" y="0"/>
            <a:ext cx="8534400" cy="659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a:buFont typeface="Wingdings" pitchFamily="2" charset="2"/>
              <a:buNone/>
              <a:defRPr/>
            </a:pPr>
            <a:r>
              <a:rPr lang="en-US" altLang="en-US" sz="2800" b="0" dirty="0">
                <a:effectLst>
                  <a:outerShdw blurRad="38100" dist="38100" dir="2700000" algn="tl">
                    <a:srgbClr val="000000">
                      <a:alpha val="43137"/>
                    </a:srgbClr>
                  </a:outerShdw>
                </a:effectLst>
              </a:rPr>
              <a:t>PRAYER OF THANKSGIVING, OF THE PEOPLE, &amp; THE LORD’S PRAYER</a:t>
            </a:r>
          </a:p>
          <a:p>
            <a:pPr algn="ctr">
              <a:buFont typeface="Wingdings" pitchFamily="2" charset="2"/>
              <a:buNone/>
              <a:defRPr/>
            </a:pPr>
            <a:r>
              <a:rPr lang="en-US" altLang="en-US" sz="2800" b="0" dirty="0">
                <a:effectLst>
                  <a:outerShdw blurRad="38100" dist="38100" dir="2700000" algn="tl">
                    <a:srgbClr val="000000">
                      <a:alpha val="43137"/>
                    </a:srgbClr>
                  </a:outerShdw>
                </a:effectLst>
              </a:rPr>
              <a:t> </a:t>
            </a:r>
            <a:endParaRPr lang="en-US" altLang="en-US" sz="2800" dirty="0">
              <a:effectLst>
                <a:outerShdw blurRad="38100" dist="38100" dir="2700000" algn="tl">
                  <a:srgbClr val="000000">
                    <a:alpha val="43137"/>
                  </a:srgbClr>
                </a:outerShdw>
              </a:effectLst>
            </a:endParaRP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Our Father who art in heaven,</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Hallowed be thy name.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Thy kingdom come, thy will be done;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On earth as it is in heaven.</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Give us this day our daily bread;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And forgive us our debts,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As we forgive our debtors;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And lead us not into temptation,</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But deliver us from evil,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For Thine is the kingdom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And the power and the glory, forever.  Amen.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779A4-9008-2C9C-CBE6-DB17684AE8ED}"/>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C144A683-EA5A-50E9-316C-189FC0688551}"/>
              </a:ext>
            </a:extLst>
          </p:cNvPr>
          <p:cNvSpPr txBox="1">
            <a:spLocks noChangeArrowheads="1"/>
          </p:cNvSpPr>
          <p:nvPr/>
        </p:nvSpPr>
        <p:spPr bwMode="auto">
          <a:xfrm>
            <a:off x="0" y="0"/>
            <a:ext cx="9144000" cy="6283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ct val="150000"/>
              </a:lnSpc>
              <a:spcBef>
                <a:spcPct val="0"/>
              </a:spcBef>
              <a:buClrTx/>
              <a:buSzTx/>
              <a:buNone/>
              <a:defRPr/>
            </a:pPr>
            <a:r>
              <a:rPr lang="en-US" altLang="en-US" sz="2800" dirty="0">
                <a:effectLst>
                  <a:outerShdw blurRad="38100" dist="38100" dir="2700000" algn="tl">
                    <a:srgbClr val="000000">
                      <a:alpha val="43137"/>
                    </a:srgbClr>
                  </a:outerShdw>
                </a:effectLst>
              </a:rPr>
              <a:t>  </a:t>
            </a:r>
            <a:r>
              <a:rPr lang="en-US" altLang="en-US" sz="2800" b="1" dirty="0">
                <a:effectLst>
                  <a:outerShdw blurRad="38100" dist="38100" dir="2700000" algn="tl">
                    <a:srgbClr val="000000">
                      <a:alpha val="43137"/>
                    </a:srgbClr>
                  </a:outerShdw>
                </a:effectLst>
              </a:rPr>
              <a:t>DEPARTING IN GOD’S NAME</a:t>
            </a:r>
          </a:p>
          <a:p>
            <a:pPr eaLnBrk="1" hangingPunct="1">
              <a:spcBef>
                <a:spcPct val="0"/>
              </a:spcBef>
              <a:buClrTx/>
              <a:buSzTx/>
              <a:buFontTx/>
              <a:buNone/>
              <a:defRPr/>
            </a:pPr>
            <a:r>
              <a:rPr lang="en-US" altLang="en-US" sz="2000" b="0" dirty="0">
                <a:effectLst>
                  <a:outerShdw blurRad="38100" dist="38100" dir="2700000" algn="tl">
                    <a:srgbClr val="000000">
                      <a:alpha val="43137"/>
                    </a:srgbClr>
                  </a:outerShdw>
                </a:effectLst>
              </a:rPr>
              <a:t>* HYMN:    </a:t>
            </a:r>
            <a:r>
              <a:rPr lang="en-US" altLang="en-US" sz="2200" b="0" i="1" dirty="0">
                <a:effectLst>
                  <a:outerShdw blurRad="38100" dist="38100" dir="2700000" algn="tl">
                    <a:srgbClr val="000000">
                      <a:alpha val="43137"/>
                    </a:srgbClr>
                  </a:outerShdw>
                </a:effectLst>
              </a:rPr>
              <a:t>No. 91		 Ride On, Ride on in Majesty! 	</a:t>
            </a:r>
            <a:r>
              <a:rPr lang="en-US" altLang="en-US" sz="2200" i="1" dirty="0">
                <a:effectLst>
                  <a:outerShdw blurRad="38100" dist="38100" dir="2700000" algn="tl">
                    <a:srgbClr val="000000">
                      <a:alpha val="43137"/>
                    </a:srgbClr>
                  </a:outerShdw>
                </a:effectLst>
              </a:rPr>
              <a:t>v</a:t>
            </a:r>
            <a:r>
              <a:rPr lang="en-US" altLang="en-US" sz="2200" b="0" i="1" dirty="0">
                <a:effectLst>
                  <a:outerShdw blurRad="38100" dist="38100" dir="2700000" algn="tl">
                    <a:srgbClr val="000000">
                      <a:alpha val="43137"/>
                    </a:srgbClr>
                  </a:outerShdw>
                </a:effectLst>
              </a:rPr>
              <a:t>v. 1 &amp; 4</a:t>
            </a:r>
            <a:endParaRPr lang="en-US" altLang="en-US" sz="1000" b="0"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endParaRPr lang="en-US" altLang="en-US" b="1"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Ride on! ride on in majesty!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Hark! all the tribes Hosanna cry;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O Savior meek, pursue Thy road</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With palms and scattered garments strowed.</a:t>
            </a:r>
          </a:p>
          <a:p>
            <a:pPr algn="r" eaLnBrk="1" hangingPunct="1">
              <a:lnSpc>
                <a:spcPct val="150000"/>
              </a:lnSpc>
              <a:spcBef>
                <a:spcPct val="0"/>
              </a:spcBef>
              <a:buClrTx/>
              <a:buSzTx/>
              <a:buFontTx/>
              <a:buNone/>
              <a:defRPr/>
            </a:pPr>
            <a:endParaRPr lang="en-US" altLang="en-US" sz="1800" i="1" dirty="0">
              <a:effectLst>
                <a:outerShdw blurRad="38100" dist="38100" dir="2700000" algn="tl">
                  <a:srgbClr val="000000">
                    <a:alpha val="43137"/>
                  </a:srgbClr>
                </a:outerShdw>
              </a:effectLst>
            </a:endParaRPr>
          </a:p>
          <a:p>
            <a:pPr algn="r" eaLnBrk="1" hangingPunct="1">
              <a:lnSpc>
                <a:spcPct val="150000"/>
              </a:lnSpc>
              <a:spcBef>
                <a:spcPct val="0"/>
              </a:spcBef>
              <a:buClrTx/>
              <a:buSzTx/>
              <a:buFontTx/>
              <a:buNone/>
              <a:defRPr/>
            </a:pPr>
            <a:r>
              <a:rPr lang="en-US" altLang="en-US" sz="1800" b="0" i="1" dirty="0">
                <a:effectLst>
                  <a:outerShdw blurRad="38100" dist="38100" dir="2700000" algn="tl">
                    <a:srgbClr val="000000">
                      <a:alpha val="43137"/>
                    </a:srgbClr>
                  </a:outerShdw>
                </a:effectLst>
              </a:rPr>
              <a:t>Cont’d.</a:t>
            </a:r>
          </a:p>
        </p:txBody>
      </p:sp>
    </p:spTree>
    <p:extLst>
      <p:ext uri="{BB962C8B-B14F-4D97-AF65-F5344CB8AC3E}">
        <p14:creationId xmlns:p14="http://schemas.microsoft.com/office/powerpoint/2010/main" val="1045485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a:extLst>
              <a:ext uri="{FF2B5EF4-FFF2-40B4-BE49-F238E27FC236}">
                <a16:creationId xmlns:a16="http://schemas.microsoft.com/office/drawing/2014/main" id="{3D6E64D2-4B22-C617-2A39-268C64CA7BA4}"/>
              </a:ext>
            </a:extLst>
          </p:cNvPr>
          <p:cNvSpPr>
            <a:spLocks noGrp="1" noChangeArrowheads="1"/>
          </p:cNvSpPr>
          <p:nvPr>
            <p:ph type="body" idx="1"/>
          </p:nvPr>
        </p:nvSpPr>
        <p:spPr>
          <a:xfrm>
            <a:off x="533400" y="-1752600"/>
            <a:ext cx="9144000" cy="762000"/>
          </a:xfrm>
        </p:spPr>
        <p:txBody>
          <a:bodyPr/>
          <a:lstStyle/>
          <a:p>
            <a:pPr eaLnBrk="1" hangingPunct="1">
              <a:lnSpc>
                <a:spcPct val="80000"/>
              </a:lnSpc>
              <a:buFont typeface="Wingdings" panose="05000000000000000000" pitchFamily="2" charset="2"/>
              <a:buNone/>
              <a:defRPr/>
            </a:pPr>
            <a:endParaRPr lang="en-US" sz="500" b="1" dirty="0"/>
          </a:p>
          <a:p>
            <a:pPr>
              <a:buFont typeface="Wingdings" panose="05000000000000000000" pitchFamily="2" charset="2"/>
              <a:buNone/>
              <a:defRPr/>
            </a:pPr>
            <a:r>
              <a:rPr lang="en-US" sz="2200" b="1" dirty="0"/>
              <a:t>     </a:t>
            </a:r>
            <a:endParaRPr lang="en-US" sz="2000" b="1" i="1" dirty="0"/>
          </a:p>
        </p:txBody>
      </p:sp>
      <p:sp>
        <p:nvSpPr>
          <p:cNvPr id="28675" name="Text Box 5">
            <a:extLst>
              <a:ext uri="{FF2B5EF4-FFF2-40B4-BE49-F238E27FC236}">
                <a16:creationId xmlns:a16="http://schemas.microsoft.com/office/drawing/2014/main" id="{E6A53EC6-8F38-BC35-D21F-3F320C41C350}"/>
              </a:ext>
            </a:extLst>
          </p:cNvPr>
          <p:cNvSpPr txBox="1">
            <a:spLocks noChangeArrowheads="1"/>
          </p:cNvSpPr>
          <p:nvPr/>
        </p:nvSpPr>
        <p:spPr bwMode="auto">
          <a:xfrm flipV="1">
            <a:off x="2232025" y="2187575"/>
            <a:ext cx="37877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endParaRPr lang="en-US" altLang="en-US" sz="800"/>
          </a:p>
        </p:txBody>
      </p:sp>
      <p:sp>
        <p:nvSpPr>
          <p:cNvPr id="28676" name="Text Box 7">
            <a:extLst>
              <a:ext uri="{FF2B5EF4-FFF2-40B4-BE49-F238E27FC236}">
                <a16:creationId xmlns:a16="http://schemas.microsoft.com/office/drawing/2014/main" id="{B3DBA887-1323-F071-C902-42C656302935}"/>
              </a:ext>
            </a:extLst>
          </p:cNvPr>
          <p:cNvSpPr txBox="1">
            <a:spLocks noChangeArrowheads="1"/>
          </p:cNvSpPr>
          <p:nvPr/>
        </p:nvSpPr>
        <p:spPr bwMode="auto">
          <a:xfrm>
            <a:off x="762000" y="2286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2400" i="1"/>
          </a:p>
        </p:txBody>
      </p:sp>
      <p:sp>
        <p:nvSpPr>
          <p:cNvPr id="28677" name="Text Box 6">
            <a:extLst>
              <a:ext uri="{FF2B5EF4-FFF2-40B4-BE49-F238E27FC236}">
                <a16:creationId xmlns:a16="http://schemas.microsoft.com/office/drawing/2014/main" id="{1EC5EAA5-2DF2-BF70-9015-20159E1EB001}"/>
              </a:ext>
            </a:extLst>
          </p:cNvPr>
          <p:cNvSpPr txBox="1">
            <a:spLocks noChangeArrowheads="1"/>
          </p:cNvSpPr>
          <p:nvPr/>
        </p:nvSpPr>
        <p:spPr bwMode="auto">
          <a:xfrm>
            <a:off x="228600" y="1143000"/>
            <a:ext cx="868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2000"/>
          </a:p>
        </p:txBody>
      </p:sp>
      <p:sp>
        <p:nvSpPr>
          <p:cNvPr id="15366" name="Text Box 10">
            <a:extLst>
              <a:ext uri="{FF2B5EF4-FFF2-40B4-BE49-F238E27FC236}">
                <a16:creationId xmlns:a16="http://schemas.microsoft.com/office/drawing/2014/main" id="{8009916E-F9B4-AD66-E523-1BB89503E84A}"/>
              </a:ext>
            </a:extLst>
          </p:cNvPr>
          <p:cNvSpPr txBox="1">
            <a:spLocks noChangeArrowheads="1"/>
          </p:cNvSpPr>
          <p:nvPr/>
        </p:nvSpPr>
        <p:spPr bwMode="auto">
          <a:xfrm>
            <a:off x="0" y="1041312"/>
            <a:ext cx="9067800" cy="294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Ride on! ride on, in majesty!</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In lowly pomp ride on to die;</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Bow Thy meek head to mortal pain,</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Then take, O God, Thy power, and reign.</a:t>
            </a:r>
          </a:p>
        </p:txBody>
      </p:sp>
      <p:sp>
        <p:nvSpPr>
          <p:cNvPr id="28679" name="Rectangle 12">
            <a:extLst>
              <a:ext uri="{FF2B5EF4-FFF2-40B4-BE49-F238E27FC236}">
                <a16:creationId xmlns:a16="http://schemas.microsoft.com/office/drawing/2014/main" id="{E8683337-A306-9735-EE32-F9366BF7D22F}"/>
              </a:ext>
            </a:extLst>
          </p:cNvPr>
          <p:cNvSpPr>
            <a:spLocks noChangeArrowheads="1"/>
          </p:cNvSpPr>
          <p:nvPr/>
        </p:nvSpPr>
        <p:spPr bwMode="auto">
          <a:xfrm>
            <a:off x="266700" y="3840163"/>
            <a:ext cx="86106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2200" i="1"/>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green leaf&#10;&#10;AI-generated content may be incorrect.">
            <a:extLst>
              <a:ext uri="{FF2B5EF4-FFF2-40B4-BE49-F238E27FC236}">
                <a16:creationId xmlns:a16="http://schemas.microsoft.com/office/drawing/2014/main" id="{1A2AE67F-5C38-B6B6-8C57-5B11B471F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087" y="0"/>
            <a:ext cx="9715087" cy="6858000"/>
          </a:xfrm>
          <a:prstGeom prst="rect">
            <a:avLst/>
          </a:prstGeom>
        </p:spPr>
      </p:pic>
      <p:sp>
        <p:nvSpPr>
          <p:cNvPr id="38914" name="Rectangle 4">
            <a:extLst>
              <a:ext uri="{FF2B5EF4-FFF2-40B4-BE49-F238E27FC236}">
                <a16:creationId xmlns:a16="http://schemas.microsoft.com/office/drawing/2014/main" id="{1DDA04CF-82F4-B929-4A69-DE74947EF39C}"/>
              </a:ext>
            </a:extLst>
          </p:cNvPr>
          <p:cNvSpPr>
            <a:spLocks noChangeArrowheads="1"/>
          </p:cNvSpPr>
          <p:nvPr/>
        </p:nvSpPr>
        <p:spPr bwMode="auto">
          <a:xfrm>
            <a:off x="152400" y="965195"/>
            <a:ext cx="2842008" cy="48260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228600" marR="0" indent="-228600" eaLnBrk="1" hangingPunct="1">
              <a:spcAft>
                <a:spcPts val="600"/>
              </a:spcAft>
              <a:buClr>
                <a:schemeClr val="tx2"/>
              </a:buClr>
              <a:buFont typeface="Wingdings 2" charset="2"/>
              <a:buNone/>
            </a:pPr>
            <a:r>
              <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CHARGE TO THE PEOPLE &amp; BENEDICTION</a:t>
            </a:r>
          </a:p>
          <a:p>
            <a:pPr marL="228600" marR="0" indent="-228600" eaLnBrk="1" hangingPunct="1">
              <a:spcAft>
                <a:spcPts val="600"/>
              </a:spcAft>
              <a:buClr>
                <a:schemeClr val="tx2"/>
              </a:buClr>
              <a:buFont typeface="Wingdings 2" charset="2"/>
              <a:buNone/>
            </a:pPr>
            <a:endPar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marR="0" indent="-228600" eaLnBrk="1" hangingPunct="1">
              <a:spcAft>
                <a:spcPts val="600"/>
              </a:spcAft>
              <a:buClr>
                <a:schemeClr val="tx2"/>
              </a:buClr>
              <a:buFont typeface="Wingdings 2" charset="2"/>
              <a:buNone/>
            </a:pPr>
            <a:r>
              <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CHORAL BENEDICTION</a:t>
            </a:r>
            <a:endParaRPr lang="en-US" altLang="en-US"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marR="0" indent="-228600" eaLnBrk="1" hangingPunct="1">
              <a:spcAft>
                <a:spcPts val="600"/>
              </a:spcAft>
              <a:buClr>
                <a:schemeClr val="tx2"/>
              </a:buClr>
              <a:buFont typeface="Wingdings 2" charset="2"/>
              <a:buNone/>
            </a:pPr>
            <a:endPar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marR="0" indent="-228600" eaLnBrk="1" hangingPunct="1">
              <a:spcAft>
                <a:spcPts val="600"/>
              </a:spcAft>
              <a:buClr>
                <a:schemeClr val="tx2"/>
              </a:buClr>
              <a:buFont typeface="Wingdings 2" charset="2"/>
              <a:buNone/>
            </a:pPr>
            <a:r>
              <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POSTLUDE</a:t>
            </a:r>
            <a:endParaRPr lang="en-US" sz="240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indent="-228600" eaLnBrk="1" hangingPunct="1">
              <a:spcAft>
                <a:spcPts val="600"/>
              </a:spcAft>
              <a:buClr>
                <a:schemeClr val="tx2"/>
              </a:buClr>
              <a:buFont typeface="Wingdings 2" charset="2"/>
              <a:buNone/>
              <a:tabLst>
                <a:tab pos="5129784" algn="r"/>
              </a:tabLst>
              <a:defRPr/>
            </a:pPr>
            <a:endParaRPr lang="en-US" altLang="en-US" sz="240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indent="-228600" eaLnBrk="1" hangingPunct="1">
              <a:spcAft>
                <a:spcPts val="600"/>
              </a:spcAft>
              <a:buClr>
                <a:schemeClr val="tx2"/>
              </a:buClr>
              <a:buFont typeface="Wingdings 2" charset="2"/>
              <a:buNone/>
              <a:defRPr/>
            </a:pPr>
            <a:endParaRPr lang="en-US" altLang="en-US" sz="2400" b="1"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p:txBody>
      </p:sp>
      <p:pic>
        <p:nvPicPr>
          <p:cNvPr id="4" name="Picture 3">
            <a:extLst>
              <a:ext uri="{FF2B5EF4-FFF2-40B4-BE49-F238E27FC236}">
                <a16:creationId xmlns:a16="http://schemas.microsoft.com/office/drawing/2014/main" id="{38A3961C-A704-55AB-9839-AA12552AD155}"/>
              </a:ext>
            </a:extLst>
          </p:cNvPr>
          <p:cNvPicPr>
            <a:picLocks noChangeAspect="1"/>
          </p:cNvPicPr>
          <p:nvPr/>
        </p:nvPicPr>
        <p:blipFill>
          <a:blip r:embed="rId3">
            <a:extLst>
              <a:ext uri="{28A0092B-C50C-407E-A947-70E740481C1C}">
                <a14:useLocalDpi xmlns:a14="http://schemas.microsoft.com/office/drawing/2010/main" val="0"/>
              </a:ext>
            </a:extLst>
          </a:blip>
          <a:srcRect t="5009" b="5009"/>
          <a:stretch/>
        </p:blipFill>
        <p:spPr>
          <a:xfrm>
            <a:off x="4734423" y="1326554"/>
            <a:ext cx="4257177" cy="3835314"/>
          </a:xfrm>
          <a:prstGeom prst="rect">
            <a:avLst/>
          </a:prstGeom>
          <a:effectLst>
            <a:softEdge rad="127000"/>
          </a:effectLst>
        </p:spPr>
      </p:pic>
      <p:sp>
        <p:nvSpPr>
          <p:cNvPr id="7" name="TextBox 6">
            <a:extLst>
              <a:ext uri="{FF2B5EF4-FFF2-40B4-BE49-F238E27FC236}">
                <a16:creationId xmlns:a16="http://schemas.microsoft.com/office/drawing/2014/main" id="{6B644979-DC75-1607-2100-577B412B0468}"/>
              </a:ext>
            </a:extLst>
          </p:cNvPr>
          <p:cNvSpPr txBox="1"/>
          <p:nvPr/>
        </p:nvSpPr>
        <p:spPr>
          <a:xfrm>
            <a:off x="533399" y="6107667"/>
            <a:ext cx="7879629" cy="461665"/>
          </a:xfrm>
          <a:prstGeom prst="rect">
            <a:avLst/>
          </a:prstGeom>
          <a:noFill/>
        </p:spPr>
        <p:txBody>
          <a:bodyPr wrap="square">
            <a:spAutoFit/>
          </a:bodyPr>
          <a:lstStyle/>
          <a:p>
            <a:pPr marL="228600" indent="-228600" algn="ctr" eaLnBrk="1" hangingPunct="1">
              <a:spcAft>
                <a:spcPts val="600"/>
              </a:spcAft>
              <a:buClr>
                <a:schemeClr val="tx2"/>
              </a:buClr>
              <a:buFont typeface="Wingdings 2" charset="2"/>
              <a:buNone/>
              <a:defRPr/>
            </a:pPr>
            <a:r>
              <a:rPr lang="en-US" altLang="en-US" sz="2400" b="1"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Our worship has ended—our Christian Witness begins!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6">
            <a:extLst>
              <a:ext uri="{FF2B5EF4-FFF2-40B4-BE49-F238E27FC236}">
                <a16:creationId xmlns:a16="http://schemas.microsoft.com/office/drawing/2014/main" id="{8EF1FF12-5DC1-4FF4-9F10-6F883AD9071E}"/>
              </a:ext>
            </a:extLst>
          </p:cNvPr>
          <p:cNvSpPr txBox="1">
            <a:spLocks noChangeArrowheads="1"/>
          </p:cNvSpPr>
          <p:nvPr/>
        </p:nvSpPr>
        <p:spPr bwMode="auto">
          <a:xfrm>
            <a:off x="0" y="76200"/>
            <a:ext cx="9143999" cy="640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Clr>
                <a:schemeClr val="hlink"/>
              </a:buClr>
              <a:buSzPct val="70000"/>
              <a:buFont typeface="Wingdings" pitchFamily="2" charset="2"/>
              <a:buChar char="n"/>
              <a:tabLst>
                <a:tab pos="1435100" algn="l"/>
              </a:tabLst>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tabLst>
                <a:tab pos="1435100" algn="l"/>
              </a:tabLst>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tabLst>
                <a:tab pos="1435100" algn="l"/>
              </a:tabLst>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tabLst>
                <a:tab pos="1435100" algn="l"/>
              </a:tabLst>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9pPr>
          </a:lstStyle>
          <a:p>
            <a:pPr marL="0" indent="0" eaLnBrk="1" hangingPunct="1">
              <a:spcBef>
                <a:spcPct val="0"/>
              </a:spcBef>
              <a:buClrTx/>
              <a:buSzTx/>
              <a:buFont typeface="Wingdings" pitchFamily="2" charset="2"/>
              <a:buNone/>
              <a:defRPr/>
            </a:pPr>
            <a:r>
              <a:rPr lang="en-US" altLang="en-US" sz="2400" b="0" dirty="0">
                <a:effectLst>
                  <a:outerShdw blurRad="38100" dist="38100" dir="2700000" algn="tl">
                    <a:srgbClr val="000000">
                      <a:alpha val="43137"/>
                    </a:srgbClr>
                  </a:outerShdw>
                </a:effectLst>
              </a:rPr>
              <a:t>* CALL TO WORSHIP:  </a:t>
            </a:r>
          </a:p>
          <a:p>
            <a:pPr marL="0" indent="0" eaLnBrk="1" hangingPunct="1">
              <a:spcBef>
                <a:spcPct val="0"/>
              </a:spcBef>
              <a:buClrTx/>
              <a:buSzTx/>
              <a:buFont typeface="Wingdings" pitchFamily="2" charset="2"/>
              <a:buNone/>
              <a:defRPr/>
            </a:pPr>
            <a:r>
              <a:rPr lang="en-US" altLang="en-US" sz="1000" b="0" dirty="0">
                <a:effectLst>
                  <a:outerShdw blurRad="38100" dist="38100" dir="2700000" algn="tl">
                    <a:srgbClr val="000000">
                      <a:alpha val="43137"/>
                    </a:srgbClr>
                  </a:outerShdw>
                </a:effectLst>
              </a:rPr>
              <a:t> 	</a:t>
            </a:r>
            <a:endParaRPr lang="en-US" altLang="en-US" sz="1000" b="0" i="1" dirty="0">
              <a:effectLst>
                <a:outerShdw blurRad="38100" dist="38100" dir="2700000" algn="tl">
                  <a:srgbClr val="000000">
                    <a:alpha val="43137"/>
                  </a:srgbClr>
                </a:outerShdw>
              </a:effectLst>
            </a:endParaRPr>
          </a:p>
          <a:p>
            <a:pPr marL="742950" indent="-514350">
              <a:spcBef>
                <a:spcPts val="0"/>
              </a:spcBef>
              <a:spcAft>
                <a:spcPts val="1200"/>
              </a:spcAft>
              <a:buFont typeface="Wingdings" pitchFamily="2" charset="2"/>
              <a:buNone/>
              <a:tabLst/>
              <a:defRPr/>
            </a:pPr>
            <a:r>
              <a:rPr lang="en-US" altLang="en-US" sz="2400" b="0" dirty="0">
                <a:effectLst>
                  <a:outerShdw blurRad="38100" dist="38100" dir="2700000" algn="tl">
                    <a:srgbClr val="000000">
                      <a:alpha val="43137"/>
                    </a:srgbClr>
                  </a:outerShdw>
                </a:effectLst>
              </a:rPr>
              <a:t>L:	</a:t>
            </a:r>
            <a:r>
              <a:rPr lang="en-US" sz="2400" b="0" dirty="0">
                <a:effectLst>
                  <a:outerShdw blurRad="38100" dist="38100" dir="2700000" algn="tl">
                    <a:srgbClr val="000000">
                      <a:alpha val="43137"/>
                    </a:srgbClr>
                  </a:outerShdw>
                </a:effectLst>
              </a:rPr>
              <a:t>Give thanks to the Lord, for God is good.</a:t>
            </a:r>
          </a:p>
          <a:p>
            <a:pPr marL="914400" indent="-685800">
              <a:lnSpc>
                <a:spcPct val="150000"/>
              </a:lnSpc>
              <a:spcBef>
                <a:spcPts val="0"/>
              </a:spcBef>
              <a:spcAft>
                <a:spcPts val="1200"/>
              </a:spcAft>
              <a:buFont typeface="Wingdings" pitchFamily="2" charset="2"/>
              <a:buNone/>
              <a:tabLst/>
              <a:defRPr/>
            </a:pPr>
            <a:r>
              <a:rPr lang="en-US" b="1" dirty="0">
                <a:effectLst>
                  <a:outerShdw blurRad="38100" dist="38100" dir="2700000" algn="tl">
                    <a:srgbClr val="000000">
                      <a:alpha val="43137"/>
                    </a:srgbClr>
                  </a:outerShdw>
                </a:effectLst>
              </a:rPr>
              <a:t>P: 	It is better to take refuge in the Lord than to trust in humans. </a:t>
            </a:r>
          </a:p>
          <a:p>
            <a:pPr marL="742950" indent="-514350">
              <a:spcBef>
                <a:spcPts val="0"/>
              </a:spcBef>
              <a:spcAft>
                <a:spcPts val="1200"/>
              </a:spcAft>
              <a:buFont typeface="Wingdings" pitchFamily="2" charset="2"/>
              <a:buNone/>
              <a:tabLst/>
              <a:defRPr/>
            </a:pPr>
            <a:r>
              <a:rPr lang="en-US" sz="2400" b="0" dirty="0">
                <a:effectLst>
                  <a:outerShdw blurRad="38100" dist="38100" dir="2700000" algn="tl">
                    <a:srgbClr val="000000">
                      <a:alpha val="43137"/>
                    </a:srgbClr>
                  </a:outerShdw>
                </a:effectLst>
              </a:rPr>
              <a:t>L:	It is better to take refuge in the Lord than to trust in princes. </a:t>
            </a:r>
          </a:p>
          <a:p>
            <a:pPr marL="914400" indent="-685800">
              <a:lnSpc>
                <a:spcPct val="150000"/>
              </a:lnSpc>
              <a:spcBef>
                <a:spcPts val="0"/>
              </a:spcBef>
              <a:spcAft>
                <a:spcPts val="1200"/>
              </a:spcAft>
              <a:buFont typeface="Wingdings" pitchFamily="2" charset="2"/>
              <a:buNone/>
              <a:tabLst/>
              <a:defRPr/>
            </a:pPr>
            <a:r>
              <a:rPr lang="en-US" b="1" dirty="0">
                <a:effectLst>
                  <a:outerShdw blurRad="38100" dist="38100" dir="2700000" algn="tl">
                    <a:srgbClr val="000000">
                      <a:alpha val="43137"/>
                    </a:srgbClr>
                  </a:outerShdw>
                </a:effectLst>
              </a:rPr>
              <a:t>P: 	Blessed in the one who comes to us in the name of the Lord. From the house of the Lord we bless you.</a:t>
            </a:r>
          </a:p>
          <a:p>
            <a:pPr marL="742950" indent="-514350">
              <a:spcBef>
                <a:spcPts val="0"/>
              </a:spcBef>
              <a:spcAft>
                <a:spcPts val="1200"/>
              </a:spcAft>
              <a:buFont typeface="Wingdings" pitchFamily="2" charset="2"/>
              <a:buNone/>
              <a:tabLst/>
              <a:defRPr/>
            </a:pPr>
            <a:r>
              <a:rPr lang="en-US" sz="2400" b="0" dirty="0">
                <a:effectLst>
                  <a:outerShdw blurRad="38100" dist="38100" dir="2700000" algn="tl">
                    <a:srgbClr val="000000">
                      <a:alpha val="43137"/>
                    </a:srgbClr>
                  </a:outerShdw>
                </a:effectLst>
              </a:rPr>
              <a:t>L:	With great praise on our lips and with profound joy in our hearts, let us worship God.</a:t>
            </a:r>
            <a:endParaRPr lang="en-US" sz="2400" b="1" dirty="0">
              <a:effectLst>
                <a:outerShdw blurRad="38100" dist="38100" dir="2700000" algn="tl">
                  <a:srgbClr val="000000">
                    <a:alpha val="43137"/>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a:extLst>
              <a:ext uri="{FF2B5EF4-FFF2-40B4-BE49-F238E27FC236}">
                <a16:creationId xmlns:a16="http://schemas.microsoft.com/office/drawing/2014/main" id="{8DB0BB0B-E6E4-8AA6-5CFF-A3D10CCDE3A3}"/>
              </a:ext>
            </a:extLst>
          </p:cNvPr>
          <p:cNvSpPr>
            <a:spLocks noGrp="1" noChangeArrowheads="1"/>
          </p:cNvSpPr>
          <p:nvPr>
            <p:ph type="body" idx="4294967295"/>
          </p:nvPr>
        </p:nvSpPr>
        <p:spPr>
          <a:xfrm>
            <a:off x="152400" y="266700"/>
            <a:ext cx="8991600" cy="6286500"/>
          </a:xfrm>
        </p:spPr>
        <p:txBody>
          <a:bodyPr>
            <a:noAutofit/>
          </a:bodyPr>
          <a:lstStyle/>
          <a:p>
            <a:pPr marL="0" indent="0">
              <a:buFont typeface="Wingdings" panose="05000000000000000000" pitchFamily="2" charset="2"/>
              <a:buNone/>
              <a:defRPr/>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  HYMN OF PRAISE:</a:t>
            </a:r>
            <a:r>
              <a:rPr lang="en-US" altLang="en-US" i="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i="1" dirty="0">
                <a:solidFill>
                  <a:schemeClr val="tx1"/>
                </a:solidFill>
                <a:latin typeface="Tahoma" panose="020B0604030504040204" pitchFamily="34" charset="0"/>
                <a:ea typeface="Tahoma" panose="020B0604030504040204" pitchFamily="34" charset="0"/>
                <a:cs typeface="Tahoma" panose="020B0604030504040204" pitchFamily="34" charset="0"/>
              </a:rPr>
              <a:t>No. 88	   All Glory, Laud and Honor		vv. 1, 3, 4</a:t>
            </a:r>
            <a:endPar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Refrain:</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All glory, laud and honor</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Thee, Redeemer, King!</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whom the lips of children</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Made sweet hosannas ring.</a:t>
            </a:r>
          </a:p>
          <a:p>
            <a:pPr marL="0" indent="0" algn="r" eaLnBrk="1" hangingPunct="1">
              <a:lnSpc>
                <a:spcPct val="150000"/>
              </a:lnSpc>
              <a:spcBef>
                <a:spcPts val="0"/>
              </a:spcBef>
              <a:buFont typeface="Wingdings" panose="05000000000000000000" pitchFamily="2" charset="2"/>
              <a:buNone/>
              <a:defRPr/>
            </a:pPr>
            <a:r>
              <a:rPr lang="en-US" i="1" dirty="0">
                <a:solidFill>
                  <a:schemeClr val="tx1"/>
                </a:solidFill>
                <a:latin typeface="Tahoma" panose="020B0604030504040204" pitchFamily="34" charset="0"/>
                <a:ea typeface="Tahoma" panose="020B0604030504040204" pitchFamily="34" charset="0"/>
                <a:cs typeface="Tahoma" panose="020B0604030504040204" pitchFamily="34" charset="0"/>
              </a:rPr>
              <a:t>Cont’d.</a:t>
            </a:r>
          </a:p>
        </p:txBody>
      </p:sp>
      <p:sp>
        <p:nvSpPr>
          <p:cNvPr id="2" name="Rectangle 1">
            <a:extLst>
              <a:ext uri="{FF2B5EF4-FFF2-40B4-BE49-F238E27FC236}">
                <a16:creationId xmlns:a16="http://schemas.microsoft.com/office/drawing/2014/main" id="{33D55072-61C8-C590-1CB1-56C4DDD98D74}"/>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B80F5-592C-AE1E-B617-D37937B226DF}"/>
            </a:ext>
          </a:extLst>
        </p:cNvPr>
        <p:cNvGrpSpPr/>
        <p:nvPr/>
      </p:nvGrpSpPr>
      <p:grpSpPr>
        <a:xfrm>
          <a:off x="0" y="0"/>
          <a:ext cx="0" cy="0"/>
          <a:chOff x="0" y="0"/>
          <a:chExt cx="0" cy="0"/>
        </a:xfrm>
      </p:grpSpPr>
      <p:sp>
        <p:nvSpPr>
          <p:cNvPr id="66563" name="Rectangle 3">
            <a:extLst>
              <a:ext uri="{FF2B5EF4-FFF2-40B4-BE49-F238E27FC236}">
                <a16:creationId xmlns:a16="http://schemas.microsoft.com/office/drawing/2014/main" id="{F21197C5-3C95-33DD-B7AB-787139643659}"/>
              </a:ext>
            </a:extLst>
          </p:cNvPr>
          <p:cNvSpPr>
            <a:spLocks noGrp="1" noChangeArrowheads="1"/>
          </p:cNvSpPr>
          <p:nvPr>
            <p:ph type="body" idx="4294967295"/>
          </p:nvPr>
        </p:nvSpPr>
        <p:spPr>
          <a:xfrm>
            <a:off x="95250" y="152400"/>
            <a:ext cx="8991600" cy="5905500"/>
          </a:xfrm>
        </p:spPr>
        <p:txBody>
          <a:bodyPr>
            <a:noAutofit/>
          </a:bodyPr>
          <a:lstStyle/>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Thou art the King of Israel,</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Thou David’s royal Son,</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Who in the Lord’s name </a:t>
            </a:r>
            <a:r>
              <a:rPr lang="en-US" sz="3200" b="1" i="1" dirty="0" err="1">
                <a:solidFill>
                  <a:schemeClr val="tx1"/>
                </a:solidFill>
                <a:latin typeface="Tahoma" panose="020B0604030504040204" pitchFamily="34" charset="0"/>
                <a:ea typeface="Tahoma" panose="020B0604030504040204" pitchFamily="34" charset="0"/>
                <a:cs typeface="Tahoma" panose="020B0604030504040204" pitchFamily="34" charset="0"/>
              </a:rPr>
              <a:t>comest</a:t>
            </a: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The King and </a:t>
            </a:r>
            <a:r>
              <a:rPr lang="en-US" sz="3200" b="1" i="1" dirty="0" err="1">
                <a:solidFill>
                  <a:schemeClr val="tx1"/>
                </a:solidFill>
                <a:latin typeface="Tahoma" panose="020B0604030504040204" pitchFamily="34" charset="0"/>
                <a:ea typeface="Tahoma" panose="020B0604030504040204" pitchFamily="34" charset="0"/>
                <a:cs typeface="Tahoma" panose="020B0604030504040204" pitchFamily="34" charset="0"/>
              </a:rPr>
              <a:t>blessèd</a:t>
            </a: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 One. </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All glory, laud and honor</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Thee, Redeemer, King!</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whom the lips of children</a:t>
            </a:r>
          </a:p>
          <a:p>
            <a:pPr marL="0" indent="0" algn="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Made sweet hosannas ring.      </a:t>
            </a:r>
            <a:r>
              <a:rPr lang="en-US" sz="2400" i="1" dirty="0">
                <a:solidFill>
                  <a:schemeClr val="tx1"/>
                </a:solidFill>
                <a:latin typeface="Tahoma" panose="020B0604030504040204" pitchFamily="34" charset="0"/>
                <a:ea typeface="Tahoma" panose="020B0604030504040204" pitchFamily="34" charset="0"/>
                <a:cs typeface="Tahoma" panose="020B0604030504040204" pitchFamily="34" charset="0"/>
              </a:rPr>
              <a:t>Cont’d.</a:t>
            </a:r>
            <a:endParaRPr lang="en-US" sz="3000" i="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C0E5489E-7555-8CC5-188A-5556E1DF7A2A}"/>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extLst>
      <p:ext uri="{BB962C8B-B14F-4D97-AF65-F5344CB8AC3E}">
        <p14:creationId xmlns:p14="http://schemas.microsoft.com/office/powerpoint/2010/main" val="3685627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805C3-7A94-7B0A-64D4-A6764B42E2A0}"/>
            </a:ext>
          </a:extLst>
        </p:cNvPr>
        <p:cNvGrpSpPr/>
        <p:nvPr/>
      </p:nvGrpSpPr>
      <p:grpSpPr>
        <a:xfrm>
          <a:off x="0" y="0"/>
          <a:ext cx="0" cy="0"/>
          <a:chOff x="0" y="0"/>
          <a:chExt cx="0" cy="0"/>
        </a:xfrm>
      </p:grpSpPr>
      <p:sp>
        <p:nvSpPr>
          <p:cNvPr id="66563" name="Rectangle 3">
            <a:extLst>
              <a:ext uri="{FF2B5EF4-FFF2-40B4-BE49-F238E27FC236}">
                <a16:creationId xmlns:a16="http://schemas.microsoft.com/office/drawing/2014/main" id="{3E704730-8DA7-BE23-F09D-254412BA7C1C}"/>
              </a:ext>
            </a:extLst>
          </p:cNvPr>
          <p:cNvSpPr>
            <a:spLocks noGrp="1" noChangeArrowheads="1"/>
          </p:cNvSpPr>
          <p:nvPr>
            <p:ph type="body" idx="4294967295"/>
          </p:nvPr>
        </p:nvSpPr>
        <p:spPr>
          <a:xfrm>
            <a:off x="152400" y="0"/>
            <a:ext cx="8991600" cy="6286500"/>
          </a:xfrm>
        </p:spPr>
        <p:txBody>
          <a:bodyPr>
            <a:noAutofit/>
          </a:bodyPr>
          <a:lstStyle/>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Thee, before Thy passion,</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They sang their hymns of praise;</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Thee, now high exalted,</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Our melody we raise.</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All glory, laud and honor</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Thee, Redeemer, King!</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whom the lips of children</a:t>
            </a:r>
          </a:p>
          <a:p>
            <a:pPr marL="0" indent="0" algn="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Made sweet hosannas ring.       </a:t>
            </a:r>
            <a:r>
              <a:rPr lang="en-US" i="1" dirty="0">
                <a:solidFill>
                  <a:schemeClr val="tx1"/>
                </a:solidFill>
                <a:latin typeface="Tahoma" panose="020B0604030504040204" pitchFamily="34" charset="0"/>
                <a:ea typeface="Tahoma" panose="020B0604030504040204" pitchFamily="34" charset="0"/>
                <a:cs typeface="Tahoma" panose="020B0604030504040204" pitchFamily="34" charset="0"/>
              </a:rPr>
              <a:t>Cont’d.</a:t>
            </a:r>
          </a:p>
        </p:txBody>
      </p:sp>
      <p:sp>
        <p:nvSpPr>
          <p:cNvPr id="2" name="Rectangle 1">
            <a:extLst>
              <a:ext uri="{FF2B5EF4-FFF2-40B4-BE49-F238E27FC236}">
                <a16:creationId xmlns:a16="http://schemas.microsoft.com/office/drawing/2014/main" id="{6F319994-1C4D-9A16-3E03-6BE1BDC995EF}"/>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extLst>
      <p:ext uri="{BB962C8B-B14F-4D97-AF65-F5344CB8AC3E}">
        <p14:creationId xmlns:p14="http://schemas.microsoft.com/office/powerpoint/2010/main" val="2606601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B80F5-592C-AE1E-B617-D37937B226DF}"/>
            </a:ext>
          </a:extLst>
        </p:cNvPr>
        <p:cNvGrpSpPr/>
        <p:nvPr/>
      </p:nvGrpSpPr>
      <p:grpSpPr>
        <a:xfrm>
          <a:off x="0" y="0"/>
          <a:ext cx="0" cy="0"/>
          <a:chOff x="0" y="0"/>
          <a:chExt cx="0" cy="0"/>
        </a:xfrm>
      </p:grpSpPr>
      <p:sp>
        <p:nvSpPr>
          <p:cNvPr id="66563" name="Rectangle 3">
            <a:extLst>
              <a:ext uri="{FF2B5EF4-FFF2-40B4-BE49-F238E27FC236}">
                <a16:creationId xmlns:a16="http://schemas.microsoft.com/office/drawing/2014/main" id="{F21197C5-3C95-33DD-B7AB-787139643659}"/>
              </a:ext>
            </a:extLst>
          </p:cNvPr>
          <p:cNvSpPr>
            <a:spLocks noGrp="1" noChangeArrowheads="1"/>
          </p:cNvSpPr>
          <p:nvPr>
            <p:ph type="body" idx="4294967295"/>
          </p:nvPr>
        </p:nvSpPr>
        <p:spPr>
          <a:xfrm>
            <a:off x="76200" y="76200"/>
            <a:ext cx="8991600" cy="5905500"/>
          </a:xfrm>
        </p:spPr>
        <p:txBody>
          <a:bodyPr>
            <a:noAutofit/>
          </a:bodyPr>
          <a:lstStyle/>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Thou didst accept their praises;</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Accept the prayers we bring,</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Who in all good </a:t>
            </a:r>
            <a:r>
              <a:rPr lang="en-US" sz="3200" b="1" i="1" dirty="0" err="1">
                <a:solidFill>
                  <a:schemeClr val="tx1"/>
                </a:solidFill>
                <a:latin typeface="Tahoma" panose="020B0604030504040204" pitchFamily="34" charset="0"/>
                <a:ea typeface="Tahoma" panose="020B0604030504040204" pitchFamily="34" charset="0"/>
                <a:cs typeface="Tahoma" panose="020B0604030504040204" pitchFamily="34" charset="0"/>
              </a:rPr>
              <a:t>delightest</a:t>
            </a: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Thou good and gracious King!</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All glory, laud and honor</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Thee, Redeemer, King!</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whom the lips of children</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Made sweet hosannas ring.</a:t>
            </a:r>
            <a:endParaRPr lang="en-US" sz="3000" i="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C0E5489E-7555-8CC5-188A-5556E1DF7A2A}"/>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extLst>
      <p:ext uri="{BB962C8B-B14F-4D97-AF65-F5344CB8AC3E}">
        <p14:creationId xmlns:p14="http://schemas.microsoft.com/office/powerpoint/2010/main" val="1852850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a:extLst>
              <a:ext uri="{FF2B5EF4-FFF2-40B4-BE49-F238E27FC236}">
                <a16:creationId xmlns:a16="http://schemas.microsoft.com/office/drawing/2014/main" id="{4CF610CB-4F8E-432E-8410-39C18A313456}"/>
              </a:ext>
            </a:extLst>
          </p:cNvPr>
          <p:cNvSpPr>
            <a:spLocks noChangeArrowheads="1"/>
          </p:cNvSpPr>
          <p:nvPr/>
        </p:nvSpPr>
        <p:spPr bwMode="auto">
          <a:xfrm>
            <a:off x="304800" y="-76200"/>
            <a:ext cx="8686800" cy="5778120"/>
          </a:xfrm>
          <a:prstGeom prst="rect">
            <a:avLst/>
          </a:prstGeom>
          <a:noFill/>
          <a:ln w="9525">
            <a:noFill/>
            <a:miter lim="800000"/>
            <a:headEnd/>
            <a:tailEnd/>
          </a:ln>
          <a:effectLst/>
        </p:spPr>
        <p:txBody>
          <a:bodyPr wrap="square">
            <a:spAutoFit/>
          </a:bodyPr>
          <a:lstStyle/>
          <a:p>
            <a:pPr marL="571500" marR="0" indent="-571500" algn="just">
              <a:lnSpc>
                <a:spcPct val="200000"/>
              </a:lnSpc>
              <a:spcBef>
                <a:spcPts val="0"/>
              </a:spcBef>
              <a:spcAft>
                <a:spcPts val="0"/>
              </a:spcAft>
              <a:tabLst>
                <a:tab pos="5486400" algn="r"/>
              </a:tabLst>
            </a:pPr>
            <a:r>
              <a:rPr lang="en-US" sz="2000" b="0"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PRAYER OF CONFESSION:  </a:t>
            </a:r>
            <a:r>
              <a:rPr lang="en-US" sz="2000" b="0" i="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 silence then unison</a:t>
            </a:r>
            <a:endParaRPr lang="en-US" sz="2000" b="0"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R="0" indent="344488" algn="just">
              <a:lnSpc>
                <a:spcPct val="150000"/>
              </a:lnSpc>
              <a:spcBef>
                <a:spcPts val="0"/>
              </a:spcBef>
              <a:spcAft>
                <a:spcPts val="0"/>
              </a:spcAft>
              <a:tabLst>
                <a:tab pos="5486400" algn="r"/>
              </a:tabLst>
            </a:pPr>
            <a:r>
              <a:rPr lang="en-US" sz="3200" b="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Triumphant Lord, we rejoice in your entry into the world and into our lives! Forgive us when our hearts fail to worship you in spirit and in truth, when our minds fail to fully adore you, and when our lips which often praise you also deny and decry you. . . .</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Slate</Template>
  <TotalTime>33311</TotalTime>
  <Words>2215</Words>
  <Application>Microsoft Office PowerPoint</Application>
  <PresentationFormat>Letter Paper (8.5x11 in)</PresentationFormat>
  <Paragraphs>219</Paragraphs>
  <Slides>36</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Amasis MT Pro Black</vt:lpstr>
      <vt:lpstr>Arial</vt:lpstr>
      <vt:lpstr>Arial Narrow</vt:lpstr>
      <vt:lpstr>Bodoni MT</vt:lpstr>
      <vt:lpstr>Calibri</vt:lpstr>
      <vt:lpstr>Calisto MT</vt:lpstr>
      <vt:lpstr>Tahoma</vt:lpstr>
      <vt:lpstr>Wingdings</vt:lpstr>
      <vt:lpstr>Wingdings 2</vt:lpstr>
      <vt:lpstr>Slate</vt:lpstr>
      <vt:lpstr>PowerPoint Presentation</vt:lpstr>
      <vt:lpstr>PowerPoint Presentation</vt:lpstr>
      <vt:lpstr>CHORAL INTROIT  Hosanna, Loud, Hosanna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ORDER OF WORSHIP    9:00 AM          July 5, 2009</dc:title>
  <dc:creator>Office</dc:creator>
  <cp:lastModifiedBy>First Presbyterian Church, Blairstown, NJ</cp:lastModifiedBy>
  <cp:revision>1276</cp:revision>
  <cp:lastPrinted>2023-07-07T15:07:13Z</cp:lastPrinted>
  <dcterms:created xsi:type="dcterms:W3CDTF">2009-07-01T23:04:59Z</dcterms:created>
  <dcterms:modified xsi:type="dcterms:W3CDTF">2025-04-10T18:00:19Z</dcterms:modified>
</cp:coreProperties>
</file>