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8"/>
  </p:notesMasterIdLst>
  <p:handoutMasterIdLst>
    <p:handoutMasterId r:id="rId49"/>
  </p:handoutMasterIdLst>
  <p:sldIdLst>
    <p:sldId id="1149" r:id="rId2"/>
    <p:sldId id="1162" r:id="rId3"/>
    <p:sldId id="1111" r:id="rId4"/>
    <p:sldId id="320" r:id="rId5"/>
    <p:sldId id="1204" r:id="rId6"/>
    <p:sldId id="908" r:id="rId7"/>
    <p:sldId id="909" r:id="rId8"/>
    <p:sldId id="721" r:id="rId9"/>
    <p:sldId id="1147" r:id="rId10"/>
    <p:sldId id="259" r:id="rId11"/>
    <p:sldId id="1209" r:id="rId12"/>
    <p:sldId id="993" r:id="rId13"/>
    <p:sldId id="792" r:id="rId14"/>
    <p:sldId id="984" r:id="rId15"/>
    <p:sldId id="905" r:id="rId16"/>
    <p:sldId id="920" r:id="rId17"/>
    <p:sldId id="1200" r:id="rId18"/>
    <p:sldId id="1205" r:id="rId19"/>
    <p:sldId id="1187" r:id="rId20"/>
    <p:sldId id="1188" r:id="rId21"/>
    <p:sldId id="1154" r:id="rId22"/>
    <p:sldId id="750" r:id="rId23"/>
    <p:sldId id="1040" r:id="rId24"/>
    <p:sldId id="1210" r:id="rId25"/>
    <p:sldId id="929" r:id="rId26"/>
    <p:sldId id="930" r:id="rId27"/>
    <p:sldId id="931" r:id="rId28"/>
    <p:sldId id="932" r:id="rId29"/>
    <p:sldId id="1034" r:id="rId30"/>
    <p:sldId id="1212" r:id="rId31"/>
    <p:sldId id="1003" r:id="rId32"/>
    <p:sldId id="1134" r:id="rId33"/>
    <p:sldId id="1004" r:id="rId34"/>
    <p:sldId id="1005" r:id="rId35"/>
    <p:sldId id="1211" r:id="rId36"/>
    <p:sldId id="1123" r:id="rId37"/>
    <p:sldId id="1007" r:id="rId38"/>
    <p:sldId id="803" r:id="rId39"/>
    <p:sldId id="1002" r:id="rId40"/>
    <p:sldId id="918" r:id="rId41"/>
    <p:sldId id="804" r:id="rId42"/>
    <p:sldId id="1208" r:id="rId43"/>
    <p:sldId id="766" r:id="rId44"/>
    <p:sldId id="957" r:id="rId45"/>
    <p:sldId id="1030" r:id="rId46"/>
    <p:sldId id="1031" r:id="rId4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8C110-8347-469F-8559-FC7ACD562631}" v="26" dt="2025-04-04T16:58:55.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1418C110-8347-469F-8559-FC7ACD562631}"/>
    <pc:docChg chg="undo redo custSel addSld delSld modSld sldOrd">
      <pc:chgData name="First Presbyterian Church, Blairstown, NJ" userId="96d466b960cbaa79" providerId="LiveId" clId="{1418C110-8347-469F-8559-FC7ACD562631}" dt="2025-04-04T16:58:55.003" v="346" actId="1037"/>
      <pc:docMkLst>
        <pc:docMk/>
      </pc:docMkLst>
      <pc:sldChg chg="modSp mod">
        <pc:chgData name="First Presbyterian Church, Blairstown, NJ" userId="96d466b960cbaa79" providerId="LiveId" clId="{1418C110-8347-469F-8559-FC7ACD562631}" dt="2025-04-04T16:48:34.326" v="331" actId="20577"/>
        <pc:sldMkLst>
          <pc:docMk/>
          <pc:sldMk cId="0" sldId="259"/>
        </pc:sldMkLst>
        <pc:spChg chg="mod">
          <ac:chgData name="First Presbyterian Church, Blairstown, NJ" userId="96d466b960cbaa79" providerId="LiveId" clId="{1418C110-8347-469F-8559-FC7ACD562631}" dt="2025-04-04T16:48:34.326" v="331" actId="20577"/>
          <ac:spMkLst>
            <pc:docMk/>
            <pc:sldMk cId="0" sldId="259"/>
            <ac:spMk id="8194" creationId="{BC6D61EA-6048-4BEF-91FB-A3938ABBBFCE}"/>
          </ac:spMkLst>
        </pc:spChg>
      </pc:sldChg>
      <pc:sldChg chg="modSp mod">
        <pc:chgData name="First Presbyterian Church, Blairstown, NJ" userId="96d466b960cbaa79" providerId="LiveId" clId="{1418C110-8347-469F-8559-FC7ACD562631}" dt="2025-04-02T13:50:50.272" v="32" actId="20577"/>
        <pc:sldMkLst>
          <pc:docMk/>
          <pc:sldMk cId="0" sldId="320"/>
        </pc:sldMkLst>
        <pc:spChg chg="mod">
          <ac:chgData name="First Presbyterian Church, Blairstown, NJ" userId="96d466b960cbaa79" providerId="LiveId" clId="{1418C110-8347-469F-8559-FC7ACD562631}" dt="2025-04-02T13:50:50.272" v="32" actId="20577"/>
          <ac:spMkLst>
            <pc:docMk/>
            <pc:sldMk cId="0" sldId="320"/>
            <ac:spMk id="7170" creationId="{8EF1FF12-5DC1-4FF4-9F10-6F883AD9071E}"/>
          </ac:spMkLst>
        </pc:spChg>
      </pc:sldChg>
      <pc:sldChg chg="modSp mod">
        <pc:chgData name="First Presbyterian Church, Blairstown, NJ" userId="96d466b960cbaa79" providerId="LiveId" clId="{1418C110-8347-469F-8559-FC7ACD562631}" dt="2025-04-04T16:48:06.653" v="321" actId="6549"/>
        <pc:sldMkLst>
          <pc:docMk/>
          <pc:sldMk cId="0" sldId="721"/>
        </pc:sldMkLst>
        <pc:spChg chg="mod">
          <ac:chgData name="First Presbyterian Church, Blairstown, NJ" userId="96d466b960cbaa79" providerId="LiveId" clId="{1418C110-8347-469F-8559-FC7ACD562631}" dt="2025-04-04T16:48:06.653" v="321" actId="6549"/>
          <ac:spMkLst>
            <pc:docMk/>
            <pc:sldMk cId="0" sldId="721"/>
            <ac:spMk id="82948" creationId="{4CF610CB-4F8E-432E-8410-39C18A313456}"/>
          </ac:spMkLst>
        </pc:spChg>
      </pc:sldChg>
      <pc:sldChg chg="modSp mod">
        <pc:chgData name="First Presbyterian Church, Blairstown, NJ" userId="96d466b960cbaa79" providerId="LiveId" clId="{1418C110-8347-469F-8559-FC7ACD562631}" dt="2025-04-02T14:05:27.257" v="200" actId="6549"/>
        <pc:sldMkLst>
          <pc:docMk/>
          <pc:sldMk cId="0" sldId="750"/>
        </pc:sldMkLst>
        <pc:spChg chg="mod">
          <ac:chgData name="First Presbyterian Church, Blairstown, NJ" userId="96d466b960cbaa79" providerId="LiveId" clId="{1418C110-8347-469F-8559-FC7ACD562631}" dt="2025-04-02T14:05:27.257" v="200" actId="6549"/>
          <ac:spMkLst>
            <pc:docMk/>
            <pc:sldMk cId="0" sldId="750"/>
            <ac:spMk id="14338" creationId="{D522C88E-8367-8040-CCB7-512F5506FFFD}"/>
          </ac:spMkLst>
        </pc:spChg>
      </pc:sldChg>
      <pc:sldChg chg="modSp mod">
        <pc:chgData name="First Presbyterian Church, Blairstown, NJ" userId="96d466b960cbaa79" providerId="LiveId" clId="{1418C110-8347-469F-8559-FC7ACD562631}" dt="2025-04-02T19:40:25.040" v="272" actId="20577"/>
        <pc:sldMkLst>
          <pc:docMk/>
          <pc:sldMk cId="0" sldId="766"/>
        </pc:sldMkLst>
        <pc:spChg chg="mod">
          <ac:chgData name="First Presbyterian Church, Blairstown, NJ" userId="96d466b960cbaa79" providerId="LiveId" clId="{1418C110-8347-469F-8559-FC7ACD562631}" dt="2025-04-02T19:40:25.040" v="272" actId="20577"/>
          <ac:spMkLst>
            <pc:docMk/>
            <pc:sldMk cId="0" sldId="766"/>
            <ac:spMk id="35842" creationId="{F338187F-6D5D-246A-0226-CE6EE9725A3F}"/>
          </ac:spMkLst>
        </pc:spChg>
      </pc:sldChg>
      <pc:sldChg chg="del">
        <pc:chgData name="First Presbyterian Church, Blairstown, NJ" userId="96d466b960cbaa79" providerId="LiveId" clId="{1418C110-8347-469F-8559-FC7ACD562631}" dt="2025-04-02T19:40:41.190" v="275" actId="47"/>
        <pc:sldMkLst>
          <pc:docMk/>
          <pc:sldMk cId="0" sldId="767"/>
        </pc:sldMkLst>
      </pc:sldChg>
      <pc:sldChg chg="modSp mod">
        <pc:chgData name="First Presbyterian Church, Blairstown, NJ" userId="96d466b960cbaa79" providerId="LiveId" clId="{1418C110-8347-469F-8559-FC7ACD562631}" dt="2025-04-02T14:12:07.494" v="242" actId="6549"/>
        <pc:sldMkLst>
          <pc:docMk/>
          <pc:sldMk cId="0" sldId="804"/>
        </pc:sldMkLst>
        <pc:spChg chg="mod">
          <ac:chgData name="First Presbyterian Church, Blairstown, NJ" userId="96d466b960cbaa79" providerId="LiveId" clId="{1418C110-8347-469F-8559-FC7ACD562631}" dt="2025-04-02T14:12:07.494" v="242" actId="6549"/>
          <ac:spMkLst>
            <pc:docMk/>
            <pc:sldMk cId="0" sldId="804"/>
            <ac:spMk id="25602" creationId="{2D821541-CF73-4BF4-8C45-1701997279AA}"/>
          </ac:spMkLst>
        </pc:spChg>
      </pc:sldChg>
      <pc:sldChg chg="del">
        <pc:chgData name="First Presbyterian Church, Blairstown, NJ" userId="96d466b960cbaa79" providerId="LiveId" clId="{1418C110-8347-469F-8559-FC7ACD562631}" dt="2025-04-02T13:54:09.806" v="62" actId="47"/>
        <pc:sldMkLst>
          <pc:docMk/>
          <pc:sldMk cId="3940582308" sldId="856"/>
        </pc:sldMkLst>
      </pc:sldChg>
      <pc:sldChg chg="modSp mod">
        <pc:chgData name="First Presbyterian Church, Blairstown, NJ" userId="96d466b960cbaa79" providerId="LiveId" clId="{1418C110-8347-469F-8559-FC7ACD562631}" dt="2025-04-02T14:03:02.276" v="170" actId="114"/>
        <pc:sldMkLst>
          <pc:docMk/>
          <pc:sldMk cId="1174558784" sldId="905"/>
        </pc:sldMkLst>
        <pc:spChg chg="mod">
          <ac:chgData name="First Presbyterian Church, Blairstown, NJ" userId="96d466b960cbaa79" providerId="LiveId" clId="{1418C110-8347-469F-8559-FC7ACD562631}" dt="2025-04-02T14:03:02.276" v="170" actId="114"/>
          <ac:spMkLst>
            <pc:docMk/>
            <pc:sldMk cId="1174558784" sldId="905"/>
            <ac:spMk id="17410" creationId="{4532FAAA-3A0F-4CF3-BD4A-7E5B879733B0}"/>
          </ac:spMkLst>
        </pc:spChg>
      </pc:sldChg>
      <pc:sldChg chg="modSp mod">
        <pc:chgData name="First Presbyterian Church, Blairstown, NJ" userId="96d466b960cbaa79" providerId="LiveId" clId="{1418C110-8347-469F-8559-FC7ACD562631}" dt="2025-04-02T19:41:22.630" v="287" actId="20577"/>
        <pc:sldMkLst>
          <pc:docMk/>
          <pc:sldMk cId="0" sldId="908"/>
        </pc:sldMkLst>
        <pc:spChg chg="mod">
          <ac:chgData name="First Presbyterian Church, Blairstown, NJ" userId="96d466b960cbaa79" providerId="LiveId" clId="{1418C110-8347-469F-8559-FC7ACD562631}" dt="2025-04-02T19:41:22.630" v="287" actId="20577"/>
          <ac:spMkLst>
            <pc:docMk/>
            <pc:sldMk cId="0" sldId="908"/>
            <ac:spMk id="66563" creationId="{8DB0BB0B-E6E4-8AA6-5CFF-A3D10CCDE3A3}"/>
          </ac:spMkLst>
        </pc:spChg>
      </pc:sldChg>
      <pc:sldChg chg="modSp mod">
        <pc:chgData name="First Presbyterian Church, Blairstown, NJ" userId="96d466b960cbaa79" providerId="LiveId" clId="{1418C110-8347-469F-8559-FC7ACD562631}" dt="2025-04-02T13:55:09.526" v="80" actId="1036"/>
        <pc:sldMkLst>
          <pc:docMk/>
          <pc:sldMk cId="0" sldId="909"/>
        </pc:sldMkLst>
        <pc:spChg chg="mod">
          <ac:chgData name="First Presbyterian Church, Blairstown, NJ" userId="96d466b960cbaa79" providerId="LiveId" clId="{1418C110-8347-469F-8559-FC7ACD562631}" dt="2025-04-02T13:55:09.526" v="80" actId="1036"/>
          <ac:spMkLst>
            <pc:docMk/>
            <pc:sldMk cId="0" sldId="909"/>
            <ac:spMk id="2" creationId="{DB04B31E-AAF8-C950-D5BC-22C58C5A8D0E}"/>
          </ac:spMkLst>
        </pc:spChg>
      </pc:sldChg>
      <pc:sldChg chg="modSp mod">
        <pc:chgData name="First Presbyterian Church, Blairstown, NJ" userId="96d466b960cbaa79" providerId="LiveId" clId="{1418C110-8347-469F-8559-FC7ACD562631}" dt="2025-04-02T14:01:08.079" v="146" actId="6549"/>
        <pc:sldMkLst>
          <pc:docMk/>
          <pc:sldMk cId="533685851" sldId="920"/>
        </pc:sldMkLst>
        <pc:spChg chg="mod">
          <ac:chgData name="First Presbyterian Church, Blairstown, NJ" userId="96d466b960cbaa79" providerId="LiveId" clId="{1418C110-8347-469F-8559-FC7ACD562631}" dt="2025-04-02T14:01:08.079" v="146" actId="6549"/>
          <ac:spMkLst>
            <pc:docMk/>
            <pc:sldMk cId="533685851" sldId="920"/>
            <ac:spMk id="17410" creationId="{4532FAAA-3A0F-4CF3-BD4A-7E5B879733B0}"/>
          </ac:spMkLst>
        </pc:spChg>
      </pc:sldChg>
      <pc:sldChg chg="del">
        <pc:chgData name="First Presbyterian Church, Blairstown, NJ" userId="96d466b960cbaa79" providerId="LiveId" clId="{1418C110-8347-469F-8559-FC7ACD562631}" dt="2025-04-02T13:58:16.956" v="120" actId="47"/>
        <pc:sldMkLst>
          <pc:docMk/>
          <pc:sldMk cId="0" sldId="946"/>
        </pc:sldMkLst>
      </pc:sldChg>
      <pc:sldChg chg="modSp mod">
        <pc:chgData name="First Presbyterian Church, Blairstown, NJ" userId="96d466b960cbaa79" providerId="LiveId" clId="{1418C110-8347-469F-8559-FC7ACD562631}" dt="2025-04-02T19:40:37.570" v="274" actId="6549"/>
        <pc:sldMkLst>
          <pc:docMk/>
          <pc:sldMk cId="291126500" sldId="957"/>
        </pc:sldMkLst>
        <pc:spChg chg="mod">
          <ac:chgData name="First Presbyterian Church, Blairstown, NJ" userId="96d466b960cbaa79" providerId="LiveId" clId="{1418C110-8347-469F-8559-FC7ACD562631}" dt="2025-04-02T19:40:37.570" v="274" actId="6549"/>
          <ac:spMkLst>
            <pc:docMk/>
            <pc:sldMk cId="291126500" sldId="957"/>
            <ac:spMk id="35842" creationId="{F338187F-6D5D-246A-0226-CE6EE9725A3F}"/>
          </ac:spMkLst>
        </pc:spChg>
      </pc:sldChg>
      <pc:sldChg chg="modSp del mod">
        <pc:chgData name="First Presbyterian Church, Blairstown, NJ" userId="96d466b960cbaa79" providerId="LiveId" clId="{1418C110-8347-469F-8559-FC7ACD562631}" dt="2025-04-02T19:41:26.620" v="288" actId="47"/>
        <pc:sldMkLst>
          <pc:docMk/>
          <pc:sldMk cId="2606601844" sldId="1021"/>
        </pc:sldMkLst>
      </pc:sldChg>
      <pc:sldChg chg="modSp mod">
        <pc:chgData name="First Presbyterian Church, Blairstown, NJ" userId="96d466b960cbaa79" providerId="LiveId" clId="{1418C110-8347-469F-8559-FC7ACD562631}" dt="2025-04-02T19:40:50.674" v="277" actId="313"/>
        <pc:sldMkLst>
          <pc:docMk/>
          <pc:sldMk cId="1459551726" sldId="1030"/>
        </pc:sldMkLst>
        <pc:spChg chg="mod">
          <ac:chgData name="First Presbyterian Church, Blairstown, NJ" userId="96d466b960cbaa79" providerId="LiveId" clId="{1418C110-8347-469F-8559-FC7ACD562631}" dt="2025-04-02T19:40:50.674" v="277" actId="313"/>
          <ac:spMkLst>
            <pc:docMk/>
            <pc:sldMk cId="1459551726" sldId="1030"/>
            <ac:spMk id="4" creationId="{A1CA4F61-1BED-3613-CCEC-038867A43F45}"/>
          </ac:spMkLst>
        </pc:spChg>
      </pc:sldChg>
      <pc:sldChg chg="modSp mod">
        <pc:chgData name="First Presbyterian Church, Blairstown, NJ" userId="96d466b960cbaa79" providerId="LiveId" clId="{1418C110-8347-469F-8559-FC7ACD562631}" dt="2025-04-02T14:05:51.816" v="208" actId="20577"/>
        <pc:sldMkLst>
          <pc:docMk/>
          <pc:sldMk cId="541476239" sldId="1040"/>
        </pc:sldMkLst>
        <pc:spChg chg="mod">
          <ac:chgData name="First Presbyterian Church, Blairstown, NJ" userId="96d466b960cbaa79" providerId="LiveId" clId="{1418C110-8347-469F-8559-FC7ACD562631}" dt="2025-04-02T14:05:51.816" v="208" actId="20577"/>
          <ac:spMkLst>
            <pc:docMk/>
            <pc:sldMk cId="541476239" sldId="1040"/>
            <ac:spMk id="14338" creationId="{D522C88E-8367-8040-CCB7-512F5506FFFD}"/>
          </ac:spMkLst>
        </pc:spChg>
      </pc:sldChg>
      <pc:sldChg chg="modSp mod">
        <pc:chgData name="First Presbyterian Church, Blairstown, NJ" userId="96d466b960cbaa79" providerId="LiveId" clId="{1418C110-8347-469F-8559-FC7ACD562631}" dt="2025-04-04T16:58:55.003" v="346" actId="1037"/>
        <pc:sldMkLst>
          <pc:docMk/>
          <pc:sldMk cId="11859096" sldId="1123"/>
        </pc:sldMkLst>
        <pc:spChg chg="mod">
          <ac:chgData name="First Presbyterian Church, Blairstown, NJ" userId="96d466b960cbaa79" providerId="LiveId" clId="{1418C110-8347-469F-8559-FC7ACD562631}" dt="2025-04-04T16:58:55.003" v="346" actId="1037"/>
          <ac:spMkLst>
            <pc:docMk/>
            <pc:sldMk cId="11859096" sldId="1123"/>
            <ac:spMk id="29699" creationId="{60AC2D4B-2FA8-46F6-A454-47FC3CF6D924}"/>
          </ac:spMkLst>
        </pc:spChg>
      </pc:sldChg>
      <pc:sldChg chg="modSp mod">
        <pc:chgData name="First Presbyterian Church, Blairstown, NJ" userId="96d466b960cbaa79" providerId="LiveId" clId="{1418C110-8347-469F-8559-FC7ACD562631}" dt="2025-04-02T14:06:45.236" v="211"/>
        <pc:sldMkLst>
          <pc:docMk/>
          <pc:sldMk cId="1857892735" sldId="1134"/>
        </pc:sldMkLst>
        <pc:spChg chg="mod">
          <ac:chgData name="First Presbyterian Church, Blairstown, NJ" userId="96d466b960cbaa79" providerId="LiveId" clId="{1418C110-8347-469F-8559-FC7ACD562631}" dt="2025-04-02T14:06:45.236" v="211"/>
          <ac:spMkLst>
            <pc:docMk/>
            <pc:sldMk cId="1857892735" sldId="1134"/>
            <ac:spMk id="26627" creationId="{4F99F17B-AFE4-4506-A13F-D60606D05B6C}"/>
          </ac:spMkLst>
        </pc:spChg>
      </pc:sldChg>
      <pc:sldChg chg="modSp mod">
        <pc:chgData name="First Presbyterian Church, Blairstown, NJ" userId="96d466b960cbaa79" providerId="LiveId" clId="{1418C110-8347-469F-8559-FC7ACD562631}" dt="2025-04-02T13:55:51.919" v="88"/>
        <pc:sldMkLst>
          <pc:docMk/>
          <pc:sldMk cId="1755340662" sldId="1147"/>
        </pc:sldMkLst>
        <pc:spChg chg="mod">
          <ac:chgData name="First Presbyterian Church, Blairstown, NJ" userId="96d466b960cbaa79" providerId="LiveId" clId="{1418C110-8347-469F-8559-FC7ACD562631}" dt="2025-04-02T13:55:51.919" v="88"/>
          <ac:spMkLst>
            <pc:docMk/>
            <pc:sldMk cId="1755340662" sldId="1147"/>
            <ac:spMk id="82948" creationId="{4CF610CB-4F8E-432E-8410-39C18A313456}"/>
          </ac:spMkLst>
        </pc:spChg>
      </pc:sldChg>
      <pc:sldChg chg="addSp delSp modSp mod">
        <pc:chgData name="First Presbyterian Church, Blairstown, NJ" userId="96d466b960cbaa79" providerId="LiveId" clId="{1418C110-8347-469F-8559-FC7ACD562631}" dt="2025-04-04T16:21:28.548" v="301" actId="207"/>
        <pc:sldMkLst>
          <pc:docMk/>
          <pc:sldMk cId="1739444612" sldId="1154"/>
        </pc:sldMkLst>
        <pc:spChg chg="mod">
          <ac:chgData name="First Presbyterian Church, Blairstown, NJ" userId="96d466b960cbaa79" providerId="LiveId" clId="{1418C110-8347-469F-8559-FC7ACD562631}" dt="2025-04-04T16:21:28.548" v="301" actId="207"/>
          <ac:spMkLst>
            <pc:docMk/>
            <pc:sldMk cId="1739444612" sldId="1154"/>
            <ac:spMk id="20482" creationId="{C80FA143-5C2D-9F78-FA4B-0A8D485387E3}"/>
          </ac:spMkLst>
        </pc:spChg>
        <pc:spChg chg="add">
          <ac:chgData name="First Presbyterian Church, Blairstown, NJ" userId="96d466b960cbaa79" providerId="LiveId" clId="{1418C110-8347-469F-8559-FC7ACD562631}" dt="2025-04-04T16:21:20.572" v="299" actId="26606"/>
          <ac:spMkLst>
            <pc:docMk/>
            <pc:sldMk cId="1739444612" sldId="1154"/>
            <ac:spMk id="20515" creationId="{DDDBF26D-B974-4340-9673-A078090243EC}"/>
          </ac:spMkLst>
        </pc:spChg>
        <pc:picChg chg="add mod">
          <ac:chgData name="First Presbyterian Church, Blairstown, NJ" userId="96d466b960cbaa79" providerId="LiveId" clId="{1418C110-8347-469F-8559-FC7ACD562631}" dt="2025-04-04T16:21:20.572" v="299" actId="26606"/>
          <ac:picMkLst>
            <pc:docMk/>
            <pc:sldMk cId="1739444612" sldId="1154"/>
            <ac:picMk id="3" creationId="{21885603-501C-ECCF-1111-9407F530CA78}"/>
          </ac:picMkLst>
        </pc:picChg>
        <pc:picChg chg="del mod">
          <ac:chgData name="First Presbyterian Church, Blairstown, NJ" userId="96d466b960cbaa79" providerId="LiveId" clId="{1418C110-8347-469F-8559-FC7ACD562631}" dt="2025-04-04T16:21:09.552" v="295" actId="478"/>
          <ac:picMkLst>
            <pc:docMk/>
            <pc:sldMk cId="1739444612" sldId="1154"/>
            <ac:picMk id="4" creationId="{2B60B1FD-9103-EC33-5236-5AF6FC8096EC}"/>
          </ac:picMkLst>
        </pc:picChg>
        <pc:picChg chg="del">
          <ac:chgData name="First Presbyterian Church, Blairstown, NJ" userId="96d466b960cbaa79" providerId="LiveId" clId="{1418C110-8347-469F-8559-FC7ACD562631}" dt="2025-04-04T16:20:31.452" v="293" actId="26606"/>
          <ac:picMkLst>
            <pc:docMk/>
            <pc:sldMk cId="1739444612" sldId="1154"/>
            <ac:picMk id="20503" creationId="{16FEE966-4C66-49A2-9528-AFC500F50305}"/>
          </ac:picMkLst>
        </pc:picChg>
        <pc:picChg chg="add del">
          <ac:chgData name="First Presbyterian Church, Blairstown, NJ" userId="96d466b960cbaa79" providerId="LiveId" clId="{1418C110-8347-469F-8559-FC7ACD562631}" dt="2025-04-04T16:21:20.572" v="299" actId="26606"/>
          <ac:picMkLst>
            <pc:docMk/>
            <pc:sldMk cId="1739444612" sldId="1154"/>
            <ac:picMk id="20508" creationId="{08187575-5CB4-477B-AA47-020C6D2A786E}"/>
          </ac:picMkLst>
        </pc:picChg>
        <pc:picChg chg="add del">
          <ac:chgData name="First Presbyterian Church, Blairstown, NJ" userId="96d466b960cbaa79" providerId="LiveId" clId="{1418C110-8347-469F-8559-FC7ACD562631}" dt="2025-04-04T16:21:20.572" v="299" actId="26606"/>
          <ac:picMkLst>
            <pc:docMk/>
            <pc:sldMk cId="1739444612" sldId="1154"/>
            <ac:picMk id="20510" creationId="{EE585F70-7C5D-424E-A182-39507AF48A0C}"/>
          </ac:picMkLst>
        </pc:picChg>
      </pc:sldChg>
      <pc:sldChg chg="modSp mod">
        <pc:chgData name="First Presbyterian Church, Blairstown, NJ" userId="96d466b960cbaa79" providerId="LiveId" clId="{1418C110-8347-469F-8559-FC7ACD562631}" dt="2025-04-02T14:03:20.924" v="172" actId="21"/>
        <pc:sldMkLst>
          <pc:docMk/>
          <pc:sldMk cId="1453418716" sldId="1187"/>
        </pc:sldMkLst>
        <pc:spChg chg="mod">
          <ac:chgData name="First Presbyterian Church, Blairstown, NJ" userId="96d466b960cbaa79" providerId="LiveId" clId="{1418C110-8347-469F-8559-FC7ACD562631}" dt="2025-04-02T14:03:20.924" v="172" actId="21"/>
          <ac:spMkLst>
            <pc:docMk/>
            <pc:sldMk cId="1453418716" sldId="1187"/>
            <ac:spMk id="4" creationId="{3B03A723-FA31-2647-5E80-D485C57CB087}"/>
          </ac:spMkLst>
        </pc:spChg>
      </pc:sldChg>
      <pc:sldChg chg="modSp mod">
        <pc:chgData name="First Presbyterian Church, Blairstown, NJ" userId="96d466b960cbaa79" providerId="LiveId" clId="{1418C110-8347-469F-8559-FC7ACD562631}" dt="2025-04-02T14:03:34.176" v="182" actId="123"/>
        <pc:sldMkLst>
          <pc:docMk/>
          <pc:sldMk cId="3295690867" sldId="1188"/>
        </pc:sldMkLst>
        <pc:spChg chg="mod">
          <ac:chgData name="First Presbyterian Church, Blairstown, NJ" userId="96d466b960cbaa79" providerId="LiveId" clId="{1418C110-8347-469F-8559-FC7ACD562631}" dt="2025-04-02T14:03:34.176" v="182" actId="123"/>
          <ac:spMkLst>
            <pc:docMk/>
            <pc:sldMk cId="3295690867" sldId="1188"/>
            <ac:spMk id="4" creationId="{B4E389D9-7027-EA8B-D254-C7C0FFC709E1}"/>
          </ac:spMkLst>
        </pc:spChg>
      </pc:sldChg>
      <pc:sldChg chg="del">
        <pc:chgData name="First Presbyterian Church, Blairstown, NJ" userId="96d466b960cbaa79" providerId="LiveId" clId="{1418C110-8347-469F-8559-FC7ACD562631}" dt="2025-04-02T14:03:40.736" v="183" actId="47"/>
        <pc:sldMkLst>
          <pc:docMk/>
          <pc:sldMk cId="388625916" sldId="1190"/>
        </pc:sldMkLst>
      </pc:sldChg>
      <pc:sldChg chg="modSp mod">
        <pc:chgData name="First Presbyterian Church, Blairstown, NJ" userId="96d466b960cbaa79" providerId="LiveId" clId="{1418C110-8347-469F-8559-FC7ACD562631}" dt="2025-04-02T14:01:49.486" v="155" actId="20577"/>
        <pc:sldMkLst>
          <pc:docMk/>
          <pc:sldMk cId="853407305" sldId="1200"/>
        </pc:sldMkLst>
        <pc:spChg chg="mod">
          <ac:chgData name="First Presbyterian Church, Blairstown, NJ" userId="96d466b960cbaa79" providerId="LiveId" clId="{1418C110-8347-469F-8559-FC7ACD562631}" dt="2025-04-02T14:01:49.486" v="155" actId="20577"/>
          <ac:spMkLst>
            <pc:docMk/>
            <pc:sldMk cId="853407305" sldId="1200"/>
            <ac:spMk id="17410" creationId="{3576EA74-635C-EE18-73E6-DFFCA5AF8154}"/>
          </ac:spMkLst>
        </pc:spChg>
      </pc:sldChg>
      <pc:sldChg chg="del">
        <pc:chgData name="First Presbyterian Church, Blairstown, NJ" userId="96d466b960cbaa79" providerId="LiveId" clId="{1418C110-8347-469F-8559-FC7ACD562631}" dt="2025-04-02T13:51:04.382" v="33" actId="47"/>
        <pc:sldMkLst>
          <pc:docMk/>
          <pc:sldMk cId="514439495" sldId="1202"/>
        </pc:sldMkLst>
      </pc:sldChg>
      <pc:sldChg chg="del">
        <pc:chgData name="First Presbyterian Church, Blairstown, NJ" userId="96d466b960cbaa79" providerId="LiveId" clId="{1418C110-8347-469F-8559-FC7ACD562631}" dt="2025-04-02T14:03:40.736" v="183" actId="47"/>
        <pc:sldMkLst>
          <pc:docMk/>
          <pc:sldMk cId="2132907614" sldId="1203"/>
        </pc:sldMkLst>
      </pc:sldChg>
      <pc:sldChg chg="modSp mod">
        <pc:chgData name="First Presbyterian Church, Blairstown, NJ" userId="96d466b960cbaa79" providerId="LiveId" clId="{1418C110-8347-469F-8559-FC7ACD562631}" dt="2025-04-02T13:50:23.549" v="30" actId="14100"/>
        <pc:sldMkLst>
          <pc:docMk/>
          <pc:sldMk cId="271934404" sldId="1204"/>
        </pc:sldMkLst>
        <pc:spChg chg="mod">
          <ac:chgData name="First Presbyterian Church, Blairstown, NJ" userId="96d466b960cbaa79" providerId="LiveId" clId="{1418C110-8347-469F-8559-FC7ACD562631}" dt="2025-04-02T13:50:23.549" v="30" actId="14100"/>
          <ac:spMkLst>
            <pc:docMk/>
            <pc:sldMk cId="271934404" sldId="1204"/>
            <ac:spMk id="7170" creationId="{3D4B2BBA-8E00-E3DB-5BF9-CDE48F9A4E18}"/>
          </ac:spMkLst>
        </pc:spChg>
      </pc:sldChg>
      <pc:sldChg chg="modSp mod">
        <pc:chgData name="First Presbyterian Church, Blairstown, NJ" userId="96d466b960cbaa79" providerId="LiveId" clId="{1418C110-8347-469F-8559-FC7ACD562631}" dt="2025-04-02T14:01:51.875" v="156"/>
        <pc:sldMkLst>
          <pc:docMk/>
          <pc:sldMk cId="1213772918" sldId="1205"/>
        </pc:sldMkLst>
        <pc:spChg chg="mod">
          <ac:chgData name="First Presbyterian Church, Blairstown, NJ" userId="96d466b960cbaa79" providerId="LiveId" clId="{1418C110-8347-469F-8559-FC7ACD562631}" dt="2025-04-02T14:01:51.875" v="156"/>
          <ac:spMkLst>
            <pc:docMk/>
            <pc:sldMk cId="1213772918" sldId="1205"/>
            <ac:spMk id="17410" creationId="{EDF31C5D-8D7C-AB7B-DC6E-321592C41BE5}"/>
          </ac:spMkLst>
        </pc:spChg>
      </pc:sldChg>
      <pc:sldChg chg="del">
        <pc:chgData name="First Presbyterian Church, Blairstown, NJ" userId="96d466b960cbaa79" providerId="LiveId" clId="{1418C110-8347-469F-8559-FC7ACD562631}" dt="2025-04-02T14:06:13.919" v="210" actId="47"/>
        <pc:sldMkLst>
          <pc:docMk/>
          <pc:sldMk cId="1633214940" sldId="1206"/>
        </pc:sldMkLst>
      </pc:sldChg>
      <pc:sldChg chg="del">
        <pc:chgData name="First Presbyterian Church, Blairstown, NJ" userId="96d466b960cbaa79" providerId="LiveId" clId="{1418C110-8347-469F-8559-FC7ACD562631}" dt="2025-04-02T14:06:13.919" v="210" actId="47"/>
        <pc:sldMkLst>
          <pc:docMk/>
          <pc:sldMk cId="4126053516" sldId="1207"/>
        </pc:sldMkLst>
      </pc:sldChg>
      <pc:sldChg chg="modSp add mod">
        <pc:chgData name="First Presbyterian Church, Blairstown, NJ" userId="96d466b960cbaa79" providerId="LiveId" clId="{1418C110-8347-469F-8559-FC7ACD562631}" dt="2025-04-02T13:58:11.416" v="119" actId="2710"/>
        <pc:sldMkLst>
          <pc:docMk/>
          <pc:sldMk cId="0" sldId="1209"/>
        </pc:sldMkLst>
        <pc:spChg chg="mod">
          <ac:chgData name="First Presbyterian Church, Blairstown, NJ" userId="96d466b960cbaa79" providerId="LiveId" clId="{1418C110-8347-469F-8559-FC7ACD562631}" dt="2025-04-02T13:58:11.416" v="119" actId="2710"/>
          <ac:spMkLst>
            <pc:docMk/>
            <pc:sldMk cId="0" sldId="1209"/>
            <ac:spMk id="8194" creationId="{F31512E2-F393-4D44-A63D-55F78F8B5DAA}"/>
          </ac:spMkLst>
        </pc:spChg>
      </pc:sldChg>
      <pc:sldChg chg="modSp add mod">
        <pc:chgData name="First Presbyterian Church, Blairstown, NJ" userId="96d466b960cbaa79" providerId="LiveId" clId="{1418C110-8347-469F-8559-FC7ACD562631}" dt="2025-04-02T14:05:55.480" v="209"/>
        <pc:sldMkLst>
          <pc:docMk/>
          <pc:sldMk cId="2133036808" sldId="1210"/>
        </pc:sldMkLst>
        <pc:spChg chg="mod">
          <ac:chgData name="First Presbyterian Church, Blairstown, NJ" userId="96d466b960cbaa79" providerId="LiveId" clId="{1418C110-8347-469F-8559-FC7ACD562631}" dt="2025-04-02T14:05:55.480" v="209"/>
          <ac:spMkLst>
            <pc:docMk/>
            <pc:sldMk cId="2133036808" sldId="1210"/>
            <ac:spMk id="14338" creationId="{D926621C-B9E1-0AD6-FB3E-EDFF11E124D1}"/>
          </ac:spMkLst>
        </pc:spChg>
      </pc:sldChg>
      <pc:sldChg chg="modSp add mod ord">
        <pc:chgData name="First Presbyterian Church, Blairstown, NJ" userId="96d466b960cbaa79" providerId="LiveId" clId="{1418C110-8347-469F-8559-FC7ACD562631}" dt="2025-04-04T16:58:28.298" v="336" actId="6549"/>
        <pc:sldMkLst>
          <pc:docMk/>
          <pc:sldMk cId="2499789581" sldId="1211"/>
        </pc:sldMkLst>
        <pc:spChg chg="mod">
          <ac:chgData name="First Presbyterian Church, Blairstown, NJ" userId="96d466b960cbaa79" providerId="LiveId" clId="{1418C110-8347-469F-8559-FC7ACD562631}" dt="2025-04-04T16:58:28.298" v="336" actId="6549"/>
          <ac:spMkLst>
            <pc:docMk/>
            <pc:sldMk cId="2499789581" sldId="1211"/>
            <ac:spMk id="29699" creationId="{A920CDCF-B38D-0A99-BC3F-685B81B07713}"/>
          </ac:spMkLst>
        </pc:spChg>
      </pc:sldChg>
      <pc:sldChg chg="addSp delSp modSp new mod setBg">
        <pc:chgData name="First Presbyterian Church, Blairstown, NJ" userId="96d466b960cbaa79" providerId="LiveId" clId="{1418C110-8347-469F-8559-FC7ACD562631}" dt="2025-04-04T16:23:07.155" v="307" actId="478"/>
        <pc:sldMkLst>
          <pc:docMk/>
          <pc:sldMk cId="1834570400" sldId="1212"/>
        </pc:sldMkLst>
        <pc:spChg chg="del mod ord">
          <ac:chgData name="First Presbyterian Church, Blairstown, NJ" userId="96d466b960cbaa79" providerId="LiveId" clId="{1418C110-8347-469F-8559-FC7ACD562631}" dt="2025-04-04T16:23:07.155" v="307" actId="478"/>
          <ac:spMkLst>
            <pc:docMk/>
            <pc:sldMk cId="1834570400" sldId="1212"/>
            <ac:spMk id="2" creationId="{8C338B76-FC6C-2AED-21AE-EC86B36D62B7}"/>
          </ac:spMkLst>
        </pc:spChg>
        <pc:spChg chg="add">
          <ac:chgData name="First Presbyterian Church, Blairstown, NJ" userId="96d466b960cbaa79" providerId="LiveId" clId="{1418C110-8347-469F-8559-FC7ACD562631}" dt="2025-04-04T16:23:03.472" v="306" actId="26606"/>
          <ac:spMkLst>
            <pc:docMk/>
            <pc:sldMk cId="1834570400" sldId="1212"/>
            <ac:spMk id="9" creationId="{E24F7045-1B8B-4422-9330-0BC8BF6065E3}"/>
          </ac:spMkLst>
        </pc:spChg>
        <pc:spChg chg="add">
          <ac:chgData name="First Presbyterian Church, Blairstown, NJ" userId="96d466b960cbaa79" providerId="LiveId" clId="{1418C110-8347-469F-8559-FC7ACD562631}" dt="2025-04-04T16:23:03.472" v="306" actId="26606"/>
          <ac:spMkLst>
            <pc:docMk/>
            <pc:sldMk cId="1834570400" sldId="1212"/>
            <ac:spMk id="11" creationId="{7ED0B3BD-E968-4364-878A-47D3A6AEF099}"/>
          </ac:spMkLst>
        </pc:spChg>
        <pc:spChg chg="add">
          <ac:chgData name="First Presbyterian Church, Blairstown, NJ" userId="96d466b960cbaa79" providerId="LiveId" clId="{1418C110-8347-469F-8559-FC7ACD562631}" dt="2025-04-04T16:23:03.472" v="306" actId="26606"/>
          <ac:spMkLst>
            <pc:docMk/>
            <pc:sldMk cId="1834570400" sldId="1212"/>
            <ac:spMk id="13" creationId="{C8E5BCBF-E5D0-444B-A584-4A5FF79F9D7E}"/>
          </ac:spMkLst>
        </pc:spChg>
        <pc:picChg chg="add mod">
          <ac:chgData name="First Presbyterian Church, Blairstown, NJ" userId="96d466b960cbaa79" providerId="LiveId" clId="{1418C110-8347-469F-8559-FC7ACD562631}" dt="2025-04-04T16:23:03.472" v="306" actId="26606"/>
          <ac:picMkLst>
            <pc:docMk/>
            <pc:sldMk cId="1834570400" sldId="1212"/>
            <ac:picMk id="4" creationId="{B1BB1D9D-8BA2-E540-8585-0C205B00B273}"/>
          </ac:picMkLst>
        </pc:picChg>
      </pc:sldChg>
      <pc:sldChg chg="addSp modSp new del mod setBg">
        <pc:chgData name="First Presbyterian Church, Blairstown, NJ" userId="96d466b960cbaa79" providerId="LiveId" clId="{1418C110-8347-469F-8559-FC7ACD562631}" dt="2025-04-04T16:23:36.072" v="313" actId="47"/>
        <pc:sldMkLst>
          <pc:docMk/>
          <pc:sldMk cId="2741849072" sldId="1213"/>
        </pc:sldMkLst>
        <pc:spChg chg="mod ord">
          <ac:chgData name="First Presbyterian Church, Blairstown, NJ" userId="96d466b960cbaa79" providerId="LiveId" clId="{1418C110-8347-469F-8559-FC7ACD562631}" dt="2025-04-04T16:23:19.962" v="312" actId="26606"/>
          <ac:spMkLst>
            <pc:docMk/>
            <pc:sldMk cId="2741849072" sldId="1213"/>
            <ac:spMk id="2" creationId="{F2C39658-3F3E-69EC-6A30-5CE82508AC9F}"/>
          </ac:spMkLst>
        </pc:spChg>
        <pc:spChg chg="add">
          <ac:chgData name="First Presbyterian Church, Blairstown, NJ" userId="96d466b960cbaa79" providerId="LiveId" clId="{1418C110-8347-469F-8559-FC7ACD562631}" dt="2025-04-04T16:23:19.962" v="312" actId="26606"/>
          <ac:spMkLst>
            <pc:docMk/>
            <pc:sldMk cId="2741849072" sldId="1213"/>
            <ac:spMk id="9" creationId="{F9CF7650-7342-48D6-999E-174C77B5F52E}"/>
          </ac:spMkLst>
        </pc:spChg>
        <pc:spChg chg="add">
          <ac:chgData name="First Presbyterian Church, Blairstown, NJ" userId="96d466b960cbaa79" providerId="LiveId" clId="{1418C110-8347-469F-8559-FC7ACD562631}" dt="2025-04-04T16:23:19.962" v="312" actId="26606"/>
          <ac:spMkLst>
            <pc:docMk/>
            <pc:sldMk cId="2741849072" sldId="1213"/>
            <ac:spMk id="11" creationId="{EB2D286E-2458-46AD-B49E-911912F70897}"/>
          </ac:spMkLst>
        </pc:spChg>
        <pc:picChg chg="add mod">
          <ac:chgData name="First Presbyterian Church, Blairstown, NJ" userId="96d466b960cbaa79" providerId="LiveId" clId="{1418C110-8347-469F-8559-FC7ACD562631}" dt="2025-04-04T16:23:19.962" v="312" actId="26606"/>
          <ac:picMkLst>
            <pc:docMk/>
            <pc:sldMk cId="2741849072" sldId="1213"/>
            <ac:picMk id="4" creationId="{A21BA019-EACE-4AF2-B680-8E420801F72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04/04/2025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1D022-EAF6-4AB0-9CEA-BA3C10F56C87}"/>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415138C-63F8-1FF7-407F-9518E5EF802E}"/>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65D6925B-94EC-F5E2-FC15-02DA59AB5F1A}"/>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291269C7-CEBA-44E9-AA0B-A3373699146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264743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04/04/2025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5"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By grace we have been saved through faith. This is not our own doing. It is the gift of God for all people. Let us forgive, accept, and love one another as freely as God in Christ has forgiven, accepted, and loved us all: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pt-BR"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370           vv. 1 &amp; 4</a:t>
            </a:r>
            <a:endParaRPr lang="en-US" sz="1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Just as I am, without one plea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that Thy blood was shed for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that Thou </a:t>
            </a: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bidst</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me come to Thee,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Lamb of God, I come, I come!</a:t>
            </a:r>
          </a:p>
          <a:p>
            <a:pPr marL="0" indent="0" algn="ctr">
              <a:buFont typeface="Wingdings" panose="05000000000000000000" pitchFamily="2" charset="2"/>
              <a:buNone/>
              <a:defRPr/>
            </a:pPr>
            <a:endParaRPr lang="en-US" sz="1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Just as I am, Thy love unknown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Has broken every barrier down;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to be Thine, yea, Thine alone,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Lamb of God, I come, I come!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600" b="1" kern="1400" dirty="0">
                <a:solidFill>
                  <a:schemeClr val="tx1"/>
                </a:solidFill>
                <a:effectLst/>
                <a:latin typeface="+mj-lt"/>
                <a:ea typeface="Times New Roman" panose="02020603050405020304" pitchFamily="18" charset="0"/>
                <a:cs typeface="Times New Roman" panose="02020603050405020304" pitchFamily="18" charset="0"/>
              </a:rPr>
              <a:t>P: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11271" name="Picture 11270">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00947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591  </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Christ, all people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Holy Spirit evermore;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Triune God, whom we adore.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534400" cy="568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buNone/>
              <a:defRPr/>
            </a:pPr>
            <a:r>
              <a:rPr lang="en-US" altLang="en-US" sz="3600" b="1" dirty="0"/>
              <a:t>DECLARING GOD‘S  WORD</a:t>
            </a:r>
          </a:p>
          <a:p>
            <a:pPr>
              <a:buNone/>
              <a:defRPr/>
            </a:pPr>
            <a:r>
              <a:rPr lang="en-US" sz="2400" b="0" dirty="0">
                <a:cs typeface="Arial" pitchFamily="34" charset="0"/>
              </a:rPr>
              <a:t>EPISTLE READING: 	Philippians 3: 4b–14</a:t>
            </a:r>
          </a:p>
          <a:p>
            <a:pPr algn="ctr">
              <a:buNone/>
              <a:defRPr/>
            </a:pPr>
            <a:r>
              <a:rPr lang="en-US" sz="2400" b="0" i="1" dirty="0">
                <a:cs typeface="Arial" pitchFamily="34" charset="0"/>
              </a:rPr>
              <a:t>	St. Paul says to ‘press on to know Christ.’</a:t>
            </a: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4b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anyone else has reason to be confident in the flesh, I have more: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circumcised on the eighth day, a member of the people of Israel, of the tribe of Benjamin, a Hebrew born of Hebrews; as to the law, a Pharisee;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 to zeal, a persecutor of the church; as to righteousness under the law, blameless. . . .</a:t>
            </a:r>
            <a:endParaRPr lang="en-US" sz="2800" b="1" i="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Yet whatever gains I had, these I have come to regard as loss because of Christ.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More than that, I regard everything as loss because of the surpassing value of knowing Christ Jesus my Lord. For his sake I have suffered the loss of all things, and I regard them as rubbish, in order that I may gain Christ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be found in him, not having a righteousness of my own that comes from the law but one that comes through faith in Christ, the righteousness from God based on faith. . . .</a:t>
            </a:r>
          </a:p>
        </p:txBody>
      </p:sp>
    </p:spTree>
    <p:extLst>
      <p:ext uri="{BB962C8B-B14F-4D97-AF65-F5344CB8AC3E}">
        <p14:creationId xmlns:p14="http://schemas.microsoft.com/office/powerpoint/2010/main" val="53368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6EE7-607B-97BE-486C-A8067DA99B6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3576EA74-635C-EE18-73E6-DFFCA5AF8154}"/>
              </a:ext>
            </a:extLst>
          </p:cNvPr>
          <p:cNvSpPr txBox="1">
            <a:spLocks noChangeArrowheads="1"/>
          </p:cNvSpPr>
          <p:nvPr/>
        </p:nvSpPr>
        <p:spPr bwMode="auto">
          <a:xfrm>
            <a:off x="228600" y="0"/>
            <a:ext cx="86868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want to know Christ and the power of his resurrection and the sharing of his sufferings by becoming like him in his death,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somehow I may attain the resurrection from the dead.</a:t>
            </a:r>
          </a:p>
          <a:p>
            <a:pPr indent="169863"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Not that I have already obtained this or have already reached the goal, but I press on to lay hold of that for which Christ has laid hold of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Brothers and sisters, I do not consider that I have laid hold of it, but one thing I have laid hold of: . . .</a:t>
            </a:r>
          </a:p>
        </p:txBody>
      </p:sp>
    </p:spTree>
    <p:extLst>
      <p:ext uri="{BB962C8B-B14F-4D97-AF65-F5344CB8AC3E}">
        <p14:creationId xmlns:p14="http://schemas.microsoft.com/office/powerpoint/2010/main" val="85340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0A42-E511-98A9-15DB-DA1962730DEF}"/>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DF31C5D-8D7C-AB7B-DC6E-321592C41BE5}"/>
              </a:ext>
            </a:extLst>
          </p:cNvPr>
          <p:cNvSpPr txBox="1">
            <a:spLocks noChangeArrowheads="1"/>
          </p:cNvSpPr>
          <p:nvPr/>
        </p:nvSpPr>
        <p:spPr bwMode="auto">
          <a:xfrm>
            <a:off x="228600" y="152400"/>
            <a:ext cx="8686800" cy="25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forgetting what lies behind and straining forward to what lies ahead,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press on toward the goal, toward the prize of the heavenly call of God in Christ Jesus.</a:t>
            </a:r>
          </a:p>
        </p:txBody>
      </p:sp>
    </p:spTree>
    <p:extLst>
      <p:ext uri="{BB962C8B-B14F-4D97-AF65-F5344CB8AC3E}">
        <p14:creationId xmlns:p14="http://schemas.microsoft.com/office/powerpoint/2010/main" val="121377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B127-BDE9-DC16-6266-53188351BA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3A723-FA31-2647-5E80-D485C57CB087}"/>
              </a:ext>
            </a:extLst>
          </p:cNvPr>
          <p:cNvSpPr txBox="1"/>
          <p:nvPr/>
        </p:nvSpPr>
        <p:spPr>
          <a:xfrm>
            <a:off x="390525" y="0"/>
            <a:ext cx="8362950" cy="6467796"/>
          </a:xfrm>
          <a:prstGeom prst="rect">
            <a:avLst/>
          </a:prstGeom>
          <a:noFill/>
        </p:spPr>
        <p:txBody>
          <a:bodyPr wrap="square">
            <a:spAutoFit/>
          </a:bodyPr>
          <a:lstStyle/>
          <a:p>
            <a:pPr indent="171450" algn="just">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GOSPEL READING:	 John 12: 1–8</a:t>
            </a:r>
          </a:p>
          <a:p>
            <a:pPr indent="171450" algn="ctr">
              <a:lnSpc>
                <a:spcPct val="150000"/>
              </a:lnSpc>
            </a:pPr>
            <a:r>
              <a:rPr lang="en-US" sz="28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Mary anoints Jesus’ feet with oil.</a:t>
            </a:r>
          </a:p>
          <a:p>
            <a:pPr indent="171450" algn="just">
              <a:lnSpc>
                <a:spcPct val="150000"/>
              </a:lnSpc>
            </a:pPr>
            <a:r>
              <a:rPr lang="en-US" sz="2800" b="1" i="0" dirty="0">
                <a:latin typeface="Tahoma" panose="020B0604030504040204" pitchFamily="34" charset="0"/>
                <a:ea typeface="Tahoma" panose="020B0604030504040204" pitchFamily="34" charset="0"/>
                <a:cs typeface="Tahoma" panose="020B0604030504040204" pitchFamily="34" charset="0"/>
              </a:rPr>
              <a:t>12 </a:t>
            </a:r>
            <a:r>
              <a:rPr lang="en-US" sz="2800" b="0" i="0" dirty="0">
                <a:latin typeface="Tahoma" panose="020B0604030504040204" pitchFamily="34" charset="0"/>
                <a:ea typeface="Tahoma" panose="020B0604030504040204" pitchFamily="34" charset="0"/>
                <a:cs typeface="Tahoma" panose="020B0604030504040204" pitchFamily="34" charset="0"/>
              </a:rPr>
              <a:t>Six days before the Passover Jesus came to Bethany, the home of Lazarus, whom he had raised from the dead. </a:t>
            </a:r>
            <a:r>
              <a:rPr lang="en-US" sz="2800" b="1" i="0" baseline="30000" dirty="0">
                <a:latin typeface="Tahoma" panose="020B0604030504040204" pitchFamily="34" charset="0"/>
                <a:ea typeface="Tahoma" panose="020B0604030504040204" pitchFamily="34" charset="0"/>
                <a:cs typeface="Tahoma" panose="020B0604030504040204" pitchFamily="34" charset="0"/>
              </a:rPr>
              <a:t>2 </a:t>
            </a:r>
            <a:r>
              <a:rPr lang="en-US" sz="2800" b="0" i="0" dirty="0">
                <a:latin typeface="Tahoma" panose="020B0604030504040204" pitchFamily="34" charset="0"/>
                <a:ea typeface="Tahoma" panose="020B0604030504040204" pitchFamily="34" charset="0"/>
                <a:cs typeface="Tahoma" panose="020B0604030504040204" pitchFamily="34" charset="0"/>
              </a:rPr>
              <a:t>There they gave a dinner for him. Martha served, and Lazarus was one of those reclining with him. </a:t>
            </a:r>
            <a:r>
              <a:rPr lang="en-US" sz="2800" b="1" i="0" baseline="30000" dirty="0">
                <a:latin typeface="Tahoma" panose="020B0604030504040204" pitchFamily="34" charset="0"/>
                <a:ea typeface="Tahoma" panose="020B0604030504040204" pitchFamily="34" charset="0"/>
                <a:cs typeface="Tahoma" panose="020B0604030504040204" pitchFamily="34" charset="0"/>
              </a:rPr>
              <a:t>3 </a:t>
            </a:r>
            <a:r>
              <a:rPr lang="en-US" sz="2800" b="0" i="0" dirty="0">
                <a:latin typeface="Tahoma" panose="020B0604030504040204" pitchFamily="34" charset="0"/>
                <a:ea typeface="Tahoma" panose="020B0604030504040204" pitchFamily="34" charset="0"/>
                <a:cs typeface="Tahoma" panose="020B0604030504040204" pitchFamily="34" charset="0"/>
              </a:rPr>
              <a:t>Mary took a pound of costly perfume made of pure nard, anointed Jesus’s feet, and wiped them with her hair. The house was filled with the fragrance of the perfume.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 </a:t>
            </a:r>
            <a:endParaRPr lang="en-US" sz="28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341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2C90-B250-8EAE-9B95-1B9EB5CDC8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E389D9-7027-EA8B-D254-C7C0FFC709E1}"/>
              </a:ext>
            </a:extLst>
          </p:cNvPr>
          <p:cNvSpPr txBox="1"/>
          <p:nvPr/>
        </p:nvSpPr>
        <p:spPr>
          <a:xfrm>
            <a:off x="390525" y="76200"/>
            <a:ext cx="8362950" cy="6467796"/>
          </a:xfrm>
          <a:prstGeom prst="rect">
            <a:avLst/>
          </a:prstGeom>
          <a:noFill/>
        </p:spPr>
        <p:txBody>
          <a:bodyPr wrap="square">
            <a:spAutoFit/>
          </a:bodyPr>
          <a:lstStyle/>
          <a:p>
            <a:pPr indent="169863" algn="just">
              <a:lnSpc>
                <a:spcPct val="150000"/>
              </a:lnSpc>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Judas Iscariot, one of his disciples (the one who was about to betray him), said,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“Why was this perfume not sold for three hundred denarii and the money given to the poor?”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said this not because he cared about the poor but because he was a thief; he kept the common purse and used to steal what was put into it.)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“Leave her alone. She bought it so that she might keep it for the day of my burial.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always have the poor with you, but you do not always have me.”</a:t>
            </a:r>
          </a:p>
        </p:txBody>
      </p:sp>
    </p:spTree>
    <p:extLst>
      <p:ext uri="{BB962C8B-B14F-4D97-AF65-F5344CB8AC3E}">
        <p14:creationId xmlns:p14="http://schemas.microsoft.com/office/powerpoint/2010/main" val="329569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082072" y="2246518"/>
            <a:ext cx="4423237" cy="23649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
                <a:schemeClr val="tx2"/>
              </a:buClr>
              <a:buNone/>
              <a:tabLst>
                <a:tab pos="7543800" algn="r"/>
              </a:tabLst>
            </a:pPr>
            <a:r>
              <a:rPr lang="en-US" altLang="en-US" sz="3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Pastor David’s</a:t>
            </a:r>
          </a:p>
          <a:p>
            <a:pPr algn="ctr" eaLnBrk="1" hangingPunct="1">
              <a:lnSpc>
                <a:spcPct val="90000"/>
              </a:lnSpc>
              <a:spcBef>
                <a:spcPct val="0"/>
              </a:spcBef>
              <a:spcAft>
                <a:spcPts val="600"/>
              </a:spcAft>
              <a:buClr>
                <a:schemeClr val="tx2"/>
              </a:buClr>
              <a:buNone/>
              <a:tabLst>
                <a:tab pos="7543800" algn="r"/>
              </a:tabLst>
            </a:pPr>
            <a:r>
              <a:rPr lang="en-US" altLang="en-US" sz="3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SERMON:</a:t>
            </a:r>
          </a:p>
          <a:p>
            <a:pPr algn="ctr" eaLnBrk="1" hangingPunct="1">
              <a:lnSpc>
                <a:spcPct val="90000"/>
              </a:lnSpc>
              <a:spcBef>
                <a:spcPct val="0"/>
              </a:spcBef>
              <a:spcAft>
                <a:spcPts val="600"/>
              </a:spcAft>
              <a:buClr>
                <a:schemeClr val="tx2"/>
              </a:buClr>
              <a:buNone/>
              <a:tabLst>
                <a:tab pos="7543800" algn="r"/>
              </a:tabLst>
            </a:pPr>
            <a:endParaRPr lang="en-US" altLang="en-US" sz="3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algn="ctr" eaLnBrk="1" hangingPunct="1">
              <a:lnSpc>
                <a:spcPct val="90000"/>
              </a:lnSpc>
              <a:spcBef>
                <a:spcPct val="0"/>
              </a:spcBef>
              <a:spcAft>
                <a:spcPts val="600"/>
              </a:spcAft>
              <a:buClr>
                <a:schemeClr val="tx2"/>
              </a:buClr>
              <a:buNone/>
              <a:tabLst>
                <a:tab pos="7543800" algn="r"/>
              </a:tabLst>
            </a:pPr>
            <a:r>
              <a:rPr lang="en-US" altLang="en-US" sz="3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An Odd Faith</a:t>
            </a:r>
          </a:p>
          <a:p>
            <a:pPr algn="ctr" eaLnBrk="1" hangingPunct="1">
              <a:lnSpc>
                <a:spcPct val="90000"/>
              </a:lnSpc>
              <a:spcBef>
                <a:spcPct val="0"/>
              </a:spcBef>
              <a:spcAft>
                <a:spcPts val="600"/>
              </a:spcAft>
              <a:buClr>
                <a:schemeClr val="tx2"/>
              </a:buClr>
              <a:buNone/>
              <a:tabLst>
                <a:tab pos="7543800" algn="r"/>
              </a:tabLst>
            </a:pPr>
            <a:endParaRPr lang="en-US" altLang="en-US" sz="3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20515" name="Rectangle 20514">
            <a:extLst>
              <a:ext uri="{FF2B5EF4-FFF2-40B4-BE49-F238E27FC236}">
                <a16:creationId xmlns:a16="http://schemas.microsoft.com/office/drawing/2014/main" id="{DDDBF26D-B974-4340-9673-A07809024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1" y="965196"/>
            <a:ext cx="2764045"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rawing of a person pouring water into a foot&#10;&#10;AI-generated content may be incorrect.">
            <a:extLst>
              <a:ext uri="{FF2B5EF4-FFF2-40B4-BE49-F238E27FC236}">
                <a16:creationId xmlns:a16="http://schemas.microsoft.com/office/drawing/2014/main" id="{21885603-501C-ECCF-1111-9407F530C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67" y="1842660"/>
            <a:ext cx="2126267" cy="3026714"/>
          </a:xfrm>
          <a:prstGeom prst="rect">
            <a:avLst/>
          </a:prstGeom>
        </p:spPr>
      </p:pic>
    </p:spTree>
    <p:extLst>
      <p:ext uri="{BB962C8B-B14F-4D97-AF65-F5344CB8AC3E}">
        <p14:creationId xmlns:p14="http://schemas.microsoft.com/office/powerpoint/2010/main" val="173944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76200"/>
            <a:ext cx="8763000" cy="550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a:t>
            </a:r>
            <a:r>
              <a:rPr lang="en-US" altLang="en-US" sz="2400" dirty="0">
                <a:effectLst>
                  <a:outerShdw blurRad="38100" dist="38100" dir="2700000" algn="tl">
                    <a:srgbClr val="000000">
                      <a:alpha val="43137"/>
                    </a:srgbClr>
                  </a:outerShdw>
                </a:effectLst>
              </a:rPr>
              <a:t> </a:t>
            </a:r>
            <a:r>
              <a:rPr lang="en-US" altLang="en-US" sz="2400" b="0" i="1" dirty="0">
                <a:effectLst>
                  <a:outerShdw blurRad="38100" dist="38100" dir="2700000" algn="tl">
                    <a:srgbClr val="000000">
                      <a:alpha val="43137"/>
                    </a:srgbClr>
                  </a:outerShdw>
                </a:effectLst>
              </a:rPr>
              <a:t>The Contemporary Apostles’ Creed</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God who places joy in our souls, dancing in our toes and songs in our hearts. I believe God wanted gladness to flow like a river, so the Good Lord created a bountiful earth with plenty for all to share.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76200"/>
            <a:ext cx="8458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Jesus, who turned water into wine, partied with outcasts and sinners, and touched the broken so they could leap and dance. I believe Jesus opened the doors and set an extra place so we could feast.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the Holy Spirit, who prompts us to smile, who sends us invitations to come and dine, . . .</a:t>
            </a:r>
          </a:p>
        </p:txBody>
      </p:sp>
    </p:spTree>
    <p:extLst>
      <p:ext uri="{BB962C8B-B14F-4D97-AF65-F5344CB8AC3E}">
        <p14:creationId xmlns:p14="http://schemas.microsoft.com/office/powerpoint/2010/main" val="541476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FEBC7-F2F7-9427-7FBD-0F01F38ED2AF}"/>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926621C-B9E1-0AD6-FB3E-EDFF11E124D1}"/>
              </a:ext>
            </a:extLst>
          </p:cNvPr>
          <p:cNvSpPr txBox="1">
            <a:spLocks noChangeArrowheads="1"/>
          </p:cNvSpPr>
          <p:nvPr/>
        </p:nvSpPr>
        <p:spPr bwMode="auto">
          <a:xfrm>
            <a:off x="342900" y="76200"/>
            <a:ext cx="8458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who nudges us to openness and tenderness. I believe the Spirit is present every time we gather to break bread and stirs within us the desire to live joyfully, to walk hopefully, and to enact justice boldly. Forever, I will live in the embrace of God and be a witness to Christ’s resurrection joy. Amen.</a:t>
            </a:r>
          </a:p>
        </p:txBody>
      </p:sp>
    </p:spTree>
    <p:extLst>
      <p:ext uri="{BB962C8B-B14F-4D97-AF65-F5344CB8AC3E}">
        <p14:creationId xmlns:p14="http://schemas.microsoft.com/office/powerpoint/2010/main" val="213303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422BB896-85F9-5A1C-49A3-A9866BCAC4C4}"/>
              </a:ext>
            </a:extLst>
          </p:cNvPr>
          <p:cNvSpPr txBox="1">
            <a:spLocks noChangeArrowheads="1"/>
          </p:cNvSpPr>
          <p:nvPr/>
        </p:nvSpPr>
        <p:spPr bwMode="auto">
          <a:xfrm>
            <a:off x="-76200" y="0"/>
            <a:ext cx="9220200" cy="6924973"/>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COMMUNION HYMN:    </a:t>
            </a:r>
            <a:r>
              <a:rPr lang="en-US" altLang="en-US" sz="2200" b="0" i="1" dirty="0">
                <a:effectLst>
                  <a:outerShdw blurRad="38100" dist="38100" dir="2700000" algn="tl">
                    <a:srgbClr val="000000">
                      <a:alpha val="43137"/>
                    </a:srgbClr>
                  </a:outerShdw>
                </a:effectLst>
              </a:rPr>
              <a:t>For Everyone Born, vv. 1, 3–5   No. 769, GTG</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clean water and bread,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shelter, a space, a safe place for growing,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star overhead,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77D12CE-F314-65D2-5945-DAADE93584F3}"/>
              </a:ext>
            </a:extLst>
          </p:cNvPr>
          <p:cNvSpPr txBox="1">
            <a:spLocks noChangeArrowheads="1"/>
          </p:cNvSpPr>
          <p:nvPr/>
        </p:nvSpPr>
        <p:spPr bwMode="auto">
          <a:xfrm>
            <a:off x="-76200" y="0"/>
            <a:ext cx="9220200" cy="6971139"/>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young and for old,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voice to be heard, a part in the song,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hands of a child in hands that are wrinkled, for young and for old, the right to belong, and God will delight when we are creators of justice and joy, compassion and peace: 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72753B-59E6-9F6B-793C-2787E0961201}"/>
              </a:ext>
            </a:extLst>
          </p:cNvPr>
          <p:cNvSpPr txBox="1">
            <a:spLocks noChangeArrowheads="1"/>
          </p:cNvSpPr>
          <p:nvPr/>
        </p:nvSpPr>
        <p:spPr bwMode="auto">
          <a:xfrm>
            <a:off x="-76200" y="0"/>
            <a:ext cx="9220200" cy="6714017"/>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place at the table,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abuser, abused, with need to forgive,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anger, in hurt, a mindset of mercy,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new way to live,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lnSpc>
                <a:spcPct val="150000"/>
              </a:lnSpc>
              <a:spcBef>
                <a:spcPct val="0"/>
              </a:spcBef>
              <a:buClrTx/>
              <a:buSzTx/>
              <a:buFont typeface="Wingdings" pitchFamily="2" charset="2"/>
              <a:buNone/>
              <a:defRPr/>
            </a:pPr>
            <a:r>
              <a:rPr lang="en-US" altLang="en-US" sz="2800" b="1" i="1" dirty="0">
                <a:effectLst>
                  <a:outerShdw blurRad="38100" dist="38100" dir="2700000" algn="tl">
                    <a:srgbClr val="000000">
                      <a:alpha val="43137"/>
                    </a:srgbClr>
                  </a:outerShdw>
                </a:effectLst>
              </a:rPr>
              <a:t>.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10EC3652-6654-0799-1AA0-293DAA8324F4}"/>
              </a:ext>
            </a:extLst>
          </p:cNvPr>
          <p:cNvSpPr txBox="1">
            <a:spLocks noChangeArrowheads="1"/>
          </p:cNvSpPr>
          <p:nvPr/>
        </p:nvSpPr>
        <p:spPr bwMode="auto">
          <a:xfrm>
            <a:off x="-76200" y="0"/>
            <a:ext cx="9220200" cy="6939785"/>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live without fear, and simply to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work, to speak out</a:t>
            </a:r>
            <a:r>
              <a:rPr lang="en-US" altLang="en-US" b="1" i="1">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defRPr/>
            </a:pPr>
            <a:r>
              <a:rPr lang="en-US" altLang="en-US" b="1" i="1">
                <a:effectLst>
                  <a:outerShdw blurRad="38100" dist="38100" dir="2700000" algn="tl">
                    <a:srgbClr val="000000">
                      <a:alpha val="43137"/>
                    </a:srgbClr>
                  </a:outerShdw>
                </a:effectLst>
              </a:rPr>
              <a:t>to </a:t>
            </a:r>
            <a:r>
              <a:rPr lang="en-US" altLang="en-US" b="1" i="1" dirty="0">
                <a:effectLst>
                  <a:outerShdw blurRad="38100" dist="38100" dir="2700000" algn="tl">
                    <a:srgbClr val="000000">
                      <a:alpha val="43137"/>
                    </a:srgbClr>
                  </a:outerShdw>
                </a:effectLst>
              </a:rPr>
              <a:t>witness and worship,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the right to be free,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0545795-59D5-5519-1B1D-5E89B9E44091}"/>
              </a:ext>
            </a:extLst>
          </p:cNvPr>
          <p:cNvPicPr>
            <a:picLocks noChangeAspect="1"/>
          </p:cNvPicPr>
          <p:nvPr/>
        </p:nvPicPr>
        <p:blipFill>
          <a:blip r:embed="rId3">
            <a:extLst>
              <a:ext uri="{28A0092B-C50C-407E-A947-70E740481C1C}">
                <a14:useLocalDpi xmlns:a14="http://schemas.microsoft.com/office/drawing/2010/main" val="0"/>
              </a:ext>
            </a:extLst>
          </a:blip>
          <a:srcRect t="16461" r="-1" b="15593"/>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Lord, Prepare Me (Sanctuary)</a:t>
            </a:r>
            <a:r>
              <a:rPr lang="en-US" altLang="en-US" sz="1800" b="0" i="1" dirty="0"/>
              <a:t> No. 701 GTG	</a:t>
            </a:r>
            <a:endParaRPr lang="en-US" altLang="en-US" sz="1600" b="0" i="1" dirty="0"/>
          </a:p>
          <a:p>
            <a:pPr marL="292100" algn="ctr">
              <a:lnSpc>
                <a:spcPct val="150000"/>
              </a:lnSpc>
              <a:spcBef>
                <a:spcPct val="0"/>
              </a:spcBef>
              <a:buClrTx/>
              <a:buSzTx/>
              <a:buFontTx/>
              <a:buNone/>
              <a:tabLst>
                <a:tab pos="863600" algn="l"/>
                <a:tab pos="8636000" algn="r"/>
              </a:tabLst>
              <a:defRPr/>
            </a:pPr>
            <a:endParaRPr lang="en-US" altLang="en-US" b="1" i="1" dirty="0"/>
          </a:p>
          <a:p>
            <a:pPr marL="292100" algn="ctr">
              <a:lnSpc>
                <a:spcPct val="150000"/>
              </a:lnSpc>
              <a:spcBef>
                <a:spcPct val="0"/>
              </a:spcBef>
              <a:buClrTx/>
              <a:buSzTx/>
              <a:buFontTx/>
              <a:buNone/>
              <a:tabLst>
                <a:tab pos="863600" algn="l"/>
                <a:tab pos="8636000" algn="r"/>
              </a:tabLst>
              <a:defRPr/>
            </a:pPr>
            <a:r>
              <a:rPr lang="en-US" altLang="en-US" b="1" i="1" dirty="0"/>
              <a:t>Lord, prepare me to be a sanctuary, </a:t>
            </a:r>
          </a:p>
          <a:p>
            <a:pPr marL="292100" algn="ctr">
              <a:lnSpc>
                <a:spcPct val="150000"/>
              </a:lnSpc>
              <a:spcBef>
                <a:spcPct val="0"/>
              </a:spcBef>
              <a:buClrTx/>
              <a:buSzTx/>
              <a:buFontTx/>
              <a:buNone/>
              <a:tabLst>
                <a:tab pos="863600" algn="l"/>
                <a:tab pos="8636000" algn="r"/>
              </a:tabLst>
              <a:defRPr/>
            </a:pPr>
            <a:r>
              <a:rPr lang="en-US" altLang="en-US" b="1" i="1" dirty="0"/>
              <a:t>pure and holy, tried and true. </a:t>
            </a:r>
          </a:p>
          <a:p>
            <a:pPr marL="292100" algn="ctr">
              <a:lnSpc>
                <a:spcPct val="150000"/>
              </a:lnSpc>
              <a:spcBef>
                <a:spcPct val="0"/>
              </a:spcBef>
              <a:buClrTx/>
              <a:buSzTx/>
              <a:buFontTx/>
              <a:buNone/>
              <a:tabLst>
                <a:tab pos="863600" algn="l"/>
                <a:tab pos="8636000" algn="r"/>
              </a:tabLst>
              <a:defRPr/>
            </a:pPr>
            <a:r>
              <a:rPr lang="en-US" altLang="en-US" b="1" i="1" dirty="0"/>
              <a:t>With thanksgiving, I’ll be a living sanctuary for you.</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irthday cake with candles and sun&#10;&#10;AI-generated content may be incorrect.">
            <a:extLst>
              <a:ext uri="{FF2B5EF4-FFF2-40B4-BE49-F238E27FC236}">
                <a16:creationId xmlns:a16="http://schemas.microsoft.com/office/drawing/2014/main" id="{B1BB1D9D-8BA2-E540-8585-0C205B00B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955" y="643467"/>
            <a:ext cx="6242089"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570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505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gracious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F03C42-897A-4B2E-BFCE-A5A7AFAC93D8}"/>
              </a:ext>
            </a:extLst>
          </p:cNvPr>
          <p:cNvSpPr>
            <a:spLocks noChangeArrowheads="1"/>
          </p:cNvSpPr>
          <p:nvPr/>
        </p:nvSpPr>
        <p:spPr bwMode="auto">
          <a:xfrm>
            <a:off x="457200" y="0"/>
            <a:ext cx="8382000" cy="66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 ”This is indeed the will of my Father, that all who see the Son and believe in him may have eternal life, and I will raise them up on the last day.”	                      </a:t>
            </a:r>
            <a:r>
              <a:rPr lang="en-US" altLang="en-US" sz="2200" b="0" dirty="0"/>
              <a:t>John 6: 40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“Behold, I stand at the door and knock; if those who hear my voice open the door, I will come in to them and eat with them, and they with me.”		   </a:t>
            </a:r>
            <a:r>
              <a:rPr lang="en-US" altLang="en-US" sz="2200" b="0" dirty="0"/>
              <a:t>Revelation 3: 20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6192F-3D08-AD45-C666-8E81EDB31F61}"/>
            </a:ext>
          </a:extLst>
        </p:cNvPr>
        <p:cNvGrpSpPr/>
        <p:nvPr/>
      </p:nvGrpSpPr>
      <p:grpSpPr>
        <a:xfrm>
          <a:off x="0" y="0"/>
          <a:ext cx="0" cy="0"/>
          <a:chOff x="0" y="0"/>
          <a:chExt cx="0" cy="0"/>
        </a:xfrm>
      </p:grpSpPr>
      <p:sp>
        <p:nvSpPr>
          <p:cNvPr id="29699" name="Rectangle 2">
            <a:extLst>
              <a:ext uri="{FF2B5EF4-FFF2-40B4-BE49-F238E27FC236}">
                <a16:creationId xmlns:a16="http://schemas.microsoft.com/office/drawing/2014/main" id="{A920CDCF-B38D-0A99-BC3F-685B81B07713}"/>
              </a:ext>
            </a:extLst>
          </p:cNvPr>
          <p:cNvSpPr>
            <a:spLocks noChangeArrowheads="1"/>
          </p:cNvSpPr>
          <p:nvPr/>
        </p:nvSpPr>
        <p:spPr bwMode="auto">
          <a:xfrm>
            <a:off x="152400" y="99460"/>
            <a:ext cx="8839200" cy="660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L: 	Holy Lord . . . as we pray together: </a:t>
            </a:r>
          </a:p>
          <a:p>
            <a:pPr marL="0" indent="0" algn="just" eaLnBrk="1" hangingPunct="1">
              <a:lnSpc>
                <a:spcPct val="150000"/>
              </a:lnSpc>
              <a:spcBef>
                <a:spcPct val="0"/>
              </a:spcBef>
              <a:buClrTx/>
              <a:buSzTx/>
              <a:buFontTx/>
              <a:buNone/>
              <a:defRPr/>
            </a:pPr>
            <a:r>
              <a:rPr lang="en-US" altLang="en-US" sz="3000" b="1" dirty="0">
                <a:effectLst>
                  <a:outerShdw blurRad="38100" dist="38100" dir="2700000" algn="tl">
                    <a:srgbClr val="000000">
                      <a:alpha val="43137"/>
                    </a:srgbClr>
                  </a:outerShdw>
                </a:effectLst>
              </a:rPr>
              <a:t>	</a:t>
            </a:r>
            <a:r>
              <a:rPr lang="en-US" altLang="en-US" b="1" dirty="0">
                <a:effectLst>
                  <a:outerShdw blurRad="38100" dist="38100" dir="2700000" algn="tl">
                    <a:srgbClr val="000000">
                      <a:alpha val="43137"/>
                    </a:srgbClr>
                  </a:outerShdw>
                </a:effectLst>
              </a:rPr>
              <a:t>God of all people, send your Holy Spirit upon us, that eating the bread we may remember Jesus’ suffering and his desire to identify with those who suffer; and that drinking the cup, we may remember his blood poured out for us and the suffering of the world. . . .</a:t>
            </a:r>
            <a:endParaRPr lang="en-US" alt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9789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0AC2D4B-2FA8-46F6-A454-47FC3CF6D924}"/>
              </a:ext>
            </a:extLst>
          </p:cNvPr>
          <p:cNvSpPr>
            <a:spLocks noChangeArrowheads="1"/>
          </p:cNvSpPr>
          <p:nvPr/>
        </p:nvSpPr>
        <p:spPr bwMode="auto">
          <a:xfrm>
            <a:off x="304800" y="224297"/>
            <a:ext cx="86106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Grant us grace and wisdom to live as the Body of Christ in the world today, united in Jesus’ name, and deeply devoted to Christ's ministry of compassion, kindness and justice. We pray this as Jesus taught us, </a:t>
            </a:r>
            <a:r>
              <a:rPr lang="en-US" altLang="en-US" b="1" i="1" dirty="0">
                <a:effectLst>
                  <a:outerShdw blurRad="38100" dist="38100" dir="2700000" algn="tl">
                    <a:srgbClr val="000000">
                      <a:alpha val="43137"/>
                    </a:srgbClr>
                  </a:outerShdw>
                </a:effectLst>
              </a:rPr>
              <a:t>singing . . .</a:t>
            </a: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59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49675"/>
            <a:ext cx="8534400" cy="66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ts val="4300"/>
              </a:lnSpc>
              <a:spcBef>
                <a:spcPct val="0"/>
              </a:spcBef>
              <a:buClrTx/>
              <a:buSzTx/>
              <a:buFontTx/>
              <a:buNone/>
            </a:pPr>
            <a:r>
              <a:rPr lang="en-US" altLang="en-US" b="1" i="1" dirty="0"/>
              <a:t>Our Father who art in heaven,</a:t>
            </a:r>
          </a:p>
          <a:p>
            <a:pPr algn="ctr">
              <a:lnSpc>
                <a:spcPts val="4300"/>
              </a:lnSpc>
              <a:spcBef>
                <a:spcPct val="0"/>
              </a:spcBef>
              <a:buClrTx/>
              <a:buSzTx/>
              <a:buFontTx/>
              <a:buNone/>
            </a:pPr>
            <a:r>
              <a:rPr lang="en-US" altLang="en-US" b="1" i="1" dirty="0"/>
              <a:t>Hallowed be thy name. </a:t>
            </a:r>
          </a:p>
          <a:p>
            <a:pPr algn="ctr">
              <a:lnSpc>
                <a:spcPts val="4300"/>
              </a:lnSpc>
              <a:spcBef>
                <a:spcPct val="0"/>
              </a:spcBef>
              <a:buClrTx/>
              <a:buSzTx/>
              <a:buFontTx/>
              <a:buNone/>
            </a:pPr>
            <a:r>
              <a:rPr lang="en-US" altLang="en-US" b="1" i="1" dirty="0"/>
              <a:t>Thy kingdom come, thy will be done; </a:t>
            </a:r>
          </a:p>
          <a:p>
            <a:pPr algn="ctr">
              <a:lnSpc>
                <a:spcPts val="4300"/>
              </a:lnSpc>
              <a:spcBef>
                <a:spcPct val="0"/>
              </a:spcBef>
              <a:buClrTx/>
              <a:buSzTx/>
              <a:buFontTx/>
              <a:buNone/>
            </a:pPr>
            <a:r>
              <a:rPr lang="en-US" altLang="en-US" b="1" i="1" dirty="0"/>
              <a:t>On earth as it is in heaven.</a:t>
            </a:r>
          </a:p>
          <a:p>
            <a:pPr algn="ctr">
              <a:lnSpc>
                <a:spcPts val="4300"/>
              </a:lnSpc>
              <a:spcBef>
                <a:spcPct val="0"/>
              </a:spcBef>
              <a:buClrTx/>
              <a:buSzTx/>
              <a:buFontTx/>
              <a:buNone/>
            </a:pPr>
            <a:r>
              <a:rPr lang="en-US" altLang="en-US" b="1" i="1" dirty="0"/>
              <a:t>Give us this day our daily bread; </a:t>
            </a:r>
          </a:p>
          <a:p>
            <a:pPr algn="ctr">
              <a:lnSpc>
                <a:spcPts val="4300"/>
              </a:lnSpc>
              <a:spcBef>
                <a:spcPct val="0"/>
              </a:spcBef>
              <a:buClrTx/>
              <a:buSzTx/>
              <a:buFontTx/>
              <a:buNone/>
            </a:pPr>
            <a:r>
              <a:rPr lang="en-US" altLang="en-US" b="1" i="1" dirty="0"/>
              <a:t>And forgive us our debts, </a:t>
            </a:r>
          </a:p>
          <a:p>
            <a:pPr algn="ctr">
              <a:lnSpc>
                <a:spcPts val="4300"/>
              </a:lnSpc>
              <a:spcBef>
                <a:spcPct val="0"/>
              </a:spcBef>
              <a:buClrTx/>
              <a:buSzTx/>
              <a:buFontTx/>
              <a:buNone/>
            </a:pPr>
            <a:r>
              <a:rPr lang="en-US" altLang="en-US" b="1" i="1" dirty="0"/>
              <a:t>As we forgive our debtors; </a:t>
            </a:r>
          </a:p>
          <a:p>
            <a:pPr algn="ctr">
              <a:lnSpc>
                <a:spcPts val="4300"/>
              </a:lnSpc>
              <a:spcBef>
                <a:spcPct val="0"/>
              </a:spcBef>
              <a:buClrTx/>
              <a:buSzTx/>
              <a:buFontTx/>
              <a:buNone/>
            </a:pPr>
            <a:r>
              <a:rPr lang="en-US" altLang="en-US" b="1" i="1" dirty="0"/>
              <a:t>And lead us not into temptation,</a:t>
            </a:r>
          </a:p>
          <a:p>
            <a:pPr algn="ctr">
              <a:lnSpc>
                <a:spcPts val="4300"/>
              </a:lnSpc>
              <a:spcBef>
                <a:spcPct val="0"/>
              </a:spcBef>
              <a:buClrTx/>
              <a:buSzTx/>
              <a:buFontTx/>
              <a:buNone/>
            </a:pPr>
            <a:r>
              <a:rPr lang="en-US" altLang="en-US" b="1" i="1" dirty="0"/>
              <a:t>But deliver us from evil, </a:t>
            </a:r>
          </a:p>
          <a:p>
            <a:pPr algn="ctr">
              <a:lnSpc>
                <a:spcPts val="4300"/>
              </a:lnSpc>
              <a:spcBef>
                <a:spcPct val="0"/>
              </a:spcBef>
              <a:buClrTx/>
              <a:buSzTx/>
              <a:buFontTx/>
              <a:buNone/>
            </a:pPr>
            <a:r>
              <a:rPr lang="en-US" altLang="en-US" b="1" i="1" dirty="0"/>
              <a:t>For Thine is the kingdom </a:t>
            </a:r>
          </a:p>
          <a:p>
            <a:pPr algn="ctr">
              <a:lnSpc>
                <a:spcPts val="4300"/>
              </a:lnSpc>
              <a:spcBef>
                <a:spcPct val="0"/>
              </a:spcBef>
              <a:buClrTx/>
              <a:buSzTx/>
              <a:buFontTx/>
              <a:buNone/>
            </a:pPr>
            <a:r>
              <a:rPr lang="en-US" altLang="en-US" b="1" i="1" dirty="0"/>
              <a:t>And the power and the glory, forever.  Amen.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201" y="76200"/>
            <a:ext cx="8382000" cy="608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lgn="just">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Great is our God! </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And greatly to be praised!</a:t>
            </a:r>
          </a:p>
          <a:p>
            <a:pPr marL="742950" indent="-514350" algn="just">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God has stretched the heavens above us</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And filled the earth with every good thing for us to share!</a:t>
            </a:r>
          </a:p>
          <a:p>
            <a:pPr marL="742950" indent="-514350" algn="just">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In God, we have our being—all of us!</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By God’s gracious love, we live, move, and have our being. . . .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381000" y="12303"/>
            <a:ext cx="8382000" cy="46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400" b="0" dirty="0">
                <a:effectLst>
                  <a:outerShdw blurRad="38100" dist="38100" dir="2700000" algn="tl">
                    <a:srgbClr val="000000">
                      <a:alpha val="43137"/>
                    </a:srgbClr>
                  </a:outerShdw>
                </a:effectLst>
              </a:rPr>
              <a:t>COMMUNION BLESSING:</a:t>
            </a:r>
          </a:p>
          <a:p>
            <a:pPr marL="571500" indent="-571500">
              <a:buFont typeface="Wingdings" pitchFamily="2" charset="2"/>
              <a:buNone/>
              <a:defRPr/>
            </a:pPr>
            <a:r>
              <a:rPr lang="en-US" altLang="en-US" sz="2400" b="0" dirty="0">
                <a:effectLst>
                  <a:outerShdw blurRad="38100" dist="38100" dir="2700000" algn="tl">
                    <a:srgbClr val="000000">
                      <a:alpha val="43137"/>
                    </a:srgbClr>
                  </a:outerShdw>
                </a:effectLst>
              </a:rPr>
              <a:t>L:    Let us give thanks to the Lord our God. </a:t>
            </a:r>
          </a:p>
          <a:p>
            <a:pPr marL="171450"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Through Christ, in Christ, with Christ, in the unity of the Holy Spirit, all glory and honor, dominion and power are yours, Lord Jesus, now and forever more. Amen.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6085-7F9C-4A54-90FA-AE73B6680D35}"/>
            </a:ext>
          </a:extLst>
        </p:cNvPr>
        <p:cNvGrpSpPr/>
        <p:nvPr/>
      </p:nvGrpSpPr>
      <p:grpSpPr>
        <a:xfrm>
          <a:off x="0" y="0"/>
          <a:ext cx="0" cy="0"/>
          <a:chOff x="0" y="0"/>
          <a:chExt cx="0" cy="0"/>
        </a:xfrm>
      </p:grpSpPr>
      <p:sp>
        <p:nvSpPr>
          <p:cNvPr id="25602" name="TextBox 2">
            <a:extLst>
              <a:ext uri="{FF2B5EF4-FFF2-40B4-BE49-F238E27FC236}">
                <a16:creationId xmlns:a16="http://schemas.microsoft.com/office/drawing/2014/main" id="{2CBCE6CF-8B29-30E4-3E85-469D70DFFCA1}"/>
              </a:ext>
            </a:extLst>
          </p:cNvPr>
          <p:cNvSpPr txBox="1">
            <a:spLocks noChangeArrowheads="1"/>
          </p:cNvSpPr>
          <p:nvPr/>
        </p:nvSpPr>
        <p:spPr bwMode="auto">
          <a:xfrm>
            <a:off x="381000" y="381000"/>
            <a:ext cx="8382000" cy="220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Font typeface="Wingdings" pitchFamily="2" charset="2"/>
              <a:buNone/>
              <a:defRPr/>
            </a:pPr>
            <a:r>
              <a:rPr lang="en-US" altLang="en-US" b="1" dirty="0">
                <a:effectLst>
                  <a:outerShdw blurRad="38100" dist="38100" dir="2700000" algn="tl">
                    <a:srgbClr val="000000">
                      <a:alpha val="43137"/>
                    </a:srgbClr>
                  </a:outerShdw>
                </a:effectLst>
              </a:rPr>
              <a:t>so that we may live in your world, knowing that it is indeed your world; in Jesus’ name, we pray.  Amen.</a:t>
            </a:r>
          </a:p>
        </p:txBody>
      </p:sp>
    </p:spTree>
    <p:extLst>
      <p:ext uri="{BB962C8B-B14F-4D97-AF65-F5344CB8AC3E}">
        <p14:creationId xmlns:p14="http://schemas.microsoft.com/office/powerpoint/2010/main" val="1054443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76200"/>
            <a:ext cx="9144000" cy="682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US" altLang="en-US" sz="2800" dirty="0"/>
              <a:t>  </a:t>
            </a:r>
            <a:r>
              <a:rPr lang="en-US" altLang="en-US" sz="2800" b="1" dirty="0"/>
              <a:t>DEPARTING IN GOD’S NAME</a:t>
            </a:r>
          </a:p>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144 	 Alleluia! Sing to Jesus!	vv. 1 &amp; 4</a:t>
            </a:r>
            <a:endParaRPr lang="en-US" altLang="en-US" sz="1000" dirty="0"/>
          </a:p>
          <a:p>
            <a:pPr algn="ctr" eaLnBrk="1" hangingPunct="1">
              <a:lnSpc>
                <a:spcPct val="150000"/>
              </a:lnSpc>
              <a:spcBef>
                <a:spcPct val="0"/>
              </a:spcBef>
              <a:buClrTx/>
              <a:buSzTx/>
              <a:buFontTx/>
              <a:buNone/>
            </a:pPr>
            <a:r>
              <a:rPr lang="en-US" altLang="en-US" b="1" i="1" dirty="0"/>
              <a:t>Alleluia! Sing to Jesus!</a:t>
            </a:r>
          </a:p>
          <a:p>
            <a:pPr algn="ctr" eaLnBrk="1" hangingPunct="1">
              <a:lnSpc>
                <a:spcPct val="150000"/>
              </a:lnSpc>
              <a:spcBef>
                <a:spcPct val="0"/>
              </a:spcBef>
              <a:buClrTx/>
              <a:buSzTx/>
              <a:buFontTx/>
              <a:buNone/>
            </a:pPr>
            <a:r>
              <a:rPr lang="en-US" altLang="en-US" b="1" i="1" dirty="0"/>
              <a:t>His the scepter, His the throne.</a:t>
            </a:r>
          </a:p>
          <a:p>
            <a:pPr algn="ctr" eaLnBrk="1" hangingPunct="1">
              <a:lnSpc>
                <a:spcPct val="150000"/>
              </a:lnSpc>
              <a:spcBef>
                <a:spcPct val="0"/>
              </a:spcBef>
              <a:buClrTx/>
              <a:buSzTx/>
              <a:buFontTx/>
              <a:buNone/>
            </a:pPr>
            <a:r>
              <a:rPr lang="en-US" altLang="en-US" b="1" i="1" dirty="0"/>
              <a:t>Alleluia! His the triumph,</a:t>
            </a:r>
          </a:p>
          <a:p>
            <a:pPr algn="ctr" eaLnBrk="1" hangingPunct="1">
              <a:lnSpc>
                <a:spcPct val="150000"/>
              </a:lnSpc>
              <a:spcBef>
                <a:spcPct val="0"/>
              </a:spcBef>
              <a:buClrTx/>
              <a:buSzTx/>
              <a:buFontTx/>
              <a:buNone/>
            </a:pPr>
            <a:r>
              <a:rPr lang="en-US" altLang="en-US" b="1" i="1" dirty="0"/>
              <a:t>His the victory alone!</a:t>
            </a:r>
          </a:p>
          <a:p>
            <a:pPr algn="ctr" eaLnBrk="1" hangingPunct="1">
              <a:lnSpc>
                <a:spcPct val="150000"/>
              </a:lnSpc>
              <a:spcBef>
                <a:spcPct val="0"/>
              </a:spcBef>
              <a:buClrTx/>
              <a:buSzTx/>
              <a:buFontTx/>
              <a:buNone/>
            </a:pPr>
            <a:r>
              <a:rPr lang="en-US" altLang="en-US" b="1" i="1" dirty="0"/>
              <a:t>Hark! the songs of peaceful Zion</a:t>
            </a:r>
          </a:p>
          <a:p>
            <a:pPr algn="ctr" eaLnBrk="1" hangingPunct="1">
              <a:lnSpc>
                <a:spcPct val="150000"/>
              </a:lnSpc>
              <a:spcBef>
                <a:spcPct val="0"/>
              </a:spcBef>
              <a:buClrTx/>
              <a:buSzTx/>
              <a:buFontTx/>
              <a:buNone/>
            </a:pPr>
            <a:r>
              <a:rPr lang="en-US" altLang="en-US" b="1" i="1" dirty="0"/>
              <a:t>Thunder like a mighty flood;</a:t>
            </a:r>
          </a:p>
          <a:p>
            <a:pPr algn="ctr" eaLnBrk="1" hangingPunct="1">
              <a:lnSpc>
                <a:spcPct val="150000"/>
              </a:lnSpc>
              <a:spcBef>
                <a:spcPct val="0"/>
              </a:spcBef>
              <a:buClrTx/>
              <a:buSzTx/>
              <a:buFontTx/>
              <a:buNone/>
            </a:pPr>
            <a:r>
              <a:rPr lang="en-US" altLang="en-US" b="1" i="1" dirty="0"/>
              <a:t>Jesus out of every nation</a:t>
            </a:r>
          </a:p>
          <a:p>
            <a:pPr algn="r" eaLnBrk="1" hangingPunct="1">
              <a:lnSpc>
                <a:spcPct val="150000"/>
              </a:lnSpc>
              <a:spcBef>
                <a:spcPct val="0"/>
              </a:spcBef>
              <a:buClrTx/>
              <a:buSzTx/>
              <a:buFontTx/>
              <a:buNone/>
            </a:pPr>
            <a:r>
              <a:rPr lang="en-US" altLang="en-US" b="1" i="1" dirty="0"/>
              <a:t>Hath redeemed us by His blood.   . .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152400"/>
            <a:ext cx="91440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Alleluia! King eternal,</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Thee the Lord of lords we own;</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Alleluia! born of Mary,</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Earth Thy footstool, heaven Thy throne.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Thou within the veil hast entered,</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Robed in flesh our great High Priest;</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Thou on earth both priest and victim</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In the Eucharistic feast.</a:t>
            </a:r>
          </a:p>
        </p:txBody>
      </p:sp>
    </p:spTree>
    <p:extLst>
      <p:ext uri="{BB962C8B-B14F-4D97-AF65-F5344CB8AC3E}">
        <p14:creationId xmlns:p14="http://schemas.microsoft.com/office/powerpoint/2010/main" val="291126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CA4F61-1BED-3613-CCEC-038867A43F45}"/>
              </a:ext>
            </a:extLst>
          </p:cNvPr>
          <p:cNvSpPr txBox="1"/>
          <p:nvPr/>
        </p:nvSpPr>
        <p:spPr>
          <a:xfrm>
            <a:off x="152400" y="76200"/>
            <a:ext cx="8991600" cy="6532558"/>
          </a:xfrm>
          <a:prstGeom prst="rect">
            <a:avLst/>
          </a:prstGeom>
          <a:noFill/>
        </p:spPr>
        <p:txBody>
          <a:bodyPr wrap="square">
            <a:spAutoFit/>
          </a:bodyPr>
          <a:lstStyle/>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CHARGE TO THE PEOPLE &amp; BENEDICTION</a:t>
            </a:r>
          </a:p>
          <a:p>
            <a:pPr marL="0" marR="0" indent="-114300">
              <a:spcBef>
                <a:spcPts val="0"/>
              </a:spcBef>
              <a:spcAft>
                <a:spcPts val="0"/>
              </a:spcAft>
              <a:tabLst>
                <a:tab pos="1428750" algn="l"/>
                <a:tab pos="5486400" algn="r"/>
              </a:tabLst>
            </a:pPr>
            <a:endParaRPr lang="en-US" sz="1000" kern="1400" dirty="0">
              <a:effectLst/>
              <a:latin typeface="Tahoma" panose="020B0604030504040204" pitchFamily="34" charset="0"/>
              <a:ea typeface="Tahoma" panose="020B0604030504040204" pitchFamily="34" charset="0"/>
              <a:cs typeface="Tahoma" panose="020B0604030504040204" pitchFamily="34" charset="0"/>
            </a:endParaRPr>
          </a:p>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CONGREGATIONAL BENEDICTION: </a:t>
            </a:r>
            <a:r>
              <a:rPr lang="en-US" sz="2400" i="1" kern="1400" dirty="0">
                <a:effectLst/>
                <a:latin typeface="Tahoma" panose="020B0604030504040204" pitchFamily="34" charset="0"/>
                <a:ea typeface="Tahoma" panose="020B0604030504040204" pitchFamily="34" charset="0"/>
                <a:cs typeface="Tahoma" panose="020B0604030504040204" pitchFamily="34" charset="0"/>
              </a:rPr>
              <a:t>“May th</a:t>
            </a:r>
            <a:r>
              <a:rPr lang="en-US" sz="2400" i="1" kern="1400" dirty="0">
                <a:latin typeface="Tahoma" panose="020B0604030504040204" pitchFamily="34" charset="0"/>
                <a:ea typeface="Tahoma" panose="020B0604030504040204" pitchFamily="34" charset="0"/>
                <a:cs typeface="Tahoma" panose="020B0604030504040204" pitchFamily="34" charset="0"/>
              </a:rPr>
              <a:t>e Lord, Mighty God</a:t>
            </a:r>
            <a:r>
              <a:rPr lang="en-US" sz="2400" i="1" kern="1400" dirty="0">
                <a:effectLst/>
                <a:latin typeface="Tahoma" panose="020B0604030504040204" pitchFamily="34" charset="0"/>
                <a:ea typeface="Tahoma" panose="020B0604030504040204" pitchFamily="34" charset="0"/>
                <a:cs typeface="Tahoma" panose="020B0604030504040204" pitchFamily="34" charset="0"/>
              </a:rPr>
              <a:t>”   </a:t>
            </a:r>
          </a:p>
          <a:p>
            <a:pPr marL="0" marR="0" indent="-114300" algn="ctr">
              <a:spcBef>
                <a:spcPts val="0"/>
              </a:spcBef>
              <a:spcAft>
                <a:spcPts val="0"/>
              </a:spcAft>
              <a:tabLst>
                <a:tab pos="1428750" algn="l"/>
                <a:tab pos="5486400" algn="r"/>
              </a:tabLst>
            </a:pPr>
            <a:r>
              <a:rPr lang="en-US" sz="2400" i="1" kern="1400" dirty="0">
                <a:effectLst/>
                <a:latin typeface="Tahoma" panose="020B0604030504040204" pitchFamily="34" charset="0"/>
                <a:ea typeface="Tahoma" panose="020B0604030504040204" pitchFamily="34" charset="0"/>
                <a:cs typeface="Tahoma" panose="020B0604030504040204" pitchFamily="34" charset="0"/>
              </a:rPr>
              <a:t>(sung to the tune of  “Edelweiss”)  No. 596</a:t>
            </a:r>
          </a:p>
          <a:p>
            <a:pPr marL="0" marR="0" indent="-114300" algn="r">
              <a:spcBef>
                <a:spcPts val="0"/>
              </a:spcBef>
              <a:spcAft>
                <a:spcPts val="0"/>
              </a:spcAft>
              <a:tabLst>
                <a:tab pos="1428750" algn="l"/>
                <a:tab pos="5486400" algn="r"/>
              </a:tabLst>
            </a:pPr>
            <a:endParaRPr lang="en-US" sz="105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Grant you peace, perfect peace,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courage in every endeavor.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Lift up your eyes and see God’s face,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full of grace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551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219200" y="31898"/>
            <a:ext cx="2352947" cy="26331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algn="ctr" eaLnBrk="1" hangingPunct="1">
              <a:spcBef>
                <a:spcPct val="0"/>
              </a:spcBef>
              <a:spcAft>
                <a:spcPts val="600"/>
              </a:spcAft>
              <a:buClr>
                <a:schemeClr val="tx2"/>
              </a:buClr>
              <a:buNone/>
            </a:pPr>
            <a:endParaRPr lang="en-US" altLang="en-US" sz="35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marR="0" indent="-228600" algn="ctr" eaLnBrk="1" hangingPunct="1">
              <a:spcBef>
                <a:spcPct val="0"/>
              </a:spcBef>
              <a:spcAft>
                <a:spcPts val="600"/>
              </a:spcAft>
              <a:buClr>
                <a:schemeClr val="tx2"/>
              </a:buClr>
              <a:buNone/>
            </a:pPr>
            <a:r>
              <a:rPr lang="en-US" altLang="en-US" sz="2400" b="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POSTLUDE</a:t>
            </a:r>
            <a:endParaRPr lang="en-US" sz="2400"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tabLst>
                <a:tab pos="5129784" algn="r"/>
              </a:tabLst>
              <a:defRPr/>
            </a:pPr>
            <a:endParaRPr lang="en-US" altLang="en-US" sz="35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defRPr/>
            </a:pPr>
            <a:endParaRPr lang="en-US" altLang="en-US" sz="35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p:txBody>
      </p:sp>
      <p:sp>
        <p:nvSpPr>
          <p:cNvPr id="2" name="TextBox 1">
            <a:extLst>
              <a:ext uri="{FF2B5EF4-FFF2-40B4-BE49-F238E27FC236}">
                <a16:creationId xmlns:a16="http://schemas.microsoft.com/office/drawing/2014/main" id="{AD6A616A-6960-20E8-0A83-D7E769CA3FB3}"/>
              </a:ext>
            </a:extLst>
          </p:cNvPr>
          <p:cNvSpPr txBox="1"/>
          <p:nvPr/>
        </p:nvSpPr>
        <p:spPr>
          <a:xfrm>
            <a:off x="1219200" y="2665041"/>
            <a:ext cx="2352947" cy="1675335"/>
          </a:xfrm>
          <a:prstGeom prst="rect">
            <a:avLst/>
          </a:prstGeom>
        </p:spPr>
        <p:txBody>
          <a:bodyPr vert="horz" lIns="91440" tIns="45720" rIns="91440" bIns="45720" rtlCol="0" anchor="t">
            <a:normAutofit/>
          </a:bodyPr>
          <a:lstStyle/>
          <a:p>
            <a:pPr algn="ctr">
              <a:spcBef>
                <a:spcPct val="20000"/>
              </a:spcBef>
              <a:spcAft>
                <a:spcPts val="600"/>
              </a:spcAft>
              <a:buClr>
                <a:schemeClr val="tx2"/>
              </a:buClr>
              <a:buSzPct val="70000"/>
              <a:defRPr/>
            </a:pPr>
            <a:r>
              <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4419600" y="1066800"/>
            <a:ext cx="4171524" cy="3758103"/>
          </a:xfrm>
          <a:prstGeom prst="rect">
            <a:avLst/>
          </a:prstGeom>
        </p:spPr>
      </p:pic>
    </p:spTree>
    <p:extLst>
      <p:ext uri="{BB962C8B-B14F-4D97-AF65-F5344CB8AC3E}">
        <p14:creationId xmlns:p14="http://schemas.microsoft.com/office/powerpoint/2010/main" val="14842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A1B45-D031-802F-4B11-013C98F4D4E0}"/>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3D4B2BBA-8E00-E3DB-5BF9-CDE48F9A4E18}"/>
              </a:ext>
            </a:extLst>
          </p:cNvPr>
          <p:cNvSpPr txBox="1">
            <a:spLocks noChangeArrowheads="1"/>
          </p:cNvSpPr>
          <p:nvPr/>
        </p:nvSpPr>
        <p:spPr bwMode="auto">
          <a:xfrm>
            <a:off x="304800" y="609600"/>
            <a:ext cx="7772400" cy="199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lgn="just">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In Christ’s name, we gather and give our praise!</a:t>
            </a:r>
          </a:p>
          <a:p>
            <a:pPr marL="914400" indent="-685800" algn="just">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gratitude and gladness,</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let us worship God.</a:t>
            </a:r>
          </a:p>
        </p:txBody>
      </p:sp>
    </p:spTree>
    <p:extLst>
      <p:ext uri="{BB962C8B-B14F-4D97-AF65-F5344CB8AC3E}">
        <p14:creationId xmlns:p14="http://schemas.microsoft.com/office/powerpoint/2010/main" val="27193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spcBef>
                <a:spcPts val="0"/>
              </a:spcBef>
              <a:buFont typeface="Wingdings" panose="05000000000000000000" pitchFamily="2" charset="2"/>
              <a:buNone/>
              <a:defRPr/>
            </a:pP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When Mary Poured a Rich Perfume 	vv. 1 &amp; 3</a:t>
            </a:r>
          </a:p>
          <a:p>
            <a:pPr marL="0" indent="0" algn="ctr">
              <a:spcBef>
                <a:spcPts val="0"/>
              </a:spcBef>
              <a:buFont typeface="Wingdings" panose="05000000000000000000" pitchFamily="2" charset="2"/>
              <a:buNone/>
              <a:defRPr/>
            </a:pP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 2001 by Carolyn Winfrey Gillette	(Tune 288)</a:t>
            </a:r>
          </a:p>
          <a:p>
            <a:pPr marL="0" indent="0" algn="ctr">
              <a:lnSpc>
                <a:spcPct val="150000"/>
              </a:lnSpc>
              <a:spcBef>
                <a:spcPts val="0"/>
              </a:spcBef>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When Mary poured a rich perfume </a:t>
            </a:r>
          </a:p>
          <a:p>
            <a:pPr marL="0" indent="0" algn="ctr">
              <a:lnSpc>
                <a:spcPct val="150000"/>
              </a:lnSpc>
              <a:spcBef>
                <a:spcPts val="0"/>
              </a:spcBef>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on Jesus' weary feet,</a:t>
            </a:r>
          </a:p>
          <a:p>
            <a:pPr marL="0" indent="0" algn="ctr">
              <a:lnSpc>
                <a:spcPct val="150000"/>
              </a:lnSpc>
              <a:spcBef>
                <a:spcPts val="0"/>
              </a:spcBef>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Her caring filled that humble room; </a:t>
            </a:r>
          </a:p>
          <a:p>
            <a:pPr marL="0" indent="0" algn="ctr">
              <a:lnSpc>
                <a:spcPct val="150000"/>
              </a:lnSpc>
              <a:spcBef>
                <a:spcPts val="0"/>
              </a:spcBef>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the fragrance there was sweet.</a:t>
            </a:r>
          </a:p>
          <a:p>
            <a:pPr marL="0" indent="0" algn="ctr">
              <a:lnSpc>
                <a:spcPct val="150000"/>
              </a:lnSpc>
              <a:spcBef>
                <a:spcPts val="0"/>
              </a:spcBef>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But full of anger, Judas said, </a:t>
            </a:r>
          </a:p>
          <a:p>
            <a:pPr marL="0" indent="0" algn="ctr">
              <a:lnSpc>
                <a:spcPct val="150000"/>
              </a:lnSpc>
              <a:spcBef>
                <a:spcPts val="0"/>
              </a:spcBef>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"We could have used this more!</a:t>
            </a:r>
          </a:p>
          <a:p>
            <a:pPr marL="0" indent="0" algn="ctr">
              <a:lnSpc>
                <a:spcPct val="150000"/>
              </a:lnSpc>
              <a:spcBef>
                <a:spcPts val="0"/>
              </a:spcBef>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Why was her gift not sold instead </a:t>
            </a:r>
          </a:p>
          <a:p>
            <a:pPr marL="0" indent="0" algn="ctr">
              <a:lnSpc>
                <a:spcPct val="150000"/>
              </a:lnSpc>
              <a:spcBef>
                <a:spcPts val="0"/>
              </a:spcBef>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and given to the poor?“ </a:t>
            </a:r>
          </a:p>
          <a:p>
            <a:pPr marL="0" indent="0" algn="r">
              <a:lnSpc>
                <a:spcPct val="150000"/>
              </a:lnSpc>
              <a:spcBef>
                <a:spcPts val="0"/>
              </a:spcBef>
              <a:spcAft>
                <a:spcPts val="0"/>
              </a:spcAft>
              <a:buFont typeface="Wingdings" panose="05000000000000000000" pitchFamily="2" charset="2"/>
              <a:buNone/>
              <a:defRPr/>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 . .</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329217"/>
            <a:ext cx="9067800" cy="5538183"/>
          </a:xfrm>
          <a:prstGeom prst="rect">
            <a:avLst/>
          </a:prstGeom>
        </p:spPr>
        <p:txBody>
          <a:bodyPr>
            <a:spAutoFit/>
          </a:bodyPr>
          <a:lstStyle/>
          <a:p>
            <a:pPr marL="0" indent="0" algn="ctr">
              <a:lnSpc>
                <a:spcPct val="150000"/>
              </a:lnSpc>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O Christ, what can your people bring </a:t>
            </a:r>
          </a:p>
          <a:p>
            <a:pPr marL="0" indent="0" algn="ctr">
              <a:lnSpc>
                <a:spcPct val="150000"/>
              </a:lnSpc>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to show you thanks and love?</a:t>
            </a:r>
          </a:p>
          <a:p>
            <a:pPr marL="0" indent="0" algn="ctr">
              <a:lnSpc>
                <a:spcPct val="150000"/>
              </a:lnSpc>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You need no fragrant offering; </a:t>
            </a:r>
          </a:p>
          <a:p>
            <a:pPr marL="0" indent="0" algn="ctr">
              <a:lnSpc>
                <a:spcPct val="150000"/>
              </a:lnSpc>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for now you reign above.</a:t>
            </a:r>
          </a:p>
          <a:p>
            <a:pPr marL="0" indent="0" algn="ctr">
              <a:lnSpc>
                <a:spcPct val="150000"/>
              </a:lnSpc>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Since there will never cease to be the poor throughout the land,</a:t>
            </a:r>
          </a:p>
          <a:p>
            <a:pPr marL="0" indent="0" algn="ctr">
              <a:lnSpc>
                <a:spcPct val="150000"/>
              </a:lnSpc>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May we, your </a:t>
            </a:r>
            <a:r>
              <a:rPr lang="en-US" sz="3000" b="1" i="1" dirty="0" err="1">
                <a:solidFill>
                  <a:schemeClr val="tx1"/>
                </a:solidFill>
                <a:latin typeface="Tahoma" panose="020B0604030504040204" pitchFamily="34" charset="0"/>
                <a:ea typeface="Tahoma" panose="020B0604030504040204" pitchFamily="34" charset="0"/>
                <a:cs typeface="Tahoma" panose="020B0604030504040204" pitchFamily="34" charset="0"/>
              </a:rPr>
              <a:t>church,</a:t>
            </a: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 serve faithfully</a:t>
            </a:r>
          </a:p>
          <a:p>
            <a:pPr marL="0" indent="0" algn="ctr">
              <a:lnSpc>
                <a:spcPct val="150000"/>
              </a:lnSpc>
              <a:spcAft>
                <a:spcPts val="0"/>
              </a:spcAft>
              <a:buFont typeface="Wingdings" panose="05000000000000000000" pitchFamily="2" charset="2"/>
              <a:buNone/>
              <a:defRPr/>
            </a:pPr>
            <a:r>
              <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rPr>
              <a:t> by offering them our hand.</a:t>
            </a:r>
            <a:endParaRPr lang="en-US" sz="3000"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6106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God, with humble and contrite hearts, we confess that we do not always let our better selves be seen (or heard), and sometimes we are more proud of our self-accomplishments than what you accomplish in us. Too casually we seek your forgiveness, and yet we know our need for it. .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76200"/>
            <a:ext cx="8534400" cy="2946576"/>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of our sin and our sins. Reconcile us to you and restore us to the joy of your salvation. This we ask in Jesus’ name and for his glory. Amen</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5340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34103</TotalTime>
  <Words>2943</Words>
  <Application>Microsoft Office PowerPoint</Application>
  <PresentationFormat>Letter Paper (8.5x11 in)</PresentationFormat>
  <Paragraphs>246</Paragraphs>
  <Slides>46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1290</cp:revision>
  <cp:lastPrinted>2024-10-25T15:26:17Z</cp:lastPrinted>
  <dcterms:created xsi:type="dcterms:W3CDTF">2009-07-01T23:04:59Z</dcterms:created>
  <dcterms:modified xsi:type="dcterms:W3CDTF">2025-04-04T16:58:57Z</dcterms:modified>
</cp:coreProperties>
</file>