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43"/>
  </p:notesMasterIdLst>
  <p:handoutMasterIdLst>
    <p:handoutMasterId r:id="rId44"/>
  </p:handoutMasterIdLst>
  <p:sldIdLst>
    <p:sldId id="777" r:id="rId2"/>
    <p:sldId id="955" r:id="rId3"/>
    <p:sldId id="1206" r:id="rId4"/>
    <p:sldId id="320" r:id="rId5"/>
    <p:sldId id="1207" r:id="rId6"/>
    <p:sldId id="891" r:id="rId7"/>
    <p:sldId id="1203" r:id="rId8"/>
    <p:sldId id="721" r:id="rId9"/>
    <p:sldId id="1187" r:id="rId10"/>
    <p:sldId id="259" r:id="rId11"/>
    <p:sldId id="946" r:id="rId12"/>
    <p:sldId id="993" r:id="rId13"/>
    <p:sldId id="792" r:id="rId14"/>
    <p:sldId id="984" r:id="rId15"/>
    <p:sldId id="905" r:id="rId16"/>
    <p:sldId id="1201" r:id="rId17"/>
    <p:sldId id="920" r:id="rId18"/>
    <p:sldId id="921" r:id="rId19"/>
    <p:sldId id="939" r:id="rId20"/>
    <p:sldId id="1208" r:id="rId21"/>
    <p:sldId id="1209" r:id="rId22"/>
    <p:sldId id="1210" r:id="rId23"/>
    <p:sldId id="1211" r:id="rId24"/>
    <p:sldId id="1212" r:id="rId25"/>
    <p:sldId id="972" r:id="rId26"/>
    <p:sldId id="942" r:id="rId27"/>
    <p:sldId id="750" r:id="rId28"/>
    <p:sldId id="935" r:id="rId29"/>
    <p:sldId id="1196" r:id="rId30"/>
    <p:sldId id="704" r:id="rId31"/>
    <p:sldId id="1059" r:id="rId32"/>
    <p:sldId id="647" r:id="rId33"/>
    <p:sldId id="766" r:id="rId34"/>
    <p:sldId id="957" r:id="rId35"/>
    <p:sldId id="767" r:id="rId36"/>
    <p:sldId id="961" r:id="rId37"/>
    <p:sldId id="958" r:id="rId38"/>
    <p:sldId id="959" r:id="rId39"/>
    <p:sldId id="960" r:id="rId40"/>
    <p:sldId id="962" r:id="rId41"/>
    <p:sldId id="1213" r:id="rId42"/>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5BCA0-AB9B-4410-BB46-05B16E7147C8}" v="32" dt="2025-03-28T15:38:05.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70C5BCA0-AB9B-4410-BB46-05B16E7147C8}"/>
    <pc:docChg chg="undo redo custSel addSld delSld modSld">
      <pc:chgData name="First Presbyterian Church, Blairstown, NJ" userId="96d466b960cbaa79" providerId="LiveId" clId="{70C5BCA0-AB9B-4410-BB46-05B16E7147C8}" dt="2025-03-28T15:38:42.215" v="314" actId="6549"/>
      <pc:docMkLst>
        <pc:docMk/>
      </pc:docMkLst>
      <pc:sldChg chg="modSp mod">
        <pc:chgData name="First Presbyterian Church, Blairstown, NJ" userId="96d466b960cbaa79" providerId="LiveId" clId="{70C5BCA0-AB9B-4410-BB46-05B16E7147C8}" dt="2025-03-28T15:37:19.300" v="287" actId="20577"/>
        <pc:sldMkLst>
          <pc:docMk/>
          <pc:sldMk cId="0" sldId="259"/>
        </pc:sldMkLst>
        <pc:spChg chg="mod">
          <ac:chgData name="First Presbyterian Church, Blairstown, NJ" userId="96d466b960cbaa79" providerId="LiveId" clId="{70C5BCA0-AB9B-4410-BB46-05B16E7147C8}" dt="2025-03-28T15:37:19.300" v="287" actId="20577"/>
          <ac:spMkLst>
            <pc:docMk/>
            <pc:sldMk cId="0" sldId="259"/>
            <ac:spMk id="8194" creationId="{BC6D61EA-6048-4BEF-91FB-A3938ABBBFCE}"/>
          </ac:spMkLst>
        </pc:spChg>
      </pc:sldChg>
      <pc:sldChg chg="modSp mod">
        <pc:chgData name="First Presbyterian Church, Blairstown, NJ" userId="96d466b960cbaa79" providerId="LiveId" clId="{70C5BCA0-AB9B-4410-BB46-05B16E7147C8}" dt="2025-03-28T15:37:07.304" v="284" actId="20577"/>
        <pc:sldMkLst>
          <pc:docMk/>
          <pc:sldMk cId="0" sldId="320"/>
        </pc:sldMkLst>
        <pc:spChg chg="mod">
          <ac:chgData name="First Presbyterian Church, Blairstown, NJ" userId="96d466b960cbaa79" providerId="LiveId" clId="{70C5BCA0-AB9B-4410-BB46-05B16E7147C8}" dt="2025-03-28T15:37:07.304" v="284" actId="20577"/>
          <ac:spMkLst>
            <pc:docMk/>
            <pc:sldMk cId="0" sldId="320"/>
            <ac:spMk id="7170" creationId="{8EF1FF12-5DC1-4FF4-9F10-6F883AD9071E}"/>
          </ac:spMkLst>
        </pc:spChg>
      </pc:sldChg>
      <pc:sldChg chg="del">
        <pc:chgData name="First Presbyterian Church, Blairstown, NJ" userId="96d466b960cbaa79" providerId="LiveId" clId="{70C5BCA0-AB9B-4410-BB46-05B16E7147C8}" dt="2025-03-26T16:07:24.414" v="238" actId="47"/>
        <pc:sldMkLst>
          <pc:docMk/>
          <pc:sldMk cId="0" sldId="477"/>
        </pc:sldMkLst>
      </pc:sldChg>
      <pc:sldChg chg="del">
        <pc:chgData name="First Presbyterian Church, Blairstown, NJ" userId="96d466b960cbaa79" providerId="LiveId" clId="{70C5BCA0-AB9B-4410-BB46-05B16E7147C8}" dt="2025-03-26T16:08:45.185" v="246" actId="47"/>
        <pc:sldMkLst>
          <pc:docMk/>
          <pc:sldMk cId="0" sldId="531"/>
        </pc:sldMkLst>
      </pc:sldChg>
      <pc:sldChg chg="add">
        <pc:chgData name="First Presbyterian Church, Blairstown, NJ" userId="96d466b960cbaa79" providerId="LiveId" clId="{70C5BCA0-AB9B-4410-BB46-05B16E7147C8}" dt="2025-03-26T16:07:16.925" v="237"/>
        <pc:sldMkLst>
          <pc:docMk/>
          <pc:sldMk cId="0" sldId="704"/>
        </pc:sldMkLst>
      </pc:sldChg>
      <pc:sldChg chg="modSp mod">
        <pc:chgData name="First Presbyterian Church, Blairstown, NJ" userId="96d466b960cbaa79" providerId="LiveId" clId="{70C5BCA0-AB9B-4410-BB46-05B16E7147C8}" dt="2025-03-26T17:21:39.896" v="275" actId="400"/>
        <pc:sldMkLst>
          <pc:docMk/>
          <pc:sldMk cId="0" sldId="721"/>
        </pc:sldMkLst>
        <pc:spChg chg="mod">
          <ac:chgData name="First Presbyterian Church, Blairstown, NJ" userId="96d466b960cbaa79" providerId="LiveId" clId="{70C5BCA0-AB9B-4410-BB46-05B16E7147C8}" dt="2025-03-26T17:21:39.896" v="275" actId="400"/>
          <ac:spMkLst>
            <pc:docMk/>
            <pc:sldMk cId="0" sldId="721"/>
            <ac:spMk id="82948" creationId="{4CF610CB-4F8E-432E-8410-39C18A313456}"/>
          </ac:spMkLst>
        </pc:spChg>
      </pc:sldChg>
      <pc:sldChg chg="modSp mod">
        <pc:chgData name="First Presbyterian Church, Blairstown, NJ" userId="96d466b960cbaa79" providerId="LiveId" clId="{70C5BCA0-AB9B-4410-BB46-05B16E7147C8}" dt="2025-03-28T15:38:42.215" v="314" actId="6549"/>
        <pc:sldMkLst>
          <pc:docMk/>
          <pc:sldMk cId="0" sldId="750"/>
        </pc:sldMkLst>
        <pc:spChg chg="mod">
          <ac:chgData name="First Presbyterian Church, Blairstown, NJ" userId="96d466b960cbaa79" providerId="LiveId" clId="{70C5BCA0-AB9B-4410-BB46-05B16E7147C8}" dt="2025-03-28T15:38:42.215" v="314" actId="6549"/>
          <ac:spMkLst>
            <pc:docMk/>
            <pc:sldMk cId="0" sldId="750"/>
            <ac:spMk id="14338" creationId="{D522C88E-8367-8040-CCB7-512F5506FFFD}"/>
          </ac:spMkLst>
        </pc:spChg>
      </pc:sldChg>
      <pc:sldChg chg="add">
        <pc:chgData name="First Presbyterian Church, Blairstown, NJ" userId="96d466b960cbaa79" providerId="LiveId" clId="{70C5BCA0-AB9B-4410-BB46-05B16E7147C8}" dt="2025-03-26T16:08:19.452" v="240"/>
        <pc:sldMkLst>
          <pc:docMk/>
          <pc:sldMk cId="0" sldId="766"/>
        </pc:sldMkLst>
      </pc:sldChg>
      <pc:sldChg chg="add">
        <pc:chgData name="First Presbyterian Church, Blairstown, NJ" userId="96d466b960cbaa79" providerId="LiveId" clId="{70C5BCA0-AB9B-4410-BB46-05B16E7147C8}" dt="2025-03-26T16:08:19.452" v="240"/>
        <pc:sldMkLst>
          <pc:docMk/>
          <pc:sldMk cId="0" sldId="767"/>
        </pc:sldMkLst>
      </pc:sldChg>
      <pc:sldChg chg="modSp mod">
        <pc:chgData name="First Presbyterian Church, Blairstown, NJ" userId="96d466b960cbaa79" providerId="LiveId" clId="{70C5BCA0-AB9B-4410-BB46-05B16E7147C8}" dt="2025-03-26T17:12:07.246" v="272" actId="20577"/>
        <pc:sldMkLst>
          <pc:docMk/>
          <pc:sldMk cId="4289900238" sldId="891"/>
        </pc:sldMkLst>
        <pc:spChg chg="mod">
          <ac:chgData name="First Presbyterian Church, Blairstown, NJ" userId="96d466b960cbaa79" providerId="LiveId" clId="{70C5BCA0-AB9B-4410-BB46-05B16E7147C8}" dt="2025-03-26T17:12:07.246" v="272" actId="20577"/>
          <ac:spMkLst>
            <pc:docMk/>
            <pc:sldMk cId="4289900238" sldId="891"/>
            <ac:spMk id="14338" creationId="{D522C88E-8367-8040-CCB7-512F5506FFFD}"/>
          </ac:spMkLst>
        </pc:spChg>
      </pc:sldChg>
      <pc:sldChg chg="modSp mod">
        <pc:chgData name="First Presbyterian Church, Blairstown, NJ" userId="96d466b960cbaa79" providerId="LiveId" clId="{70C5BCA0-AB9B-4410-BB46-05B16E7147C8}" dt="2025-03-26T15:59:20.738" v="122" actId="20577"/>
        <pc:sldMkLst>
          <pc:docMk/>
          <pc:sldMk cId="1174558784" sldId="905"/>
        </pc:sldMkLst>
        <pc:spChg chg="mod">
          <ac:chgData name="First Presbyterian Church, Blairstown, NJ" userId="96d466b960cbaa79" providerId="LiveId" clId="{70C5BCA0-AB9B-4410-BB46-05B16E7147C8}" dt="2025-03-26T15:59:20.738" v="122" actId="20577"/>
          <ac:spMkLst>
            <pc:docMk/>
            <pc:sldMk cId="1174558784" sldId="905"/>
            <ac:spMk id="17410" creationId="{4532FAAA-3A0F-4CF3-BD4A-7E5B879733B0}"/>
          </ac:spMkLst>
        </pc:spChg>
      </pc:sldChg>
      <pc:sldChg chg="modSp mod">
        <pc:chgData name="First Presbyterian Church, Blairstown, NJ" userId="96d466b960cbaa79" providerId="LiveId" clId="{70C5BCA0-AB9B-4410-BB46-05B16E7147C8}" dt="2025-03-26T16:01:43.467" v="144" actId="121"/>
        <pc:sldMkLst>
          <pc:docMk/>
          <pc:sldMk cId="2704173309" sldId="921"/>
        </pc:sldMkLst>
        <pc:spChg chg="mod">
          <ac:chgData name="First Presbyterian Church, Blairstown, NJ" userId="96d466b960cbaa79" providerId="LiveId" clId="{70C5BCA0-AB9B-4410-BB46-05B16E7147C8}" dt="2025-03-26T16:01:43.467" v="144" actId="121"/>
          <ac:spMkLst>
            <pc:docMk/>
            <pc:sldMk cId="2704173309" sldId="921"/>
            <ac:spMk id="17410" creationId="{4532FAAA-3A0F-4CF3-BD4A-7E5B879733B0}"/>
          </ac:spMkLst>
        </pc:spChg>
      </pc:sldChg>
      <pc:sldChg chg="del">
        <pc:chgData name="First Presbyterian Church, Blairstown, NJ" userId="96d466b960cbaa79" providerId="LiveId" clId="{70C5BCA0-AB9B-4410-BB46-05B16E7147C8}" dt="2025-03-26T17:11:48.156" v="262" actId="47"/>
        <pc:sldMkLst>
          <pc:docMk/>
          <pc:sldMk cId="3830562768" sldId="928"/>
        </pc:sldMkLst>
      </pc:sldChg>
      <pc:sldChg chg="modSp mod">
        <pc:chgData name="First Presbyterian Church, Blairstown, NJ" userId="96d466b960cbaa79" providerId="LiveId" clId="{70C5BCA0-AB9B-4410-BB46-05B16E7147C8}" dt="2025-03-26T16:05:42.695" v="231"/>
        <pc:sldMkLst>
          <pc:docMk/>
          <pc:sldMk cId="867813307" sldId="935"/>
        </pc:sldMkLst>
        <pc:spChg chg="mod">
          <ac:chgData name="First Presbyterian Church, Blairstown, NJ" userId="96d466b960cbaa79" providerId="LiveId" clId="{70C5BCA0-AB9B-4410-BB46-05B16E7147C8}" dt="2025-03-26T16:05:42.695" v="231"/>
          <ac:spMkLst>
            <pc:docMk/>
            <pc:sldMk cId="867813307" sldId="935"/>
            <ac:spMk id="14338" creationId="{D522C88E-8367-8040-CCB7-512F5506FFFD}"/>
          </ac:spMkLst>
        </pc:spChg>
      </pc:sldChg>
      <pc:sldChg chg="modSp mod">
        <pc:chgData name="First Presbyterian Church, Blairstown, NJ" userId="96d466b960cbaa79" providerId="LiveId" clId="{70C5BCA0-AB9B-4410-BB46-05B16E7147C8}" dt="2025-03-26T16:01:58.947" v="152" actId="20577"/>
        <pc:sldMkLst>
          <pc:docMk/>
          <pc:sldMk cId="1203527857" sldId="939"/>
        </pc:sldMkLst>
        <pc:spChg chg="mod">
          <ac:chgData name="First Presbyterian Church, Blairstown, NJ" userId="96d466b960cbaa79" providerId="LiveId" clId="{70C5BCA0-AB9B-4410-BB46-05B16E7147C8}" dt="2025-03-26T16:01:58.947" v="152" actId="20577"/>
          <ac:spMkLst>
            <pc:docMk/>
            <pc:sldMk cId="1203527857" sldId="939"/>
            <ac:spMk id="17410" creationId="{4532FAAA-3A0F-4CF3-BD4A-7E5B879733B0}"/>
          </ac:spMkLst>
        </pc:spChg>
      </pc:sldChg>
      <pc:sldChg chg="addSp delSp modSp mod">
        <pc:chgData name="First Presbyterian Church, Blairstown, NJ" userId="96d466b960cbaa79" providerId="LiveId" clId="{70C5BCA0-AB9B-4410-BB46-05B16E7147C8}" dt="2025-03-28T15:38:24.935" v="313" actId="403"/>
        <pc:sldMkLst>
          <pc:docMk/>
          <pc:sldMk cId="2984762322" sldId="942"/>
        </pc:sldMkLst>
        <pc:spChg chg="mod">
          <ac:chgData name="First Presbyterian Church, Blairstown, NJ" userId="96d466b960cbaa79" providerId="LiveId" clId="{70C5BCA0-AB9B-4410-BB46-05B16E7147C8}" dt="2025-03-28T15:38:24.935" v="313" actId="403"/>
          <ac:spMkLst>
            <pc:docMk/>
            <pc:sldMk cId="2984762322" sldId="942"/>
            <ac:spMk id="20482" creationId="{C80FA143-5C2D-9F78-FA4B-0A8D485387E3}"/>
          </ac:spMkLst>
        </pc:spChg>
        <pc:spChg chg="ord">
          <ac:chgData name="First Presbyterian Church, Blairstown, NJ" userId="96d466b960cbaa79" providerId="LiveId" clId="{70C5BCA0-AB9B-4410-BB46-05B16E7147C8}" dt="2025-03-28T15:37:48.924" v="291" actId="26606"/>
          <ac:spMkLst>
            <pc:docMk/>
            <pc:sldMk cId="2984762322" sldId="942"/>
            <ac:spMk id="20484" creationId="{6F651DD5-F7FB-F340-9570-0A659C803D91}"/>
          </ac:spMkLst>
        </pc:spChg>
        <pc:spChg chg="del">
          <ac:chgData name="First Presbyterian Church, Blairstown, NJ" userId="96d466b960cbaa79" providerId="LiveId" clId="{70C5BCA0-AB9B-4410-BB46-05B16E7147C8}" dt="2025-03-28T15:37:48.924" v="291" actId="26606"/>
          <ac:spMkLst>
            <pc:docMk/>
            <pc:sldMk cId="2984762322" sldId="942"/>
            <ac:spMk id="20503" creationId="{F7471772-E57F-4CD9-9241-D264A2F782EC}"/>
          </ac:spMkLst>
        </pc:spChg>
        <pc:picChg chg="add mod">
          <ac:chgData name="First Presbyterian Church, Blairstown, NJ" userId="96d466b960cbaa79" providerId="LiveId" clId="{70C5BCA0-AB9B-4410-BB46-05B16E7147C8}" dt="2025-03-28T15:37:48.924" v="291" actId="26606"/>
          <ac:picMkLst>
            <pc:docMk/>
            <pc:sldMk cId="2984762322" sldId="942"/>
            <ac:picMk id="3" creationId="{521B53F8-1306-CCFC-A401-F994E3AC9DF2}"/>
          </ac:picMkLst>
        </pc:picChg>
        <pc:picChg chg="add">
          <ac:chgData name="First Presbyterian Church, Blairstown, NJ" userId="96d466b960cbaa79" providerId="LiveId" clId="{70C5BCA0-AB9B-4410-BB46-05B16E7147C8}" dt="2025-03-28T15:37:48.924" v="291" actId="26606"/>
          <ac:picMkLst>
            <pc:docMk/>
            <pc:sldMk cId="2984762322" sldId="942"/>
            <ac:picMk id="20510" creationId="{B536FA4E-0152-4E27-91DA-0FC22D1846BB}"/>
          </ac:picMkLst>
        </pc:picChg>
        <pc:cxnChg chg="del">
          <ac:chgData name="First Presbyterian Church, Blairstown, NJ" userId="96d466b960cbaa79" providerId="LiveId" clId="{70C5BCA0-AB9B-4410-BB46-05B16E7147C8}" dt="2025-03-28T15:37:48.924" v="291" actId="26606"/>
          <ac:cxnSpMkLst>
            <pc:docMk/>
            <pc:sldMk cId="2984762322" sldId="942"/>
            <ac:cxnSpMk id="20505" creationId="{31CC7E9E-3FF6-4189-9B36-995A779F3C5A}"/>
          </ac:cxnSpMkLst>
        </pc:cxnChg>
      </pc:sldChg>
      <pc:sldChg chg="modSp mod">
        <pc:chgData name="First Presbyterian Church, Blairstown, NJ" userId="96d466b960cbaa79" providerId="LiveId" clId="{70C5BCA0-AB9B-4410-BB46-05B16E7147C8}" dt="2025-03-26T15:57:17.370" v="92" actId="20577"/>
        <pc:sldMkLst>
          <pc:docMk/>
          <pc:sldMk cId="0" sldId="946"/>
        </pc:sldMkLst>
        <pc:spChg chg="mod">
          <ac:chgData name="First Presbyterian Church, Blairstown, NJ" userId="96d466b960cbaa79" providerId="LiveId" clId="{70C5BCA0-AB9B-4410-BB46-05B16E7147C8}" dt="2025-03-26T15:57:17.370" v="92" actId="20577"/>
          <ac:spMkLst>
            <pc:docMk/>
            <pc:sldMk cId="0" sldId="946"/>
            <ac:spMk id="8194" creationId="{F31512E2-F393-4D44-A63D-55F78F8B5DAA}"/>
          </ac:spMkLst>
        </pc:spChg>
      </pc:sldChg>
      <pc:sldChg chg="add">
        <pc:chgData name="First Presbyterian Church, Blairstown, NJ" userId="96d466b960cbaa79" providerId="LiveId" clId="{70C5BCA0-AB9B-4410-BB46-05B16E7147C8}" dt="2025-03-26T16:08:19.452" v="240"/>
        <pc:sldMkLst>
          <pc:docMk/>
          <pc:sldMk cId="291126500" sldId="957"/>
        </pc:sldMkLst>
      </pc:sldChg>
      <pc:sldChg chg="add">
        <pc:chgData name="First Presbyterian Church, Blairstown, NJ" userId="96d466b960cbaa79" providerId="LiveId" clId="{70C5BCA0-AB9B-4410-BB46-05B16E7147C8}" dt="2025-03-26T16:08:19.452" v="240"/>
        <pc:sldMkLst>
          <pc:docMk/>
          <pc:sldMk cId="330401618" sldId="958"/>
        </pc:sldMkLst>
      </pc:sldChg>
      <pc:sldChg chg="add">
        <pc:chgData name="First Presbyterian Church, Blairstown, NJ" userId="96d466b960cbaa79" providerId="LiveId" clId="{70C5BCA0-AB9B-4410-BB46-05B16E7147C8}" dt="2025-03-26T16:08:19.452" v="240"/>
        <pc:sldMkLst>
          <pc:docMk/>
          <pc:sldMk cId="1228354682" sldId="959"/>
        </pc:sldMkLst>
      </pc:sldChg>
      <pc:sldChg chg="add">
        <pc:chgData name="First Presbyterian Church, Blairstown, NJ" userId="96d466b960cbaa79" providerId="LiveId" clId="{70C5BCA0-AB9B-4410-BB46-05B16E7147C8}" dt="2025-03-26T16:08:19.452" v="240"/>
        <pc:sldMkLst>
          <pc:docMk/>
          <pc:sldMk cId="3134696982" sldId="960"/>
        </pc:sldMkLst>
      </pc:sldChg>
      <pc:sldChg chg="add">
        <pc:chgData name="First Presbyterian Church, Blairstown, NJ" userId="96d466b960cbaa79" providerId="LiveId" clId="{70C5BCA0-AB9B-4410-BB46-05B16E7147C8}" dt="2025-03-26T16:08:19.452" v="240"/>
        <pc:sldMkLst>
          <pc:docMk/>
          <pc:sldMk cId="3532314460" sldId="961"/>
        </pc:sldMkLst>
      </pc:sldChg>
      <pc:sldChg chg="add">
        <pc:chgData name="First Presbyterian Church, Blairstown, NJ" userId="96d466b960cbaa79" providerId="LiveId" clId="{70C5BCA0-AB9B-4410-BB46-05B16E7147C8}" dt="2025-03-26T16:08:19.452" v="240"/>
        <pc:sldMkLst>
          <pc:docMk/>
          <pc:sldMk cId="1184743741" sldId="962"/>
        </pc:sldMkLst>
      </pc:sldChg>
      <pc:sldChg chg="modSp mod">
        <pc:chgData name="First Presbyterian Church, Blairstown, NJ" userId="96d466b960cbaa79" providerId="LiveId" clId="{70C5BCA0-AB9B-4410-BB46-05B16E7147C8}" dt="2025-03-26T17:56:25.117" v="281" actId="13926"/>
        <pc:sldMkLst>
          <pc:docMk/>
          <pc:sldMk cId="1888417231" sldId="972"/>
        </pc:sldMkLst>
        <pc:spChg chg="mod">
          <ac:chgData name="First Presbyterian Church, Blairstown, NJ" userId="96d466b960cbaa79" providerId="LiveId" clId="{70C5BCA0-AB9B-4410-BB46-05B16E7147C8}" dt="2025-03-26T17:56:25.117" v="281" actId="13926"/>
          <ac:spMkLst>
            <pc:docMk/>
            <pc:sldMk cId="1888417231" sldId="972"/>
            <ac:spMk id="20482" creationId="{C80FA143-5C2D-9F78-FA4B-0A8D485387E3}"/>
          </ac:spMkLst>
        </pc:spChg>
      </pc:sldChg>
      <pc:sldChg chg="modSp mod">
        <pc:chgData name="First Presbyterian Church, Blairstown, NJ" userId="96d466b960cbaa79" providerId="LiveId" clId="{70C5BCA0-AB9B-4410-BB46-05B16E7147C8}" dt="2025-03-26T15:57:35.772" v="94" actId="6549"/>
        <pc:sldMkLst>
          <pc:docMk/>
          <pc:sldMk cId="3505342783" sldId="993"/>
        </pc:sldMkLst>
        <pc:spChg chg="mod">
          <ac:chgData name="First Presbyterian Church, Blairstown, NJ" userId="96d466b960cbaa79" providerId="LiveId" clId="{70C5BCA0-AB9B-4410-BB46-05B16E7147C8}" dt="2025-03-26T15:57:35.772" v="94" actId="6549"/>
          <ac:spMkLst>
            <pc:docMk/>
            <pc:sldMk cId="3505342783" sldId="993"/>
            <ac:spMk id="8194" creationId="{F31512E2-F393-4D44-A63D-55F78F8B5DAA}"/>
          </ac:spMkLst>
        </pc:spChg>
      </pc:sldChg>
      <pc:sldChg chg="add">
        <pc:chgData name="First Presbyterian Church, Blairstown, NJ" userId="96d466b960cbaa79" providerId="LiveId" clId="{70C5BCA0-AB9B-4410-BB46-05B16E7147C8}" dt="2025-03-26T16:07:16.925" v="237"/>
        <pc:sldMkLst>
          <pc:docMk/>
          <pc:sldMk cId="3319086001" sldId="1059"/>
        </pc:sldMkLst>
      </pc:sldChg>
      <pc:sldChg chg="del">
        <pc:chgData name="First Presbyterian Church, Blairstown, NJ" userId="96d466b960cbaa79" providerId="LiveId" clId="{70C5BCA0-AB9B-4410-BB46-05B16E7147C8}" dt="2025-03-26T16:08:27.585" v="241" actId="47"/>
        <pc:sldMkLst>
          <pc:docMk/>
          <pc:sldMk cId="1161057808" sldId="1102"/>
        </pc:sldMkLst>
      </pc:sldChg>
      <pc:sldChg chg="modSp del mod">
        <pc:chgData name="First Presbyterian Church, Blairstown, NJ" userId="96d466b960cbaa79" providerId="LiveId" clId="{70C5BCA0-AB9B-4410-BB46-05B16E7147C8}" dt="2025-03-26T16:07:24.414" v="238" actId="47"/>
        <pc:sldMkLst>
          <pc:docMk/>
          <pc:sldMk cId="858032268" sldId="1135"/>
        </pc:sldMkLst>
      </pc:sldChg>
      <pc:sldChg chg="del">
        <pc:chgData name="First Presbyterian Church, Blairstown, NJ" userId="96d466b960cbaa79" providerId="LiveId" clId="{70C5BCA0-AB9B-4410-BB46-05B16E7147C8}" dt="2025-03-26T16:08:27.585" v="241" actId="47"/>
        <pc:sldMkLst>
          <pc:docMk/>
          <pc:sldMk cId="0" sldId="1138"/>
        </pc:sldMkLst>
      </pc:sldChg>
      <pc:sldChg chg="modSp mod">
        <pc:chgData name="First Presbyterian Church, Blairstown, NJ" userId="96d466b960cbaa79" providerId="LiveId" clId="{70C5BCA0-AB9B-4410-BB46-05B16E7147C8}" dt="2025-03-26T15:54:59.970" v="60" actId="1035"/>
        <pc:sldMkLst>
          <pc:docMk/>
          <pc:sldMk cId="1270806817" sldId="1187"/>
        </pc:sldMkLst>
        <pc:spChg chg="mod">
          <ac:chgData name="First Presbyterian Church, Blairstown, NJ" userId="96d466b960cbaa79" providerId="LiveId" clId="{70C5BCA0-AB9B-4410-BB46-05B16E7147C8}" dt="2025-03-26T15:54:59.970" v="60" actId="1035"/>
          <ac:spMkLst>
            <pc:docMk/>
            <pc:sldMk cId="1270806817" sldId="1187"/>
            <ac:spMk id="82948" creationId="{398E00B3-AF19-AFE8-05F2-D28C0BE74F6E}"/>
          </ac:spMkLst>
        </pc:spChg>
      </pc:sldChg>
      <pc:sldChg chg="modSp mod">
        <pc:chgData name="First Presbyterian Church, Blairstown, NJ" userId="96d466b960cbaa79" providerId="LiveId" clId="{70C5BCA0-AB9B-4410-BB46-05B16E7147C8}" dt="2025-03-26T16:05:39.735" v="226"/>
        <pc:sldMkLst>
          <pc:docMk/>
          <pc:sldMk cId="609214285" sldId="1196"/>
        </pc:sldMkLst>
        <pc:spChg chg="mod">
          <ac:chgData name="First Presbyterian Church, Blairstown, NJ" userId="96d466b960cbaa79" providerId="LiveId" clId="{70C5BCA0-AB9B-4410-BB46-05B16E7147C8}" dt="2025-03-26T16:05:39.735" v="226"/>
          <ac:spMkLst>
            <pc:docMk/>
            <pc:sldMk cId="609214285" sldId="1196"/>
            <ac:spMk id="14338" creationId="{2921F1DF-7505-9F28-1A6B-3343C186B0B4}"/>
          </ac:spMkLst>
        </pc:spChg>
      </pc:sldChg>
      <pc:sldChg chg="add del">
        <pc:chgData name="First Presbyterian Church, Blairstown, NJ" userId="96d466b960cbaa79" providerId="LiveId" clId="{70C5BCA0-AB9B-4410-BB46-05B16E7147C8}" dt="2025-03-26T16:05:49.929" v="233" actId="47"/>
        <pc:sldMkLst>
          <pc:docMk/>
          <pc:sldMk cId="3543848500" sldId="1197"/>
        </pc:sldMkLst>
      </pc:sldChg>
      <pc:sldChg chg="del">
        <pc:chgData name="First Presbyterian Church, Blairstown, NJ" userId="96d466b960cbaa79" providerId="LiveId" clId="{70C5BCA0-AB9B-4410-BB46-05B16E7147C8}" dt="2025-03-26T15:52:29.414" v="0" actId="47"/>
        <pc:sldMkLst>
          <pc:docMk/>
          <pc:sldMk cId="4100174402" sldId="1199"/>
        </pc:sldMkLst>
      </pc:sldChg>
      <pc:sldChg chg="del">
        <pc:chgData name="First Presbyterian Church, Blairstown, NJ" userId="96d466b960cbaa79" providerId="LiveId" clId="{70C5BCA0-AB9B-4410-BB46-05B16E7147C8}" dt="2025-03-26T15:52:30.894" v="1" actId="47"/>
        <pc:sldMkLst>
          <pc:docMk/>
          <pc:sldMk cId="1446156743" sldId="1200"/>
        </pc:sldMkLst>
      </pc:sldChg>
      <pc:sldChg chg="modSp mod">
        <pc:chgData name="First Presbyterian Church, Blairstown, NJ" userId="96d466b960cbaa79" providerId="LiveId" clId="{70C5BCA0-AB9B-4410-BB46-05B16E7147C8}" dt="2025-03-26T15:59:30.484" v="126" actId="1036"/>
        <pc:sldMkLst>
          <pc:docMk/>
          <pc:sldMk cId="3350423130" sldId="1201"/>
        </pc:sldMkLst>
        <pc:spChg chg="mod">
          <ac:chgData name="First Presbyterian Church, Blairstown, NJ" userId="96d466b960cbaa79" providerId="LiveId" clId="{70C5BCA0-AB9B-4410-BB46-05B16E7147C8}" dt="2025-03-26T15:59:30.484" v="126" actId="1036"/>
          <ac:spMkLst>
            <pc:docMk/>
            <pc:sldMk cId="3350423130" sldId="1201"/>
            <ac:spMk id="17410" creationId="{B98098F5-6883-27FA-90CE-275659CBB152}"/>
          </ac:spMkLst>
        </pc:spChg>
      </pc:sldChg>
      <pc:sldChg chg="del">
        <pc:chgData name="First Presbyterian Church, Blairstown, NJ" userId="96d466b960cbaa79" providerId="LiveId" clId="{70C5BCA0-AB9B-4410-BB46-05B16E7147C8}" dt="2025-03-26T17:11:48.156" v="262" actId="47"/>
        <pc:sldMkLst>
          <pc:docMk/>
          <pc:sldMk cId="2998170712" sldId="1202"/>
        </pc:sldMkLst>
      </pc:sldChg>
      <pc:sldChg chg="modSp mod">
        <pc:chgData name="First Presbyterian Church, Blairstown, NJ" userId="96d466b960cbaa79" providerId="LiveId" clId="{70C5BCA0-AB9B-4410-BB46-05B16E7147C8}" dt="2025-03-26T17:11:42.216" v="261" actId="20577"/>
        <pc:sldMkLst>
          <pc:docMk/>
          <pc:sldMk cId="4277881834" sldId="1203"/>
        </pc:sldMkLst>
        <pc:spChg chg="mod">
          <ac:chgData name="First Presbyterian Church, Blairstown, NJ" userId="96d466b960cbaa79" providerId="LiveId" clId="{70C5BCA0-AB9B-4410-BB46-05B16E7147C8}" dt="2025-03-26T17:11:42.216" v="261" actId="20577"/>
          <ac:spMkLst>
            <pc:docMk/>
            <pc:sldMk cId="4277881834" sldId="1203"/>
            <ac:spMk id="14338" creationId="{8E0A28C8-D799-7872-2DF2-814769D0B059}"/>
          </ac:spMkLst>
        </pc:spChg>
      </pc:sldChg>
      <pc:sldChg chg="del">
        <pc:chgData name="First Presbyterian Church, Blairstown, NJ" userId="96d466b960cbaa79" providerId="LiveId" clId="{70C5BCA0-AB9B-4410-BB46-05B16E7147C8}" dt="2025-03-26T16:08:27.585" v="241" actId="47"/>
        <pc:sldMkLst>
          <pc:docMk/>
          <pc:sldMk cId="2227078238" sldId="1204"/>
        </pc:sldMkLst>
      </pc:sldChg>
      <pc:sldChg chg="del">
        <pc:chgData name="First Presbyterian Church, Blairstown, NJ" userId="96d466b960cbaa79" providerId="LiveId" clId="{70C5BCA0-AB9B-4410-BB46-05B16E7147C8}" dt="2025-03-26T16:07:24.414" v="238" actId="47"/>
        <pc:sldMkLst>
          <pc:docMk/>
          <pc:sldMk cId="1554508062" sldId="1205"/>
        </pc:sldMkLst>
      </pc:sldChg>
      <pc:sldChg chg="modSp add mod">
        <pc:chgData name="First Presbyterian Church, Blairstown, NJ" userId="96d466b960cbaa79" providerId="LiveId" clId="{70C5BCA0-AB9B-4410-BB46-05B16E7147C8}" dt="2025-03-26T15:53:44.178" v="31" actId="1076"/>
        <pc:sldMkLst>
          <pc:docMk/>
          <pc:sldMk cId="2911464972" sldId="1207"/>
        </pc:sldMkLst>
        <pc:spChg chg="mod">
          <ac:chgData name="First Presbyterian Church, Blairstown, NJ" userId="96d466b960cbaa79" providerId="LiveId" clId="{70C5BCA0-AB9B-4410-BB46-05B16E7147C8}" dt="2025-03-26T15:53:44.178" v="31" actId="1076"/>
          <ac:spMkLst>
            <pc:docMk/>
            <pc:sldMk cId="2911464972" sldId="1207"/>
            <ac:spMk id="7170" creationId="{6B7E9D1B-1A91-0C39-FDEC-103489D8D173}"/>
          </ac:spMkLst>
        </pc:spChg>
      </pc:sldChg>
      <pc:sldChg chg="modSp add mod">
        <pc:chgData name="First Presbyterian Church, Blairstown, NJ" userId="96d466b960cbaa79" providerId="LiveId" clId="{70C5BCA0-AB9B-4410-BB46-05B16E7147C8}" dt="2025-03-26T16:02:13.385" v="160" actId="20577"/>
        <pc:sldMkLst>
          <pc:docMk/>
          <pc:sldMk cId="2782983025" sldId="1208"/>
        </pc:sldMkLst>
        <pc:spChg chg="mod">
          <ac:chgData name="First Presbyterian Church, Blairstown, NJ" userId="96d466b960cbaa79" providerId="LiveId" clId="{70C5BCA0-AB9B-4410-BB46-05B16E7147C8}" dt="2025-03-26T16:02:13.385" v="160" actId="20577"/>
          <ac:spMkLst>
            <pc:docMk/>
            <pc:sldMk cId="2782983025" sldId="1208"/>
            <ac:spMk id="17410" creationId="{C979CAB0-7EF1-EA9C-E38B-257102F3A4CC}"/>
          </ac:spMkLst>
        </pc:spChg>
      </pc:sldChg>
      <pc:sldChg chg="modSp add mod">
        <pc:chgData name="First Presbyterian Church, Blairstown, NJ" userId="96d466b960cbaa79" providerId="LiveId" clId="{70C5BCA0-AB9B-4410-BB46-05B16E7147C8}" dt="2025-03-26T16:02:28.915" v="169" actId="20577"/>
        <pc:sldMkLst>
          <pc:docMk/>
          <pc:sldMk cId="498920484" sldId="1209"/>
        </pc:sldMkLst>
        <pc:spChg chg="mod">
          <ac:chgData name="First Presbyterian Church, Blairstown, NJ" userId="96d466b960cbaa79" providerId="LiveId" clId="{70C5BCA0-AB9B-4410-BB46-05B16E7147C8}" dt="2025-03-26T16:02:28.915" v="169" actId="20577"/>
          <ac:spMkLst>
            <pc:docMk/>
            <pc:sldMk cId="498920484" sldId="1209"/>
            <ac:spMk id="17410" creationId="{E0CDE5B4-0614-B220-92E9-6B3AA36C32F4}"/>
          </ac:spMkLst>
        </pc:spChg>
      </pc:sldChg>
      <pc:sldChg chg="modSp add mod">
        <pc:chgData name="First Presbyterian Church, Blairstown, NJ" userId="96d466b960cbaa79" providerId="LiveId" clId="{70C5BCA0-AB9B-4410-BB46-05B16E7147C8}" dt="2025-03-26T16:02:45.115" v="177" actId="20577"/>
        <pc:sldMkLst>
          <pc:docMk/>
          <pc:sldMk cId="1920563125" sldId="1210"/>
        </pc:sldMkLst>
        <pc:spChg chg="mod">
          <ac:chgData name="First Presbyterian Church, Blairstown, NJ" userId="96d466b960cbaa79" providerId="LiveId" clId="{70C5BCA0-AB9B-4410-BB46-05B16E7147C8}" dt="2025-03-26T16:02:45.115" v="177" actId="20577"/>
          <ac:spMkLst>
            <pc:docMk/>
            <pc:sldMk cId="1920563125" sldId="1210"/>
            <ac:spMk id="17410" creationId="{7D838D93-A8CB-9F8B-76AE-B7541D77BB4A}"/>
          </ac:spMkLst>
        </pc:spChg>
      </pc:sldChg>
      <pc:sldChg chg="modSp add mod">
        <pc:chgData name="First Presbyterian Church, Blairstown, NJ" userId="96d466b960cbaa79" providerId="LiveId" clId="{70C5BCA0-AB9B-4410-BB46-05B16E7147C8}" dt="2025-03-26T16:03:02.595" v="185" actId="20577"/>
        <pc:sldMkLst>
          <pc:docMk/>
          <pc:sldMk cId="4120568352" sldId="1211"/>
        </pc:sldMkLst>
        <pc:spChg chg="mod">
          <ac:chgData name="First Presbyterian Church, Blairstown, NJ" userId="96d466b960cbaa79" providerId="LiveId" clId="{70C5BCA0-AB9B-4410-BB46-05B16E7147C8}" dt="2025-03-26T16:03:02.595" v="185" actId="20577"/>
          <ac:spMkLst>
            <pc:docMk/>
            <pc:sldMk cId="4120568352" sldId="1211"/>
            <ac:spMk id="17410" creationId="{AF92161B-1E34-B446-8A25-8DA3FBED72B1}"/>
          </ac:spMkLst>
        </pc:spChg>
      </pc:sldChg>
      <pc:sldChg chg="modSp add mod">
        <pc:chgData name="First Presbyterian Church, Blairstown, NJ" userId="96d466b960cbaa79" providerId="LiveId" clId="{70C5BCA0-AB9B-4410-BB46-05B16E7147C8}" dt="2025-03-26T16:03:06.140" v="186" actId="6549"/>
        <pc:sldMkLst>
          <pc:docMk/>
          <pc:sldMk cId="3192735933" sldId="1212"/>
        </pc:sldMkLst>
        <pc:spChg chg="mod">
          <ac:chgData name="First Presbyterian Church, Blairstown, NJ" userId="96d466b960cbaa79" providerId="LiveId" clId="{70C5BCA0-AB9B-4410-BB46-05B16E7147C8}" dt="2025-03-26T16:03:06.140" v="186" actId="6549"/>
          <ac:spMkLst>
            <pc:docMk/>
            <pc:sldMk cId="3192735933" sldId="1212"/>
            <ac:spMk id="17410" creationId="{4655B23F-3628-FB03-EFF0-1A7EA514B8F2}"/>
          </ac:spMkLst>
        </pc:spChg>
      </pc:sldChg>
      <pc:sldChg chg="delSp modSp add mod setBg delDesignElem">
        <pc:chgData name="First Presbyterian Church, Blairstown, NJ" userId="96d466b960cbaa79" providerId="LiveId" clId="{70C5BCA0-AB9B-4410-BB46-05B16E7147C8}" dt="2025-03-26T16:08:40.790" v="245" actId="6549"/>
        <pc:sldMkLst>
          <pc:docMk/>
          <pc:sldMk cId="0" sldId="1213"/>
        </pc:sldMkLst>
        <pc:spChg chg="mod">
          <ac:chgData name="First Presbyterian Church, Blairstown, NJ" userId="96d466b960cbaa79" providerId="LiveId" clId="{70C5BCA0-AB9B-4410-BB46-05B16E7147C8}" dt="2025-03-26T16:08:40.790" v="245" actId="6549"/>
          <ac:spMkLst>
            <pc:docMk/>
            <pc:sldMk cId="0" sldId="1213"/>
            <ac:spMk id="5" creationId="{BE7770BB-A50F-2AD3-A4F9-C8C66B3AA1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03/28/2025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754DE-F730-3148-067B-0B68F435307F}"/>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282D153-46A7-2261-C53C-8ABCE6733C9B}"/>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6D69AF6-544F-EDA1-E6AB-9676A3BA1390}"/>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67316A52-1B37-F06B-2DF1-FF5B712EB22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765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03/28/2025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5634" y="609600"/>
            <a:ext cx="9299634" cy="5231044"/>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in Christ, happy are those  . . . and restored to God.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370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I Am, Without One Plea</a:t>
            </a:r>
          </a:p>
          <a:p>
            <a:pPr marL="0" indent="0">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I am, without one plea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that Thy blood was shed for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that Thou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bidst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me come to Thee,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Lamb of God, I come, I come!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14014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428  	v. 1</a:t>
            </a:r>
          </a:p>
          <a:p>
            <a:pPr algn="ctr" eaLnBrk="1" hangingPunct="1">
              <a:lnSpc>
                <a:spcPct val="150000"/>
              </a:lnSpc>
              <a:spcBef>
                <a:spcPct val="0"/>
              </a:spcBef>
              <a:buClrTx/>
              <a:buSzTx/>
              <a:buFont typeface="Wingdings" pitchFamily="2" charset="2"/>
              <a:buNone/>
              <a:defRPr/>
            </a:pPr>
            <a:r>
              <a:rPr lang="en-US" altLang="en-US" sz="2400" b="0" i="1" dirty="0">
                <a:effectLst>
                  <a:outerShdw blurRad="38100" dist="38100" dir="2700000" algn="tl">
                    <a:srgbClr val="000000">
                      <a:alpha val="43137"/>
                    </a:srgbClr>
                  </a:outerShdw>
                </a:effectLst>
              </a:rPr>
              <a:t>We Give Thee but Thine Own</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We give Thee but Thine own;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what-e’ er the gift may be;</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All that we have is Thine alone,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 trust, O Lord from Thee.</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60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2 Corinthians 5: 16–21</a:t>
            </a:r>
          </a:p>
          <a:p>
            <a:pPr>
              <a:buNone/>
              <a:defRPr/>
            </a:pPr>
            <a:r>
              <a:rPr lang="en-US" sz="2400" b="0" dirty="0">
                <a:effectLst>
                  <a:outerShdw blurRad="38100" dist="38100" dir="2700000" algn="tl">
                    <a:srgbClr val="000000">
                      <a:alpha val="43137"/>
                    </a:srgbClr>
                  </a:outerShdw>
                </a:effectLst>
                <a:cs typeface="Arial" pitchFamily="34" charset="0"/>
              </a:rPr>
              <a:t>	We are ambassadors of reconciliation.</a:t>
            </a:r>
          </a:p>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now on, therefore, we regard no one from a human point of view; even though we once knew Christ from a human point of view, we no longer know him in that way.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if anyone is in Christ, there is a new creation: everything old has passed away; look, new things have come into being!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this is from God,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9204"/>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88925"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reconciled us to himself through Christ and has given us the ministry of reconciliation;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is, in Christ God was reconciling the world to himself, not counting their trespasses against them, and entrusting the message of reconciliation to 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we are ambassadors for Christ, since God is making his appeal through us; we entreat you on behalf of Christ: be reconciled to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our sake God made the one who knew no sin to be sin, so that in him we might become the righteousness of God.</a:t>
            </a:r>
          </a:p>
        </p:txBody>
      </p:sp>
    </p:spTree>
    <p:extLst>
      <p:ext uri="{BB962C8B-B14F-4D97-AF65-F5344CB8AC3E}">
        <p14:creationId xmlns:p14="http://schemas.microsoft.com/office/powerpoint/2010/main" val="335042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01288"/>
            <a:ext cx="8534400" cy="52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urge Euodia and I urge Syntyche to be of the same mind in the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Yes, and I ask you also, my loyal companion, help these women, for they have struggled beside me in the work of the gospel, together with Clement and the rest of my coworkers, whose names are in the book of life.</a:t>
            </a:r>
          </a:p>
          <a:p>
            <a:pPr indent="28892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in the Lord always; again I will say, Rejoice.</a:t>
            </a: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569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15: 1–3, 11b–32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 lost family experiences the salvation of God.</a:t>
            </a:r>
            <a:endPar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169863" algn="just">
              <a:lnSpc>
                <a:spcPct val="150000"/>
              </a:lnSpc>
              <a:spcBef>
                <a:spcPts val="3750"/>
              </a:spcBef>
              <a:buNone/>
            </a:pPr>
            <a:r>
              <a:rPr lang="en-US" sz="2800" b="1" i="0" dirty="0">
                <a:effectLst/>
                <a:ea typeface="Tahoma" panose="020B0604030504040204" pitchFamily="34" charset="0"/>
                <a:cs typeface="Tahoma" panose="020B0604030504040204" pitchFamily="34" charset="0"/>
              </a:rPr>
              <a:t>15 </a:t>
            </a:r>
            <a:r>
              <a:rPr lang="en-US" sz="2800" b="0" i="0" dirty="0">
                <a:effectLst/>
                <a:ea typeface="Tahoma" panose="020B0604030504040204" pitchFamily="34" charset="0"/>
                <a:cs typeface="Tahoma" panose="020B0604030504040204" pitchFamily="34" charset="0"/>
              </a:rPr>
              <a:t>Now all the tax collectors and sinners were coming near to listen to him. </a:t>
            </a:r>
            <a:r>
              <a:rPr lang="en-US" sz="2800" b="1" i="0" baseline="30000" dirty="0">
                <a:effectLst/>
                <a:ea typeface="Tahoma" panose="020B0604030504040204" pitchFamily="34" charset="0"/>
                <a:cs typeface="Tahoma" panose="020B0604030504040204" pitchFamily="34" charset="0"/>
              </a:rPr>
              <a:t>2 </a:t>
            </a:r>
            <a:r>
              <a:rPr lang="en-US" sz="2800" b="0" i="0" dirty="0">
                <a:effectLst/>
                <a:ea typeface="Tahoma" panose="020B0604030504040204" pitchFamily="34" charset="0"/>
                <a:cs typeface="Tahoma" panose="020B0604030504040204" pitchFamily="34" charset="0"/>
              </a:rPr>
              <a:t>And the Pharisees and the scribes were grumbling and saying, “This fellow welcomes sinners and eats with them.”</a:t>
            </a:r>
          </a:p>
          <a:p>
            <a:pPr indent="169863" algn="just">
              <a:lnSpc>
                <a:spcPct val="150000"/>
              </a:lnSpc>
              <a:spcBef>
                <a:spcPts val="3750"/>
              </a:spcBef>
              <a:buNone/>
            </a:pPr>
            <a:r>
              <a:rPr lang="en-US" sz="2800" b="1" i="0" baseline="30000" dirty="0">
                <a:effectLst/>
                <a:ea typeface="Tahoma" panose="020B0604030504040204" pitchFamily="34" charset="0"/>
                <a:cs typeface="Tahoma" panose="020B0604030504040204" pitchFamily="34" charset="0"/>
              </a:rPr>
              <a:t>3 </a:t>
            </a:r>
            <a:r>
              <a:rPr lang="en-US" sz="2800" b="0" i="0" dirty="0">
                <a:effectLst/>
                <a:ea typeface="Tahoma" panose="020B0604030504040204" pitchFamily="34" charset="0"/>
                <a:cs typeface="Tahoma" panose="020B0604030504040204" pitchFamily="34" charset="0"/>
              </a:rPr>
              <a:t>So he told them this parable:</a:t>
            </a:r>
          </a:p>
          <a:p>
            <a:pPr indent="233363" algn="r">
              <a:lnSpc>
                <a:spcPct val="150000"/>
              </a:lnSpc>
              <a:buNone/>
            </a:pPr>
            <a:r>
              <a:rPr lang="en-US" sz="2800" b="0" i="0" dirty="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ea typeface="Tahoma" panose="020B0604030504040204" pitchFamily="34" charset="0"/>
                <a:cs typeface="Tahoma" panose="020B0604030504040204" pitchFamily="34" charset="0"/>
              </a:rPr>
              <a:t>“There was a man who had two sons. </a:t>
            </a:r>
            <a:r>
              <a:rPr lang="en-US" sz="2800" b="1" i="0" baseline="30000" dirty="0">
                <a:effectLst/>
                <a:ea typeface="Tahoma" panose="020B0604030504040204" pitchFamily="34" charset="0"/>
                <a:cs typeface="Tahoma" panose="020B0604030504040204" pitchFamily="34" charset="0"/>
              </a:rPr>
              <a:t>12 </a:t>
            </a:r>
            <a:r>
              <a:rPr lang="en-US" sz="2800" b="0" i="0" dirty="0">
                <a:effectLst/>
                <a:ea typeface="Tahoma" panose="020B0604030504040204" pitchFamily="34" charset="0"/>
                <a:cs typeface="Tahoma" panose="020B0604030504040204" pitchFamily="34" charset="0"/>
              </a:rPr>
              <a:t>The younger of them said to his father, ‘Father, give me the share of the wealth that will belong to me.’ So he divided his assets between them. </a:t>
            </a:r>
            <a:r>
              <a:rPr lang="en-US" sz="2800" b="1" i="0" baseline="30000" dirty="0">
                <a:effectLst/>
                <a:ea typeface="Tahoma" panose="020B0604030504040204" pitchFamily="34" charset="0"/>
                <a:cs typeface="Tahoma" panose="020B0604030504040204" pitchFamily="34" charset="0"/>
              </a:rPr>
              <a:t>13 </a:t>
            </a:r>
            <a:r>
              <a:rPr lang="en-US" sz="2800" b="0" i="0" dirty="0">
                <a:effectLst/>
                <a:ea typeface="Tahoma" panose="020B0604030504040204" pitchFamily="34" charset="0"/>
                <a:cs typeface="Tahoma" panose="020B0604030504040204" pitchFamily="34" charset="0"/>
              </a:rPr>
              <a:t>A few days later the younger son gathered all he had and traveled to a distant region, and there he squandered his wealth in dissolute living. </a:t>
            </a:r>
            <a:r>
              <a:rPr lang="en-US" sz="2800" b="1" i="0" baseline="30000" dirty="0">
                <a:effectLst/>
                <a:ea typeface="Tahoma" panose="020B0604030504040204" pitchFamily="34" charset="0"/>
                <a:cs typeface="Tahoma" panose="020B0604030504040204" pitchFamily="34" charset="0"/>
              </a:rPr>
              <a:t>14 </a:t>
            </a:r>
            <a:r>
              <a:rPr lang="en-US" sz="2800" b="0" i="0" dirty="0">
                <a:effectLst/>
                <a:ea typeface="Tahoma" panose="020B0604030504040204" pitchFamily="34" charset="0"/>
                <a:cs typeface="Tahoma" panose="020B0604030504040204" pitchFamily="34" charset="0"/>
              </a:rPr>
              <a:t>When he had spent everything, a severe famine took place throughout that region, and he began to be in need. . . .</a:t>
            </a:r>
          </a:p>
        </p:txBody>
      </p:sp>
    </p:spTree>
    <p:extLst>
      <p:ext uri="{BB962C8B-B14F-4D97-AF65-F5344CB8AC3E}">
        <p14:creationId xmlns:p14="http://schemas.microsoft.com/office/powerpoint/2010/main" val="120352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BF7F-0F48-FC1F-7784-8F4CE2B74DE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979CAB0-7EF1-EA9C-E38B-257102F3A4CC}"/>
              </a:ext>
            </a:extLst>
          </p:cNvPr>
          <p:cNvSpPr txBox="1">
            <a:spLocks noChangeArrowheads="1"/>
          </p:cNvSpPr>
          <p:nvPr/>
        </p:nvSpPr>
        <p:spPr bwMode="auto">
          <a:xfrm>
            <a:off x="533400" y="76200"/>
            <a:ext cx="8305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1" i="0" baseline="30000" dirty="0">
                <a:effectLst/>
                <a:ea typeface="Tahoma" panose="020B0604030504040204" pitchFamily="34" charset="0"/>
                <a:cs typeface="Tahoma" panose="020B0604030504040204" pitchFamily="34" charset="0"/>
              </a:rPr>
              <a:t>15 </a:t>
            </a:r>
            <a:r>
              <a:rPr lang="en-US" sz="2800" b="0" i="0" dirty="0">
                <a:effectLst/>
                <a:ea typeface="Tahoma" panose="020B0604030504040204" pitchFamily="34" charset="0"/>
                <a:cs typeface="Tahoma" panose="020B0604030504040204" pitchFamily="34" charset="0"/>
              </a:rPr>
              <a:t>So he went and hired himself out to one of the citizens of that region, who sent him to his fields to feed the pigs. </a:t>
            </a:r>
            <a:r>
              <a:rPr lang="en-US" sz="2800" b="1" i="0" baseline="30000" dirty="0">
                <a:effectLst/>
                <a:ea typeface="Tahoma" panose="020B0604030504040204" pitchFamily="34" charset="0"/>
                <a:cs typeface="Tahoma" panose="020B0604030504040204" pitchFamily="34" charset="0"/>
              </a:rPr>
              <a:t>16 </a:t>
            </a:r>
            <a:r>
              <a:rPr lang="en-US" sz="2800" b="0" i="0" dirty="0">
                <a:effectLst/>
                <a:ea typeface="Tahoma" panose="020B0604030504040204" pitchFamily="34" charset="0"/>
                <a:cs typeface="Tahoma" panose="020B0604030504040204" pitchFamily="34" charset="0"/>
              </a:rPr>
              <a:t>He would gladly have filled his stomach with the pods that the pigs were eating, and no one gave him anything. </a:t>
            </a:r>
            <a:r>
              <a:rPr lang="en-US" sz="2800" b="1" i="0" baseline="30000" dirty="0">
                <a:effectLst/>
                <a:ea typeface="Tahoma" panose="020B0604030504040204" pitchFamily="34" charset="0"/>
                <a:cs typeface="Tahoma" panose="020B0604030504040204" pitchFamily="34" charset="0"/>
              </a:rPr>
              <a:t>17 </a:t>
            </a:r>
            <a:r>
              <a:rPr lang="en-US" sz="2800" b="0" i="0" dirty="0">
                <a:effectLst/>
                <a:ea typeface="Tahoma" panose="020B0604030504040204" pitchFamily="34" charset="0"/>
                <a:cs typeface="Tahoma" panose="020B0604030504040204" pitchFamily="34" charset="0"/>
              </a:rPr>
              <a:t>But when he came to his senses he said, ‘How many of my father’s hired hands have bread enough and to spare, but here I am dying of hunger! </a:t>
            </a:r>
            <a:r>
              <a:rPr lang="en-US" sz="2800" b="1" i="0" baseline="30000" dirty="0">
                <a:effectLst/>
                <a:ea typeface="Tahoma" panose="020B0604030504040204" pitchFamily="34" charset="0"/>
                <a:cs typeface="Tahoma" panose="020B0604030504040204" pitchFamily="34" charset="0"/>
              </a:rPr>
              <a:t>18 </a:t>
            </a:r>
            <a:r>
              <a:rPr lang="en-US" sz="2800" b="0" i="0" dirty="0">
                <a:effectLst/>
                <a:ea typeface="Tahoma" panose="020B0604030504040204" pitchFamily="34" charset="0"/>
                <a:cs typeface="Tahoma" panose="020B0604030504040204" pitchFamily="34" charset="0"/>
              </a:rPr>
              <a:t>I will get up and go to my father, and I will say to him, . . .</a:t>
            </a:r>
          </a:p>
        </p:txBody>
      </p:sp>
    </p:spTree>
    <p:extLst>
      <p:ext uri="{BB962C8B-B14F-4D97-AF65-F5344CB8AC3E}">
        <p14:creationId xmlns:p14="http://schemas.microsoft.com/office/powerpoint/2010/main" val="278298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14BAF-3101-C0D2-4302-20D359F9A76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0CDE5B4-0614-B220-92E9-6B3AA36C32F4}"/>
              </a:ext>
            </a:extLst>
          </p:cNvPr>
          <p:cNvSpPr txBox="1">
            <a:spLocks noChangeArrowheads="1"/>
          </p:cNvSpPr>
          <p:nvPr/>
        </p:nvSpPr>
        <p:spPr bwMode="auto">
          <a:xfrm>
            <a:off x="533400" y="76200"/>
            <a:ext cx="8305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ea typeface="Tahoma" panose="020B0604030504040204" pitchFamily="34" charset="0"/>
                <a:cs typeface="Tahoma" panose="020B0604030504040204" pitchFamily="34" charset="0"/>
              </a:rPr>
              <a:t>“Father, I have sinned against heaven and before you; </a:t>
            </a:r>
            <a:r>
              <a:rPr lang="en-US" sz="2800" b="1" i="0" baseline="30000" dirty="0">
                <a:effectLst/>
                <a:ea typeface="Tahoma" panose="020B0604030504040204" pitchFamily="34" charset="0"/>
                <a:cs typeface="Tahoma" panose="020B0604030504040204" pitchFamily="34" charset="0"/>
              </a:rPr>
              <a:t>19 </a:t>
            </a:r>
            <a:r>
              <a:rPr lang="en-US" sz="2800" b="0" i="0" dirty="0">
                <a:effectLst/>
                <a:ea typeface="Tahoma" panose="020B0604030504040204" pitchFamily="34" charset="0"/>
                <a:cs typeface="Tahoma" panose="020B0604030504040204" pitchFamily="34" charset="0"/>
              </a:rPr>
              <a:t>I am no longer worthy to be called your son; treat me like one of your hired hands.” ’ </a:t>
            </a:r>
            <a:r>
              <a:rPr lang="en-US" sz="2800" b="1" i="0" baseline="30000" dirty="0">
                <a:effectLst/>
                <a:ea typeface="Tahoma" panose="020B0604030504040204" pitchFamily="34" charset="0"/>
                <a:cs typeface="Tahoma" panose="020B0604030504040204" pitchFamily="34" charset="0"/>
              </a:rPr>
              <a:t>20 </a:t>
            </a:r>
            <a:r>
              <a:rPr lang="en-US" sz="2800" b="0" i="0" dirty="0">
                <a:effectLst/>
                <a:ea typeface="Tahoma" panose="020B0604030504040204" pitchFamily="34" charset="0"/>
                <a:cs typeface="Tahoma" panose="020B0604030504040204" pitchFamily="34" charset="0"/>
              </a:rPr>
              <a:t>So he set off and went to his father. But while he was still far off, his father saw him and was filled with compassion; he ran and put his arms around him and kissed him. </a:t>
            </a:r>
            <a:r>
              <a:rPr lang="en-US" sz="2800" b="1" i="0" baseline="30000" dirty="0">
                <a:effectLst/>
                <a:ea typeface="Tahoma" panose="020B0604030504040204" pitchFamily="34" charset="0"/>
                <a:cs typeface="Tahoma" panose="020B0604030504040204" pitchFamily="34" charset="0"/>
              </a:rPr>
              <a:t>21 </a:t>
            </a:r>
            <a:r>
              <a:rPr lang="en-US" sz="2800" b="0" i="0" dirty="0">
                <a:effectLst/>
                <a:ea typeface="Tahoma" panose="020B0604030504040204" pitchFamily="34" charset="0"/>
                <a:cs typeface="Tahoma" panose="020B0604030504040204" pitchFamily="34" charset="0"/>
              </a:rPr>
              <a:t>Then the son said to him, ‘Father, I have sinned against heaven and before you; I am no longer worthy to be called your son.’ </a:t>
            </a:r>
            <a:r>
              <a:rPr lang="en-US" sz="2800" b="1" i="0" baseline="30000" dirty="0">
                <a:effectLst/>
                <a:ea typeface="Tahoma" panose="020B0604030504040204" pitchFamily="34" charset="0"/>
                <a:cs typeface="Tahoma" panose="020B0604030504040204" pitchFamily="34" charset="0"/>
              </a:rPr>
              <a:t>22 </a:t>
            </a:r>
            <a:r>
              <a:rPr lang="en-US" sz="2800" b="0" i="0" dirty="0">
                <a:effectLst/>
                <a:ea typeface="Tahoma" panose="020B0604030504040204" pitchFamily="34" charset="0"/>
                <a:cs typeface="Tahoma" panose="020B0604030504040204" pitchFamily="34" charset="0"/>
              </a:rPr>
              <a:t>But the father said to his slaves, . . .</a:t>
            </a:r>
          </a:p>
        </p:txBody>
      </p:sp>
    </p:spTree>
    <p:extLst>
      <p:ext uri="{BB962C8B-B14F-4D97-AF65-F5344CB8AC3E}">
        <p14:creationId xmlns:p14="http://schemas.microsoft.com/office/powerpoint/2010/main" val="49892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7B0B-B94E-0200-D1F7-C33CC3158966}"/>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7D838D93-A8CB-9F8B-76AE-B7541D77BB4A}"/>
              </a:ext>
            </a:extLst>
          </p:cNvPr>
          <p:cNvSpPr txBox="1">
            <a:spLocks noChangeArrowheads="1"/>
          </p:cNvSpPr>
          <p:nvPr/>
        </p:nvSpPr>
        <p:spPr bwMode="auto">
          <a:xfrm>
            <a:off x="533400" y="76200"/>
            <a:ext cx="8305800" cy="63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ea typeface="Tahoma" panose="020B0604030504040204" pitchFamily="34" charset="0"/>
                <a:cs typeface="Tahoma" panose="020B0604030504040204" pitchFamily="34" charset="0"/>
              </a:rPr>
              <a:t>‘Quickly, bring out a robe—the best one—and put it on him; put a ring on his finger and sandals on his feet. </a:t>
            </a:r>
            <a:r>
              <a:rPr lang="en-US" sz="2800" b="1" i="0" baseline="30000" dirty="0">
                <a:effectLst/>
                <a:ea typeface="Tahoma" panose="020B0604030504040204" pitchFamily="34" charset="0"/>
                <a:cs typeface="Tahoma" panose="020B0604030504040204" pitchFamily="34" charset="0"/>
              </a:rPr>
              <a:t>23 </a:t>
            </a:r>
            <a:r>
              <a:rPr lang="en-US" sz="2800" b="0" i="0" dirty="0">
                <a:effectLst/>
                <a:ea typeface="Tahoma" panose="020B0604030504040204" pitchFamily="34" charset="0"/>
                <a:cs typeface="Tahoma" panose="020B0604030504040204" pitchFamily="34" charset="0"/>
              </a:rPr>
              <a:t>And get the fatted calf and kill it, and let us eat and celebrate, </a:t>
            </a:r>
            <a:r>
              <a:rPr lang="en-US" sz="2800" b="1" i="0" baseline="30000" dirty="0">
                <a:effectLst/>
                <a:ea typeface="Tahoma" panose="020B0604030504040204" pitchFamily="34" charset="0"/>
                <a:cs typeface="Tahoma" panose="020B0604030504040204" pitchFamily="34" charset="0"/>
              </a:rPr>
              <a:t>24 </a:t>
            </a:r>
            <a:r>
              <a:rPr lang="en-US" sz="2800" b="0" i="0" dirty="0">
                <a:effectLst/>
                <a:ea typeface="Tahoma" panose="020B0604030504040204" pitchFamily="34" charset="0"/>
                <a:cs typeface="Tahoma" panose="020B0604030504040204" pitchFamily="34" charset="0"/>
              </a:rPr>
              <a:t>for this son of mine was dead and is alive again; he was lost and is found!’ And they began to celebrate.</a:t>
            </a:r>
          </a:p>
          <a:p>
            <a:pPr indent="169863" algn="just">
              <a:lnSpc>
                <a:spcPct val="150000"/>
              </a:lnSpc>
              <a:spcBef>
                <a:spcPts val="3750"/>
              </a:spcBef>
              <a:buNone/>
            </a:pPr>
            <a:r>
              <a:rPr lang="en-US" sz="2800" b="1" i="0" baseline="30000" dirty="0">
                <a:effectLst/>
                <a:ea typeface="Tahoma" panose="020B0604030504040204" pitchFamily="34" charset="0"/>
                <a:cs typeface="Tahoma" panose="020B0604030504040204" pitchFamily="34" charset="0"/>
              </a:rPr>
              <a:t>25 </a:t>
            </a:r>
            <a:r>
              <a:rPr lang="en-US" sz="2800" b="0" i="0" dirty="0">
                <a:effectLst/>
                <a:ea typeface="Tahoma" panose="020B0604030504040204" pitchFamily="34" charset="0"/>
                <a:cs typeface="Tahoma" panose="020B0604030504040204" pitchFamily="34" charset="0"/>
              </a:rPr>
              <a:t>“Now his elder son was in the field, and as he came and approached the house, he heard music and dancing. . . .</a:t>
            </a:r>
          </a:p>
        </p:txBody>
      </p:sp>
    </p:spTree>
    <p:extLst>
      <p:ext uri="{BB962C8B-B14F-4D97-AF65-F5344CB8AC3E}">
        <p14:creationId xmlns:p14="http://schemas.microsoft.com/office/powerpoint/2010/main" val="192056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AD83E-9962-4E25-A47B-10D9CCC58CC1}"/>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F92161B-1E34-B446-8A25-8DA3FBED72B1}"/>
              </a:ext>
            </a:extLst>
          </p:cNvPr>
          <p:cNvSpPr txBox="1">
            <a:spLocks noChangeArrowheads="1"/>
          </p:cNvSpPr>
          <p:nvPr/>
        </p:nvSpPr>
        <p:spPr bwMode="auto">
          <a:xfrm>
            <a:off x="533400" y="76200"/>
            <a:ext cx="8305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1" i="0" baseline="30000" dirty="0">
                <a:effectLst/>
                <a:ea typeface="Tahoma" panose="020B0604030504040204" pitchFamily="34" charset="0"/>
                <a:cs typeface="Tahoma" panose="020B0604030504040204" pitchFamily="34" charset="0"/>
              </a:rPr>
              <a:t>26 </a:t>
            </a:r>
            <a:r>
              <a:rPr lang="en-US" sz="2800" b="0" i="0" dirty="0">
                <a:effectLst/>
                <a:ea typeface="Tahoma" panose="020B0604030504040204" pitchFamily="34" charset="0"/>
                <a:cs typeface="Tahoma" panose="020B0604030504040204" pitchFamily="34" charset="0"/>
              </a:rPr>
              <a:t>He called one of the slaves and asked what was going on. </a:t>
            </a:r>
            <a:r>
              <a:rPr lang="en-US" sz="2800" b="1" i="0" baseline="30000" dirty="0">
                <a:effectLst/>
                <a:ea typeface="Tahoma" panose="020B0604030504040204" pitchFamily="34" charset="0"/>
                <a:cs typeface="Tahoma" panose="020B0604030504040204" pitchFamily="34" charset="0"/>
              </a:rPr>
              <a:t>27 </a:t>
            </a:r>
            <a:r>
              <a:rPr lang="en-US" sz="2800" b="0" i="0" dirty="0">
                <a:effectLst/>
                <a:ea typeface="Tahoma" panose="020B0604030504040204" pitchFamily="34" charset="0"/>
                <a:cs typeface="Tahoma" panose="020B0604030504040204" pitchFamily="34" charset="0"/>
              </a:rPr>
              <a:t>He replied, ‘Your brother has come, and your father has killed the fatted calf because he has got him back safe and sound.’ </a:t>
            </a:r>
            <a:r>
              <a:rPr lang="en-US" sz="2800" b="1" i="0" baseline="30000" dirty="0">
                <a:effectLst/>
                <a:ea typeface="Tahoma" panose="020B0604030504040204" pitchFamily="34" charset="0"/>
                <a:cs typeface="Tahoma" panose="020B0604030504040204" pitchFamily="34" charset="0"/>
              </a:rPr>
              <a:t>28 </a:t>
            </a:r>
            <a:r>
              <a:rPr lang="en-US" sz="2800" b="0" i="0" dirty="0">
                <a:effectLst/>
                <a:ea typeface="Tahoma" panose="020B0604030504040204" pitchFamily="34" charset="0"/>
                <a:cs typeface="Tahoma" panose="020B0604030504040204" pitchFamily="34" charset="0"/>
              </a:rPr>
              <a:t>Then he became angry and refused to go in. His father came out and began to plead with him. </a:t>
            </a:r>
            <a:r>
              <a:rPr lang="en-US" sz="2800" b="1" i="0" baseline="30000" dirty="0">
                <a:effectLst/>
                <a:ea typeface="Tahoma" panose="020B0604030504040204" pitchFamily="34" charset="0"/>
                <a:cs typeface="Tahoma" panose="020B0604030504040204" pitchFamily="34" charset="0"/>
              </a:rPr>
              <a:t>29 </a:t>
            </a:r>
            <a:r>
              <a:rPr lang="en-US" sz="2800" b="0" i="0" dirty="0">
                <a:effectLst/>
                <a:ea typeface="Tahoma" panose="020B0604030504040204" pitchFamily="34" charset="0"/>
                <a:cs typeface="Tahoma" panose="020B0604030504040204" pitchFamily="34" charset="0"/>
              </a:rPr>
              <a:t>But he answered his father, ‘Listen! For all these years I have been working like a slave for you, and I have never disobeyed your command, . . .</a:t>
            </a:r>
          </a:p>
        </p:txBody>
      </p:sp>
    </p:spTree>
    <p:extLst>
      <p:ext uri="{BB962C8B-B14F-4D97-AF65-F5344CB8AC3E}">
        <p14:creationId xmlns:p14="http://schemas.microsoft.com/office/powerpoint/2010/main" val="412056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7FD58-F861-6C76-CB04-71C7C13408A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4655B23F-3628-FB03-EFF0-1A7EA514B8F2}"/>
              </a:ext>
            </a:extLst>
          </p:cNvPr>
          <p:cNvSpPr txBox="1">
            <a:spLocks noChangeArrowheads="1"/>
          </p:cNvSpPr>
          <p:nvPr/>
        </p:nvSpPr>
        <p:spPr bwMode="auto">
          <a:xfrm>
            <a:off x="533400" y="76200"/>
            <a:ext cx="8305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0" i="0" dirty="0">
                <a:effectLst/>
                <a:ea typeface="Tahoma" panose="020B0604030504040204" pitchFamily="34" charset="0"/>
                <a:cs typeface="Tahoma" panose="020B0604030504040204" pitchFamily="34" charset="0"/>
              </a:rPr>
              <a:t>yet you have never given me even a young goat so that I might celebrate with my friends. </a:t>
            </a:r>
            <a:r>
              <a:rPr lang="en-US" sz="2800" b="1" i="0" baseline="30000" dirty="0">
                <a:effectLst/>
                <a:ea typeface="Tahoma" panose="020B0604030504040204" pitchFamily="34" charset="0"/>
                <a:cs typeface="Tahoma" panose="020B0604030504040204" pitchFamily="34" charset="0"/>
              </a:rPr>
              <a:t>30 </a:t>
            </a:r>
            <a:r>
              <a:rPr lang="en-US" sz="2800" b="0" i="0" dirty="0">
                <a:effectLst/>
                <a:ea typeface="Tahoma" panose="020B0604030504040204" pitchFamily="34" charset="0"/>
                <a:cs typeface="Tahoma" panose="020B0604030504040204" pitchFamily="34" charset="0"/>
              </a:rPr>
              <a:t>But when this son of yours came back, who has devoured your assets with prostitutes, you killed the fatted calf for him!’ </a:t>
            </a:r>
            <a:r>
              <a:rPr lang="en-US" sz="2800" b="1" i="0" baseline="30000" dirty="0">
                <a:effectLst/>
                <a:ea typeface="Tahoma" panose="020B0604030504040204" pitchFamily="34" charset="0"/>
                <a:cs typeface="Tahoma" panose="020B0604030504040204" pitchFamily="34" charset="0"/>
              </a:rPr>
              <a:t>31 </a:t>
            </a:r>
            <a:r>
              <a:rPr lang="en-US" sz="2800" b="0" i="0" dirty="0">
                <a:effectLst/>
                <a:ea typeface="Tahoma" panose="020B0604030504040204" pitchFamily="34" charset="0"/>
                <a:cs typeface="Tahoma" panose="020B0604030504040204" pitchFamily="34" charset="0"/>
              </a:rPr>
              <a:t>Then the father said to him, ‘Son, you are always with me, and all that is mine is yours. </a:t>
            </a:r>
            <a:r>
              <a:rPr lang="en-US" sz="2800" b="1" i="0" baseline="30000" dirty="0">
                <a:effectLst/>
                <a:ea typeface="Tahoma" panose="020B0604030504040204" pitchFamily="34" charset="0"/>
                <a:cs typeface="Tahoma" panose="020B0604030504040204" pitchFamily="34" charset="0"/>
              </a:rPr>
              <a:t>32 </a:t>
            </a:r>
            <a:r>
              <a:rPr lang="en-US" sz="2800" b="0" i="0" dirty="0">
                <a:effectLst/>
                <a:ea typeface="Tahoma" panose="020B0604030504040204" pitchFamily="34" charset="0"/>
                <a:cs typeface="Tahoma" panose="020B0604030504040204" pitchFamily="34" charset="0"/>
              </a:rPr>
              <a:t>But we had to celebrate and rejoice, because this brother of yours was dead and has come to life; he was lost and has been found.’ ”</a:t>
            </a:r>
          </a:p>
        </p:txBody>
      </p:sp>
    </p:spTree>
    <p:extLst>
      <p:ext uri="{BB962C8B-B14F-4D97-AF65-F5344CB8AC3E}">
        <p14:creationId xmlns:p14="http://schemas.microsoft.com/office/powerpoint/2010/main" val="319273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4000" b="0" i="1" dirty="0">
                <a:latin typeface="+mj-lt"/>
              </a:rPr>
              <a:t>“Come Bless the Lord” </a:t>
            </a:r>
          </a:p>
          <a:p>
            <a:pPr algn="ctr" eaLnBrk="1" hangingPunct="1">
              <a:spcBef>
                <a:spcPct val="0"/>
              </a:spcBef>
              <a:buClrTx/>
              <a:buSzTx/>
              <a:buFontTx/>
              <a:buNone/>
            </a:pPr>
            <a:endParaRPr lang="en-US" altLang="en-US" sz="4000" b="0" i="1" dirty="0">
              <a:latin typeface="+mj-lt"/>
            </a:endParaRPr>
          </a:p>
          <a:p>
            <a:pPr algn="ctr" eaLnBrk="1" hangingPunct="1">
              <a:spcBef>
                <a:spcPct val="0"/>
              </a:spcBef>
              <a:buClrTx/>
              <a:buSzTx/>
              <a:buFontTx/>
              <a:buNone/>
            </a:pPr>
            <a:r>
              <a:rPr lang="en-US" altLang="en-US" sz="2400" b="0" i="1" dirty="0">
                <a:latin typeface="+mj-lt"/>
              </a:rPr>
              <a:t>by Robert Lau</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04800" y="1732449"/>
            <a:ext cx="2667000" cy="40587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Aft>
                <a:spcPts val="600"/>
              </a:spcAft>
              <a:buClr>
                <a:schemeClr val="tx2"/>
              </a:buClr>
              <a:buFont typeface="Wingdings 2" charset="2"/>
              <a:buNone/>
              <a:tabLst>
                <a:tab pos="7543800" algn="r"/>
              </a:tabLst>
            </a:pPr>
            <a:r>
              <a:rPr lang="en-US" altLang="en-US"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Paster David’s</a:t>
            </a:r>
          </a:p>
          <a:p>
            <a:pPr algn="ctr" eaLnBrk="1" hangingPunct="1">
              <a:spcAft>
                <a:spcPts val="600"/>
              </a:spcAft>
              <a:buClr>
                <a:schemeClr val="tx2"/>
              </a:buClr>
              <a:buFont typeface="Wingdings 2" charset="2"/>
              <a:buNone/>
              <a:tabLst>
                <a:tab pos="7543800" algn="r"/>
              </a:tabLst>
            </a:pPr>
            <a:r>
              <a:rPr lang="en-US" altLang="en-US"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SERMON</a:t>
            </a:r>
            <a:endParaRPr lang="en-US" alt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tabLst>
                <a:tab pos="7543800" algn="r"/>
              </a:tabLst>
            </a:pPr>
            <a:endParaRPr lang="en-US" altLang="en-US"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algn="ctr" eaLnBrk="1" hangingPunct="1">
              <a:spcAft>
                <a:spcPts val="600"/>
              </a:spcAft>
              <a:buClr>
                <a:schemeClr val="tx2"/>
              </a:buClr>
              <a:buFont typeface="Wingdings 2" charset="2"/>
              <a:buNone/>
              <a:tabLst>
                <a:tab pos="7543800" algn="r"/>
              </a:tabLst>
            </a:pPr>
            <a:r>
              <a:rPr lang="en-US" altLang="en-US"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“Speaking </a:t>
            </a:r>
            <a:br>
              <a:rPr lang="en-US" altLang="en-US"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br>
            <a:r>
              <a:rPr lang="en-US" altLang="en-US"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of Sin”</a:t>
            </a:r>
            <a:endParaRPr lang="en-US" alt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pic>
        <p:nvPicPr>
          <p:cNvPr id="20510" name="Picture 2050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 name="Picture 2" descr="A painting of a person holding a person&#10;&#10;AI-generated content may be incorrect.">
            <a:extLst>
              <a:ext uri="{FF2B5EF4-FFF2-40B4-BE49-F238E27FC236}">
                <a16:creationId xmlns:a16="http://schemas.microsoft.com/office/drawing/2014/main" id="{521B53F8-1306-CCFC-A401-F994E3AC9DF2}"/>
              </a:ext>
            </a:extLst>
          </p:cNvPr>
          <p:cNvPicPr>
            <a:picLocks noChangeAspect="1"/>
          </p:cNvPicPr>
          <p:nvPr/>
        </p:nvPicPr>
        <p:blipFill>
          <a:blip r:embed="rId4">
            <a:extLst>
              <a:ext uri="{28A0092B-C50C-407E-A947-70E740481C1C}">
                <a14:useLocalDpi xmlns:a14="http://schemas.microsoft.com/office/drawing/2010/main" val="0"/>
              </a:ext>
            </a:extLst>
          </a:blip>
          <a:srcRect t="6894" r="2" b="2"/>
          <a:stretch/>
        </p:blipFill>
        <p:spPr>
          <a:xfrm>
            <a:off x="3490721" y="10"/>
            <a:ext cx="5653279" cy="685799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52400" y="0"/>
            <a:ext cx="8763000" cy="652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 Brief Statement of Faith, 1990</a:t>
            </a:r>
            <a:endParaRPr lang="en-US" altLang="en-US" sz="2000" b="0" i="1" dirty="0">
              <a:effectLst>
                <a:outerShdw blurRad="38100" dist="38100" dir="2700000" algn="tl">
                  <a:srgbClr val="000000">
                    <a:alpha val="43137"/>
                  </a:srgbClr>
                </a:outerShdw>
              </a:effectLst>
            </a:endParaRPr>
          </a:p>
          <a:p>
            <a:pPr marR="0" indent="288925"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We trust in God, whom Jesus called Abba, Father. In sovereign love God created the world good and makes everyone equally in God’s image, male and female, of every race and people, to live in one community. But we rebel against God; we hide from our Creator . . . we deserve God’s condemnation. </a:t>
            </a:r>
            <a:r>
              <a:rPr lang="en-US" b="1" kern="1400" dirty="0">
                <a:effectLst/>
                <a:ea typeface="Tahoma" panose="020B0604030504040204" pitchFamily="34" charset="0"/>
                <a:cs typeface="Tahoma" panose="020B0604030504040204" pitchFamily="34" charset="0"/>
              </a:rPr>
              <a:t>. . .</a:t>
            </a:r>
            <a:endParaRPr lang="en-US"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0"/>
            <a:ext cx="86106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88925"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Yet God acts with justice and mercy to redeem creation. In everlasting love, the God of Abraham and Sarah chose a Covenant people to bless all families of the earth. Loving us still God makes us heirs of the Covenant. Like a mother will not forsake her nursing child, like a father who runs to welcome the prodigal home, God is faithful still. . . .</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81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1022-1317-9CEE-D4B2-70152892897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2921F1DF-7505-9F28-1A6B-3343C186B0B4}"/>
              </a:ext>
            </a:extLst>
          </p:cNvPr>
          <p:cNvSpPr txBox="1">
            <a:spLocks noChangeArrowheads="1"/>
          </p:cNvSpPr>
          <p:nvPr/>
        </p:nvSpPr>
        <p:spPr bwMode="auto">
          <a:xfrm>
            <a:off x="228600" y="152400"/>
            <a:ext cx="86106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88925" algn="just">
              <a:lnSpc>
                <a:spcPct val="150000"/>
              </a:lnSpc>
              <a:spcAft>
                <a:spcPts val="240"/>
              </a:spcAft>
              <a:buNone/>
            </a:pPr>
            <a:r>
              <a:rPr lang="en-US" b="1" kern="1400" dirty="0">
                <a:effectLst/>
                <a:latin typeface="Tahoma" panose="020B0604030504040204" pitchFamily="34" charset="0"/>
                <a:ea typeface="Times New Roman" panose="02020603050405020304" pitchFamily="18" charset="0"/>
              </a:rPr>
              <a:t>In gratitude to God, empowered by the Spirit, we strive to serve Christ in our daily tasks and to live holy and joyful lives, even as we watch for God’s new heaven and new earth, praying, “Come, Lord Jesus!” Amen.</a:t>
            </a:r>
            <a:endParaRPr lang="en-US" b="1" kern="14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921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22DC3925-6675-D6D1-B06C-F49E139C2C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9F37B5-FE67-FF1A-B01E-F78CBE0AA8FF}"/>
              </a:ext>
            </a:extLst>
          </p:cNvPr>
          <p:cNvSpPr txBox="1"/>
          <p:nvPr/>
        </p:nvSpPr>
        <p:spPr>
          <a:xfrm>
            <a:off x="152400" y="2209799"/>
            <a:ext cx="2842008" cy="3581401"/>
          </a:xfrm>
          <a:prstGeom prst="rect">
            <a:avLst/>
          </a:prstGeom>
        </p:spPr>
        <p:txBody>
          <a:bodyPr vert="horz" lIns="91440" tIns="45720" rIns="91440" bIns="45720" rtlCol="0" anchor="t">
            <a:normAutofit/>
          </a:bodyPr>
          <a:lstStyle/>
          <a:p>
            <a:pPr marR="0">
              <a:spcBef>
                <a:spcPct val="20000"/>
              </a:spcBef>
              <a:spcAft>
                <a:spcPts val="600"/>
              </a:spcAft>
              <a:buClr>
                <a:schemeClr val="tx2"/>
              </a:buClr>
              <a:buSzPct val="70000"/>
              <a:buFont typeface="Wingdings 2" charset="2"/>
            </a:pPr>
            <a:r>
              <a:rPr lang="en-US" sz="2600" b="1" dirty="0">
                <a:ln>
                  <a:solidFill>
                    <a:schemeClr val="bg1">
                      <a:lumMod val="75000"/>
                      <a:lumOff val="25000"/>
                      <a:alpha val="10000"/>
                    </a:schemeClr>
                  </a:solidFill>
                </a:ln>
                <a:effectLst>
                  <a:outerShdw blurRad="9525" dist="25400" dir="14640000" algn="tl" rotWithShape="0">
                    <a:schemeClr val="bg1">
                      <a:alpha val="30000"/>
                    </a:schemeClr>
                  </a:outerShdw>
                </a:effectLst>
              </a:rPr>
              <a:t>In Concert – Bret Vernon &amp; Sam:</a:t>
            </a:r>
          </a:p>
          <a:p>
            <a:pPr marR="0" algn="ctr">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rPr>
              <a:t>Friday, Apr.4 at 6:30 </a:t>
            </a:r>
          </a:p>
        </p:txBody>
      </p:sp>
      <p:sp>
        <p:nvSpPr>
          <p:cNvPr id="11" name="Rectangle 10">
            <a:extLst>
              <a:ext uri="{FF2B5EF4-FFF2-40B4-BE49-F238E27FC236}">
                <a16:creationId xmlns:a16="http://schemas.microsoft.com/office/drawing/2014/main" id="{50C008F6-30C6-43D3-8741-959ED0C27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965196"/>
            <a:ext cx="4936023"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for a concert&#10;&#10;AI-generated content may be incorrect.">
            <a:extLst>
              <a:ext uri="{FF2B5EF4-FFF2-40B4-BE49-F238E27FC236}">
                <a16:creationId xmlns:a16="http://schemas.microsoft.com/office/drawing/2014/main" id="{2F845A75-91A2-4A18-25DB-05DD319BBCA4}"/>
              </a:ext>
            </a:extLst>
          </p:cNvPr>
          <p:cNvPicPr>
            <a:picLocks noChangeAspect="1"/>
          </p:cNvPicPr>
          <p:nvPr/>
        </p:nvPicPr>
        <p:blipFill>
          <a:blip r:embed="rId3">
            <a:extLst>
              <a:ext uri="{28A0092B-C50C-407E-A947-70E740481C1C}">
                <a14:useLocalDpi xmlns:a14="http://schemas.microsoft.com/office/drawing/2010/main" val="0"/>
              </a:ext>
            </a:extLst>
          </a:blip>
          <a:srcRect r="1" b="31532"/>
          <a:stretch/>
        </p:blipFill>
        <p:spPr>
          <a:xfrm>
            <a:off x="3840480" y="1438360"/>
            <a:ext cx="4257177" cy="3835314"/>
          </a:xfrm>
          <a:prstGeom prst="rect">
            <a:avLst/>
          </a:prstGeom>
        </p:spPr>
      </p:pic>
    </p:spTree>
    <p:extLst>
      <p:ext uri="{BB962C8B-B14F-4D97-AF65-F5344CB8AC3E}">
        <p14:creationId xmlns:p14="http://schemas.microsoft.com/office/powerpoint/2010/main" val="66357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a:t>
            </a:r>
            <a:r>
              <a:rPr lang="en-US" altLang="en-US" sz="2200" b="0" i="1" dirty="0">
                <a:effectLst>
                  <a:outerShdw blurRad="38100" dist="38100" dir="2700000" algn="tl">
                    <a:srgbClr val="000000">
                      <a:alpha val="43137"/>
                    </a:srgbClr>
                  </a:outerShdw>
                </a:effectLst>
              </a:rPr>
              <a:t> No. 355  	Hear the Good News of Salvation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 the good news of salvation: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died to show God’s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Such great kindness! Such great mercy!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to us from heaven above.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a:t>
            </a:r>
            <a:r>
              <a:rPr lang="en-US" altLang="en-US" b="1" i="1">
                <a:effectLst>
                  <a:outerShdw blurRad="38100" dist="38100" dir="2700000" algn="tl">
                    <a:srgbClr val="000000">
                      <a:alpha val="43137"/>
                    </a:srgbClr>
                  </a:outerShdw>
                </a:effectLst>
              </a:rPr>
              <a:t>.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76200" y="218105"/>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the sins I have committed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my </a:t>
            </a:r>
            <a:r>
              <a:rPr lang="en-US" altLang="en-US" b="1" i="1" dirty="0" err="1">
                <a:effectLst>
                  <a:outerShdw blurRad="38100" dist="38100" dir="2700000" algn="tl">
                    <a:srgbClr val="000000">
                      <a:alpha val="43137"/>
                    </a:srgbClr>
                  </a:outerShdw>
                </a:effectLst>
              </a:rPr>
              <a:t>Saviour</a:t>
            </a:r>
            <a:r>
              <a:rPr lang="en-US" altLang="en-US" b="1" i="1" dirty="0">
                <a:effectLst>
                  <a:outerShdw blurRad="38100" dist="38100" dir="2700000" algn="tl">
                    <a:srgbClr val="000000">
                      <a:alpha val="43137"/>
                    </a:srgbClr>
                  </a:outerShdw>
                </a:effectLst>
              </a:rPr>
              <a:t> now I bring.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bow down with ears of anguish;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forgives and so I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a:t>
            </a: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97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302    I Danced in the Morning 	vv. 1, 3–5</a:t>
            </a:r>
            <a:endParaRPr lang="en-US" altLang="en-US" sz="2200" b="0" dirty="0"/>
          </a:p>
          <a:p>
            <a:pPr eaLnBrk="1" hangingPunct="1">
              <a:spcBef>
                <a:spcPct val="0"/>
              </a:spcBef>
              <a:buClrTx/>
              <a:buSzTx/>
              <a:buFontTx/>
              <a:buNone/>
            </a:pPr>
            <a:r>
              <a:rPr lang="en-US" altLang="en-US" sz="1000" i="1" dirty="0"/>
              <a:t> </a:t>
            </a:r>
            <a:r>
              <a:rPr lang="en-US" altLang="en-US" sz="1000" dirty="0"/>
              <a:t> </a:t>
            </a:r>
          </a:p>
          <a:p>
            <a:pPr algn="ctr" eaLnBrk="1" hangingPunct="1">
              <a:lnSpc>
                <a:spcPct val="150000"/>
              </a:lnSpc>
              <a:spcBef>
                <a:spcPct val="0"/>
              </a:spcBef>
              <a:buClrTx/>
              <a:buSzTx/>
              <a:buFontTx/>
              <a:buNone/>
            </a:pPr>
            <a:r>
              <a:rPr lang="en-US" altLang="en-US" b="1" i="1" dirty="0"/>
              <a:t>I danced in the morning </a:t>
            </a:r>
          </a:p>
          <a:p>
            <a:pPr algn="ctr" eaLnBrk="1" hangingPunct="1">
              <a:lnSpc>
                <a:spcPct val="150000"/>
              </a:lnSpc>
              <a:spcBef>
                <a:spcPct val="0"/>
              </a:spcBef>
              <a:buClrTx/>
              <a:buSzTx/>
              <a:buFontTx/>
              <a:buNone/>
            </a:pPr>
            <a:r>
              <a:rPr lang="en-US" altLang="en-US" b="1" i="1" dirty="0"/>
              <a:t>when the world was begun, </a:t>
            </a:r>
          </a:p>
          <a:p>
            <a:pPr algn="ctr" eaLnBrk="1" hangingPunct="1">
              <a:lnSpc>
                <a:spcPct val="150000"/>
              </a:lnSpc>
              <a:spcBef>
                <a:spcPct val="0"/>
              </a:spcBef>
              <a:buClrTx/>
              <a:buSzTx/>
              <a:buFontTx/>
              <a:buNone/>
            </a:pPr>
            <a:r>
              <a:rPr lang="en-US" altLang="en-US" b="1" i="1" dirty="0"/>
              <a:t>And I danced in the moon </a:t>
            </a:r>
          </a:p>
          <a:p>
            <a:pPr algn="ctr" eaLnBrk="1" hangingPunct="1">
              <a:lnSpc>
                <a:spcPct val="150000"/>
              </a:lnSpc>
              <a:spcBef>
                <a:spcPct val="0"/>
              </a:spcBef>
              <a:buClrTx/>
              <a:buSzTx/>
              <a:buFontTx/>
              <a:buNone/>
            </a:pPr>
            <a:r>
              <a:rPr lang="en-US" altLang="en-US" b="1" i="1" dirty="0"/>
              <a:t>and the stars and the sun, </a:t>
            </a:r>
          </a:p>
          <a:p>
            <a:pPr algn="ctr" eaLnBrk="1" hangingPunct="1">
              <a:lnSpc>
                <a:spcPct val="150000"/>
              </a:lnSpc>
              <a:spcBef>
                <a:spcPct val="0"/>
              </a:spcBef>
              <a:buClrTx/>
              <a:buSzTx/>
              <a:buFontTx/>
              <a:buNone/>
            </a:pPr>
            <a:r>
              <a:rPr lang="en-US" altLang="en-US" b="1" i="1" dirty="0"/>
              <a:t>And I came down from heaven </a:t>
            </a:r>
          </a:p>
          <a:p>
            <a:pPr algn="ctr" eaLnBrk="1" hangingPunct="1">
              <a:lnSpc>
                <a:spcPct val="150000"/>
              </a:lnSpc>
              <a:spcBef>
                <a:spcPct val="0"/>
              </a:spcBef>
              <a:buClrTx/>
              <a:buSzTx/>
              <a:buFontTx/>
              <a:buNone/>
            </a:pPr>
            <a:r>
              <a:rPr lang="en-US" altLang="en-US" b="1" i="1" dirty="0"/>
              <a:t>and I danced on the earth; </a:t>
            </a:r>
          </a:p>
          <a:p>
            <a:pPr algn="ctr" eaLnBrk="1" hangingPunct="1">
              <a:lnSpc>
                <a:spcPct val="150000"/>
              </a:lnSpc>
              <a:spcBef>
                <a:spcPct val="0"/>
              </a:spcBef>
              <a:buClrTx/>
              <a:buSzTx/>
              <a:buFontTx/>
              <a:buNone/>
            </a:pPr>
            <a:r>
              <a:rPr lang="en-US" altLang="en-US" b="1" i="1" dirty="0"/>
              <a:t>At Bethlehem I had My birth.</a:t>
            </a:r>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6858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126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381000" y="331027"/>
            <a:ext cx="8763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danced on the Sabbath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 cured the lame;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holy people said it was a shame.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whipped and they stripped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hung Me high,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left Me there on a cross to die.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20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2314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76200"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I danced on a Friday when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sky turned black;</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It's hard to dance with the devil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on your back; They buried my body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thought I'd gone,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But I am the dance, and I still go on.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20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0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51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228354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190500" y="990600"/>
            <a:ext cx="8763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cut me down and I leap up high</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life that will never, never die;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I’ll live in you if you’ll live in Me: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469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8686801"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Count yourself lucky, how happy we must be.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gives us a fresh start; our slate is wiped clean.</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Don’t be ornery like a horse or a mule, creatures which need a bit and bridle to stay on track. God-deniers are always in trouble.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God-deniers find themselves eating slop with the pigs.</a:t>
            </a:r>
          </a:p>
          <a:p>
            <a:pPr marL="742950" indent="-514350" algn="r">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dance said He. </a:t>
            </a:r>
          </a:p>
        </p:txBody>
      </p:sp>
    </p:spTree>
    <p:extLst>
      <p:ext uri="{BB962C8B-B14F-4D97-AF65-F5344CB8AC3E}">
        <p14:creationId xmlns:p14="http://schemas.microsoft.com/office/powerpoint/2010/main" val="1184743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2"/>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514B-525E-2796-08B0-2D8102A1EC6E}"/>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6B7E9D1B-1A91-0C39-FDEC-103489D8D173}"/>
              </a:ext>
            </a:extLst>
          </p:cNvPr>
          <p:cNvSpPr txBox="1">
            <a:spLocks noChangeArrowheads="1"/>
          </p:cNvSpPr>
          <p:nvPr/>
        </p:nvSpPr>
        <p:spPr bwMode="auto">
          <a:xfrm>
            <a:off x="76200" y="381000"/>
            <a:ext cx="8686801"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God-affirmed experience God’s love every time they turn around.</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Celebrate God! Sing together—everyone! All you honest hearts, raise the roof!</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great gratitude and gladness, let us worship God</a:t>
            </a:r>
            <a:r>
              <a:rPr lang="en-US" sz="2400" dirty="0">
                <a:effectLst>
                  <a:outerShdw blurRad="38100" dist="38100" dir="2700000" algn="tl">
                    <a:srgbClr val="000000">
                      <a:alpha val="43137"/>
                    </a:srgbClr>
                  </a:outerShdw>
                </a:effectLst>
              </a:rPr>
              <a:t>.</a:t>
            </a: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146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31092"/>
            <a:ext cx="8915400" cy="571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OF PRAISE:</a:t>
            </a:r>
            <a:r>
              <a:rPr lang="en-US" altLang="en-US" sz="2200" b="0" i="1" dirty="0">
                <a:effectLst>
                  <a:outerShdw blurRad="38100" dist="38100" dir="2700000" algn="tl">
                    <a:srgbClr val="000000">
                      <a:alpha val="43137"/>
                    </a:srgbClr>
                  </a:outerShdw>
                </a:effectLst>
              </a:rPr>
              <a:t> No. 476	O Worship the King! 	vv. </a:t>
            </a:r>
            <a:r>
              <a:rPr lang="en-US" altLang="en-US" sz="2200" i="1" dirty="0">
                <a:effectLst>
                  <a:outerShdw blurRad="38100" dist="38100" dir="2700000" algn="tl">
                    <a:srgbClr val="000000">
                      <a:alpha val="43137"/>
                    </a:srgbClr>
                  </a:outerShdw>
                </a:effectLst>
              </a:rPr>
              <a:t>3 &amp; 5</a:t>
            </a:r>
            <a:endParaRPr lang="en-US" altLang="en-US" sz="2200" b="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earth with its store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wonders untold,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Almighty, Thy power hath founded of old;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Hath stablished it fast by a changeless decree, and round it hath cast,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like a mantle, the sea.</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4289900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71ED-9CDF-BFB1-522B-71B5DA8662F4}"/>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8E0A28C8-D799-7872-2DF2-814769D0B059}"/>
              </a:ext>
            </a:extLst>
          </p:cNvPr>
          <p:cNvSpPr txBox="1">
            <a:spLocks noChangeArrowheads="1"/>
          </p:cNvSpPr>
          <p:nvPr/>
        </p:nvSpPr>
        <p:spPr bwMode="auto">
          <a:xfrm>
            <a:off x="76200" y="152400"/>
            <a:ext cx="89916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Frail children of dust, and feeble as frail,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Thee do we trust, nor find Thee to fail;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mercies how tender,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firm to the 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maker, defender, redeemer,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friend.</a:t>
            </a:r>
          </a:p>
        </p:txBody>
      </p:sp>
    </p:spTree>
    <p:extLst>
      <p:ext uri="{BB962C8B-B14F-4D97-AF65-F5344CB8AC3E}">
        <p14:creationId xmlns:p14="http://schemas.microsoft.com/office/powerpoint/2010/main" val="427788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our Redeemer and our Friend, you welcome us with unbounded love and mercy, with the unbounded love and mercy of a parent for a lost child. Help us when we turn from your safekeeping. Watch over us when we wander into the wilderness of the lost country. Awaken us when we lose our senses.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76200"/>
            <a:ext cx="8496300" cy="6639895"/>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 that we may return heart, mind, body, and soul to you, encounter your mercy anew, and receive from you the joy of salvation upon our return to you. This we ask even as we turn our eyes towards the cross of Jesus who, lifted up from the earth for our sake, forgives the sins of the world. Amen.</a:t>
            </a:r>
            <a:endParaRPr lang="en-US" sz="32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806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32162</TotalTime>
  <Words>2600</Words>
  <Application>Microsoft Office PowerPoint</Application>
  <PresentationFormat>Letter Paper (8.5x11 in)</PresentationFormat>
  <Paragraphs>229</Paragraphs>
  <Slides>41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1278</cp:revision>
  <cp:lastPrinted>2025-03-14T18:40:03Z</cp:lastPrinted>
  <dcterms:created xsi:type="dcterms:W3CDTF">2009-07-01T23:04:59Z</dcterms:created>
  <dcterms:modified xsi:type="dcterms:W3CDTF">2025-03-28T15:38:48Z</dcterms:modified>
</cp:coreProperties>
</file>