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03" r:id="rId1"/>
  </p:sldMasterIdLst>
  <p:notesMasterIdLst>
    <p:notesMasterId r:id="rId38"/>
  </p:notesMasterIdLst>
  <p:handoutMasterIdLst>
    <p:handoutMasterId r:id="rId39"/>
  </p:handoutMasterIdLst>
  <p:sldIdLst>
    <p:sldId id="777" r:id="rId2"/>
    <p:sldId id="955" r:id="rId3"/>
    <p:sldId id="1199" r:id="rId4"/>
    <p:sldId id="1200" r:id="rId5"/>
    <p:sldId id="1206" r:id="rId6"/>
    <p:sldId id="320" r:id="rId7"/>
    <p:sldId id="891" r:id="rId8"/>
    <p:sldId id="1203" r:id="rId9"/>
    <p:sldId id="1202" r:id="rId10"/>
    <p:sldId id="928" r:id="rId11"/>
    <p:sldId id="721" r:id="rId12"/>
    <p:sldId id="1187" r:id="rId13"/>
    <p:sldId id="259" r:id="rId14"/>
    <p:sldId id="946" r:id="rId15"/>
    <p:sldId id="993" r:id="rId16"/>
    <p:sldId id="792" r:id="rId17"/>
    <p:sldId id="984" r:id="rId18"/>
    <p:sldId id="905" r:id="rId19"/>
    <p:sldId id="1201" r:id="rId20"/>
    <p:sldId id="920" r:id="rId21"/>
    <p:sldId id="921" r:id="rId22"/>
    <p:sldId id="939" r:id="rId23"/>
    <p:sldId id="972" r:id="rId24"/>
    <p:sldId id="942" r:id="rId25"/>
    <p:sldId id="750" r:id="rId26"/>
    <p:sldId id="935" r:id="rId27"/>
    <p:sldId id="1196" r:id="rId28"/>
    <p:sldId id="1197" r:id="rId29"/>
    <p:sldId id="1135" r:id="rId30"/>
    <p:sldId id="1205" r:id="rId31"/>
    <p:sldId id="477" r:id="rId32"/>
    <p:sldId id="647" r:id="rId33"/>
    <p:sldId id="1138" r:id="rId34"/>
    <p:sldId id="1204" r:id="rId35"/>
    <p:sldId id="1102" r:id="rId36"/>
    <p:sldId id="531" r:id="rId37"/>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48F5E5-FD95-4398-9F76-2E9B8A37C73A}" v="5" dt="2025-03-14T18:31:09.9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DF48F5E5-FD95-4398-9F76-2E9B8A37C73A}"/>
    <pc:docChg chg="undo custSel addSld delSld modSld">
      <pc:chgData name="First Presbyterian Church, Blairstown, NJ" userId="96d466b960cbaa79" providerId="LiveId" clId="{DF48F5E5-FD95-4398-9F76-2E9B8A37C73A}" dt="2025-03-14T18:40:25.177" v="229" actId="313"/>
      <pc:docMkLst>
        <pc:docMk/>
      </pc:docMkLst>
      <pc:sldChg chg="modSp mod">
        <pc:chgData name="First Presbyterian Church, Blairstown, NJ" userId="96d466b960cbaa79" providerId="LiveId" clId="{DF48F5E5-FD95-4398-9F76-2E9B8A37C73A}" dt="2025-03-14T18:40:25.177" v="229" actId="313"/>
        <pc:sldMkLst>
          <pc:docMk/>
          <pc:sldMk cId="0" sldId="259"/>
        </pc:sldMkLst>
        <pc:spChg chg="mod">
          <ac:chgData name="First Presbyterian Church, Blairstown, NJ" userId="96d466b960cbaa79" providerId="LiveId" clId="{DF48F5E5-FD95-4398-9F76-2E9B8A37C73A}" dt="2025-03-14T18:40:25.177" v="229" actId="313"/>
          <ac:spMkLst>
            <pc:docMk/>
            <pc:sldMk cId="0" sldId="259"/>
            <ac:spMk id="8194" creationId="{BC6D61EA-6048-4BEF-91FB-A3938ABBBFCE}"/>
          </ac:spMkLst>
        </pc:spChg>
      </pc:sldChg>
      <pc:sldChg chg="modSp add mod">
        <pc:chgData name="First Presbyterian Church, Blairstown, NJ" userId="96d466b960cbaa79" providerId="LiveId" clId="{DF48F5E5-FD95-4398-9F76-2E9B8A37C73A}" dt="2025-03-14T15:02:22.249" v="170" actId="20577"/>
        <pc:sldMkLst>
          <pc:docMk/>
          <pc:sldMk cId="0" sldId="477"/>
        </pc:sldMkLst>
        <pc:spChg chg="mod">
          <ac:chgData name="First Presbyterian Church, Blairstown, NJ" userId="96d466b960cbaa79" providerId="LiveId" clId="{DF48F5E5-FD95-4398-9F76-2E9B8A37C73A}" dt="2025-03-14T15:02:22.249" v="170" actId="20577"/>
          <ac:spMkLst>
            <pc:docMk/>
            <pc:sldMk cId="0" sldId="477"/>
            <ac:spMk id="15366" creationId="{8009916E-F9B4-AD66-E523-1BB89503E84A}"/>
          </ac:spMkLst>
        </pc:spChg>
      </pc:sldChg>
      <pc:sldChg chg="del">
        <pc:chgData name="First Presbyterian Church, Blairstown, NJ" userId="96d466b960cbaa79" providerId="LiveId" clId="{DF48F5E5-FD95-4398-9F76-2E9B8A37C73A}" dt="2025-03-14T15:02:31.209" v="171" actId="47"/>
        <pc:sldMkLst>
          <pc:docMk/>
          <pc:sldMk cId="0" sldId="1098"/>
        </pc:sldMkLst>
      </pc:sldChg>
      <pc:sldChg chg="modSp mod">
        <pc:chgData name="First Presbyterian Church, Blairstown, NJ" userId="96d466b960cbaa79" providerId="LiveId" clId="{DF48F5E5-FD95-4398-9F76-2E9B8A37C73A}" dt="2025-03-14T13:56:10.050" v="13" actId="6549"/>
        <pc:sldMkLst>
          <pc:docMk/>
          <pc:sldMk cId="1161057808" sldId="1102"/>
        </pc:sldMkLst>
        <pc:spChg chg="mod">
          <ac:chgData name="First Presbyterian Church, Blairstown, NJ" userId="96d466b960cbaa79" providerId="LiveId" clId="{DF48F5E5-FD95-4398-9F76-2E9B8A37C73A}" dt="2025-03-14T13:56:10.050" v="13" actId="6549"/>
          <ac:spMkLst>
            <pc:docMk/>
            <pc:sldMk cId="1161057808" sldId="1102"/>
            <ac:spMk id="11266" creationId="{7128D5BA-6C50-3F24-4E23-9D9E1E086003}"/>
          </ac:spMkLst>
        </pc:spChg>
      </pc:sldChg>
      <pc:sldChg chg="modSp add mod">
        <pc:chgData name="First Presbyterian Church, Blairstown, NJ" userId="96d466b960cbaa79" providerId="LiveId" clId="{DF48F5E5-FD95-4398-9F76-2E9B8A37C73A}" dt="2025-03-14T15:01:51.179" v="157" actId="6549"/>
        <pc:sldMkLst>
          <pc:docMk/>
          <pc:sldMk cId="858032268" sldId="1135"/>
        </pc:sldMkLst>
        <pc:spChg chg="mod">
          <ac:chgData name="First Presbyterian Church, Blairstown, NJ" userId="96d466b960cbaa79" providerId="LiveId" clId="{DF48F5E5-FD95-4398-9F76-2E9B8A37C73A}" dt="2025-03-14T15:01:51.179" v="157" actId="6549"/>
          <ac:spMkLst>
            <pc:docMk/>
            <pc:sldMk cId="858032268" sldId="1135"/>
            <ac:spMk id="14338" creationId="{C144A683-EA5A-50E9-316C-189FC0688551}"/>
          </ac:spMkLst>
        </pc:spChg>
      </pc:sldChg>
      <pc:sldChg chg="modSp mod">
        <pc:chgData name="First Presbyterian Church, Blairstown, NJ" userId="96d466b960cbaa79" providerId="LiveId" clId="{DF48F5E5-FD95-4398-9F76-2E9B8A37C73A}" dt="2025-03-14T15:03:08.019" v="194" actId="20577"/>
        <pc:sldMkLst>
          <pc:docMk/>
          <pc:sldMk cId="0" sldId="1138"/>
        </pc:sldMkLst>
        <pc:spChg chg="mod">
          <ac:chgData name="First Presbyterian Church, Blairstown, NJ" userId="96d466b960cbaa79" providerId="LiveId" clId="{DF48F5E5-FD95-4398-9F76-2E9B8A37C73A}" dt="2025-03-14T15:03:08.019" v="194" actId="20577"/>
          <ac:spMkLst>
            <pc:docMk/>
            <pc:sldMk cId="0" sldId="1138"/>
            <ac:spMk id="11266" creationId="{7128D5BA-6C50-3F24-4E23-9D9E1E086003}"/>
          </ac:spMkLst>
        </pc:spChg>
      </pc:sldChg>
      <pc:sldChg chg="del">
        <pc:chgData name="First Presbyterian Church, Blairstown, NJ" userId="96d466b960cbaa79" providerId="LiveId" clId="{DF48F5E5-FD95-4398-9F76-2E9B8A37C73A}" dt="2025-03-14T15:02:31.209" v="171" actId="47"/>
        <pc:sldMkLst>
          <pc:docMk/>
          <pc:sldMk cId="110607082" sldId="1174"/>
        </pc:sldMkLst>
      </pc:sldChg>
      <pc:sldChg chg="del">
        <pc:chgData name="First Presbyterian Church, Blairstown, NJ" userId="96d466b960cbaa79" providerId="LiveId" clId="{DF48F5E5-FD95-4398-9F76-2E9B8A37C73A}" dt="2025-03-14T15:02:31.209" v="171" actId="47"/>
        <pc:sldMkLst>
          <pc:docMk/>
          <pc:sldMk cId="753076663" sldId="1177"/>
        </pc:sldMkLst>
      </pc:sldChg>
      <pc:sldChg chg="del">
        <pc:chgData name="First Presbyterian Church, Blairstown, NJ" userId="96d466b960cbaa79" providerId="LiveId" clId="{DF48F5E5-FD95-4398-9F76-2E9B8A37C73A}" dt="2025-03-14T15:02:31.209" v="171" actId="47"/>
        <pc:sldMkLst>
          <pc:docMk/>
          <pc:sldMk cId="2011093852" sldId="1178"/>
        </pc:sldMkLst>
      </pc:sldChg>
      <pc:sldChg chg="modSp add mod">
        <pc:chgData name="First Presbyterian Church, Blairstown, NJ" userId="96d466b960cbaa79" providerId="LiveId" clId="{DF48F5E5-FD95-4398-9F76-2E9B8A37C73A}" dt="2025-03-14T13:56:05.857" v="12" actId="6549"/>
        <pc:sldMkLst>
          <pc:docMk/>
          <pc:sldMk cId="2227078238" sldId="1204"/>
        </pc:sldMkLst>
        <pc:spChg chg="mod">
          <ac:chgData name="First Presbyterian Church, Blairstown, NJ" userId="96d466b960cbaa79" providerId="LiveId" clId="{DF48F5E5-FD95-4398-9F76-2E9B8A37C73A}" dt="2025-03-14T13:56:05.857" v="12" actId="6549"/>
          <ac:spMkLst>
            <pc:docMk/>
            <pc:sldMk cId="2227078238" sldId="1204"/>
            <ac:spMk id="11266" creationId="{72485872-C9B3-2837-EEBC-4E55026F2BB3}"/>
          </ac:spMkLst>
        </pc:spChg>
      </pc:sldChg>
      <pc:sldChg chg="modSp add mod">
        <pc:chgData name="First Presbyterian Church, Blairstown, NJ" userId="96d466b960cbaa79" providerId="LiveId" clId="{DF48F5E5-FD95-4398-9F76-2E9B8A37C73A}" dt="2025-03-14T15:02:15.072" v="168" actId="20577"/>
        <pc:sldMkLst>
          <pc:docMk/>
          <pc:sldMk cId="1554508062" sldId="1205"/>
        </pc:sldMkLst>
        <pc:spChg chg="mod">
          <ac:chgData name="First Presbyterian Church, Blairstown, NJ" userId="96d466b960cbaa79" providerId="LiveId" clId="{DF48F5E5-FD95-4398-9F76-2E9B8A37C73A}" dt="2025-03-14T15:02:15.072" v="168" actId="20577"/>
          <ac:spMkLst>
            <pc:docMk/>
            <pc:sldMk cId="1554508062" sldId="1205"/>
            <ac:spMk id="15366" creationId="{42A55150-4B18-1A09-3C2B-7901771F0913}"/>
          </ac:spMkLst>
        </pc:spChg>
      </pc:sldChg>
      <pc:sldChg chg="addSp delSp modSp add mod setBg">
        <pc:chgData name="First Presbyterian Church, Blairstown, NJ" userId="96d466b960cbaa79" providerId="LiveId" clId="{DF48F5E5-FD95-4398-9F76-2E9B8A37C73A}" dt="2025-03-14T18:32:39.344" v="227" actId="14100"/>
        <pc:sldMkLst>
          <pc:docMk/>
          <pc:sldMk cId="66357124" sldId="1206"/>
        </pc:sldMkLst>
        <pc:spChg chg="mod">
          <ac:chgData name="First Presbyterian Church, Blairstown, NJ" userId="96d466b960cbaa79" providerId="LiveId" clId="{DF48F5E5-FD95-4398-9F76-2E9B8A37C73A}" dt="2025-03-14T18:32:39.344" v="227" actId="14100"/>
          <ac:spMkLst>
            <pc:docMk/>
            <pc:sldMk cId="66357124" sldId="1206"/>
            <ac:spMk id="4" creationId="{719F37B5-FE67-FF1A-B01E-F78CBE0AA8FF}"/>
          </ac:spMkLst>
        </pc:spChg>
        <pc:spChg chg="add">
          <ac:chgData name="First Presbyterian Church, Blairstown, NJ" userId="96d466b960cbaa79" providerId="LiveId" clId="{DF48F5E5-FD95-4398-9F76-2E9B8A37C73A}" dt="2025-03-14T18:31:48.024" v="203" actId="26606"/>
          <ac:spMkLst>
            <pc:docMk/>
            <pc:sldMk cId="66357124" sldId="1206"/>
            <ac:spMk id="11" creationId="{50C008F6-30C6-43D3-8741-959ED0C272E6}"/>
          </ac:spMkLst>
        </pc:spChg>
        <pc:picChg chg="add mod">
          <ac:chgData name="First Presbyterian Church, Blairstown, NJ" userId="96d466b960cbaa79" providerId="LiveId" clId="{DF48F5E5-FD95-4398-9F76-2E9B8A37C73A}" dt="2025-03-14T18:31:48.024" v="203" actId="26606"/>
          <ac:picMkLst>
            <pc:docMk/>
            <pc:sldMk cId="66357124" sldId="1206"/>
            <ac:picMk id="3" creationId="{2F845A75-91A2-4A18-25DB-05DD319BBCA4}"/>
          </ac:picMkLst>
        </pc:picChg>
        <pc:picChg chg="del">
          <ac:chgData name="First Presbyterian Church, Blairstown, NJ" userId="96d466b960cbaa79" providerId="LiveId" clId="{DF48F5E5-FD95-4398-9F76-2E9B8A37C73A}" dt="2025-03-14T18:31:13.134" v="197" actId="478"/>
          <ac:picMkLst>
            <pc:docMk/>
            <pc:sldMk cId="66357124" sldId="1206"/>
            <ac:picMk id="6" creationId="{FA5CFEC9-86DC-BC34-848C-5DC6C64A314D}"/>
          </ac:picMkLst>
        </pc:picChg>
        <pc:picChg chg="add del">
          <ac:chgData name="First Presbyterian Church, Blairstown, NJ" userId="96d466b960cbaa79" providerId="LiveId" clId="{DF48F5E5-FD95-4398-9F76-2E9B8A37C73A}" dt="2025-03-14T18:31:47.981" v="202" actId="26606"/>
          <ac:picMkLst>
            <pc:docMk/>
            <pc:sldMk cId="66357124" sldId="1206"/>
            <ac:picMk id="9" creationId="{B536FA4E-0152-4E27-91DA-0FC22D1846B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03/14/2025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6</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15</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364652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24966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402980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7210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496686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9666174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947132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258972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170968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362290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179249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238508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1103833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168034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03/14/2025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341429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80386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06742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860918406"/>
      </p:ext>
    </p:extLst>
  </p:cSld>
  <p:clrMap bg1="dk1" tx1="lt1" bg2="dk2" tx2="lt2" accent1="accent1" accent2="accent2" accent3="accent3" accent4="accent4" accent5="accent5" accent6="accent6" hlink="hlink" folHlink="folHlink"/>
  <p:sldLayoutIdLst>
    <p:sldLayoutId id="2147487104" r:id="rId1"/>
    <p:sldLayoutId id="2147487105" r:id="rId2"/>
    <p:sldLayoutId id="2147487106" r:id="rId3"/>
    <p:sldLayoutId id="2147487107" r:id="rId4"/>
    <p:sldLayoutId id="2147487108" r:id="rId5"/>
    <p:sldLayoutId id="2147487109" r:id="rId6"/>
    <p:sldLayoutId id="2147487110" r:id="rId7"/>
    <p:sldLayoutId id="2147487111" r:id="rId8"/>
    <p:sldLayoutId id="2147487112" r:id="rId9"/>
    <p:sldLayoutId id="2147487113" r:id="rId10"/>
    <p:sldLayoutId id="2147487114" r:id="rId11"/>
    <p:sldLayoutId id="2147487115" r:id="rId12"/>
    <p:sldLayoutId id="2147487116" r:id="rId13"/>
    <p:sldLayoutId id="2147487117" r:id="rId14"/>
    <p:sldLayoutId id="2147487118" r:id="rId15"/>
    <p:sldLayoutId id="2147487119" r:id="rId16"/>
    <p:sldLayoutId id="2147487120"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fpcb@ptd.ne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5634" y="609600"/>
            <a:ext cx="9299634" cy="5231044"/>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4572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15240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Yet she on earth has union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God the Three in 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mystic sweet communion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those whose rest is won: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happy ones and holy!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Lord, give us grace that we,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Like them, the meek and lowly,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May live eternally.</a:t>
            </a:r>
          </a:p>
        </p:txBody>
      </p:sp>
    </p:spTree>
    <p:extLst>
      <p:ext uri="{BB962C8B-B14F-4D97-AF65-F5344CB8AC3E}">
        <p14:creationId xmlns:p14="http://schemas.microsoft.com/office/powerpoint/2010/main" val="383056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6106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Merciful God, you despise nothing you have made, and you forgive the sins of all who are penitent. Forgive our sins, we pray, and create in us new and contrite hearts, that we may truly acknowledge our brokenness and obtain from you, our God of mercy, full pardon and forgiveness. .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2A5F-48F4-479A-C99F-69B44FD7027E}"/>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98E00B3-AF19-AFE8-05F2-D28C0BE74F6E}"/>
              </a:ext>
            </a:extLst>
          </p:cNvPr>
          <p:cNvSpPr>
            <a:spLocks noChangeArrowheads="1"/>
          </p:cNvSpPr>
          <p:nvPr/>
        </p:nvSpPr>
        <p:spPr bwMode="auto">
          <a:xfrm>
            <a:off x="381000" y="457200"/>
            <a:ext cx="8496300" cy="2946576"/>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we pray through in the name of Jesus, your Son, our Savior, who makes us citizens in heaven by his saving work on the cross. Amen.</a:t>
            </a:r>
            <a:endParaRPr lang="en-US" sz="32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080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457200" y="228600"/>
            <a:ext cx="8382000" cy="5029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744538" indent="-452438">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Return to the Lord your God, for God is gracious and merciful, slow to anger, and abounding in steadfast love.</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Because of Jesus’ death on the cross, I am forgiven!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pt-BR"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304 Jesus Loves Me! v. 1</a:t>
            </a:r>
            <a:endPar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Font typeface="Wingdings" panose="05000000000000000000" pitchFamily="2" charset="2"/>
              <a:buNone/>
              <a:defRPr/>
            </a:pPr>
            <a:endParaRPr lang="en-US" sz="18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loves me! This I know,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Bible tells me so;</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Little ones to Him belong;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are weak, but He is strong.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Yes, Jesus loves me!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Yes, Jesus loves me! The Bible tells me so.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166092"/>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614014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428  	v. 1</a:t>
            </a:r>
          </a:p>
          <a:p>
            <a:pPr algn="ctr" eaLnBrk="1" hangingPunct="1">
              <a:lnSpc>
                <a:spcPct val="150000"/>
              </a:lnSpc>
              <a:spcBef>
                <a:spcPct val="0"/>
              </a:spcBef>
              <a:buClrTx/>
              <a:buSzTx/>
              <a:buFont typeface="Wingdings" pitchFamily="2" charset="2"/>
              <a:buNone/>
              <a:defRPr/>
            </a:pPr>
            <a:r>
              <a:rPr lang="en-US" altLang="en-US" sz="2400" b="0" i="1" dirty="0">
                <a:effectLst>
                  <a:outerShdw blurRad="38100" dist="38100" dir="2700000" algn="tl">
                    <a:srgbClr val="000000">
                      <a:alpha val="43137"/>
                    </a:srgbClr>
                  </a:outerShdw>
                </a:effectLst>
              </a:rPr>
              <a:t>We Give Thee but Thine Own</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We give Thee but Thine own;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what-e’ er the gift may be;</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All that we have is Thine alone,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 trust, O Lord from Thee.</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10600" cy="667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EPISTLE LESSON: 	Philippians 3: 17–4: 4  </a:t>
            </a:r>
          </a:p>
          <a:p>
            <a:pPr algn="ctr">
              <a:buNone/>
              <a:defRPr/>
            </a:pPr>
            <a:r>
              <a:rPr lang="en-US" sz="2400" b="0" dirty="0">
                <a:effectLst>
                  <a:outerShdw blurRad="38100" dist="38100" dir="2700000" algn="tl">
                    <a:srgbClr val="000000">
                      <a:alpha val="43137"/>
                    </a:srgbClr>
                  </a:outerShdw>
                </a:effectLst>
                <a:cs typeface="Arial" pitchFamily="34" charset="0"/>
              </a:rPr>
              <a:t>Rejoice that we are citizens in heaven.</a:t>
            </a:r>
          </a:p>
          <a:p>
            <a:pPr indent="288925"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Brothers and sisters, join in imitating me, and observe those who live according to the example you have in us.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many live as enemies of the cross of Christ; I have often told you of them, and now I tell you even with tears.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Their end is destruction, their god is the belly, and their glory is in their shame; their minds are set on earthly things. .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8E99-912A-EAB5-3A90-CA77191D9693}"/>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B98098F5-6883-27FA-90CE-275659CBB152}"/>
              </a:ext>
            </a:extLst>
          </p:cNvPr>
          <p:cNvSpPr txBox="1">
            <a:spLocks noChangeArrowheads="1"/>
          </p:cNvSpPr>
          <p:nvPr/>
        </p:nvSpPr>
        <p:spPr bwMode="auto">
          <a:xfrm>
            <a:off x="304800" y="350735"/>
            <a:ext cx="86868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88925"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our citizenship is in heaven, and it is from there that we are expecting a Savior, the Lord Jesus Christ.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will transform the body of our humiliation that it may be conformed to the body of his glory, by the power that also enables him to make all things subject to himself. </a:t>
            </a: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Therefore, my brothers and sisters, whom I love and long for, my joy and crown, stand firm in the Lord in this way, my beloved. . . .</a:t>
            </a:r>
          </a:p>
        </p:txBody>
      </p:sp>
    </p:spTree>
    <p:extLst>
      <p:ext uri="{BB962C8B-B14F-4D97-AF65-F5344CB8AC3E}">
        <p14:creationId xmlns:p14="http://schemas.microsoft.com/office/powerpoint/2010/main" val="335042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01288"/>
            <a:ext cx="8534400" cy="52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88925"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urge Euodia and I urge Syntyche to be of the same mind in the Lord.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Yes, and I ask you also, my loyal companion, help these women, for they have struggled beside me in the work of the gospel, together with Clement and the rest of my coworkers, whose names are in the book of life.</a:t>
            </a:r>
          </a:p>
          <a:p>
            <a:pPr indent="288925"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Rejoice in the Lord always; again I will say, Rejoice.</a:t>
            </a:r>
          </a:p>
        </p:txBody>
      </p:sp>
    </p:spTree>
    <p:extLst>
      <p:ext uri="{BB962C8B-B14F-4D97-AF65-F5344CB8AC3E}">
        <p14:creationId xmlns:p14="http://schemas.microsoft.com/office/powerpoint/2010/main" val="533685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0"/>
            <a:ext cx="8610600" cy="60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Luke 13: 31–35 </a:t>
            </a:r>
          </a:p>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confirms the violence he will undergo in Jerusalem.</a:t>
            </a:r>
            <a:endPar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indent="2333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that very hour some Pharisees came and said to him, “Get away from here, for Herod wants to kill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said to them, “Go and tell that fox for me, ‘Listen, I am casting out demons and performing cures today and tomorrow, and on the third day I finish my work.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Yet today, tomorrow, and the next day I must be on my way, because it is impossible for a prophet to be killed outside of Jerusalem.’ </a:t>
            </a:r>
            <a:r>
              <a:rPr lang="en-US" sz="2800" b="0" i="0" dirty="0">
                <a:ea typeface="Tahoma" panose="020B0604030504040204" pitchFamily="34" charset="0"/>
                <a:cs typeface="Tahoma" panose="020B0604030504040204" pitchFamily="34" charset="0"/>
              </a:rPr>
              <a:t>.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76200"/>
            <a:ext cx="8305800" cy="519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333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Jerusalem, Jerusalem, the city that kills the prophets and stones those who are sent to it! How often have I desired to gather your children together as a hen gathers her brood under her wings, and you were not willing!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See, your house is left to you. And I tell you, you will not see me until the time comes when you say, ‘Blessed is the one who comes in the name of the Lord.’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03527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175260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2400" b="0" dirty="0"/>
              <a:t>ANTHEM with the Chancel Choir:</a:t>
            </a:r>
          </a:p>
          <a:p>
            <a:pPr algn="ctr" eaLnBrk="1" hangingPunct="1">
              <a:lnSpc>
                <a:spcPct val="150000"/>
              </a:lnSpc>
              <a:spcBef>
                <a:spcPct val="0"/>
              </a:spcBef>
              <a:buClrTx/>
              <a:buSzTx/>
              <a:buFontTx/>
              <a:buNone/>
            </a:pPr>
            <a:endParaRPr lang="en-US" altLang="en-US" sz="2400" b="0" dirty="0"/>
          </a:p>
          <a:p>
            <a:pPr algn="ctr" eaLnBrk="1" hangingPunct="1">
              <a:spcBef>
                <a:spcPct val="0"/>
              </a:spcBef>
              <a:buClrTx/>
              <a:buSzTx/>
              <a:buFontTx/>
              <a:buNone/>
            </a:pPr>
            <a:r>
              <a:rPr lang="de-DE" altLang="en-US" sz="4000" b="0" i="1" dirty="0">
                <a:latin typeface="+mj-lt"/>
              </a:rPr>
              <a:t>“Come Unto Me” </a:t>
            </a:r>
          </a:p>
          <a:p>
            <a:pPr algn="ctr" eaLnBrk="1" hangingPunct="1">
              <a:spcBef>
                <a:spcPct val="0"/>
              </a:spcBef>
              <a:buClrTx/>
              <a:buSzTx/>
              <a:buFontTx/>
              <a:buNone/>
            </a:pPr>
            <a:r>
              <a:rPr lang="de-DE" altLang="en-US" sz="4000" b="0" i="1" dirty="0">
                <a:latin typeface="+mj-lt"/>
              </a:rPr>
              <a:t>(Bist Du Bei Mir)</a:t>
            </a:r>
            <a:r>
              <a:rPr lang="en-US" altLang="en-US" sz="4000" b="0" i="1" dirty="0">
                <a:latin typeface="+mj-lt"/>
              </a:rPr>
              <a:t> </a:t>
            </a:r>
          </a:p>
          <a:p>
            <a:pPr algn="ctr" eaLnBrk="1" hangingPunct="1">
              <a:spcBef>
                <a:spcPct val="0"/>
              </a:spcBef>
              <a:buClrTx/>
              <a:buSzTx/>
              <a:buFontTx/>
              <a:buNone/>
            </a:pPr>
            <a:endParaRPr lang="en-US" altLang="en-US" sz="4000" b="0" i="1" dirty="0">
              <a:latin typeface="+mj-lt"/>
            </a:endParaRPr>
          </a:p>
          <a:p>
            <a:pPr algn="ctr" eaLnBrk="1" hangingPunct="1">
              <a:spcBef>
                <a:spcPct val="0"/>
              </a:spcBef>
              <a:buClrTx/>
              <a:buSzTx/>
              <a:buFontTx/>
              <a:buNone/>
            </a:pPr>
            <a:r>
              <a:rPr lang="en-US" altLang="en-US" sz="2400" b="0" i="1" dirty="0">
                <a:latin typeface="+mj-lt"/>
              </a:rPr>
              <a:t> Attrib. J. S. Bach</a:t>
            </a:r>
            <a:endParaRPr lang="en-US" altLang="en-US" sz="1400" b="0" dirty="0">
              <a:latin typeface="+mj-l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503" name="Rectangle 20502">
            <a:extLst>
              <a:ext uri="{FF2B5EF4-FFF2-40B4-BE49-F238E27FC236}">
                <a16:creationId xmlns:a16="http://schemas.microsoft.com/office/drawing/2014/main" id="{F7471772-E57F-4CD9-9241-D264A2F78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283218" y="963507"/>
            <a:ext cx="5137008" cy="49950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spcAft>
                <a:spcPts val="600"/>
              </a:spcAft>
              <a:buClr>
                <a:schemeClr val="tx2"/>
              </a:buClr>
              <a:buNone/>
              <a:tabLst>
                <a:tab pos="7543800" algn="r"/>
              </a:tabLst>
            </a:pPr>
            <a:r>
              <a:rPr lang="en-US" altLang="en-US" sz="45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Paster David’s</a:t>
            </a:r>
          </a:p>
          <a:p>
            <a:pPr eaLnBrk="1" hangingPunct="1">
              <a:spcBef>
                <a:spcPct val="0"/>
              </a:spcBef>
              <a:spcAft>
                <a:spcPts val="600"/>
              </a:spcAft>
              <a:buClr>
                <a:schemeClr val="tx2"/>
              </a:buClr>
              <a:buNone/>
              <a:tabLst>
                <a:tab pos="7543800" algn="r"/>
              </a:tabLst>
            </a:pPr>
            <a:r>
              <a:rPr lang="en-US" altLang="en-US" sz="45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SERMON</a:t>
            </a:r>
            <a:endParaRPr lang="en-US" altLang="en-US" sz="45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eaLnBrk="1" hangingPunct="1">
              <a:spcBef>
                <a:spcPct val="0"/>
              </a:spcBef>
              <a:spcAft>
                <a:spcPts val="600"/>
              </a:spcAft>
              <a:buClr>
                <a:schemeClr val="tx2"/>
              </a:buClr>
              <a:buNone/>
              <a:tabLst>
                <a:tab pos="7543800" algn="r"/>
              </a:tabLst>
            </a:pPr>
            <a:endParaRPr lang="en-US" altLang="en-US" sz="45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eaLnBrk="1" hangingPunct="1">
              <a:spcBef>
                <a:spcPct val="0"/>
              </a:spcBef>
              <a:spcAft>
                <a:spcPts val="600"/>
              </a:spcAft>
              <a:buClr>
                <a:schemeClr val="tx2"/>
              </a:buClr>
              <a:buNone/>
              <a:tabLst>
                <a:tab pos="7543800" algn="r"/>
              </a:tabLst>
            </a:pPr>
            <a:r>
              <a:rPr lang="en-US" altLang="en-US" sz="4500"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Citizenship of Heaven </a:t>
            </a:r>
            <a:endParaRPr lang="en-US" altLang="en-US" sz="45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p:txBody>
      </p:sp>
      <p:cxnSp>
        <p:nvCxnSpPr>
          <p:cNvPr id="20505" name="Straight Connector 20504">
            <a:extLst>
              <a:ext uri="{FF2B5EF4-FFF2-40B4-BE49-F238E27FC236}">
                <a16:creationId xmlns:a16="http://schemas.microsoft.com/office/drawing/2014/main" id="{31CC7E9E-3FF6-4189-9B36-995A779F3C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152400" y="0"/>
            <a:ext cx="8763000" cy="601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000" b="0" dirty="0">
                <a:effectLst>
                  <a:outerShdw blurRad="38100" dist="38100" dir="2700000" algn="tl">
                    <a:srgbClr val="000000">
                      <a:alpha val="43137"/>
                    </a:srgbClr>
                  </a:outerShdw>
                </a:effectLst>
              </a:rPr>
              <a:t>* AFFIRMATION OF FAITH:	The Contemporary Apostles’ Creed</a:t>
            </a:r>
            <a:endParaRPr lang="en-US" altLang="en-US" sz="2000" b="0" i="1" dirty="0">
              <a:effectLst>
                <a:outerShdw blurRad="38100" dist="38100" dir="2700000" algn="tl">
                  <a:srgbClr val="000000">
                    <a:alpha val="43137"/>
                  </a:srgbClr>
                </a:outerShdw>
              </a:effectLst>
            </a:endParaRPr>
          </a:p>
          <a:p>
            <a:pPr eaLnBrk="1" hangingPunct="1">
              <a:spcBef>
                <a:spcPct val="0"/>
              </a:spcBef>
              <a:buClrTx/>
              <a:buSzTx/>
              <a:buNone/>
              <a:defRPr/>
            </a:pPr>
            <a:endParaRPr lang="en-US" altLang="en-US" sz="2000" b="0" i="1" dirty="0">
              <a:effectLst>
                <a:outerShdw blurRad="38100" dist="38100" dir="2700000" algn="tl">
                  <a:srgbClr val="000000">
                    <a:alpha val="43137"/>
                  </a:srgbClr>
                </a:outerShdw>
              </a:effectLst>
            </a:endParaRPr>
          </a:p>
          <a:p>
            <a:pPr eaLnBrk="1" hangingPunct="1">
              <a:spcBef>
                <a:spcPct val="0"/>
              </a:spcBef>
              <a:buClrTx/>
              <a:buSzTx/>
              <a:buNone/>
              <a:defRPr/>
            </a:pPr>
            <a:endParaRPr lang="en-US" altLang="en-US" sz="1100" b="0" i="1" dirty="0">
              <a:effectLst>
                <a:outerShdw blurRad="38100" dist="38100" dir="2700000" algn="tl">
                  <a:srgbClr val="000000">
                    <a:alpha val="43137"/>
                  </a:srgbClr>
                </a:outerShdw>
              </a:effectLst>
            </a:endParaRPr>
          </a:p>
          <a:p>
            <a:pPr marR="0" indent="288925" algn="just">
              <a:lnSpc>
                <a:spcPct val="150000"/>
              </a:lnSpc>
              <a:spcAft>
                <a:spcPts val="240"/>
              </a:spcAft>
              <a:buNone/>
            </a:pPr>
            <a:r>
              <a:rPr lang="en-US" b="1" kern="1400" dirty="0">
                <a:effectLst/>
                <a:latin typeface="Tahoma" panose="020B0604030504040204" pitchFamily="34" charset="0"/>
                <a:ea typeface="Times New Roman" panose="02020603050405020304" pitchFamily="18" charset="0"/>
              </a:rPr>
              <a:t>I believe in God who places joy in our souls, dancing in our toes and songs in our hearts. I believe God wanted gladness to flow like a river, so the Good Lord created a bountiful earth with plenty for all to share. </a:t>
            </a:r>
            <a:r>
              <a:rPr lang="en-US" b="1" kern="1400" dirty="0">
                <a:effectLst/>
                <a:ea typeface="Tahoma" panose="020B0604030504040204" pitchFamily="34" charset="0"/>
                <a:cs typeface="Tahoma" panose="020B0604030504040204" pitchFamily="34" charset="0"/>
              </a:rPr>
              <a:t>. . .</a:t>
            </a:r>
            <a:endParaRPr lang="en-US" kern="1400" dirty="0">
              <a:effectLst/>
              <a:ea typeface="Tahoma" panose="020B0604030504040204" pitchFamily="34" charset="0"/>
              <a:cs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28600" y="152400"/>
            <a:ext cx="86106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lgn="just">
              <a:lnSpc>
                <a:spcPct val="150000"/>
              </a:lnSpc>
              <a:spcAft>
                <a:spcPts val="240"/>
              </a:spcAft>
              <a:buNone/>
            </a:pPr>
            <a:r>
              <a:rPr lang="en-US" b="1" kern="1400" dirty="0">
                <a:effectLst/>
                <a:latin typeface="Tahoma" panose="020B0604030504040204" pitchFamily="34" charset="0"/>
                <a:ea typeface="Times New Roman" panose="02020603050405020304" pitchFamily="18" charset="0"/>
              </a:rPr>
              <a:t>I believe in Jesus, who turned water into wine, partied with outcasts and sinners, and touched the broken so they could leap and dance. I believe Jesus opened the doors and set an extra place so we could feast. . . .</a:t>
            </a:r>
            <a:endParaRPr lang="en-US" b="1" kern="140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7813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B1022-1317-9CEE-D4B2-70152892897A}"/>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2921F1DF-7505-9F28-1A6B-3343C186B0B4}"/>
              </a:ext>
            </a:extLst>
          </p:cNvPr>
          <p:cNvSpPr txBox="1">
            <a:spLocks noChangeArrowheads="1"/>
          </p:cNvSpPr>
          <p:nvPr/>
        </p:nvSpPr>
        <p:spPr bwMode="auto">
          <a:xfrm>
            <a:off x="228600" y="152400"/>
            <a:ext cx="86106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spcAft>
                <a:spcPts val="240"/>
              </a:spcAft>
              <a:buNone/>
            </a:pPr>
            <a:r>
              <a:rPr lang="en-US" b="1" kern="1400" dirty="0">
                <a:effectLst/>
                <a:latin typeface="Tahoma" panose="020B0604030504040204" pitchFamily="34" charset="0"/>
                <a:ea typeface="Times New Roman" panose="02020603050405020304" pitchFamily="18" charset="0"/>
              </a:rPr>
              <a:t>I believe in the Holy Spirit, who prompts us to smile, who sends us invitations to come and dine, who nudges us to openness and tenderness. I believe the Spirit is present every time we gather to break bread and stirs within us the desire to live joyfully, to walk hopefully, and to enact justice boldly. . . .</a:t>
            </a:r>
            <a:endParaRPr lang="en-US" b="1" kern="140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9214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8584A-DCB6-4EAA-1076-BB45F58B3EEE}"/>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AC26E49E-7810-563E-6314-EE07234D6E7A}"/>
              </a:ext>
            </a:extLst>
          </p:cNvPr>
          <p:cNvSpPr txBox="1">
            <a:spLocks noChangeArrowheads="1"/>
          </p:cNvSpPr>
          <p:nvPr/>
        </p:nvSpPr>
        <p:spPr bwMode="auto">
          <a:xfrm>
            <a:off x="228600" y="459088"/>
            <a:ext cx="8610600" cy="220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spcAft>
                <a:spcPts val="240"/>
              </a:spcAft>
              <a:buNone/>
            </a:pPr>
            <a:r>
              <a:rPr lang="en-US" b="1" kern="1400" dirty="0">
                <a:effectLst/>
                <a:latin typeface="Tahoma" panose="020B0604030504040204" pitchFamily="34" charset="0"/>
                <a:ea typeface="Times New Roman" panose="02020603050405020304" pitchFamily="18" charset="0"/>
              </a:rPr>
              <a:t>Forever, I will live in the embrace of God and be a witness to Christ’s resurrection joy. Amen.</a:t>
            </a:r>
          </a:p>
        </p:txBody>
      </p:sp>
    </p:spTree>
    <p:extLst>
      <p:ext uri="{BB962C8B-B14F-4D97-AF65-F5344CB8AC3E}">
        <p14:creationId xmlns:p14="http://schemas.microsoft.com/office/powerpoint/2010/main" val="3543848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79A4-9008-2C9C-CBE6-DB17684AE8E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144A683-EA5A-50E9-316C-189FC0688551}"/>
              </a:ext>
            </a:extLst>
          </p:cNvPr>
          <p:cNvSpPr txBox="1">
            <a:spLocks noChangeArrowheads="1"/>
          </p:cNvSpPr>
          <p:nvPr/>
        </p:nvSpPr>
        <p:spPr bwMode="auto">
          <a:xfrm>
            <a:off x="0" y="0"/>
            <a:ext cx="9144000" cy="562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altLang="en-US" sz="2800" dirty="0">
                <a:effectLst>
                  <a:outerShdw blurRad="38100" dist="38100" dir="2700000" algn="tl">
                    <a:srgbClr val="000000">
                      <a:alpha val="43137"/>
                    </a:srgbClr>
                  </a:outerShdw>
                </a:effectLst>
              </a:rPr>
              <a:t>  </a:t>
            </a: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332 	Live into Hope 		vv. 1, 3, 4</a:t>
            </a: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Live into hope of captives freed,</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sight regained, the end of greed.</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oppressed shall be the first to see</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year of god’s own jubilee!</a:t>
            </a:r>
          </a:p>
          <a:p>
            <a:pPr algn="r" eaLnBrk="1" hangingPunct="1">
              <a:lnSpc>
                <a:spcPct val="150000"/>
              </a:lnSpc>
              <a:spcBef>
                <a:spcPct val="0"/>
              </a:spcBef>
              <a:buClrTx/>
              <a:buSzTx/>
              <a:buFontTx/>
              <a:buNone/>
              <a:defRPr/>
            </a:pPr>
            <a:endParaRPr lang="en-US" altLang="en-US" sz="1800" b="0"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defRPr/>
            </a:pPr>
            <a:endParaRPr lang="en-US" altLang="en-US" sz="1800"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defRPr/>
            </a:pPr>
            <a:r>
              <a:rPr lang="en-US" altLang="en-US" sz="1800" b="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85803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6F2FB9FC-BA1D-7143-43FA-81D09F356DC7}"/>
            </a:ext>
          </a:extLst>
        </p:cNvPr>
        <p:cNvGrpSpPr/>
        <p:nvPr/>
      </p:nvGrpSpPr>
      <p:grpSpPr>
        <a:xfrm>
          <a:off x="0" y="0"/>
          <a:ext cx="0" cy="0"/>
          <a:chOff x="0" y="0"/>
          <a:chExt cx="0" cy="0"/>
        </a:xfrm>
      </p:grpSpPr>
      <p:pic>
        <p:nvPicPr>
          <p:cNvPr id="3" name="Picture 2" descr="A cup with a white substance&#10;&#10;AI-generated content may be incorrect.">
            <a:extLst>
              <a:ext uri="{FF2B5EF4-FFF2-40B4-BE49-F238E27FC236}">
                <a16:creationId xmlns:a16="http://schemas.microsoft.com/office/drawing/2014/main" id="{998F8A83-5490-4476-238A-F9297C963924}"/>
              </a:ext>
            </a:extLst>
          </p:cNvPr>
          <p:cNvPicPr>
            <a:picLocks noChangeAspect="1"/>
          </p:cNvPicPr>
          <p:nvPr/>
        </p:nvPicPr>
        <p:blipFill>
          <a:blip r:embed="rId3">
            <a:extLst>
              <a:ext uri="{28A0092B-C50C-407E-A947-70E740481C1C}">
                <a14:useLocalDpi xmlns:a14="http://schemas.microsoft.com/office/drawing/2010/main" val="0"/>
              </a:ext>
            </a:extLst>
          </a:blip>
          <a:srcRect l="68341" r="3536"/>
          <a:stretch/>
        </p:blipFill>
        <p:spPr>
          <a:xfrm>
            <a:off x="-7986" y="1"/>
            <a:ext cx="3428736" cy="6858000"/>
          </a:xfrm>
          <a:prstGeom prst="rect">
            <a:avLst/>
          </a:prstGeom>
        </p:spPr>
      </p:pic>
      <p:pic>
        <p:nvPicPr>
          <p:cNvPr id="14" name="Picture 13">
            <a:extLst>
              <a:ext uri="{FF2B5EF4-FFF2-40B4-BE49-F238E27FC236}">
                <a16:creationId xmlns:a16="http://schemas.microsoft.com/office/drawing/2014/main" id="{A59FFE16-5BBD-489F-B8B3-934A79241F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5" name="Straight Connector 4">
            <a:extLst>
              <a:ext uri="{FF2B5EF4-FFF2-40B4-BE49-F238E27FC236}">
                <a16:creationId xmlns:a16="http://schemas.microsoft.com/office/drawing/2014/main" id="{F2A8B16C-B43D-9850-1A3D-8BA285D6668C}"/>
              </a:ext>
            </a:extLst>
          </p:cNvPr>
          <p:cNvSpPr/>
          <p:nvPr/>
        </p:nvSpPr>
        <p:spPr>
          <a:xfrm>
            <a:off x="3859620" y="1066800"/>
            <a:ext cx="4483554" cy="0"/>
          </a:xfrm>
          <a:prstGeom prst="line">
            <a:avLst/>
          </a:prstGeom>
        </p:spPr>
        <p:style>
          <a:lnRef idx="2">
            <a:schemeClr val="dk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57C05590-2340-6D69-1C9F-4C691996D7EB}"/>
              </a:ext>
            </a:extLst>
          </p:cNvPr>
          <p:cNvSpPr/>
          <p:nvPr/>
        </p:nvSpPr>
        <p:spPr>
          <a:xfrm>
            <a:off x="3581400" y="609602"/>
            <a:ext cx="5111482" cy="2618822"/>
          </a:xfrm>
          <a:custGeom>
            <a:avLst/>
            <a:gdLst>
              <a:gd name="connsiteX0" fmla="*/ 0 w 4483554"/>
              <a:gd name="connsiteY0" fmla="*/ 0 h 2314024"/>
              <a:gd name="connsiteX1" fmla="*/ 4483554 w 4483554"/>
              <a:gd name="connsiteY1" fmla="*/ 0 h 2314024"/>
              <a:gd name="connsiteX2" fmla="*/ 4483554 w 4483554"/>
              <a:gd name="connsiteY2" fmla="*/ 2314024 h 2314024"/>
              <a:gd name="connsiteX3" fmla="*/ 0 w 4483554"/>
              <a:gd name="connsiteY3" fmla="*/ 2314024 h 2314024"/>
              <a:gd name="connsiteX4" fmla="*/ 0 w 4483554"/>
              <a:gd name="connsiteY4" fmla="*/ 0 h 231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3554" h="2314024">
                <a:moveTo>
                  <a:pt x="0" y="0"/>
                </a:moveTo>
                <a:lnTo>
                  <a:pt x="4483554" y="0"/>
                </a:lnTo>
                <a:lnTo>
                  <a:pt x="4483554" y="2314024"/>
                </a:lnTo>
                <a:lnTo>
                  <a:pt x="0" y="2314024"/>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800" b="1" kern="12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Church Banner Creation: </a:t>
            </a:r>
          </a:p>
          <a:p>
            <a:pPr marL="0" lvl="0" indent="0" algn="just" defTabSz="1066800">
              <a:lnSpc>
                <a:spcPct val="90000"/>
              </a:lnSpc>
              <a:spcBef>
                <a:spcPct val="0"/>
              </a:spcBef>
              <a:spcAft>
                <a:spcPct val="35000"/>
              </a:spcAft>
              <a:buNone/>
            </a:pPr>
            <a:r>
              <a:rPr lang="en-US" sz="2800" kern="12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group is being formed to make a Communion banner for our church. The hope is to have it ready to be hung for Easter - if not before! No special skills are needed. </a:t>
            </a:r>
          </a:p>
          <a:p>
            <a:pPr algn="just" defTabSz="1066800">
              <a:lnSpc>
                <a:spcPct val="90000"/>
              </a:lnSpc>
              <a:spcBef>
                <a:spcPct val="0"/>
              </a:spcBef>
              <a:spcAft>
                <a:spcPct val="35000"/>
              </a:spcAft>
            </a:pPr>
            <a:r>
              <a:rPr lang="en-US" sz="2800" kern="12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If you are interested in helping, please contact Mandy Burke at (862) 812-6273 or mandyburke19@yahoo.com</a:t>
            </a:r>
          </a:p>
          <a:p>
            <a:pPr marL="0" lvl="0" indent="0" algn="just" defTabSz="1066800">
              <a:lnSpc>
                <a:spcPct val="90000"/>
              </a:lnSpc>
              <a:spcBef>
                <a:spcPct val="0"/>
              </a:spcBef>
              <a:spcAft>
                <a:spcPct val="35000"/>
              </a:spcAft>
              <a:buNone/>
            </a:pPr>
            <a:endParaRPr lang="en-US" sz="2800" kern="12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Straight Connector 7">
            <a:extLst>
              <a:ext uri="{FF2B5EF4-FFF2-40B4-BE49-F238E27FC236}">
                <a16:creationId xmlns:a16="http://schemas.microsoft.com/office/drawing/2014/main" id="{42FC7332-B974-4048-BE01-B310E219595A}"/>
              </a:ext>
            </a:extLst>
          </p:cNvPr>
          <p:cNvSpPr/>
          <p:nvPr/>
        </p:nvSpPr>
        <p:spPr>
          <a:xfrm>
            <a:off x="3859620" y="3380824"/>
            <a:ext cx="4483554" cy="0"/>
          </a:xfrm>
          <a:prstGeom prst="line">
            <a:avLst/>
          </a:prstGeom>
        </p:spPr>
        <p:style>
          <a:lnRef idx="2">
            <a:schemeClr val="dk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4100174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07865-8F5B-4851-1430-A021FB8009E3}"/>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20442760-3813-7226-B1A5-821BA38B129B}"/>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3306A6D0-0B15-239E-9F24-6D3E4E35FD13}"/>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AD71CFEA-226B-66A1-196A-B1C4AF8FE787}"/>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D0B7F116-16A2-76CE-31E8-5B9217A74A36}"/>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42A55150-4B18-1A09-3C2B-7901771F0913}"/>
              </a:ext>
            </a:extLst>
          </p:cNvPr>
          <p:cNvSpPr txBox="1">
            <a:spLocks noChangeArrowheads="1"/>
          </p:cNvSpPr>
          <p:nvPr/>
        </p:nvSpPr>
        <p:spPr bwMode="auto">
          <a:xfrm>
            <a:off x="76200" y="0"/>
            <a:ext cx="9067800" cy="531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ClrTx/>
              <a:buSzTx/>
              <a:buFontTx/>
              <a:buNone/>
              <a:defRPr/>
            </a:pPr>
            <a:endParaRPr lang="en-US" altLang="en-US" sz="1000" b="1"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Live into hope of liberty,</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right to speak the right to be,</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right to have one's daily bread,</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hear God's Word and thus be fed.</a:t>
            </a:r>
          </a:p>
          <a:p>
            <a:pPr algn="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
        <p:nvSpPr>
          <p:cNvPr id="28679" name="Rectangle 12">
            <a:extLst>
              <a:ext uri="{FF2B5EF4-FFF2-40B4-BE49-F238E27FC236}">
                <a16:creationId xmlns:a16="http://schemas.microsoft.com/office/drawing/2014/main" id="{E3DCFAEE-52B8-FE61-4B0A-70658298AB7A}"/>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extLst>
      <p:ext uri="{BB962C8B-B14F-4D97-AF65-F5344CB8AC3E}">
        <p14:creationId xmlns:p14="http://schemas.microsoft.com/office/powerpoint/2010/main" val="1554508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3D6E64D2-4B22-C617-2A39-268C64CA7BA4}"/>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E6A53EC6-8F38-BC35-D21F-3F320C41C350}"/>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3DBA887-1323-F071-C902-42C656302935}"/>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1EC5EAA5-2DF2-BF70-9015-20159E1EB001}"/>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8009916E-F9B4-AD66-E523-1BB89503E84A}"/>
              </a:ext>
            </a:extLst>
          </p:cNvPr>
          <p:cNvSpPr txBox="1">
            <a:spLocks noChangeArrowheads="1"/>
          </p:cNvSpPr>
          <p:nvPr/>
        </p:nvSpPr>
        <p:spPr bwMode="auto">
          <a:xfrm>
            <a:off x="76200" y="0"/>
            <a:ext cx="9067800" cy="46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Live into hope of captives freed</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chains of fear or want or greed.</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now proclaims our full release</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faith and hope and joy and peace.</a:t>
            </a:r>
          </a:p>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
        <p:nvSpPr>
          <p:cNvPr id="28679" name="Rectangle 12">
            <a:extLst>
              <a:ext uri="{FF2B5EF4-FFF2-40B4-BE49-F238E27FC236}">
                <a16:creationId xmlns:a16="http://schemas.microsoft.com/office/drawing/2014/main" id="{E8683337-A306-9735-EE32-F9366BF7D22F}"/>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r>
              <a:rPr lang="en-US" altLang="en-US" sz="2800" b="0" dirty="0">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593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18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Christ Be Beside Me             (No. 702, </a:t>
            </a:r>
            <a:r>
              <a:rPr lang="en-US" altLang="en-US" sz="2000" b="0" i="1" dirty="0" err="1">
                <a:effectLst>
                  <a:outerShdw blurRad="38100" dist="38100" dir="2700000" algn="tl">
                    <a:srgbClr val="000000">
                      <a:alpha val="43137"/>
                    </a:srgbClr>
                  </a:outerShdw>
                </a:effectLst>
              </a:rPr>
              <a:t>GtG</a:t>
            </a:r>
            <a:r>
              <a:rPr lang="en-US" altLang="en-US" sz="2000" b="0" i="1" dirty="0">
                <a:effectLst>
                  <a:outerShdw blurRad="38100" dist="38100" dir="2700000" algn="tl">
                    <a:srgbClr val="000000">
                      <a:alpha val="43137"/>
                    </a:srgbClr>
                  </a:outerShdw>
                </a:effectLst>
              </a:rPr>
              <a:t>)</a:t>
            </a:r>
          </a:p>
          <a:p>
            <a:pPr eaLnBrk="1" hangingPunct="1">
              <a:spcBef>
                <a:spcPct val="0"/>
              </a:spcBef>
              <a:buClrTx/>
              <a:buSzTx/>
              <a:buFontTx/>
              <a:buNone/>
              <a:defRPr/>
            </a:pPr>
            <a:endParaRPr lang="en-US" altLang="en-US" sz="2000"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be beside me; Christ be before me;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Christ be behind me, King of my heart. Christ be within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be below me;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Christ be above me, never to part.</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0" i="1" dirty="0">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C6FFE-196B-68BD-F968-D674D2268FCA}"/>
            </a:ext>
          </a:extLst>
        </p:cNvPr>
        <p:cNvGrpSpPr/>
        <p:nvPr/>
      </p:nvGrpSpPr>
      <p:grpSpPr>
        <a:xfrm>
          <a:off x="0" y="0"/>
          <a:ext cx="0" cy="0"/>
          <a:chOff x="0" y="0"/>
          <a:chExt cx="0" cy="0"/>
        </a:xfrm>
      </p:grpSpPr>
      <p:sp>
        <p:nvSpPr>
          <p:cNvPr id="11266" name="Text Box 4">
            <a:extLst>
              <a:ext uri="{FF2B5EF4-FFF2-40B4-BE49-F238E27FC236}">
                <a16:creationId xmlns:a16="http://schemas.microsoft.com/office/drawing/2014/main" id="{72485872-C9B3-2837-EEBC-4E55026F2BB3}"/>
              </a:ext>
            </a:extLst>
          </p:cNvPr>
          <p:cNvSpPr txBox="1">
            <a:spLocks noChangeArrowheads="1"/>
          </p:cNvSpPr>
          <p:nvPr/>
        </p:nvSpPr>
        <p:spPr bwMode="auto">
          <a:xfrm>
            <a:off x="0" y="148935"/>
            <a:ext cx="9144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on my right hand,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Christ on my left hand,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all around me, shield in the strife.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in my sleeping, Christ in my sitting,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in my rising, Light of my life.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227078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148935"/>
            <a:ext cx="9144000" cy="368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be in all hearts thinking about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be on all tongues telling of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be the vision in eyes that see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ears that hear me Christ ever be.</a:t>
            </a:r>
          </a:p>
        </p:txBody>
      </p:sp>
    </p:spTree>
    <p:extLst>
      <p:ext uri="{BB962C8B-B14F-4D97-AF65-F5344CB8AC3E}">
        <p14:creationId xmlns:p14="http://schemas.microsoft.com/office/powerpoint/2010/main" val="1161057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132354" y="457201"/>
            <a:ext cx="6879292" cy="33328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marR="0">
              <a:spcBef>
                <a:spcPts val="0"/>
              </a:spcBef>
              <a:spcAft>
                <a:spcPts val="0"/>
              </a:spcAft>
              <a:buNone/>
            </a:pPr>
            <a:r>
              <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CHARGE TO THE PEOPLE &amp; BENEDICTION</a:t>
            </a:r>
          </a:p>
          <a:p>
            <a:pPr marL="0" marR="0">
              <a:spcBef>
                <a:spcPts val="0"/>
              </a:spcBef>
              <a:spcAft>
                <a:spcPts val="0"/>
              </a:spcAft>
              <a:buNone/>
            </a:pPr>
            <a:endPar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CHORAL BENEDICTION</a:t>
            </a:r>
          </a:p>
          <a:p>
            <a:pPr marL="0" marR="0">
              <a:spcBef>
                <a:spcPts val="0"/>
              </a:spcBef>
              <a:spcAft>
                <a:spcPts val="0"/>
              </a:spcAft>
              <a:buNone/>
            </a:pPr>
            <a:endPar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4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POSTLUDE</a:t>
            </a:r>
            <a:endParaRPr lang="en-US" sz="2800" i="1" dirty="0">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tabLst>
                <a:tab pos="5129784" algn="r"/>
              </a:tabLst>
              <a:defRPr/>
            </a:pPr>
            <a:endParaRPr lang="en-US" altLang="en-US" sz="24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defTabSz="301752" eaLnBrk="1" hangingPunct="1">
              <a:lnSpc>
                <a:spcPct val="90000"/>
              </a:lnSpc>
              <a:spcAft>
                <a:spcPts val="396"/>
              </a:spcAft>
              <a:buClr>
                <a:schemeClr val="tx2"/>
              </a:buClr>
              <a:buNone/>
              <a:defRPr/>
            </a:pPr>
            <a:endParaRPr lang="en-US" altLang="en-US" sz="24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defRPr/>
            </a:pPr>
            <a:r>
              <a:rPr lang="en-US" altLang="en-US" sz="24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worship has ended — </a:t>
            </a:r>
          </a:p>
          <a:p>
            <a:pPr algn="ctr" defTabSz="301752" eaLnBrk="1" hangingPunct="1">
              <a:lnSpc>
                <a:spcPct val="90000"/>
              </a:lnSpc>
              <a:spcAft>
                <a:spcPts val="396"/>
              </a:spcAft>
              <a:buClr>
                <a:schemeClr val="tx2"/>
              </a:buClr>
              <a:buNone/>
              <a:defRPr/>
            </a:pPr>
            <a:r>
              <a:rPr lang="en-US" altLang="en-US" sz="24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Christian Witness begins!</a:t>
            </a:r>
            <a:endParaRPr lang="en-US" altLang="en-US" sz="4000" i="1"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p:txBody>
      </p:sp>
      <p:pic>
        <p:nvPicPr>
          <p:cNvPr id="2"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2">
            <a:clrChange>
              <a:clrFrom>
                <a:srgbClr val="FAFFFF"/>
              </a:clrFrom>
              <a:clrTo>
                <a:srgbClr val="FAFFFF">
                  <a:alpha val="0"/>
                </a:srgbClr>
              </a:clrTo>
            </a:clrChange>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p:blipFill>
        <p:spPr bwMode="auto">
          <a:xfrm>
            <a:off x="2804566" y="4191000"/>
            <a:ext cx="3584149" cy="1433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E7770BB-A50F-2AD3-A4F9-C8C66B3AA1A0}"/>
              </a:ext>
            </a:extLst>
          </p:cNvPr>
          <p:cNvSpPr txBox="1"/>
          <p:nvPr/>
        </p:nvSpPr>
        <p:spPr>
          <a:xfrm>
            <a:off x="1510540" y="5626811"/>
            <a:ext cx="6172200" cy="369332"/>
          </a:xfrm>
          <a:prstGeom prst="rect">
            <a:avLst/>
          </a:prstGeom>
          <a:noFill/>
        </p:spPr>
        <p:txBody>
          <a:bodyPr wrap="square">
            <a:spAutoFit/>
          </a:bodyPr>
          <a:lstStyle/>
          <a:p>
            <a:pPr algn="ctr" defTabSz="301752">
              <a:spcAft>
                <a:spcPts val="396"/>
              </a:spcAft>
              <a:defRPr/>
            </a:pPr>
            <a:r>
              <a:rPr lang="en-US" altLang="en-US" kern="1200" dirty="0">
                <a:latin typeface="Posterama" panose="020B0504020200020000" pitchFamily="34" charset="0"/>
                <a:ea typeface="+mn-ea"/>
                <a:cs typeface="Posterama" panose="020B0504020200020000" pitchFamily="34" charset="0"/>
              </a:rPr>
              <a:t>for refreshments &amp; fellowship following worship.</a:t>
            </a:r>
            <a:endParaRPr lang="en-US" altLang="en-US" sz="3200" dirty="0">
              <a:latin typeface="Posterama" panose="020B0504020200020000" pitchFamily="34" charset="0"/>
              <a:cs typeface="Posterama" panose="020B0504020200020000"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3CF5D4-1D14-294E-B8D3-1C8564A8500B}"/>
              </a:ext>
            </a:extLst>
          </p:cNvPr>
          <p:cNvSpPr txBox="1"/>
          <p:nvPr/>
        </p:nvSpPr>
        <p:spPr>
          <a:xfrm>
            <a:off x="152400" y="3067180"/>
            <a:ext cx="8763000" cy="2139047"/>
          </a:xfrm>
          <a:prstGeom prst="rect">
            <a:avLst/>
          </a:prstGeom>
          <a:noFill/>
        </p:spPr>
        <p:txBody>
          <a:bodyPr wrap="square">
            <a:spAutoFit/>
          </a:bodyPr>
          <a:lstStyle/>
          <a:p>
            <a:pPr marL="73025" marR="0" indent="-73025" algn="just">
              <a:lnSpc>
                <a:spcPct val="95000"/>
              </a:lnSpc>
              <a:spcAft>
                <a:spcPts val="100"/>
              </a:spcAft>
            </a:pPr>
            <a:r>
              <a:rPr lang="en-US" sz="2800" b="1" kern="1400" dirty="0">
                <a:effectLst/>
                <a:latin typeface="Tahoma" panose="020B0604030504040204" pitchFamily="34" charset="0"/>
                <a:ea typeface="Times New Roman" panose="02020603050405020304" pitchFamily="18" charset="0"/>
              </a:rPr>
              <a:t>AED/CPR Certification Class:</a:t>
            </a:r>
            <a:r>
              <a:rPr lang="en-US" sz="2800" kern="1400" dirty="0">
                <a:effectLst/>
                <a:latin typeface="Tahoma" panose="020B0604030504040204" pitchFamily="34" charset="0"/>
                <a:ea typeface="Times New Roman" panose="02020603050405020304" pitchFamily="18" charset="0"/>
              </a:rPr>
              <a:t>  The Deacon Ministry has scheduled an AED/CPR class following worship on Sunday, Mar. 23.  If you plan on attending, please sign up in Fellowship Hall or email the church at </a:t>
            </a:r>
            <a:r>
              <a:rPr lang="en-US" sz="2800" u="sng" kern="1400" dirty="0">
                <a:effectLst/>
                <a:latin typeface="Tahoma" panose="020B060403050404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fpcb@ptd.net</a:t>
            </a:r>
            <a:r>
              <a:rPr lang="en-US" sz="2800" kern="1400" dirty="0">
                <a:effectLst/>
                <a:latin typeface="Tahoma" panose="020B0604030504040204" pitchFamily="34" charset="0"/>
                <a:ea typeface="Times New Roman" panose="02020603050405020304" pitchFamily="18" charset="0"/>
              </a:rPr>
              <a:t>.</a:t>
            </a:r>
            <a:endParaRPr lang="en-US" sz="2800" kern="1400" dirty="0">
              <a:effectLst/>
              <a:latin typeface="Times New Roman" panose="02020603050405020304" pitchFamily="18" charset="0"/>
              <a:ea typeface="Times New Roman" panose="02020603050405020304" pitchFamily="18" charset="0"/>
            </a:endParaRPr>
          </a:p>
        </p:txBody>
      </p:sp>
      <p:pic>
        <p:nvPicPr>
          <p:cNvPr id="6" name="Picture 5" descr="A red and grey heartbeat line&#10;&#10;AI-generated content may be incorrect.">
            <a:extLst>
              <a:ext uri="{FF2B5EF4-FFF2-40B4-BE49-F238E27FC236}">
                <a16:creationId xmlns:a16="http://schemas.microsoft.com/office/drawing/2014/main" id="{2D4C402B-ED78-11A3-0CC0-1CBC860D3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12992"/>
            <a:ext cx="7772400" cy="2477562"/>
          </a:xfrm>
          <a:prstGeom prst="rect">
            <a:avLst/>
          </a:prstGeom>
        </p:spPr>
      </p:pic>
    </p:spTree>
    <p:extLst>
      <p:ext uri="{BB962C8B-B14F-4D97-AF65-F5344CB8AC3E}">
        <p14:creationId xmlns:p14="http://schemas.microsoft.com/office/powerpoint/2010/main" val="144615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22DC3925-6675-D6D1-B06C-F49E139C2CD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19F37B5-FE67-FF1A-B01E-F78CBE0AA8FF}"/>
              </a:ext>
            </a:extLst>
          </p:cNvPr>
          <p:cNvSpPr txBox="1"/>
          <p:nvPr/>
        </p:nvSpPr>
        <p:spPr>
          <a:xfrm>
            <a:off x="152400" y="2209799"/>
            <a:ext cx="2842008" cy="3581401"/>
          </a:xfrm>
          <a:prstGeom prst="rect">
            <a:avLst/>
          </a:prstGeom>
        </p:spPr>
        <p:txBody>
          <a:bodyPr vert="horz" lIns="91440" tIns="45720" rIns="91440" bIns="45720" rtlCol="0" anchor="t">
            <a:normAutofit/>
          </a:bodyPr>
          <a:lstStyle/>
          <a:p>
            <a:pPr marR="0">
              <a:spcBef>
                <a:spcPct val="20000"/>
              </a:spcBef>
              <a:spcAft>
                <a:spcPts val="600"/>
              </a:spcAft>
              <a:buClr>
                <a:schemeClr val="tx2"/>
              </a:buClr>
              <a:buSzPct val="70000"/>
              <a:buFont typeface="Wingdings 2" charset="2"/>
            </a:pPr>
            <a:r>
              <a:rPr lang="en-US" sz="2600" b="1" dirty="0">
                <a:ln>
                  <a:solidFill>
                    <a:schemeClr val="bg1">
                      <a:lumMod val="75000"/>
                      <a:lumOff val="25000"/>
                      <a:alpha val="10000"/>
                    </a:schemeClr>
                  </a:solidFill>
                </a:ln>
                <a:effectLst>
                  <a:outerShdw blurRad="9525" dist="25400" dir="14640000" algn="tl" rotWithShape="0">
                    <a:schemeClr val="bg1">
                      <a:alpha val="30000"/>
                    </a:schemeClr>
                  </a:outerShdw>
                </a:effectLst>
              </a:rPr>
              <a:t>In Concert – Bret Vernon &amp; Sam:</a:t>
            </a:r>
          </a:p>
          <a:p>
            <a:pPr marR="0" algn="ctr">
              <a:spcBef>
                <a:spcPct val="20000"/>
              </a:spcBef>
              <a:spcAft>
                <a:spcPts val="600"/>
              </a:spcAft>
              <a:buClr>
                <a:schemeClr val="tx2"/>
              </a:buClr>
              <a:buSzPct val="70000"/>
              <a:buFont typeface="Wingdings 2" charset="2"/>
            </a:pPr>
            <a:r>
              <a:rPr 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rPr>
              <a:t>Friday, Apr.4 at 6:30 </a:t>
            </a:r>
          </a:p>
        </p:txBody>
      </p:sp>
      <p:sp>
        <p:nvSpPr>
          <p:cNvPr id="11" name="Rectangle 10">
            <a:extLst>
              <a:ext uri="{FF2B5EF4-FFF2-40B4-BE49-F238E27FC236}">
                <a16:creationId xmlns:a16="http://schemas.microsoft.com/office/drawing/2014/main" id="{50C008F6-30C6-43D3-8741-959ED0C27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965196"/>
            <a:ext cx="4936023"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oster for a concert&#10;&#10;AI-generated content may be incorrect.">
            <a:extLst>
              <a:ext uri="{FF2B5EF4-FFF2-40B4-BE49-F238E27FC236}">
                <a16:creationId xmlns:a16="http://schemas.microsoft.com/office/drawing/2014/main" id="{2F845A75-91A2-4A18-25DB-05DD319BBCA4}"/>
              </a:ext>
            </a:extLst>
          </p:cNvPr>
          <p:cNvPicPr>
            <a:picLocks noChangeAspect="1"/>
          </p:cNvPicPr>
          <p:nvPr/>
        </p:nvPicPr>
        <p:blipFill>
          <a:blip r:embed="rId3">
            <a:extLst>
              <a:ext uri="{28A0092B-C50C-407E-A947-70E740481C1C}">
                <a14:useLocalDpi xmlns:a14="http://schemas.microsoft.com/office/drawing/2010/main" val="0"/>
              </a:ext>
            </a:extLst>
          </a:blip>
          <a:srcRect r="1" b="31532"/>
          <a:stretch/>
        </p:blipFill>
        <p:spPr>
          <a:xfrm>
            <a:off x="3840480" y="1438360"/>
            <a:ext cx="4257177" cy="3835314"/>
          </a:xfrm>
          <a:prstGeom prst="rect">
            <a:avLst/>
          </a:prstGeom>
        </p:spPr>
      </p:pic>
    </p:spTree>
    <p:extLst>
      <p:ext uri="{BB962C8B-B14F-4D97-AF65-F5344CB8AC3E}">
        <p14:creationId xmlns:p14="http://schemas.microsoft.com/office/powerpoint/2010/main" val="6635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76199" y="0"/>
            <a:ext cx="8686801" cy="663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The Lord is my light and my salvation.</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So why should I be afraid?</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The Lord is my fortress, protecting me from danger,</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So why should I tremble? </a:t>
            </a: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One thing I ask of the Lord most, one thing I seek of the Lord most.</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To live in the house of the Lord all the days of my life. </a:t>
            </a:r>
          </a:p>
          <a:p>
            <a:pPr marL="914400" indent="-685800">
              <a:lnSpc>
                <a:spcPct val="150000"/>
              </a:lnSpc>
              <a:spcBef>
                <a:spcPts val="0"/>
              </a:spcBef>
              <a:spcAft>
                <a:spcPts val="1200"/>
              </a:spcAft>
              <a:buNone/>
              <a:tabLst/>
              <a:defRPr/>
            </a:pPr>
            <a:r>
              <a:rPr lang="en-US" sz="2400" b="0" dirty="0">
                <a:effectLst>
                  <a:outerShdw blurRad="38100" dist="38100" dir="2700000" algn="tl">
                    <a:srgbClr val="000000">
                      <a:alpha val="43137"/>
                    </a:srgbClr>
                  </a:outerShdw>
                </a:effectLst>
              </a:rPr>
              <a:t>L:	With great gratitude and gladness, let us worship God.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31092"/>
            <a:ext cx="8915400" cy="704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OF PRAISE:</a:t>
            </a:r>
            <a:r>
              <a:rPr lang="en-US" altLang="en-US" sz="2200" b="0" i="1" dirty="0">
                <a:effectLst>
                  <a:outerShdw blurRad="38100" dist="38100" dir="2700000" algn="tl">
                    <a:srgbClr val="000000">
                      <a:alpha val="43137"/>
                    </a:srgbClr>
                  </a:outerShdw>
                </a:effectLst>
              </a:rPr>
              <a:t> No. 442  The Church’s One Foundation  vv. 1, 3–5</a:t>
            </a:r>
          </a:p>
          <a:p>
            <a:pPr eaLnBrk="1" hangingPunct="1">
              <a:spcBef>
                <a:spcPct val="0"/>
              </a:spcBef>
              <a:buClrTx/>
              <a:buSzTx/>
              <a:buFontTx/>
              <a:buNone/>
              <a:defRPr/>
            </a:pPr>
            <a:endParaRPr lang="en-US" altLang="en-US" sz="1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Church’s one foundation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Is Jesus Christ her Lord;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She is His new creation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By water and the word.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heaven He came and sought her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be His holy bride;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His own blood He bought her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for her life He died.</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428990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971ED-9CDF-BFB1-522B-71B5DA8662F4}"/>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8E0A28C8-D799-7872-2DF2-814769D0B059}"/>
              </a:ext>
            </a:extLst>
          </p:cNvPr>
          <p:cNvSpPr txBox="1">
            <a:spLocks noChangeArrowheads="1"/>
          </p:cNvSpPr>
          <p:nvPr/>
        </p:nvSpPr>
        <p:spPr bwMode="auto">
          <a:xfrm>
            <a:off x="76200" y="152400"/>
            <a:ext cx="89916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Though with a scornful wonder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This world sees her oppressed,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By schisms rent asunder,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By heresies distressed,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Yet saints their watch are keeping;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Their cry goes up, “How long?”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soon the night of weeping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Shall be the morn of song.</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4277881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E1C3E-162C-E55D-5848-BDFEBE371C1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8E7BC49B-A65F-6C19-FF72-28FCC544EC4B}"/>
              </a:ext>
            </a:extLst>
          </p:cNvPr>
          <p:cNvSpPr txBox="1">
            <a:spLocks noChangeArrowheads="1"/>
          </p:cNvSpPr>
          <p:nvPr/>
        </p:nvSpPr>
        <p:spPr bwMode="auto">
          <a:xfrm>
            <a:off x="76200" y="152400"/>
            <a:ext cx="90678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Mid toil and tribulation,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tumult of her war,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She waits the consummation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peace forevermore;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Till with the vision glorious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Her longing eyes are blest,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the great church victorious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Shall be the church at rest.</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9981707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32072</TotalTime>
  <Words>2030</Words>
  <Application>Microsoft Office PowerPoint</Application>
  <PresentationFormat>Letter Paper (8.5x11 in)</PresentationFormat>
  <Paragraphs>222</Paragraphs>
  <Slides>36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Bodoni MT</vt:lpstr>
      <vt:lpstr>Calibri</vt:lpstr>
      <vt:lpstr>Calisto MT</vt:lpstr>
      <vt:lpstr>Posterama</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1277</cp:revision>
  <cp:lastPrinted>2025-03-14T18:40:03Z</cp:lastPrinted>
  <dcterms:created xsi:type="dcterms:W3CDTF">2009-07-01T23:04:59Z</dcterms:created>
  <dcterms:modified xsi:type="dcterms:W3CDTF">2025-03-14T18:40:33Z</dcterms:modified>
</cp:coreProperties>
</file>