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37"/>
  </p:notesMasterIdLst>
  <p:handoutMasterIdLst>
    <p:handoutMasterId r:id="rId38"/>
  </p:handoutMasterIdLst>
  <p:sldIdLst>
    <p:sldId id="777" r:id="rId2"/>
    <p:sldId id="955" r:id="rId3"/>
    <p:sldId id="1199" r:id="rId4"/>
    <p:sldId id="1200" r:id="rId5"/>
    <p:sldId id="320" r:id="rId6"/>
    <p:sldId id="1011" r:id="rId7"/>
    <p:sldId id="891" r:id="rId8"/>
    <p:sldId id="928" r:id="rId9"/>
    <p:sldId id="721" r:id="rId10"/>
    <p:sldId id="1187" r:id="rId11"/>
    <p:sldId id="259" r:id="rId12"/>
    <p:sldId id="946" r:id="rId13"/>
    <p:sldId id="993" r:id="rId14"/>
    <p:sldId id="792" r:id="rId15"/>
    <p:sldId id="984" r:id="rId16"/>
    <p:sldId id="905" r:id="rId17"/>
    <p:sldId id="920" r:id="rId18"/>
    <p:sldId id="921" r:id="rId19"/>
    <p:sldId id="939" r:id="rId20"/>
    <p:sldId id="1010" r:id="rId21"/>
    <p:sldId id="1195" r:id="rId22"/>
    <p:sldId id="972" r:id="rId23"/>
    <p:sldId id="942" r:id="rId24"/>
    <p:sldId id="750" r:id="rId25"/>
    <p:sldId id="935" r:id="rId26"/>
    <p:sldId id="1196" r:id="rId27"/>
    <p:sldId id="1197" r:id="rId28"/>
    <p:sldId id="1098" r:id="rId29"/>
    <p:sldId id="1177" r:id="rId30"/>
    <p:sldId id="1174" r:id="rId31"/>
    <p:sldId id="1178" r:id="rId32"/>
    <p:sldId id="647" r:id="rId33"/>
    <p:sldId id="1138" r:id="rId34"/>
    <p:sldId id="1102" r:id="rId35"/>
    <p:sldId id="531" r:id="rId36"/>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AC12F-6FC7-464D-8DEB-CF7F7B792AB4}" v="55" dt="2025-03-07T18:03:21.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1602"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5C4AC12F-6FC7-464D-8DEB-CF7F7B792AB4}"/>
    <pc:docChg chg="undo custSel addSld delSld modSld">
      <pc:chgData name="First Presbyterian Church, Blairstown, NJ" userId="96d466b960cbaa79" providerId="LiveId" clId="{5C4AC12F-6FC7-464D-8DEB-CF7F7B792AB4}" dt="2025-03-07T18:03:21.656" v="387" actId="1076"/>
      <pc:docMkLst>
        <pc:docMk/>
      </pc:docMkLst>
      <pc:sldChg chg="modSp mod">
        <pc:chgData name="First Presbyterian Church, Blairstown, NJ" userId="96d466b960cbaa79" providerId="LiveId" clId="{5C4AC12F-6FC7-464D-8DEB-CF7F7B792AB4}" dt="2025-03-07T15:08:34.475" v="52" actId="1036"/>
        <pc:sldMkLst>
          <pc:docMk/>
          <pc:sldMk cId="0" sldId="259"/>
        </pc:sldMkLst>
        <pc:spChg chg="mod">
          <ac:chgData name="First Presbyterian Church, Blairstown, NJ" userId="96d466b960cbaa79" providerId="LiveId" clId="{5C4AC12F-6FC7-464D-8DEB-CF7F7B792AB4}" dt="2025-03-07T15:08:34.475" v="52" actId="1036"/>
          <ac:spMkLst>
            <pc:docMk/>
            <pc:sldMk cId="0" sldId="259"/>
            <ac:spMk id="8194" creationId="{BC6D61EA-6048-4BEF-91FB-A3938ABBBFCE}"/>
          </ac:spMkLst>
        </pc:spChg>
      </pc:sldChg>
      <pc:sldChg chg="modSp mod">
        <pc:chgData name="First Presbyterian Church, Blairstown, NJ" userId="96d466b960cbaa79" providerId="LiveId" clId="{5C4AC12F-6FC7-464D-8DEB-CF7F7B792AB4}" dt="2025-03-07T15:06:37.390" v="14" actId="14100"/>
        <pc:sldMkLst>
          <pc:docMk/>
          <pc:sldMk cId="0" sldId="320"/>
        </pc:sldMkLst>
        <pc:spChg chg="mod">
          <ac:chgData name="First Presbyterian Church, Blairstown, NJ" userId="96d466b960cbaa79" providerId="LiveId" clId="{5C4AC12F-6FC7-464D-8DEB-CF7F7B792AB4}" dt="2025-03-07T15:06:37.390" v="14" actId="14100"/>
          <ac:spMkLst>
            <pc:docMk/>
            <pc:sldMk cId="0" sldId="320"/>
            <ac:spMk id="7170" creationId="{8EF1FF12-5DC1-4FF4-9F10-6F883AD9071E}"/>
          </ac:spMkLst>
        </pc:spChg>
      </pc:sldChg>
      <pc:sldChg chg="modSp mod">
        <pc:chgData name="First Presbyterian Church, Blairstown, NJ" userId="96d466b960cbaa79" providerId="LiveId" clId="{5C4AC12F-6FC7-464D-8DEB-CF7F7B792AB4}" dt="2025-03-07T15:07:55.252" v="37" actId="20577"/>
        <pc:sldMkLst>
          <pc:docMk/>
          <pc:sldMk cId="0" sldId="721"/>
        </pc:sldMkLst>
        <pc:spChg chg="mod">
          <ac:chgData name="First Presbyterian Church, Blairstown, NJ" userId="96d466b960cbaa79" providerId="LiveId" clId="{5C4AC12F-6FC7-464D-8DEB-CF7F7B792AB4}" dt="2025-03-07T15:07:55.252" v="37" actId="20577"/>
          <ac:spMkLst>
            <pc:docMk/>
            <pc:sldMk cId="0" sldId="721"/>
            <ac:spMk id="82948" creationId="{4CF610CB-4F8E-432E-8410-39C18A313456}"/>
          </ac:spMkLst>
        </pc:spChg>
      </pc:sldChg>
      <pc:sldChg chg="modSp mod">
        <pc:chgData name="First Presbyterian Church, Blairstown, NJ" userId="96d466b960cbaa79" providerId="LiveId" clId="{5C4AC12F-6FC7-464D-8DEB-CF7F7B792AB4}" dt="2025-03-07T15:52:38.174" v="251" actId="6549"/>
        <pc:sldMkLst>
          <pc:docMk/>
          <pc:sldMk cId="0" sldId="750"/>
        </pc:sldMkLst>
        <pc:spChg chg="mod">
          <ac:chgData name="First Presbyterian Church, Blairstown, NJ" userId="96d466b960cbaa79" providerId="LiveId" clId="{5C4AC12F-6FC7-464D-8DEB-CF7F7B792AB4}" dt="2025-03-07T15:52:38.174" v="251" actId="6549"/>
          <ac:spMkLst>
            <pc:docMk/>
            <pc:sldMk cId="0" sldId="750"/>
            <ac:spMk id="14338" creationId="{D522C88E-8367-8040-CCB7-512F5506FFFD}"/>
          </ac:spMkLst>
        </pc:spChg>
      </pc:sldChg>
      <pc:sldChg chg="modSp mod">
        <pc:chgData name="First Presbyterian Church, Blairstown, NJ" userId="96d466b960cbaa79" providerId="LiveId" clId="{5C4AC12F-6FC7-464D-8DEB-CF7F7B792AB4}" dt="2025-03-07T18:03:21.656" v="387" actId="1076"/>
        <pc:sldMkLst>
          <pc:docMk/>
          <pc:sldMk cId="0" sldId="777"/>
        </pc:sldMkLst>
        <pc:spChg chg="mod">
          <ac:chgData name="First Presbyterian Church, Blairstown, NJ" userId="96d466b960cbaa79" providerId="LiveId" clId="{5C4AC12F-6FC7-464D-8DEB-CF7F7B792AB4}" dt="2025-03-07T18:03:02.520" v="383" actId="207"/>
          <ac:spMkLst>
            <pc:docMk/>
            <pc:sldMk cId="0" sldId="777"/>
            <ac:spMk id="2" creationId="{F35B2FEC-53B6-5BC9-E91D-656E93A2A76F}"/>
          </ac:spMkLst>
        </pc:spChg>
        <pc:spChg chg="mod">
          <ac:chgData name="First Presbyterian Church, Blairstown, NJ" userId="96d466b960cbaa79" providerId="LiveId" clId="{5C4AC12F-6FC7-464D-8DEB-CF7F7B792AB4}" dt="2025-03-07T18:03:02.520" v="383" actId="207"/>
          <ac:spMkLst>
            <pc:docMk/>
            <pc:sldMk cId="0" sldId="777"/>
            <ac:spMk id="3" creationId="{93D531A8-D815-B254-754D-1F76EC61B7C3}"/>
          </ac:spMkLst>
        </pc:spChg>
        <pc:spChg chg="mod">
          <ac:chgData name="First Presbyterian Church, Blairstown, NJ" userId="96d466b960cbaa79" providerId="LiveId" clId="{5C4AC12F-6FC7-464D-8DEB-CF7F7B792AB4}" dt="2025-03-07T18:03:02.520" v="383" actId="207"/>
          <ac:spMkLst>
            <pc:docMk/>
            <pc:sldMk cId="0" sldId="777"/>
            <ac:spMk id="5124" creationId="{02E2BF9B-5F9A-4FF4-983C-E7485C50FDBA}"/>
          </ac:spMkLst>
        </pc:spChg>
        <pc:picChg chg="mod">
          <ac:chgData name="First Presbyterian Church, Blairstown, NJ" userId="96d466b960cbaa79" providerId="LiveId" clId="{5C4AC12F-6FC7-464D-8DEB-CF7F7B792AB4}" dt="2025-03-07T18:03:21.656" v="387" actId="1076"/>
          <ac:picMkLst>
            <pc:docMk/>
            <pc:sldMk cId="0" sldId="777"/>
            <ac:picMk id="7170" creationId="{FD44F327-2A15-454B-A27E-69C97CB71A78}"/>
          </ac:picMkLst>
        </pc:picChg>
      </pc:sldChg>
      <pc:sldChg chg="modSp add mod">
        <pc:chgData name="First Presbyterian Church, Blairstown, NJ" userId="96d466b960cbaa79" providerId="LiveId" clId="{5C4AC12F-6FC7-464D-8DEB-CF7F7B792AB4}" dt="2025-03-07T15:07:23.820" v="30" actId="1036"/>
        <pc:sldMkLst>
          <pc:docMk/>
          <pc:sldMk cId="4289900238" sldId="891"/>
        </pc:sldMkLst>
        <pc:spChg chg="mod">
          <ac:chgData name="First Presbyterian Church, Blairstown, NJ" userId="96d466b960cbaa79" providerId="LiveId" clId="{5C4AC12F-6FC7-464D-8DEB-CF7F7B792AB4}" dt="2025-03-07T15:07:23.820" v="30" actId="1036"/>
          <ac:spMkLst>
            <pc:docMk/>
            <pc:sldMk cId="4289900238" sldId="891"/>
            <ac:spMk id="14338" creationId="{D522C88E-8367-8040-CCB7-512F5506FFFD}"/>
          </ac:spMkLst>
        </pc:spChg>
      </pc:sldChg>
      <pc:sldChg chg="modSp mod">
        <pc:chgData name="First Presbyterian Church, Blairstown, NJ" userId="96d466b960cbaa79" providerId="LiveId" clId="{5C4AC12F-6FC7-464D-8DEB-CF7F7B792AB4}" dt="2025-03-07T15:12:25.179" v="91" actId="6549"/>
        <pc:sldMkLst>
          <pc:docMk/>
          <pc:sldMk cId="1174558784" sldId="905"/>
        </pc:sldMkLst>
        <pc:spChg chg="mod">
          <ac:chgData name="First Presbyterian Church, Blairstown, NJ" userId="96d466b960cbaa79" providerId="LiveId" clId="{5C4AC12F-6FC7-464D-8DEB-CF7F7B792AB4}" dt="2025-03-07T15:12:25.179" v="91" actId="6549"/>
          <ac:spMkLst>
            <pc:docMk/>
            <pc:sldMk cId="1174558784" sldId="905"/>
            <ac:spMk id="17410" creationId="{4532FAAA-3A0F-4CF3-BD4A-7E5B879733B0}"/>
          </ac:spMkLst>
        </pc:spChg>
      </pc:sldChg>
      <pc:sldChg chg="modSp mod">
        <pc:chgData name="First Presbyterian Church, Blairstown, NJ" userId="96d466b960cbaa79" providerId="LiveId" clId="{5C4AC12F-6FC7-464D-8DEB-CF7F7B792AB4}" dt="2025-03-07T15:12:31.139" v="97" actId="6549"/>
        <pc:sldMkLst>
          <pc:docMk/>
          <pc:sldMk cId="533685851" sldId="920"/>
        </pc:sldMkLst>
        <pc:spChg chg="mod">
          <ac:chgData name="First Presbyterian Church, Blairstown, NJ" userId="96d466b960cbaa79" providerId="LiveId" clId="{5C4AC12F-6FC7-464D-8DEB-CF7F7B792AB4}" dt="2025-03-07T15:12:31.139" v="97" actId="6549"/>
          <ac:spMkLst>
            <pc:docMk/>
            <pc:sldMk cId="533685851" sldId="920"/>
            <ac:spMk id="17410" creationId="{4532FAAA-3A0F-4CF3-BD4A-7E5B879733B0}"/>
          </ac:spMkLst>
        </pc:spChg>
      </pc:sldChg>
      <pc:sldChg chg="modSp mod">
        <pc:chgData name="First Presbyterian Church, Blairstown, NJ" userId="96d466b960cbaa79" providerId="LiveId" clId="{5C4AC12F-6FC7-464D-8DEB-CF7F7B792AB4}" dt="2025-03-07T15:14:07.419" v="124" actId="6549"/>
        <pc:sldMkLst>
          <pc:docMk/>
          <pc:sldMk cId="2704173309" sldId="921"/>
        </pc:sldMkLst>
        <pc:spChg chg="mod">
          <ac:chgData name="First Presbyterian Church, Blairstown, NJ" userId="96d466b960cbaa79" providerId="LiveId" clId="{5C4AC12F-6FC7-464D-8DEB-CF7F7B792AB4}" dt="2025-03-07T15:14:07.419" v="124" actId="6549"/>
          <ac:spMkLst>
            <pc:docMk/>
            <pc:sldMk cId="2704173309" sldId="921"/>
            <ac:spMk id="17410" creationId="{4532FAAA-3A0F-4CF3-BD4A-7E5B879733B0}"/>
          </ac:spMkLst>
        </pc:spChg>
      </pc:sldChg>
      <pc:sldChg chg="del">
        <pc:chgData name="First Presbyterian Church, Blairstown, NJ" userId="96d466b960cbaa79" providerId="LiveId" clId="{5C4AC12F-6FC7-464D-8DEB-CF7F7B792AB4}" dt="2025-03-07T15:55:09.120" v="265" actId="47"/>
        <pc:sldMkLst>
          <pc:docMk/>
          <pc:sldMk cId="2840853535" sldId="924"/>
        </pc:sldMkLst>
      </pc:sldChg>
      <pc:sldChg chg="modSp add mod">
        <pc:chgData name="First Presbyterian Church, Blairstown, NJ" userId="96d466b960cbaa79" providerId="LiveId" clId="{5C4AC12F-6FC7-464D-8DEB-CF7F7B792AB4}" dt="2025-03-07T15:07:30.225" v="31" actId="403"/>
        <pc:sldMkLst>
          <pc:docMk/>
          <pc:sldMk cId="3830562768" sldId="928"/>
        </pc:sldMkLst>
        <pc:spChg chg="mod">
          <ac:chgData name="First Presbyterian Church, Blairstown, NJ" userId="96d466b960cbaa79" providerId="LiveId" clId="{5C4AC12F-6FC7-464D-8DEB-CF7F7B792AB4}" dt="2025-03-07T15:07:30.225" v="31" actId="403"/>
          <ac:spMkLst>
            <pc:docMk/>
            <pc:sldMk cId="3830562768" sldId="928"/>
            <ac:spMk id="14338" creationId="{D522C88E-8367-8040-CCB7-512F5506FFFD}"/>
          </ac:spMkLst>
        </pc:spChg>
      </pc:sldChg>
      <pc:sldChg chg="modSp mod">
        <pc:chgData name="First Presbyterian Church, Blairstown, NJ" userId="96d466b960cbaa79" providerId="LiveId" clId="{5C4AC12F-6FC7-464D-8DEB-CF7F7B792AB4}" dt="2025-03-07T15:52:54.705" v="255"/>
        <pc:sldMkLst>
          <pc:docMk/>
          <pc:sldMk cId="867813307" sldId="935"/>
        </pc:sldMkLst>
        <pc:spChg chg="mod">
          <ac:chgData name="First Presbyterian Church, Blairstown, NJ" userId="96d466b960cbaa79" providerId="LiveId" clId="{5C4AC12F-6FC7-464D-8DEB-CF7F7B792AB4}" dt="2025-03-07T15:52:54.705" v="255"/>
          <ac:spMkLst>
            <pc:docMk/>
            <pc:sldMk cId="867813307" sldId="935"/>
            <ac:spMk id="14338" creationId="{D522C88E-8367-8040-CCB7-512F5506FFFD}"/>
          </ac:spMkLst>
        </pc:spChg>
      </pc:sldChg>
      <pc:sldChg chg="modSp mod">
        <pc:chgData name="First Presbyterian Church, Blairstown, NJ" userId="96d466b960cbaa79" providerId="LiveId" clId="{5C4AC12F-6FC7-464D-8DEB-CF7F7B792AB4}" dt="2025-03-07T15:14:28.093" v="130" actId="20577"/>
        <pc:sldMkLst>
          <pc:docMk/>
          <pc:sldMk cId="1203527857" sldId="939"/>
        </pc:sldMkLst>
        <pc:spChg chg="mod">
          <ac:chgData name="First Presbyterian Church, Blairstown, NJ" userId="96d466b960cbaa79" providerId="LiveId" clId="{5C4AC12F-6FC7-464D-8DEB-CF7F7B792AB4}" dt="2025-03-07T15:14:28.093" v="130" actId="20577"/>
          <ac:spMkLst>
            <pc:docMk/>
            <pc:sldMk cId="1203527857" sldId="939"/>
            <ac:spMk id="17410" creationId="{4532FAAA-3A0F-4CF3-BD4A-7E5B879733B0}"/>
          </ac:spMkLst>
        </pc:spChg>
      </pc:sldChg>
      <pc:sldChg chg="addSp delSp modSp mod">
        <pc:chgData name="First Presbyterian Church, Blairstown, NJ" userId="96d466b960cbaa79" providerId="LiveId" clId="{5C4AC12F-6FC7-464D-8DEB-CF7F7B792AB4}" dt="2025-03-07T16:47:15.438" v="298" actId="26606"/>
        <pc:sldMkLst>
          <pc:docMk/>
          <pc:sldMk cId="2984762322" sldId="942"/>
        </pc:sldMkLst>
        <pc:spChg chg="mod">
          <ac:chgData name="First Presbyterian Church, Blairstown, NJ" userId="96d466b960cbaa79" providerId="LiveId" clId="{5C4AC12F-6FC7-464D-8DEB-CF7F7B792AB4}" dt="2025-03-07T16:47:15.438" v="298" actId="26606"/>
          <ac:spMkLst>
            <pc:docMk/>
            <pc:sldMk cId="2984762322" sldId="942"/>
            <ac:spMk id="20482" creationId="{C80FA143-5C2D-9F78-FA4B-0A8D485387E3}"/>
          </ac:spMkLst>
        </pc:spChg>
        <pc:spChg chg="add">
          <ac:chgData name="First Presbyterian Church, Blairstown, NJ" userId="96d466b960cbaa79" providerId="LiveId" clId="{5C4AC12F-6FC7-464D-8DEB-CF7F7B792AB4}" dt="2025-03-07T16:47:15.438" v="298" actId="26606"/>
          <ac:spMkLst>
            <pc:docMk/>
            <pc:sldMk cId="2984762322" sldId="942"/>
            <ac:spMk id="20503" creationId="{F7471772-E57F-4CD9-9241-D264A2F782EC}"/>
          </ac:spMkLst>
        </pc:spChg>
        <pc:picChg chg="del">
          <ac:chgData name="First Presbyterian Church, Blairstown, NJ" userId="96d466b960cbaa79" providerId="LiveId" clId="{5C4AC12F-6FC7-464D-8DEB-CF7F7B792AB4}" dt="2025-03-07T16:43:26.269" v="293" actId="478"/>
          <ac:picMkLst>
            <pc:docMk/>
            <pc:sldMk cId="2984762322" sldId="942"/>
            <ac:picMk id="3" creationId="{91E82D3B-395D-ABE5-EEDD-20026FEA6A7C}"/>
          </ac:picMkLst>
        </pc:picChg>
        <pc:picChg chg="del">
          <ac:chgData name="First Presbyterian Church, Blairstown, NJ" userId="96d466b960cbaa79" providerId="LiveId" clId="{5C4AC12F-6FC7-464D-8DEB-CF7F7B792AB4}" dt="2025-03-07T16:47:15.438" v="298" actId="26606"/>
          <ac:picMkLst>
            <pc:docMk/>
            <pc:sldMk cId="2984762322" sldId="942"/>
            <ac:picMk id="20498" creationId="{7DA43854-EA2D-47A8-A881-E61A317A2BFA}"/>
          </ac:picMkLst>
        </pc:picChg>
        <pc:cxnChg chg="add">
          <ac:chgData name="First Presbyterian Church, Blairstown, NJ" userId="96d466b960cbaa79" providerId="LiveId" clId="{5C4AC12F-6FC7-464D-8DEB-CF7F7B792AB4}" dt="2025-03-07T16:47:15.438" v="298" actId="26606"/>
          <ac:cxnSpMkLst>
            <pc:docMk/>
            <pc:sldMk cId="2984762322" sldId="942"/>
            <ac:cxnSpMk id="20505" creationId="{31CC7E9E-3FF6-4189-9B36-995A779F3C5A}"/>
          </ac:cxnSpMkLst>
        </pc:cxnChg>
      </pc:sldChg>
      <pc:sldChg chg="modSp mod">
        <pc:chgData name="First Presbyterian Church, Blairstown, NJ" userId="96d466b960cbaa79" providerId="LiveId" clId="{5C4AC12F-6FC7-464D-8DEB-CF7F7B792AB4}" dt="2025-03-07T15:09:42.620" v="69" actId="20577"/>
        <pc:sldMkLst>
          <pc:docMk/>
          <pc:sldMk cId="0" sldId="946"/>
        </pc:sldMkLst>
        <pc:spChg chg="mod">
          <ac:chgData name="First Presbyterian Church, Blairstown, NJ" userId="96d466b960cbaa79" providerId="LiveId" clId="{5C4AC12F-6FC7-464D-8DEB-CF7F7B792AB4}" dt="2025-03-07T15:09:42.620" v="69" actId="20577"/>
          <ac:spMkLst>
            <pc:docMk/>
            <pc:sldMk cId="0" sldId="946"/>
            <ac:spMk id="8194" creationId="{F31512E2-F393-4D44-A63D-55F78F8B5DAA}"/>
          </ac:spMkLst>
        </pc:spChg>
      </pc:sldChg>
      <pc:sldChg chg="modSp add mod">
        <pc:chgData name="First Presbyterian Church, Blairstown, NJ" userId="96d466b960cbaa79" providerId="LiveId" clId="{5C4AC12F-6FC7-464D-8DEB-CF7F7B792AB4}" dt="2025-03-07T15:57:33.404" v="291" actId="20577"/>
        <pc:sldMkLst>
          <pc:docMk/>
          <pc:sldMk cId="1888417231" sldId="972"/>
        </pc:sldMkLst>
        <pc:spChg chg="mod">
          <ac:chgData name="First Presbyterian Church, Blairstown, NJ" userId="96d466b960cbaa79" providerId="LiveId" clId="{5C4AC12F-6FC7-464D-8DEB-CF7F7B792AB4}" dt="2025-03-07T15:57:33.404" v="291" actId="20577"/>
          <ac:spMkLst>
            <pc:docMk/>
            <pc:sldMk cId="1888417231" sldId="972"/>
            <ac:spMk id="20482" creationId="{C80FA143-5C2D-9F78-FA4B-0A8D485387E3}"/>
          </ac:spMkLst>
        </pc:spChg>
      </pc:sldChg>
      <pc:sldChg chg="modSp mod">
        <pc:chgData name="First Presbyterian Church, Blairstown, NJ" userId="96d466b960cbaa79" providerId="LiveId" clId="{5C4AC12F-6FC7-464D-8DEB-CF7F7B792AB4}" dt="2025-03-07T15:10:26.081" v="76" actId="6549"/>
        <pc:sldMkLst>
          <pc:docMk/>
          <pc:sldMk cId="0" sldId="984"/>
        </pc:sldMkLst>
        <pc:spChg chg="mod">
          <ac:chgData name="First Presbyterian Church, Blairstown, NJ" userId="96d466b960cbaa79" providerId="LiveId" clId="{5C4AC12F-6FC7-464D-8DEB-CF7F7B792AB4}" dt="2025-03-07T15:10:26.081" v="76" actId="6549"/>
          <ac:spMkLst>
            <pc:docMk/>
            <pc:sldMk cId="0" sldId="984"/>
            <ac:spMk id="11266" creationId="{9DBA1E24-2F05-4D12-9E1A-0F961142E0A9}"/>
          </ac:spMkLst>
        </pc:spChg>
      </pc:sldChg>
      <pc:sldChg chg="del">
        <pc:chgData name="First Presbyterian Church, Blairstown, NJ" userId="96d466b960cbaa79" providerId="LiveId" clId="{5C4AC12F-6FC7-464D-8DEB-CF7F7B792AB4}" dt="2025-03-07T15:55:57.926" v="284" actId="47"/>
        <pc:sldMkLst>
          <pc:docMk/>
          <pc:sldMk cId="3099346118" sldId="995"/>
        </pc:sldMkLst>
      </pc:sldChg>
      <pc:sldChg chg="del">
        <pc:chgData name="First Presbyterian Church, Blairstown, NJ" userId="96d466b960cbaa79" providerId="LiveId" clId="{5C4AC12F-6FC7-464D-8DEB-CF7F7B792AB4}" dt="2025-03-07T15:55:09.120" v="265" actId="47"/>
        <pc:sldMkLst>
          <pc:docMk/>
          <pc:sldMk cId="2919330157" sldId="1005"/>
        </pc:sldMkLst>
      </pc:sldChg>
      <pc:sldChg chg="del">
        <pc:chgData name="First Presbyterian Church, Blairstown, NJ" userId="96d466b960cbaa79" providerId="LiveId" clId="{5C4AC12F-6FC7-464D-8DEB-CF7F7B792AB4}" dt="2025-03-07T15:55:09.120" v="265" actId="47"/>
        <pc:sldMkLst>
          <pc:docMk/>
          <pc:sldMk cId="890797718" sldId="1007"/>
        </pc:sldMkLst>
      </pc:sldChg>
      <pc:sldChg chg="del">
        <pc:chgData name="First Presbyterian Church, Blairstown, NJ" userId="96d466b960cbaa79" providerId="LiveId" clId="{5C4AC12F-6FC7-464D-8DEB-CF7F7B792AB4}" dt="2025-03-07T15:12:37.029" v="98" actId="47"/>
        <pc:sldMkLst>
          <pc:docMk/>
          <pc:sldMk cId="2598647270" sldId="1009"/>
        </pc:sldMkLst>
      </pc:sldChg>
      <pc:sldChg chg="modSp mod">
        <pc:chgData name="First Presbyterian Church, Blairstown, NJ" userId="96d466b960cbaa79" providerId="LiveId" clId="{5C4AC12F-6FC7-464D-8DEB-CF7F7B792AB4}" dt="2025-03-07T15:15:24.252" v="159" actId="6549"/>
        <pc:sldMkLst>
          <pc:docMk/>
          <pc:sldMk cId="1051111777" sldId="1010"/>
        </pc:sldMkLst>
        <pc:spChg chg="mod">
          <ac:chgData name="First Presbyterian Church, Blairstown, NJ" userId="96d466b960cbaa79" providerId="LiveId" clId="{5C4AC12F-6FC7-464D-8DEB-CF7F7B792AB4}" dt="2025-03-07T15:15:24.252" v="159" actId="6549"/>
          <ac:spMkLst>
            <pc:docMk/>
            <pc:sldMk cId="1051111777" sldId="1010"/>
            <ac:spMk id="17410" creationId="{C22E9306-0AA1-18EA-BFB2-B519B5F20F03}"/>
          </ac:spMkLst>
        </pc:spChg>
      </pc:sldChg>
      <pc:sldChg chg="modSp mod">
        <pc:chgData name="First Presbyterian Church, Blairstown, NJ" userId="96d466b960cbaa79" providerId="LiveId" clId="{5C4AC12F-6FC7-464D-8DEB-CF7F7B792AB4}" dt="2025-03-07T15:06:18.723" v="11" actId="14100"/>
        <pc:sldMkLst>
          <pc:docMk/>
          <pc:sldMk cId="848343034" sldId="1011"/>
        </pc:sldMkLst>
        <pc:spChg chg="mod">
          <ac:chgData name="First Presbyterian Church, Blairstown, NJ" userId="96d466b960cbaa79" providerId="LiveId" clId="{5C4AC12F-6FC7-464D-8DEB-CF7F7B792AB4}" dt="2025-03-07T15:06:18.723" v="11" actId="14100"/>
          <ac:spMkLst>
            <pc:docMk/>
            <pc:sldMk cId="848343034" sldId="1011"/>
            <ac:spMk id="7170" creationId="{A8DBFC6C-C020-ABD3-FEB6-DB74CDB7B0DD}"/>
          </ac:spMkLst>
        </pc:spChg>
      </pc:sldChg>
      <pc:sldChg chg="add">
        <pc:chgData name="First Presbyterian Church, Blairstown, NJ" userId="96d466b960cbaa79" providerId="LiveId" clId="{5C4AC12F-6FC7-464D-8DEB-CF7F7B792AB4}" dt="2025-03-07T15:53:39.817" v="256"/>
        <pc:sldMkLst>
          <pc:docMk/>
          <pc:sldMk cId="0" sldId="1098"/>
        </pc:sldMkLst>
      </pc:sldChg>
      <pc:sldChg chg="modSp mod">
        <pc:chgData name="First Presbyterian Church, Blairstown, NJ" userId="96d466b960cbaa79" providerId="LiveId" clId="{5C4AC12F-6FC7-464D-8DEB-CF7F7B792AB4}" dt="2025-03-07T15:55:54.723" v="283" actId="20577"/>
        <pc:sldMkLst>
          <pc:docMk/>
          <pc:sldMk cId="1161057808" sldId="1102"/>
        </pc:sldMkLst>
        <pc:spChg chg="mod">
          <ac:chgData name="First Presbyterian Church, Blairstown, NJ" userId="96d466b960cbaa79" providerId="LiveId" clId="{5C4AC12F-6FC7-464D-8DEB-CF7F7B792AB4}" dt="2025-03-07T15:55:54.723" v="283" actId="20577"/>
          <ac:spMkLst>
            <pc:docMk/>
            <pc:sldMk cId="1161057808" sldId="1102"/>
            <ac:spMk id="11266" creationId="{7128D5BA-6C50-3F24-4E23-9D9E1E086003}"/>
          </ac:spMkLst>
        </pc:spChg>
      </pc:sldChg>
      <pc:sldChg chg="modSp mod">
        <pc:chgData name="First Presbyterian Church, Blairstown, NJ" userId="96d466b960cbaa79" providerId="LiveId" clId="{5C4AC12F-6FC7-464D-8DEB-CF7F7B792AB4}" dt="2025-03-07T15:55:46.645" v="280" actId="20577"/>
        <pc:sldMkLst>
          <pc:docMk/>
          <pc:sldMk cId="0" sldId="1138"/>
        </pc:sldMkLst>
        <pc:spChg chg="mod">
          <ac:chgData name="First Presbyterian Church, Blairstown, NJ" userId="96d466b960cbaa79" providerId="LiveId" clId="{5C4AC12F-6FC7-464D-8DEB-CF7F7B792AB4}" dt="2025-03-07T15:55:46.645" v="280" actId="20577"/>
          <ac:spMkLst>
            <pc:docMk/>
            <pc:sldMk cId="0" sldId="1138"/>
            <ac:spMk id="11266" creationId="{7128D5BA-6C50-3F24-4E23-9D9E1E086003}"/>
          </ac:spMkLst>
        </pc:spChg>
      </pc:sldChg>
      <pc:sldChg chg="del">
        <pc:chgData name="First Presbyterian Church, Blairstown, NJ" userId="96d466b960cbaa79" providerId="LiveId" clId="{5C4AC12F-6FC7-464D-8DEB-CF7F7B792AB4}" dt="2025-03-07T15:07:36.439" v="32" actId="47"/>
        <pc:sldMkLst>
          <pc:docMk/>
          <pc:sldMk cId="0" sldId="1141"/>
        </pc:sldMkLst>
      </pc:sldChg>
      <pc:sldChg chg="modSp add mod">
        <pc:chgData name="First Presbyterian Church, Blairstown, NJ" userId="96d466b960cbaa79" providerId="LiveId" clId="{5C4AC12F-6FC7-464D-8DEB-CF7F7B792AB4}" dt="2025-03-07T15:54:55.159" v="264" actId="20577"/>
        <pc:sldMkLst>
          <pc:docMk/>
          <pc:sldMk cId="110607082" sldId="1174"/>
        </pc:sldMkLst>
        <pc:spChg chg="mod">
          <ac:chgData name="First Presbyterian Church, Blairstown, NJ" userId="96d466b960cbaa79" providerId="LiveId" clId="{5C4AC12F-6FC7-464D-8DEB-CF7F7B792AB4}" dt="2025-03-07T15:54:55.159" v="264" actId="20577"/>
          <ac:spMkLst>
            <pc:docMk/>
            <pc:sldMk cId="110607082" sldId="1174"/>
            <ac:spMk id="8194" creationId="{0F39B154-8DC2-436A-00EC-3A5E1E648BD5}"/>
          </ac:spMkLst>
        </pc:spChg>
      </pc:sldChg>
      <pc:sldChg chg="del">
        <pc:chgData name="First Presbyterian Church, Blairstown, NJ" userId="96d466b960cbaa79" providerId="LiveId" clId="{5C4AC12F-6FC7-464D-8DEB-CF7F7B792AB4}" dt="2025-03-07T15:07:36.439" v="32" actId="47"/>
        <pc:sldMkLst>
          <pc:docMk/>
          <pc:sldMk cId="3130927691" sldId="1175"/>
        </pc:sldMkLst>
      </pc:sldChg>
      <pc:sldChg chg="del">
        <pc:chgData name="First Presbyterian Church, Blairstown, NJ" userId="96d466b960cbaa79" providerId="LiveId" clId="{5C4AC12F-6FC7-464D-8DEB-CF7F7B792AB4}" dt="2025-03-07T15:07:36.439" v="32" actId="47"/>
        <pc:sldMkLst>
          <pc:docMk/>
          <pc:sldMk cId="0" sldId="1176"/>
        </pc:sldMkLst>
      </pc:sldChg>
      <pc:sldChg chg="add">
        <pc:chgData name="First Presbyterian Church, Blairstown, NJ" userId="96d466b960cbaa79" providerId="LiveId" clId="{5C4AC12F-6FC7-464D-8DEB-CF7F7B792AB4}" dt="2025-03-07T15:53:39.817" v="256"/>
        <pc:sldMkLst>
          <pc:docMk/>
          <pc:sldMk cId="753076663" sldId="1177"/>
        </pc:sldMkLst>
      </pc:sldChg>
      <pc:sldChg chg="del">
        <pc:chgData name="First Presbyterian Church, Blairstown, NJ" userId="96d466b960cbaa79" providerId="LiveId" clId="{5C4AC12F-6FC7-464D-8DEB-CF7F7B792AB4}" dt="2025-03-07T15:07:36.439" v="32" actId="47"/>
        <pc:sldMkLst>
          <pc:docMk/>
          <pc:sldMk cId="4130242028" sldId="1177"/>
        </pc:sldMkLst>
      </pc:sldChg>
      <pc:sldChg chg="add">
        <pc:chgData name="First Presbyterian Church, Blairstown, NJ" userId="96d466b960cbaa79" providerId="LiveId" clId="{5C4AC12F-6FC7-464D-8DEB-CF7F7B792AB4}" dt="2025-03-07T15:53:39.817" v="256"/>
        <pc:sldMkLst>
          <pc:docMk/>
          <pc:sldMk cId="2011093852" sldId="1178"/>
        </pc:sldMkLst>
      </pc:sldChg>
      <pc:sldChg chg="modSp mod">
        <pc:chgData name="First Presbyterian Church, Blairstown, NJ" userId="96d466b960cbaa79" providerId="LiveId" clId="{5C4AC12F-6FC7-464D-8DEB-CF7F7B792AB4}" dt="2025-03-07T15:07:59.895" v="38"/>
        <pc:sldMkLst>
          <pc:docMk/>
          <pc:sldMk cId="1270806817" sldId="1187"/>
        </pc:sldMkLst>
        <pc:spChg chg="mod">
          <ac:chgData name="First Presbyterian Church, Blairstown, NJ" userId="96d466b960cbaa79" providerId="LiveId" clId="{5C4AC12F-6FC7-464D-8DEB-CF7F7B792AB4}" dt="2025-03-07T15:07:59.895" v="38"/>
          <ac:spMkLst>
            <pc:docMk/>
            <pc:sldMk cId="1270806817" sldId="1187"/>
            <ac:spMk id="82948" creationId="{398E00B3-AF19-AFE8-05F2-D28C0BE74F6E}"/>
          </ac:spMkLst>
        </pc:spChg>
      </pc:sldChg>
      <pc:sldChg chg="del">
        <pc:chgData name="First Presbyterian Church, Blairstown, NJ" userId="96d466b960cbaa79" providerId="LiveId" clId="{5C4AC12F-6FC7-464D-8DEB-CF7F7B792AB4}" dt="2025-03-07T15:12:37.029" v="98" actId="47"/>
        <pc:sldMkLst>
          <pc:docMk/>
          <pc:sldMk cId="2402822779" sldId="1188"/>
        </pc:sldMkLst>
      </pc:sldChg>
      <pc:sldChg chg="del">
        <pc:chgData name="First Presbyterian Church, Blairstown, NJ" userId="96d466b960cbaa79" providerId="LiveId" clId="{5C4AC12F-6FC7-464D-8DEB-CF7F7B792AB4}" dt="2025-03-07T15:55:09.120" v="265" actId="47"/>
        <pc:sldMkLst>
          <pc:docMk/>
          <pc:sldMk cId="2492222223" sldId="1189"/>
        </pc:sldMkLst>
      </pc:sldChg>
      <pc:sldChg chg="del">
        <pc:chgData name="First Presbyterian Church, Blairstown, NJ" userId="96d466b960cbaa79" providerId="LiveId" clId="{5C4AC12F-6FC7-464D-8DEB-CF7F7B792AB4}" dt="2025-03-07T15:17:03.816" v="166" actId="47"/>
        <pc:sldMkLst>
          <pc:docMk/>
          <pc:sldMk cId="903208243" sldId="1190"/>
        </pc:sldMkLst>
      </pc:sldChg>
      <pc:sldChg chg="del">
        <pc:chgData name="First Presbyterian Church, Blairstown, NJ" userId="96d466b960cbaa79" providerId="LiveId" clId="{5C4AC12F-6FC7-464D-8DEB-CF7F7B792AB4}" dt="2025-03-07T15:17:03.816" v="166" actId="47"/>
        <pc:sldMkLst>
          <pc:docMk/>
          <pc:sldMk cId="2833372225" sldId="1191"/>
        </pc:sldMkLst>
      </pc:sldChg>
      <pc:sldChg chg="del">
        <pc:chgData name="First Presbyterian Church, Blairstown, NJ" userId="96d466b960cbaa79" providerId="LiveId" clId="{5C4AC12F-6FC7-464D-8DEB-CF7F7B792AB4}" dt="2025-03-07T15:17:03.816" v="166" actId="47"/>
        <pc:sldMkLst>
          <pc:docMk/>
          <pc:sldMk cId="218077983" sldId="1192"/>
        </pc:sldMkLst>
      </pc:sldChg>
      <pc:sldChg chg="del">
        <pc:chgData name="First Presbyterian Church, Blairstown, NJ" userId="96d466b960cbaa79" providerId="LiveId" clId="{5C4AC12F-6FC7-464D-8DEB-CF7F7B792AB4}" dt="2025-03-07T15:17:03.816" v="166" actId="47"/>
        <pc:sldMkLst>
          <pc:docMk/>
          <pc:sldMk cId="227592141" sldId="1193"/>
        </pc:sldMkLst>
      </pc:sldChg>
      <pc:sldChg chg="del">
        <pc:chgData name="First Presbyterian Church, Blairstown, NJ" userId="96d466b960cbaa79" providerId="LiveId" clId="{5C4AC12F-6FC7-464D-8DEB-CF7F7B792AB4}" dt="2025-03-07T15:17:03.816" v="166" actId="47"/>
        <pc:sldMkLst>
          <pc:docMk/>
          <pc:sldMk cId="2908466933" sldId="1194"/>
        </pc:sldMkLst>
      </pc:sldChg>
      <pc:sldChg chg="modSp add mod">
        <pc:chgData name="First Presbyterian Church, Blairstown, NJ" userId="96d466b960cbaa79" providerId="LiveId" clId="{5C4AC12F-6FC7-464D-8DEB-CF7F7B792AB4}" dt="2025-03-07T15:15:40.429" v="164" actId="123"/>
        <pc:sldMkLst>
          <pc:docMk/>
          <pc:sldMk cId="1258517856" sldId="1195"/>
        </pc:sldMkLst>
        <pc:spChg chg="mod">
          <ac:chgData name="First Presbyterian Church, Blairstown, NJ" userId="96d466b960cbaa79" providerId="LiveId" clId="{5C4AC12F-6FC7-464D-8DEB-CF7F7B792AB4}" dt="2025-03-07T15:15:40.429" v="164" actId="123"/>
          <ac:spMkLst>
            <pc:docMk/>
            <pc:sldMk cId="1258517856" sldId="1195"/>
            <ac:spMk id="17410" creationId="{8E176B80-B9B8-5C0D-5AFD-54F5164AA3BC}"/>
          </ac:spMkLst>
        </pc:spChg>
      </pc:sldChg>
      <pc:sldChg chg="modSp add mod">
        <pc:chgData name="First Presbyterian Church, Blairstown, NJ" userId="96d466b960cbaa79" providerId="LiveId" clId="{5C4AC12F-6FC7-464D-8DEB-CF7F7B792AB4}" dt="2025-03-07T15:52:51.773" v="254" actId="21"/>
        <pc:sldMkLst>
          <pc:docMk/>
          <pc:sldMk cId="609214285" sldId="1196"/>
        </pc:sldMkLst>
        <pc:spChg chg="mod">
          <ac:chgData name="First Presbyterian Church, Blairstown, NJ" userId="96d466b960cbaa79" providerId="LiveId" clId="{5C4AC12F-6FC7-464D-8DEB-CF7F7B792AB4}" dt="2025-03-07T15:52:51.773" v="254" actId="21"/>
          <ac:spMkLst>
            <pc:docMk/>
            <pc:sldMk cId="609214285" sldId="1196"/>
            <ac:spMk id="14338" creationId="{2921F1DF-7505-9F28-1A6B-3343C186B0B4}"/>
          </ac:spMkLst>
        </pc:spChg>
      </pc:sldChg>
      <pc:sldChg chg="modSp add mod">
        <pc:chgData name="First Presbyterian Church, Blairstown, NJ" userId="96d466b960cbaa79" providerId="LiveId" clId="{5C4AC12F-6FC7-464D-8DEB-CF7F7B792AB4}" dt="2025-03-07T15:49:15.279" v="239" actId="2710"/>
        <pc:sldMkLst>
          <pc:docMk/>
          <pc:sldMk cId="3543848500" sldId="1197"/>
        </pc:sldMkLst>
        <pc:spChg chg="mod">
          <ac:chgData name="First Presbyterian Church, Blairstown, NJ" userId="96d466b960cbaa79" providerId="LiveId" clId="{5C4AC12F-6FC7-464D-8DEB-CF7F7B792AB4}" dt="2025-03-07T15:49:15.279" v="239" actId="2710"/>
          <ac:spMkLst>
            <pc:docMk/>
            <pc:sldMk cId="3543848500" sldId="1197"/>
            <ac:spMk id="14338" creationId="{AC26E49E-7810-563E-6314-EE07234D6E7A}"/>
          </ac:spMkLst>
        </pc:spChg>
      </pc:sldChg>
      <pc:sldChg chg="addSp delSp modSp new del mod setBg">
        <pc:chgData name="First Presbyterian Church, Blairstown, NJ" userId="96d466b960cbaa79" providerId="LiveId" clId="{5C4AC12F-6FC7-464D-8DEB-CF7F7B792AB4}" dt="2025-03-07T16:53:12.864" v="360" actId="47"/>
        <pc:sldMkLst>
          <pc:docMk/>
          <pc:sldMk cId="876378086" sldId="1198"/>
        </pc:sldMkLst>
        <pc:spChg chg="del">
          <ac:chgData name="First Presbyterian Church, Blairstown, NJ" userId="96d466b960cbaa79" providerId="LiveId" clId="{5C4AC12F-6FC7-464D-8DEB-CF7F7B792AB4}" dt="2025-03-07T16:48:11.496" v="307" actId="478"/>
          <ac:spMkLst>
            <pc:docMk/>
            <pc:sldMk cId="876378086" sldId="1198"/>
            <ac:spMk id="2" creationId="{2B4A8960-0B34-4A50-B481-4E9B86B7EC77}"/>
          </ac:spMkLst>
        </pc:spChg>
        <pc:spChg chg="add del mod">
          <ac:chgData name="First Presbyterian Church, Blairstown, NJ" userId="96d466b960cbaa79" providerId="LiveId" clId="{5C4AC12F-6FC7-464D-8DEB-CF7F7B792AB4}" dt="2025-03-07T16:50:26.622" v="321" actId="26606"/>
          <ac:spMkLst>
            <pc:docMk/>
            <pc:sldMk cId="876378086" sldId="1198"/>
            <ac:spMk id="4" creationId="{7D43E249-A024-4C64-FCE8-FF56F412291C}"/>
          </ac:spMkLst>
        </pc:spChg>
        <pc:graphicFrameChg chg="add mod">
          <ac:chgData name="First Presbyterian Church, Blairstown, NJ" userId="96d466b960cbaa79" providerId="LiveId" clId="{5C4AC12F-6FC7-464D-8DEB-CF7F7B792AB4}" dt="2025-03-07T16:50:47.051" v="326" actId="1076"/>
          <ac:graphicFrameMkLst>
            <pc:docMk/>
            <pc:sldMk cId="876378086" sldId="1198"/>
            <ac:graphicFrameMk id="9" creationId="{3F8E1506-82EB-1F3F-1726-75808F5A21A2}"/>
          </ac:graphicFrameMkLst>
        </pc:graphicFrameChg>
        <pc:picChg chg="add mod">
          <ac:chgData name="First Presbyterian Church, Blairstown, NJ" userId="96d466b960cbaa79" providerId="LiveId" clId="{5C4AC12F-6FC7-464D-8DEB-CF7F7B792AB4}" dt="2025-03-07T16:50:16.947" v="320" actId="26606"/>
          <ac:picMkLst>
            <pc:docMk/>
            <pc:sldMk cId="876378086" sldId="1198"/>
            <ac:picMk id="6" creationId="{49967AB9-4F8C-A82D-6E58-8F3F77CC96F3}"/>
          </ac:picMkLst>
        </pc:picChg>
        <pc:picChg chg="add del">
          <ac:chgData name="First Presbyterian Church, Blairstown, NJ" userId="96d466b960cbaa79" providerId="LiveId" clId="{5C4AC12F-6FC7-464D-8DEB-CF7F7B792AB4}" dt="2025-03-07T16:50:16.947" v="320" actId="26606"/>
          <ac:picMkLst>
            <pc:docMk/>
            <pc:sldMk cId="876378086" sldId="1198"/>
            <ac:picMk id="8" creationId="{D3376AE2-BCDC-4281-95FF-7ABC57017F0A}"/>
          </ac:picMkLst>
        </pc:picChg>
        <pc:picChg chg="add del">
          <ac:chgData name="First Presbyterian Church, Blairstown, NJ" userId="96d466b960cbaa79" providerId="LiveId" clId="{5C4AC12F-6FC7-464D-8DEB-CF7F7B792AB4}" dt="2025-03-07T16:49:40.031" v="311" actId="26606"/>
          <ac:picMkLst>
            <pc:docMk/>
            <pc:sldMk cId="876378086" sldId="1198"/>
            <ac:picMk id="11" creationId="{00E47F43-F797-45EA-A343-2BEADF0F1E7D}"/>
          </ac:picMkLst>
        </pc:picChg>
      </pc:sldChg>
      <pc:sldChg chg="addSp delSp modSp add mod setBg">
        <pc:chgData name="First Presbyterian Church, Blairstown, NJ" userId="96d466b960cbaa79" providerId="LiveId" clId="{5C4AC12F-6FC7-464D-8DEB-CF7F7B792AB4}" dt="2025-03-07T16:53:07.929" v="359" actId="2710"/>
        <pc:sldMkLst>
          <pc:docMk/>
          <pc:sldMk cId="4100174402" sldId="1199"/>
        </pc:sldMkLst>
        <pc:spChg chg="mod topLvl">
          <ac:chgData name="First Presbyterian Church, Blairstown, NJ" userId="96d466b960cbaa79" providerId="LiveId" clId="{5C4AC12F-6FC7-464D-8DEB-CF7F7B792AB4}" dt="2025-03-07T16:52:25.048" v="344" actId="165"/>
          <ac:spMkLst>
            <pc:docMk/>
            <pc:sldMk cId="4100174402" sldId="1199"/>
            <ac:spMk id="5" creationId="{F2A8B16C-B43D-9850-1A3D-8BA285D6668C}"/>
          </ac:spMkLst>
        </pc:spChg>
        <pc:spChg chg="mod topLvl">
          <ac:chgData name="First Presbyterian Church, Blairstown, NJ" userId="96d466b960cbaa79" providerId="LiveId" clId="{5C4AC12F-6FC7-464D-8DEB-CF7F7B792AB4}" dt="2025-03-07T16:53:07.929" v="359" actId="2710"/>
          <ac:spMkLst>
            <pc:docMk/>
            <pc:sldMk cId="4100174402" sldId="1199"/>
            <ac:spMk id="7" creationId="{57C05590-2340-6D69-1C9F-4C691996D7EB}"/>
          </ac:spMkLst>
        </pc:spChg>
        <pc:spChg chg="mod topLvl">
          <ac:chgData name="First Presbyterian Church, Blairstown, NJ" userId="96d466b960cbaa79" providerId="LiveId" clId="{5C4AC12F-6FC7-464D-8DEB-CF7F7B792AB4}" dt="2025-03-07T16:52:25.048" v="344" actId="165"/>
          <ac:spMkLst>
            <pc:docMk/>
            <pc:sldMk cId="4100174402" sldId="1199"/>
            <ac:spMk id="8" creationId="{42FC7332-B974-4048-BE01-B310E219595A}"/>
          </ac:spMkLst>
        </pc:spChg>
        <pc:spChg chg="del mod topLvl">
          <ac:chgData name="First Presbyterian Church, Blairstown, NJ" userId="96d466b960cbaa79" providerId="LiveId" clId="{5C4AC12F-6FC7-464D-8DEB-CF7F7B792AB4}" dt="2025-03-07T16:52:31.319" v="345" actId="478"/>
          <ac:spMkLst>
            <pc:docMk/>
            <pc:sldMk cId="4100174402" sldId="1199"/>
            <ac:spMk id="10" creationId="{DB15457F-2AC0-70AB-6EB8-9971FC1663E7}"/>
          </ac:spMkLst>
        </pc:spChg>
        <pc:grpChg chg="add del mod">
          <ac:chgData name="First Presbyterian Church, Blairstown, NJ" userId="96d466b960cbaa79" providerId="LiveId" clId="{5C4AC12F-6FC7-464D-8DEB-CF7F7B792AB4}" dt="2025-03-07T16:52:25.048" v="344" actId="165"/>
          <ac:grpSpMkLst>
            <pc:docMk/>
            <pc:sldMk cId="4100174402" sldId="1199"/>
            <ac:grpSpMk id="4" creationId="{30237671-B150-3DE5-7881-D09964473D01}"/>
          </ac:grpSpMkLst>
        </pc:grpChg>
        <pc:graphicFrameChg chg="del mod ord modGraphic">
          <ac:chgData name="First Presbyterian Church, Blairstown, NJ" userId="96d466b960cbaa79" providerId="LiveId" clId="{5C4AC12F-6FC7-464D-8DEB-CF7F7B792AB4}" dt="2025-03-07T16:52:08.150" v="337" actId="18245"/>
          <ac:graphicFrameMkLst>
            <pc:docMk/>
            <pc:sldMk cId="4100174402" sldId="1199"/>
            <ac:graphicFrameMk id="9" creationId="{A9161E81-A1A8-DABA-6E84-102237424A75}"/>
          </ac:graphicFrameMkLst>
        </pc:graphicFrameChg>
        <pc:picChg chg="add mod">
          <ac:chgData name="First Presbyterian Church, Blairstown, NJ" userId="96d466b960cbaa79" providerId="LiveId" clId="{5C4AC12F-6FC7-464D-8DEB-CF7F7B792AB4}" dt="2025-03-07T16:51:43.366" v="332" actId="26606"/>
          <ac:picMkLst>
            <pc:docMk/>
            <pc:sldMk cId="4100174402" sldId="1199"/>
            <ac:picMk id="3" creationId="{998F8A83-5490-4476-238A-F9297C963924}"/>
          </ac:picMkLst>
        </pc:picChg>
        <pc:picChg chg="del">
          <ac:chgData name="First Presbyterian Church, Blairstown, NJ" userId="96d466b960cbaa79" providerId="LiveId" clId="{5C4AC12F-6FC7-464D-8DEB-CF7F7B792AB4}" dt="2025-03-07T16:51:31.230" v="328" actId="478"/>
          <ac:picMkLst>
            <pc:docMk/>
            <pc:sldMk cId="4100174402" sldId="1199"/>
            <ac:picMk id="6" creationId="{843367A1-3BBA-8FBA-5F60-CD1692AD1F73}"/>
          </ac:picMkLst>
        </pc:picChg>
        <pc:picChg chg="add">
          <ac:chgData name="First Presbyterian Church, Blairstown, NJ" userId="96d466b960cbaa79" providerId="LiveId" clId="{5C4AC12F-6FC7-464D-8DEB-CF7F7B792AB4}" dt="2025-03-07T16:51:43.366" v="332" actId="26606"/>
          <ac:picMkLst>
            <pc:docMk/>
            <pc:sldMk cId="4100174402" sldId="1199"/>
            <ac:picMk id="14" creationId="{A59FFE16-5BBD-489F-B8B3-934A79241F2B}"/>
          </ac:picMkLst>
        </pc:picChg>
      </pc:sldChg>
      <pc:sldChg chg="addSp delSp modSp new mod">
        <pc:chgData name="First Presbyterian Church, Blairstown, NJ" userId="96d466b960cbaa79" providerId="LiveId" clId="{5C4AC12F-6FC7-464D-8DEB-CF7F7B792AB4}" dt="2025-03-07T16:54:19.275" v="374" actId="14100"/>
        <pc:sldMkLst>
          <pc:docMk/>
          <pc:sldMk cId="1446156743" sldId="1200"/>
        </pc:sldMkLst>
        <pc:spChg chg="del">
          <ac:chgData name="First Presbyterian Church, Blairstown, NJ" userId="96d466b960cbaa79" providerId="LiveId" clId="{5C4AC12F-6FC7-464D-8DEB-CF7F7B792AB4}" dt="2025-03-07T16:54:16.659" v="373" actId="478"/>
          <ac:spMkLst>
            <pc:docMk/>
            <pc:sldMk cId="1446156743" sldId="1200"/>
            <ac:spMk id="2" creationId="{D2EFE5DB-8634-B61F-D15E-8DDCBFB8C23E}"/>
          </ac:spMkLst>
        </pc:spChg>
        <pc:spChg chg="add mod">
          <ac:chgData name="First Presbyterian Church, Blairstown, NJ" userId="96d466b960cbaa79" providerId="LiveId" clId="{5C4AC12F-6FC7-464D-8DEB-CF7F7B792AB4}" dt="2025-03-07T16:54:19.275" v="374" actId="14100"/>
          <ac:spMkLst>
            <pc:docMk/>
            <pc:sldMk cId="1446156743" sldId="1200"/>
            <ac:spMk id="4" creationId="{B43CF5D4-1D14-294E-B8D3-1C8564A8500B}"/>
          </ac:spMkLst>
        </pc:spChg>
        <pc:picChg chg="add mod">
          <ac:chgData name="First Presbyterian Church, Blairstown, NJ" userId="96d466b960cbaa79" providerId="LiveId" clId="{5C4AC12F-6FC7-464D-8DEB-CF7F7B792AB4}" dt="2025-03-07T16:54:04.309" v="367" actId="1076"/>
          <ac:picMkLst>
            <pc:docMk/>
            <pc:sldMk cId="1446156743" sldId="1200"/>
            <ac:picMk id="6" creationId="{2D4C402B-ED78-11A3-0CC0-1CBC860D3B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03/07/2025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0F0A-07E7-4F50-24C8-68F3D3D0FA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706D7F-F013-E873-7604-01BFA8003B3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D12894C-0103-A723-6EFA-3ACF7759825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0FE80FEF-6174-F141-F22F-D7098524026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Tree>
    <p:extLst>
      <p:ext uri="{BB962C8B-B14F-4D97-AF65-F5344CB8AC3E}">
        <p14:creationId xmlns:p14="http://schemas.microsoft.com/office/powerpoint/2010/main" val="35598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B2633-4A5D-85D6-38A2-F0D0D0096469}"/>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90320EA-820B-637B-0325-7AD064CD5283}"/>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F1D95E-91D7-FC26-0597-775AF03B8924}"/>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5B699B58-2EDE-1E29-0F6E-F9847FFE481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Tree>
    <p:extLst>
      <p:ext uri="{BB962C8B-B14F-4D97-AF65-F5344CB8AC3E}">
        <p14:creationId xmlns:p14="http://schemas.microsoft.com/office/powerpoint/2010/main" val="246297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A6257-3120-38A2-66FB-4B2599B3DAB0}"/>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E49609E-5CE1-D117-7DB9-3DFECB1440B4}"/>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BD24115-3C8C-BBC0-4ACC-36AB0E4A9F62}"/>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E3AFD5C7-6A8F-AD4B-B697-1EB2F563ABFC}"/>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Tree>
    <p:extLst>
      <p:ext uri="{BB962C8B-B14F-4D97-AF65-F5344CB8AC3E}">
        <p14:creationId xmlns:p14="http://schemas.microsoft.com/office/powerpoint/2010/main" val="255621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03/07/2025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fpcb@ptd.ne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5634" y="609600"/>
            <a:ext cx="9299634" cy="5231044"/>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457200"/>
            <a:ext cx="8496300" cy="2946576"/>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of our sins. Help us to turn away from all that keeps us from centering our lives on Jesus’ Lordship. In Jesus’ name, we pray. Amen.</a:t>
            </a:r>
            <a:endParaRPr lang="en-US" sz="32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80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hear, desire, grasp the good news of God’s magnificent and magnanimous love for you.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Because of Jesus, I am forgiven! You are forgiven. We are forgiven!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280   Amazing Grace</a:t>
            </a:r>
          </a:p>
          <a:p>
            <a:pPr marL="0" indent="0">
              <a:buFont typeface="Wingdings" panose="05000000000000000000" pitchFamily="2" charset="2"/>
              <a:buNone/>
              <a:defRPr/>
            </a:pP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Amazing grace, how sweet the sound,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saved a wretch like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once was lost, but now am found,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Was blind, but now I see.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660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14014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428  	v. 1</a:t>
            </a:r>
          </a:p>
          <a:p>
            <a:pPr algn="ctr" eaLnBrk="1" hangingPunct="1">
              <a:lnSpc>
                <a:spcPct val="150000"/>
              </a:lnSpc>
              <a:spcBef>
                <a:spcPct val="0"/>
              </a:spcBef>
              <a:buClrTx/>
              <a:buSzTx/>
              <a:buFont typeface="Wingdings" pitchFamily="2" charset="2"/>
              <a:buNone/>
              <a:defRPr/>
            </a:pPr>
            <a:r>
              <a:rPr lang="en-US" altLang="en-US" sz="2400" b="0" i="1" dirty="0">
                <a:effectLst>
                  <a:outerShdw blurRad="38100" dist="38100" dir="2700000" algn="tl">
                    <a:srgbClr val="000000">
                      <a:alpha val="43137"/>
                    </a:srgbClr>
                  </a:outerShdw>
                </a:effectLst>
              </a:rPr>
              <a:t>We Give Thee but Thine Own</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We give Thee but Thine own;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what-e’ er the gift may be;</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All that we have is Thine alone,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 trust, O Lord from Thee.</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67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Romans 10: 8–13    St. Paul  </a:t>
            </a:r>
          </a:p>
          <a:p>
            <a:pPr>
              <a:buNone/>
              <a:defRPr/>
            </a:pPr>
            <a:r>
              <a:rPr lang="en-US" sz="2400" b="0" dirty="0">
                <a:effectLst>
                  <a:outerShdw blurRad="38100" dist="38100" dir="2700000" algn="tl">
                    <a:srgbClr val="000000">
                      <a:alpha val="43137"/>
                    </a:srgbClr>
                  </a:outerShdw>
                </a:effectLst>
                <a:cs typeface="Arial" pitchFamily="34" charset="0"/>
              </a:rPr>
              <a:t>	The confession of our faith is, ‘Jesus is Lord.’</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what does it say? “The word is near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your mouth and in your heart”</a:t>
            </a:r>
          </a:p>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is, the word of faith that we proclaim),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because if you confess with your mouth that Jesus is Lord and believe in your heart that God raised him from the dead, you will be saved.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one believes with the heart, leading to righteousness,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6868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5425" algn="just">
              <a:lnSpc>
                <a:spcPct val="150000"/>
              </a:lnSpc>
              <a:spcBef>
                <a:spcPts val="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one confesses with the mouth, leading to salvation.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scripture says, “No one who believes in him will be put to shame.”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there is no distinction between Jew and Greek; the same Lord is Lord of all and is generous to all who call on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“everyone who calls on the name of the Lord shall be saved.”</a:t>
            </a:r>
          </a:p>
          <a:p>
            <a:pPr indent="225425" algn="just">
              <a:lnSpc>
                <a:spcPct val="150000"/>
              </a:lnSpc>
              <a:spcBef>
                <a:spcPts val="0"/>
              </a:spcBef>
              <a:buNone/>
            </a:pP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4: 1–13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Jesus is tempted and resists temptations</a:t>
            </a: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33363" algn="just">
              <a:lnSpc>
                <a:spcPct val="150000"/>
              </a:lnSpc>
              <a:buNone/>
            </a:pPr>
            <a:r>
              <a:rPr lang="en-US" sz="2800" b="1" i="0" dirty="0">
                <a:ea typeface="Tahoma" panose="020B0604030504040204" pitchFamily="34" charset="0"/>
                <a:cs typeface="Tahoma" panose="020B0604030504040204" pitchFamily="34" charset="0"/>
              </a:rPr>
              <a:t>4 </a:t>
            </a:r>
            <a:r>
              <a:rPr lang="en-US" sz="2800" b="0" i="0" dirty="0">
                <a:ea typeface="Tahoma" panose="020B0604030504040204" pitchFamily="34" charset="0"/>
                <a:cs typeface="Tahoma" panose="020B0604030504040204" pitchFamily="34" charset="0"/>
              </a:rPr>
              <a:t>Jesus, full of the Holy Spirit, returned from the Jordan and was led by the Spirit in the wilderness, </a:t>
            </a:r>
            <a:r>
              <a:rPr lang="en-US" sz="2800" b="1" i="0" baseline="30000" dirty="0">
                <a:ea typeface="Tahoma" panose="020B0604030504040204" pitchFamily="34" charset="0"/>
                <a:cs typeface="Tahoma" panose="020B0604030504040204" pitchFamily="34" charset="0"/>
              </a:rPr>
              <a:t>2 </a:t>
            </a:r>
            <a:r>
              <a:rPr lang="en-US" sz="2800" b="0" i="0" dirty="0">
                <a:ea typeface="Tahoma" panose="020B0604030504040204" pitchFamily="34" charset="0"/>
                <a:cs typeface="Tahoma" panose="020B0604030504040204" pitchFamily="34" charset="0"/>
              </a:rPr>
              <a:t>where for forty days he was tested by the devil. He ate nothing at all during those days, and when they were over he was famished. </a:t>
            </a:r>
            <a:r>
              <a:rPr lang="en-US" sz="2800" b="1" i="0" baseline="30000" dirty="0">
                <a:ea typeface="Tahoma" panose="020B0604030504040204" pitchFamily="34" charset="0"/>
                <a:cs typeface="Tahoma" panose="020B0604030504040204" pitchFamily="34" charset="0"/>
              </a:rPr>
              <a:t>3 </a:t>
            </a:r>
            <a:r>
              <a:rPr lang="en-US" sz="2800" b="0" i="0" dirty="0">
                <a:ea typeface="Tahoma" panose="020B0604030504040204" pitchFamily="34" charset="0"/>
                <a:cs typeface="Tahoma" panose="020B0604030504040204" pitchFamily="34" charset="0"/>
              </a:rPr>
              <a:t>The devil said to him, “If you are the Son of God, command this stone to become a loaf of bread.” </a:t>
            </a:r>
            <a:r>
              <a:rPr lang="en-US" sz="2800" b="1" i="0" baseline="30000" dirty="0">
                <a:ea typeface="Tahoma" panose="020B0604030504040204" pitchFamily="34" charset="0"/>
                <a:cs typeface="Tahoma" panose="020B0604030504040204" pitchFamily="34" charset="0"/>
              </a:rPr>
              <a:t>4 </a:t>
            </a:r>
            <a:r>
              <a:rPr lang="en-US" sz="2800" b="0" i="0" dirty="0">
                <a:ea typeface="Tahoma" panose="020B0604030504040204" pitchFamily="34" charset="0"/>
                <a:cs typeface="Tahoma" panose="020B0604030504040204" pitchFamily="34" charset="0"/>
              </a:rPr>
              <a:t>Jesus answered him, “It is written, ‘One does not live by bread alone.’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592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b="1" i="0" baseline="30000" dirty="0">
                <a:ea typeface="Tahoma" panose="020B0604030504040204" pitchFamily="34" charset="0"/>
                <a:cs typeface="Tahoma" panose="020B0604030504040204" pitchFamily="34" charset="0"/>
              </a:rPr>
              <a:t>5 </a:t>
            </a:r>
            <a:r>
              <a:rPr lang="en-US" sz="2800" b="0" i="0" dirty="0">
                <a:ea typeface="Tahoma" panose="020B0604030504040204" pitchFamily="34" charset="0"/>
                <a:cs typeface="Tahoma" panose="020B0604030504040204" pitchFamily="34" charset="0"/>
              </a:rPr>
              <a:t>Then the devil led him up and showed him in an instant all the kingdoms of the world. </a:t>
            </a:r>
            <a:r>
              <a:rPr lang="en-US" sz="2800" b="1" i="0" baseline="30000" dirty="0">
                <a:ea typeface="Tahoma" panose="020B0604030504040204" pitchFamily="34" charset="0"/>
                <a:cs typeface="Tahoma" panose="020B0604030504040204" pitchFamily="34" charset="0"/>
              </a:rPr>
              <a:t>6 </a:t>
            </a:r>
            <a:r>
              <a:rPr lang="en-US" sz="2800" b="0" i="0" dirty="0">
                <a:ea typeface="Tahoma" panose="020B0604030504040204" pitchFamily="34" charset="0"/>
                <a:cs typeface="Tahoma" panose="020B0604030504040204" pitchFamily="34" charset="0"/>
              </a:rPr>
              <a:t>And the devil said to him, “To you I will give all this authority and their glory, for it has been given over to me, and I give it to anyone I please. </a:t>
            </a:r>
            <a:r>
              <a:rPr lang="en-US" sz="2800" b="1" i="0" baseline="30000" dirty="0">
                <a:ea typeface="Tahoma" panose="020B0604030504040204" pitchFamily="34" charset="0"/>
                <a:cs typeface="Tahoma" panose="020B0604030504040204" pitchFamily="34" charset="0"/>
              </a:rPr>
              <a:t>7 </a:t>
            </a:r>
            <a:r>
              <a:rPr lang="en-US" sz="2800" b="0" i="0" dirty="0">
                <a:ea typeface="Tahoma" panose="020B0604030504040204" pitchFamily="34" charset="0"/>
                <a:cs typeface="Tahoma" panose="020B0604030504040204" pitchFamily="34" charset="0"/>
              </a:rPr>
              <a:t>If you, then, will worship me, it will all be yours.” </a:t>
            </a:r>
            <a:r>
              <a:rPr lang="en-US" sz="2800" b="1" i="0" baseline="30000" dirty="0">
                <a:ea typeface="Tahoma" panose="020B0604030504040204" pitchFamily="34" charset="0"/>
                <a:cs typeface="Tahoma" panose="020B0604030504040204" pitchFamily="34" charset="0"/>
              </a:rPr>
              <a:t>8 </a:t>
            </a:r>
            <a:r>
              <a:rPr lang="en-US" sz="2800" b="0" i="0" dirty="0">
                <a:ea typeface="Tahoma" panose="020B0604030504040204" pitchFamily="34" charset="0"/>
                <a:cs typeface="Tahoma" panose="020B0604030504040204" pitchFamily="34" charset="0"/>
              </a:rPr>
              <a:t>Jesus answered him, “It is written,</a:t>
            </a:r>
          </a:p>
          <a:p>
            <a:pPr algn="l">
              <a:lnSpc>
                <a:spcPct val="150000"/>
              </a:lnSpc>
              <a:buNone/>
            </a:pPr>
            <a:r>
              <a:rPr lang="en-US" sz="2800" b="0" i="0" dirty="0">
                <a:ea typeface="Tahoma" panose="020B0604030504040204" pitchFamily="34" charset="0"/>
                <a:cs typeface="Tahoma" panose="020B0604030504040204" pitchFamily="34" charset="0"/>
              </a:rPr>
              <a:t>‘Worship the Lord your God,</a:t>
            </a:r>
            <a:br>
              <a:rPr lang="en-US" sz="2800" b="0" i="0" dirty="0">
                <a:ea typeface="Tahoma" panose="020B0604030504040204" pitchFamily="34" charset="0"/>
                <a:cs typeface="Tahoma" panose="020B0604030504040204" pitchFamily="34" charset="0"/>
              </a:rPr>
            </a:br>
            <a:r>
              <a:rPr lang="en-US" sz="2800" b="0" i="0" dirty="0">
                <a:ea typeface="Tahoma" panose="020B0604030504040204" pitchFamily="34" charset="0"/>
                <a:cs typeface="Tahoma" panose="020B0604030504040204" pitchFamily="34" charset="0"/>
              </a:rPr>
              <a:t>    and serve only him.’ ”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0352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B90E-01F3-9F13-995F-B4D0C057896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22E9306-0AA1-18EA-BFB2-B519B5F20F03}"/>
              </a:ext>
            </a:extLst>
          </p:cNvPr>
          <p:cNvSpPr txBox="1">
            <a:spLocks noChangeArrowheads="1"/>
          </p:cNvSpPr>
          <p:nvPr/>
        </p:nvSpPr>
        <p:spPr bwMode="auto">
          <a:xfrm>
            <a:off x="76200" y="75426"/>
            <a:ext cx="8991600" cy="607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a typeface="Tahoma" panose="020B0604030504040204" pitchFamily="34" charset="0"/>
                <a:cs typeface="Tahoma" panose="020B0604030504040204" pitchFamily="34" charset="0"/>
              </a:rPr>
              <a:t>9 </a:t>
            </a:r>
            <a:r>
              <a:rPr lang="en-US" sz="2800" b="0" i="0" dirty="0">
                <a:ea typeface="Tahoma" panose="020B0604030504040204" pitchFamily="34" charset="0"/>
                <a:cs typeface="Tahoma" panose="020B0604030504040204" pitchFamily="34" charset="0"/>
              </a:rPr>
              <a:t>Then the devil led him to Jerusalem and placed him on the pinnacle of the temple and said to him, “If you are the Son of God, throw yourself down from here, </a:t>
            </a:r>
            <a:r>
              <a:rPr lang="en-US" sz="2800" b="1" i="0" baseline="30000" dirty="0">
                <a:ea typeface="Tahoma" panose="020B0604030504040204" pitchFamily="34" charset="0"/>
                <a:cs typeface="Tahoma" panose="020B0604030504040204" pitchFamily="34" charset="0"/>
              </a:rPr>
              <a:t>10 </a:t>
            </a:r>
            <a:r>
              <a:rPr lang="en-US" sz="2800" b="0" i="0" dirty="0">
                <a:ea typeface="Tahoma" panose="020B0604030504040204" pitchFamily="34" charset="0"/>
                <a:cs typeface="Tahoma" panose="020B0604030504040204" pitchFamily="34" charset="0"/>
              </a:rPr>
              <a:t>for it is written,</a:t>
            </a:r>
          </a:p>
          <a:p>
            <a:pPr algn="l">
              <a:lnSpc>
                <a:spcPct val="150000"/>
              </a:lnSpc>
              <a:buNone/>
            </a:pPr>
            <a:r>
              <a:rPr lang="en-US" sz="2800" b="0" i="0" dirty="0">
                <a:ea typeface="Tahoma" panose="020B0604030504040204" pitchFamily="34" charset="0"/>
                <a:cs typeface="Tahoma" panose="020B0604030504040204" pitchFamily="34" charset="0"/>
              </a:rPr>
              <a:t>‘He will command his angels concerning you,</a:t>
            </a:r>
            <a:br>
              <a:rPr lang="en-US" sz="2800" b="0" i="0" dirty="0">
                <a:ea typeface="Tahoma" panose="020B0604030504040204" pitchFamily="34" charset="0"/>
                <a:cs typeface="Tahoma" panose="020B0604030504040204" pitchFamily="34" charset="0"/>
              </a:rPr>
            </a:br>
            <a:r>
              <a:rPr lang="en-US" sz="2800" b="0" i="0" dirty="0">
                <a:ea typeface="Tahoma" panose="020B0604030504040204" pitchFamily="34" charset="0"/>
                <a:cs typeface="Tahoma" panose="020B0604030504040204" pitchFamily="34" charset="0"/>
              </a:rPr>
              <a:t>    to protect you,’ </a:t>
            </a:r>
            <a:r>
              <a:rPr lang="en-US" sz="2800" b="1" i="0" baseline="30000" dirty="0">
                <a:ea typeface="Tahoma" panose="020B0604030504040204" pitchFamily="34" charset="0"/>
                <a:cs typeface="Tahoma" panose="020B0604030504040204" pitchFamily="34" charset="0"/>
              </a:rPr>
              <a:t>11 </a:t>
            </a:r>
            <a:r>
              <a:rPr lang="en-US" sz="2800" b="0" i="0" dirty="0">
                <a:ea typeface="Tahoma" panose="020B0604030504040204" pitchFamily="34" charset="0"/>
                <a:cs typeface="Tahoma" panose="020B0604030504040204" pitchFamily="34" charset="0"/>
              </a:rPr>
              <a:t>and</a:t>
            </a:r>
          </a:p>
          <a:p>
            <a:pPr>
              <a:lnSpc>
                <a:spcPct val="150000"/>
              </a:lnSpc>
              <a:buNone/>
            </a:pPr>
            <a:r>
              <a:rPr lang="en-US" sz="2800" b="0" i="0" dirty="0">
                <a:ea typeface="Tahoma" panose="020B0604030504040204" pitchFamily="34" charset="0"/>
                <a:cs typeface="Tahoma" panose="020B0604030504040204" pitchFamily="34" charset="0"/>
              </a:rPr>
              <a:t>‘On their hands they will bear you up,</a:t>
            </a:r>
            <a:br>
              <a:rPr lang="en-US" sz="2800" b="0" i="0" dirty="0">
                <a:ea typeface="Tahoma" panose="020B0604030504040204" pitchFamily="34" charset="0"/>
                <a:cs typeface="Tahoma" panose="020B0604030504040204" pitchFamily="34" charset="0"/>
              </a:rPr>
            </a:br>
            <a:r>
              <a:rPr lang="en-US" sz="2800" b="0" i="0" dirty="0">
                <a:ea typeface="Tahoma" panose="020B0604030504040204" pitchFamily="34" charset="0"/>
                <a:cs typeface="Tahoma" panose="020B0604030504040204" pitchFamily="34" charset="0"/>
              </a:rPr>
              <a:t>    so that you will not dash your foot against a stone.’ ” </a:t>
            </a:r>
          </a:p>
          <a:p>
            <a:pPr algn="r">
              <a:lnSpc>
                <a:spcPct val="150000"/>
              </a:lnSpc>
              <a:buNone/>
            </a:pP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05111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B27D-B06E-72F6-390E-6144A9A872DB}"/>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E176B80-B9B8-5C0D-5AFD-54F5164AA3BC}"/>
              </a:ext>
            </a:extLst>
          </p:cNvPr>
          <p:cNvSpPr txBox="1">
            <a:spLocks noChangeArrowheads="1"/>
          </p:cNvSpPr>
          <p:nvPr/>
        </p:nvSpPr>
        <p:spPr bwMode="auto">
          <a:xfrm>
            <a:off x="304800" y="75426"/>
            <a:ext cx="86106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a typeface="Tahoma" panose="020B0604030504040204" pitchFamily="34" charset="0"/>
                <a:cs typeface="Tahoma" panose="020B0604030504040204" pitchFamily="34" charset="0"/>
              </a:rPr>
              <a:t>12 </a:t>
            </a:r>
            <a:r>
              <a:rPr lang="en-US" sz="2800" b="0" i="0" dirty="0">
                <a:ea typeface="Tahoma" panose="020B0604030504040204" pitchFamily="34" charset="0"/>
                <a:cs typeface="Tahoma" panose="020B0604030504040204" pitchFamily="34" charset="0"/>
              </a:rPr>
              <a:t>Jesus answered him, “It is said, ‘Do not put the Lord your God to the test.’ ” </a:t>
            </a:r>
            <a:r>
              <a:rPr lang="en-US" sz="2800" b="1" i="0" baseline="30000" dirty="0">
                <a:ea typeface="Tahoma" panose="020B0604030504040204" pitchFamily="34" charset="0"/>
                <a:cs typeface="Tahoma" panose="020B0604030504040204" pitchFamily="34" charset="0"/>
              </a:rPr>
              <a:t>13 </a:t>
            </a:r>
            <a:r>
              <a:rPr lang="en-US" sz="2800" b="0" i="0" dirty="0">
                <a:ea typeface="Tahoma" panose="020B0604030504040204" pitchFamily="34" charset="0"/>
                <a:cs typeface="Tahoma" panose="020B0604030504040204" pitchFamily="34" charset="0"/>
              </a:rPr>
              <a:t>When the devil had finished every test, he departed from him until an opportune time.</a:t>
            </a:r>
          </a:p>
        </p:txBody>
      </p:sp>
    </p:spTree>
    <p:extLst>
      <p:ext uri="{BB962C8B-B14F-4D97-AF65-F5344CB8AC3E}">
        <p14:creationId xmlns:p14="http://schemas.microsoft.com/office/powerpoint/2010/main" val="125851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en-US" altLang="en-US" sz="4000" b="0" i="1" dirty="0">
                <a:latin typeface="+mj-lt"/>
              </a:rPr>
              <a:t>“Sing a Song of Thanks and Joy” </a:t>
            </a:r>
          </a:p>
          <a:p>
            <a:pPr algn="ctr" eaLnBrk="1" hangingPunct="1">
              <a:spcBef>
                <a:spcPct val="0"/>
              </a:spcBef>
              <a:buClrTx/>
              <a:buSzTx/>
              <a:buFontTx/>
              <a:buNone/>
            </a:pPr>
            <a:endParaRPr lang="en-US" altLang="en-US" sz="4000" b="0" i="1" dirty="0">
              <a:latin typeface="+mj-lt"/>
            </a:endParaRPr>
          </a:p>
          <a:p>
            <a:pPr algn="ctr" eaLnBrk="1" hangingPunct="1">
              <a:spcBef>
                <a:spcPct val="0"/>
              </a:spcBef>
              <a:buClrTx/>
              <a:buSzTx/>
              <a:buFontTx/>
              <a:buNone/>
            </a:pPr>
            <a:r>
              <a:rPr lang="en-US" altLang="en-US" sz="2400" b="0" i="1" dirty="0">
                <a:latin typeface="+mj-lt"/>
              </a:rPr>
              <a:t> by Stan Petel</a:t>
            </a:r>
            <a:endParaRPr lang="en-US" altLang="en-US" sz="14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03" name="Rectangle 20502">
            <a:extLst>
              <a:ext uri="{FF2B5EF4-FFF2-40B4-BE49-F238E27FC236}">
                <a16:creationId xmlns:a16="http://schemas.microsoft.com/office/drawing/2014/main" id="{F7471772-E57F-4CD9-9241-D264A2F78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283218" y="963507"/>
            <a:ext cx="5137008" cy="4995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ts val="600"/>
              </a:spcAft>
              <a:buClr>
                <a:schemeClr val="tx2"/>
              </a:buClr>
              <a:buNone/>
              <a:tabLst>
                <a:tab pos="7543800" algn="r"/>
              </a:tabLst>
            </a:pPr>
            <a:r>
              <a:rPr lang="en-US" altLang="en-US" sz="4500" b="1"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Paster David’s</a:t>
            </a:r>
          </a:p>
          <a:p>
            <a:pPr eaLnBrk="1" hangingPunct="1">
              <a:spcBef>
                <a:spcPct val="0"/>
              </a:spcBef>
              <a:spcAft>
                <a:spcPts val="600"/>
              </a:spcAft>
              <a:buClr>
                <a:schemeClr val="tx2"/>
              </a:buClr>
              <a:buNone/>
              <a:tabLst>
                <a:tab pos="7543800" algn="r"/>
              </a:tabLst>
            </a:pPr>
            <a:r>
              <a:rPr lang="en-US" altLang="en-US" sz="4500" b="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SERMON</a:t>
            </a:r>
            <a:endParaRPr lang="en-US" altLang="en-US" sz="45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eaLnBrk="1" hangingPunct="1">
              <a:spcBef>
                <a:spcPct val="0"/>
              </a:spcBef>
              <a:spcAft>
                <a:spcPts val="600"/>
              </a:spcAft>
              <a:buClr>
                <a:schemeClr val="tx2"/>
              </a:buClr>
              <a:buNone/>
              <a:tabLst>
                <a:tab pos="7543800" algn="r"/>
              </a:tabLst>
            </a:pPr>
            <a:endParaRPr lang="en-US" altLang="en-US" sz="4500" b="0"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eaLnBrk="1" hangingPunct="1">
              <a:spcBef>
                <a:spcPct val="0"/>
              </a:spcBef>
              <a:spcAft>
                <a:spcPts val="600"/>
              </a:spcAft>
              <a:buClr>
                <a:schemeClr val="tx2"/>
              </a:buClr>
              <a:buNone/>
              <a:tabLst>
                <a:tab pos="7543800" algn="r"/>
              </a:tabLst>
            </a:pPr>
            <a:r>
              <a:rPr lang="en-US" altLang="en-US" sz="4500" b="0"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Dueling with the Devil </a:t>
            </a:r>
            <a:endParaRPr lang="en-US" altLang="en-US" sz="4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cxnSp>
        <p:nvCxnSpPr>
          <p:cNvPr id="20505" name="Straight Connector 20504">
            <a:extLst>
              <a:ext uri="{FF2B5EF4-FFF2-40B4-BE49-F238E27FC236}">
                <a16:creationId xmlns:a16="http://schemas.microsoft.com/office/drawing/2014/main" id="{31CC7E9E-3FF6-4189-9B36-995A779F3C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52400" y="0"/>
            <a:ext cx="8763000" cy="648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Deuteronomy 26: 5–10, 13 (responsive)</a:t>
            </a:r>
            <a:endParaRPr lang="en-US" altLang="en-US" sz="2000" b="0" i="1" dirty="0">
              <a:effectLst>
                <a:outerShdw blurRad="38100" dist="38100" dir="2700000" algn="tl">
                  <a:srgbClr val="000000">
                    <a:alpha val="43137"/>
                  </a:srgbClr>
                </a:outerShdw>
              </a:effectLst>
            </a:endParaRPr>
          </a:p>
          <a:p>
            <a:pPr eaLnBrk="1" hangingPunct="1">
              <a:spcBef>
                <a:spcPct val="0"/>
              </a:spcBef>
              <a:buClrTx/>
              <a:buSzTx/>
              <a:buNone/>
              <a:defRPr/>
            </a:pPr>
            <a:endParaRPr lang="en-US" altLang="en-US" sz="2000" b="0" i="1" dirty="0">
              <a:effectLst>
                <a:outerShdw blurRad="38100" dist="38100" dir="2700000" algn="tl">
                  <a:srgbClr val="000000">
                    <a:alpha val="43137"/>
                  </a:srgbClr>
                </a:outerShdw>
              </a:effectLst>
            </a:endParaRPr>
          </a:p>
          <a:p>
            <a:pPr eaLnBrk="1" hangingPunct="1">
              <a:spcBef>
                <a:spcPct val="0"/>
              </a:spcBef>
              <a:buClrTx/>
              <a:buSzTx/>
              <a:buNone/>
              <a:defRPr/>
            </a:pPr>
            <a:endParaRPr lang="en-US" altLang="en-US" sz="1100" b="0" i="1" dirty="0">
              <a:effectLst>
                <a:outerShdw blurRad="38100" dist="38100" dir="2700000" algn="tl">
                  <a:srgbClr val="000000">
                    <a:alpha val="43137"/>
                  </a:srgbClr>
                </a:outerShdw>
              </a:effectLst>
            </a:endParaRPr>
          </a:p>
          <a:p>
            <a:pPr marL="576263" marR="0" indent="-576263" algn="ctr">
              <a:spcAft>
                <a:spcPts val="240"/>
              </a:spcAft>
              <a:buNone/>
            </a:pPr>
            <a:r>
              <a:rPr lang="en-US" sz="2400" kern="1400" dirty="0">
                <a:effectLst/>
                <a:ea typeface="Tahoma" panose="020B0604030504040204" pitchFamily="34" charset="0"/>
                <a:cs typeface="Tahoma" panose="020B0604030504040204" pitchFamily="34" charset="0"/>
              </a:rPr>
              <a:t>When you . . . make this response before the Lord your God:</a:t>
            </a:r>
          </a:p>
          <a:p>
            <a:pPr marR="0"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‘A wandering Aramean was my ancestor; he went down into Egypt and lived there as an alien, few in number, and there he became a great nation, mighty and populous. </a:t>
            </a:r>
            <a:r>
              <a:rPr lang="en-US" b="1" kern="1400" baseline="30000" dirty="0">
                <a:effectLst/>
                <a:latin typeface="Tahoma" panose="020B0604030504040204" pitchFamily="34" charset="0"/>
                <a:ea typeface="Times New Roman" panose="02020603050405020304" pitchFamily="18" charset="0"/>
              </a:rPr>
              <a:t> 6 </a:t>
            </a:r>
            <a:r>
              <a:rPr lang="en-US" b="1" kern="1400" dirty="0">
                <a:effectLst/>
                <a:latin typeface="Tahoma" panose="020B0604030504040204" pitchFamily="34" charset="0"/>
                <a:ea typeface="Times New Roman" panose="02020603050405020304" pitchFamily="18" charset="0"/>
              </a:rPr>
              <a:t>When the Egyptians treated us harshly and afflicted us, </a:t>
            </a:r>
            <a:r>
              <a:rPr lang="en-US" b="1" kern="1400" dirty="0">
                <a:effectLst/>
                <a:ea typeface="Tahoma" panose="020B0604030504040204" pitchFamily="34" charset="0"/>
                <a:cs typeface="Tahoma" panose="020B0604030504040204" pitchFamily="34" charset="0"/>
              </a:rPr>
              <a:t> . . .</a:t>
            </a:r>
            <a:endParaRPr lang="en-US" kern="1400" dirty="0">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152400"/>
            <a:ext cx="86106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by imposing hard labor on us, </a:t>
            </a:r>
            <a:r>
              <a:rPr lang="en-US" b="1" kern="1400" baseline="30000" dirty="0">
                <a:effectLst/>
                <a:latin typeface="Tahoma" panose="020B0604030504040204" pitchFamily="34" charset="0"/>
                <a:ea typeface="Times New Roman" panose="02020603050405020304" pitchFamily="18" charset="0"/>
              </a:rPr>
              <a:t>7 </a:t>
            </a:r>
            <a:r>
              <a:rPr lang="en-US" b="1" kern="1400" dirty="0">
                <a:effectLst/>
                <a:latin typeface="Tahoma" panose="020B0604030504040204" pitchFamily="34" charset="0"/>
                <a:ea typeface="Times New Roman" panose="02020603050405020304" pitchFamily="18" charset="0"/>
              </a:rPr>
              <a:t>we cried to the Lord, the God of our ancestors; the Lord heard our voice and saw our affliction, our toil, and our oppression. </a:t>
            </a:r>
            <a:r>
              <a:rPr lang="en-US" b="1" kern="1400" baseline="30000" dirty="0">
                <a:effectLst/>
                <a:latin typeface="Tahoma" panose="020B0604030504040204" pitchFamily="34" charset="0"/>
                <a:ea typeface="Times New Roman" panose="02020603050405020304" pitchFamily="18" charset="0"/>
              </a:rPr>
              <a:t>8 </a:t>
            </a:r>
            <a:r>
              <a:rPr lang="en-US" b="1" kern="1400" dirty="0">
                <a:effectLst/>
                <a:latin typeface="Tahoma" panose="020B0604030504040204" pitchFamily="34" charset="0"/>
                <a:ea typeface="Times New Roman" panose="02020603050405020304" pitchFamily="18" charset="0"/>
              </a:rPr>
              <a:t>The Lord brought us out of Egypt with a mighty hand and an outstretched arm, with a terrifying display of power, and with signs and wonders; . . .</a:t>
            </a:r>
            <a:endParaRPr lang="en-US"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781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1022-1317-9CEE-D4B2-70152892897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2921F1DF-7505-9F28-1A6B-3343C186B0B4}"/>
              </a:ext>
            </a:extLst>
          </p:cNvPr>
          <p:cNvSpPr txBox="1">
            <a:spLocks noChangeArrowheads="1"/>
          </p:cNvSpPr>
          <p:nvPr/>
        </p:nvSpPr>
        <p:spPr bwMode="auto">
          <a:xfrm>
            <a:off x="228600" y="152400"/>
            <a:ext cx="86106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240"/>
              </a:spcAft>
              <a:buNone/>
            </a:pPr>
            <a:r>
              <a:rPr lang="en-US" b="1" kern="1400" baseline="30000" dirty="0">
                <a:effectLst/>
                <a:latin typeface="Tahoma" panose="020B0604030504040204" pitchFamily="34" charset="0"/>
                <a:ea typeface="Times New Roman" panose="02020603050405020304" pitchFamily="18" charset="0"/>
              </a:rPr>
              <a:t>9 </a:t>
            </a:r>
            <a:r>
              <a:rPr lang="en-US" b="1" kern="1400" dirty="0">
                <a:effectLst/>
                <a:latin typeface="Tahoma" panose="020B0604030504040204" pitchFamily="34" charset="0"/>
                <a:ea typeface="Times New Roman" panose="02020603050405020304" pitchFamily="18" charset="0"/>
              </a:rPr>
              <a:t>and he brought us into this place and gave us this land, a land flowing with milk and honey. </a:t>
            </a:r>
            <a:r>
              <a:rPr lang="en-US" b="1" kern="1400" baseline="30000" dirty="0">
                <a:effectLst/>
                <a:latin typeface="Tahoma" panose="020B0604030504040204" pitchFamily="34" charset="0"/>
                <a:ea typeface="Times New Roman" panose="02020603050405020304" pitchFamily="18" charset="0"/>
              </a:rPr>
              <a:t>10 </a:t>
            </a:r>
            <a:r>
              <a:rPr lang="en-US" b="1" kern="1400" dirty="0">
                <a:effectLst/>
                <a:latin typeface="Tahoma" panose="020B0604030504040204" pitchFamily="34" charset="0"/>
                <a:ea typeface="Times New Roman" panose="02020603050405020304" pitchFamily="18" charset="0"/>
              </a:rPr>
              <a:t>So now I bring the first of the fruit of the ground that you, O Lord, have given me.’ You shall set it down before the Lord your God and bow down before the Lord your God. . . .</a:t>
            </a:r>
            <a:endParaRPr lang="en-US"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921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584A-DCB6-4EAA-1076-BB45F58B3EEE}"/>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AC26E49E-7810-563E-6314-EE07234D6E7A}"/>
              </a:ext>
            </a:extLst>
          </p:cNvPr>
          <p:cNvSpPr txBox="1">
            <a:spLocks noChangeArrowheads="1"/>
          </p:cNvSpPr>
          <p:nvPr/>
        </p:nvSpPr>
        <p:spPr bwMode="auto">
          <a:xfrm>
            <a:off x="228600" y="152400"/>
            <a:ext cx="8610600" cy="334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576263" marR="0" indent="-576263" algn="just">
              <a:lnSpc>
                <a:spcPct val="150000"/>
              </a:lnSpc>
              <a:spcAft>
                <a:spcPts val="240"/>
              </a:spcAft>
              <a:buNone/>
            </a:pPr>
            <a:r>
              <a:rPr lang="en-US" sz="2400" kern="1400" dirty="0">
                <a:effectLst/>
                <a:ea typeface="Tahoma" panose="020B0604030504040204" pitchFamily="34" charset="0"/>
                <a:cs typeface="Tahoma" panose="020B0604030504040204" pitchFamily="34" charset="0"/>
              </a:rPr>
              <a:t>L: 	</a:t>
            </a:r>
            <a:r>
              <a:rPr lang="en-US" sz="2400" b="1" kern="1400" baseline="30000" dirty="0">
                <a:effectLst/>
                <a:latin typeface="Tahoma" panose="020B0604030504040204" pitchFamily="34" charset="0"/>
                <a:ea typeface="Times New Roman" panose="02020603050405020304" pitchFamily="18" charset="0"/>
              </a:rPr>
              <a:t>13 </a:t>
            </a:r>
            <a:r>
              <a:rPr lang="en-US" sz="2400" kern="1400" dirty="0">
                <a:effectLst/>
                <a:latin typeface="Tahoma" panose="020B0604030504040204" pitchFamily="34" charset="0"/>
                <a:ea typeface="Times New Roman" panose="02020603050405020304" pitchFamily="18" charset="0"/>
              </a:rPr>
              <a:t>then you shall say before the Lord your God, ‘I have removed the sacred portion from the house, and I have given it to the Levites, the resident aliens, the orphans, and the widows, in accordance with your entire commandment that you commanded me; I have neither transgressed nor forgotten any of your commandments.</a:t>
            </a:r>
            <a:endParaRPr lang="en-US" sz="2400"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3848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276 	Great is Thy Faithfulness	vv. 1–2</a:t>
            </a:r>
          </a:p>
          <a:p>
            <a:pPr marL="0" indent="0">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Great is Thy faithfulness, O God my Father,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 shadow of turning with Thee;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changest</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not,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compassions they fail not;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Thou hast been Thou forever will be.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Morning by morning new mercies I see;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I have needed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hand hath provided;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unto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6F2FB9FC-BA1D-7143-43FA-81D09F356DC7}"/>
            </a:ext>
          </a:extLst>
        </p:cNvPr>
        <p:cNvGrpSpPr/>
        <p:nvPr/>
      </p:nvGrpSpPr>
      <p:grpSpPr>
        <a:xfrm>
          <a:off x="0" y="0"/>
          <a:ext cx="0" cy="0"/>
          <a:chOff x="0" y="0"/>
          <a:chExt cx="0" cy="0"/>
        </a:xfrm>
      </p:grpSpPr>
      <p:pic>
        <p:nvPicPr>
          <p:cNvPr id="3" name="Picture 2" descr="A cup with a white substance&#10;&#10;AI-generated content may be incorrect.">
            <a:extLst>
              <a:ext uri="{FF2B5EF4-FFF2-40B4-BE49-F238E27FC236}">
                <a16:creationId xmlns:a16="http://schemas.microsoft.com/office/drawing/2014/main" id="{998F8A83-5490-4476-238A-F9297C963924}"/>
              </a:ext>
            </a:extLst>
          </p:cNvPr>
          <p:cNvPicPr>
            <a:picLocks noChangeAspect="1"/>
          </p:cNvPicPr>
          <p:nvPr/>
        </p:nvPicPr>
        <p:blipFill>
          <a:blip r:embed="rId3">
            <a:extLst>
              <a:ext uri="{28A0092B-C50C-407E-A947-70E740481C1C}">
                <a14:useLocalDpi xmlns:a14="http://schemas.microsoft.com/office/drawing/2010/main" val="0"/>
              </a:ext>
            </a:extLst>
          </a:blip>
          <a:srcRect l="68341" r="3536"/>
          <a:stretch/>
        </p:blipFill>
        <p:spPr>
          <a:xfrm>
            <a:off x="-7986" y="1"/>
            <a:ext cx="3428736" cy="6858000"/>
          </a:xfrm>
          <a:prstGeom prst="rect">
            <a:avLst/>
          </a:prstGeom>
        </p:spPr>
      </p:pic>
      <p:pic>
        <p:nvPicPr>
          <p:cNvPr id="14" name="Picture 13">
            <a:extLst>
              <a:ext uri="{FF2B5EF4-FFF2-40B4-BE49-F238E27FC236}">
                <a16:creationId xmlns:a16="http://schemas.microsoft.com/office/drawing/2014/main" id="{A59FFE16-5BBD-489F-B8B3-934A79241F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5" name="Straight Connector 4">
            <a:extLst>
              <a:ext uri="{FF2B5EF4-FFF2-40B4-BE49-F238E27FC236}">
                <a16:creationId xmlns:a16="http://schemas.microsoft.com/office/drawing/2014/main" id="{F2A8B16C-B43D-9850-1A3D-8BA285D6668C}"/>
              </a:ext>
            </a:extLst>
          </p:cNvPr>
          <p:cNvSpPr/>
          <p:nvPr/>
        </p:nvSpPr>
        <p:spPr>
          <a:xfrm>
            <a:off x="3859620" y="1066800"/>
            <a:ext cx="44835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57C05590-2340-6D69-1C9F-4C691996D7EB}"/>
              </a:ext>
            </a:extLst>
          </p:cNvPr>
          <p:cNvSpPr/>
          <p:nvPr/>
        </p:nvSpPr>
        <p:spPr>
          <a:xfrm>
            <a:off x="3581400" y="609602"/>
            <a:ext cx="5111482" cy="2618822"/>
          </a:xfrm>
          <a:custGeom>
            <a:avLst/>
            <a:gdLst>
              <a:gd name="connsiteX0" fmla="*/ 0 w 4483554"/>
              <a:gd name="connsiteY0" fmla="*/ 0 h 2314024"/>
              <a:gd name="connsiteX1" fmla="*/ 4483554 w 4483554"/>
              <a:gd name="connsiteY1" fmla="*/ 0 h 2314024"/>
              <a:gd name="connsiteX2" fmla="*/ 4483554 w 4483554"/>
              <a:gd name="connsiteY2" fmla="*/ 2314024 h 2314024"/>
              <a:gd name="connsiteX3" fmla="*/ 0 w 4483554"/>
              <a:gd name="connsiteY3" fmla="*/ 2314024 h 2314024"/>
              <a:gd name="connsiteX4" fmla="*/ 0 w 4483554"/>
              <a:gd name="connsiteY4" fmla="*/ 0 h 231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554" h="2314024">
                <a:moveTo>
                  <a:pt x="0" y="0"/>
                </a:moveTo>
                <a:lnTo>
                  <a:pt x="4483554" y="0"/>
                </a:lnTo>
                <a:lnTo>
                  <a:pt x="4483554" y="2314024"/>
                </a:lnTo>
                <a:lnTo>
                  <a:pt x="0" y="231402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Church Banner Creation: </a:t>
            </a:r>
          </a:p>
          <a:p>
            <a:pPr marL="0" lvl="0" indent="0" algn="just" defTabSz="10668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group is being formed to make a Communion banner for our church. The hope is to have it ready to be hung for Easter - if not before! No special skills are needed. </a:t>
            </a:r>
          </a:p>
          <a:p>
            <a:pPr algn="just" defTabSz="1066800">
              <a:lnSpc>
                <a:spcPct val="90000"/>
              </a:lnSpc>
              <a:spcBef>
                <a:spcPct val="0"/>
              </a:spcBef>
              <a:spcAft>
                <a:spcPct val="35000"/>
              </a:spcAft>
            </a:pPr>
            <a:r>
              <a:rPr lang="en-US" sz="2800"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are interested in helping, please contact Mandy Burke at (862) 812-6273 or mandyburke19@yahoo.com</a:t>
            </a:r>
          </a:p>
          <a:p>
            <a:pPr marL="0" lvl="0" indent="0" algn="just" defTabSz="1066800">
              <a:lnSpc>
                <a:spcPct val="90000"/>
              </a:lnSpc>
              <a:spcBef>
                <a:spcPct val="0"/>
              </a:spcBef>
              <a:spcAft>
                <a:spcPct val="35000"/>
              </a:spcAft>
              <a:buNone/>
            </a:pPr>
            <a:endParaRPr lang="en-US" sz="2800"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Straight Connector 7">
            <a:extLst>
              <a:ext uri="{FF2B5EF4-FFF2-40B4-BE49-F238E27FC236}">
                <a16:creationId xmlns:a16="http://schemas.microsoft.com/office/drawing/2014/main" id="{42FC7332-B974-4048-BE01-B310E219595A}"/>
              </a:ext>
            </a:extLst>
          </p:cNvPr>
          <p:cNvSpPr/>
          <p:nvPr/>
        </p:nvSpPr>
        <p:spPr>
          <a:xfrm>
            <a:off x="3859620" y="3380824"/>
            <a:ext cx="44835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100174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3E866-4806-9E4A-FEC4-BF672C34BAF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0F39B154-8DC2-436A-00EC-3A5E1E648BD5}"/>
              </a:ext>
            </a:extLst>
          </p:cNvPr>
          <p:cNvSpPr>
            <a:spLocks noGrp="1" noChangeArrowheads="1"/>
          </p:cNvSpPr>
          <p:nvPr>
            <p:ph type="subTitle" idx="4294967295"/>
          </p:nvPr>
        </p:nvSpPr>
        <p:spPr>
          <a:xfrm>
            <a:off x="0" y="304800"/>
            <a:ext cx="9144000" cy="6477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Pardon for sin and a peace that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endureth</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Thine own dear presence to cheer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guide;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Strength for today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bright hope for tomorrow,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Blessings all mine,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ten thousand beside!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60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CFF82-690B-8C6D-38F7-A0487FA8A6C7}"/>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10D4BFED-2E7A-6025-4A87-035928C8DB46}"/>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Morning by morning new mercies I see;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I have needed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hand hath provided;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unto me!</a:t>
            </a:r>
          </a:p>
        </p:txBody>
      </p:sp>
    </p:spTree>
    <p:extLst>
      <p:ext uri="{BB962C8B-B14F-4D97-AF65-F5344CB8AC3E}">
        <p14:creationId xmlns:p14="http://schemas.microsoft.com/office/powerpoint/2010/main" val="201109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20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309         Of the Father’s Love Begotten	vv. 1 &amp; 2 </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the Father’s love begotten,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Ere the worlds began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is Alpha and Omega,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the source, the ending He,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the things that are, that have been,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that future years shall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Evermore and evermore!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148935"/>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O ye heights of heaven adore Him;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Angel hosts, His praises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Powers, dominions, bow before Him,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extol our God and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no tongue on earth be silent,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Every voice in concert 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Evermore and evermore!</a:t>
            </a:r>
          </a:p>
        </p:txBody>
      </p:sp>
    </p:spTree>
    <p:extLst>
      <p:ext uri="{BB962C8B-B14F-4D97-AF65-F5344CB8AC3E}">
        <p14:creationId xmlns:p14="http://schemas.microsoft.com/office/powerpoint/2010/main" val="116105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457201"/>
            <a:ext cx="6879292" cy="3332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a:t>
            </a:r>
          </a:p>
          <a:p>
            <a:pPr marL="0" marR="0">
              <a:spcBef>
                <a:spcPts val="0"/>
              </a:spcBef>
              <a:spcAft>
                <a:spcPts val="0"/>
              </a:spcAft>
              <a:buNone/>
            </a:pPr>
            <a:endPar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800" i="1" dirty="0">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2">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4191000"/>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10540" y="5626811"/>
            <a:ext cx="6172200" cy="369332"/>
          </a:xfrm>
          <a:prstGeom prst="rect">
            <a:avLst/>
          </a:prstGeom>
          <a:noFill/>
        </p:spPr>
        <p:txBody>
          <a:bodyPr wrap="square">
            <a:spAutoFit/>
          </a:bodyPr>
          <a:lstStyle/>
          <a:p>
            <a:pPr algn="ctr" defTabSz="301752">
              <a:spcAft>
                <a:spcPts val="396"/>
              </a:spcAft>
              <a:defRPr/>
            </a:pPr>
            <a:r>
              <a:rPr lang="en-US" altLang="en-US" kern="1200" dirty="0">
                <a:latin typeface="Posterama" panose="020B0504020200020000" pitchFamily="34" charset="0"/>
                <a:ea typeface="+mn-ea"/>
                <a:cs typeface="Posterama" panose="020B0504020200020000" pitchFamily="34" charset="0"/>
              </a:rPr>
              <a:t>for refreshments &amp; fellowship following worship.</a:t>
            </a:r>
            <a:endParaRPr lang="en-US" altLang="en-US" sz="3200" dirty="0">
              <a:latin typeface="Posterama" panose="020B0504020200020000" pitchFamily="34" charset="0"/>
              <a:cs typeface="Posterama" panose="020B050402020002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3CF5D4-1D14-294E-B8D3-1C8564A8500B}"/>
              </a:ext>
            </a:extLst>
          </p:cNvPr>
          <p:cNvSpPr txBox="1"/>
          <p:nvPr/>
        </p:nvSpPr>
        <p:spPr>
          <a:xfrm>
            <a:off x="152400" y="3067180"/>
            <a:ext cx="8763000" cy="2139047"/>
          </a:xfrm>
          <a:prstGeom prst="rect">
            <a:avLst/>
          </a:prstGeom>
          <a:noFill/>
        </p:spPr>
        <p:txBody>
          <a:bodyPr wrap="square">
            <a:spAutoFit/>
          </a:bodyPr>
          <a:lstStyle/>
          <a:p>
            <a:pPr marL="73025" marR="0" indent="-73025" algn="just">
              <a:lnSpc>
                <a:spcPct val="95000"/>
              </a:lnSpc>
              <a:spcAft>
                <a:spcPts val="100"/>
              </a:spcAft>
            </a:pPr>
            <a:r>
              <a:rPr lang="en-US" sz="2800" b="1" kern="1400" dirty="0">
                <a:effectLst/>
                <a:latin typeface="Tahoma" panose="020B0604030504040204" pitchFamily="34" charset="0"/>
                <a:ea typeface="Times New Roman" panose="02020603050405020304" pitchFamily="18" charset="0"/>
              </a:rPr>
              <a:t>AED/CPR Certification Class:</a:t>
            </a:r>
            <a:r>
              <a:rPr lang="en-US" sz="2800" kern="1400" dirty="0">
                <a:effectLst/>
                <a:latin typeface="Tahoma" panose="020B0604030504040204" pitchFamily="34" charset="0"/>
                <a:ea typeface="Times New Roman" panose="02020603050405020304" pitchFamily="18" charset="0"/>
              </a:rPr>
              <a:t>  The Deacon Ministry has scheduled an AED/CPR class following worship on Sunday, Mar. 23.  If you plan on attending, please sign up in Fellowship Hall or email the church at </a:t>
            </a:r>
            <a:r>
              <a:rPr lang="en-US" sz="2800" u="sng" kern="1400" dirty="0">
                <a:effectLst/>
                <a:latin typeface="Tahoma" panose="020B060403050404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fpcb@ptd.net</a:t>
            </a:r>
            <a:r>
              <a:rPr lang="en-US" sz="2800" kern="1400" dirty="0">
                <a:effectLst/>
                <a:latin typeface="Tahoma" panose="020B0604030504040204" pitchFamily="34" charset="0"/>
                <a:ea typeface="Times New Roman" panose="02020603050405020304" pitchFamily="18" charset="0"/>
              </a:rPr>
              <a:t>.</a:t>
            </a:r>
            <a:endParaRPr lang="en-US" sz="2800" kern="1400" dirty="0">
              <a:effectLst/>
              <a:latin typeface="Times New Roman" panose="02020603050405020304" pitchFamily="18" charset="0"/>
              <a:ea typeface="Times New Roman" panose="02020603050405020304" pitchFamily="18" charset="0"/>
            </a:endParaRPr>
          </a:p>
        </p:txBody>
      </p:sp>
      <p:pic>
        <p:nvPicPr>
          <p:cNvPr id="6" name="Picture 5" descr="A red and grey heartbeat line&#10;&#10;AI-generated content may be incorrect.">
            <a:extLst>
              <a:ext uri="{FF2B5EF4-FFF2-40B4-BE49-F238E27FC236}">
                <a16:creationId xmlns:a16="http://schemas.microsoft.com/office/drawing/2014/main" id="{2D4C402B-ED78-11A3-0CC0-1CBC860D3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2914779"/>
          </a:xfrm>
          <a:prstGeom prst="rect">
            <a:avLst/>
          </a:prstGeom>
        </p:spPr>
      </p:pic>
    </p:spTree>
    <p:extLst>
      <p:ext uri="{BB962C8B-B14F-4D97-AF65-F5344CB8AC3E}">
        <p14:creationId xmlns:p14="http://schemas.microsoft.com/office/powerpoint/2010/main" val="144615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8686801" cy="685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To you, O Lord, we lift up our souls. O my God, in you I trust;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Teach us your ways, O Lord; show us your paths, and lead us into deeper knowledge of your grace and truth.</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Trust in God, who will not put you to shame; be glad in the Lord. Declare about the Lord together:</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My God, my refuge and strength, in whom I trust! .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D38B-B142-1659-E624-701A71A630DF}"/>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A8DBFC6C-C020-ABD3-FEB6-DB74CDB7B0DD}"/>
              </a:ext>
            </a:extLst>
          </p:cNvPr>
          <p:cNvSpPr txBox="1">
            <a:spLocks noChangeArrowheads="1"/>
          </p:cNvSpPr>
          <p:nvPr/>
        </p:nvSpPr>
        <p:spPr bwMode="auto">
          <a:xfrm>
            <a:off x="0" y="533400"/>
            <a:ext cx="8839200" cy="236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631825" indent="-403225">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Shout and sing for joy, all you upright in heart!</a:t>
            </a:r>
          </a:p>
          <a:p>
            <a:pPr marL="914400" indent="-685800">
              <a:spcBef>
                <a:spcPts val="0"/>
              </a:spcBef>
              <a:spcAft>
                <a:spcPts val="1200"/>
              </a:spcAft>
              <a:buFont typeface="Wingdings" pitchFamily="2" charset="2"/>
              <a:buNone/>
              <a:tabLst/>
              <a:defRPr/>
            </a:pPr>
            <a:endParaRPr lang="en-US" sz="1400" b="1" dirty="0">
              <a:effectLst>
                <a:outerShdw blurRad="38100" dist="38100" dir="2700000" algn="tl">
                  <a:srgbClr val="000000">
                    <a:alpha val="43137"/>
                  </a:srgbClr>
                </a:outerShdw>
              </a:effectLst>
            </a:endParaRP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great gratitude and gladness, let us worship God.</a:t>
            </a:r>
          </a:p>
        </p:txBody>
      </p:sp>
    </p:spTree>
    <p:extLst>
      <p:ext uri="{BB962C8B-B14F-4D97-AF65-F5344CB8AC3E}">
        <p14:creationId xmlns:p14="http://schemas.microsoft.com/office/powerpoint/2010/main" val="84834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31092"/>
            <a:ext cx="8915400" cy="719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151.   Crown Him with Many Crowns</a:t>
            </a: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with many crowns,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Lamb upon His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Hark, how the heavenly anthem drowns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music but its 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Awake, my soul, and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Him who died for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hail Him as thy matchless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all eternity.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8990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15240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the Lord of years,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Potentate of time;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Creator of the rolling spheres,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Ineffably sublime.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hail, Redeemer, hail!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Thou has died for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praise shall never, never fail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Throughout eternity.</a:t>
            </a:r>
          </a:p>
        </p:txBody>
      </p:sp>
    </p:spTree>
    <p:extLst>
      <p:ext uri="{BB962C8B-B14F-4D97-AF65-F5344CB8AC3E}">
        <p14:creationId xmlns:p14="http://schemas.microsoft.com/office/powerpoint/2010/main" val="383056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mercy, we confess Jesus as Lord without giving serious thought to the potency of that confession. We look for power in the wrong people and places. We fail to let Christ rule and have dominion in our lives. Increasingly, we forget the humility of Jesus’ conflicts with the way we prefer to live. .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31674</TotalTime>
  <Words>2079</Words>
  <Application>Microsoft Office PowerPoint</Application>
  <PresentationFormat>Letter Paper (8.5x11 in)</PresentationFormat>
  <Paragraphs>213</Paragraphs>
  <Slides>35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Bodoni MT</vt:lpstr>
      <vt:lpstr>Calibri</vt:lpstr>
      <vt:lpstr>Calisto MT</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1272</cp:revision>
  <cp:lastPrinted>2025-02-21T16:25:06Z</cp:lastPrinted>
  <dcterms:created xsi:type="dcterms:W3CDTF">2009-07-01T23:04:59Z</dcterms:created>
  <dcterms:modified xsi:type="dcterms:W3CDTF">2025-03-07T18:03:24Z</dcterms:modified>
</cp:coreProperties>
</file>