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3"/>
  </p:notesMasterIdLst>
  <p:handoutMasterIdLst>
    <p:handoutMasterId r:id="rId54"/>
  </p:handoutMasterIdLst>
  <p:sldIdLst>
    <p:sldId id="1149" r:id="rId2"/>
    <p:sldId id="1162" r:id="rId3"/>
    <p:sldId id="1111" r:id="rId4"/>
    <p:sldId id="320" r:id="rId5"/>
    <p:sldId id="1204" r:id="rId6"/>
    <p:sldId id="1202" r:id="rId7"/>
    <p:sldId id="908" r:id="rId8"/>
    <p:sldId id="1021" r:id="rId9"/>
    <p:sldId id="909" r:id="rId10"/>
    <p:sldId id="856" r:id="rId11"/>
    <p:sldId id="721" r:id="rId12"/>
    <p:sldId id="1147" r:id="rId13"/>
    <p:sldId id="259" r:id="rId14"/>
    <p:sldId id="946" r:id="rId15"/>
    <p:sldId id="993" r:id="rId16"/>
    <p:sldId id="792" r:id="rId17"/>
    <p:sldId id="984" r:id="rId18"/>
    <p:sldId id="905" r:id="rId19"/>
    <p:sldId id="920" r:id="rId20"/>
    <p:sldId id="1200" r:id="rId21"/>
    <p:sldId id="1205" r:id="rId22"/>
    <p:sldId id="1187" r:id="rId23"/>
    <p:sldId id="1188" r:id="rId24"/>
    <p:sldId id="1190" r:id="rId25"/>
    <p:sldId id="1203" r:id="rId26"/>
    <p:sldId id="1154" r:id="rId27"/>
    <p:sldId id="750" r:id="rId28"/>
    <p:sldId id="1040" r:id="rId29"/>
    <p:sldId id="1206" r:id="rId30"/>
    <p:sldId id="1207" r:id="rId31"/>
    <p:sldId id="929" r:id="rId32"/>
    <p:sldId id="930" r:id="rId33"/>
    <p:sldId id="931" r:id="rId34"/>
    <p:sldId id="932" r:id="rId35"/>
    <p:sldId id="1034" r:id="rId36"/>
    <p:sldId id="1003" r:id="rId37"/>
    <p:sldId id="1134" r:id="rId38"/>
    <p:sldId id="1004" r:id="rId39"/>
    <p:sldId id="1005" r:id="rId40"/>
    <p:sldId id="1123" r:id="rId41"/>
    <p:sldId id="1007" r:id="rId42"/>
    <p:sldId id="803" r:id="rId43"/>
    <p:sldId id="1002" r:id="rId44"/>
    <p:sldId id="918" r:id="rId45"/>
    <p:sldId id="804" r:id="rId46"/>
    <p:sldId id="1208" r:id="rId47"/>
    <p:sldId id="766" r:id="rId48"/>
    <p:sldId id="957" r:id="rId49"/>
    <p:sldId id="767" r:id="rId50"/>
    <p:sldId id="1030" r:id="rId51"/>
    <p:sldId id="1031" r:id="rId52"/>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212AB-4EC4-46C0-9394-A7D64C8BDCB7}" v="49" dt="2025-02-27T17:15:36.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76A212AB-4EC4-46C0-9394-A7D64C8BDCB7}"/>
    <pc:docChg chg="undo redo custSel addSld delSld modSld sldOrd">
      <pc:chgData name="First Presbyterian Church, Blairstown, NJ" userId="96d466b960cbaa79" providerId="LiveId" clId="{76A212AB-4EC4-46C0-9394-A7D64C8BDCB7}" dt="2025-02-28T14:48:03.626" v="599" actId="255"/>
      <pc:docMkLst>
        <pc:docMk/>
      </pc:docMkLst>
      <pc:sldChg chg="modSp mod">
        <pc:chgData name="First Presbyterian Church, Blairstown, NJ" userId="96d466b960cbaa79" providerId="LiveId" clId="{76A212AB-4EC4-46C0-9394-A7D64C8BDCB7}" dt="2025-02-27T16:14:16.176" v="197" actId="20577"/>
        <pc:sldMkLst>
          <pc:docMk/>
          <pc:sldMk cId="0" sldId="259"/>
        </pc:sldMkLst>
        <pc:spChg chg="mod">
          <ac:chgData name="First Presbyterian Church, Blairstown, NJ" userId="96d466b960cbaa79" providerId="LiveId" clId="{76A212AB-4EC4-46C0-9394-A7D64C8BDCB7}" dt="2025-02-27T16:14:16.176" v="197" actId="20577"/>
          <ac:spMkLst>
            <pc:docMk/>
            <pc:sldMk cId="0" sldId="259"/>
            <ac:spMk id="8194" creationId="{BC6D61EA-6048-4BEF-91FB-A3938ABBBFCE}"/>
          </ac:spMkLst>
        </pc:spChg>
      </pc:sldChg>
      <pc:sldChg chg="modSp mod">
        <pc:chgData name="First Presbyterian Church, Blairstown, NJ" userId="96d466b960cbaa79" providerId="LiveId" clId="{76A212AB-4EC4-46C0-9394-A7D64C8BDCB7}" dt="2025-02-27T17:18:11.055" v="552" actId="20577"/>
        <pc:sldMkLst>
          <pc:docMk/>
          <pc:sldMk cId="0" sldId="320"/>
        </pc:sldMkLst>
        <pc:spChg chg="mod">
          <ac:chgData name="First Presbyterian Church, Blairstown, NJ" userId="96d466b960cbaa79" providerId="LiveId" clId="{76A212AB-4EC4-46C0-9394-A7D64C8BDCB7}" dt="2025-02-27T17:18:11.055" v="552" actId="20577"/>
          <ac:spMkLst>
            <pc:docMk/>
            <pc:sldMk cId="0" sldId="320"/>
            <ac:spMk id="7170" creationId="{8EF1FF12-5DC1-4FF4-9F10-6F883AD9071E}"/>
          </ac:spMkLst>
        </pc:spChg>
      </pc:sldChg>
      <pc:sldChg chg="modSp mod">
        <pc:chgData name="First Presbyterian Church, Blairstown, NJ" userId="96d466b960cbaa79" providerId="LiveId" clId="{76A212AB-4EC4-46C0-9394-A7D64C8BDCB7}" dt="2025-02-27T16:11:40.639" v="160" actId="14100"/>
        <pc:sldMkLst>
          <pc:docMk/>
          <pc:sldMk cId="0" sldId="721"/>
        </pc:sldMkLst>
        <pc:spChg chg="mod">
          <ac:chgData name="First Presbyterian Church, Blairstown, NJ" userId="96d466b960cbaa79" providerId="LiveId" clId="{76A212AB-4EC4-46C0-9394-A7D64C8BDCB7}" dt="2025-02-27T16:11:40.639" v="160" actId="14100"/>
          <ac:spMkLst>
            <pc:docMk/>
            <pc:sldMk cId="0" sldId="721"/>
            <ac:spMk id="82948" creationId="{4CF610CB-4F8E-432E-8410-39C18A313456}"/>
          </ac:spMkLst>
        </pc:spChg>
      </pc:sldChg>
      <pc:sldChg chg="modSp mod">
        <pc:chgData name="First Presbyterian Church, Blairstown, NJ" userId="96d466b960cbaa79" providerId="LiveId" clId="{76A212AB-4EC4-46C0-9394-A7D64C8BDCB7}" dt="2025-02-27T19:22:59.194" v="554" actId="20577"/>
        <pc:sldMkLst>
          <pc:docMk/>
          <pc:sldMk cId="0" sldId="750"/>
        </pc:sldMkLst>
        <pc:spChg chg="mod">
          <ac:chgData name="First Presbyterian Church, Blairstown, NJ" userId="96d466b960cbaa79" providerId="LiveId" clId="{76A212AB-4EC4-46C0-9394-A7D64C8BDCB7}" dt="2025-02-27T19:22:59.194" v="554" actId="20577"/>
          <ac:spMkLst>
            <pc:docMk/>
            <pc:sldMk cId="0" sldId="750"/>
            <ac:spMk id="14338" creationId="{D522C88E-8367-8040-CCB7-512F5506FFFD}"/>
          </ac:spMkLst>
        </pc:spChg>
      </pc:sldChg>
      <pc:sldChg chg="modSp mod">
        <pc:chgData name="First Presbyterian Church, Blairstown, NJ" userId="96d466b960cbaa79" providerId="LiveId" clId="{76A212AB-4EC4-46C0-9394-A7D64C8BDCB7}" dt="2025-02-27T16:55:11.900" v="519" actId="20577"/>
        <pc:sldMkLst>
          <pc:docMk/>
          <pc:sldMk cId="0" sldId="766"/>
        </pc:sldMkLst>
        <pc:spChg chg="mod">
          <ac:chgData name="First Presbyterian Church, Blairstown, NJ" userId="96d466b960cbaa79" providerId="LiveId" clId="{76A212AB-4EC4-46C0-9394-A7D64C8BDCB7}" dt="2025-02-27T16:55:11.900" v="519" actId="20577"/>
          <ac:spMkLst>
            <pc:docMk/>
            <pc:sldMk cId="0" sldId="766"/>
            <ac:spMk id="35842" creationId="{F338187F-6D5D-246A-0226-CE6EE9725A3F}"/>
          </ac:spMkLst>
        </pc:spChg>
      </pc:sldChg>
      <pc:sldChg chg="modSp mod">
        <pc:chgData name="First Presbyterian Church, Blairstown, NJ" userId="96d466b960cbaa79" providerId="LiveId" clId="{76A212AB-4EC4-46C0-9394-A7D64C8BDCB7}" dt="2025-02-27T16:55:47.658" v="534" actId="1035"/>
        <pc:sldMkLst>
          <pc:docMk/>
          <pc:sldMk cId="0" sldId="767"/>
        </pc:sldMkLst>
        <pc:spChg chg="mod">
          <ac:chgData name="First Presbyterian Church, Blairstown, NJ" userId="96d466b960cbaa79" providerId="LiveId" clId="{76A212AB-4EC4-46C0-9394-A7D64C8BDCB7}" dt="2025-02-27T16:55:47.658" v="534" actId="1035"/>
          <ac:spMkLst>
            <pc:docMk/>
            <pc:sldMk cId="0" sldId="767"/>
            <ac:spMk id="36866" creationId="{87C2CCFC-5BCC-09E4-4336-55D7ECDF5E84}"/>
          </ac:spMkLst>
        </pc:spChg>
      </pc:sldChg>
      <pc:sldChg chg="modSp mod">
        <pc:chgData name="First Presbyterian Church, Blairstown, NJ" userId="96d466b960cbaa79" providerId="LiveId" clId="{76A212AB-4EC4-46C0-9394-A7D64C8BDCB7}" dt="2025-02-27T17:18:26.315" v="553" actId="207"/>
        <pc:sldMkLst>
          <pc:docMk/>
          <pc:sldMk cId="3009477860" sldId="792"/>
        </pc:sldMkLst>
        <pc:spChg chg="mod">
          <ac:chgData name="First Presbyterian Church, Blairstown, NJ" userId="96d466b960cbaa79" providerId="LiveId" clId="{76A212AB-4EC4-46C0-9394-A7D64C8BDCB7}" dt="2025-02-27T17:18:26.315" v="553" actId="207"/>
          <ac:spMkLst>
            <pc:docMk/>
            <pc:sldMk cId="3009477860" sldId="792"/>
            <ac:spMk id="11266" creationId="{6241354C-3F84-FB44-61EF-E95BD43172DD}"/>
          </ac:spMkLst>
        </pc:spChg>
      </pc:sldChg>
      <pc:sldChg chg="modSp mod">
        <pc:chgData name="First Presbyterian Church, Blairstown, NJ" userId="96d466b960cbaa79" providerId="LiveId" clId="{76A212AB-4EC4-46C0-9394-A7D64C8BDCB7}" dt="2025-02-27T16:53:39.723" v="504" actId="20577"/>
        <pc:sldMkLst>
          <pc:docMk/>
          <pc:sldMk cId="0" sldId="804"/>
        </pc:sldMkLst>
        <pc:spChg chg="mod">
          <ac:chgData name="First Presbyterian Church, Blairstown, NJ" userId="96d466b960cbaa79" providerId="LiveId" clId="{76A212AB-4EC4-46C0-9394-A7D64C8BDCB7}" dt="2025-02-27T16:53:39.723" v="504" actId="20577"/>
          <ac:spMkLst>
            <pc:docMk/>
            <pc:sldMk cId="0" sldId="804"/>
            <ac:spMk id="25602" creationId="{2D821541-CF73-4BF4-8C45-1701997279AA}"/>
          </ac:spMkLst>
        </pc:spChg>
      </pc:sldChg>
      <pc:sldChg chg="add">
        <pc:chgData name="First Presbyterian Church, Blairstown, NJ" userId="96d466b960cbaa79" providerId="LiveId" clId="{76A212AB-4EC4-46C0-9394-A7D64C8BDCB7}" dt="2025-02-27T16:07:56.887" v="72"/>
        <pc:sldMkLst>
          <pc:docMk/>
          <pc:sldMk cId="3940582308" sldId="856"/>
        </pc:sldMkLst>
      </pc:sldChg>
      <pc:sldChg chg="modSp del mod">
        <pc:chgData name="First Presbyterian Church, Blairstown, NJ" userId="96d466b960cbaa79" providerId="LiveId" clId="{76A212AB-4EC4-46C0-9394-A7D64C8BDCB7}" dt="2025-02-27T16:09:36.949" v="115" actId="47"/>
        <pc:sldMkLst>
          <pc:docMk/>
          <pc:sldMk cId="0" sldId="874"/>
        </pc:sldMkLst>
        <pc:spChg chg="mod">
          <ac:chgData name="First Presbyterian Church, Blairstown, NJ" userId="96d466b960cbaa79" providerId="LiveId" clId="{76A212AB-4EC4-46C0-9394-A7D64C8BDCB7}" dt="2025-02-27T16:07:13.991" v="71"/>
          <ac:spMkLst>
            <pc:docMk/>
            <pc:sldMk cId="0" sldId="874"/>
            <ac:spMk id="66563" creationId="{062664F7-ADEA-4839-0D92-F44B66176060}"/>
          </ac:spMkLst>
        </pc:spChg>
      </pc:sldChg>
      <pc:sldChg chg="modSp mod">
        <pc:chgData name="First Presbyterian Church, Blairstown, NJ" userId="96d466b960cbaa79" providerId="LiveId" clId="{76A212AB-4EC4-46C0-9394-A7D64C8BDCB7}" dt="2025-02-27T16:16:13.010" v="243" actId="6549"/>
        <pc:sldMkLst>
          <pc:docMk/>
          <pc:sldMk cId="1174558784" sldId="905"/>
        </pc:sldMkLst>
        <pc:spChg chg="mod">
          <ac:chgData name="First Presbyterian Church, Blairstown, NJ" userId="96d466b960cbaa79" providerId="LiveId" clId="{76A212AB-4EC4-46C0-9394-A7D64C8BDCB7}" dt="2025-02-27T16:16:13.010" v="243" actId="6549"/>
          <ac:spMkLst>
            <pc:docMk/>
            <pc:sldMk cId="1174558784" sldId="905"/>
            <ac:spMk id="17410" creationId="{4532FAAA-3A0F-4CF3-BD4A-7E5B879733B0}"/>
          </ac:spMkLst>
        </pc:spChg>
      </pc:sldChg>
      <pc:sldChg chg="modSp add mod">
        <pc:chgData name="First Presbyterian Church, Blairstown, NJ" userId="96d466b960cbaa79" providerId="LiveId" clId="{76A212AB-4EC4-46C0-9394-A7D64C8BDCB7}" dt="2025-02-27T16:08:18.527" v="82" actId="2710"/>
        <pc:sldMkLst>
          <pc:docMk/>
          <pc:sldMk cId="0" sldId="908"/>
        </pc:sldMkLst>
        <pc:spChg chg="mod">
          <ac:chgData name="First Presbyterian Church, Blairstown, NJ" userId="96d466b960cbaa79" providerId="LiveId" clId="{76A212AB-4EC4-46C0-9394-A7D64C8BDCB7}" dt="2025-02-27T16:08:18.527" v="82" actId="2710"/>
          <ac:spMkLst>
            <pc:docMk/>
            <pc:sldMk cId="0" sldId="908"/>
            <ac:spMk id="66563" creationId="{8DB0BB0B-E6E4-8AA6-5CFF-A3D10CCDE3A3}"/>
          </ac:spMkLst>
        </pc:spChg>
      </pc:sldChg>
      <pc:sldChg chg="modSp add mod">
        <pc:chgData name="First Presbyterian Church, Blairstown, NJ" userId="96d466b960cbaa79" providerId="LiveId" clId="{76A212AB-4EC4-46C0-9394-A7D64C8BDCB7}" dt="2025-02-27T16:08:55.082" v="114" actId="20577"/>
        <pc:sldMkLst>
          <pc:docMk/>
          <pc:sldMk cId="0" sldId="909"/>
        </pc:sldMkLst>
        <pc:spChg chg="mod">
          <ac:chgData name="First Presbyterian Church, Blairstown, NJ" userId="96d466b960cbaa79" providerId="LiveId" clId="{76A212AB-4EC4-46C0-9394-A7D64C8BDCB7}" dt="2025-02-27T16:08:55.082" v="114" actId="20577"/>
          <ac:spMkLst>
            <pc:docMk/>
            <pc:sldMk cId="0" sldId="909"/>
            <ac:spMk id="2" creationId="{DB04B31E-AAF8-C950-D5BC-22C58C5A8D0E}"/>
          </ac:spMkLst>
        </pc:spChg>
      </pc:sldChg>
      <pc:sldChg chg="modSp mod">
        <pc:chgData name="First Presbyterian Church, Blairstown, NJ" userId="96d466b960cbaa79" providerId="LiveId" clId="{76A212AB-4EC4-46C0-9394-A7D64C8BDCB7}" dt="2025-02-27T16:51:49.992" v="473" actId="207"/>
        <pc:sldMkLst>
          <pc:docMk/>
          <pc:sldMk cId="1788216668" sldId="918"/>
        </pc:sldMkLst>
        <pc:spChg chg="mod">
          <ac:chgData name="First Presbyterian Church, Blairstown, NJ" userId="96d466b960cbaa79" providerId="LiveId" clId="{76A212AB-4EC4-46C0-9394-A7D64C8BDCB7}" dt="2025-02-27T16:51:49.992" v="473" actId="207"/>
          <ac:spMkLst>
            <pc:docMk/>
            <pc:sldMk cId="1788216668" sldId="918"/>
            <ac:spMk id="25602" creationId="{200459F0-0372-4226-BBB2-8B90B6B2504C}"/>
          </ac:spMkLst>
        </pc:spChg>
      </pc:sldChg>
      <pc:sldChg chg="modSp mod">
        <pc:chgData name="First Presbyterian Church, Blairstown, NJ" userId="96d466b960cbaa79" providerId="LiveId" clId="{76A212AB-4EC4-46C0-9394-A7D64C8BDCB7}" dt="2025-02-27T16:16:39.309" v="255" actId="21"/>
        <pc:sldMkLst>
          <pc:docMk/>
          <pc:sldMk cId="533685851" sldId="920"/>
        </pc:sldMkLst>
        <pc:spChg chg="mod">
          <ac:chgData name="First Presbyterian Church, Blairstown, NJ" userId="96d466b960cbaa79" providerId="LiveId" clId="{76A212AB-4EC4-46C0-9394-A7D64C8BDCB7}" dt="2025-02-27T16:16:39.309" v="255" actId="21"/>
          <ac:spMkLst>
            <pc:docMk/>
            <pc:sldMk cId="533685851" sldId="920"/>
            <ac:spMk id="17410" creationId="{4532FAAA-3A0F-4CF3-BD4A-7E5B879733B0}"/>
          </ac:spMkLst>
        </pc:spChg>
      </pc:sldChg>
      <pc:sldChg chg="del">
        <pc:chgData name="First Presbyterian Church, Blairstown, NJ" userId="96d466b960cbaa79" providerId="LiveId" clId="{76A212AB-4EC4-46C0-9394-A7D64C8BDCB7}" dt="2025-02-27T16:48:39.703" v="450" actId="47"/>
        <pc:sldMkLst>
          <pc:docMk/>
          <pc:sldMk cId="0" sldId="924"/>
        </pc:sldMkLst>
      </pc:sldChg>
      <pc:sldChg chg="del">
        <pc:chgData name="First Presbyterian Church, Blairstown, NJ" userId="96d466b960cbaa79" providerId="LiveId" clId="{76A212AB-4EC4-46C0-9394-A7D64C8BDCB7}" dt="2025-02-27T16:48:39.703" v="450" actId="47"/>
        <pc:sldMkLst>
          <pc:docMk/>
          <pc:sldMk cId="0" sldId="925"/>
        </pc:sldMkLst>
      </pc:sldChg>
      <pc:sldChg chg="add">
        <pc:chgData name="First Presbyterian Church, Blairstown, NJ" userId="96d466b960cbaa79" providerId="LiveId" clId="{76A212AB-4EC4-46C0-9394-A7D64C8BDCB7}" dt="2025-02-27T16:48:35.807" v="449"/>
        <pc:sldMkLst>
          <pc:docMk/>
          <pc:sldMk cId="0" sldId="929"/>
        </pc:sldMkLst>
      </pc:sldChg>
      <pc:sldChg chg="add">
        <pc:chgData name="First Presbyterian Church, Blairstown, NJ" userId="96d466b960cbaa79" providerId="LiveId" clId="{76A212AB-4EC4-46C0-9394-A7D64C8BDCB7}" dt="2025-02-27T16:48:35.807" v="449"/>
        <pc:sldMkLst>
          <pc:docMk/>
          <pc:sldMk cId="0" sldId="930"/>
        </pc:sldMkLst>
      </pc:sldChg>
      <pc:sldChg chg="add">
        <pc:chgData name="First Presbyterian Church, Blairstown, NJ" userId="96d466b960cbaa79" providerId="LiveId" clId="{76A212AB-4EC4-46C0-9394-A7D64C8BDCB7}" dt="2025-02-27T16:48:35.807" v="449"/>
        <pc:sldMkLst>
          <pc:docMk/>
          <pc:sldMk cId="0" sldId="931"/>
        </pc:sldMkLst>
      </pc:sldChg>
      <pc:sldChg chg="add">
        <pc:chgData name="First Presbyterian Church, Blairstown, NJ" userId="96d466b960cbaa79" providerId="LiveId" clId="{76A212AB-4EC4-46C0-9394-A7D64C8BDCB7}" dt="2025-02-27T16:48:35.807" v="449"/>
        <pc:sldMkLst>
          <pc:docMk/>
          <pc:sldMk cId="0" sldId="932"/>
        </pc:sldMkLst>
      </pc:sldChg>
      <pc:sldChg chg="add">
        <pc:chgData name="First Presbyterian Church, Blairstown, NJ" userId="96d466b960cbaa79" providerId="LiveId" clId="{76A212AB-4EC4-46C0-9394-A7D64C8BDCB7}" dt="2025-02-27T16:12:37.666" v="166"/>
        <pc:sldMkLst>
          <pc:docMk/>
          <pc:sldMk cId="0" sldId="946"/>
        </pc:sldMkLst>
      </pc:sldChg>
      <pc:sldChg chg="modSp mod">
        <pc:chgData name="First Presbyterian Church, Blairstown, NJ" userId="96d466b960cbaa79" providerId="LiveId" clId="{76A212AB-4EC4-46C0-9394-A7D64C8BDCB7}" dt="2025-02-27T16:55:27.603" v="528" actId="1035"/>
        <pc:sldMkLst>
          <pc:docMk/>
          <pc:sldMk cId="291126500" sldId="957"/>
        </pc:sldMkLst>
        <pc:spChg chg="mod">
          <ac:chgData name="First Presbyterian Church, Blairstown, NJ" userId="96d466b960cbaa79" providerId="LiveId" clId="{76A212AB-4EC4-46C0-9394-A7D64C8BDCB7}" dt="2025-02-27T16:55:27.603" v="528" actId="1035"/>
          <ac:spMkLst>
            <pc:docMk/>
            <pc:sldMk cId="291126500" sldId="957"/>
            <ac:spMk id="35842" creationId="{F338187F-6D5D-246A-0226-CE6EE9725A3F}"/>
          </ac:spMkLst>
        </pc:spChg>
      </pc:sldChg>
      <pc:sldChg chg="del">
        <pc:chgData name="First Presbyterian Church, Blairstown, NJ" userId="96d466b960cbaa79" providerId="LiveId" clId="{76A212AB-4EC4-46C0-9394-A7D64C8BDCB7}" dt="2025-02-27T16:55:52.928" v="535" actId="47"/>
        <pc:sldMkLst>
          <pc:docMk/>
          <pc:sldMk cId="330401618" sldId="958"/>
        </pc:sldMkLst>
      </pc:sldChg>
      <pc:sldChg chg="del">
        <pc:chgData name="First Presbyterian Church, Blairstown, NJ" userId="96d466b960cbaa79" providerId="LiveId" clId="{76A212AB-4EC4-46C0-9394-A7D64C8BDCB7}" dt="2025-02-27T16:55:52.928" v="535" actId="47"/>
        <pc:sldMkLst>
          <pc:docMk/>
          <pc:sldMk cId="1228354682" sldId="959"/>
        </pc:sldMkLst>
      </pc:sldChg>
      <pc:sldChg chg="del">
        <pc:chgData name="First Presbyterian Church, Blairstown, NJ" userId="96d466b960cbaa79" providerId="LiveId" clId="{76A212AB-4EC4-46C0-9394-A7D64C8BDCB7}" dt="2025-02-27T16:55:52.928" v="535" actId="47"/>
        <pc:sldMkLst>
          <pc:docMk/>
          <pc:sldMk cId="3134696982" sldId="960"/>
        </pc:sldMkLst>
      </pc:sldChg>
      <pc:sldChg chg="del">
        <pc:chgData name="First Presbyterian Church, Blairstown, NJ" userId="96d466b960cbaa79" providerId="LiveId" clId="{76A212AB-4EC4-46C0-9394-A7D64C8BDCB7}" dt="2025-02-27T16:55:52.928" v="535" actId="47"/>
        <pc:sldMkLst>
          <pc:docMk/>
          <pc:sldMk cId="3532314460" sldId="961"/>
        </pc:sldMkLst>
      </pc:sldChg>
      <pc:sldChg chg="del">
        <pc:chgData name="First Presbyterian Church, Blairstown, NJ" userId="96d466b960cbaa79" providerId="LiveId" clId="{76A212AB-4EC4-46C0-9394-A7D64C8BDCB7}" dt="2025-02-27T16:55:52.928" v="535" actId="47"/>
        <pc:sldMkLst>
          <pc:docMk/>
          <pc:sldMk cId="1184743741" sldId="962"/>
        </pc:sldMkLst>
      </pc:sldChg>
      <pc:sldChg chg="add">
        <pc:chgData name="First Presbyterian Church, Blairstown, NJ" userId="96d466b960cbaa79" providerId="LiveId" clId="{76A212AB-4EC4-46C0-9394-A7D64C8BDCB7}" dt="2025-02-27T16:12:54.206" v="168"/>
        <pc:sldMkLst>
          <pc:docMk/>
          <pc:sldMk cId="0" sldId="984"/>
        </pc:sldMkLst>
      </pc:sldChg>
      <pc:sldChg chg="modSp mod">
        <pc:chgData name="First Presbyterian Church, Blairstown, NJ" userId="96d466b960cbaa79" providerId="LiveId" clId="{76A212AB-4EC4-46C0-9394-A7D64C8BDCB7}" dt="2025-02-27T16:13:44.047" v="186" actId="20577"/>
        <pc:sldMkLst>
          <pc:docMk/>
          <pc:sldMk cId="3505342783" sldId="993"/>
        </pc:sldMkLst>
        <pc:spChg chg="mod">
          <ac:chgData name="First Presbyterian Church, Blairstown, NJ" userId="96d466b960cbaa79" providerId="LiveId" clId="{76A212AB-4EC4-46C0-9394-A7D64C8BDCB7}" dt="2025-02-27T16:13:44.047" v="186" actId="20577"/>
          <ac:spMkLst>
            <pc:docMk/>
            <pc:sldMk cId="3505342783" sldId="993"/>
            <ac:spMk id="8194" creationId="{F31512E2-F393-4D44-A63D-55F78F8B5DAA}"/>
          </ac:spMkLst>
        </pc:spChg>
      </pc:sldChg>
      <pc:sldChg chg="modSp mod">
        <pc:chgData name="First Presbyterian Church, Blairstown, NJ" userId="96d466b960cbaa79" providerId="LiveId" clId="{76A212AB-4EC4-46C0-9394-A7D64C8BDCB7}" dt="2025-02-28T14:47:44.851" v="587"/>
        <pc:sldMkLst>
          <pc:docMk/>
          <pc:sldMk cId="0" sldId="1007"/>
        </pc:sldMkLst>
        <pc:spChg chg="mod">
          <ac:chgData name="First Presbyterian Church, Blairstown, NJ" userId="96d466b960cbaa79" providerId="LiveId" clId="{76A212AB-4EC4-46C0-9394-A7D64C8BDCB7}" dt="2025-02-28T14:47:44.851" v="587"/>
          <ac:spMkLst>
            <pc:docMk/>
            <pc:sldMk cId="0" sldId="1007"/>
            <ac:spMk id="33794" creationId="{C77F867B-27C4-4CE6-9DFA-AED2D3BD78C1}"/>
          </ac:spMkLst>
        </pc:spChg>
      </pc:sldChg>
      <pc:sldChg chg="modSp add mod">
        <pc:chgData name="First Presbyterian Church, Blairstown, NJ" userId="96d466b960cbaa79" providerId="LiveId" clId="{76A212AB-4EC4-46C0-9394-A7D64C8BDCB7}" dt="2025-02-27T16:08:49.987" v="106" actId="6549"/>
        <pc:sldMkLst>
          <pc:docMk/>
          <pc:sldMk cId="2606601844" sldId="1021"/>
        </pc:sldMkLst>
        <pc:spChg chg="mod">
          <ac:chgData name="First Presbyterian Church, Blairstown, NJ" userId="96d466b960cbaa79" providerId="LiveId" clId="{76A212AB-4EC4-46C0-9394-A7D64C8BDCB7}" dt="2025-02-27T16:08:49.987" v="106" actId="6549"/>
          <ac:spMkLst>
            <pc:docMk/>
            <pc:sldMk cId="2606601844" sldId="1021"/>
            <ac:spMk id="66563" creationId="{3E704730-8DA7-BE23-F09D-254412BA7C1C}"/>
          </ac:spMkLst>
        </pc:spChg>
      </pc:sldChg>
      <pc:sldChg chg="add">
        <pc:chgData name="First Presbyterian Church, Blairstown, NJ" userId="96d466b960cbaa79" providerId="LiveId" clId="{76A212AB-4EC4-46C0-9394-A7D64C8BDCB7}" dt="2025-02-27T16:57:42.486" v="542"/>
        <pc:sldMkLst>
          <pc:docMk/>
          <pc:sldMk cId="1459551726" sldId="1030"/>
        </pc:sldMkLst>
      </pc:sldChg>
      <pc:sldChg chg="addSp delSp modSp add mod setBg">
        <pc:chgData name="First Presbyterian Church, Blairstown, NJ" userId="96d466b960cbaa79" providerId="LiveId" clId="{76A212AB-4EC4-46C0-9394-A7D64C8BDCB7}" dt="2025-02-27T16:58:42.078" v="549" actId="26606"/>
        <pc:sldMkLst>
          <pc:docMk/>
          <pc:sldMk cId="148420068" sldId="1031"/>
        </pc:sldMkLst>
        <pc:spChg chg="mod">
          <ac:chgData name="First Presbyterian Church, Blairstown, NJ" userId="96d466b960cbaa79" providerId="LiveId" clId="{76A212AB-4EC4-46C0-9394-A7D64C8BDCB7}" dt="2025-02-27T16:58:42.078" v="549" actId="26606"/>
          <ac:spMkLst>
            <pc:docMk/>
            <pc:sldMk cId="148420068" sldId="1031"/>
            <ac:spMk id="2" creationId="{AD6A616A-6960-20E8-0A83-D7E769CA3FB3}"/>
          </ac:spMkLst>
        </pc:spChg>
        <pc:spChg chg="mod">
          <ac:chgData name="First Presbyterian Church, Blairstown, NJ" userId="96d466b960cbaa79" providerId="LiveId" clId="{76A212AB-4EC4-46C0-9394-A7D64C8BDCB7}" dt="2025-02-27T16:58:42.078" v="549" actId="26606"/>
          <ac:spMkLst>
            <pc:docMk/>
            <pc:sldMk cId="148420068" sldId="1031"/>
            <ac:spMk id="38914" creationId="{1DDA04CF-82F4-B929-4A69-DE74947EF39C}"/>
          </ac:spMkLst>
        </pc:spChg>
        <pc:spChg chg="add del">
          <ac:chgData name="First Presbyterian Church, Blairstown, NJ" userId="96d466b960cbaa79" providerId="LiveId" clId="{76A212AB-4EC4-46C0-9394-A7D64C8BDCB7}" dt="2025-02-27T16:58:42.078" v="549" actId="26606"/>
          <ac:spMkLst>
            <pc:docMk/>
            <pc:sldMk cId="148420068" sldId="1031"/>
            <ac:spMk id="38919" creationId="{8009C301-90B3-453D-8031-45608B11B84D}"/>
          </ac:spMkLst>
        </pc:spChg>
        <pc:picChg chg="mod">
          <ac:chgData name="First Presbyterian Church, Blairstown, NJ" userId="96d466b960cbaa79" providerId="LiveId" clId="{76A212AB-4EC4-46C0-9394-A7D64C8BDCB7}" dt="2025-02-27T16:58:42.078" v="549" actId="26606"/>
          <ac:picMkLst>
            <pc:docMk/>
            <pc:sldMk cId="148420068" sldId="1031"/>
            <ac:picMk id="4" creationId="{38A3961C-A704-55AB-9839-AA12552AD155}"/>
          </ac:picMkLst>
        </pc:picChg>
      </pc:sldChg>
      <pc:sldChg chg="addSp modSp mod setBg">
        <pc:chgData name="First Presbyterian Church, Blairstown, NJ" userId="96d466b960cbaa79" providerId="LiveId" clId="{76A212AB-4EC4-46C0-9394-A7D64C8BDCB7}" dt="2025-02-27T16:50:00.085" v="454" actId="26606"/>
        <pc:sldMkLst>
          <pc:docMk/>
          <pc:sldMk cId="1022821520" sldId="1034"/>
        </pc:sldMkLst>
        <pc:spChg chg="add">
          <ac:chgData name="First Presbyterian Church, Blairstown, NJ" userId="96d466b960cbaa79" providerId="LiveId" clId="{76A212AB-4EC4-46C0-9394-A7D64C8BDCB7}" dt="2025-02-27T16:50:00.085" v="454" actId="26606"/>
          <ac:spMkLst>
            <pc:docMk/>
            <pc:sldMk cId="1022821520" sldId="1034"/>
            <ac:spMk id="9" creationId="{5C56FD3A-4F39-4752-AC00-DB25CCA4ED73}"/>
          </ac:spMkLst>
        </pc:spChg>
        <pc:spChg chg="add">
          <ac:chgData name="First Presbyterian Church, Blairstown, NJ" userId="96d466b960cbaa79" providerId="LiveId" clId="{76A212AB-4EC4-46C0-9394-A7D64C8BDCB7}" dt="2025-02-27T16:50:00.085" v="454" actId="26606"/>
          <ac:spMkLst>
            <pc:docMk/>
            <pc:sldMk cId="1022821520" sldId="1034"/>
            <ac:spMk id="11" creationId="{772527DF-A25C-46B4-A5D9-BBE2E310ACAF}"/>
          </ac:spMkLst>
        </pc:spChg>
        <pc:picChg chg="mod">
          <ac:chgData name="First Presbyterian Church, Blairstown, NJ" userId="96d466b960cbaa79" providerId="LiveId" clId="{76A212AB-4EC4-46C0-9394-A7D64C8BDCB7}" dt="2025-02-27T16:50:00.085" v="454" actId="26606"/>
          <ac:picMkLst>
            <pc:docMk/>
            <pc:sldMk cId="1022821520" sldId="1034"/>
            <ac:picMk id="4" creationId="{B0545795-59D5-5519-1B1D-5E89B9E44091}"/>
          </ac:picMkLst>
        </pc:picChg>
      </pc:sldChg>
      <pc:sldChg chg="modSp mod">
        <pc:chgData name="First Presbyterian Church, Blairstown, NJ" userId="96d466b960cbaa79" providerId="LiveId" clId="{76A212AB-4EC4-46C0-9394-A7D64C8BDCB7}" dt="2025-02-27T16:43:13.876" v="361"/>
        <pc:sldMkLst>
          <pc:docMk/>
          <pc:sldMk cId="541476239" sldId="1040"/>
        </pc:sldMkLst>
        <pc:spChg chg="mod">
          <ac:chgData name="First Presbyterian Church, Blairstown, NJ" userId="96d466b960cbaa79" providerId="LiveId" clId="{76A212AB-4EC4-46C0-9394-A7D64C8BDCB7}" dt="2025-02-27T16:43:13.876" v="361"/>
          <ac:spMkLst>
            <pc:docMk/>
            <pc:sldMk cId="541476239" sldId="1040"/>
            <ac:spMk id="14338" creationId="{D522C88E-8367-8040-CCB7-512F5506FFFD}"/>
          </ac:spMkLst>
        </pc:spChg>
      </pc:sldChg>
      <pc:sldChg chg="del">
        <pc:chgData name="First Presbyterian Church, Blairstown, NJ" userId="96d466b960cbaa79" providerId="LiveId" clId="{76A212AB-4EC4-46C0-9394-A7D64C8BDCB7}" dt="2025-02-27T16:09:36.949" v="115" actId="47"/>
        <pc:sldMkLst>
          <pc:docMk/>
          <pc:sldMk cId="3319086001" sldId="1059"/>
        </pc:sldMkLst>
      </pc:sldChg>
      <pc:sldChg chg="add">
        <pc:chgData name="First Presbyterian Church, Blairstown, NJ" userId="96d466b960cbaa79" providerId="LiveId" clId="{76A212AB-4EC4-46C0-9394-A7D64C8BDCB7}" dt="2025-02-27T16:01:07.397" v="1"/>
        <pc:sldMkLst>
          <pc:docMk/>
          <pc:sldMk cId="2863064506" sldId="1111"/>
        </pc:sldMkLst>
      </pc:sldChg>
      <pc:sldChg chg="modSp mod">
        <pc:chgData name="First Presbyterian Church, Blairstown, NJ" userId="96d466b960cbaa79" providerId="LiveId" clId="{76A212AB-4EC4-46C0-9394-A7D64C8BDCB7}" dt="2025-02-28T14:48:03.626" v="599" actId="255"/>
        <pc:sldMkLst>
          <pc:docMk/>
          <pc:sldMk cId="11859096" sldId="1123"/>
        </pc:sldMkLst>
        <pc:spChg chg="mod">
          <ac:chgData name="First Presbyterian Church, Blairstown, NJ" userId="96d466b960cbaa79" providerId="LiveId" clId="{76A212AB-4EC4-46C0-9394-A7D64C8BDCB7}" dt="2025-02-28T14:48:03.626" v="599" actId="255"/>
          <ac:spMkLst>
            <pc:docMk/>
            <pc:sldMk cId="11859096" sldId="1123"/>
            <ac:spMk id="29699" creationId="{60AC2D4B-2FA8-46F6-A454-47FC3CF6D924}"/>
          </ac:spMkLst>
        </pc:spChg>
      </pc:sldChg>
      <pc:sldChg chg="del">
        <pc:chgData name="First Presbyterian Church, Blairstown, NJ" userId="96d466b960cbaa79" providerId="LiveId" clId="{76A212AB-4EC4-46C0-9394-A7D64C8BDCB7}" dt="2025-02-27T16:20:00.477" v="304" actId="47"/>
        <pc:sldMkLst>
          <pc:docMk/>
          <pc:sldMk cId="949462407" sldId="1133"/>
        </pc:sldMkLst>
      </pc:sldChg>
      <pc:sldChg chg="modSp mod">
        <pc:chgData name="First Presbyterian Church, Blairstown, NJ" userId="96d466b960cbaa79" providerId="LiveId" clId="{76A212AB-4EC4-46C0-9394-A7D64C8BDCB7}" dt="2025-02-27T16:50:44.825" v="455"/>
        <pc:sldMkLst>
          <pc:docMk/>
          <pc:sldMk cId="1857892735" sldId="1134"/>
        </pc:sldMkLst>
        <pc:spChg chg="mod">
          <ac:chgData name="First Presbyterian Church, Blairstown, NJ" userId="96d466b960cbaa79" providerId="LiveId" clId="{76A212AB-4EC4-46C0-9394-A7D64C8BDCB7}" dt="2025-02-27T16:50:44.825" v="455"/>
          <ac:spMkLst>
            <pc:docMk/>
            <pc:sldMk cId="1857892735" sldId="1134"/>
            <ac:spMk id="26627" creationId="{4F99F17B-AFE4-4506-A13F-D60606D05B6C}"/>
          </ac:spMkLst>
        </pc:spChg>
      </pc:sldChg>
      <pc:sldChg chg="modSp mod">
        <pc:chgData name="First Presbyterian Church, Blairstown, NJ" userId="96d466b960cbaa79" providerId="LiveId" clId="{76A212AB-4EC4-46C0-9394-A7D64C8BDCB7}" dt="2025-02-27T16:11:00.034" v="149" actId="21"/>
        <pc:sldMkLst>
          <pc:docMk/>
          <pc:sldMk cId="1755340662" sldId="1147"/>
        </pc:sldMkLst>
        <pc:spChg chg="mod">
          <ac:chgData name="First Presbyterian Church, Blairstown, NJ" userId="96d466b960cbaa79" providerId="LiveId" clId="{76A212AB-4EC4-46C0-9394-A7D64C8BDCB7}" dt="2025-02-27T16:11:00.034" v="149" actId="21"/>
          <ac:spMkLst>
            <pc:docMk/>
            <pc:sldMk cId="1755340662" sldId="1147"/>
            <ac:spMk id="82948" creationId="{4CF610CB-4F8E-432E-8410-39C18A313456}"/>
          </ac:spMkLst>
        </pc:spChg>
      </pc:sldChg>
      <pc:sldChg chg="modSp">
        <pc:chgData name="First Presbyterian Church, Blairstown, NJ" userId="96d466b960cbaa79" providerId="LiveId" clId="{76A212AB-4EC4-46C0-9394-A7D64C8BDCB7}" dt="2025-02-27T17:15:36.865" v="550" actId="14826"/>
        <pc:sldMkLst>
          <pc:docMk/>
          <pc:sldMk cId="0" sldId="1149"/>
        </pc:sldMkLst>
        <pc:picChg chg="mod">
          <ac:chgData name="First Presbyterian Church, Blairstown, NJ" userId="96d466b960cbaa79" providerId="LiveId" clId="{76A212AB-4EC4-46C0-9394-A7D64C8BDCB7}" dt="2025-02-27T17:15:36.865" v="550" actId="14826"/>
          <ac:picMkLst>
            <pc:docMk/>
            <pc:sldMk cId="0" sldId="1149"/>
            <ac:picMk id="7170" creationId="{FD44F327-2A15-454B-A27E-69C97CB71A78}"/>
          </ac:picMkLst>
        </pc:picChg>
      </pc:sldChg>
      <pc:sldChg chg="del">
        <pc:chgData name="First Presbyterian Church, Blairstown, NJ" userId="96d466b960cbaa79" providerId="LiveId" clId="{76A212AB-4EC4-46C0-9394-A7D64C8BDCB7}" dt="2025-02-27T16:12:57.197" v="169" actId="47"/>
        <pc:sldMkLst>
          <pc:docMk/>
          <pc:sldMk cId="0" sldId="1150"/>
        </pc:sldMkLst>
      </pc:sldChg>
      <pc:sldChg chg="addSp delSp modSp mod">
        <pc:chgData name="First Presbyterian Church, Blairstown, NJ" userId="96d466b960cbaa79" providerId="LiveId" clId="{76A212AB-4EC4-46C0-9394-A7D64C8BDCB7}" dt="2025-02-27T16:42:13.497" v="350" actId="207"/>
        <pc:sldMkLst>
          <pc:docMk/>
          <pc:sldMk cId="1739444612" sldId="1154"/>
        </pc:sldMkLst>
        <pc:spChg chg="mod">
          <ac:chgData name="First Presbyterian Church, Blairstown, NJ" userId="96d466b960cbaa79" providerId="LiveId" clId="{76A212AB-4EC4-46C0-9394-A7D64C8BDCB7}" dt="2025-02-27T16:42:13.497" v="350" actId="207"/>
          <ac:spMkLst>
            <pc:docMk/>
            <pc:sldMk cId="1739444612" sldId="1154"/>
            <ac:spMk id="20482" creationId="{C80FA143-5C2D-9F78-FA4B-0A8D485387E3}"/>
          </ac:spMkLst>
        </pc:spChg>
        <pc:spChg chg="del">
          <ac:chgData name="First Presbyterian Church, Blairstown, NJ" userId="96d466b960cbaa79" providerId="LiveId" clId="{76A212AB-4EC4-46C0-9394-A7D64C8BDCB7}" dt="2025-02-27T16:20:30.560" v="334" actId="478"/>
          <ac:spMkLst>
            <pc:docMk/>
            <pc:sldMk cId="1739444612" sldId="1154"/>
            <ac:spMk id="20484" creationId="{6F651DD5-F7FB-F340-9570-0A659C803D91}"/>
          </ac:spMkLst>
        </pc:spChg>
        <pc:spChg chg="add del">
          <ac:chgData name="First Presbyterian Church, Blairstown, NJ" userId="96d466b960cbaa79" providerId="LiveId" clId="{76A212AB-4EC4-46C0-9394-A7D64C8BDCB7}" dt="2025-02-27T16:42:10.156" v="349" actId="26606"/>
          <ac:spMkLst>
            <pc:docMk/>
            <pc:sldMk cId="1739444612" sldId="1154"/>
            <ac:spMk id="20501" creationId="{822F50EE-F19F-4D89-A39D-4F3345F16FA5}"/>
          </ac:spMkLst>
        </pc:spChg>
        <pc:spChg chg="add del">
          <ac:chgData name="First Presbyterian Church, Blairstown, NJ" userId="96d466b960cbaa79" providerId="LiveId" clId="{76A212AB-4EC4-46C0-9394-A7D64C8BDCB7}" dt="2025-02-27T16:42:05.650" v="344" actId="26606"/>
          <ac:spMkLst>
            <pc:docMk/>
            <pc:sldMk cId="1739444612" sldId="1154"/>
            <ac:spMk id="20510" creationId="{1C1B294F-C3D6-4F3B-AD68-8BE7F5F5FAEC}"/>
          </ac:spMkLst>
        </pc:spChg>
        <pc:picChg chg="del">
          <ac:chgData name="First Presbyterian Church, Blairstown, NJ" userId="96d466b960cbaa79" providerId="LiveId" clId="{76A212AB-4EC4-46C0-9394-A7D64C8BDCB7}" dt="2025-02-27T16:20:34.861" v="335" actId="478"/>
          <ac:picMkLst>
            <pc:docMk/>
            <pc:sldMk cId="1739444612" sldId="1154"/>
            <ac:picMk id="3" creationId="{B127D48D-AB2B-A55D-33F8-68C70D85DBC4}"/>
          </ac:picMkLst>
        </pc:picChg>
        <pc:picChg chg="add mod">
          <ac:chgData name="First Presbyterian Church, Blairstown, NJ" userId="96d466b960cbaa79" providerId="LiveId" clId="{76A212AB-4EC4-46C0-9394-A7D64C8BDCB7}" dt="2025-02-27T16:42:10.156" v="349" actId="26606"/>
          <ac:picMkLst>
            <pc:docMk/>
            <pc:sldMk cId="1739444612" sldId="1154"/>
            <ac:picMk id="4" creationId="{2B60B1FD-9103-EC33-5236-5AF6FC8096EC}"/>
          </ac:picMkLst>
        </pc:picChg>
        <pc:picChg chg="add">
          <ac:chgData name="First Presbyterian Church, Blairstown, NJ" userId="96d466b960cbaa79" providerId="LiveId" clId="{76A212AB-4EC4-46C0-9394-A7D64C8BDCB7}" dt="2025-02-27T16:42:10.156" v="349" actId="26606"/>
          <ac:picMkLst>
            <pc:docMk/>
            <pc:sldMk cId="1739444612" sldId="1154"/>
            <ac:picMk id="20503" creationId="{16FEE966-4C66-49A2-9528-AFC500F50305}"/>
          </ac:picMkLst>
        </pc:picChg>
        <pc:picChg chg="add del">
          <ac:chgData name="First Presbyterian Church, Blairstown, NJ" userId="96d466b960cbaa79" providerId="LiveId" clId="{76A212AB-4EC4-46C0-9394-A7D64C8BDCB7}" dt="2025-02-27T16:40:54.300" v="340" actId="26606"/>
          <ac:picMkLst>
            <pc:docMk/>
            <pc:sldMk cId="1739444612" sldId="1154"/>
            <ac:picMk id="20506" creationId="{16FEE966-4C66-49A2-9528-AFC500F50305}"/>
          </ac:picMkLst>
        </pc:picChg>
        <pc:picChg chg="add del">
          <ac:chgData name="First Presbyterian Church, Blairstown, NJ" userId="96d466b960cbaa79" providerId="LiveId" clId="{76A212AB-4EC4-46C0-9394-A7D64C8BDCB7}" dt="2025-02-27T16:42:03.821" v="342" actId="26606"/>
          <ac:picMkLst>
            <pc:docMk/>
            <pc:sldMk cId="1739444612" sldId="1154"/>
            <ac:picMk id="20508" creationId="{EE585F70-7C5D-424E-A182-39507AF48A0C}"/>
          </ac:picMkLst>
        </pc:picChg>
      </pc:sldChg>
      <pc:sldChg chg="modSp mod">
        <pc:chgData name="First Presbyterian Church, Blairstown, NJ" userId="96d466b960cbaa79" providerId="LiveId" clId="{76A212AB-4EC4-46C0-9394-A7D64C8BDCB7}" dt="2025-02-27T16:00:10.087" v="0" actId="6549"/>
        <pc:sldMkLst>
          <pc:docMk/>
          <pc:sldMk cId="2989214021" sldId="1162"/>
        </pc:sldMkLst>
        <pc:spChg chg="mod">
          <ac:chgData name="First Presbyterian Church, Blairstown, NJ" userId="96d466b960cbaa79" providerId="LiveId" clId="{76A212AB-4EC4-46C0-9394-A7D64C8BDCB7}" dt="2025-02-27T16:00:10.087" v="0" actId="6549"/>
          <ac:spMkLst>
            <pc:docMk/>
            <pc:sldMk cId="2989214021" sldId="1162"/>
            <ac:spMk id="7172" creationId="{CF3D2530-5B93-AA39-6862-E0E85C7C24F3}"/>
          </ac:spMkLst>
        </pc:spChg>
      </pc:sldChg>
      <pc:sldChg chg="modSp mod">
        <pc:chgData name="First Presbyterian Church, Blairstown, NJ" userId="96d466b960cbaa79" providerId="LiveId" clId="{76A212AB-4EC4-46C0-9394-A7D64C8BDCB7}" dt="2025-02-27T16:18:41.742" v="279" actId="20577"/>
        <pc:sldMkLst>
          <pc:docMk/>
          <pc:sldMk cId="1453418716" sldId="1187"/>
        </pc:sldMkLst>
        <pc:spChg chg="mod">
          <ac:chgData name="First Presbyterian Church, Blairstown, NJ" userId="96d466b960cbaa79" providerId="LiveId" clId="{76A212AB-4EC4-46C0-9394-A7D64C8BDCB7}" dt="2025-02-27T16:18:41.742" v="279" actId="20577"/>
          <ac:spMkLst>
            <pc:docMk/>
            <pc:sldMk cId="1453418716" sldId="1187"/>
            <ac:spMk id="4" creationId="{3B03A723-FA31-2647-5E80-D485C57CB087}"/>
          </ac:spMkLst>
        </pc:spChg>
      </pc:sldChg>
      <pc:sldChg chg="modSp mod">
        <pc:chgData name="First Presbyterian Church, Blairstown, NJ" userId="96d466b960cbaa79" providerId="LiveId" clId="{76A212AB-4EC4-46C0-9394-A7D64C8BDCB7}" dt="2025-02-27T16:19:14.294" v="288" actId="21"/>
        <pc:sldMkLst>
          <pc:docMk/>
          <pc:sldMk cId="3295690867" sldId="1188"/>
        </pc:sldMkLst>
        <pc:spChg chg="mod">
          <ac:chgData name="First Presbyterian Church, Blairstown, NJ" userId="96d466b960cbaa79" providerId="LiveId" clId="{76A212AB-4EC4-46C0-9394-A7D64C8BDCB7}" dt="2025-02-27T16:19:14.294" v="288" actId="21"/>
          <ac:spMkLst>
            <pc:docMk/>
            <pc:sldMk cId="3295690867" sldId="1188"/>
            <ac:spMk id="4" creationId="{B4E389D9-7027-EA8B-D254-C7C0FFC709E1}"/>
          </ac:spMkLst>
        </pc:spChg>
      </pc:sldChg>
      <pc:sldChg chg="modSp mod">
        <pc:chgData name="First Presbyterian Church, Blairstown, NJ" userId="96d466b960cbaa79" providerId="LiveId" clId="{76A212AB-4EC4-46C0-9394-A7D64C8BDCB7}" dt="2025-02-27T16:19:54.586" v="303" actId="14100"/>
        <pc:sldMkLst>
          <pc:docMk/>
          <pc:sldMk cId="388625916" sldId="1190"/>
        </pc:sldMkLst>
        <pc:spChg chg="mod">
          <ac:chgData name="First Presbyterian Church, Blairstown, NJ" userId="96d466b960cbaa79" providerId="LiveId" clId="{76A212AB-4EC4-46C0-9394-A7D64C8BDCB7}" dt="2025-02-27T16:19:54.586" v="303" actId="14100"/>
          <ac:spMkLst>
            <pc:docMk/>
            <pc:sldMk cId="388625916" sldId="1190"/>
            <ac:spMk id="4" creationId="{8D18C949-FFB5-5328-2037-089AA35273E8}"/>
          </ac:spMkLst>
        </pc:spChg>
      </pc:sldChg>
      <pc:sldChg chg="del">
        <pc:chgData name="First Presbyterian Church, Blairstown, NJ" userId="96d466b960cbaa79" providerId="LiveId" clId="{76A212AB-4EC4-46C0-9394-A7D64C8BDCB7}" dt="2025-02-27T16:12:48.032" v="167" actId="47"/>
        <pc:sldMkLst>
          <pc:docMk/>
          <pc:sldMk cId="0" sldId="1198"/>
        </pc:sldMkLst>
      </pc:sldChg>
      <pc:sldChg chg="del">
        <pc:chgData name="First Presbyterian Church, Blairstown, NJ" userId="96d466b960cbaa79" providerId="LiveId" clId="{76A212AB-4EC4-46C0-9394-A7D64C8BDCB7}" dt="2025-02-27T16:12:48.032" v="167" actId="47"/>
        <pc:sldMkLst>
          <pc:docMk/>
          <pc:sldMk cId="1939917822" sldId="1199"/>
        </pc:sldMkLst>
      </pc:sldChg>
      <pc:sldChg chg="modSp mod">
        <pc:chgData name="First Presbyterian Church, Blairstown, NJ" userId="96d466b960cbaa79" providerId="LiveId" clId="{76A212AB-4EC4-46C0-9394-A7D64C8BDCB7}" dt="2025-02-27T16:17:02.616" v="266" actId="6549"/>
        <pc:sldMkLst>
          <pc:docMk/>
          <pc:sldMk cId="853407305" sldId="1200"/>
        </pc:sldMkLst>
        <pc:spChg chg="mod">
          <ac:chgData name="First Presbyterian Church, Blairstown, NJ" userId="96d466b960cbaa79" providerId="LiveId" clId="{76A212AB-4EC4-46C0-9394-A7D64C8BDCB7}" dt="2025-02-27T16:17:02.616" v="266" actId="6549"/>
          <ac:spMkLst>
            <pc:docMk/>
            <pc:sldMk cId="853407305" sldId="1200"/>
            <ac:spMk id="17410" creationId="{3576EA74-635C-EE18-73E6-DFFCA5AF8154}"/>
          </ac:spMkLst>
        </pc:spChg>
      </pc:sldChg>
      <pc:sldChg chg="modSp del mod">
        <pc:chgData name="First Presbyterian Church, Blairstown, NJ" userId="96d466b960cbaa79" providerId="LiveId" clId="{76A212AB-4EC4-46C0-9394-A7D64C8BDCB7}" dt="2025-02-27T16:57:58.467" v="544" actId="47"/>
        <pc:sldMkLst>
          <pc:docMk/>
          <pc:sldMk cId="0" sldId="1201"/>
        </pc:sldMkLst>
        <pc:spChg chg="mod">
          <ac:chgData name="First Presbyterian Church, Blairstown, NJ" userId="96d466b960cbaa79" providerId="LiveId" clId="{76A212AB-4EC4-46C0-9394-A7D64C8BDCB7}" dt="2025-02-27T16:56:07.156" v="541" actId="6549"/>
          <ac:spMkLst>
            <pc:docMk/>
            <pc:sldMk cId="0" sldId="1201"/>
            <ac:spMk id="5" creationId="{BE7770BB-A50F-2AD3-A4F9-C8C66B3AA1A0}"/>
          </ac:spMkLst>
        </pc:spChg>
      </pc:sldChg>
      <pc:sldChg chg="modSp mod">
        <pc:chgData name="First Presbyterian Church, Blairstown, NJ" userId="96d466b960cbaa79" providerId="LiveId" clId="{76A212AB-4EC4-46C0-9394-A7D64C8BDCB7}" dt="2025-02-27T16:06:52.226" v="70" actId="20577"/>
        <pc:sldMkLst>
          <pc:docMk/>
          <pc:sldMk cId="514439495" sldId="1202"/>
        </pc:sldMkLst>
        <pc:spChg chg="mod">
          <ac:chgData name="First Presbyterian Church, Blairstown, NJ" userId="96d466b960cbaa79" providerId="LiveId" clId="{76A212AB-4EC4-46C0-9394-A7D64C8BDCB7}" dt="2025-02-27T16:06:52.226" v="70" actId="20577"/>
          <ac:spMkLst>
            <pc:docMk/>
            <pc:sldMk cId="514439495" sldId="1202"/>
            <ac:spMk id="7170" creationId="{182BCD7E-B424-1AC2-9DFF-30D0F45B3A70}"/>
          </ac:spMkLst>
        </pc:spChg>
      </pc:sldChg>
      <pc:sldChg chg="modSp mod">
        <pc:chgData name="First Presbyterian Church, Blairstown, NJ" userId="96d466b960cbaa79" providerId="LiveId" clId="{76A212AB-4EC4-46C0-9394-A7D64C8BDCB7}" dt="2025-02-27T16:19:47.815" v="302"/>
        <pc:sldMkLst>
          <pc:docMk/>
          <pc:sldMk cId="2132907614" sldId="1203"/>
        </pc:sldMkLst>
        <pc:spChg chg="mod">
          <ac:chgData name="First Presbyterian Church, Blairstown, NJ" userId="96d466b960cbaa79" providerId="LiveId" clId="{76A212AB-4EC4-46C0-9394-A7D64C8BDCB7}" dt="2025-02-27T16:19:47.815" v="302"/>
          <ac:spMkLst>
            <pc:docMk/>
            <pc:sldMk cId="2132907614" sldId="1203"/>
            <ac:spMk id="4" creationId="{88FC8FB4-444B-9C69-158A-AA45B5ED0515}"/>
          </ac:spMkLst>
        </pc:spChg>
      </pc:sldChg>
      <pc:sldChg chg="modSp add mod ord">
        <pc:chgData name="First Presbyterian Church, Blairstown, NJ" userId="96d466b960cbaa79" providerId="LiveId" clId="{76A212AB-4EC4-46C0-9394-A7D64C8BDCB7}" dt="2025-02-27T16:06:43.957" v="69" actId="20577"/>
        <pc:sldMkLst>
          <pc:docMk/>
          <pc:sldMk cId="271934404" sldId="1204"/>
        </pc:sldMkLst>
        <pc:spChg chg="mod">
          <ac:chgData name="First Presbyterian Church, Blairstown, NJ" userId="96d466b960cbaa79" providerId="LiveId" clId="{76A212AB-4EC4-46C0-9394-A7D64C8BDCB7}" dt="2025-02-27T16:06:43.957" v="69" actId="20577"/>
          <ac:spMkLst>
            <pc:docMk/>
            <pc:sldMk cId="271934404" sldId="1204"/>
            <ac:spMk id="7170" creationId="{3D4B2BBA-8E00-E3DB-5BF9-CDE48F9A4E18}"/>
          </ac:spMkLst>
        </pc:spChg>
      </pc:sldChg>
      <pc:sldChg chg="modSp add del mod">
        <pc:chgData name="First Presbyterian Church, Blairstown, NJ" userId="96d466b960cbaa79" providerId="LiveId" clId="{76A212AB-4EC4-46C0-9394-A7D64C8BDCB7}" dt="2025-02-27T16:08:42.266" v="98"/>
        <pc:sldMkLst>
          <pc:docMk/>
          <pc:sldMk cId="0" sldId="1205"/>
        </pc:sldMkLst>
        <pc:spChg chg="mod">
          <ac:chgData name="First Presbyterian Church, Blairstown, NJ" userId="96d466b960cbaa79" providerId="LiveId" clId="{76A212AB-4EC4-46C0-9394-A7D64C8BDCB7}" dt="2025-02-27T16:08:41.502" v="97" actId="6549"/>
          <ac:spMkLst>
            <pc:docMk/>
            <pc:sldMk cId="0" sldId="1205"/>
            <ac:spMk id="66563" creationId="{8DB0BB0B-E6E4-8AA6-5CFF-A3D10CCDE3A3}"/>
          </ac:spMkLst>
        </pc:spChg>
      </pc:sldChg>
      <pc:sldChg chg="modSp add mod">
        <pc:chgData name="First Presbyterian Church, Blairstown, NJ" userId="96d466b960cbaa79" providerId="LiveId" clId="{76A212AB-4EC4-46C0-9394-A7D64C8BDCB7}" dt="2025-02-27T16:17:09.977" v="268" actId="1076"/>
        <pc:sldMkLst>
          <pc:docMk/>
          <pc:sldMk cId="1213772918" sldId="1205"/>
        </pc:sldMkLst>
        <pc:spChg chg="mod">
          <ac:chgData name="First Presbyterian Church, Blairstown, NJ" userId="96d466b960cbaa79" providerId="LiveId" clId="{76A212AB-4EC4-46C0-9394-A7D64C8BDCB7}" dt="2025-02-27T16:17:09.977" v="268" actId="1076"/>
          <ac:spMkLst>
            <pc:docMk/>
            <pc:sldMk cId="1213772918" sldId="1205"/>
            <ac:spMk id="17410" creationId="{EDF31C5D-8D7C-AB7B-DC6E-321592C41BE5}"/>
          </ac:spMkLst>
        </pc:spChg>
      </pc:sldChg>
      <pc:sldChg chg="modSp add mod">
        <pc:chgData name="First Presbyterian Church, Blairstown, NJ" userId="96d466b960cbaa79" providerId="LiveId" clId="{76A212AB-4EC4-46C0-9394-A7D64C8BDCB7}" dt="2025-02-27T16:47:06.028" v="436" actId="6549"/>
        <pc:sldMkLst>
          <pc:docMk/>
          <pc:sldMk cId="1633214940" sldId="1206"/>
        </pc:sldMkLst>
        <pc:spChg chg="mod">
          <ac:chgData name="First Presbyterian Church, Blairstown, NJ" userId="96d466b960cbaa79" providerId="LiveId" clId="{76A212AB-4EC4-46C0-9394-A7D64C8BDCB7}" dt="2025-02-27T16:47:06.028" v="436" actId="6549"/>
          <ac:spMkLst>
            <pc:docMk/>
            <pc:sldMk cId="1633214940" sldId="1206"/>
            <ac:spMk id="14338" creationId="{CDB2A53F-69AA-0E62-4CDA-B2A643893B4F}"/>
          </ac:spMkLst>
        </pc:spChg>
      </pc:sldChg>
      <pc:sldChg chg="add del">
        <pc:chgData name="First Presbyterian Church, Blairstown, NJ" userId="96d466b960cbaa79" providerId="LiveId" clId="{76A212AB-4EC4-46C0-9394-A7D64C8BDCB7}" dt="2025-02-27T16:08:42.266" v="98"/>
        <pc:sldMkLst>
          <pc:docMk/>
          <pc:sldMk cId="1646570910" sldId="1206"/>
        </pc:sldMkLst>
      </pc:sldChg>
      <pc:sldChg chg="add del">
        <pc:chgData name="First Presbyterian Church, Blairstown, NJ" userId="96d466b960cbaa79" providerId="LiveId" clId="{76A212AB-4EC4-46C0-9394-A7D64C8BDCB7}" dt="2025-02-27T16:08:42.266" v="98"/>
        <pc:sldMkLst>
          <pc:docMk/>
          <pc:sldMk cId="0" sldId="1207"/>
        </pc:sldMkLst>
      </pc:sldChg>
      <pc:sldChg chg="modSp add mod">
        <pc:chgData name="First Presbyterian Church, Blairstown, NJ" userId="96d466b960cbaa79" providerId="LiveId" clId="{76A212AB-4EC4-46C0-9394-A7D64C8BDCB7}" dt="2025-02-27T16:47:44.092" v="448" actId="20577"/>
        <pc:sldMkLst>
          <pc:docMk/>
          <pc:sldMk cId="4126053516" sldId="1207"/>
        </pc:sldMkLst>
        <pc:spChg chg="mod">
          <ac:chgData name="First Presbyterian Church, Blairstown, NJ" userId="96d466b960cbaa79" providerId="LiveId" clId="{76A212AB-4EC4-46C0-9394-A7D64C8BDCB7}" dt="2025-02-27T16:47:44.092" v="448" actId="20577"/>
          <ac:spMkLst>
            <pc:docMk/>
            <pc:sldMk cId="4126053516" sldId="1207"/>
            <ac:spMk id="14338" creationId="{F2A3B2A6-3273-7AAD-F774-B0B9BB4A30E4}"/>
          </ac:spMkLst>
        </pc:spChg>
      </pc:sldChg>
      <pc:sldChg chg="modSp add mod">
        <pc:chgData name="First Presbyterian Church, Blairstown, NJ" userId="96d466b960cbaa79" providerId="LiveId" clId="{76A212AB-4EC4-46C0-9394-A7D64C8BDCB7}" dt="2025-02-27T16:53:48.986" v="507" actId="1076"/>
        <pc:sldMkLst>
          <pc:docMk/>
          <pc:sldMk cId="1054443296" sldId="1208"/>
        </pc:sldMkLst>
        <pc:spChg chg="mod">
          <ac:chgData name="First Presbyterian Church, Blairstown, NJ" userId="96d466b960cbaa79" providerId="LiveId" clId="{76A212AB-4EC4-46C0-9394-A7D64C8BDCB7}" dt="2025-02-27T16:53:48.986" v="507" actId="1076"/>
          <ac:spMkLst>
            <pc:docMk/>
            <pc:sldMk cId="1054443296" sldId="1208"/>
            <ac:spMk id="25602" creationId="{2CBCE6CF-8B29-30E4-3E85-469D70DFFCA1}"/>
          </ac:spMkLst>
        </pc:spChg>
      </pc:sldChg>
      <pc:sldChg chg="add del">
        <pc:chgData name="First Presbyterian Church, Blairstown, NJ" userId="96d466b960cbaa79" providerId="LiveId" clId="{76A212AB-4EC4-46C0-9394-A7D64C8BDCB7}" dt="2025-02-27T16:08:42.266" v="98"/>
        <pc:sldMkLst>
          <pc:docMk/>
          <pc:sldMk cId="3552428468" sldId="12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02/28/2025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1D022-EAF6-4AB0-9CEA-BA3C10F56C87}"/>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415138C-63F8-1FF7-407F-9518E5EF802E}"/>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5D6925B-94EC-F5E2-FC15-02DA59AB5F1A}"/>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291269C7-CEBA-44E9-AA0B-A3373699146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264743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6DDD-CF3B-559A-31C8-190AE4E3F9C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42A30D9-53AC-C61A-EFBC-300C86791DF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1F930C59-FC43-4DAF-A11B-25F92D8462B5}"/>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2630CD3D-CFDE-6AB1-F5D2-CA8D65393AF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Tree>
    <p:extLst>
      <p:ext uri="{BB962C8B-B14F-4D97-AF65-F5344CB8AC3E}">
        <p14:creationId xmlns:p14="http://schemas.microsoft.com/office/powerpoint/2010/main" val="225546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5"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5538183"/>
          </a:xfrm>
          <a:prstGeom prst="rect">
            <a:avLst/>
          </a:prstGeom>
        </p:spPr>
        <p:txBody>
          <a:bodyPr>
            <a:spAutoFit/>
          </a:bodyPr>
          <a:lstStyle/>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Not in the dark of buildings confining, </a:t>
            </a:r>
          </a:p>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Not in some heaven, light years away:</a:t>
            </a:r>
          </a:p>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Here in this place the new light is shining; </a:t>
            </a:r>
          </a:p>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Now is the kingdom, now is the day.</a:t>
            </a:r>
          </a:p>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Gather us in and hold us forever; </a:t>
            </a:r>
          </a:p>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Gather us in and make us your own;</a:t>
            </a:r>
          </a:p>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Gather us in, all peoples together, </a:t>
            </a:r>
          </a:p>
          <a:p>
            <a:pPr marL="0" indent="0" algn="ctr" eaLnBrk="1" hangingPunct="1">
              <a:lnSpc>
                <a:spcPct val="150000"/>
              </a:lnSpc>
              <a:spcBef>
                <a:spcPts val="0"/>
              </a:spcBef>
              <a:buFont typeface="Wingdings" panose="05000000000000000000" pitchFamily="2" charset="2"/>
              <a:buNone/>
              <a:defRPr/>
            </a:pPr>
            <a:r>
              <a:rPr lang="en-US" sz="3000" b="1" i="1" dirty="0">
                <a:latin typeface="Tahoma" panose="020B0604030504040204" pitchFamily="34" charset="0"/>
                <a:ea typeface="Tahoma" panose="020B0604030504040204" pitchFamily="34" charset="0"/>
                <a:cs typeface="Tahoma" panose="020B0604030504040204" pitchFamily="34" charset="0"/>
              </a:rPr>
              <a:t>Fire of love in our flesh and our bone.</a:t>
            </a:r>
          </a:p>
        </p:txBody>
      </p:sp>
    </p:spTree>
    <p:extLst>
      <p:ext uri="{BB962C8B-B14F-4D97-AF65-F5344CB8AC3E}">
        <p14:creationId xmlns:p14="http://schemas.microsoft.com/office/powerpoint/2010/main" val="394058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6160276"/>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(responsive)</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marL="457200" indent="-457200" algn="just">
              <a:spcAft>
                <a:spcPts val="100"/>
              </a:spcAft>
              <a:tabLst>
                <a:tab pos="5486400" algn="r"/>
              </a:tabLst>
            </a:pP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Humbled by the awareness . . . We pray together:</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Forgive us, O God, for our lack of trust in your love. Offered lives of peace and hope, we wander filled with anxiety and despair. Save us from our foolish, feverish attempts to save ourselves. Help us to rest secure in your strong love.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76200"/>
            <a:ext cx="8534400" cy="6639895"/>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Cleanse our hearts so we might be more loving and grateful. Keep us on the path of faithfulness so we might find those whom we are called to serve. Help us to find the words so we might confess your hope offered to all who are broken, who are lost, who seek you. We pray in the name of Jesus the Christ. Amen.</a:t>
            </a:r>
          </a:p>
        </p:txBody>
      </p:sp>
    </p:spTree>
    <p:extLst>
      <p:ext uri="{BB962C8B-B14F-4D97-AF65-F5344CB8AC3E}">
        <p14:creationId xmlns:p14="http://schemas.microsoft.com/office/powerpoint/2010/main" val="175534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GODS’ LOVE: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This is the good news: in Christ we are forgiven and thus God gives us hope; God gives us peace; God gives us joy so we may share these gifts: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Thanks be to God, who has forgiven us and called us to respond with thankfulness expressed in love and service to our neighbors.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p>
          <a:p>
            <a:pPr marL="0" indent="0" algn="ctr">
              <a:buFont typeface="Wingdings" panose="05000000000000000000" pitchFamily="2" charset="2"/>
              <a:buNone/>
              <a:defRPr/>
            </a:pP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6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11271" name="Picture 11270">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00947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591  </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Christ, all people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Holy Spirit evermore;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Triune God, whom we adore.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678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buNone/>
              <a:defRPr/>
            </a:pPr>
            <a:r>
              <a:rPr lang="en-US" altLang="en-US" sz="3600" b="1" dirty="0"/>
              <a:t>DECLARING GOD‘S  WORD</a:t>
            </a:r>
          </a:p>
          <a:p>
            <a:pPr>
              <a:buNone/>
              <a:defRPr/>
            </a:pPr>
            <a:r>
              <a:rPr lang="en-US" sz="2400" b="0" dirty="0">
                <a:cs typeface="Arial" pitchFamily="34" charset="0"/>
              </a:rPr>
              <a:t>HEBREW LESSON: 	1 Samuel 2: 1–10</a:t>
            </a:r>
          </a:p>
          <a:p>
            <a:pPr algn="l">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Hannah prayed and said,</a:t>
            </a:r>
          </a:p>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heart exults in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my strength is exalted in my God.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mouth derides my enemies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because I rejoice in your victory.</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is no Holy One like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no one besides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there is no Rock like our God. . . .</a:t>
            </a:r>
            <a:endParaRPr lang="en-US" sz="2800" b="1" i="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Talk no more so very proudly;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let not arrogance come from your mouth,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is a God of knowledge,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by him actions are weighed.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bows of the mighty are broken,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but the feeble gird on strength.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Those who were full have hired themselves out for bread,  but those who were hungry are fat with spoil.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barren has borne seven,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but she who has many children is forlorn. . . .</a:t>
            </a:r>
          </a:p>
        </p:txBody>
      </p:sp>
    </p:spTree>
    <p:extLst>
      <p:ext uri="{BB962C8B-B14F-4D97-AF65-F5344CB8AC3E}">
        <p14:creationId xmlns:p14="http://schemas.microsoft.com/office/powerpoint/2010/main" val="53368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6EE7-607B-97BE-486C-A8067DA99B6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3576EA74-635C-EE18-73E6-DFFCA5AF8154}"/>
              </a:ext>
            </a:extLst>
          </p:cNvPr>
          <p:cNvSpPr txBox="1">
            <a:spLocks noChangeArrowheads="1"/>
          </p:cNvSpPr>
          <p:nvPr/>
        </p:nvSpPr>
        <p:spPr bwMode="auto">
          <a:xfrm>
            <a:off x="228600" y="0"/>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kills and brings to life;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brings down to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Sheol</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raises up.</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makes poor and makes rich;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brings low; he also exalts.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raises up the poor from the dust;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lifts the needy from the ash heap</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make them sit with princes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inherit a seat of honor.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 pillars of the earth are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on them he has set the world. . . .</a:t>
            </a:r>
          </a:p>
        </p:txBody>
      </p:sp>
    </p:spTree>
    <p:extLst>
      <p:ext uri="{BB962C8B-B14F-4D97-AF65-F5344CB8AC3E}">
        <p14:creationId xmlns:p14="http://schemas.microsoft.com/office/powerpoint/2010/main" val="85340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0A42-E511-98A9-15DB-DA1962730DE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DF31C5D-8D7C-AB7B-DC6E-321592C41BE5}"/>
              </a:ext>
            </a:extLst>
          </p:cNvPr>
          <p:cNvSpPr txBox="1">
            <a:spLocks noChangeArrowheads="1"/>
          </p:cNvSpPr>
          <p:nvPr/>
        </p:nvSpPr>
        <p:spPr bwMode="auto">
          <a:xfrm>
            <a:off x="228600" y="152400"/>
            <a:ext cx="86868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will guard the feet of his faithful ones,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but the wicked will perish in darkness,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not by might does one prevail.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His adversaries will be shattered;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Most High will thunder in heaven.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will judge the ends of the earth;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will give strength to his king</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exalt the power of his anointed.”</a:t>
            </a:r>
          </a:p>
        </p:txBody>
      </p:sp>
    </p:spTree>
    <p:extLst>
      <p:ext uri="{BB962C8B-B14F-4D97-AF65-F5344CB8AC3E}">
        <p14:creationId xmlns:p14="http://schemas.microsoft.com/office/powerpoint/2010/main" val="121377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5" y="0"/>
            <a:ext cx="8362950" cy="6755054"/>
          </a:xfrm>
          <a:prstGeom prst="rect">
            <a:avLst/>
          </a:prstGeom>
          <a:noFill/>
        </p:spPr>
        <p:txBody>
          <a:bodyPr wrap="square">
            <a:spAutoFit/>
          </a:bodyPr>
          <a:lstStyle/>
          <a:p>
            <a:pPr indent="171450"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EPISTLE LESSON: 	Hebrews 10: 11–25</a:t>
            </a:r>
          </a:p>
          <a:p>
            <a:pPr indent="171450" algn="just"/>
            <a:endPar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indent="169863"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every priest stands day after day at his service, offering again and again the same sacrifices that can never take away sins.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when Christ had offered for all time a single sacrifice for sins, “he sat down at the right hand of God,”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since then has been waiting “until his enemies would be made a footstool for his feet.”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by a single offering he has perfected for all time those who are sanctified. </a:t>
            </a:r>
            <a:r>
              <a:rPr lang="en-US" sz="2800" b="0" i="0" dirty="0">
                <a:latin typeface="Tahoma" panose="020B0604030504040204" pitchFamily="34" charset="0"/>
                <a:ea typeface="Tahoma" panose="020B0604030504040204" pitchFamily="34" charset="0"/>
                <a:cs typeface="Tahoma" panose="020B0604030504040204" pitchFamily="34" charset="0"/>
              </a:rPr>
              <a:t>.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390525" y="76200"/>
            <a:ext cx="8362950" cy="6467796"/>
          </a:xfrm>
          <a:prstGeom prst="rect">
            <a:avLst/>
          </a:prstGeom>
          <a:noFill/>
        </p:spPr>
        <p:txBody>
          <a:bodyPr wrap="square">
            <a:spAutoFit/>
          </a:bodyPr>
          <a:lstStyle/>
          <a:p>
            <a:pPr indent="169863">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Holy Spirit also testifies to us, for after saying,</a:t>
            </a:r>
          </a:p>
          <a:p>
            <a:pPr indent="169863">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the covenant that I will make with them</a:t>
            </a:r>
            <a:b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after those days, says the Lord:</a:t>
            </a:r>
            <a:b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will put my laws in their hearts,</a:t>
            </a:r>
            <a:b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I will write them on their minds,”</a:t>
            </a:r>
          </a:p>
          <a:p>
            <a:pPr indent="169863"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he adds,</a:t>
            </a:r>
          </a:p>
          <a:p>
            <a:pPr indent="169863"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will remember their sins and their lawless deeds no more.”</a:t>
            </a:r>
          </a:p>
          <a:p>
            <a:pPr indent="171450" algn="r">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5690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EDF31-6055-E704-9448-E4008D65BD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18C949-FFB5-5328-2037-089AA35273E8}"/>
              </a:ext>
            </a:extLst>
          </p:cNvPr>
          <p:cNvSpPr txBox="1"/>
          <p:nvPr/>
        </p:nvSpPr>
        <p:spPr>
          <a:xfrm>
            <a:off x="304801" y="76200"/>
            <a:ext cx="8534400" cy="6467796"/>
          </a:xfrm>
          <a:prstGeom prst="rect">
            <a:avLst/>
          </a:prstGeom>
          <a:noFill/>
        </p:spPr>
        <p:txBody>
          <a:bodyPr wrap="square">
            <a:spAutoFit/>
          </a:bodyPr>
          <a:lstStyle/>
          <a:p>
            <a:pPr indent="169863"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Where there is forgiveness of these, there is no longer any offering for sin.</a:t>
            </a:r>
          </a:p>
          <a:p>
            <a:pPr indent="169863"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Therefore, my brothers and sisters, since we have confidence to enter the sanctuary by the blood of Jesus,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the new and living way that he opened for us through the curtain (that is, through his flesh),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since we have a great priest over the house of God,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approach with a true heart in full assurance of faith, with our hearts sprinkled clean from an evil conscience . . .</a:t>
            </a:r>
          </a:p>
        </p:txBody>
      </p:sp>
    </p:spTree>
    <p:extLst>
      <p:ext uri="{BB962C8B-B14F-4D97-AF65-F5344CB8AC3E}">
        <p14:creationId xmlns:p14="http://schemas.microsoft.com/office/powerpoint/2010/main" val="38862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E9283-96E3-5CF5-874F-41C1EDD0753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FC8FB4-444B-9C69-158A-AA45B5ED0515}"/>
              </a:ext>
            </a:extLst>
          </p:cNvPr>
          <p:cNvSpPr txBox="1"/>
          <p:nvPr/>
        </p:nvSpPr>
        <p:spPr>
          <a:xfrm>
            <a:off x="390525" y="304800"/>
            <a:ext cx="8362950" cy="5175135"/>
          </a:xfrm>
          <a:prstGeom prst="rect">
            <a:avLst/>
          </a:prstGeom>
          <a:noFill/>
        </p:spPr>
        <p:txBody>
          <a:bodyPr wrap="square">
            <a:spAutoFit/>
          </a:bodyPr>
          <a:lstStyle/>
          <a:p>
            <a:pPr indent="169863"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our bodies washed with pure water.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hold fast to the confession of our hope without wavering, for he who has promised is faithful.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us consider how to provoke one another to love and good deeds,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 neglecting to meet together, as is the habit of some, but encouraging one another, and all the more as you see the Day approaching.</a:t>
            </a:r>
          </a:p>
        </p:txBody>
      </p:sp>
    </p:spTree>
    <p:extLst>
      <p:ext uri="{BB962C8B-B14F-4D97-AF65-F5344CB8AC3E}">
        <p14:creationId xmlns:p14="http://schemas.microsoft.com/office/powerpoint/2010/main" val="213290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027080" y="1233378"/>
            <a:ext cx="4080964" cy="23649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sz="3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REV. BARBARA’S SERMON: </a:t>
            </a:r>
          </a:p>
          <a:p>
            <a:pPr algn="ctr" eaLnBrk="1" hangingPunct="1">
              <a:lnSpc>
                <a:spcPct val="90000"/>
              </a:lnSpc>
              <a:spcBef>
                <a:spcPct val="0"/>
              </a:spcBef>
              <a:spcAft>
                <a:spcPts val="600"/>
              </a:spcAft>
              <a:buClr>
                <a:schemeClr val="tx2"/>
              </a:buClr>
              <a:buNone/>
              <a:tabLst>
                <a:tab pos="7543800" algn="r"/>
              </a:tabLst>
            </a:pPr>
            <a:r>
              <a:rPr lang="en-US" altLang="en-US" sz="3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a:t>
            </a:r>
          </a:p>
          <a:p>
            <a:pPr algn="ctr" eaLnBrk="1" hangingPunct="1">
              <a:lnSpc>
                <a:spcPct val="90000"/>
              </a:lnSpc>
              <a:spcBef>
                <a:spcPct val="0"/>
              </a:spcBef>
              <a:spcAft>
                <a:spcPts val="600"/>
              </a:spcAft>
              <a:buClr>
                <a:schemeClr val="tx2"/>
              </a:buClr>
              <a:buNone/>
              <a:tabLst>
                <a:tab pos="7543800" algn="r"/>
              </a:tabLst>
            </a:pPr>
            <a:r>
              <a:rPr lang="en-US" sz="3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“Jesus Sits”</a:t>
            </a:r>
            <a:endParaRPr lang="en-US" altLang="en-US" sz="3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pic>
        <p:nvPicPr>
          <p:cNvPr id="20503" name="Picture 20502">
            <a:extLst>
              <a:ext uri="{FF2B5EF4-FFF2-40B4-BE49-F238E27FC236}">
                <a16:creationId xmlns:a16="http://schemas.microsoft.com/office/drawing/2014/main" id="{16FEE966-4C66-49A2-9528-AFC500F503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4" name="Picture 3" descr="A glass of wine and a plate of food&#10;&#10;AI-generated content may be incorrect.">
            <a:extLst>
              <a:ext uri="{FF2B5EF4-FFF2-40B4-BE49-F238E27FC236}">
                <a16:creationId xmlns:a16="http://schemas.microsoft.com/office/drawing/2014/main" id="{2B60B1FD-9103-EC33-5236-5AF6FC8096EC}"/>
              </a:ext>
            </a:extLst>
          </p:cNvPr>
          <p:cNvPicPr>
            <a:picLocks noChangeAspect="1"/>
          </p:cNvPicPr>
          <p:nvPr/>
        </p:nvPicPr>
        <p:blipFill>
          <a:blip r:embed="rId4">
            <a:extLst>
              <a:ext uri="{28A0092B-C50C-407E-A947-70E740481C1C}">
                <a14:useLocalDpi xmlns:a14="http://schemas.microsoft.com/office/drawing/2010/main" val="0"/>
              </a:ext>
            </a:extLst>
          </a:blip>
          <a:srcRect l="26278" r="1526"/>
          <a:stretch/>
        </p:blipFill>
        <p:spPr>
          <a:xfrm>
            <a:off x="20" y="10"/>
            <a:ext cx="3428716" cy="6857990"/>
          </a:xfrm>
          <a:prstGeom prst="rect">
            <a:avLst/>
          </a:prstGeom>
        </p:spPr>
      </p:pic>
    </p:spTree>
    <p:extLst>
      <p:ext uri="{BB962C8B-B14F-4D97-AF65-F5344CB8AC3E}">
        <p14:creationId xmlns:p14="http://schemas.microsoft.com/office/powerpoint/2010/main" val="173944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76200"/>
            <a:ext cx="8763000" cy="700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Confession of 1967 PCUSA</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God’s reconciling act in Jesus Christ is a mystery which the Scriptures describe in various ways. It is called the sacrifice of a lamb, a shepherd’s life given for his sheep, atonement by a priest</a:t>
            </a:r>
            <a:r>
              <a:rPr lang="en-US" b="1" kern="140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 again, </a:t>
            </a: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it is ransom of a slave, payment of debt, vicarious satisfaction of a legal penalty, and victory over the powers of evil.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76200"/>
            <a:ext cx="8458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 These are expressions of a truth which remains beyond the reach of all theory in the depths of God’s love for humankind. They reveal the gravity, cost, and sure achievement of God’s reconciling work. </a:t>
            </a:r>
            <a:endParaRPr lang="en-US" b="1" kern="14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54147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F5D1-3DA1-EED8-199B-C39719822B6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DB2A53F-69AA-0E62-4CDA-B2A643893B4F}"/>
              </a:ext>
            </a:extLst>
          </p:cNvPr>
          <p:cNvSpPr txBox="1">
            <a:spLocks noChangeArrowheads="1"/>
          </p:cNvSpPr>
          <p:nvPr/>
        </p:nvSpPr>
        <p:spPr bwMode="auto">
          <a:xfrm>
            <a:off x="342900" y="76200"/>
            <a:ext cx="8458200" cy="663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lnSpc>
                <a:spcPct val="115000"/>
              </a:lnSpc>
              <a:buNone/>
              <a:tabLst>
                <a:tab pos="5486400" algn="r"/>
              </a:tabLst>
            </a:pPr>
            <a:r>
              <a:rPr lang="en-US" sz="2400" kern="1400" dirty="0">
                <a:effectLst/>
                <a:ea typeface="Tahoma" panose="020B0604030504040204" pitchFamily="34" charset="0"/>
                <a:cs typeface="Tahoma" panose="020B0604030504040204" pitchFamily="34" charset="0"/>
              </a:rPr>
              <a:t>LITANY OF GRATITUDE &amp; CELEBRATION:</a:t>
            </a:r>
            <a:r>
              <a:rPr lang="en-US" sz="2400" i="1" kern="1400" dirty="0">
                <a:effectLst/>
                <a:ea typeface="Tahoma" panose="020B0604030504040204" pitchFamily="34" charset="0"/>
                <a:cs typeface="Tahoma" panose="020B0604030504040204" pitchFamily="34" charset="0"/>
              </a:rPr>
              <a:t>	</a:t>
            </a:r>
          </a:p>
          <a:p>
            <a:pPr marL="457200" marR="0" indent="-457200">
              <a:lnSpc>
                <a:spcPct val="115000"/>
              </a:lnSpc>
              <a:buNone/>
              <a:tabLst>
                <a:tab pos="5486400" algn="r"/>
              </a:tabLst>
            </a:pPr>
            <a:r>
              <a:rPr lang="en-US" sz="2400" kern="0" dirty="0">
                <a:effectLst/>
                <a:ea typeface="Tahoma" panose="020B0604030504040204" pitchFamily="34" charset="0"/>
                <a:cs typeface="Tahoma" panose="020B0604030504040204" pitchFamily="34" charset="0"/>
              </a:rPr>
              <a:t>L:	Today we celebrate. . . services for the common good. </a:t>
            </a:r>
            <a:endParaRPr lang="en-US" sz="2400" kern="1400" dirty="0">
              <a:effectLst/>
              <a:ea typeface="Tahoma" panose="020B0604030504040204" pitchFamily="34" charset="0"/>
              <a:cs typeface="Tahoma" panose="020B0604030504040204" pitchFamily="34" charset="0"/>
            </a:endParaRPr>
          </a:p>
          <a:p>
            <a:pPr marL="914400" marR="0" indent="-914400" algn="just">
              <a:lnSpc>
                <a:spcPct val="150000"/>
              </a:lnSpc>
              <a:spcAft>
                <a:spcPts val="200"/>
              </a:spcAft>
              <a:buNone/>
              <a:tabLst>
                <a:tab pos="5486400" algn="r"/>
              </a:tabLst>
            </a:pPr>
            <a:r>
              <a:rPr lang="en-US" b="1" kern="0" dirty="0">
                <a:effectLst/>
                <a:ea typeface="Tahoma" panose="020B0604030504040204" pitchFamily="34" charset="0"/>
                <a:cs typeface="Tahoma" panose="020B0604030504040204" pitchFamily="34" charset="0"/>
              </a:rPr>
              <a:t>P:	We are grateful…</a:t>
            </a:r>
            <a:endParaRPr lang="en-US" kern="1400" dirty="0">
              <a:effectLst/>
              <a:ea typeface="Tahoma" panose="020B0604030504040204" pitchFamily="34" charset="0"/>
              <a:cs typeface="Tahoma" panose="020B0604030504040204" pitchFamily="34" charset="0"/>
            </a:endParaRPr>
          </a:p>
          <a:p>
            <a:pPr marL="457200" marR="0" indent="-457200" algn="just">
              <a:spcBef>
                <a:spcPts val="0"/>
              </a:spcBef>
              <a:buNone/>
              <a:tabLst>
                <a:tab pos="5486400" algn="r"/>
              </a:tabLst>
            </a:pPr>
            <a:endParaRPr lang="en-US" sz="2400" kern="0" dirty="0">
              <a:effectLst/>
              <a:ea typeface="Tahoma" panose="020B0604030504040204" pitchFamily="34" charset="0"/>
              <a:cs typeface="Tahoma" panose="020B0604030504040204" pitchFamily="34" charset="0"/>
            </a:endParaRPr>
          </a:p>
          <a:p>
            <a:pPr marL="457200" marR="0" indent="-457200" algn="just">
              <a:spcAft>
                <a:spcPts val="200"/>
              </a:spcAft>
              <a:buNone/>
              <a:tabLst>
                <a:tab pos="5486400" algn="r"/>
              </a:tabLst>
            </a:pPr>
            <a:r>
              <a:rPr lang="en-US" sz="2400" kern="0" dirty="0">
                <a:effectLst/>
                <a:ea typeface="Tahoma" panose="020B0604030504040204" pitchFamily="34" charset="0"/>
                <a:cs typeface="Tahoma" panose="020B0604030504040204" pitchFamily="34" charset="0"/>
              </a:rPr>
              <a:t>L:</a:t>
            </a:r>
            <a:r>
              <a:rPr lang="en-US" sz="2400" b="1" kern="0" dirty="0">
                <a:effectLst/>
                <a:ea typeface="Tahoma" panose="020B0604030504040204" pitchFamily="34" charset="0"/>
                <a:cs typeface="Tahoma" panose="020B0604030504040204" pitchFamily="34" charset="0"/>
              </a:rPr>
              <a:t>	</a:t>
            </a:r>
            <a:r>
              <a:rPr lang="en-US" sz="2400" kern="0" dirty="0">
                <a:effectLst/>
                <a:ea typeface="Tahoma" panose="020B0604030504040204" pitchFamily="34" charset="0"/>
                <a:cs typeface="Tahoma" panose="020B0604030504040204" pitchFamily="34" charset="0"/>
              </a:rPr>
              <a:t>For women of all ages . . . regardless of age. </a:t>
            </a:r>
            <a:endParaRPr lang="en-US" sz="2400" kern="1400" dirty="0">
              <a:effectLst/>
              <a:ea typeface="Tahoma" panose="020B0604030504040204" pitchFamily="34" charset="0"/>
              <a:cs typeface="Tahoma" panose="020B0604030504040204" pitchFamily="34" charset="0"/>
            </a:endParaRPr>
          </a:p>
          <a:p>
            <a:pPr marL="914400" marR="0" indent="-914400" algn="just">
              <a:lnSpc>
                <a:spcPct val="150000"/>
              </a:lnSpc>
              <a:spcAft>
                <a:spcPts val="200"/>
              </a:spcAft>
              <a:buNone/>
              <a:tabLst>
                <a:tab pos="5486400" algn="r"/>
              </a:tabLst>
            </a:pPr>
            <a:r>
              <a:rPr lang="en-US" b="1" kern="0" dirty="0">
                <a:effectLst/>
                <a:ea typeface="Tahoma" panose="020B0604030504040204" pitchFamily="34" charset="0"/>
                <a:cs typeface="Tahoma" panose="020B0604030504040204" pitchFamily="34" charset="0"/>
              </a:rPr>
              <a:t>P:	We celebrate and give thanks to God! </a:t>
            </a:r>
            <a:endParaRPr lang="en-US" kern="1400" dirty="0">
              <a:effectLst/>
              <a:ea typeface="Tahoma" panose="020B0604030504040204" pitchFamily="34" charset="0"/>
              <a:cs typeface="Tahoma" panose="020B0604030504040204" pitchFamily="34" charset="0"/>
            </a:endParaRPr>
          </a:p>
          <a:p>
            <a:pPr marL="457200" marR="0" indent="-457200" algn="just">
              <a:spcBef>
                <a:spcPts val="0"/>
              </a:spcBef>
              <a:buNone/>
              <a:tabLst>
                <a:tab pos="5486400" algn="r"/>
              </a:tabLst>
            </a:pPr>
            <a:endParaRPr lang="en-US" sz="2400" kern="0" dirty="0">
              <a:effectLst/>
              <a:ea typeface="Tahoma" panose="020B0604030504040204" pitchFamily="34" charset="0"/>
              <a:cs typeface="Tahoma" panose="020B0604030504040204" pitchFamily="34" charset="0"/>
            </a:endParaRPr>
          </a:p>
          <a:p>
            <a:pPr marL="457200" marR="0" indent="-457200" algn="just">
              <a:spcAft>
                <a:spcPts val="200"/>
              </a:spcAft>
              <a:buNone/>
              <a:tabLst>
                <a:tab pos="5486400" algn="r"/>
              </a:tabLst>
            </a:pPr>
            <a:r>
              <a:rPr lang="en-US" sz="2400" kern="0" dirty="0">
                <a:effectLst/>
                <a:ea typeface="Tahoma" panose="020B0604030504040204" pitchFamily="34" charset="0"/>
                <a:cs typeface="Tahoma" panose="020B0604030504040204" pitchFamily="34" charset="0"/>
              </a:rPr>
              <a:t>L:</a:t>
            </a:r>
            <a:r>
              <a:rPr lang="en-US" sz="2400" b="1" kern="0" dirty="0">
                <a:effectLst/>
                <a:ea typeface="Tahoma" panose="020B0604030504040204" pitchFamily="34" charset="0"/>
                <a:cs typeface="Tahoma" panose="020B0604030504040204" pitchFamily="34" charset="0"/>
              </a:rPr>
              <a:t>	</a:t>
            </a:r>
            <a:r>
              <a:rPr lang="en-US" sz="2400" kern="0" dirty="0">
                <a:effectLst/>
                <a:ea typeface="Tahoma" panose="020B0604030504040204" pitchFamily="34" charset="0"/>
                <a:cs typeface="Tahoma" panose="020B0604030504040204" pitchFamily="34" charset="0"/>
              </a:rPr>
              <a:t>For women who work  . . . places and circumstances. </a:t>
            </a:r>
            <a:endParaRPr lang="en-US" sz="2400" kern="1400" dirty="0">
              <a:effectLst/>
              <a:ea typeface="Tahoma" panose="020B0604030504040204" pitchFamily="34" charset="0"/>
              <a:cs typeface="Tahoma" panose="020B0604030504040204" pitchFamily="34" charset="0"/>
            </a:endParaRPr>
          </a:p>
          <a:p>
            <a:pPr marL="914400" marR="0" indent="-914400" algn="just">
              <a:lnSpc>
                <a:spcPct val="150000"/>
              </a:lnSpc>
              <a:spcAft>
                <a:spcPts val="200"/>
              </a:spcAft>
              <a:buNone/>
              <a:tabLst>
                <a:tab pos="5486400" algn="r"/>
              </a:tabLst>
            </a:pPr>
            <a:r>
              <a:rPr lang="en-US" b="1" kern="0" dirty="0">
                <a:effectLst/>
                <a:ea typeface="Tahoma" panose="020B0604030504040204" pitchFamily="34" charset="0"/>
                <a:cs typeface="Tahoma" panose="020B0604030504040204" pitchFamily="34" charset="0"/>
              </a:rPr>
              <a:t>P:	We celebrate and give thanks to God! . . .</a:t>
            </a:r>
            <a:endParaRPr lang="en-US"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321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a:t>
            </a:r>
            <a:r>
              <a:rPr lang="en-US" altLang="en-US" sz="1800" b="0" i="1" dirty="0"/>
              <a:t> No. 701 GTG	</a:t>
            </a:r>
            <a:endParaRPr lang="en-US" altLang="en-US" sz="1600" b="0" i="1" dirty="0"/>
          </a:p>
          <a:p>
            <a:pPr marL="292100" algn="ctr">
              <a:lnSpc>
                <a:spcPct val="150000"/>
              </a:lnSpc>
              <a:spcBef>
                <a:spcPct val="0"/>
              </a:spcBef>
              <a:buClrTx/>
              <a:buSzTx/>
              <a:buFontTx/>
              <a:buNone/>
              <a:tabLst>
                <a:tab pos="863600" algn="l"/>
                <a:tab pos="8636000" algn="r"/>
              </a:tabLst>
              <a:defRPr/>
            </a:pPr>
            <a:endParaRPr lang="en-US" altLang="en-US" b="1" i="1" dirty="0"/>
          </a:p>
          <a:p>
            <a:pPr marL="292100" algn="ctr">
              <a:lnSpc>
                <a:spcPct val="15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150000"/>
              </a:lnSpc>
              <a:spcBef>
                <a:spcPct val="0"/>
              </a:spcBef>
              <a:buClrTx/>
              <a:buSzTx/>
              <a:buFontTx/>
              <a:buNone/>
              <a:tabLst>
                <a:tab pos="863600" algn="l"/>
                <a:tab pos="8636000" algn="r"/>
              </a:tabLst>
              <a:defRPr/>
            </a:pPr>
            <a:r>
              <a:rPr lang="en-US" altLang="en-US" b="1" i="1" dirty="0"/>
              <a:t>pure and holy, tried and true. </a:t>
            </a:r>
          </a:p>
          <a:p>
            <a:pPr marL="292100" algn="ctr">
              <a:lnSpc>
                <a:spcPct val="150000"/>
              </a:lnSpc>
              <a:spcBef>
                <a:spcPct val="0"/>
              </a:spcBef>
              <a:buClrTx/>
              <a:buSzTx/>
              <a:buFontTx/>
              <a:buNone/>
              <a:tabLst>
                <a:tab pos="863600" algn="l"/>
                <a:tab pos="8636000" algn="r"/>
              </a:tabLst>
              <a:defRPr/>
            </a:pPr>
            <a:r>
              <a:rPr lang="en-US" altLang="en-US" b="1" i="1" dirty="0"/>
              <a:t>With thanksgiving, I’ll be a living sanctuary for you.</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2B709-1CA1-543E-A2A0-C9A8BFB2B10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2A3B2A6-3273-7AAD-F774-B0B9BB4A30E4}"/>
              </a:ext>
            </a:extLst>
          </p:cNvPr>
          <p:cNvSpPr txBox="1">
            <a:spLocks noChangeArrowheads="1"/>
          </p:cNvSpPr>
          <p:nvPr/>
        </p:nvSpPr>
        <p:spPr bwMode="auto">
          <a:xfrm>
            <a:off x="342900" y="76200"/>
            <a:ext cx="8458200" cy="410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marR="0" indent="-457200" algn="just">
              <a:spcAft>
                <a:spcPts val="200"/>
              </a:spcAft>
              <a:buNone/>
              <a:tabLst>
                <a:tab pos="5486400" algn="r"/>
              </a:tabLst>
            </a:pPr>
            <a:r>
              <a:rPr lang="en-US" sz="2400" kern="0" dirty="0">
                <a:effectLst/>
                <a:ea typeface="Tahoma" panose="020B0604030504040204" pitchFamily="34" charset="0"/>
                <a:cs typeface="Tahoma" panose="020B0604030504040204" pitchFamily="34" charset="0"/>
              </a:rPr>
              <a:t>L:	For congregations . . . affirmation, safety and care.</a:t>
            </a:r>
            <a:endParaRPr lang="en-US" sz="2400" kern="1400" dirty="0">
              <a:effectLst/>
              <a:ea typeface="Tahoma" panose="020B0604030504040204" pitchFamily="34" charset="0"/>
              <a:cs typeface="Tahoma" panose="020B0604030504040204" pitchFamily="34" charset="0"/>
            </a:endParaRPr>
          </a:p>
          <a:p>
            <a:pPr marL="914400" marR="0" indent="-914400" algn="just">
              <a:lnSpc>
                <a:spcPct val="150000"/>
              </a:lnSpc>
              <a:spcAft>
                <a:spcPts val="200"/>
              </a:spcAft>
              <a:buNone/>
              <a:tabLst>
                <a:tab pos="5486400" algn="r"/>
              </a:tabLst>
            </a:pPr>
            <a:r>
              <a:rPr lang="en-US" b="1" kern="0" dirty="0">
                <a:effectLst/>
                <a:ea typeface="Tahoma" panose="020B0604030504040204" pitchFamily="34" charset="0"/>
                <a:cs typeface="Tahoma" panose="020B0604030504040204" pitchFamily="34" charset="0"/>
              </a:rPr>
              <a:t>P:	We give thanks to God for gratitude and hope expressed in action!</a:t>
            </a:r>
            <a:r>
              <a:rPr lang="en-US" sz="2400" b="1" kern="0" dirty="0">
                <a:effectLst/>
                <a:ea typeface="Tahoma" panose="020B0604030504040204" pitchFamily="34" charset="0"/>
                <a:cs typeface="Tahoma" panose="020B0604030504040204" pitchFamily="34" charset="0"/>
              </a:rPr>
              <a:t> </a:t>
            </a:r>
            <a:endParaRPr lang="en-US" sz="2400" kern="1400" dirty="0">
              <a:effectLst/>
              <a:ea typeface="Tahoma" panose="020B0604030504040204" pitchFamily="34" charset="0"/>
              <a:cs typeface="Tahoma" panose="020B0604030504040204" pitchFamily="34" charset="0"/>
            </a:endParaRPr>
          </a:p>
          <a:p>
            <a:pPr marL="457200" marR="0" indent="-457200" algn="just">
              <a:spcAft>
                <a:spcPts val="200"/>
              </a:spcAft>
              <a:buNone/>
              <a:tabLst>
                <a:tab pos="5486400" algn="r"/>
              </a:tabLst>
            </a:pPr>
            <a:endParaRPr lang="en-US" sz="2400" kern="0" dirty="0">
              <a:effectLst/>
              <a:ea typeface="Tahoma" panose="020B0604030504040204" pitchFamily="34" charset="0"/>
              <a:cs typeface="Tahoma" panose="020B0604030504040204" pitchFamily="34" charset="0"/>
            </a:endParaRPr>
          </a:p>
          <a:p>
            <a:pPr marL="457200" marR="0" indent="-457200" algn="just">
              <a:spcAft>
                <a:spcPts val="200"/>
              </a:spcAft>
              <a:buNone/>
              <a:tabLst>
                <a:tab pos="5486400" algn="r"/>
              </a:tabLst>
            </a:pPr>
            <a:r>
              <a:rPr lang="en-US" sz="2400" kern="0" dirty="0">
                <a:effectLst/>
                <a:ea typeface="Tahoma" panose="020B0604030504040204" pitchFamily="34" charset="0"/>
                <a:cs typeface="Tahoma" panose="020B0604030504040204" pitchFamily="34" charset="0"/>
              </a:rPr>
              <a:t>L:</a:t>
            </a:r>
            <a:r>
              <a:rPr lang="en-US" sz="2400" b="1" kern="0" dirty="0">
                <a:effectLst/>
                <a:ea typeface="Tahoma" panose="020B0604030504040204" pitchFamily="34" charset="0"/>
                <a:cs typeface="Tahoma" panose="020B0604030504040204" pitchFamily="34" charset="0"/>
              </a:rPr>
              <a:t>	</a:t>
            </a:r>
            <a:r>
              <a:rPr lang="en-US" sz="2400" kern="0" dirty="0">
                <a:effectLst/>
                <a:ea typeface="Tahoma" panose="020B0604030504040204" pitchFamily="34" charset="0"/>
                <a:cs typeface="Tahoma" panose="020B0604030504040204" pitchFamily="34" charset="0"/>
              </a:rPr>
              <a:t>We give thanks . . . for all the women in our lives.</a:t>
            </a:r>
            <a:endParaRPr lang="en-US" sz="2400" kern="1400" dirty="0">
              <a:effectLst/>
              <a:ea typeface="Tahoma" panose="020B0604030504040204" pitchFamily="34" charset="0"/>
              <a:cs typeface="Tahoma" panose="020B0604030504040204" pitchFamily="34" charset="0"/>
            </a:endParaRPr>
          </a:p>
          <a:p>
            <a:pPr marL="914400" marR="0" indent="-914400" algn="just">
              <a:buNone/>
              <a:tabLst>
                <a:tab pos="5486400" algn="r"/>
              </a:tabLst>
            </a:pPr>
            <a:r>
              <a:rPr lang="en-US" b="1" kern="0" dirty="0">
                <a:effectLst/>
                <a:ea typeface="Tahoma" panose="020B0604030504040204" pitchFamily="34" charset="0"/>
                <a:cs typeface="Tahoma" panose="020B0604030504040204" pitchFamily="34" charset="0"/>
              </a:rPr>
              <a:t>P:	We celebrate and give thanks to God! Alleluia!</a:t>
            </a:r>
            <a:endParaRPr lang="en-US"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605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924973"/>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200" b="0" i="1" dirty="0">
                <a:effectLst>
                  <a:outerShdw blurRad="38100" dist="38100" dir="2700000" algn="tl">
                    <a:srgbClr val="000000">
                      <a:alpha val="43137"/>
                    </a:srgbClr>
                  </a:outerShdw>
                </a:effectLst>
              </a:rPr>
              <a:t>For Everyone Born, vv. 1, 3–5   No. 769, GTG</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clean water and bread,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shelter, a space, a safe place for growing,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star overhead,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971139"/>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young and for old,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voice to be heard, a part in the song,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hands of a child in hands that are wrinkled, for young and for old, the right to belong, and God will delight when we are creators of justice and joy, compassion and peace: 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72753B-59E6-9F6B-793C-2787E0961201}"/>
              </a:ext>
            </a:extLst>
          </p:cNvPr>
          <p:cNvSpPr txBox="1">
            <a:spLocks noChangeArrowheads="1"/>
          </p:cNvSpPr>
          <p:nvPr/>
        </p:nvSpPr>
        <p:spPr bwMode="auto">
          <a:xfrm>
            <a:off x="-76200" y="0"/>
            <a:ext cx="9220200" cy="671401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place at the table,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abuser, abused, with need to forgive,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anger, in hurt, a mindset of mercy,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new way to live,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lnSpc>
                <a:spcPct val="150000"/>
              </a:lnSpc>
              <a:spcBef>
                <a:spcPct val="0"/>
              </a:spcBef>
              <a:buClrTx/>
              <a:buSzTx/>
              <a:buFont typeface="Wingdings" pitchFamily="2" charset="2"/>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0EC3652-6654-0799-1AA0-293DAA8324F4}"/>
              </a:ext>
            </a:extLst>
          </p:cNvPr>
          <p:cNvSpPr txBox="1">
            <a:spLocks noChangeArrowheads="1"/>
          </p:cNvSpPr>
          <p:nvPr/>
        </p:nvSpPr>
        <p:spPr bwMode="auto">
          <a:xfrm>
            <a:off x="-76200" y="0"/>
            <a:ext cx="9220200" cy="693978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live without fear, and simply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work, to speak out</a:t>
            </a:r>
            <a:r>
              <a:rPr lang="en-US" altLang="en-US" b="1" i="1">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to </a:t>
            </a:r>
            <a:r>
              <a:rPr lang="en-US" altLang="en-US" b="1" i="1" dirty="0">
                <a:effectLst>
                  <a:outerShdw blurRad="38100" dist="38100" dir="2700000" algn="tl">
                    <a:srgbClr val="000000">
                      <a:alpha val="43137"/>
                    </a:srgbClr>
                  </a:outerShdw>
                </a:effectLst>
              </a:rPr>
              <a:t>witness and worship,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the right to be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0545795-59D5-5519-1B1D-5E89B9E44091}"/>
              </a:ext>
            </a:extLst>
          </p:cNvPr>
          <p:cNvPicPr>
            <a:picLocks noChangeAspect="1"/>
          </p:cNvPicPr>
          <p:nvPr/>
        </p:nvPicPr>
        <p:blipFill>
          <a:blip r:embed="rId3">
            <a:extLst>
              <a:ext uri="{28A0092B-C50C-407E-A947-70E740481C1C}">
                <a14:useLocalDpi xmlns:a14="http://schemas.microsoft.com/office/drawing/2010/main" val="0"/>
              </a:ext>
            </a:extLst>
          </a:blip>
          <a:srcRect t="16461" r="-1" b="15593"/>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200" y="76200"/>
            <a:ext cx="8915399" cy="651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lgn="just">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In the morning of creation, when chaos reigned and the earth was formless and void, the Spirit of God moved over the face of the waters and whispered,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“Come, you are welcome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in this place.”</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In the dry and desperate desert where the people fled, seeking freedom, the daughters of Miriam danced, water burst forth out of the rock of Horeb and Holy Wisdom beckoned: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“Come, you are welcome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in this place.” . .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152400" y="99460"/>
            <a:ext cx="8839200" cy="629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sz="3000" b="1" dirty="0">
                <a:effectLst>
                  <a:outerShdw blurRad="38100" dist="38100" dir="2700000" algn="tl">
                    <a:srgbClr val="000000">
                      <a:alpha val="43137"/>
                    </a:srgbClr>
                  </a:outerShdw>
                </a:effectLst>
              </a:rPr>
              <a:t>O God, awaken within us the grace of Jesus’ humility, the miracle of his hospitality, and the mystery of his generosity that we may live together as beacons of Jesus’ light and the salt of his peace and love and justice. This we ask as we pray together in Jesus’ name, </a:t>
            </a:r>
            <a:r>
              <a:rPr lang="en-US" altLang="en-US" sz="3000" b="1" i="1" dirty="0">
                <a:effectLst>
                  <a:outerShdw blurRad="38100" dist="38100" dir="2700000" algn="tl">
                    <a:srgbClr val="000000">
                      <a:alpha val="43137"/>
                    </a:srgbClr>
                  </a:outerShdw>
                </a:effectLst>
              </a:rPr>
              <a:t>singing . . .</a:t>
            </a:r>
            <a:endParaRPr lang="en-US" alt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9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i="1" dirty="0"/>
              <a:t>Our Father who art in heaven,</a:t>
            </a:r>
          </a:p>
          <a:p>
            <a:pPr algn="ctr">
              <a:lnSpc>
                <a:spcPts val="4300"/>
              </a:lnSpc>
              <a:spcBef>
                <a:spcPct val="0"/>
              </a:spcBef>
              <a:buClrTx/>
              <a:buSzTx/>
              <a:buFontTx/>
              <a:buNone/>
            </a:pPr>
            <a:r>
              <a:rPr lang="en-US" altLang="en-US" b="1" i="1" dirty="0"/>
              <a:t>Hallowed be thy name. </a:t>
            </a:r>
          </a:p>
          <a:p>
            <a:pPr algn="ctr">
              <a:lnSpc>
                <a:spcPts val="4300"/>
              </a:lnSpc>
              <a:spcBef>
                <a:spcPct val="0"/>
              </a:spcBef>
              <a:buClrTx/>
              <a:buSzTx/>
              <a:buFontTx/>
              <a:buNone/>
            </a:pPr>
            <a:r>
              <a:rPr lang="en-US" altLang="en-US" b="1" i="1" dirty="0"/>
              <a:t>Thy kingdom come, thy will be done; </a:t>
            </a:r>
          </a:p>
          <a:p>
            <a:pPr algn="ctr">
              <a:lnSpc>
                <a:spcPts val="4300"/>
              </a:lnSpc>
              <a:spcBef>
                <a:spcPct val="0"/>
              </a:spcBef>
              <a:buClrTx/>
              <a:buSzTx/>
              <a:buFontTx/>
              <a:buNone/>
            </a:pPr>
            <a:r>
              <a:rPr lang="en-US" altLang="en-US" b="1" i="1" dirty="0"/>
              <a:t>On earth as it is in heaven.</a:t>
            </a:r>
          </a:p>
          <a:p>
            <a:pPr algn="ctr">
              <a:lnSpc>
                <a:spcPts val="4300"/>
              </a:lnSpc>
              <a:spcBef>
                <a:spcPct val="0"/>
              </a:spcBef>
              <a:buClrTx/>
              <a:buSzTx/>
              <a:buFontTx/>
              <a:buNone/>
            </a:pPr>
            <a:r>
              <a:rPr lang="en-US" altLang="en-US" b="1" i="1" dirty="0"/>
              <a:t>Give us this day our daily bread; </a:t>
            </a:r>
          </a:p>
          <a:p>
            <a:pPr algn="ctr">
              <a:lnSpc>
                <a:spcPts val="4300"/>
              </a:lnSpc>
              <a:spcBef>
                <a:spcPct val="0"/>
              </a:spcBef>
              <a:buClrTx/>
              <a:buSzTx/>
              <a:buFontTx/>
              <a:buNone/>
            </a:pPr>
            <a:r>
              <a:rPr lang="en-US" altLang="en-US" b="1" i="1" dirty="0"/>
              <a:t>And forgive us our debts, </a:t>
            </a:r>
          </a:p>
          <a:p>
            <a:pPr algn="ctr">
              <a:lnSpc>
                <a:spcPts val="4300"/>
              </a:lnSpc>
              <a:spcBef>
                <a:spcPct val="0"/>
              </a:spcBef>
              <a:buClrTx/>
              <a:buSzTx/>
              <a:buFontTx/>
              <a:buNone/>
            </a:pPr>
            <a:r>
              <a:rPr lang="en-US" altLang="en-US" b="1" i="1" dirty="0"/>
              <a:t>As we forgive our debtors; </a:t>
            </a:r>
          </a:p>
          <a:p>
            <a:pPr algn="ctr">
              <a:lnSpc>
                <a:spcPts val="4300"/>
              </a:lnSpc>
              <a:spcBef>
                <a:spcPct val="0"/>
              </a:spcBef>
              <a:buClrTx/>
              <a:buSzTx/>
              <a:buFontTx/>
              <a:buNone/>
            </a:pPr>
            <a:r>
              <a:rPr lang="en-US" altLang="en-US" b="1" i="1" dirty="0"/>
              <a:t>And lead us not into temptation,</a:t>
            </a:r>
          </a:p>
          <a:p>
            <a:pPr algn="ctr">
              <a:lnSpc>
                <a:spcPts val="4300"/>
              </a:lnSpc>
              <a:spcBef>
                <a:spcPct val="0"/>
              </a:spcBef>
              <a:buClrTx/>
              <a:buSzTx/>
              <a:buFontTx/>
              <a:buNone/>
            </a:pPr>
            <a:r>
              <a:rPr lang="en-US" altLang="en-US" b="1" i="1" dirty="0"/>
              <a:t>But deliver us from evil, </a:t>
            </a:r>
          </a:p>
          <a:p>
            <a:pPr algn="ctr">
              <a:lnSpc>
                <a:spcPts val="4300"/>
              </a:lnSpc>
              <a:spcBef>
                <a:spcPct val="0"/>
              </a:spcBef>
              <a:buClrTx/>
              <a:buSzTx/>
              <a:buFontTx/>
              <a:buNone/>
            </a:pPr>
            <a:r>
              <a:rPr lang="en-US" altLang="en-US" b="1" i="1" dirty="0"/>
              <a:t>For Thine is the kingdom </a:t>
            </a:r>
          </a:p>
          <a:p>
            <a:pPr algn="ctr">
              <a:lnSpc>
                <a:spcPts val="4300"/>
              </a:lnSpc>
              <a:spcBef>
                <a:spcPct val="0"/>
              </a:spcBef>
              <a:buClrTx/>
              <a:buSzTx/>
              <a:buFontTx/>
              <a:buNone/>
            </a:pPr>
            <a:r>
              <a:rPr lang="en-US" altLang="en-US" b="1" i="1" dirty="0"/>
              <a:t>And the power and the glory, forever.  Amen.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81000" y="12303"/>
            <a:ext cx="8382000" cy="609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    What is our prayer this day? </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Pour out your Holy Spirit on us, so that this everyday meal may become an eternal feast, so that our eating and drinking today may unite us with Christ, whose body and blood are given for us; so that we may know you live in us, and we live in you;  . .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6085-7F9C-4A54-90FA-AE73B6680D35}"/>
            </a:ext>
          </a:extLst>
        </p:cNvPr>
        <p:cNvGrpSpPr/>
        <p:nvPr/>
      </p:nvGrpSpPr>
      <p:grpSpPr>
        <a:xfrm>
          <a:off x="0" y="0"/>
          <a:ext cx="0" cy="0"/>
          <a:chOff x="0" y="0"/>
          <a:chExt cx="0" cy="0"/>
        </a:xfrm>
      </p:grpSpPr>
      <p:sp>
        <p:nvSpPr>
          <p:cNvPr id="25602" name="TextBox 2">
            <a:extLst>
              <a:ext uri="{FF2B5EF4-FFF2-40B4-BE49-F238E27FC236}">
                <a16:creationId xmlns:a16="http://schemas.microsoft.com/office/drawing/2014/main" id="{2CBCE6CF-8B29-30E4-3E85-469D70DFFCA1}"/>
              </a:ext>
            </a:extLst>
          </p:cNvPr>
          <p:cNvSpPr txBox="1">
            <a:spLocks noChangeArrowheads="1"/>
          </p:cNvSpPr>
          <p:nvPr/>
        </p:nvSpPr>
        <p:spPr bwMode="auto">
          <a:xfrm>
            <a:off x="381000" y="381000"/>
            <a:ext cx="8382000" cy="22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Font typeface="Wingdings" pitchFamily="2" charset="2"/>
              <a:buNone/>
              <a:defRPr/>
            </a:pPr>
            <a:r>
              <a:rPr lang="en-US" altLang="en-US" b="1" dirty="0">
                <a:effectLst>
                  <a:outerShdw blurRad="38100" dist="38100" dir="2700000" algn="tl">
                    <a:srgbClr val="000000">
                      <a:alpha val="43137"/>
                    </a:srgbClr>
                  </a:outerShdw>
                </a:effectLst>
              </a:rPr>
              <a:t>so that we may live in your world, knowing that it is indeed your world; in Jesus’ name, we pray.  Amen.</a:t>
            </a:r>
          </a:p>
        </p:txBody>
      </p:sp>
    </p:spTree>
    <p:extLst>
      <p:ext uri="{BB962C8B-B14F-4D97-AF65-F5344CB8AC3E}">
        <p14:creationId xmlns:p14="http://schemas.microsoft.com/office/powerpoint/2010/main" val="1054443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82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422 	 God, Whose Giving Knows No Ending</a:t>
            </a:r>
            <a:r>
              <a:rPr lang="en-US" altLang="en-US" sz="1000" i="1" dirty="0"/>
              <a:t> </a:t>
            </a:r>
            <a:r>
              <a:rPr lang="en-US" altLang="en-US" sz="1000" dirty="0"/>
              <a:t> </a:t>
            </a:r>
          </a:p>
          <a:p>
            <a:pPr algn="ctr" eaLnBrk="1" hangingPunct="1">
              <a:lnSpc>
                <a:spcPct val="150000"/>
              </a:lnSpc>
              <a:spcBef>
                <a:spcPct val="0"/>
              </a:spcBef>
              <a:buClrTx/>
              <a:buSzTx/>
              <a:buFontTx/>
              <a:buNone/>
            </a:pPr>
            <a:r>
              <a:rPr lang="en-US" altLang="en-US" b="1" i="1" dirty="0"/>
              <a:t>God, whose giving knows no ending,</a:t>
            </a:r>
          </a:p>
          <a:p>
            <a:pPr algn="ctr" eaLnBrk="1" hangingPunct="1">
              <a:lnSpc>
                <a:spcPct val="150000"/>
              </a:lnSpc>
              <a:spcBef>
                <a:spcPct val="0"/>
              </a:spcBef>
              <a:buClrTx/>
              <a:buSzTx/>
              <a:buFontTx/>
              <a:buNone/>
            </a:pPr>
            <a:r>
              <a:rPr lang="en-US" altLang="en-US" b="1" i="1" dirty="0"/>
              <a:t>From Your rich and endless store,</a:t>
            </a:r>
          </a:p>
          <a:p>
            <a:pPr algn="ctr" eaLnBrk="1" hangingPunct="1">
              <a:lnSpc>
                <a:spcPct val="150000"/>
              </a:lnSpc>
              <a:spcBef>
                <a:spcPct val="0"/>
              </a:spcBef>
              <a:buClrTx/>
              <a:buSzTx/>
              <a:buFontTx/>
              <a:buNone/>
            </a:pPr>
            <a:r>
              <a:rPr lang="en-US" altLang="en-US" b="1" i="1" dirty="0"/>
              <a:t>Nature's wonder, Jesus' wisdom,</a:t>
            </a:r>
          </a:p>
          <a:p>
            <a:pPr algn="ctr" eaLnBrk="1" hangingPunct="1">
              <a:lnSpc>
                <a:spcPct val="150000"/>
              </a:lnSpc>
              <a:spcBef>
                <a:spcPct val="0"/>
              </a:spcBef>
              <a:buClrTx/>
              <a:buSzTx/>
              <a:buFontTx/>
              <a:buNone/>
            </a:pPr>
            <a:r>
              <a:rPr lang="en-US" altLang="en-US" b="1" i="1" dirty="0"/>
              <a:t>Costly cross, grave's shattered door:</a:t>
            </a:r>
          </a:p>
          <a:p>
            <a:pPr algn="ctr" eaLnBrk="1" hangingPunct="1">
              <a:lnSpc>
                <a:spcPct val="150000"/>
              </a:lnSpc>
              <a:spcBef>
                <a:spcPct val="0"/>
              </a:spcBef>
              <a:buClrTx/>
              <a:buSzTx/>
              <a:buFontTx/>
              <a:buNone/>
            </a:pPr>
            <a:r>
              <a:rPr lang="en-US" altLang="en-US" b="1" i="1" dirty="0"/>
              <a:t>Gifted by You, we turn to You,</a:t>
            </a:r>
          </a:p>
          <a:p>
            <a:pPr algn="ctr" eaLnBrk="1" hangingPunct="1">
              <a:lnSpc>
                <a:spcPct val="150000"/>
              </a:lnSpc>
              <a:spcBef>
                <a:spcPct val="0"/>
              </a:spcBef>
              <a:buClrTx/>
              <a:buSzTx/>
              <a:buFontTx/>
              <a:buNone/>
            </a:pPr>
            <a:r>
              <a:rPr lang="en-US" altLang="en-US" b="1" i="1" dirty="0"/>
              <a:t>Offering up ourselves in praise;</a:t>
            </a:r>
          </a:p>
          <a:p>
            <a:pPr algn="ctr" eaLnBrk="1" hangingPunct="1">
              <a:lnSpc>
                <a:spcPct val="150000"/>
              </a:lnSpc>
              <a:spcBef>
                <a:spcPct val="0"/>
              </a:spcBef>
              <a:buClrTx/>
              <a:buSzTx/>
              <a:buFontTx/>
              <a:buNone/>
            </a:pPr>
            <a:r>
              <a:rPr lang="en-US" altLang="en-US" b="1" i="1" dirty="0"/>
              <a:t>Thankful song shall rise forever,</a:t>
            </a:r>
          </a:p>
          <a:p>
            <a:pPr algn="r" eaLnBrk="1" hangingPunct="1">
              <a:lnSpc>
                <a:spcPct val="150000"/>
              </a:lnSpc>
              <a:spcBef>
                <a:spcPct val="0"/>
              </a:spcBef>
              <a:buClrTx/>
              <a:buSzTx/>
              <a:buFontTx/>
              <a:buNone/>
            </a:pPr>
            <a:r>
              <a:rPr lang="en-US" altLang="en-US" b="1" i="1" dirty="0"/>
              <a:t>Gracious donor of our days.        . .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15240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Skills and time are ours for pressing</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Toward the goals of Christ, your Son:</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All at peace in health and freedom,</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Races joined, the church made one.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Now direct our daily labor,</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Lest we strive for self alone;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Born with talents, make us servants</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Fit to answer at Your throne.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126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0" y="152400"/>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Treasure too You have entrusted,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Gain through powers Your grace conferred;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Ours to use for home and kindred,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to spread the gospel Word.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Open wide our hands, in sharing,</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As we heed Christ's ageless call,</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Healing, teaching, and reclaiming,</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Serving You by loving 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A1B45-D031-802F-4B11-013C98F4D4E0}"/>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3D4B2BBA-8E00-E3DB-5BF9-CDE48F9A4E18}"/>
              </a:ext>
            </a:extLst>
          </p:cNvPr>
          <p:cNvSpPr txBox="1">
            <a:spLocks noChangeArrowheads="1"/>
          </p:cNvSpPr>
          <p:nvPr/>
        </p:nvSpPr>
        <p:spPr bwMode="auto">
          <a:xfrm>
            <a:off x="419100" y="228600"/>
            <a:ext cx="8305800" cy="614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By the waters of Babylon, where exiles wept bitter tears and could not find their voices, the Spirit of justice spoke:</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“Come, you who long for home, you are welcome in this place.”</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Out of the River Jordan, where the prophet called, brother Jesus arose, dripping, from the waters of baptism, calling: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“Come and follow me—you are welcome in this place.” . . .</a:t>
            </a:r>
          </a:p>
        </p:txBody>
      </p:sp>
    </p:spTree>
    <p:extLst>
      <p:ext uri="{BB962C8B-B14F-4D97-AF65-F5344CB8AC3E}">
        <p14:creationId xmlns:p14="http://schemas.microsoft.com/office/powerpoint/2010/main" val="271934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A4F61-1BED-3613-CCEC-038867A43F45}"/>
              </a:ext>
            </a:extLst>
          </p:cNvPr>
          <p:cNvSpPr txBox="1"/>
          <p:nvPr/>
        </p:nvSpPr>
        <p:spPr>
          <a:xfrm>
            <a:off x="152400" y="76200"/>
            <a:ext cx="8991600" cy="6532558"/>
          </a:xfrm>
          <a:prstGeom prst="rect">
            <a:avLst/>
          </a:prstGeom>
          <a:noFill/>
        </p:spPr>
        <p:txBody>
          <a:bodyPr wrap="square">
            <a:spAutoFit/>
          </a:bodyPr>
          <a:lstStyle/>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CHARGE TO THE PEOPLE &amp; BENEDICTION</a:t>
            </a:r>
          </a:p>
          <a:p>
            <a:pPr marL="0" marR="0" indent="-114300">
              <a:spcBef>
                <a:spcPts val="0"/>
              </a:spcBef>
              <a:spcAft>
                <a:spcPts val="0"/>
              </a:spcAft>
              <a:tabLst>
                <a:tab pos="1428750" algn="l"/>
                <a:tab pos="5486400" algn="r"/>
              </a:tabLst>
            </a:pPr>
            <a:endParaRPr lang="en-US" sz="1000" kern="1400" dirty="0">
              <a:effectLst/>
              <a:latin typeface="Tahoma" panose="020B0604030504040204" pitchFamily="34" charset="0"/>
              <a:ea typeface="Tahoma" panose="020B0604030504040204" pitchFamily="34" charset="0"/>
              <a:cs typeface="Tahoma" panose="020B0604030504040204" pitchFamily="34" charset="0"/>
            </a:endParaRPr>
          </a:p>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CONGREGATIONAL BENEDICTION: </a:t>
            </a:r>
            <a:r>
              <a:rPr lang="en-US" sz="2400" i="1" kern="1400" dirty="0">
                <a:effectLst/>
                <a:latin typeface="Tahoma" panose="020B0604030504040204" pitchFamily="34" charset="0"/>
                <a:ea typeface="Tahoma" panose="020B0604030504040204" pitchFamily="34" charset="0"/>
                <a:cs typeface="Tahoma" panose="020B0604030504040204" pitchFamily="34" charset="0"/>
              </a:rPr>
              <a:t>“May th</a:t>
            </a:r>
            <a:r>
              <a:rPr lang="en-US" sz="2400" i="1" kern="1400" dirty="0">
                <a:latin typeface="Tahoma" panose="020B0604030504040204" pitchFamily="34" charset="0"/>
                <a:ea typeface="Tahoma" panose="020B0604030504040204" pitchFamily="34" charset="0"/>
                <a:cs typeface="Tahoma" panose="020B0604030504040204" pitchFamily="34" charset="0"/>
              </a:rPr>
              <a:t>e Lord, Mighty God</a:t>
            </a:r>
            <a:r>
              <a:rPr lang="en-US" sz="2400" i="1" kern="1400" dirty="0">
                <a:effectLst/>
                <a:latin typeface="Tahoma" panose="020B0604030504040204" pitchFamily="34" charset="0"/>
                <a:ea typeface="Tahoma" panose="020B0604030504040204" pitchFamily="34" charset="0"/>
                <a:cs typeface="Tahoma" panose="020B0604030504040204" pitchFamily="34" charset="0"/>
              </a:rPr>
              <a:t>”   </a:t>
            </a:r>
          </a:p>
          <a:p>
            <a:pPr marL="0" marR="0" indent="-114300" algn="ctr">
              <a:spcBef>
                <a:spcPts val="0"/>
              </a:spcBef>
              <a:spcAft>
                <a:spcPts val="0"/>
              </a:spcAft>
              <a:tabLst>
                <a:tab pos="1428750" algn="l"/>
                <a:tab pos="5486400" algn="r"/>
              </a:tabLst>
            </a:pPr>
            <a:r>
              <a:rPr lang="en-US" sz="2400" i="1" kern="1400" dirty="0">
                <a:effectLst/>
                <a:latin typeface="Tahoma" panose="020B0604030504040204" pitchFamily="34" charset="0"/>
                <a:ea typeface="Tahoma" panose="020B0604030504040204" pitchFamily="34" charset="0"/>
                <a:cs typeface="Tahoma" panose="020B0604030504040204" pitchFamily="34" charset="0"/>
              </a:rPr>
              <a:t>(sung to the tune of  Edelweiss”)  No. 596</a:t>
            </a:r>
          </a:p>
          <a:p>
            <a:pPr marL="0" marR="0" indent="-114300" algn="r">
              <a:spcBef>
                <a:spcPts val="0"/>
              </a:spcBef>
              <a:spcAft>
                <a:spcPts val="0"/>
              </a:spcAft>
              <a:tabLst>
                <a:tab pos="1428750" algn="l"/>
                <a:tab pos="5486400" algn="r"/>
              </a:tabLst>
            </a:pPr>
            <a:endParaRPr lang="en-US" sz="105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Grant you peace, perfect peace,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courage in every endeavor.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Lift up your eyes and see God’s face,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full of grace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551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219200" y="31898"/>
            <a:ext cx="2352947"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endParaRPr lang="en-US" altLang="en-US" sz="3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4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POSTLUDE</a:t>
            </a:r>
            <a:endParaRPr lang="en-US" sz="2400"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sz="35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sz="35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2" name="TextBox 1">
            <a:extLst>
              <a:ext uri="{FF2B5EF4-FFF2-40B4-BE49-F238E27FC236}">
                <a16:creationId xmlns:a16="http://schemas.microsoft.com/office/drawing/2014/main" id="{AD6A616A-6960-20E8-0A83-D7E769CA3FB3}"/>
              </a:ext>
            </a:extLst>
          </p:cNvPr>
          <p:cNvSpPr txBox="1"/>
          <p:nvPr/>
        </p:nvSpPr>
        <p:spPr>
          <a:xfrm>
            <a:off x="1219200" y="2665041"/>
            <a:ext cx="2352947" cy="1675335"/>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defRPr/>
            </a:pPr>
            <a:r>
              <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4419600" y="1066800"/>
            <a:ext cx="4171524" cy="3758103"/>
          </a:xfrm>
          <a:prstGeom prst="rect">
            <a:avLst/>
          </a:prstGeom>
        </p:spPr>
      </p:pic>
    </p:spTree>
    <p:extLst>
      <p:ext uri="{BB962C8B-B14F-4D97-AF65-F5344CB8AC3E}">
        <p14:creationId xmlns:p14="http://schemas.microsoft.com/office/powerpoint/2010/main" val="14842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6E4B4-C02D-FB94-79DF-223516787418}"/>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182BCD7E-B424-1AC2-9DFF-30D0F45B3A70}"/>
              </a:ext>
            </a:extLst>
          </p:cNvPr>
          <p:cNvSpPr txBox="1">
            <a:spLocks noChangeArrowheads="1"/>
          </p:cNvSpPr>
          <p:nvPr/>
        </p:nvSpPr>
        <p:spPr bwMode="auto">
          <a:xfrm>
            <a:off x="419100" y="228600"/>
            <a:ext cx="8305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Near the crystal river that flows through the new Jerusalem, by the tree of life, whose leaves are for the healing of the nations, the Spirit says,</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“Come, all you who are thirsty, drink from the springs of the water of life and know you are welcome in this place.”</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Let us worship God!</a:t>
            </a:r>
            <a:endParaRPr lang="en-US" sz="2400" b="1" dirty="0">
              <a:effectLst>
                <a:outerShdw blurRad="38100" dist="38100" dir="2700000" algn="tl">
                  <a:srgbClr val="000000">
                    <a:alpha val="43137"/>
                  </a:srgbClr>
                </a:outerShdw>
              </a:effectLst>
            </a:endParaRPr>
          </a:p>
          <a:p>
            <a:pPr marL="742950" indent="-514350" algn="r">
              <a:spcBef>
                <a:spcPts val="0"/>
              </a:spcBef>
              <a:spcAft>
                <a:spcPts val="1200"/>
              </a:spcAft>
              <a:buFont typeface="Wingdings" pitchFamily="2" charset="2"/>
              <a:buNone/>
              <a:tabLst/>
              <a:defRPr/>
            </a:pPr>
            <a:r>
              <a:rPr lang="en-US" sz="800" b="1" dirty="0">
                <a:effectLst>
                  <a:outerShdw blurRad="38100" dist="38100" dir="2700000" algn="tl">
                    <a:srgbClr val="000000">
                      <a:alpha val="43137"/>
                    </a:srgbClr>
                  </a:outerShdw>
                </a:effectLst>
              </a:rPr>
              <a:t>. . .</a:t>
            </a:r>
            <a:endParaRPr lang="en-US" sz="10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443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Here in This Place (Gather Us in)	(No. 401, GTG)</a:t>
            </a:r>
            <a:endParaRPr lang="en-US"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Here in this place the new light is streaming; </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Now is the darkness vanished away;</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See in this space our fears and our </a:t>
            </a:r>
            <a:r>
              <a:rPr lang="en-US" sz="3000" b="1" i="1" dirty="0" err="1">
                <a:solidFill>
                  <a:schemeClr val="tx1"/>
                </a:solidFill>
                <a:latin typeface="Tahoma" panose="020B0604030504040204" pitchFamily="34" charset="0"/>
                <a:ea typeface="Tahoma" panose="020B0604030504040204" pitchFamily="34" charset="0"/>
                <a:cs typeface="Tahoma" panose="020B0604030504040204" pitchFamily="34" charset="0"/>
              </a:rPr>
              <a:t>dreamings</a:t>
            </a: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 Brought here to you in the light of this day. Gather us in, the lost and forsaken; </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Gather us in, the blind and the lame;</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Call to us now, and we shall awaken; </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We shall arise at the sound of our name.</a:t>
            </a:r>
            <a:endParaRPr lang="en-US" sz="30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r" eaLnBrk="1" hangingPunct="1">
              <a:spcBef>
                <a:spcPts val="0"/>
              </a:spcBef>
              <a:buFont typeface="Wingdings" panose="05000000000000000000" pitchFamily="2" charset="2"/>
              <a:buNone/>
              <a:defRPr/>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 . .</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05C3-7A94-7B0A-64D4-A6764B42E2A0}"/>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3E704730-8DA7-BE23-F09D-254412BA7C1C}"/>
              </a:ext>
            </a:extLst>
          </p:cNvPr>
          <p:cNvSpPr>
            <a:spLocks noGrp="1" noChangeArrowheads="1"/>
          </p:cNvSpPr>
          <p:nvPr>
            <p:ph type="body" idx="4294967295"/>
          </p:nvPr>
        </p:nvSpPr>
        <p:spPr>
          <a:xfrm>
            <a:off x="152400" y="0"/>
            <a:ext cx="8991600" cy="6286500"/>
          </a:xfrm>
        </p:spPr>
        <p:txBody>
          <a:bodyPr>
            <a:noAutofit/>
          </a:bodyPr>
          <a:lstStyle/>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We are the young, our lives are a mystery. </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We are the old who yearn for your face.</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We have been sung throughout all of history, Called to be light to the whole human race. </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Gather us in, the rich and the haughty; </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Gather us in, the proud and the strong;</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Give us a heart, so meek and so lowly; </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Give us the courage to enter the song.</a:t>
            </a:r>
          </a:p>
          <a:p>
            <a:pPr marL="0" indent="0" algn="r" eaLnBrk="1" hangingPunct="1">
              <a:lnSpc>
                <a:spcPct val="150000"/>
              </a:lnSpc>
              <a:spcBef>
                <a:spcPts val="0"/>
              </a:spcBef>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endParaRPr lang="en-US" sz="28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F319994-1C4D-9A16-3E03-6BE1BDC995EF}"/>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6066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6923177"/>
          </a:xfrm>
          <a:prstGeom prst="rect">
            <a:avLst/>
          </a:prstGeom>
        </p:spPr>
        <p:txBody>
          <a:bodyPr>
            <a:spAutoFit/>
          </a:bodyPr>
          <a:lstStyle/>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Here we will take the wine and the water; </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Here we will take the bread of new birth.</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Here you shall call your sons </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your daughters, </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 us anew to be salt for the earth. </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us to drink the wine of compassion; </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us to eat the bread that is you;</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Nourish us well, and teach us to fashion </a:t>
            </a:r>
          </a:p>
          <a:p>
            <a:pPr marL="0" indent="0" algn="ct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Lives that are holy and hearts that are true.</a:t>
            </a:r>
          </a:p>
          <a:p>
            <a:pPr marL="0" indent="0" algn="r" eaLnBrk="1" hangingPunct="1">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0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33621</TotalTime>
  <Words>3590</Words>
  <Application>Microsoft Office PowerPoint</Application>
  <PresentationFormat>Letter Paper (8.5x11 in)</PresentationFormat>
  <Paragraphs>295</Paragraphs>
  <Slides>51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1289</cp:revision>
  <cp:lastPrinted>2024-10-25T15:26:17Z</cp:lastPrinted>
  <dcterms:created xsi:type="dcterms:W3CDTF">2009-07-01T23:04:59Z</dcterms:created>
  <dcterms:modified xsi:type="dcterms:W3CDTF">2025-02-28T14:48:07Z</dcterms:modified>
</cp:coreProperties>
</file>