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103" r:id="rId1"/>
  </p:sldMasterIdLst>
  <p:notesMasterIdLst>
    <p:notesMasterId r:id="rId41"/>
  </p:notesMasterIdLst>
  <p:handoutMasterIdLst>
    <p:handoutMasterId r:id="rId42"/>
  </p:handoutMasterIdLst>
  <p:sldIdLst>
    <p:sldId id="777" r:id="rId2"/>
    <p:sldId id="955" r:id="rId3"/>
    <p:sldId id="320" r:id="rId4"/>
    <p:sldId id="1011" r:id="rId5"/>
    <p:sldId id="1141" r:id="rId6"/>
    <p:sldId id="1175" r:id="rId7"/>
    <p:sldId id="1176" r:id="rId8"/>
    <p:sldId id="1177" r:id="rId9"/>
    <p:sldId id="721" r:id="rId10"/>
    <p:sldId id="1187" r:id="rId11"/>
    <p:sldId id="259" r:id="rId12"/>
    <p:sldId id="946" r:id="rId13"/>
    <p:sldId id="993" r:id="rId14"/>
    <p:sldId id="792" r:id="rId15"/>
    <p:sldId id="984" r:id="rId16"/>
    <p:sldId id="905" r:id="rId17"/>
    <p:sldId id="920" r:id="rId18"/>
    <p:sldId id="1009" r:id="rId19"/>
    <p:sldId id="1188" r:id="rId20"/>
    <p:sldId id="921" r:id="rId21"/>
    <p:sldId id="939" r:id="rId22"/>
    <p:sldId id="1010" r:id="rId23"/>
    <p:sldId id="942" r:id="rId24"/>
    <p:sldId id="1190" r:id="rId25"/>
    <p:sldId id="1191" r:id="rId26"/>
    <p:sldId id="1192" r:id="rId27"/>
    <p:sldId id="1193" r:id="rId28"/>
    <p:sldId id="1194" r:id="rId29"/>
    <p:sldId id="750" r:id="rId30"/>
    <p:sldId id="935" r:id="rId31"/>
    <p:sldId id="924" r:id="rId32"/>
    <p:sldId id="1005" r:id="rId33"/>
    <p:sldId id="1007" r:id="rId34"/>
    <p:sldId id="1189" r:id="rId35"/>
    <p:sldId id="647" r:id="rId36"/>
    <p:sldId id="1138" r:id="rId37"/>
    <p:sldId id="1102" r:id="rId38"/>
    <p:sldId id="995" r:id="rId39"/>
    <p:sldId id="531" r:id="rId40"/>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4F242-7561-4189-BE19-09116FDBC883}" v="35" dt="2025-02-21T16:57:08.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2286" y="5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1284F242-7561-4189-BE19-09116FDBC883}"/>
    <pc:docChg chg="undo redo custSel addSld delSld modSld">
      <pc:chgData name="First Presbyterian Church, Blairstown, NJ" userId="96d466b960cbaa79" providerId="LiveId" clId="{1284F242-7561-4189-BE19-09116FDBC883}" dt="2025-02-21T16:57:15.453" v="573" actId="403"/>
      <pc:docMkLst>
        <pc:docMk/>
      </pc:docMkLst>
      <pc:sldChg chg="modSp mod">
        <pc:chgData name="First Presbyterian Church, Blairstown, NJ" userId="96d466b960cbaa79" providerId="LiveId" clId="{1284F242-7561-4189-BE19-09116FDBC883}" dt="2025-02-19T16:06:52.696" v="103" actId="2710"/>
        <pc:sldMkLst>
          <pc:docMk/>
          <pc:sldMk cId="0" sldId="259"/>
        </pc:sldMkLst>
        <pc:spChg chg="mod">
          <ac:chgData name="First Presbyterian Church, Blairstown, NJ" userId="96d466b960cbaa79" providerId="LiveId" clId="{1284F242-7561-4189-BE19-09116FDBC883}" dt="2025-02-19T16:06:52.696" v="103" actId="2710"/>
          <ac:spMkLst>
            <pc:docMk/>
            <pc:sldMk cId="0" sldId="259"/>
            <ac:spMk id="8194" creationId="{BC6D61EA-6048-4BEF-91FB-A3938ABBBFCE}"/>
          </ac:spMkLst>
        </pc:spChg>
      </pc:sldChg>
      <pc:sldChg chg="modSp mod">
        <pc:chgData name="First Presbyterian Church, Blairstown, NJ" userId="96d466b960cbaa79" providerId="LiveId" clId="{1284F242-7561-4189-BE19-09116FDBC883}" dt="2025-02-21T16:10:04.333" v="383" actId="20577"/>
        <pc:sldMkLst>
          <pc:docMk/>
          <pc:sldMk cId="0" sldId="320"/>
        </pc:sldMkLst>
        <pc:spChg chg="mod">
          <ac:chgData name="First Presbyterian Church, Blairstown, NJ" userId="96d466b960cbaa79" providerId="LiveId" clId="{1284F242-7561-4189-BE19-09116FDBC883}" dt="2025-02-21T16:10:04.333" v="383" actId="20577"/>
          <ac:spMkLst>
            <pc:docMk/>
            <pc:sldMk cId="0" sldId="320"/>
            <ac:spMk id="7170" creationId="{8EF1FF12-5DC1-4FF4-9F10-6F883AD9071E}"/>
          </ac:spMkLst>
        </pc:spChg>
      </pc:sldChg>
      <pc:sldChg chg="modSp mod">
        <pc:chgData name="First Presbyterian Church, Blairstown, NJ" userId="96d466b960cbaa79" providerId="LiveId" clId="{1284F242-7561-4189-BE19-09116FDBC883}" dt="2025-02-19T16:39:25.307" v="380" actId="1035"/>
        <pc:sldMkLst>
          <pc:docMk/>
          <pc:sldMk cId="0" sldId="531"/>
        </pc:sldMkLst>
        <pc:spChg chg="mod">
          <ac:chgData name="First Presbyterian Church, Blairstown, NJ" userId="96d466b960cbaa79" providerId="LiveId" clId="{1284F242-7561-4189-BE19-09116FDBC883}" dt="2025-02-19T16:39:20.988" v="376" actId="403"/>
          <ac:spMkLst>
            <pc:docMk/>
            <pc:sldMk cId="0" sldId="531"/>
            <ac:spMk id="38914" creationId="{1DDA04CF-82F4-B929-4A69-DE74947EF39C}"/>
          </ac:spMkLst>
        </pc:spChg>
        <pc:picChg chg="mod">
          <ac:chgData name="First Presbyterian Church, Blairstown, NJ" userId="96d466b960cbaa79" providerId="LiveId" clId="{1284F242-7561-4189-BE19-09116FDBC883}" dt="2025-02-19T16:39:25.307" v="380" actId="1035"/>
          <ac:picMkLst>
            <pc:docMk/>
            <pc:sldMk cId="0" sldId="531"/>
            <ac:picMk id="2" creationId="{4F42F138-DB3C-F7E2-C9EF-3EF2283DFEE8}"/>
          </ac:picMkLst>
        </pc:picChg>
      </pc:sldChg>
      <pc:sldChg chg="modSp mod">
        <pc:chgData name="First Presbyterian Church, Blairstown, NJ" userId="96d466b960cbaa79" providerId="LiveId" clId="{1284F242-7561-4189-BE19-09116FDBC883}" dt="2025-02-19T16:05:58.134" v="90" actId="14100"/>
        <pc:sldMkLst>
          <pc:docMk/>
          <pc:sldMk cId="0" sldId="721"/>
        </pc:sldMkLst>
        <pc:spChg chg="mod">
          <ac:chgData name="First Presbyterian Church, Blairstown, NJ" userId="96d466b960cbaa79" providerId="LiveId" clId="{1284F242-7561-4189-BE19-09116FDBC883}" dt="2025-02-19T16:05:58.134" v="90" actId="14100"/>
          <ac:spMkLst>
            <pc:docMk/>
            <pc:sldMk cId="0" sldId="721"/>
            <ac:spMk id="82948" creationId="{4CF610CB-4F8E-432E-8410-39C18A313456}"/>
          </ac:spMkLst>
        </pc:spChg>
      </pc:sldChg>
      <pc:sldChg chg="modSp mod">
        <pc:chgData name="First Presbyterian Church, Blairstown, NJ" userId="96d466b960cbaa79" providerId="LiveId" clId="{1284F242-7561-4189-BE19-09116FDBC883}" dt="2025-02-19T16:33:15.733" v="269" actId="21"/>
        <pc:sldMkLst>
          <pc:docMk/>
          <pc:sldMk cId="0" sldId="750"/>
        </pc:sldMkLst>
        <pc:spChg chg="mod">
          <ac:chgData name="First Presbyterian Church, Blairstown, NJ" userId="96d466b960cbaa79" providerId="LiveId" clId="{1284F242-7561-4189-BE19-09116FDBC883}" dt="2025-02-19T16:33:15.733" v="269" actId="21"/>
          <ac:spMkLst>
            <pc:docMk/>
            <pc:sldMk cId="0" sldId="750"/>
            <ac:spMk id="14338" creationId="{D522C88E-8367-8040-CCB7-512F5506FFFD}"/>
          </ac:spMkLst>
        </pc:spChg>
      </pc:sldChg>
      <pc:sldChg chg="modSp mod">
        <pc:chgData name="First Presbyterian Church, Blairstown, NJ" userId="96d466b960cbaa79" providerId="LiveId" clId="{1284F242-7561-4189-BE19-09116FDBC883}" dt="2025-02-19T16:26:35.123" v="165" actId="6549"/>
        <pc:sldMkLst>
          <pc:docMk/>
          <pc:sldMk cId="1174558784" sldId="905"/>
        </pc:sldMkLst>
        <pc:spChg chg="mod">
          <ac:chgData name="First Presbyterian Church, Blairstown, NJ" userId="96d466b960cbaa79" providerId="LiveId" clId="{1284F242-7561-4189-BE19-09116FDBC883}" dt="2025-02-19T16:26:35.123" v="165" actId="6549"/>
          <ac:spMkLst>
            <pc:docMk/>
            <pc:sldMk cId="1174558784" sldId="905"/>
            <ac:spMk id="17410" creationId="{4532FAAA-3A0F-4CF3-BD4A-7E5B879733B0}"/>
          </ac:spMkLst>
        </pc:spChg>
      </pc:sldChg>
      <pc:sldChg chg="modSp mod">
        <pc:chgData name="First Presbyterian Church, Blairstown, NJ" userId="96d466b960cbaa79" providerId="LiveId" clId="{1284F242-7561-4189-BE19-09116FDBC883}" dt="2025-02-19T16:27:24.810" v="173"/>
        <pc:sldMkLst>
          <pc:docMk/>
          <pc:sldMk cId="533685851" sldId="920"/>
        </pc:sldMkLst>
        <pc:spChg chg="mod">
          <ac:chgData name="First Presbyterian Church, Blairstown, NJ" userId="96d466b960cbaa79" providerId="LiveId" clId="{1284F242-7561-4189-BE19-09116FDBC883}" dt="2025-02-19T16:27:24.810" v="173"/>
          <ac:spMkLst>
            <pc:docMk/>
            <pc:sldMk cId="533685851" sldId="920"/>
            <ac:spMk id="17410" creationId="{4532FAAA-3A0F-4CF3-BD4A-7E5B879733B0}"/>
          </ac:spMkLst>
        </pc:spChg>
      </pc:sldChg>
      <pc:sldChg chg="modSp mod">
        <pc:chgData name="First Presbyterian Church, Blairstown, NJ" userId="96d466b960cbaa79" providerId="LiveId" clId="{1284F242-7561-4189-BE19-09116FDBC883}" dt="2025-02-19T16:29:55.914" v="204" actId="21"/>
        <pc:sldMkLst>
          <pc:docMk/>
          <pc:sldMk cId="2704173309" sldId="921"/>
        </pc:sldMkLst>
        <pc:spChg chg="mod">
          <ac:chgData name="First Presbyterian Church, Blairstown, NJ" userId="96d466b960cbaa79" providerId="LiveId" clId="{1284F242-7561-4189-BE19-09116FDBC883}" dt="2025-02-19T16:29:55.914" v="204" actId="21"/>
          <ac:spMkLst>
            <pc:docMk/>
            <pc:sldMk cId="2704173309" sldId="921"/>
            <ac:spMk id="17410" creationId="{4532FAAA-3A0F-4CF3-BD4A-7E5B879733B0}"/>
          </ac:spMkLst>
        </pc:spChg>
      </pc:sldChg>
      <pc:sldChg chg="modSp mod">
        <pc:chgData name="First Presbyterian Church, Blairstown, NJ" userId="96d466b960cbaa79" providerId="LiveId" clId="{1284F242-7561-4189-BE19-09116FDBC883}" dt="2025-02-19T16:35:20.743" v="309" actId="21"/>
        <pc:sldMkLst>
          <pc:docMk/>
          <pc:sldMk cId="2840853535" sldId="924"/>
        </pc:sldMkLst>
        <pc:spChg chg="mod">
          <ac:chgData name="First Presbyterian Church, Blairstown, NJ" userId="96d466b960cbaa79" providerId="LiveId" clId="{1284F242-7561-4189-BE19-09116FDBC883}" dt="2025-02-19T16:35:20.743" v="309" actId="21"/>
          <ac:spMkLst>
            <pc:docMk/>
            <pc:sldMk cId="2840853535" sldId="924"/>
            <ac:spMk id="14338" creationId="{E04D0EAF-1FA6-B6FF-EDAC-308F48DD72D2}"/>
          </ac:spMkLst>
        </pc:spChg>
      </pc:sldChg>
      <pc:sldChg chg="modSp mod">
        <pc:chgData name="First Presbyterian Church, Blairstown, NJ" userId="96d466b960cbaa79" providerId="LiveId" clId="{1284F242-7561-4189-BE19-09116FDBC883}" dt="2025-02-19T16:33:39.884" v="279" actId="6549"/>
        <pc:sldMkLst>
          <pc:docMk/>
          <pc:sldMk cId="867813307" sldId="935"/>
        </pc:sldMkLst>
        <pc:spChg chg="mod">
          <ac:chgData name="First Presbyterian Church, Blairstown, NJ" userId="96d466b960cbaa79" providerId="LiveId" clId="{1284F242-7561-4189-BE19-09116FDBC883}" dt="2025-02-19T16:33:39.884" v="279" actId="6549"/>
          <ac:spMkLst>
            <pc:docMk/>
            <pc:sldMk cId="867813307" sldId="935"/>
            <ac:spMk id="14338" creationId="{D522C88E-8367-8040-CCB7-512F5506FFFD}"/>
          </ac:spMkLst>
        </pc:spChg>
      </pc:sldChg>
      <pc:sldChg chg="modSp mod">
        <pc:chgData name="First Presbyterian Church, Blairstown, NJ" userId="96d466b960cbaa79" providerId="LiveId" clId="{1284F242-7561-4189-BE19-09116FDBC883}" dt="2025-02-19T16:30:28.866" v="216" actId="20577"/>
        <pc:sldMkLst>
          <pc:docMk/>
          <pc:sldMk cId="1203527857" sldId="939"/>
        </pc:sldMkLst>
        <pc:spChg chg="mod">
          <ac:chgData name="First Presbyterian Church, Blairstown, NJ" userId="96d466b960cbaa79" providerId="LiveId" clId="{1284F242-7561-4189-BE19-09116FDBC883}" dt="2025-02-19T16:30:28.866" v="216" actId="20577"/>
          <ac:spMkLst>
            <pc:docMk/>
            <pc:sldMk cId="1203527857" sldId="939"/>
            <ac:spMk id="17410" creationId="{4532FAAA-3A0F-4CF3-BD4A-7E5B879733B0}"/>
          </ac:spMkLst>
        </pc:spChg>
      </pc:sldChg>
      <pc:sldChg chg="addSp delSp modSp mod setBg">
        <pc:chgData name="First Presbyterian Church, Blairstown, NJ" userId="96d466b960cbaa79" providerId="LiveId" clId="{1284F242-7561-4189-BE19-09116FDBC883}" dt="2025-02-21T16:57:15.453" v="573" actId="403"/>
        <pc:sldMkLst>
          <pc:docMk/>
          <pc:sldMk cId="2984762322" sldId="942"/>
        </pc:sldMkLst>
        <pc:spChg chg="mod">
          <ac:chgData name="First Presbyterian Church, Blairstown, NJ" userId="96d466b960cbaa79" providerId="LiveId" clId="{1284F242-7561-4189-BE19-09116FDBC883}" dt="2025-02-21T16:57:15.453" v="573" actId="403"/>
          <ac:spMkLst>
            <pc:docMk/>
            <pc:sldMk cId="2984762322" sldId="942"/>
            <ac:spMk id="20482" creationId="{C80FA143-5C2D-9F78-FA4B-0A8D485387E3}"/>
          </ac:spMkLst>
        </pc:spChg>
        <pc:spChg chg="ord">
          <ac:chgData name="First Presbyterian Church, Blairstown, NJ" userId="96d466b960cbaa79" providerId="LiveId" clId="{1284F242-7561-4189-BE19-09116FDBC883}" dt="2025-02-21T16:56:52.273" v="569" actId="26606"/>
          <ac:spMkLst>
            <pc:docMk/>
            <pc:sldMk cId="2984762322" sldId="942"/>
            <ac:spMk id="20484" creationId="{6F651DD5-F7FB-F340-9570-0A659C803D91}"/>
          </ac:spMkLst>
        </pc:spChg>
        <pc:spChg chg="del">
          <ac:chgData name="First Presbyterian Church, Blairstown, NJ" userId="96d466b960cbaa79" providerId="LiveId" clId="{1284F242-7561-4189-BE19-09116FDBC883}" dt="2025-02-21T16:56:52.273" v="569" actId="26606"/>
          <ac:spMkLst>
            <pc:docMk/>
            <pc:sldMk cId="2984762322" sldId="942"/>
            <ac:spMk id="20489" creationId="{2124007E-BA57-41B2-8C6B-5E99927F2247}"/>
          </ac:spMkLst>
        </pc:spChg>
        <pc:spChg chg="del">
          <ac:chgData name="First Presbyterian Church, Blairstown, NJ" userId="96d466b960cbaa79" providerId="LiveId" clId="{1284F242-7561-4189-BE19-09116FDBC883}" dt="2025-02-21T16:56:52.273" v="569" actId="26606"/>
          <ac:spMkLst>
            <pc:docMk/>
            <pc:sldMk cId="2984762322" sldId="942"/>
            <ac:spMk id="20491" creationId="{DE118816-C01D-462E-B0B0-777C21EF604F}"/>
          </ac:spMkLst>
        </pc:spChg>
        <pc:spChg chg="del">
          <ac:chgData name="First Presbyterian Church, Blairstown, NJ" userId="96d466b960cbaa79" providerId="LiveId" clId="{1284F242-7561-4189-BE19-09116FDBC883}" dt="2025-02-21T16:56:52.273" v="569" actId="26606"/>
          <ac:spMkLst>
            <pc:docMk/>
            <pc:sldMk cId="2984762322" sldId="942"/>
            <ac:spMk id="20493" creationId="{255D0BF7-94F4-4437-A2B2-87BAFF86D541}"/>
          </ac:spMkLst>
        </pc:spChg>
        <pc:picChg chg="add mod">
          <ac:chgData name="First Presbyterian Church, Blairstown, NJ" userId="96d466b960cbaa79" providerId="LiveId" clId="{1284F242-7561-4189-BE19-09116FDBC883}" dt="2025-02-21T16:56:52.273" v="569" actId="26606"/>
          <ac:picMkLst>
            <pc:docMk/>
            <pc:sldMk cId="2984762322" sldId="942"/>
            <ac:picMk id="3" creationId="{91E82D3B-395D-ABE5-EEDD-20026FEA6A7C}"/>
          </ac:picMkLst>
        </pc:picChg>
        <pc:picChg chg="add">
          <ac:chgData name="First Presbyterian Church, Blairstown, NJ" userId="96d466b960cbaa79" providerId="LiveId" clId="{1284F242-7561-4189-BE19-09116FDBC883}" dt="2025-02-21T16:56:52.273" v="569" actId="26606"/>
          <ac:picMkLst>
            <pc:docMk/>
            <pc:sldMk cId="2984762322" sldId="942"/>
            <ac:picMk id="20498" creationId="{7DA43854-EA2D-47A8-A881-E61A317A2BFA}"/>
          </ac:picMkLst>
        </pc:picChg>
      </pc:sldChg>
      <pc:sldChg chg="modSp mod">
        <pc:chgData name="First Presbyterian Church, Blairstown, NJ" userId="96d466b960cbaa79" providerId="LiveId" clId="{1284F242-7561-4189-BE19-09116FDBC883}" dt="2025-02-21T16:38:43.888" v="440" actId="404"/>
        <pc:sldMkLst>
          <pc:docMk/>
          <pc:sldMk cId="0" sldId="946"/>
        </pc:sldMkLst>
        <pc:spChg chg="mod">
          <ac:chgData name="First Presbyterian Church, Blairstown, NJ" userId="96d466b960cbaa79" providerId="LiveId" clId="{1284F242-7561-4189-BE19-09116FDBC883}" dt="2025-02-21T16:38:43.888" v="440" actId="404"/>
          <ac:spMkLst>
            <pc:docMk/>
            <pc:sldMk cId="0" sldId="946"/>
            <ac:spMk id="8194" creationId="{F31512E2-F393-4D44-A63D-55F78F8B5DAA}"/>
          </ac:spMkLst>
        </pc:spChg>
      </pc:sldChg>
      <pc:sldChg chg="modSp mod">
        <pc:chgData name="First Presbyterian Church, Blairstown, NJ" userId="96d466b960cbaa79" providerId="LiveId" clId="{1284F242-7561-4189-BE19-09116FDBC883}" dt="2025-02-19T15:59:42.045" v="0"/>
        <pc:sldMkLst>
          <pc:docMk/>
          <pc:sldMk cId="2803040606" sldId="955"/>
        </pc:sldMkLst>
        <pc:spChg chg="mod">
          <ac:chgData name="First Presbyterian Church, Blairstown, NJ" userId="96d466b960cbaa79" providerId="LiveId" clId="{1284F242-7561-4189-BE19-09116FDBC883}" dt="2025-02-19T15:59:42.045" v="0"/>
          <ac:spMkLst>
            <pc:docMk/>
            <pc:sldMk cId="2803040606" sldId="955"/>
            <ac:spMk id="7172" creationId="{CF3D2530-5B93-AA39-6862-E0E85C7C24F3}"/>
          </ac:spMkLst>
        </pc:spChg>
      </pc:sldChg>
      <pc:sldChg chg="modSp mod">
        <pc:chgData name="First Presbyterian Church, Blairstown, NJ" userId="96d466b960cbaa79" providerId="LiveId" clId="{1284F242-7561-4189-BE19-09116FDBC883}" dt="2025-02-19T16:37:52.733" v="362" actId="6549"/>
        <pc:sldMkLst>
          <pc:docMk/>
          <pc:sldMk cId="3099346118" sldId="995"/>
        </pc:sldMkLst>
        <pc:spChg chg="mod">
          <ac:chgData name="First Presbyterian Church, Blairstown, NJ" userId="96d466b960cbaa79" providerId="LiveId" clId="{1284F242-7561-4189-BE19-09116FDBC883}" dt="2025-02-19T16:37:52.733" v="362" actId="6549"/>
          <ac:spMkLst>
            <pc:docMk/>
            <pc:sldMk cId="3099346118" sldId="995"/>
            <ac:spMk id="11266" creationId="{7128D5BA-6C50-3F24-4E23-9D9E1E086003}"/>
          </ac:spMkLst>
        </pc:spChg>
      </pc:sldChg>
      <pc:sldChg chg="del">
        <pc:chgData name="First Presbyterian Church, Blairstown, NJ" userId="96d466b960cbaa79" providerId="LiveId" clId="{1284F242-7561-4189-BE19-09116FDBC883}" dt="2025-02-19T16:34:02.063" v="284" actId="47"/>
        <pc:sldMkLst>
          <pc:docMk/>
          <pc:sldMk cId="1006248829" sldId="998"/>
        </pc:sldMkLst>
      </pc:sldChg>
      <pc:sldChg chg="del">
        <pc:chgData name="First Presbyterian Church, Blairstown, NJ" userId="96d466b960cbaa79" providerId="LiveId" clId="{1284F242-7561-4189-BE19-09116FDBC883}" dt="2025-02-19T16:34:02.063" v="284" actId="47"/>
        <pc:sldMkLst>
          <pc:docMk/>
          <pc:sldMk cId="2408121837" sldId="999"/>
        </pc:sldMkLst>
      </pc:sldChg>
      <pc:sldChg chg="del">
        <pc:chgData name="First Presbyterian Church, Blairstown, NJ" userId="96d466b960cbaa79" providerId="LiveId" clId="{1284F242-7561-4189-BE19-09116FDBC883}" dt="2025-02-19T16:34:02.063" v="284" actId="47"/>
        <pc:sldMkLst>
          <pc:docMk/>
          <pc:sldMk cId="850120149" sldId="1000"/>
        </pc:sldMkLst>
      </pc:sldChg>
      <pc:sldChg chg="del">
        <pc:chgData name="First Presbyterian Church, Blairstown, NJ" userId="96d466b960cbaa79" providerId="LiveId" clId="{1284F242-7561-4189-BE19-09116FDBC883}" dt="2025-02-19T16:34:02.063" v="284" actId="47"/>
        <pc:sldMkLst>
          <pc:docMk/>
          <pc:sldMk cId="4045116737" sldId="1001"/>
        </pc:sldMkLst>
      </pc:sldChg>
      <pc:sldChg chg="modSp mod">
        <pc:chgData name="First Presbyterian Church, Blairstown, NJ" userId="96d466b960cbaa79" providerId="LiveId" clId="{1284F242-7561-4189-BE19-09116FDBC883}" dt="2025-02-19T16:35:32.764" v="314" actId="6549"/>
        <pc:sldMkLst>
          <pc:docMk/>
          <pc:sldMk cId="2919330157" sldId="1005"/>
        </pc:sldMkLst>
        <pc:spChg chg="mod">
          <ac:chgData name="First Presbyterian Church, Blairstown, NJ" userId="96d466b960cbaa79" providerId="LiveId" clId="{1284F242-7561-4189-BE19-09116FDBC883}" dt="2025-02-19T16:35:32.764" v="314" actId="6549"/>
          <ac:spMkLst>
            <pc:docMk/>
            <pc:sldMk cId="2919330157" sldId="1005"/>
            <ac:spMk id="14338" creationId="{F4BB6259-B2D4-0138-20C8-1D4E14188C0B}"/>
          </ac:spMkLst>
        </pc:spChg>
      </pc:sldChg>
      <pc:sldChg chg="modSp mod">
        <pc:chgData name="First Presbyterian Church, Blairstown, NJ" userId="96d466b960cbaa79" providerId="LiveId" clId="{1284F242-7561-4189-BE19-09116FDBC883}" dt="2025-02-19T16:35:59.674" v="327" actId="6549"/>
        <pc:sldMkLst>
          <pc:docMk/>
          <pc:sldMk cId="890797718" sldId="1007"/>
        </pc:sldMkLst>
        <pc:spChg chg="mod">
          <ac:chgData name="First Presbyterian Church, Blairstown, NJ" userId="96d466b960cbaa79" providerId="LiveId" clId="{1284F242-7561-4189-BE19-09116FDBC883}" dt="2025-02-19T16:35:59.674" v="327" actId="6549"/>
          <ac:spMkLst>
            <pc:docMk/>
            <pc:sldMk cId="890797718" sldId="1007"/>
            <ac:spMk id="14338" creationId="{D698AF32-FEAC-DB05-797A-D8CEB599E7AF}"/>
          </ac:spMkLst>
        </pc:spChg>
      </pc:sldChg>
      <pc:sldChg chg="modSp mod">
        <pc:chgData name="First Presbyterian Church, Blairstown, NJ" userId="96d466b960cbaa79" providerId="LiveId" clId="{1284F242-7561-4189-BE19-09116FDBC883}" dt="2025-02-19T16:27:47.193" v="182" actId="1076"/>
        <pc:sldMkLst>
          <pc:docMk/>
          <pc:sldMk cId="2598647270" sldId="1009"/>
        </pc:sldMkLst>
        <pc:spChg chg="mod">
          <ac:chgData name="First Presbyterian Church, Blairstown, NJ" userId="96d466b960cbaa79" providerId="LiveId" clId="{1284F242-7561-4189-BE19-09116FDBC883}" dt="2025-02-19T16:27:47.193" v="182" actId="1076"/>
          <ac:spMkLst>
            <pc:docMk/>
            <pc:sldMk cId="2598647270" sldId="1009"/>
            <ac:spMk id="17410" creationId="{0E0652E2-17DF-D84D-FDF5-DE2F7B5E20EE}"/>
          </ac:spMkLst>
        </pc:spChg>
      </pc:sldChg>
      <pc:sldChg chg="modSp mod">
        <pc:chgData name="First Presbyterian Church, Blairstown, NJ" userId="96d466b960cbaa79" providerId="LiveId" clId="{1284F242-7561-4189-BE19-09116FDBC883}" dt="2025-02-19T16:31:02.704" v="227" actId="1036"/>
        <pc:sldMkLst>
          <pc:docMk/>
          <pc:sldMk cId="1051111777" sldId="1010"/>
        </pc:sldMkLst>
        <pc:spChg chg="mod">
          <ac:chgData name="First Presbyterian Church, Blairstown, NJ" userId="96d466b960cbaa79" providerId="LiveId" clId="{1284F242-7561-4189-BE19-09116FDBC883}" dt="2025-02-19T16:31:02.704" v="227" actId="1036"/>
          <ac:spMkLst>
            <pc:docMk/>
            <pc:sldMk cId="1051111777" sldId="1010"/>
            <ac:spMk id="17410" creationId="{C22E9306-0AA1-18EA-BFB2-B519B5F20F03}"/>
          </ac:spMkLst>
        </pc:spChg>
      </pc:sldChg>
      <pc:sldChg chg="modSp mod">
        <pc:chgData name="First Presbyterian Church, Blairstown, NJ" userId="96d466b960cbaa79" providerId="LiveId" clId="{1284F242-7561-4189-BE19-09116FDBC883}" dt="2025-02-19T16:01:37.301" v="60" actId="179"/>
        <pc:sldMkLst>
          <pc:docMk/>
          <pc:sldMk cId="848343034" sldId="1011"/>
        </pc:sldMkLst>
        <pc:spChg chg="mod">
          <ac:chgData name="First Presbyterian Church, Blairstown, NJ" userId="96d466b960cbaa79" providerId="LiveId" clId="{1284F242-7561-4189-BE19-09116FDBC883}" dt="2025-02-19T16:01:37.301" v="60" actId="179"/>
          <ac:spMkLst>
            <pc:docMk/>
            <pc:sldMk cId="848343034" sldId="1011"/>
            <ac:spMk id="7170" creationId="{A8DBFC6C-C020-ABD3-FEB6-DB74CDB7B0DD}"/>
          </ac:spMkLst>
        </pc:spChg>
      </pc:sldChg>
      <pc:sldChg chg="modSp mod">
        <pc:chgData name="First Presbyterian Church, Blairstown, NJ" userId="96d466b960cbaa79" providerId="LiveId" clId="{1284F242-7561-4189-BE19-09116FDBC883}" dt="2025-02-19T16:38:02.615" v="367" actId="121"/>
        <pc:sldMkLst>
          <pc:docMk/>
          <pc:sldMk cId="1161057808" sldId="1102"/>
        </pc:sldMkLst>
        <pc:spChg chg="mod">
          <ac:chgData name="First Presbyterian Church, Blairstown, NJ" userId="96d466b960cbaa79" providerId="LiveId" clId="{1284F242-7561-4189-BE19-09116FDBC883}" dt="2025-02-19T16:38:02.615" v="367" actId="121"/>
          <ac:spMkLst>
            <pc:docMk/>
            <pc:sldMk cId="1161057808" sldId="1102"/>
            <ac:spMk id="11266" creationId="{7128D5BA-6C50-3F24-4E23-9D9E1E086003}"/>
          </ac:spMkLst>
        </pc:spChg>
      </pc:sldChg>
      <pc:sldChg chg="del">
        <pc:chgData name="First Presbyterian Church, Blairstown, NJ" userId="96d466b960cbaa79" providerId="LiveId" clId="{1284F242-7561-4189-BE19-09116FDBC883}" dt="2025-02-19T16:38:30.393" v="370" actId="47"/>
        <pc:sldMkLst>
          <pc:docMk/>
          <pc:sldMk cId="828248375" sldId="1104"/>
        </pc:sldMkLst>
      </pc:sldChg>
      <pc:sldChg chg="del">
        <pc:chgData name="First Presbyterian Church, Blairstown, NJ" userId="96d466b960cbaa79" providerId="LiveId" clId="{1284F242-7561-4189-BE19-09116FDBC883}" dt="2025-02-19T15:59:44.375" v="1" actId="47"/>
        <pc:sldMkLst>
          <pc:docMk/>
          <pc:sldMk cId="2863064506" sldId="1111"/>
        </pc:sldMkLst>
      </pc:sldChg>
      <pc:sldChg chg="modSp mod">
        <pc:chgData name="First Presbyterian Church, Blairstown, NJ" userId="96d466b960cbaa79" providerId="LiveId" clId="{1284F242-7561-4189-BE19-09116FDBC883}" dt="2025-02-19T16:38:16.112" v="369" actId="121"/>
        <pc:sldMkLst>
          <pc:docMk/>
          <pc:sldMk cId="0" sldId="1138"/>
        </pc:sldMkLst>
        <pc:spChg chg="mod">
          <ac:chgData name="First Presbyterian Church, Blairstown, NJ" userId="96d466b960cbaa79" providerId="LiveId" clId="{1284F242-7561-4189-BE19-09116FDBC883}" dt="2025-02-19T16:38:16.112" v="369" actId="121"/>
          <ac:spMkLst>
            <pc:docMk/>
            <pc:sldMk cId="0" sldId="1138"/>
            <ac:spMk id="11266" creationId="{7128D5BA-6C50-3F24-4E23-9D9E1E086003}"/>
          </ac:spMkLst>
        </pc:spChg>
      </pc:sldChg>
      <pc:sldChg chg="del">
        <pc:chgData name="First Presbyterian Church, Blairstown, NJ" userId="96d466b960cbaa79" providerId="LiveId" clId="{1284F242-7561-4189-BE19-09116FDBC883}" dt="2025-02-19T16:34:02.063" v="284" actId="47"/>
        <pc:sldMkLst>
          <pc:docMk/>
          <pc:sldMk cId="1339031504" sldId="1140"/>
        </pc:sldMkLst>
      </pc:sldChg>
      <pc:sldChg chg="modSp mod">
        <pc:chgData name="First Presbyterian Church, Blairstown, NJ" userId="96d466b960cbaa79" providerId="LiveId" clId="{1284F242-7561-4189-BE19-09116FDBC883}" dt="2025-02-21T16:35:39.727" v="402" actId="2710"/>
        <pc:sldMkLst>
          <pc:docMk/>
          <pc:sldMk cId="0" sldId="1141"/>
        </pc:sldMkLst>
        <pc:spChg chg="mod">
          <ac:chgData name="First Presbyterian Church, Blairstown, NJ" userId="96d466b960cbaa79" providerId="LiveId" clId="{1284F242-7561-4189-BE19-09116FDBC883}" dt="2025-02-21T16:35:39.727" v="402" actId="2710"/>
          <ac:spMkLst>
            <pc:docMk/>
            <pc:sldMk cId="0" sldId="1141"/>
            <ac:spMk id="66563" creationId="{8DB0BB0B-E6E4-8AA6-5CFF-A3D10CCDE3A3}"/>
          </ac:spMkLst>
        </pc:spChg>
      </pc:sldChg>
      <pc:sldChg chg="modSp mod">
        <pc:chgData name="First Presbyterian Church, Blairstown, NJ" userId="96d466b960cbaa79" providerId="LiveId" clId="{1284F242-7561-4189-BE19-09116FDBC883}" dt="2025-02-21T16:36:03.714" v="415" actId="21"/>
        <pc:sldMkLst>
          <pc:docMk/>
          <pc:sldMk cId="3130927691" sldId="1175"/>
        </pc:sldMkLst>
        <pc:spChg chg="mod">
          <ac:chgData name="First Presbyterian Church, Blairstown, NJ" userId="96d466b960cbaa79" providerId="LiveId" clId="{1284F242-7561-4189-BE19-09116FDBC883}" dt="2025-02-21T16:36:03.714" v="415" actId="21"/>
          <ac:spMkLst>
            <pc:docMk/>
            <pc:sldMk cId="3130927691" sldId="1175"/>
            <ac:spMk id="66563" creationId="{FCFB6CB0-421C-24EA-6671-ACAAEF0B561E}"/>
          </ac:spMkLst>
        </pc:spChg>
      </pc:sldChg>
      <pc:sldChg chg="modSp mod">
        <pc:chgData name="First Presbyterian Church, Blairstown, NJ" userId="96d466b960cbaa79" providerId="LiveId" clId="{1284F242-7561-4189-BE19-09116FDBC883}" dt="2025-02-21T16:36:22" v="426" actId="6549"/>
        <pc:sldMkLst>
          <pc:docMk/>
          <pc:sldMk cId="0" sldId="1176"/>
        </pc:sldMkLst>
        <pc:spChg chg="mod">
          <ac:chgData name="First Presbyterian Church, Blairstown, NJ" userId="96d466b960cbaa79" providerId="LiveId" clId="{1284F242-7561-4189-BE19-09116FDBC883}" dt="2025-02-21T16:36:22" v="426" actId="6549"/>
          <ac:spMkLst>
            <pc:docMk/>
            <pc:sldMk cId="0" sldId="1176"/>
            <ac:spMk id="2" creationId="{DB04B31E-AAF8-C950-D5BC-22C58C5A8D0E}"/>
          </ac:spMkLst>
        </pc:spChg>
      </pc:sldChg>
      <pc:sldChg chg="modSp mod">
        <pc:chgData name="First Presbyterian Church, Blairstown, NJ" userId="96d466b960cbaa79" providerId="LiveId" clId="{1284F242-7561-4189-BE19-09116FDBC883}" dt="2025-02-21T16:36:32.793" v="431" actId="403"/>
        <pc:sldMkLst>
          <pc:docMk/>
          <pc:sldMk cId="4130242028" sldId="1177"/>
        </pc:sldMkLst>
        <pc:spChg chg="mod">
          <ac:chgData name="First Presbyterian Church, Blairstown, NJ" userId="96d466b960cbaa79" providerId="LiveId" clId="{1284F242-7561-4189-BE19-09116FDBC883}" dt="2025-02-21T16:36:32.793" v="431" actId="403"/>
          <ac:spMkLst>
            <pc:docMk/>
            <pc:sldMk cId="4130242028" sldId="1177"/>
            <ac:spMk id="2" creationId="{E0129E23-8DBA-8DEF-DF14-F2B2F7F71A55}"/>
          </ac:spMkLst>
        </pc:spChg>
      </pc:sldChg>
      <pc:sldChg chg="del">
        <pc:chgData name="First Presbyterian Church, Blairstown, NJ" userId="96d466b960cbaa79" providerId="LiveId" clId="{1284F242-7561-4189-BE19-09116FDBC883}" dt="2025-02-21T16:37:29.142" v="432" actId="47"/>
        <pc:sldMkLst>
          <pc:docMk/>
          <pc:sldMk cId="1573134086" sldId="1178"/>
        </pc:sldMkLst>
      </pc:sldChg>
      <pc:sldChg chg="del">
        <pc:chgData name="First Presbyterian Church, Blairstown, NJ" userId="96d466b960cbaa79" providerId="LiveId" clId="{1284F242-7561-4189-BE19-09116FDBC883}" dt="2025-02-21T16:37:32.688" v="433" actId="47"/>
        <pc:sldMkLst>
          <pc:docMk/>
          <pc:sldMk cId="3777142676" sldId="1179"/>
        </pc:sldMkLst>
      </pc:sldChg>
      <pc:sldChg chg="del">
        <pc:chgData name="First Presbyterian Church, Blairstown, NJ" userId="96d466b960cbaa79" providerId="LiveId" clId="{1284F242-7561-4189-BE19-09116FDBC883}" dt="2025-02-19T16:30:51.082" v="223" actId="47"/>
        <pc:sldMkLst>
          <pc:docMk/>
          <pc:sldMk cId="2367656687" sldId="1180"/>
        </pc:sldMkLst>
      </pc:sldChg>
      <pc:sldChg chg="del">
        <pc:chgData name="First Presbyterian Church, Blairstown, NJ" userId="96d466b960cbaa79" providerId="LiveId" clId="{1284F242-7561-4189-BE19-09116FDBC883}" dt="2025-02-19T16:33:47.099" v="280" actId="47"/>
        <pc:sldMkLst>
          <pc:docMk/>
          <pc:sldMk cId="147925898" sldId="1181"/>
        </pc:sldMkLst>
      </pc:sldChg>
      <pc:sldChg chg="del">
        <pc:chgData name="First Presbyterian Church, Blairstown, NJ" userId="96d466b960cbaa79" providerId="LiveId" clId="{1284F242-7561-4189-BE19-09116FDBC883}" dt="2025-02-19T16:33:48.480" v="281" actId="47"/>
        <pc:sldMkLst>
          <pc:docMk/>
          <pc:sldMk cId="421485589" sldId="1182"/>
        </pc:sldMkLst>
      </pc:sldChg>
      <pc:sldChg chg="del">
        <pc:chgData name="First Presbyterian Church, Blairstown, NJ" userId="96d466b960cbaa79" providerId="LiveId" clId="{1284F242-7561-4189-BE19-09116FDBC883}" dt="2025-02-19T16:33:50.124" v="282" actId="47"/>
        <pc:sldMkLst>
          <pc:docMk/>
          <pc:sldMk cId="2982683696" sldId="1184"/>
        </pc:sldMkLst>
      </pc:sldChg>
      <pc:sldChg chg="del">
        <pc:chgData name="First Presbyterian Church, Blairstown, NJ" userId="96d466b960cbaa79" providerId="LiveId" clId="{1284F242-7561-4189-BE19-09116FDBC883}" dt="2025-02-19T16:33:51.824" v="283" actId="47"/>
        <pc:sldMkLst>
          <pc:docMk/>
          <pc:sldMk cId="3254993544" sldId="1185"/>
        </pc:sldMkLst>
      </pc:sldChg>
      <pc:sldChg chg="del">
        <pc:chgData name="First Presbyterian Church, Blairstown, NJ" userId="96d466b960cbaa79" providerId="LiveId" clId="{1284F242-7561-4189-BE19-09116FDBC883}" dt="2025-02-19T16:34:02.063" v="284" actId="47"/>
        <pc:sldMkLst>
          <pc:docMk/>
          <pc:sldMk cId="424158615" sldId="1186"/>
        </pc:sldMkLst>
      </pc:sldChg>
      <pc:sldChg chg="modSp add mod">
        <pc:chgData name="First Presbyterian Church, Blairstown, NJ" userId="96d466b960cbaa79" providerId="LiveId" clId="{1284F242-7561-4189-BE19-09116FDBC883}" dt="2025-02-21T16:37:55.012" v="435" actId="1076"/>
        <pc:sldMkLst>
          <pc:docMk/>
          <pc:sldMk cId="1270806817" sldId="1187"/>
        </pc:sldMkLst>
        <pc:spChg chg="mod">
          <ac:chgData name="First Presbyterian Church, Blairstown, NJ" userId="96d466b960cbaa79" providerId="LiveId" clId="{1284F242-7561-4189-BE19-09116FDBC883}" dt="2025-02-21T16:37:55.012" v="435" actId="1076"/>
          <ac:spMkLst>
            <pc:docMk/>
            <pc:sldMk cId="1270806817" sldId="1187"/>
            <ac:spMk id="82948" creationId="{398E00B3-AF19-AFE8-05F2-D28C0BE74F6E}"/>
          </ac:spMkLst>
        </pc:spChg>
      </pc:sldChg>
      <pc:sldChg chg="modSp add mod">
        <pc:chgData name="First Presbyterian Church, Blairstown, NJ" userId="96d466b960cbaa79" providerId="LiveId" clId="{1284F242-7561-4189-BE19-09116FDBC883}" dt="2025-02-19T16:27:51.376" v="183" actId="6549"/>
        <pc:sldMkLst>
          <pc:docMk/>
          <pc:sldMk cId="2402822779" sldId="1188"/>
        </pc:sldMkLst>
        <pc:spChg chg="mod">
          <ac:chgData name="First Presbyterian Church, Blairstown, NJ" userId="96d466b960cbaa79" providerId="LiveId" clId="{1284F242-7561-4189-BE19-09116FDBC883}" dt="2025-02-19T16:27:51.376" v="183" actId="6549"/>
          <ac:spMkLst>
            <pc:docMk/>
            <pc:sldMk cId="2402822779" sldId="1188"/>
            <ac:spMk id="17410" creationId="{9D6DCA80-60D4-56BD-350C-BF89923D4E00}"/>
          </ac:spMkLst>
        </pc:spChg>
      </pc:sldChg>
      <pc:sldChg chg="modSp add mod">
        <pc:chgData name="First Presbyterian Church, Blairstown, NJ" userId="96d466b960cbaa79" providerId="LiveId" clId="{1284F242-7561-4189-BE19-09116FDBC883}" dt="2025-02-19T16:36:14.164" v="333" actId="20577"/>
        <pc:sldMkLst>
          <pc:docMk/>
          <pc:sldMk cId="2492222223" sldId="1189"/>
        </pc:sldMkLst>
        <pc:spChg chg="mod">
          <ac:chgData name="First Presbyterian Church, Blairstown, NJ" userId="96d466b960cbaa79" providerId="LiveId" clId="{1284F242-7561-4189-BE19-09116FDBC883}" dt="2025-02-19T16:36:14.164" v="333" actId="20577"/>
          <ac:spMkLst>
            <pc:docMk/>
            <pc:sldMk cId="2492222223" sldId="1189"/>
            <ac:spMk id="14338" creationId="{91B65273-C498-43F3-D2B2-72D028BA93BC}"/>
          </ac:spMkLst>
        </pc:spChg>
      </pc:sldChg>
      <pc:sldChg chg="addSp delSp modSp new mod setBg">
        <pc:chgData name="First Presbyterian Church, Blairstown, NJ" userId="96d466b960cbaa79" providerId="LiveId" clId="{1284F242-7561-4189-BE19-09116FDBC883}" dt="2025-02-21T16:50:57.416" v="463" actId="26606"/>
        <pc:sldMkLst>
          <pc:docMk/>
          <pc:sldMk cId="903208243" sldId="1190"/>
        </pc:sldMkLst>
        <pc:spChg chg="add del">
          <ac:chgData name="First Presbyterian Church, Blairstown, NJ" userId="96d466b960cbaa79" providerId="LiveId" clId="{1284F242-7561-4189-BE19-09116FDBC883}" dt="2025-02-21T16:50:29.756" v="457" actId="478"/>
          <ac:spMkLst>
            <pc:docMk/>
            <pc:sldMk cId="903208243" sldId="1190"/>
            <ac:spMk id="2" creationId="{45E1FAA3-8AAB-6ECC-8BE6-8E82C810EAAB}"/>
          </ac:spMkLst>
        </pc:spChg>
        <pc:spChg chg="add del">
          <ac:chgData name="First Presbyterian Church, Blairstown, NJ" userId="96d466b960cbaa79" providerId="LiveId" clId="{1284F242-7561-4189-BE19-09116FDBC883}" dt="2025-02-21T16:48:20.181" v="445" actId="478"/>
          <ac:spMkLst>
            <pc:docMk/>
            <pc:sldMk cId="903208243" sldId="1190"/>
            <ac:spMk id="4" creationId="{8FE29E33-220A-74B7-528D-391682BBF55E}"/>
          </ac:spMkLst>
        </pc:spChg>
        <pc:spChg chg="add del">
          <ac:chgData name="First Presbyterian Church, Blairstown, NJ" userId="96d466b960cbaa79" providerId="LiveId" clId="{1284F242-7561-4189-BE19-09116FDBC883}" dt="2025-02-21T16:50:42.799" v="459" actId="26606"/>
          <ac:spMkLst>
            <pc:docMk/>
            <pc:sldMk cId="903208243" sldId="1190"/>
            <ac:spMk id="8" creationId="{1149F43D-E43A-49B5-B781-48DF10A581BD}"/>
          </ac:spMkLst>
        </pc:spChg>
        <pc:spChg chg="add">
          <ac:chgData name="First Presbyterian Church, Blairstown, NJ" userId="96d466b960cbaa79" providerId="LiveId" clId="{1284F242-7561-4189-BE19-09116FDBC883}" dt="2025-02-21T16:50:57.416" v="463" actId="26606"/>
          <ac:spMkLst>
            <pc:docMk/>
            <pc:sldMk cId="903208243" sldId="1190"/>
            <ac:spMk id="9" creationId="{E24F7045-1B8B-4422-9330-0BC8BF6065E3}"/>
          </ac:spMkLst>
        </pc:spChg>
        <pc:spChg chg="add">
          <ac:chgData name="First Presbyterian Church, Blairstown, NJ" userId="96d466b960cbaa79" providerId="LiveId" clId="{1284F242-7561-4189-BE19-09116FDBC883}" dt="2025-02-21T16:50:57.416" v="463" actId="26606"/>
          <ac:spMkLst>
            <pc:docMk/>
            <pc:sldMk cId="903208243" sldId="1190"/>
            <ac:spMk id="10" creationId="{7ED0B3BD-E968-4364-878A-47D3A6AEF099}"/>
          </ac:spMkLst>
        </pc:spChg>
        <pc:spChg chg="add del">
          <ac:chgData name="First Presbyterian Church, Blairstown, NJ" userId="96d466b960cbaa79" providerId="LiveId" clId="{1284F242-7561-4189-BE19-09116FDBC883}" dt="2025-02-21T16:50:16.540" v="454" actId="26606"/>
          <ac:spMkLst>
            <pc:docMk/>
            <pc:sldMk cId="903208243" sldId="1190"/>
            <ac:spMk id="11" creationId="{E24F7045-1B8B-4422-9330-0BC8BF6065E3}"/>
          </ac:spMkLst>
        </pc:spChg>
        <pc:spChg chg="add">
          <ac:chgData name="First Presbyterian Church, Blairstown, NJ" userId="96d466b960cbaa79" providerId="LiveId" clId="{1284F242-7561-4189-BE19-09116FDBC883}" dt="2025-02-21T16:50:57.416" v="463" actId="26606"/>
          <ac:spMkLst>
            <pc:docMk/>
            <pc:sldMk cId="903208243" sldId="1190"/>
            <ac:spMk id="12" creationId="{C8E5BCBF-E5D0-444B-A584-4A5FF79F9D7E}"/>
          </ac:spMkLst>
        </pc:spChg>
        <pc:spChg chg="add del">
          <ac:chgData name="First Presbyterian Church, Blairstown, NJ" userId="96d466b960cbaa79" providerId="LiveId" clId="{1284F242-7561-4189-BE19-09116FDBC883}" dt="2025-02-21T16:50:16.540" v="454" actId="26606"/>
          <ac:spMkLst>
            <pc:docMk/>
            <pc:sldMk cId="903208243" sldId="1190"/>
            <ac:spMk id="13" creationId="{7ED0B3BD-E968-4364-878A-47D3A6AEF099}"/>
          </ac:spMkLst>
        </pc:spChg>
        <pc:spChg chg="add del">
          <ac:chgData name="First Presbyterian Church, Blairstown, NJ" userId="96d466b960cbaa79" providerId="LiveId" clId="{1284F242-7561-4189-BE19-09116FDBC883}" dt="2025-02-21T16:50:16.540" v="454" actId="26606"/>
          <ac:spMkLst>
            <pc:docMk/>
            <pc:sldMk cId="903208243" sldId="1190"/>
            <ac:spMk id="15" creationId="{C8E5BCBF-E5D0-444B-A584-4A5FF79F9D7E}"/>
          </ac:spMkLst>
        </pc:spChg>
        <pc:picChg chg="add mod">
          <ac:chgData name="First Presbyterian Church, Blairstown, NJ" userId="96d466b960cbaa79" providerId="LiveId" clId="{1284F242-7561-4189-BE19-09116FDBC883}" dt="2025-02-21T16:50:57.416" v="463" actId="26606"/>
          <ac:picMkLst>
            <pc:docMk/>
            <pc:sldMk cId="903208243" sldId="1190"/>
            <ac:picMk id="6" creationId="{15294859-D0C3-4E9E-16DD-B9CCDD9A7733}"/>
          </ac:picMkLst>
        </pc:picChg>
      </pc:sldChg>
      <pc:sldChg chg="addSp delSp modSp add mod">
        <pc:chgData name="First Presbyterian Church, Blairstown, NJ" userId="96d466b960cbaa79" providerId="LiveId" clId="{1284F242-7561-4189-BE19-09116FDBC883}" dt="2025-02-21T16:52:20.450" v="480" actId="1038"/>
        <pc:sldMkLst>
          <pc:docMk/>
          <pc:sldMk cId="2833372225" sldId="1191"/>
        </pc:sldMkLst>
        <pc:picChg chg="add mod">
          <ac:chgData name="First Presbyterian Church, Blairstown, NJ" userId="96d466b960cbaa79" providerId="LiveId" clId="{1284F242-7561-4189-BE19-09116FDBC883}" dt="2025-02-21T16:52:15.811" v="479" actId="1036"/>
          <ac:picMkLst>
            <pc:docMk/>
            <pc:sldMk cId="2833372225" sldId="1191"/>
            <ac:picMk id="3" creationId="{2E9F99BE-F194-6A77-52A2-4B9FE5B0F0A0}"/>
          </ac:picMkLst>
        </pc:picChg>
        <pc:picChg chg="add mod">
          <ac:chgData name="First Presbyterian Church, Blairstown, NJ" userId="96d466b960cbaa79" providerId="LiveId" clId="{1284F242-7561-4189-BE19-09116FDBC883}" dt="2025-02-21T16:52:20.450" v="480" actId="1038"/>
          <ac:picMkLst>
            <pc:docMk/>
            <pc:sldMk cId="2833372225" sldId="1191"/>
            <ac:picMk id="5" creationId="{6CA61DB7-6AF9-AF16-0CBB-9FF161AD09F6}"/>
          </ac:picMkLst>
        </pc:picChg>
        <pc:picChg chg="del">
          <ac:chgData name="First Presbyterian Church, Blairstown, NJ" userId="96d466b960cbaa79" providerId="LiveId" clId="{1284F242-7561-4189-BE19-09116FDBC883}" dt="2025-02-21T16:51:05.828" v="465" actId="478"/>
          <ac:picMkLst>
            <pc:docMk/>
            <pc:sldMk cId="2833372225" sldId="1191"/>
            <ac:picMk id="6" creationId="{7733909A-390D-83DE-06DE-2F019D847E3A}"/>
          </ac:picMkLst>
        </pc:picChg>
      </pc:sldChg>
      <pc:sldChg chg="addSp delSp modSp add mod setBg delDesignElem">
        <pc:chgData name="First Presbyterian Church, Blairstown, NJ" userId="96d466b960cbaa79" providerId="LiveId" clId="{1284F242-7561-4189-BE19-09116FDBC883}" dt="2025-02-21T16:53:18.635" v="488" actId="27614"/>
        <pc:sldMkLst>
          <pc:docMk/>
          <pc:sldMk cId="218077983" sldId="1192"/>
        </pc:sldMkLst>
        <pc:spChg chg="add">
          <ac:chgData name="First Presbyterian Church, Blairstown, NJ" userId="96d466b960cbaa79" providerId="LiveId" clId="{1284F242-7561-4189-BE19-09116FDBC883}" dt="2025-02-21T16:53:12.292" v="485" actId="26606"/>
          <ac:spMkLst>
            <pc:docMk/>
            <pc:sldMk cId="218077983" sldId="1192"/>
            <ac:spMk id="5" creationId="{7ED0B3BD-E968-4364-878A-47D3A6AEF099}"/>
          </ac:spMkLst>
        </pc:spChg>
        <pc:spChg chg="add">
          <ac:chgData name="First Presbyterian Church, Blairstown, NJ" userId="96d466b960cbaa79" providerId="LiveId" clId="{1284F242-7561-4189-BE19-09116FDBC883}" dt="2025-02-21T16:53:12.292" v="485" actId="26606"/>
          <ac:spMkLst>
            <pc:docMk/>
            <pc:sldMk cId="218077983" sldId="1192"/>
            <ac:spMk id="7" creationId="{C8E5BCBF-E5D0-444B-A584-4A5FF79F9D7E}"/>
          </ac:spMkLst>
        </pc:spChg>
        <pc:spChg chg="add">
          <ac:chgData name="First Presbyterian Church, Blairstown, NJ" userId="96d466b960cbaa79" providerId="LiveId" clId="{1284F242-7561-4189-BE19-09116FDBC883}" dt="2025-02-21T16:53:12.292" v="485" actId="26606"/>
          <ac:spMkLst>
            <pc:docMk/>
            <pc:sldMk cId="218077983" sldId="1192"/>
            <ac:spMk id="8" creationId="{E24F7045-1B8B-4422-9330-0BC8BF6065E3}"/>
          </ac:spMkLst>
        </pc:spChg>
        <pc:spChg chg="del">
          <ac:chgData name="First Presbyterian Church, Blairstown, NJ" userId="96d466b960cbaa79" providerId="LiveId" clId="{1284F242-7561-4189-BE19-09116FDBC883}" dt="2025-02-21T16:52:26.898" v="482"/>
          <ac:spMkLst>
            <pc:docMk/>
            <pc:sldMk cId="218077983" sldId="1192"/>
            <ac:spMk id="9" creationId="{4C1AD99C-23E2-A433-1231-F42EE61B519A}"/>
          </ac:spMkLst>
        </pc:spChg>
        <pc:spChg chg="del">
          <ac:chgData name="First Presbyterian Church, Blairstown, NJ" userId="96d466b960cbaa79" providerId="LiveId" clId="{1284F242-7561-4189-BE19-09116FDBC883}" dt="2025-02-21T16:52:26.898" v="482"/>
          <ac:spMkLst>
            <pc:docMk/>
            <pc:sldMk cId="218077983" sldId="1192"/>
            <ac:spMk id="10" creationId="{695D3C4E-26DD-573B-2AA1-4794F4BFEFF7}"/>
          </ac:spMkLst>
        </pc:spChg>
        <pc:spChg chg="del">
          <ac:chgData name="First Presbyterian Church, Blairstown, NJ" userId="96d466b960cbaa79" providerId="LiveId" clId="{1284F242-7561-4189-BE19-09116FDBC883}" dt="2025-02-21T16:52:26.898" v="482"/>
          <ac:spMkLst>
            <pc:docMk/>
            <pc:sldMk cId="218077983" sldId="1192"/>
            <ac:spMk id="12" creationId="{DE8A5B22-8BF7-5FE6-1487-1D734230354C}"/>
          </ac:spMkLst>
        </pc:spChg>
        <pc:picChg chg="add mod">
          <ac:chgData name="First Presbyterian Church, Blairstown, NJ" userId="96d466b960cbaa79" providerId="LiveId" clId="{1284F242-7561-4189-BE19-09116FDBC883}" dt="2025-02-21T16:53:18.635" v="488" actId="27614"/>
          <ac:picMkLst>
            <pc:docMk/>
            <pc:sldMk cId="218077983" sldId="1192"/>
            <ac:picMk id="3" creationId="{00F4014D-E356-B829-5D19-98D4423CD45F}"/>
          </ac:picMkLst>
        </pc:picChg>
        <pc:picChg chg="del">
          <ac:chgData name="First Presbyterian Church, Blairstown, NJ" userId="96d466b960cbaa79" providerId="LiveId" clId="{1284F242-7561-4189-BE19-09116FDBC883}" dt="2025-02-21T16:53:08.930" v="483" actId="478"/>
          <ac:picMkLst>
            <pc:docMk/>
            <pc:sldMk cId="218077983" sldId="1192"/>
            <ac:picMk id="6" creationId="{C03E9CC1-361C-397A-DFD9-A12538A01702}"/>
          </ac:picMkLst>
        </pc:picChg>
      </pc:sldChg>
      <pc:sldChg chg="addSp delSp modSp add mod setBg delDesignElem">
        <pc:chgData name="First Presbyterian Church, Blairstown, NJ" userId="96d466b960cbaa79" providerId="LiveId" clId="{1284F242-7561-4189-BE19-09116FDBC883}" dt="2025-02-21T16:55:30.226" v="561" actId="26606"/>
        <pc:sldMkLst>
          <pc:docMk/>
          <pc:sldMk cId="227592141" sldId="1193"/>
        </pc:sldMkLst>
        <pc:spChg chg="del">
          <ac:chgData name="First Presbyterian Church, Blairstown, NJ" userId="96d466b960cbaa79" providerId="LiveId" clId="{1284F242-7561-4189-BE19-09116FDBC883}" dt="2025-02-21T16:53:18.635" v="487"/>
          <ac:spMkLst>
            <pc:docMk/>
            <pc:sldMk cId="227592141" sldId="1193"/>
            <ac:spMk id="5" creationId="{49939890-29B9-A824-F91F-29545390DCC9}"/>
          </ac:spMkLst>
        </pc:spChg>
        <pc:spChg chg="del">
          <ac:chgData name="First Presbyterian Church, Blairstown, NJ" userId="96d466b960cbaa79" providerId="LiveId" clId="{1284F242-7561-4189-BE19-09116FDBC883}" dt="2025-02-21T16:53:18.635" v="487"/>
          <ac:spMkLst>
            <pc:docMk/>
            <pc:sldMk cId="227592141" sldId="1193"/>
            <ac:spMk id="7" creationId="{CAB7ACAE-2015-6EDE-9A9C-8212753CB089}"/>
          </ac:spMkLst>
        </pc:spChg>
        <pc:spChg chg="del">
          <ac:chgData name="First Presbyterian Church, Blairstown, NJ" userId="96d466b960cbaa79" providerId="LiveId" clId="{1284F242-7561-4189-BE19-09116FDBC883}" dt="2025-02-21T16:53:18.635" v="487"/>
          <ac:spMkLst>
            <pc:docMk/>
            <pc:sldMk cId="227592141" sldId="1193"/>
            <ac:spMk id="8" creationId="{CC203A3A-AD89-AA86-658C-EA1430E5043A}"/>
          </ac:spMkLst>
        </pc:spChg>
        <pc:spChg chg="add">
          <ac:chgData name="First Presbyterian Church, Blairstown, NJ" userId="96d466b960cbaa79" providerId="LiveId" clId="{1284F242-7561-4189-BE19-09116FDBC883}" dt="2025-02-21T16:55:30.226" v="561" actId="26606"/>
          <ac:spMkLst>
            <pc:docMk/>
            <pc:sldMk cId="227592141" sldId="1193"/>
            <ac:spMk id="15" creationId="{E24F7045-1B8B-4422-9330-0BC8BF6065E3}"/>
          </ac:spMkLst>
        </pc:spChg>
        <pc:spChg chg="add">
          <ac:chgData name="First Presbyterian Church, Blairstown, NJ" userId="96d466b960cbaa79" providerId="LiveId" clId="{1284F242-7561-4189-BE19-09116FDBC883}" dt="2025-02-21T16:55:30.226" v="561" actId="26606"/>
          <ac:spMkLst>
            <pc:docMk/>
            <pc:sldMk cId="227592141" sldId="1193"/>
            <ac:spMk id="17" creationId="{7ED0B3BD-E968-4364-878A-47D3A6AEF099}"/>
          </ac:spMkLst>
        </pc:spChg>
        <pc:spChg chg="add">
          <ac:chgData name="First Presbyterian Church, Blairstown, NJ" userId="96d466b960cbaa79" providerId="LiveId" clId="{1284F242-7561-4189-BE19-09116FDBC883}" dt="2025-02-21T16:55:30.226" v="561" actId="26606"/>
          <ac:spMkLst>
            <pc:docMk/>
            <pc:sldMk cId="227592141" sldId="1193"/>
            <ac:spMk id="19" creationId="{C8E5BCBF-E5D0-444B-A584-4A5FF79F9D7E}"/>
          </ac:spMkLst>
        </pc:spChg>
        <pc:grpChg chg="add mod">
          <ac:chgData name="First Presbyterian Church, Blairstown, NJ" userId="96d466b960cbaa79" providerId="LiveId" clId="{1284F242-7561-4189-BE19-09116FDBC883}" dt="2025-02-21T16:55:30.226" v="561" actId="26606"/>
          <ac:grpSpMkLst>
            <pc:docMk/>
            <pc:sldMk cId="227592141" sldId="1193"/>
            <ac:grpSpMk id="10" creationId="{DB46A6A4-42BE-D642-3D8E-98124070509C}"/>
          </ac:grpSpMkLst>
        </pc:grpChg>
        <pc:picChg chg="del">
          <ac:chgData name="First Presbyterian Church, Blairstown, NJ" userId="96d466b960cbaa79" providerId="LiveId" clId="{1284F242-7561-4189-BE19-09116FDBC883}" dt="2025-02-21T16:53:21.798" v="489" actId="478"/>
          <ac:picMkLst>
            <pc:docMk/>
            <pc:sldMk cId="227592141" sldId="1193"/>
            <ac:picMk id="3" creationId="{35A86B8E-7B05-35DF-42A4-4EB7BA37934F}"/>
          </ac:picMkLst>
        </pc:picChg>
        <pc:picChg chg="add mod modCrop">
          <ac:chgData name="First Presbyterian Church, Blairstown, NJ" userId="96d466b960cbaa79" providerId="LiveId" clId="{1284F242-7561-4189-BE19-09116FDBC883}" dt="2025-02-21T16:55:23.651" v="560" actId="164"/>
          <ac:picMkLst>
            <pc:docMk/>
            <pc:sldMk cId="227592141" sldId="1193"/>
            <ac:picMk id="4" creationId="{FD5F065B-2B40-CDF5-8866-A4B13DB9548B}"/>
          </ac:picMkLst>
        </pc:picChg>
        <pc:picChg chg="add mod modCrop">
          <ac:chgData name="First Presbyterian Church, Blairstown, NJ" userId="96d466b960cbaa79" providerId="LiveId" clId="{1284F242-7561-4189-BE19-09116FDBC883}" dt="2025-02-21T16:55:23.651" v="560" actId="164"/>
          <ac:picMkLst>
            <pc:docMk/>
            <pc:sldMk cId="227592141" sldId="1193"/>
            <ac:picMk id="9" creationId="{2DB2A829-5A00-9CB7-6576-D9CA1B0C4760}"/>
          </ac:picMkLst>
        </pc:picChg>
      </pc:sldChg>
      <pc:sldChg chg="addSp delSp modSp add mod setBg">
        <pc:chgData name="First Presbyterian Church, Blairstown, NJ" userId="96d466b960cbaa79" providerId="LiveId" clId="{1284F242-7561-4189-BE19-09116FDBC883}" dt="2025-02-21T16:55:48.303" v="565" actId="26606"/>
        <pc:sldMkLst>
          <pc:docMk/>
          <pc:sldMk cId="2908466933" sldId="1194"/>
        </pc:sldMkLst>
        <pc:spChg chg="add">
          <ac:chgData name="First Presbyterian Church, Blairstown, NJ" userId="96d466b960cbaa79" providerId="LiveId" clId="{1284F242-7561-4189-BE19-09116FDBC883}" dt="2025-02-21T16:55:48.303" v="565" actId="26606"/>
          <ac:spMkLst>
            <pc:docMk/>
            <pc:sldMk cId="2908466933" sldId="1194"/>
            <ac:spMk id="14" creationId="{E24F7045-1B8B-4422-9330-0BC8BF6065E3}"/>
          </ac:spMkLst>
        </pc:spChg>
        <pc:spChg chg="add">
          <ac:chgData name="First Presbyterian Church, Blairstown, NJ" userId="96d466b960cbaa79" providerId="LiveId" clId="{1284F242-7561-4189-BE19-09116FDBC883}" dt="2025-02-21T16:55:48.303" v="565" actId="26606"/>
          <ac:spMkLst>
            <pc:docMk/>
            <pc:sldMk cId="2908466933" sldId="1194"/>
            <ac:spMk id="16" creationId="{7ED0B3BD-E968-4364-878A-47D3A6AEF099}"/>
          </ac:spMkLst>
        </pc:spChg>
        <pc:spChg chg="add">
          <ac:chgData name="First Presbyterian Church, Blairstown, NJ" userId="96d466b960cbaa79" providerId="LiveId" clId="{1284F242-7561-4189-BE19-09116FDBC883}" dt="2025-02-21T16:55:48.303" v="565" actId="26606"/>
          <ac:spMkLst>
            <pc:docMk/>
            <pc:sldMk cId="2908466933" sldId="1194"/>
            <ac:spMk id="18" creationId="{C8E5BCBF-E5D0-444B-A584-4A5FF79F9D7E}"/>
          </ac:spMkLst>
        </pc:spChg>
        <pc:picChg chg="del">
          <ac:chgData name="First Presbyterian Church, Blairstown, NJ" userId="96d466b960cbaa79" providerId="LiveId" clId="{1284F242-7561-4189-BE19-09116FDBC883}" dt="2025-02-21T16:55:37.037" v="562" actId="478"/>
          <ac:picMkLst>
            <pc:docMk/>
            <pc:sldMk cId="2908466933" sldId="1194"/>
            <ac:picMk id="4" creationId="{1938D04A-3192-8B58-79C7-766F0D05829F}"/>
          </ac:picMkLst>
        </pc:picChg>
        <pc:picChg chg="mod modCrop">
          <ac:chgData name="First Presbyterian Church, Blairstown, NJ" userId="96d466b960cbaa79" providerId="LiveId" clId="{1284F242-7561-4189-BE19-09116FDBC883}" dt="2025-02-21T16:55:48.303" v="565" actId="26606"/>
          <ac:picMkLst>
            <pc:docMk/>
            <pc:sldMk cId="2908466933" sldId="1194"/>
            <ac:picMk id="9" creationId="{8D7EF198-1F04-4A91-42CA-824195B426D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02/21/2025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90F0A-07E7-4F50-24C8-68F3D3D0FA4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C706D7F-F013-E873-7604-01BFA8003B32}"/>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3D12894C-0103-A723-6EFA-3ACF77598257}"/>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0FE80FEF-6174-F141-F22F-D70985240265}"/>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3559807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364652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249667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5402980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97210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64966862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9666174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59471326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2589721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170968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362290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179249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238508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61103833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168034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02/21/2025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341429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80386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06742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860918406"/>
      </p:ext>
    </p:extLst>
  </p:cSld>
  <p:clrMap bg1="dk1" tx1="lt1" bg2="dk2" tx2="lt2" accent1="accent1" accent2="accent2" accent3="accent3" accent4="accent4" accent5="accent5" accent6="accent6" hlink="hlink" folHlink="folHlink"/>
  <p:sldLayoutIdLst>
    <p:sldLayoutId id="2147487104" r:id="rId1"/>
    <p:sldLayoutId id="2147487105" r:id="rId2"/>
    <p:sldLayoutId id="2147487106" r:id="rId3"/>
    <p:sldLayoutId id="2147487107" r:id="rId4"/>
    <p:sldLayoutId id="2147487108" r:id="rId5"/>
    <p:sldLayoutId id="2147487109" r:id="rId6"/>
    <p:sldLayoutId id="2147487110" r:id="rId7"/>
    <p:sldLayoutId id="2147487111" r:id="rId8"/>
    <p:sldLayoutId id="2147487112" r:id="rId9"/>
    <p:sldLayoutId id="2147487113" r:id="rId10"/>
    <p:sldLayoutId id="2147487114" r:id="rId11"/>
    <p:sldLayoutId id="2147487115" r:id="rId12"/>
    <p:sldLayoutId id="2147487116" r:id="rId13"/>
    <p:sldLayoutId id="2147487117" r:id="rId14"/>
    <p:sldLayoutId id="2147487118" r:id="rId15"/>
    <p:sldLayoutId id="2147487119" r:id="rId16"/>
    <p:sldLayoutId id="2147487120"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9166" y="212968"/>
            <a:ext cx="8845668" cy="643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4572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30861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57150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82A5F-48F4-479A-C99F-69B44FD7027E}"/>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98E00B3-AF19-AFE8-05F2-D28C0BE74F6E}"/>
              </a:ext>
            </a:extLst>
          </p:cNvPr>
          <p:cNvSpPr>
            <a:spLocks noChangeArrowheads="1"/>
          </p:cNvSpPr>
          <p:nvPr/>
        </p:nvSpPr>
        <p:spPr bwMode="auto">
          <a:xfrm>
            <a:off x="381000" y="457200"/>
            <a:ext cx="8496300" cy="4423903"/>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Free us from a past we cannot change; open us to a future in which we can be changed; and grant us the wisdom to live as faithful children of your grace and truth; through Jesus, your Son, our Savior. Amen. </a:t>
            </a:r>
            <a:endParaRPr lang="en-US" sz="32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0806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0" y="76200"/>
            <a:ext cx="80772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744538" indent="-452438">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Graced with the creative . . . first freely loved and forgiven us.</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CELEBRATION OF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582, GTG)</a:t>
            </a:r>
          </a:p>
          <a:p>
            <a:pPr marL="0" indent="0" algn="ctr">
              <a:buFont typeface="Wingdings" panose="05000000000000000000" pitchFamily="2" charset="2"/>
              <a:buNone/>
              <a:defRPr/>
            </a:pPr>
            <a:endParaRPr lang="en-US" sz="18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Glory to God, whose goodness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shines on me, and to the Son,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grace has pardoned me,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the Spirit,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love has set me free.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it was in the beginning,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now and ever shall be. Amen.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166092"/>
            <a:ext cx="8610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5586145"/>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591  </a:t>
            </a:r>
          </a:p>
          <a:p>
            <a:pPr eaLnBrk="1" hangingPunct="1">
              <a:lnSpc>
                <a:spcPct val="150000"/>
              </a:lnSpc>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God, from whom all blessings flow; </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Christ, all people here below;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Holy Spirit evermore; </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Triune God, whom we adore. Amen.</a:t>
            </a:r>
          </a:p>
          <a:p>
            <a:pPr algn="ctr" eaLnBrk="1" hangingPunct="1">
              <a:lnSpc>
                <a:spcPct val="150000"/>
              </a:lnSpc>
              <a:spcBef>
                <a:spcPct val="0"/>
              </a:spcBef>
              <a:buClrTx/>
              <a:buSzTx/>
              <a:buFont typeface="Wingdings" pitchFamily="2" charset="2"/>
              <a:buNone/>
              <a:defRPr/>
            </a:pPr>
            <a:endParaRPr lang="en-US" altLang="en-US" sz="3000" b="1"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10600" cy="58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HEBREW LESSON: 	Genesis 45: 3–11, 15 </a:t>
            </a:r>
          </a:p>
          <a:p>
            <a:pPr algn="ctr">
              <a:buNone/>
              <a:defRPr/>
            </a:pPr>
            <a:r>
              <a:rPr lang="en-US" sz="2400" b="0" i="1" dirty="0">
                <a:effectLst>
                  <a:outerShdw blurRad="38100" dist="38100" dir="2700000" algn="tl">
                    <a:srgbClr val="000000">
                      <a:alpha val="43137"/>
                    </a:srgbClr>
                  </a:outerShdw>
                </a:effectLst>
                <a:cs typeface="Arial" pitchFamily="34" charset="0"/>
              </a:rPr>
              <a:t> Joseph forgives his brothers.</a:t>
            </a:r>
          </a:p>
          <a:p>
            <a:pPr indent="225425" algn="just">
              <a:lnSpc>
                <a:spcPct val="150000"/>
              </a:lnSpc>
              <a:spcBef>
                <a:spcPts val="375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Joseph said to his brothers, “I am Joseph. Is my father still alive?” But his brothers could not answer him, so dismayed were they at his presence.</a:t>
            </a:r>
          </a:p>
          <a:p>
            <a:pPr indent="225425" algn="just">
              <a:lnSpc>
                <a:spcPct val="150000"/>
              </a:lnSpc>
              <a:spcBef>
                <a:spcPts val="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Joseph said to his brothers, “Come closer to me.” And they came closer. He said, “I am your brother, Joseph, whom you sold into Egypt. . . . </a:t>
            </a:r>
            <a:r>
              <a:rPr lang="en-US" sz="26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7455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686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5425" algn="just">
              <a:lnSpc>
                <a:spcPct val="150000"/>
              </a:lnSpc>
              <a:spcBef>
                <a:spcPts val="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now do not be distressed or angry with yourselves because you sold me here, for God sent me before you to preserve life.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the famine has been in the land these two years, and there are five more years in which there will be neither plowing nor harvest.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God sent me before you to preserve for you a remnant on earth and to keep alive for you many survivors.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it was not you who sent me here but God; he has made me a father to Pharaoh and lord of all his house and ruler over all the land of Egypt. . . .</a:t>
            </a:r>
          </a:p>
        </p:txBody>
      </p:sp>
    </p:spTree>
    <p:extLst>
      <p:ext uri="{BB962C8B-B14F-4D97-AF65-F5344CB8AC3E}">
        <p14:creationId xmlns:p14="http://schemas.microsoft.com/office/powerpoint/2010/main" val="533685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3B749-DB2F-AC16-60D4-DA2435B6EB92}"/>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E0652E2-17DF-D84D-FDF5-DE2F7B5E20EE}"/>
              </a:ext>
            </a:extLst>
          </p:cNvPr>
          <p:cNvSpPr txBox="1">
            <a:spLocks noChangeArrowheads="1"/>
          </p:cNvSpPr>
          <p:nvPr/>
        </p:nvSpPr>
        <p:spPr bwMode="auto">
          <a:xfrm>
            <a:off x="304800" y="195102"/>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5425" algn="just">
              <a:lnSpc>
                <a:spcPct val="150000"/>
              </a:lnSpc>
              <a:spcBef>
                <a:spcPts val="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Hurry and go up to my father and say to him, ‘Thus says your son Joseph, God has made me lord of all Egypt; come down to me; do not delay.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You shall settle in the land of Goshen, and you shall be near me, you and your children and your children’s children, as well as your flocks, your herds, and all that you have.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will provide for you there, since there are five more years of famine to come, so that you and your household and all that you have will not come to poverty.’ . . .</a:t>
            </a:r>
          </a:p>
        </p:txBody>
      </p:sp>
    </p:spTree>
    <p:extLst>
      <p:ext uri="{BB962C8B-B14F-4D97-AF65-F5344CB8AC3E}">
        <p14:creationId xmlns:p14="http://schemas.microsoft.com/office/powerpoint/2010/main" val="2598647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D6690-346A-4FBF-0853-E5CA2E1E9733}"/>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9D6DCA80-60D4-56BD-350C-BF89923D4E00}"/>
              </a:ext>
            </a:extLst>
          </p:cNvPr>
          <p:cNvSpPr txBox="1">
            <a:spLocks noChangeArrowheads="1"/>
          </p:cNvSpPr>
          <p:nvPr/>
        </p:nvSpPr>
        <p:spPr bwMode="auto">
          <a:xfrm>
            <a:off x="304800" y="311265"/>
            <a:ext cx="8534400" cy="12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5425" algn="just">
              <a:lnSpc>
                <a:spcPct val="150000"/>
              </a:lnSpc>
              <a:spcBef>
                <a:spcPts val="375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he kissed all his brothers and wept upon them, and after that his brothers talked with him.</a:t>
            </a:r>
          </a:p>
        </p:txBody>
      </p:sp>
    </p:spTree>
    <p:extLst>
      <p:ext uri="{BB962C8B-B14F-4D97-AF65-F5344CB8AC3E}">
        <p14:creationId xmlns:p14="http://schemas.microsoft.com/office/powerpoint/2010/main" val="2402822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4384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0"/>
            <a:ext cx="8610600" cy="694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Luke 6: 27–38     </a:t>
            </a:r>
          </a:p>
          <a:p>
            <a:pPr marR="0" indent="342900" algn="ctr">
              <a:spcBef>
                <a:spcPts val="0"/>
              </a:spcBef>
              <a:spcAft>
                <a:spcPts val="0"/>
              </a:spcAft>
              <a:buNone/>
            </a:pP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gives the Golden Rule.</a:t>
            </a:r>
          </a:p>
          <a:p>
            <a:pPr marR="0" indent="342900">
              <a:spcBef>
                <a:spcPts val="0"/>
              </a:spcBef>
              <a:spcAft>
                <a:spcPts val="0"/>
              </a:spcAft>
              <a:buNone/>
            </a:pPr>
            <a:endPar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indent="225425" algn="just">
              <a:lnSpc>
                <a:spcPct val="150000"/>
              </a:lnSpc>
              <a:spcBef>
                <a:spcPts val="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I say to you who are listening: Love your enemies; do good to those who hate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bless those who curse you; pray for those who mistreat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If anyone strikes you on the cheek, offer the other also, and from anyone who takes away your coat do not withhold even your shirt.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Give to everyone who asks of you, and if anyone takes away what is yours, do not ask for it back again.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Do to others as you would have them do to you. .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533400" y="76200"/>
            <a:ext cx="8305800" cy="583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5425"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“If you love those who love you, what credit is that to you? For even sinners love those who love them.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If you do good to those who do good to you, what credit is that to you? For even sinners do the same.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If you lend to those from whom you expect to receive payment, what credit is that to you? Even sinners lend to sinners, to receive as much again.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Instead, love your enemies, do good, and lend, expecting nothing in return. . .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03527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0B90E-01F3-9F13-995F-B4D0C057896C}"/>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C22E9306-0AA1-18EA-BFB2-B519B5F20F03}"/>
              </a:ext>
            </a:extLst>
          </p:cNvPr>
          <p:cNvSpPr txBox="1">
            <a:spLocks noChangeArrowheads="1"/>
          </p:cNvSpPr>
          <p:nvPr/>
        </p:nvSpPr>
        <p:spPr bwMode="auto">
          <a:xfrm>
            <a:off x="76200" y="75426"/>
            <a:ext cx="88392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5425"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Your reward will be great, and you will be children of the Most High, for he himself is kind to the ungrateful and the wicked.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Be merciful, just as your Father is merciful.</a:t>
            </a:r>
          </a:p>
          <a:p>
            <a:pPr indent="225425"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“Do not judge, and you will not be judged; do not condemn, and you will not be condemned. Forgive, and you will be forgiven;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give, and it will be given to you. A good measure, pressed down, shaken together, running over, will be put into your lap, for the measure you give will be the measure you get back.”</a:t>
            </a:r>
          </a:p>
        </p:txBody>
      </p:sp>
    </p:spTree>
    <p:extLst>
      <p:ext uri="{BB962C8B-B14F-4D97-AF65-F5344CB8AC3E}">
        <p14:creationId xmlns:p14="http://schemas.microsoft.com/office/powerpoint/2010/main" val="1051111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719821" y="1262127"/>
            <a:ext cx="4483554"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Aft>
                <a:spcPts val="600"/>
              </a:spcAft>
              <a:buClr>
                <a:schemeClr val="tx2"/>
              </a:buClr>
              <a:buFont typeface="Wingdings 2" charset="2"/>
              <a:buNone/>
              <a:tabLst>
                <a:tab pos="7543800" algn="r"/>
              </a:tabLst>
            </a:pPr>
            <a: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Paster David’s</a:t>
            </a:r>
          </a:p>
          <a:p>
            <a:pPr eaLnBrk="1" hangingPunct="1">
              <a:spcAft>
                <a:spcPts val="600"/>
              </a:spcAft>
              <a:buClr>
                <a:schemeClr val="tx2"/>
              </a:buClr>
              <a:buFont typeface="Wingdings 2" charset="2"/>
              <a:buNone/>
              <a:tabLst>
                <a:tab pos="7543800" algn="r"/>
              </a:tabLst>
            </a:pPr>
            <a:r>
              <a:rPr lang="en-US" altLang="en-US" sz="40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SERMON</a:t>
            </a:r>
            <a:endParaRPr lang="en-US" altLang="en-US" sz="4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tabLst>
                <a:tab pos="7543800" algn="r"/>
              </a:tabLst>
            </a:pPr>
            <a:endParaRPr lang="en-US" altLang="en-US" sz="4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tabLst>
                <a:tab pos="7543800" algn="r"/>
              </a:tabLst>
            </a:pPr>
            <a:r>
              <a:rPr lang="en-US" altLang="en-US" sz="4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Golden Rule Folks  </a:t>
            </a:r>
            <a:endParaRPr lang="en-US" altLang="en-US" sz="4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20498" name="Picture 20497">
            <a:extLst>
              <a:ext uri="{FF2B5EF4-FFF2-40B4-BE49-F238E27FC236}">
                <a16:creationId xmlns:a16="http://schemas.microsoft.com/office/drawing/2014/main" id="{7DA43854-EA2D-47A8-A881-E61A317A2B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424678" y="1"/>
            <a:ext cx="3719322" cy="6858000"/>
          </a:xfrm>
          <a:prstGeom prst="rect">
            <a:avLst/>
          </a:prstGeom>
        </p:spPr>
      </p:pic>
      <p:pic>
        <p:nvPicPr>
          <p:cNvPr id="3" name="Picture 2" descr="A close-up of hands holding a flower&#10;&#10;AI-generated content may be incorrect.">
            <a:extLst>
              <a:ext uri="{FF2B5EF4-FFF2-40B4-BE49-F238E27FC236}">
                <a16:creationId xmlns:a16="http://schemas.microsoft.com/office/drawing/2014/main" id="{91E82D3B-395D-ABE5-EEDD-20026FEA6A7C}"/>
              </a:ext>
            </a:extLst>
          </p:cNvPr>
          <p:cNvPicPr>
            <a:picLocks noChangeAspect="1"/>
          </p:cNvPicPr>
          <p:nvPr/>
        </p:nvPicPr>
        <p:blipFill>
          <a:blip r:embed="rId4">
            <a:extLst>
              <a:ext uri="{28A0092B-C50C-407E-A947-70E740481C1C}">
                <a14:useLocalDpi xmlns:a14="http://schemas.microsoft.com/office/drawing/2010/main" val="0"/>
              </a:ext>
            </a:extLst>
          </a:blip>
          <a:srcRect l="8888" r="6315" b="-3"/>
          <a:stretch/>
        </p:blipFill>
        <p:spPr>
          <a:xfrm>
            <a:off x="5664708" y="643465"/>
            <a:ext cx="2996694" cy="5103372"/>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5294859-D0C3-4E9E-16DD-B9CCDD9A7733}"/>
              </a:ext>
            </a:extLst>
          </p:cNvPr>
          <p:cNvPicPr>
            <a:picLocks noChangeAspect="1"/>
          </p:cNvPicPr>
          <p:nvPr/>
        </p:nvPicPr>
        <p:blipFill>
          <a:blip r:embed="rId3"/>
          <a:stretch>
            <a:fillRect/>
          </a:stretch>
        </p:blipFill>
        <p:spPr>
          <a:xfrm>
            <a:off x="482600" y="852678"/>
            <a:ext cx="8178799" cy="5152643"/>
          </a:xfrm>
          <a:prstGeom prst="rect">
            <a:avLst/>
          </a:prstGeom>
        </p:spPr>
      </p:pic>
      <p:sp>
        <p:nvSpPr>
          <p:cNvPr id="12" name="Rectangle 11">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3208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B3FA87AD-1D47-59E3-E7B1-8A75737989C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ED5CCB6-E016-226F-1E1B-58A11BCC4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F7E0FF6-F9EA-7CD9-8E2F-2714FE3CF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9E9005-85D0-8E6C-A6BB-263A070A4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E9F99BE-F194-6A77-52A2-4B9FE5B0F0A0}"/>
              </a:ext>
            </a:extLst>
          </p:cNvPr>
          <p:cNvPicPr>
            <a:picLocks noChangeAspect="1"/>
          </p:cNvPicPr>
          <p:nvPr/>
        </p:nvPicPr>
        <p:blipFill>
          <a:blip r:embed="rId3"/>
          <a:stretch>
            <a:fillRect/>
          </a:stretch>
        </p:blipFill>
        <p:spPr>
          <a:xfrm>
            <a:off x="712390" y="911458"/>
            <a:ext cx="7845803" cy="3618720"/>
          </a:xfrm>
          <a:prstGeom prst="rect">
            <a:avLst/>
          </a:prstGeom>
        </p:spPr>
      </p:pic>
      <p:pic>
        <p:nvPicPr>
          <p:cNvPr id="5" name="Picture 4">
            <a:extLst>
              <a:ext uri="{FF2B5EF4-FFF2-40B4-BE49-F238E27FC236}">
                <a16:creationId xmlns:a16="http://schemas.microsoft.com/office/drawing/2014/main" id="{6CA61DB7-6AF9-AF16-0CBB-9FF161AD09F6}"/>
              </a:ext>
            </a:extLst>
          </p:cNvPr>
          <p:cNvPicPr>
            <a:picLocks noChangeAspect="1"/>
          </p:cNvPicPr>
          <p:nvPr/>
        </p:nvPicPr>
        <p:blipFill>
          <a:blip r:embed="rId4"/>
          <a:stretch>
            <a:fillRect/>
          </a:stretch>
        </p:blipFill>
        <p:spPr>
          <a:xfrm>
            <a:off x="633992" y="4378574"/>
            <a:ext cx="8129008" cy="1793626"/>
          </a:xfrm>
          <a:prstGeom prst="rect">
            <a:avLst/>
          </a:prstGeom>
        </p:spPr>
      </p:pic>
    </p:spTree>
    <p:extLst>
      <p:ext uri="{BB962C8B-B14F-4D97-AF65-F5344CB8AC3E}">
        <p14:creationId xmlns:p14="http://schemas.microsoft.com/office/powerpoint/2010/main" val="2833372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2FD21F72-65DE-5383-4479-240A966DDC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text box with black text&#10;&#10;AI-generated content may be incorrect.">
            <a:extLst>
              <a:ext uri="{FF2B5EF4-FFF2-40B4-BE49-F238E27FC236}">
                <a16:creationId xmlns:a16="http://schemas.microsoft.com/office/drawing/2014/main" id="{00F4014D-E356-B829-5D19-98D4423CD45F}"/>
              </a:ext>
            </a:extLst>
          </p:cNvPr>
          <p:cNvPicPr>
            <a:picLocks noChangeAspect="1"/>
          </p:cNvPicPr>
          <p:nvPr/>
        </p:nvPicPr>
        <p:blipFill>
          <a:blip r:embed="rId3"/>
          <a:stretch>
            <a:fillRect/>
          </a:stretch>
        </p:blipFill>
        <p:spPr>
          <a:xfrm>
            <a:off x="482600" y="811785"/>
            <a:ext cx="8178799" cy="5234430"/>
          </a:xfrm>
          <a:prstGeom prst="rect">
            <a:avLst/>
          </a:prstGeom>
        </p:spPr>
      </p:pic>
      <p:sp>
        <p:nvSpPr>
          <p:cNvPr id="7" name="Rectangle 6">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77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ADC8643A-B9F4-C8EB-E124-BA3229CB7D92}"/>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B46A6A4-42BE-D642-3D8E-98124070509C}"/>
              </a:ext>
            </a:extLst>
          </p:cNvPr>
          <p:cNvGrpSpPr/>
          <p:nvPr/>
        </p:nvGrpSpPr>
        <p:grpSpPr>
          <a:xfrm>
            <a:off x="482600" y="1566010"/>
            <a:ext cx="8178799" cy="3725980"/>
            <a:chOff x="1013916" y="1371599"/>
            <a:chExt cx="7192379" cy="3276601"/>
          </a:xfrm>
        </p:grpSpPr>
        <p:pic>
          <p:nvPicPr>
            <p:cNvPr id="4" name="Picture 3">
              <a:extLst>
                <a:ext uri="{FF2B5EF4-FFF2-40B4-BE49-F238E27FC236}">
                  <a16:creationId xmlns:a16="http://schemas.microsoft.com/office/drawing/2014/main" id="{FD5F065B-2B40-CDF5-8866-A4B13DB9548B}"/>
                </a:ext>
              </a:extLst>
            </p:cNvPr>
            <p:cNvPicPr>
              <a:picLocks noChangeAspect="1"/>
            </p:cNvPicPr>
            <p:nvPr/>
          </p:nvPicPr>
          <p:blipFill>
            <a:blip r:embed="rId3"/>
            <a:srcRect b="8874"/>
            <a:stretch/>
          </p:blipFill>
          <p:spPr>
            <a:xfrm>
              <a:off x="1013916" y="1371599"/>
              <a:ext cx="7192379" cy="2743200"/>
            </a:xfrm>
            <a:prstGeom prst="rect">
              <a:avLst/>
            </a:prstGeom>
          </p:spPr>
        </p:pic>
        <p:pic>
          <p:nvPicPr>
            <p:cNvPr id="9" name="Picture 8">
              <a:extLst>
                <a:ext uri="{FF2B5EF4-FFF2-40B4-BE49-F238E27FC236}">
                  <a16:creationId xmlns:a16="http://schemas.microsoft.com/office/drawing/2014/main" id="{2DB2A829-5A00-9CB7-6576-D9CA1B0C4760}"/>
                </a:ext>
              </a:extLst>
            </p:cNvPr>
            <p:cNvPicPr>
              <a:picLocks noChangeAspect="1"/>
            </p:cNvPicPr>
            <p:nvPr/>
          </p:nvPicPr>
          <p:blipFill>
            <a:blip r:embed="rId4"/>
            <a:srcRect b="91012"/>
            <a:stretch/>
          </p:blipFill>
          <p:spPr>
            <a:xfrm>
              <a:off x="1013916" y="4267200"/>
              <a:ext cx="7154273" cy="381000"/>
            </a:xfrm>
            <a:prstGeom prst="rect">
              <a:avLst/>
            </a:prstGeom>
          </p:spPr>
        </p:pic>
      </p:grpSp>
    </p:spTree>
    <p:extLst>
      <p:ext uri="{BB962C8B-B14F-4D97-AF65-F5344CB8AC3E}">
        <p14:creationId xmlns:p14="http://schemas.microsoft.com/office/powerpoint/2010/main" val="227592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9AF2075D-34AA-ACE9-909C-F8932754EE26}"/>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D7EF198-1F04-4A91-42CA-824195B426D2}"/>
              </a:ext>
            </a:extLst>
          </p:cNvPr>
          <p:cNvPicPr>
            <a:picLocks noChangeAspect="1"/>
          </p:cNvPicPr>
          <p:nvPr/>
        </p:nvPicPr>
        <p:blipFill>
          <a:blip r:embed="rId3"/>
          <a:srcRect t="10785"/>
          <a:stretch/>
        </p:blipFill>
        <p:spPr>
          <a:xfrm>
            <a:off x="482600" y="1006031"/>
            <a:ext cx="8178799" cy="4845937"/>
          </a:xfrm>
          <a:prstGeom prst="rect">
            <a:avLst/>
          </a:prstGeom>
        </p:spPr>
      </p:pic>
      <p:sp>
        <p:nvSpPr>
          <p:cNvPr id="18" name="Rectangle 17">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466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533400" y="0"/>
            <a:ext cx="8382000" cy="679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spcBef>
                <a:spcPct val="0"/>
              </a:spcBef>
              <a:buClrTx/>
              <a:buSzTx/>
              <a:buNone/>
              <a:defRPr/>
            </a:pPr>
            <a:r>
              <a:rPr lang="en-US" altLang="en-US" sz="2000" b="0" dirty="0">
                <a:effectLst>
                  <a:outerShdw blurRad="38100" dist="38100" dir="2700000" algn="tl">
                    <a:srgbClr val="000000">
                      <a:alpha val="43137"/>
                    </a:srgbClr>
                  </a:outerShdw>
                </a:effectLst>
              </a:rPr>
              <a:t>* AFFIRMATION OF FAITH:	(responsive) </a:t>
            </a:r>
            <a:r>
              <a:rPr lang="en-US" altLang="en-US" sz="2000" b="0" i="1" dirty="0">
                <a:effectLst>
                  <a:outerShdw blurRad="38100" dist="38100" dir="2700000" algn="tl">
                    <a:srgbClr val="000000">
                      <a:alpha val="43137"/>
                    </a:srgbClr>
                  </a:outerShdw>
                </a:effectLst>
              </a:rPr>
              <a:t>Lord, Make Me an Instrument</a:t>
            </a:r>
          </a:p>
          <a:p>
            <a:pPr eaLnBrk="1" hangingPunct="1">
              <a:spcBef>
                <a:spcPct val="0"/>
              </a:spcBef>
              <a:buClrTx/>
              <a:buSzTx/>
              <a:buNone/>
              <a:defRPr/>
            </a:pPr>
            <a:r>
              <a:rPr lang="en-US" altLang="en-US" sz="2000" b="0" i="1" dirty="0">
                <a:effectLst>
                  <a:outerShdw blurRad="38100" dist="38100" dir="2700000" algn="tl">
                    <a:srgbClr val="000000">
                      <a:alpha val="43137"/>
                    </a:srgbClr>
                  </a:outerShdw>
                </a:effectLst>
              </a:rPr>
              <a:t>	Attributed to St. Francis of Assisi (1181–1226)</a:t>
            </a:r>
          </a:p>
          <a:p>
            <a:pPr eaLnBrk="1" hangingPunct="1">
              <a:spcBef>
                <a:spcPct val="0"/>
              </a:spcBef>
              <a:buClrTx/>
              <a:buSzTx/>
              <a:buNone/>
              <a:defRPr/>
            </a:pPr>
            <a:endParaRPr lang="en-US" altLang="en-US" sz="2000" b="0" i="1" dirty="0">
              <a:effectLst>
                <a:outerShdw blurRad="38100" dist="38100" dir="2700000" algn="tl">
                  <a:srgbClr val="000000">
                    <a:alpha val="43137"/>
                  </a:srgbClr>
                </a:outerShdw>
              </a:effectLst>
            </a:endParaRPr>
          </a:p>
          <a:p>
            <a:pPr eaLnBrk="1" hangingPunct="1">
              <a:spcBef>
                <a:spcPct val="0"/>
              </a:spcBef>
              <a:buClrTx/>
              <a:buSzTx/>
              <a:buNone/>
              <a:defRPr/>
            </a:pPr>
            <a:endParaRPr lang="en-US" altLang="en-US" sz="1100" b="0" i="1" dirty="0">
              <a:effectLst>
                <a:outerShdw blurRad="38100" dist="38100" dir="2700000" algn="tl">
                  <a:srgbClr val="000000">
                    <a:alpha val="43137"/>
                  </a:srgbClr>
                </a:outerShdw>
              </a:effectLst>
            </a:endParaRPr>
          </a:p>
          <a:p>
            <a:pPr marL="576263" marR="0" indent="-576263">
              <a:spcAft>
                <a:spcPts val="240"/>
              </a:spcAft>
              <a:buNone/>
            </a:pPr>
            <a:r>
              <a:rPr lang="en-US" sz="2400" kern="1400" dirty="0">
                <a:effectLst/>
                <a:ea typeface="Tahoma" panose="020B0604030504040204" pitchFamily="34" charset="0"/>
                <a:cs typeface="Tahoma" panose="020B0604030504040204" pitchFamily="34" charset="0"/>
              </a:rPr>
              <a:t>L:	Lord, make us an instrument of your peace.</a:t>
            </a:r>
          </a:p>
          <a:p>
            <a:pPr marL="914400" marR="0" indent="-914400" algn="just">
              <a:lnSpc>
                <a:spcPct val="150000"/>
              </a:lnSpc>
              <a:spcAft>
                <a:spcPts val="240"/>
              </a:spcAft>
              <a:buNone/>
            </a:pPr>
            <a:r>
              <a:rPr lang="en-US" b="1" kern="1400" dirty="0">
                <a:effectLst/>
                <a:ea typeface="Tahoma" panose="020B0604030504040204" pitchFamily="34" charset="0"/>
                <a:cs typeface="Tahoma" panose="020B0604030504040204" pitchFamily="34" charset="0"/>
              </a:rPr>
              <a:t>P:	Where there is hatred, let me sow love; where there is injury, pardon; where there is doubt, faith; where there is despair, hope; where there is darkness, light; where there is sadness, joy. . . .</a:t>
            </a:r>
            <a:endParaRPr lang="en-US" kern="1400" dirty="0">
              <a:effectLst/>
              <a:ea typeface="Tahoma" panose="020B0604030504040204" pitchFamily="34"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76199" y="0"/>
            <a:ext cx="9220200" cy="537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Trust in the Lord, and do good; </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Commit our way to the Lord, trust in the Lord, and the Lord will act.</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Be still before the Lord and wait patiently for God.</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Salvation of the righteous is from the Lord, our refuge in time of trouble. .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571500" y="152400"/>
            <a:ext cx="8267700" cy="620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914400" marR="0" indent="-914400" algn="just">
              <a:lnSpc>
                <a:spcPct val="150000"/>
              </a:lnSpc>
              <a:spcAft>
                <a:spcPts val="240"/>
              </a:spcAft>
              <a:buNone/>
            </a:pPr>
            <a:endParaRPr lang="en-US" sz="1400" b="1" kern="1400" dirty="0">
              <a:effectLst/>
              <a:ea typeface="Tahoma" panose="020B0604030504040204" pitchFamily="34" charset="0"/>
              <a:cs typeface="Tahoma" panose="020B0604030504040204" pitchFamily="34" charset="0"/>
            </a:endParaRPr>
          </a:p>
          <a:p>
            <a:pPr marL="576263" marR="0" indent="-576263">
              <a:spcAft>
                <a:spcPts val="240"/>
              </a:spcAft>
              <a:buNone/>
            </a:pPr>
            <a:r>
              <a:rPr lang="en-US" sz="2400" kern="1400" dirty="0">
                <a:effectLst/>
                <a:ea typeface="Tahoma" panose="020B0604030504040204" pitchFamily="34" charset="0"/>
                <a:cs typeface="Tahoma" panose="020B0604030504040204" pitchFamily="34" charset="0"/>
              </a:rPr>
              <a:t>L: 	O Divine Master, grant that we may seek:</a:t>
            </a:r>
          </a:p>
          <a:p>
            <a:pPr marL="914400" marR="0" indent="-914400" algn="just">
              <a:lnSpc>
                <a:spcPct val="150000"/>
              </a:lnSpc>
              <a:spcAft>
                <a:spcPts val="240"/>
              </a:spcAft>
              <a:buNone/>
            </a:pPr>
            <a:r>
              <a:rPr lang="en-US" b="1" kern="1400" dirty="0">
                <a:effectLst/>
                <a:ea typeface="Tahoma" panose="020B0604030504040204" pitchFamily="34" charset="0"/>
                <a:cs typeface="Tahoma" panose="020B0604030504040204" pitchFamily="34" charset="0"/>
              </a:rPr>
              <a:t>P:	Not so much to be consoled as to console; to be understood as to understand; to be loved as to love.</a:t>
            </a:r>
          </a:p>
          <a:p>
            <a:pPr marL="914400" marR="0" indent="-914400" algn="just">
              <a:lnSpc>
                <a:spcPct val="150000"/>
              </a:lnSpc>
              <a:spcAft>
                <a:spcPts val="240"/>
              </a:spcAft>
              <a:buNone/>
            </a:pPr>
            <a:r>
              <a:rPr lang="en-US" b="1" kern="1400" dirty="0">
                <a:effectLst/>
                <a:ea typeface="Tahoma" panose="020B0604030504040204" pitchFamily="34" charset="0"/>
                <a:cs typeface="Tahoma" panose="020B0604030504040204" pitchFamily="34" charset="0"/>
              </a:rPr>
              <a:t>All:	For it is in giving that we receive, it is in pardoning that we are pardoned, and it is in dying that we are born to eternal life. Amen. </a:t>
            </a:r>
          </a:p>
        </p:txBody>
      </p:sp>
    </p:spTree>
    <p:extLst>
      <p:ext uri="{BB962C8B-B14F-4D97-AF65-F5344CB8AC3E}">
        <p14:creationId xmlns:p14="http://schemas.microsoft.com/office/powerpoint/2010/main" val="867813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491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No. </a:t>
            </a:r>
            <a:r>
              <a:rPr lang="en-US" altLang="en-US" sz="2200" b="0" i="1" dirty="0">
                <a:effectLst>
                  <a:outerShdw blurRad="38100" dist="38100" dir="2700000" algn="tl">
                    <a:srgbClr val="000000">
                      <a:alpha val="43137"/>
                    </a:srgbClr>
                  </a:outerShdw>
                </a:effectLst>
              </a:rPr>
              <a:t>280	Amazing Grace, How Sweet the Sound (vv. 1, 2, 4, 5)</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Amazing grace, how sweet the sound,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That saved a wretch like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once was lost, but now am found,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Was blind, but now I see.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840853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818D-1DE8-42A8-3064-3E19880ABF4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4BB6259-B2D4-0138-20C8-1D4E14188C0B}"/>
              </a:ext>
            </a:extLst>
          </p:cNvPr>
          <p:cNvSpPr txBox="1">
            <a:spLocks noChangeArrowheads="1"/>
          </p:cNvSpPr>
          <p:nvPr/>
        </p:nvSpPr>
        <p:spPr bwMode="auto">
          <a:xfrm>
            <a:off x="-76200" y="0"/>
            <a:ext cx="92202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err="1">
                <a:effectLst>
                  <a:outerShdw blurRad="38100" dist="38100" dir="2700000" algn="tl">
                    <a:srgbClr val="000000">
                      <a:alpha val="43137"/>
                    </a:srgbClr>
                  </a:outerShdw>
                </a:effectLst>
              </a:rPr>
              <a:t>’Twas</a:t>
            </a:r>
            <a:r>
              <a:rPr lang="en-US" altLang="en-US" b="1" i="1" dirty="0">
                <a:effectLst>
                  <a:outerShdw blurRad="38100" dist="38100" dir="2700000" algn="tl">
                    <a:srgbClr val="000000">
                      <a:alpha val="43137"/>
                    </a:srgbClr>
                  </a:outerShdw>
                </a:effectLst>
              </a:rPr>
              <a:t> grace that taught my heart to fear,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grace my fears relieved;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How precious did that grace appear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hour I first believed!</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919330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02933-D3C4-4C0E-790D-BBF4F78322A5}"/>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698AF32-FEAC-DB05-797A-D8CEB599E7AF}"/>
              </a:ext>
            </a:extLst>
          </p:cNvPr>
          <p:cNvSpPr txBox="1">
            <a:spLocks noChangeArrowheads="1"/>
          </p:cNvSpPr>
          <p:nvPr/>
        </p:nvSpPr>
        <p:spPr bwMode="auto">
          <a:xfrm>
            <a:off x="-76200" y="0"/>
            <a:ext cx="92202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2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Lord has promised good to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Word my hope secures;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 will my shield and portion be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As long as life endures.</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0797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A7347-53C1-8B10-6DFF-75F0176A8AC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91B65273-C498-43F3-D2B2-72D028BA93BC}"/>
              </a:ext>
            </a:extLst>
          </p:cNvPr>
          <p:cNvSpPr txBox="1">
            <a:spLocks noChangeArrowheads="1"/>
          </p:cNvSpPr>
          <p:nvPr/>
        </p:nvSpPr>
        <p:spPr bwMode="auto">
          <a:xfrm>
            <a:off x="76200" y="0"/>
            <a:ext cx="90678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2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When we’ve been there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ten thousand years,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Bright shining as the sun,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We’ve no less days to sing God’s praise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Than when we’d first begun.</a:t>
            </a:r>
            <a:endParaRPr lang="en-US" altLang="en-US" sz="6600" b="0" i="1"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2222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794A8627-BF5A-E334-82F8-9BD881412D60}"/>
              </a:ext>
            </a:extLst>
          </p:cNvPr>
          <p:cNvSpPr txBox="1">
            <a:spLocks noChangeArrowheads="1"/>
          </p:cNvSpPr>
          <p:nvPr/>
        </p:nvSpPr>
        <p:spPr bwMode="auto">
          <a:xfrm>
            <a:off x="304800" y="0"/>
            <a:ext cx="8534400"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buFont typeface="Wingdings" pitchFamily="2" charset="2"/>
              <a:buNone/>
              <a:defRPr/>
            </a:pPr>
            <a:r>
              <a:rPr lang="en-US" altLang="en-US" sz="2800" b="0" dirty="0">
                <a:effectLst>
                  <a:outerShdw blurRad="38100" dist="38100" dir="2700000" algn="tl">
                    <a:srgbClr val="000000">
                      <a:alpha val="43137"/>
                    </a:srgbClr>
                  </a:outerShdw>
                </a:effectLst>
              </a:rPr>
              <a:t>PRAYER OF THANKSGIVING, OF THE PEOPLE, &amp; THE LORD’S PRAYER</a:t>
            </a:r>
          </a:p>
          <a:p>
            <a:pPr algn="ctr">
              <a:buFont typeface="Wingdings" pitchFamily="2" charset="2"/>
              <a:buNone/>
              <a:defRPr/>
            </a:pPr>
            <a:r>
              <a:rPr lang="en-US" altLang="en-US" sz="2800" b="0" dirty="0">
                <a:effectLst>
                  <a:outerShdw blurRad="38100" dist="38100" dir="2700000" algn="tl">
                    <a:srgbClr val="000000">
                      <a:alpha val="43137"/>
                    </a:srgbClr>
                  </a:outerShdw>
                </a:effectLst>
              </a:rPr>
              <a:t> </a:t>
            </a:r>
            <a:endParaRPr lang="en-US" altLang="en-US" sz="2800" dirty="0">
              <a:effectLst>
                <a:outerShdw blurRad="38100" dist="38100" dir="2700000" algn="tl">
                  <a:srgbClr val="000000">
                    <a:alpha val="43137"/>
                  </a:srgbClr>
                </a:outerShdw>
              </a:effectLst>
            </a:endParaRP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the power and the glory, forever.  Amen.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694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18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No. 446        Glorious Things of Thee Are Spoken</a:t>
            </a: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Glorious things of thee are spoken,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Zion, city of our God;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whose word cannot be broken,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Formed thee for a blest abode.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On the rock of ages founded,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What can shake thy sure repose?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salvation’s walls surrounded,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 </a:t>
            </a:r>
            <a:r>
              <a:rPr lang="en-US" altLang="en-US" b="1" i="1" dirty="0" err="1">
                <a:effectLst>
                  <a:outerShdw blurRad="38100" dist="38100" dir="2700000" algn="tl">
                    <a:srgbClr val="000000">
                      <a:alpha val="43137"/>
                    </a:srgbClr>
                  </a:outerShdw>
                </a:effectLst>
              </a:rPr>
              <a:t>may’st</a:t>
            </a:r>
            <a:r>
              <a:rPr lang="en-US" altLang="en-US" b="1" i="1" dirty="0">
                <a:effectLst>
                  <a:outerShdw blurRad="38100" dist="38100" dir="2700000" algn="tl">
                    <a:srgbClr val="000000">
                      <a:alpha val="43137"/>
                    </a:srgbClr>
                  </a:outerShdw>
                </a:effectLst>
              </a:rPr>
              <a:t> smile at all thy foes.</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0" i="1" dirty="0">
              <a:effectLst>
                <a:outerShdw blurRad="38100" dist="38100" dir="2700000" algn="tl">
                  <a:srgbClr val="000000">
                    <a:alpha val="43137"/>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148935"/>
            <a:ext cx="9144000" cy="656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See, the streams of living waters,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Springing from eternal love,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Well supply thy sons and daughters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all fear of want remove.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 can faint while such a river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Ever flows their thirst to assuage?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Grace, which like the Lord, the Giver,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Never fails from age to age. </a:t>
            </a:r>
          </a:p>
          <a:p>
            <a:pPr algn="r" eaLnBrk="1" hangingPunct="1">
              <a:lnSpc>
                <a:spcPct val="150000"/>
              </a:lnSpc>
              <a:spcBef>
                <a:spcPct val="0"/>
              </a:spcBef>
              <a:buClrTx/>
              <a:buSzTx/>
              <a:buFontTx/>
              <a:buNone/>
              <a:defRPr/>
            </a:pPr>
            <a:r>
              <a:rPr lang="en-US" altLang="en-US" sz="2800" b="1" i="1" dirty="0">
                <a:effectLst>
                  <a:outerShdw blurRad="38100" dist="38100" dir="2700000" algn="tl">
                    <a:srgbClr val="000000">
                      <a:alpha val="43137"/>
                    </a:srgbClr>
                  </a:outerShdw>
                </a:effectLst>
              </a:rPr>
              <a:t>. . .</a:t>
            </a: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1057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590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Round each habitation hovering,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See the cloud and fire appear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a glory and a covering,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Showing that the Lord is near.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Thus deriving from their banner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Light by night and shade by day,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Safe they feed upon the manna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Which God gives them when they pray.</a:t>
            </a:r>
          </a:p>
        </p:txBody>
      </p:sp>
    </p:spTree>
    <p:extLst>
      <p:ext uri="{BB962C8B-B14F-4D97-AF65-F5344CB8AC3E}">
        <p14:creationId xmlns:p14="http://schemas.microsoft.com/office/powerpoint/2010/main" val="3099346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132354" y="457201"/>
            <a:ext cx="6879292" cy="33328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marR="0">
              <a:spcBef>
                <a:spcPts val="0"/>
              </a:spcBef>
              <a:spcAft>
                <a:spcPts val="0"/>
              </a:spcAft>
              <a:buNone/>
            </a:pPr>
            <a:r>
              <a:rPr lang="en-US" altLang="en-US" sz="24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CHARGE TO THE PEOPLE &amp; BENEDICTION</a:t>
            </a:r>
          </a:p>
          <a:p>
            <a:pPr marL="0" marR="0">
              <a:spcBef>
                <a:spcPts val="0"/>
              </a:spcBef>
              <a:spcAft>
                <a:spcPts val="0"/>
              </a:spcAft>
              <a:buNone/>
            </a:pPr>
            <a:endParaRPr lang="en-US" altLang="en-US" sz="24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4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CHORAL BENEDICTION</a:t>
            </a:r>
          </a:p>
          <a:p>
            <a:pPr marL="0" marR="0">
              <a:spcBef>
                <a:spcPts val="0"/>
              </a:spcBef>
              <a:spcAft>
                <a:spcPts val="0"/>
              </a:spcAft>
              <a:buNone/>
            </a:pPr>
            <a:endParaRPr lang="en-US" altLang="en-US" sz="24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4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POSTLUDE</a:t>
            </a:r>
            <a:endParaRPr lang="en-US" sz="2800" i="1" dirty="0">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tabLst>
                <a:tab pos="5129784" algn="r"/>
              </a:tabLst>
              <a:defRPr/>
            </a:pPr>
            <a:endParaRPr lang="en-US" altLang="en-US" sz="2400" i="1"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defTabSz="301752" eaLnBrk="1" hangingPunct="1">
              <a:lnSpc>
                <a:spcPct val="90000"/>
              </a:lnSpc>
              <a:spcAft>
                <a:spcPts val="396"/>
              </a:spcAft>
              <a:buClr>
                <a:schemeClr val="tx2"/>
              </a:buClr>
              <a:buNone/>
              <a:defRPr/>
            </a:pPr>
            <a:endParaRPr lang="en-US" altLang="en-US" sz="2400" i="1"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defRPr/>
            </a:pPr>
            <a:r>
              <a:rPr lang="en-US" altLang="en-US" sz="2400" i="1"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worship has ended — </a:t>
            </a:r>
          </a:p>
          <a:p>
            <a:pPr algn="ctr" defTabSz="301752" eaLnBrk="1" hangingPunct="1">
              <a:lnSpc>
                <a:spcPct val="90000"/>
              </a:lnSpc>
              <a:spcAft>
                <a:spcPts val="396"/>
              </a:spcAft>
              <a:buClr>
                <a:schemeClr val="tx2"/>
              </a:buClr>
              <a:buNone/>
              <a:defRPr/>
            </a:pPr>
            <a:r>
              <a:rPr lang="en-US" altLang="en-US" sz="2400" i="1"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Christian Witness begins!</a:t>
            </a:r>
            <a:endParaRPr lang="en-US" altLang="en-US" sz="4000" i="1"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p:txBody>
      </p:sp>
      <p:pic>
        <p:nvPicPr>
          <p:cNvPr id="2" name="Picture 2">
            <a:extLst>
              <a:ext uri="{FF2B5EF4-FFF2-40B4-BE49-F238E27FC236}">
                <a16:creationId xmlns:a16="http://schemas.microsoft.com/office/drawing/2014/main" id="{4F42F138-DB3C-F7E2-C9EF-3EF2283DFEE8}"/>
              </a:ext>
            </a:extLst>
          </p:cNvPr>
          <p:cNvPicPr>
            <a:picLocks noChangeAspect="1" noChangeArrowheads="1"/>
          </p:cNvPicPr>
          <p:nvPr/>
        </p:nvPicPr>
        <p:blipFill>
          <a:blip r:embed="rId2">
            <a:clrChange>
              <a:clrFrom>
                <a:srgbClr val="FAFFFF"/>
              </a:clrFrom>
              <a:clrTo>
                <a:srgbClr val="FAFFFF">
                  <a:alpha val="0"/>
                </a:srgbClr>
              </a:clrTo>
            </a:clrChange>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p:blipFill>
        <p:spPr bwMode="auto">
          <a:xfrm>
            <a:off x="2804566" y="4191000"/>
            <a:ext cx="3584149" cy="14336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E7770BB-A50F-2AD3-A4F9-C8C66B3AA1A0}"/>
              </a:ext>
            </a:extLst>
          </p:cNvPr>
          <p:cNvSpPr txBox="1"/>
          <p:nvPr/>
        </p:nvSpPr>
        <p:spPr>
          <a:xfrm>
            <a:off x="1510540" y="5626811"/>
            <a:ext cx="6172200" cy="369332"/>
          </a:xfrm>
          <a:prstGeom prst="rect">
            <a:avLst/>
          </a:prstGeom>
          <a:noFill/>
        </p:spPr>
        <p:txBody>
          <a:bodyPr wrap="square">
            <a:spAutoFit/>
          </a:bodyPr>
          <a:lstStyle/>
          <a:p>
            <a:pPr algn="ctr" defTabSz="301752">
              <a:spcAft>
                <a:spcPts val="396"/>
              </a:spcAft>
              <a:defRPr/>
            </a:pPr>
            <a:r>
              <a:rPr lang="en-US" altLang="en-US" kern="1200" dirty="0">
                <a:latin typeface="Posterama" panose="020B0504020200020000" pitchFamily="34" charset="0"/>
                <a:ea typeface="+mn-ea"/>
                <a:cs typeface="Posterama" panose="020B0504020200020000" pitchFamily="34" charset="0"/>
              </a:rPr>
              <a:t>for refreshments &amp; fellowship following worship.</a:t>
            </a:r>
            <a:endParaRPr lang="en-US" altLang="en-US" sz="3200" dirty="0">
              <a:latin typeface="Posterama" panose="020B0504020200020000" pitchFamily="34" charset="0"/>
              <a:cs typeface="Posterama" panose="020B0504020200020000"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3D38B-B142-1659-E624-701A71A630DF}"/>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A8DBFC6C-C020-ABD3-FEB6-DB74CDB7B0DD}"/>
              </a:ext>
            </a:extLst>
          </p:cNvPr>
          <p:cNvSpPr txBox="1">
            <a:spLocks noChangeArrowheads="1"/>
          </p:cNvSpPr>
          <p:nvPr/>
        </p:nvSpPr>
        <p:spPr bwMode="auto">
          <a:xfrm>
            <a:off x="0" y="533400"/>
            <a:ext cx="9067800" cy="236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631825" indent="-403225">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Blessed are those who take refuge in God, our redeemer.</a:t>
            </a:r>
          </a:p>
          <a:p>
            <a:pPr marL="914400" indent="-685800">
              <a:spcBef>
                <a:spcPts val="0"/>
              </a:spcBef>
              <a:spcAft>
                <a:spcPts val="1200"/>
              </a:spcAft>
              <a:buFont typeface="Wingdings" pitchFamily="2" charset="2"/>
              <a:buNone/>
              <a:tabLst/>
              <a:defRPr/>
            </a:pPr>
            <a:endParaRPr lang="en-US" sz="1400" b="1" dirty="0">
              <a:effectLst>
                <a:outerShdw blurRad="38100" dist="38100" dir="2700000" algn="tl">
                  <a:srgbClr val="000000">
                    <a:alpha val="43137"/>
                  </a:srgbClr>
                </a:outerShdw>
              </a:effectLst>
            </a:endParaRP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With great gratitude and gladness,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let us worship God.</a:t>
            </a:r>
          </a:p>
        </p:txBody>
      </p:sp>
    </p:spTree>
    <p:extLst>
      <p:ext uri="{BB962C8B-B14F-4D97-AF65-F5344CB8AC3E}">
        <p14:creationId xmlns:p14="http://schemas.microsoft.com/office/powerpoint/2010/main" val="84834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DB0BB0B-E6E4-8AA6-5CFF-A3D10CCDE3A3}"/>
              </a:ext>
            </a:extLst>
          </p:cNvPr>
          <p:cNvSpPr>
            <a:spLocks noGrp="1" noChangeArrowheads="1"/>
          </p:cNvSpPr>
          <p:nvPr>
            <p:ph type="body" idx="4294967295"/>
          </p:nvPr>
        </p:nvSpPr>
        <p:spPr>
          <a:xfrm>
            <a:off x="152400" y="285750"/>
            <a:ext cx="8991600" cy="6286500"/>
          </a:xfrm>
        </p:spPr>
        <p:txBody>
          <a:bodyPr>
            <a:noAutofit/>
          </a:bodyPr>
          <a:lstStyle/>
          <a:p>
            <a:pPr marL="0" indent="0">
              <a:buFont typeface="Wingdings" panose="05000000000000000000" pitchFamily="2" charset="2"/>
              <a:buNone/>
              <a:defRPr/>
            </a:pPr>
            <a:r>
              <a:rPr lang="en-US" alt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OF PRAISE:</a:t>
            </a:r>
            <a:r>
              <a:rPr lang="en-US" alt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455 	   All Creatures of Our God and King</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creatures of our God and King,</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Lift up your voice and with us sing,</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 burning sun with golden beam,</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 silver moon with softer gleam,</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 Alleluia!</a:t>
            </a:r>
          </a:p>
          <a:p>
            <a:pPr marL="0" indent="0" algn="r">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a:p>
            <a:pPr marL="0" indent="0" algn="ctr">
              <a:lnSpc>
                <a:spcPct val="150000"/>
              </a:lnSpc>
              <a:spcBef>
                <a:spcPts val="0"/>
              </a:spcBef>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r" eaLnBrk="1" hangingPunct="1">
              <a:spcBef>
                <a:spcPts val="0"/>
              </a:spcBef>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r>
              <a:rPr lang="en-US"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
        <p:nvSpPr>
          <p:cNvPr id="2" name="Rectangle 1">
            <a:extLst>
              <a:ext uri="{FF2B5EF4-FFF2-40B4-BE49-F238E27FC236}">
                <a16:creationId xmlns:a16="http://schemas.microsoft.com/office/drawing/2014/main" id="{33D55072-61C8-C590-1CB1-56C4DDD98D74}"/>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23351-28EA-B941-E60F-5616B40F9732}"/>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FCFB6CB0-421C-24EA-6671-ACAAEF0B561E}"/>
              </a:ext>
            </a:extLst>
          </p:cNvPr>
          <p:cNvSpPr>
            <a:spLocks noGrp="1" noChangeArrowheads="1"/>
          </p:cNvSpPr>
          <p:nvPr>
            <p:ph type="body" idx="4294967295"/>
          </p:nvPr>
        </p:nvSpPr>
        <p:spPr>
          <a:xfrm>
            <a:off x="152400" y="0"/>
            <a:ext cx="8991600" cy="6286500"/>
          </a:xfrm>
        </p:spPr>
        <p:txBody>
          <a:bodyPr>
            <a:noAutofit/>
          </a:bodyPr>
          <a:lstStyle/>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 fertile earth, that day by day</a:t>
            </a:r>
          </a:p>
          <a:p>
            <a:pPr marL="0" indent="0" algn="ctr">
              <a:lnSpc>
                <a:spcPct val="150000"/>
              </a:lnSpc>
              <a:spcBef>
                <a:spcPts val="0"/>
              </a:spcBef>
              <a:buFont typeface="Wingdings" panose="05000000000000000000" pitchFamily="2" charset="2"/>
              <a:buNone/>
              <a:defRPr/>
            </a:pPr>
            <a:r>
              <a:rPr lang="en-US" sz="3200" b="1" i="1" dirty="0" err="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Unfoldest</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blessings on our way,</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sing ye! Alleluia!</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flowers and fruits that in thee grow,</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them God's glory also show!</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 Alleluia!</a:t>
            </a:r>
          </a:p>
          <a:p>
            <a:pPr marL="0" indent="0" algn="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
        <p:nvSpPr>
          <p:cNvPr id="2" name="Rectangle 1">
            <a:extLst>
              <a:ext uri="{FF2B5EF4-FFF2-40B4-BE49-F238E27FC236}">
                <a16:creationId xmlns:a16="http://schemas.microsoft.com/office/drawing/2014/main" id="{6F7CDD85-E52E-EA52-EC99-6CB1F532EB83}"/>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3130927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66675" y="533400"/>
            <a:ext cx="9067800" cy="5901231"/>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everyone of tender heart,</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Forgiving others, take your part,</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sing ye! Alleluia!</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 who long pain and sorrow bear,</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Praise God and cast on God your care!</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 Alleluia!</a:t>
            </a:r>
          </a:p>
          <a:p>
            <a:pPr marL="0" indent="0" algn="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endParaRPr lang="en-US" sz="200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E195E-2EFE-AEE1-7406-63018878B33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0129E23-8DBA-8DEF-DF14-F2B2F7F71A55}"/>
              </a:ext>
            </a:extLst>
          </p:cNvPr>
          <p:cNvSpPr/>
          <p:nvPr/>
        </p:nvSpPr>
        <p:spPr>
          <a:xfrm>
            <a:off x="76200" y="151179"/>
            <a:ext cx="9067800" cy="5162567"/>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creatures, your Creator bless,</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worship God in humbleness.</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sing ye! Alleluia!</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Praise, praise the Father, praise the Son,</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praise the Spirit, Three in One!</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 Alleluia! </a:t>
            </a:r>
          </a:p>
        </p:txBody>
      </p:sp>
    </p:spTree>
    <p:extLst>
      <p:ext uri="{BB962C8B-B14F-4D97-AF65-F5344CB8AC3E}">
        <p14:creationId xmlns:p14="http://schemas.microsoft.com/office/powerpoint/2010/main" val="4130242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76200"/>
            <a:ext cx="8610600" cy="5778120"/>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Merciful God, you see us as we are and know our inmost thoughts. We confess that we are unworthy of your gracious care. When we have failed to seek or do your will or failed to treat one another as we would want to be treated, Lord, in your mercy, forgive our sins. . .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31496</TotalTime>
  <Words>2114</Words>
  <Application>Microsoft Office PowerPoint</Application>
  <PresentationFormat>Letter Paper (8.5x11 in)</PresentationFormat>
  <Paragraphs>223</Paragraphs>
  <Slides>39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Bodoni MT</vt:lpstr>
      <vt:lpstr>Calibri</vt:lpstr>
      <vt:lpstr>Calisto MT</vt:lpstr>
      <vt:lpstr>Posterama</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1271</cp:revision>
  <cp:lastPrinted>2025-02-21T16:25:06Z</cp:lastPrinted>
  <dcterms:created xsi:type="dcterms:W3CDTF">2009-07-01T23:04:59Z</dcterms:created>
  <dcterms:modified xsi:type="dcterms:W3CDTF">2025-02-21T16:57:17Z</dcterms:modified>
</cp:coreProperties>
</file>