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7103" r:id="rId1"/>
  </p:sldMasterIdLst>
  <p:notesMasterIdLst>
    <p:notesMasterId r:id="rId48"/>
  </p:notesMasterIdLst>
  <p:handoutMasterIdLst>
    <p:handoutMasterId r:id="rId49"/>
  </p:handoutMasterIdLst>
  <p:sldIdLst>
    <p:sldId id="777" r:id="rId2"/>
    <p:sldId id="955" r:id="rId3"/>
    <p:sldId id="1111" r:id="rId4"/>
    <p:sldId id="320" r:id="rId5"/>
    <p:sldId id="1011" r:id="rId6"/>
    <p:sldId id="1141" r:id="rId7"/>
    <p:sldId id="1175" r:id="rId8"/>
    <p:sldId id="1176" r:id="rId9"/>
    <p:sldId id="1177" r:id="rId10"/>
    <p:sldId id="1178" r:id="rId11"/>
    <p:sldId id="1179" r:id="rId12"/>
    <p:sldId id="721" r:id="rId13"/>
    <p:sldId id="259" r:id="rId14"/>
    <p:sldId id="946" r:id="rId15"/>
    <p:sldId id="993" r:id="rId16"/>
    <p:sldId id="792" r:id="rId17"/>
    <p:sldId id="984" r:id="rId18"/>
    <p:sldId id="905" r:id="rId19"/>
    <p:sldId id="920" r:id="rId20"/>
    <p:sldId id="1009" r:id="rId21"/>
    <p:sldId id="921" r:id="rId22"/>
    <p:sldId id="939" r:id="rId23"/>
    <p:sldId id="1010" r:id="rId24"/>
    <p:sldId id="1180" r:id="rId25"/>
    <p:sldId id="942" r:id="rId26"/>
    <p:sldId id="750" r:id="rId27"/>
    <p:sldId id="935" r:id="rId28"/>
    <p:sldId id="1181" r:id="rId29"/>
    <p:sldId id="1182" r:id="rId30"/>
    <p:sldId id="1184" r:id="rId31"/>
    <p:sldId id="1185" r:id="rId32"/>
    <p:sldId id="998" r:id="rId33"/>
    <p:sldId id="999" r:id="rId34"/>
    <p:sldId id="1000" r:id="rId35"/>
    <p:sldId id="1001" r:id="rId36"/>
    <p:sldId id="1186" r:id="rId37"/>
    <p:sldId id="1140" r:id="rId38"/>
    <p:sldId id="924" r:id="rId39"/>
    <p:sldId id="1005" r:id="rId40"/>
    <p:sldId id="1007" r:id="rId41"/>
    <p:sldId id="647" r:id="rId42"/>
    <p:sldId id="1138" r:id="rId43"/>
    <p:sldId id="1102" r:id="rId44"/>
    <p:sldId id="995" r:id="rId45"/>
    <p:sldId id="1104" r:id="rId46"/>
    <p:sldId id="531" r:id="rId47"/>
  </p:sldIdLst>
  <p:sldSz cx="9144000" cy="6858000" type="letter"/>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05BAEF-E838-4139-9F7C-3EB4B0FEE7CC}" v="29" dt="2025-02-13T19:05:15.3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94" autoAdjust="0"/>
    <p:restoredTop sz="98718" autoAdjust="0"/>
  </p:normalViewPr>
  <p:slideViewPr>
    <p:cSldViewPr>
      <p:cViewPr varScale="1">
        <p:scale>
          <a:sx n="90" d="100"/>
          <a:sy n="90" d="100"/>
        </p:scale>
        <p:origin x="2286" y="3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9" d="100"/>
          <a:sy n="99" d="100"/>
        </p:scale>
        <p:origin x="271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rst Presbyterian Church, Blairstown, NJ" userId="96d466b960cbaa79" providerId="LiveId" clId="{1C05BAEF-E838-4139-9F7C-3EB4B0FEE7CC}"/>
    <pc:docChg chg="undo redo custSel addSld delSld modSld modMainMaster">
      <pc:chgData name="First Presbyterian Church, Blairstown, NJ" userId="96d466b960cbaa79" providerId="LiveId" clId="{1C05BAEF-E838-4139-9F7C-3EB4B0FEE7CC}" dt="2025-02-14T18:43:10.043" v="586" actId="179"/>
      <pc:docMkLst>
        <pc:docMk/>
      </pc:docMkLst>
      <pc:sldChg chg="modSp mod">
        <pc:chgData name="First Presbyterian Church, Blairstown, NJ" userId="96d466b960cbaa79" providerId="LiveId" clId="{1C05BAEF-E838-4139-9F7C-3EB4B0FEE7CC}" dt="2025-02-13T16:29:04.580" v="356"/>
        <pc:sldMkLst>
          <pc:docMk/>
          <pc:sldMk cId="0" sldId="259"/>
        </pc:sldMkLst>
        <pc:spChg chg="mod">
          <ac:chgData name="First Presbyterian Church, Blairstown, NJ" userId="96d466b960cbaa79" providerId="LiveId" clId="{1C05BAEF-E838-4139-9F7C-3EB4B0FEE7CC}" dt="2025-02-13T16:29:04.580" v="356"/>
          <ac:spMkLst>
            <pc:docMk/>
            <pc:sldMk cId="0" sldId="259"/>
            <ac:spMk id="8194" creationId="{BC6D61EA-6048-4BEF-91FB-A3938ABBBFCE}"/>
          </ac:spMkLst>
        </pc:spChg>
      </pc:sldChg>
      <pc:sldChg chg="modSp mod">
        <pc:chgData name="First Presbyterian Church, Blairstown, NJ" userId="96d466b960cbaa79" providerId="LiveId" clId="{1C05BAEF-E838-4139-9F7C-3EB4B0FEE7CC}" dt="2025-02-13T15:17:27.302" v="34" actId="20577"/>
        <pc:sldMkLst>
          <pc:docMk/>
          <pc:sldMk cId="0" sldId="320"/>
        </pc:sldMkLst>
        <pc:spChg chg="mod">
          <ac:chgData name="First Presbyterian Church, Blairstown, NJ" userId="96d466b960cbaa79" providerId="LiveId" clId="{1C05BAEF-E838-4139-9F7C-3EB4B0FEE7CC}" dt="2025-02-13T15:17:27.302" v="34" actId="20577"/>
          <ac:spMkLst>
            <pc:docMk/>
            <pc:sldMk cId="0" sldId="320"/>
            <ac:spMk id="7170" creationId="{8EF1FF12-5DC1-4FF4-9F10-6F883AD9071E}"/>
          </ac:spMkLst>
        </pc:spChg>
      </pc:sldChg>
      <pc:sldChg chg="delSp modSp mod delDesignElem">
        <pc:chgData name="First Presbyterian Church, Blairstown, NJ" userId="96d466b960cbaa79" providerId="LiveId" clId="{1C05BAEF-E838-4139-9F7C-3EB4B0FEE7CC}" dt="2025-02-13T19:05:15.347" v="579"/>
        <pc:sldMkLst>
          <pc:docMk/>
          <pc:sldMk cId="0" sldId="531"/>
        </pc:sldMkLst>
        <pc:spChg chg="mod">
          <ac:chgData name="First Presbyterian Church, Blairstown, NJ" userId="96d466b960cbaa79" providerId="LiveId" clId="{1C05BAEF-E838-4139-9F7C-3EB4B0FEE7CC}" dt="2025-02-13T17:58:10.048" v="545" actId="1076"/>
          <ac:spMkLst>
            <pc:docMk/>
            <pc:sldMk cId="0" sldId="531"/>
            <ac:spMk id="5" creationId="{BE7770BB-A50F-2AD3-A4F9-C8C66B3AA1A0}"/>
          </ac:spMkLst>
        </pc:spChg>
        <pc:spChg chg="mod">
          <ac:chgData name="First Presbyterian Church, Blairstown, NJ" userId="96d466b960cbaa79" providerId="LiveId" clId="{1C05BAEF-E838-4139-9F7C-3EB4B0FEE7CC}" dt="2025-02-13T19:04:43.893" v="577" actId="113"/>
          <ac:spMkLst>
            <pc:docMk/>
            <pc:sldMk cId="0" sldId="531"/>
            <ac:spMk id="38914" creationId="{1DDA04CF-82F4-B929-4A69-DE74947EF39C}"/>
          </ac:spMkLst>
        </pc:spChg>
        <pc:spChg chg="del">
          <ac:chgData name="First Presbyterian Church, Blairstown, NJ" userId="96d466b960cbaa79" providerId="LiveId" clId="{1C05BAEF-E838-4139-9F7C-3EB4B0FEE7CC}" dt="2025-02-13T16:29:04.580" v="356"/>
          <ac:spMkLst>
            <pc:docMk/>
            <pc:sldMk cId="0" sldId="531"/>
            <ac:spMk id="38933" creationId="{B11B7F6C-4CAC-4D1B-B7CF-43D98610C55B}"/>
          </ac:spMkLst>
        </pc:spChg>
        <pc:spChg chg="del">
          <ac:chgData name="First Presbyterian Church, Blairstown, NJ" userId="96d466b960cbaa79" providerId="LiveId" clId="{1C05BAEF-E838-4139-9F7C-3EB4B0FEE7CC}" dt="2025-02-13T16:29:04.580" v="356"/>
          <ac:spMkLst>
            <pc:docMk/>
            <pc:sldMk cId="0" sldId="531"/>
            <ac:spMk id="38936" creationId="{E1B06D72-EEA4-4E56-9D5E-96440C15A1D9}"/>
          </ac:spMkLst>
        </pc:spChg>
        <pc:picChg chg="mod">
          <ac:chgData name="First Presbyterian Church, Blairstown, NJ" userId="96d466b960cbaa79" providerId="LiveId" clId="{1C05BAEF-E838-4139-9F7C-3EB4B0FEE7CC}" dt="2025-02-13T19:05:15.347" v="579"/>
          <ac:picMkLst>
            <pc:docMk/>
            <pc:sldMk cId="0" sldId="531"/>
            <ac:picMk id="2" creationId="{4F42F138-DB3C-F7E2-C9EF-3EF2283DFEE8}"/>
          </ac:picMkLst>
        </pc:picChg>
        <pc:picChg chg="del">
          <ac:chgData name="First Presbyterian Church, Blairstown, NJ" userId="96d466b960cbaa79" providerId="LiveId" clId="{1C05BAEF-E838-4139-9F7C-3EB4B0FEE7CC}" dt="2025-02-13T16:29:04.580" v="356"/>
          <ac:picMkLst>
            <pc:docMk/>
            <pc:sldMk cId="0" sldId="531"/>
            <ac:picMk id="38935" creationId="{97EEB557-E045-4967-91EE-5412EB4FABEC}"/>
          </ac:picMkLst>
        </pc:picChg>
      </pc:sldChg>
      <pc:sldChg chg="modSp mod">
        <pc:chgData name="First Presbyterian Church, Blairstown, NJ" userId="96d466b960cbaa79" providerId="LiveId" clId="{1C05BAEF-E838-4139-9F7C-3EB4B0FEE7CC}" dt="2025-02-14T16:11:38.972" v="584" actId="20577"/>
        <pc:sldMkLst>
          <pc:docMk/>
          <pc:sldMk cId="0" sldId="721"/>
        </pc:sldMkLst>
        <pc:spChg chg="mod">
          <ac:chgData name="First Presbyterian Church, Blairstown, NJ" userId="96d466b960cbaa79" providerId="LiveId" clId="{1C05BAEF-E838-4139-9F7C-3EB4B0FEE7CC}" dt="2025-02-14T16:11:38.972" v="584" actId="20577"/>
          <ac:spMkLst>
            <pc:docMk/>
            <pc:sldMk cId="0" sldId="721"/>
            <ac:spMk id="82948" creationId="{4CF610CB-4F8E-432E-8410-39C18A313456}"/>
          </ac:spMkLst>
        </pc:spChg>
      </pc:sldChg>
      <pc:sldChg chg="modSp mod">
        <pc:chgData name="First Presbyterian Church, Blairstown, NJ" userId="96d466b960cbaa79" providerId="LiveId" clId="{1C05BAEF-E838-4139-9F7C-3EB4B0FEE7CC}" dt="2025-02-13T17:59:11.927" v="568" actId="20577"/>
        <pc:sldMkLst>
          <pc:docMk/>
          <pc:sldMk cId="0" sldId="750"/>
        </pc:sldMkLst>
        <pc:spChg chg="mod">
          <ac:chgData name="First Presbyterian Church, Blairstown, NJ" userId="96d466b960cbaa79" providerId="LiveId" clId="{1C05BAEF-E838-4139-9F7C-3EB4B0FEE7CC}" dt="2025-02-13T17:59:11.927" v="568" actId="20577"/>
          <ac:spMkLst>
            <pc:docMk/>
            <pc:sldMk cId="0" sldId="750"/>
            <ac:spMk id="14338" creationId="{D522C88E-8367-8040-CCB7-512F5506FFFD}"/>
          </ac:spMkLst>
        </pc:spChg>
      </pc:sldChg>
      <pc:sldChg chg="modSp mod">
        <pc:chgData name="First Presbyterian Church, Blairstown, NJ" userId="96d466b960cbaa79" providerId="LiveId" clId="{1C05BAEF-E838-4139-9F7C-3EB4B0FEE7CC}" dt="2025-02-13T16:05:23.430" v="136" actId="20577"/>
        <pc:sldMkLst>
          <pc:docMk/>
          <pc:sldMk cId="1174558784" sldId="905"/>
        </pc:sldMkLst>
        <pc:spChg chg="mod">
          <ac:chgData name="First Presbyterian Church, Blairstown, NJ" userId="96d466b960cbaa79" providerId="LiveId" clId="{1C05BAEF-E838-4139-9F7C-3EB4B0FEE7CC}" dt="2025-02-13T16:05:23.430" v="136" actId="20577"/>
          <ac:spMkLst>
            <pc:docMk/>
            <pc:sldMk cId="1174558784" sldId="905"/>
            <ac:spMk id="17410" creationId="{4532FAAA-3A0F-4CF3-BD4A-7E5B879733B0}"/>
          </ac:spMkLst>
        </pc:spChg>
      </pc:sldChg>
      <pc:sldChg chg="modSp mod">
        <pc:chgData name="First Presbyterian Church, Blairstown, NJ" userId="96d466b960cbaa79" providerId="LiveId" clId="{1C05BAEF-E838-4139-9F7C-3EB4B0FEE7CC}" dt="2025-02-13T16:08:44.448" v="186" actId="20577"/>
        <pc:sldMkLst>
          <pc:docMk/>
          <pc:sldMk cId="533685851" sldId="920"/>
        </pc:sldMkLst>
        <pc:spChg chg="mod">
          <ac:chgData name="First Presbyterian Church, Blairstown, NJ" userId="96d466b960cbaa79" providerId="LiveId" clId="{1C05BAEF-E838-4139-9F7C-3EB4B0FEE7CC}" dt="2025-02-13T16:08:44.448" v="186" actId="20577"/>
          <ac:spMkLst>
            <pc:docMk/>
            <pc:sldMk cId="533685851" sldId="920"/>
            <ac:spMk id="17410" creationId="{4532FAAA-3A0F-4CF3-BD4A-7E5B879733B0}"/>
          </ac:spMkLst>
        </pc:spChg>
      </pc:sldChg>
      <pc:sldChg chg="modSp mod">
        <pc:chgData name="First Presbyterian Church, Blairstown, NJ" userId="96d466b960cbaa79" providerId="LiveId" clId="{1C05BAEF-E838-4139-9F7C-3EB4B0FEE7CC}" dt="2025-02-13T16:07:22.066" v="160" actId="20577"/>
        <pc:sldMkLst>
          <pc:docMk/>
          <pc:sldMk cId="2704173309" sldId="921"/>
        </pc:sldMkLst>
        <pc:spChg chg="mod">
          <ac:chgData name="First Presbyterian Church, Blairstown, NJ" userId="96d466b960cbaa79" providerId="LiveId" clId="{1C05BAEF-E838-4139-9F7C-3EB4B0FEE7CC}" dt="2025-02-13T16:07:22.066" v="160" actId="20577"/>
          <ac:spMkLst>
            <pc:docMk/>
            <pc:sldMk cId="2704173309" sldId="921"/>
            <ac:spMk id="17410" creationId="{4532FAAA-3A0F-4CF3-BD4A-7E5B879733B0}"/>
          </ac:spMkLst>
        </pc:spChg>
      </pc:sldChg>
      <pc:sldChg chg="modSp mod">
        <pc:chgData name="First Presbyterian Church, Blairstown, NJ" userId="96d466b960cbaa79" providerId="LiveId" clId="{1C05BAEF-E838-4139-9F7C-3EB4B0FEE7CC}" dt="2025-02-13T16:41:00.018" v="477" actId="115"/>
        <pc:sldMkLst>
          <pc:docMk/>
          <pc:sldMk cId="2840853535" sldId="924"/>
        </pc:sldMkLst>
        <pc:spChg chg="mod">
          <ac:chgData name="First Presbyterian Church, Blairstown, NJ" userId="96d466b960cbaa79" providerId="LiveId" clId="{1C05BAEF-E838-4139-9F7C-3EB4B0FEE7CC}" dt="2025-02-13T16:41:00.018" v="477" actId="115"/>
          <ac:spMkLst>
            <pc:docMk/>
            <pc:sldMk cId="2840853535" sldId="924"/>
            <ac:spMk id="14338" creationId="{E04D0EAF-1FA6-B6FF-EDAC-308F48DD72D2}"/>
          </ac:spMkLst>
        </pc:spChg>
      </pc:sldChg>
      <pc:sldChg chg="modSp del mod">
        <pc:chgData name="First Presbyterian Church, Blairstown, NJ" userId="96d466b960cbaa79" providerId="LiveId" clId="{1C05BAEF-E838-4139-9F7C-3EB4B0FEE7CC}" dt="2025-02-13T17:53:34.615" v="481" actId="47"/>
        <pc:sldMkLst>
          <pc:docMk/>
          <pc:sldMk cId="2048653996" sldId="925"/>
        </pc:sldMkLst>
        <pc:spChg chg="mod">
          <ac:chgData name="First Presbyterian Church, Blairstown, NJ" userId="96d466b960cbaa79" providerId="LiveId" clId="{1C05BAEF-E838-4139-9F7C-3EB4B0FEE7CC}" dt="2025-02-13T16:37:15.629" v="461" actId="21"/>
          <ac:spMkLst>
            <pc:docMk/>
            <pc:sldMk cId="2048653996" sldId="925"/>
            <ac:spMk id="14338" creationId="{6C0AB2E5-FEFC-EB51-E332-6199741099DC}"/>
          </ac:spMkLst>
        </pc:spChg>
      </pc:sldChg>
      <pc:sldChg chg="modSp del mod">
        <pc:chgData name="First Presbyterian Church, Blairstown, NJ" userId="96d466b960cbaa79" providerId="LiveId" clId="{1C05BAEF-E838-4139-9F7C-3EB4B0FEE7CC}" dt="2025-02-13T17:54:05.188" v="483" actId="47"/>
        <pc:sldMkLst>
          <pc:docMk/>
          <pc:sldMk cId="26169589" sldId="932"/>
        </pc:sldMkLst>
        <pc:spChg chg="mod">
          <ac:chgData name="First Presbyterian Church, Blairstown, NJ" userId="96d466b960cbaa79" providerId="LiveId" clId="{1C05BAEF-E838-4139-9F7C-3EB4B0FEE7CC}" dt="2025-02-13T16:37:45.453" v="470" actId="6549"/>
          <ac:spMkLst>
            <pc:docMk/>
            <pc:sldMk cId="26169589" sldId="932"/>
            <ac:spMk id="14338" creationId="{6C0AB2E5-FEFC-EB51-E332-6199741099DC}"/>
          </ac:spMkLst>
        </pc:spChg>
      </pc:sldChg>
      <pc:sldChg chg="modSp mod">
        <pc:chgData name="First Presbyterian Church, Blairstown, NJ" userId="96d466b960cbaa79" providerId="LiveId" clId="{1C05BAEF-E838-4139-9F7C-3EB4B0FEE7CC}" dt="2025-02-13T16:22:43.138" v="264" actId="121"/>
        <pc:sldMkLst>
          <pc:docMk/>
          <pc:sldMk cId="867813307" sldId="935"/>
        </pc:sldMkLst>
        <pc:spChg chg="mod">
          <ac:chgData name="First Presbyterian Church, Blairstown, NJ" userId="96d466b960cbaa79" providerId="LiveId" clId="{1C05BAEF-E838-4139-9F7C-3EB4B0FEE7CC}" dt="2025-02-13T16:22:43.138" v="264" actId="121"/>
          <ac:spMkLst>
            <pc:docMk/>
            <pc:sldMk cId="867813307" sldId="935"/>
            <ac:spMk id="14338" creationId="{D522C88E-8367-8040-CCB7-512F5506FFFD}"/>
          </ac:spMkLst>
        </pc:spChg>
      </pc:sldChg>
      <pc:sldChg chg="modSp mod">
        <pc:chgData name="First Presbyterian Church, Blairstown, NJ" userId="96d466b960cbaa79" providerId="LiveId" clId="{1C05BAEF-E838-4139-9F7C-3EB4B0FEE7CC}" dt="2025-02-13T16:09:32.210" v="192" actId="948"/>
        <pc:sldMkLst>
          <pc:docMk/>
          <pc:sldMk cId="1203527857" sldId="939"/>
        </pc:sldMkLst>
        <pc:spChg chg="mod">
          <ac:chgData name="First Presbyterian Church, Blairstown, NJ" userId="96d466b960cbaa79" providerId="LiveId" clId="{1C05BAEF-E838-4139-9F7C-3EB4B0FEE7CC}" dt="2025-02-13T16:09:32.210" v="192" actId="948"/>
          <ac:spMkLst>
            <pc:docMk/>
            <pc:sldMk cId="1203527857" sldId="939"/>
            <ac:spMk id="17410" creationId="{4532FAAA-3A0F-4CF3-BD4A-7E5B879733B0}"/>
          </ac:spMkLst>
        </pc:spChg>
      </pc:sldChg>
      <pc:sldChg chg="addSp delSp modSp mod setBg delDesignElem">
        <pc:chgData name="First Presbyterian Church, Blairstown, NJ" userId="96d466b960cbaa79" providerId="LiveId" clId="{1C05BAEF-E838-4139-9F7C-3EB4B0FEE7CC}" dt="2025-02-13T17:59:02.245" v="555" actId="122"/>
        <pc:sldMkLst>
          <pc:docMk/>
          <pc:sldMk cId="2984762322" sldId="942"/>
        </pc:sldMkLst>
        <pc:spChg chg="mod">
          <ac:chgData name="First Presbyterian Church, Blairstown, NJ" userId="96d466b960cbaa79" providerId="LiveId" clId="{1C05BAEF-E838-4139-9F7C-3EB4B0FEE7CC}" dt="2025-02-13T17:59:02.245" v="555" actId="122"/>
          <ac:spMkLst>
            <pc:docMk/>
            <pc:sldMk cId="2984762322" sldId="942"/>
            <ac:spMk id="20482" creationId="{C80FA143-5C2D-9F78-FA4B-0A8D485387E3}"/>
          </ac:spMkLst>
        </pc:spChg>
        <pc:spChg chg="add">
          <ac:chgData name="First Presbyterian Church, Blairstown, NJ" userId="96d466b960cbaa79" providerId="LiveId" clId="{1C05BAEF-E838-4139-9F7C-3EB4B0FEE7CC}" dt="2025-02-13T17:58:47.456" v="547" actId="26606"/>
          <ac:spMkLst>
            <pc:docMk/>
            <pc:sldMk cId="2984762322" sldId="942"/>
            <ac:spMk id="20489" creationId="{2124007E-BA57-41B2-8C6B-5E99927F2247}"/>
          </ac:spMkLst>
        </pc:spChg>
        <pc:spChg chg="add">
          <ac:chgData name="First Presbyterian Church, Blairstown, NJ" userId="96d466b960cbaa79" providerId="LiveId" clId="{1C05BAEF-E838-4139-9F7C-3EB4B0FEE7CC}" dt="2025-02-13T17:58:47.456" v="547" actId="26606"/>
          <ac:spMkLst>
            <pc:docMk/>
            <pc:sldMk cId="2984762322" sldId="942"/>
            <ac:spMk id="20491" creationId="{DE118816-C01D-462E-B0B0-777C21EF604F}"/>
          </ac:spMkLst>
        </pc:spChg>
        <pc:spChg chg="add">
          <ac:chgData name="First Presbyterian Church, Blairstown, NJ" userId="96d466b960cbaa79" providerId="LiveId" clId="{1C05BAEF-E838-4139-9F7C-3EB4B0FEE7CC}" dt="2025-02-13T17:58:47.456" v="547" actId="26606"/>
          <ac:spMkLst>
            <pc:docMk/>
            <pc:sldMk cId="2984762322" sldId="942"/>
            <ac:spMk id="20493" creationId="{255D0BF7-94F4-4437-A2B2-87BAFF86D541}"/>
          </ac:spMkLst>
        </pc:spChg>
        <pc:spChg chg="del">
          <ac:chgData name="First Presbyterian Church, Blairstown, NJ" userId="96d466b960cbaa79" providerId="LiveId" clId="{1C05BAEF-E838-4139-9F7C-3EB4B0FEE7CC}" dt="2025-02-13T16:29:04.580" v="356"/>
          <ac:spMkLst>
            <pc:docMk/>
            <pc:sldMk cId="2984762322" sldId="942"/>
            <ac:spMk id="20504" creationId="{2124007E-BA57-41B2-8C6B-5E99927F2247}"/>
          </ac:spMkLst>
        </pc:spChg>
        <pc:spChg chg="del">
          <ac:chgData name="First Presbyterian Church, Blairstown, NJ" userId="96d466b960cbaa79" providerId="LiveId" clId="{1C05BAEF-E838-4139-9F7C-3EB4B0FEE7CC}" dt="2025-02-13T16:29:04.580" v="356"/>
          <ac:spMkLst>
            <pc:docMk/>
            <pc:sldMk cId="2984762322" sldId="942"/>
            <ac:spMk id="20506" creationId="{DE118816-C01D-462E-B0B0-777C21EF604F}"/>
          </ac:spMkLst>
        </pc:spChg>
        <pc:spChg chg="del">
          <ac:chgData name="First Presbyterian Church, Blairstown, NJ" userId="96d466b960cbaa79" providerId="LiveId" clId="{1C05BAEF-E838-4139-9F7C-3EB4B0FEE7CC}" dt="2025-02-13T16:29:04.580" v="356"/>
          <ac:spMkLst>
            <pc:docMk/>
            <pc:sldMk cId="2984762322" sldId="942"/>
            <ac:spMk id="20508" creationId="{255D0BF7-94F4-4437-A2B2-87BAFF86D541}"/>
          </ac:spMkLst>
        </pc:spChg>
      </pc:sldChg>
      <pc:sldChg chg="modSp mod">
        <pc:chgData name="First Presbyterian Church, Blairstown, NJ" userId="96d466b960cbaa79" providerId="LiveId" clId="{1C05BAEF-E838-4139-9F7C-3EB4B0FEE7CC}" dt="2025-02-13T15:22:54.952" v="90" actId="6549"/>
        <pc:sldMkLst>
          <pc:docMk/>
          <pc:sldMk cId="0" sldId="946"/>
        </pc:sldMkLst>
        <pc:spChg chg="mod">
          <ac:chgData name="First Presbyterian Church, Blairstown, NJ" userId="96d466b960cbaa79" providerId="LiveId" clId="{1C05BAEF-E838-4139-9F7C-3EB4B0FEE7CC}" dt="2025-02-13T15:22:54.952" v="90" actId="6549"/>
          <ac:spMkLst>
            <pc:docMk/>
            <pc:sldMk cId="0" sldId="946"/>
            <ac:spMk id="8194" creationId="{F31512E2-F393-4D44-A63D-55F78F8B5DAA}"/>
          </ac:spMkLst>
        </pc:spChg>
      </pc:sldChg>
      <pc:sldChg chg="modSp mod">
        <pc:chgData name="First Presbyterian Church, Blairstown, NJ" userId="96d466b960cbaa79" providerId="LiveId" clId="{1C05BAEF-E838-4139-9F7C-3EB4B0FEE7CC}" dt="2025-02-13T15:26:40.892" v="92" actId="6549"/>
        <pc:sldMkLst>
          <pc:docMk/>
          <pc:sldMk cId="2803040606" sldId="955"/>
        </pc:sldMkLst>
        <pc:spChg chg="mod">
          <ac:chgData name="First Presbyterian Church, Blairstown, NJ" userId="96d466b960cbaa79" providerId="LiveId" clId="{1C05BAEF-E838-4139-9F7C-3EB4B0FEE7CC}" dt="2025-02-13T15:26:40.892" v="92" actId="6549"/>
          <ac:spMkLst>
            <pc:docMk/>
            <pc:sldMk cId="2803040606" sldId="955"/>
            <ac:spMk id="7172" creationId="{CF3D2530-5B93-AA39-6862-E0E85C7C24F3}"/>
          </ac:spMkLst>
        </pc:spChg>
      </pc:sldChg>
      <pc:sldChg chg="del">
        <pc:chgData name="First Presbyterian Church, Blairstown, NJ" userId="96d466b960cbaa79" providerId="LiveId" clId="{1C05BAEF-E838-4139-9F7C-3EB4B0FEE7CC}" dt="2025-02-13T16:10:07.610" v="207" actId="47"/>
        <pc:sldMkLst>
          <pc:docMk/>
          <pc:sldMk cId="1888417231" sldId="972"/>
        </pc:sldMkLst>
      </pc:sldChg>
      <pc:sldChg chg="modSp mod">
        <pc:chgData name="First Presbyterian Church, Blairstown, NJ" userId="96d466b960cbaa79" providerId="LiveId" clId="{1C05BAEF-E838-4139-9F7C-3EB4B0FEE7CC}" dt="2025-02-13T16:03:19.244" v="116" actId="20577"/>
        <pc:sldMkLst>
          <pc:docMk/>
          <pc:sldMk cId="0" sldId="984"/>
        </pc:sldMkLst>
        <pc:spChg chg="mod">
          <ac:chgData name="First Presbyterian Church, Blairstown, NJ" userId="96d466b960cbaa79" providerId="LiveId" clId="{1C05BAEF-E838-4139-9F7C-3EB4B0FEE7CC}" dt="2025-02-13T16:03:19.244" v="116" actId="20577"/>
          <ac:spMkLst>
            <pc:docMk/>
            <pc:sldMk cId="0" sldId="984"/>
            <ac:spMk id="11266" creationId="{9DBA1E24-2F05-4D12-9E1A-0F961142E0A9}"/>
          </ac:spMkLst>
        </pc:spChg>
      </pc:sldChg>
      <pc:sldChg chg="modSp del mod">
        <pc:chgData name="First Presbyterian Church, Blairstown, NJ" userId="96d466b960cbaa79" providerId="LiveId" clId="{1C05BAEF-E838-4139-9F7C-3EB4B0FEE7CC}" dt="2025-02-13T15:18:21.594" v="38" actId="47"/>
        <pc:sldMkLst>
          <pc:docMk/>
          <pc:sldMk cId="0" sldId="989"/>
        </pc:sldMkLst>
        <pc:spChg chg="mod">
          <ac:chgData name="First Presbyterian Church, Blairstown, NJ" userId="96d466b960cbaa79" providerId="LiveId" clId="{1C05BAEF-E838-4139-9F7C-3EB4B0FEE7CC}" dt="2025-02-13T15:17:40.577" v="36" actId="6549"/>
          <ac:spMkLst>
            <pc:docMk/>
            <pc:sldMk cId="0" sldId="989"/>
            <ac:spMk id="66563" creationId="{8DB0BB0B-E6E4-8AA6-5CFF-A3D10CCDE3A3}"/>
          </ac:spMkLst>
        </pc:spChg>
      </pc:sldChg>
      <pc:sldChg chg="del">
        <pc:chgData name="First Presbyterian Church, Blairstown, NJ" userId="96d466b960cbaa79" providerId="LiveId" clId="{1C05BAEF-E838-4139-9F7C-3EB4B0FEE7CC}" dt="2025-02-13T15:18:21.594" v="38" actId="47"/>
        <pc:sldMkLst>
          <pc:docMk/>
          <pc:sldMk cId="0" sldId="990"/>
        </pc:sldMkLst>
      </pc:sldChg>
      <pc:sldChg chg="del">
        <pc:chgData name="First Presbyterian Church, Blairstown, NJ" userId="96d466b960cbaa79" providerId="LiveId" clId="{1C05BAEF-E838-4139-9F7C-3EB4B0FEE7CC}" dt="2025-02-13T15:18:21.594" v="38" actId="47"/>
        <pc:sldMkLst>
          <pc:docMk/>
          <pc:sldMk cId="3041773569" sldId="991"/>
        </pc:sldMkLst>
      </pc:sldChg>
      <pc:sldChg chg="modSp mod">
        <pc:chgData name="First Presbyterian Church, Blairstown, NJ" userId="96d466b960cbaa79" providerId="LiveId" clId="{1C05BAEF-E838-4139-9F7C-3EB4B0FEE7CC}" dt="2025-02-13T15:29:05.058" v="96" actId="20577"/>
        <pc:sldMkLst>
          <pc:docMk/>
          <pc:sldMk cId="3505342783" sldId="993"/>
        </pc:sldMkLst>
        <pc:spChg chg="mod">
          <ac:chgData name="First Presbyterian Church, Blairstown, NJ" userId="96d466b960cbaa79" providerId="LiveId" clId="{1C05BAEF-E838-4139-9F7C-3EB4B0FEE7CC}" dt="2025-02-13T15:29:05.058" v="96" actId="20577"/>
          <ac:spMkLst>
            <pc:docMk/>
            <pc:sldMk cId="3505342783" sldId="993"/>
            <ac:spMk id="8194" creationId="{F31512E2-F393-4D44-A63D-55F78F8B5DAA}"/>
          </ac:spMkLst>
        </pc:spChg>
      </pc:sldChg>
      <pc:sldChg chg="modSp mod">
        <pc:chgData name="First Presbyterian Church, Blairstown, NJ" userId="96d466b960cbaa79" providerId="LiveId" clId="{1C05BAEF-E838-4139-9F7C-3EB4B0FEE7CC}" dt="2025-02-13T17:57:15.363" v="536" actId="20577"/>
        <pc:sldMkLst>
          <pc:docMk/>
          <pc:sldMk cId="3099346118" sldId="995"/>
        </pc:sldMkLst>
        <pc:spChg chg="mod">
          <ac:chgData name="First Presbyterian Church, Blairstown, NJ" userId="96d466b960cbaa79" providerId="LiveId" clId="{1C05BAEF-E838-4139-9F7C-3EB4B0FEE7CC}" dt="2025-02-13T17:57:15.363" v="536" actId="20577"/>
          <ac:spMkLst>
            <pc:docMk/>
            <pc:sldMk cId="3099346118" sldId="995"/>
            <ac:spMk id="11266" creationId="{7128D5BA-6C50-3F24-4E23-9D9E1E086003}"/>
          </ac:spMkLst>
        </pc:spChg>
      </pc:sldChg>
      <pc:sldChg chg="addSp delSp modSp mod setBg delDesignElem">
        <pc:chgData name="First Presbyterian Church, Blairstown, NJ" userId="96d466b960cbaa79" providerId="LiveId" clId="{1C05BAEF-E838-4139-9F7C-3EB4B0FEE7CC}" dt="2025-02-13T17:57:47.159" v="540"/>
        <pc:sldMkLst>
          <pc:docMk/>
          <pc:sldMk cId="1006248829" sldId="998"/>
        </pc:sldMkLst>
        <pc:spChg chg="mod ord">
          <ac:chgData name="First Presbyterian Church, Blairstown, NJ" userId="96d466b960cbaa79" providerId="LiveId" clId="{1C05BAEF-E838-4139-9F7C-3EB4B0FEE7CC}" dt="2025-02-13T16:28:50.094" v="352" actId="14100"/>
          <ac:spMkLst>
            <pc:docMk/>
            <pc:sldMk cId="1006248829" sldId="998"/>
            <ac:spMk id="4" creationId="{3A83EDF5-8626-E1F6-58E2-61C2F5CC982B}"/>
          </ac:spMkLst>
        </pc:spChg>
        <pc:picChg chg="mod">
          <ac:chgData name="First Presbyterian Church, Blairstown, NJ" userId="96d466b960cbaa79" providerId="LiveId" clId="{1C05BAEF-E838-4139-9F7C-3EB4B0FEE7CC}" dt="2025-02-13T16:28:41.900" v="350" actId="1076"/>
          <ac:picMkLst>
            <pc:docMk/>
            <pc:sldMk cId="1006248829" sldId="998"/>
            <ac:picMk id="3" creationId="{88793704-0B63-3F0B-619F-EFCD2E62C79C}"/>
          </ac:picMkLst>
        </pc:picChg>
        <pc:picChg chg="add del">
          <ac:chgData name="First Presbyterian Church, Blairstown, NJ" userId="96d466b960cbaa79" providerId="LiveId" clId="{1C05BAEF-E838-4139-9F7C-3EB4B0FEE7CC}" dt="2025-02-13T16:29:04.580" v="356"/>
          <ac:picMkLst>
            <pc:docMk/>
            <pc:sldMk cId="1006248829" sldId="998"/>
            <ac:picMk id="9" creationId="{7724A564-BE2C-4188-AA55-E1F8840FFB13}"/>
          </ac:picMkLst>
        </pc:picChg>
        <pc:picChg chg="add del">
          <ac:chgData name="First Presbyterian Church, Blairstown, NJ" userId="96d466b960cbaa79" providerId="LiveId" clId="{1C05BAEF-E838-4139-9F7C-3EB4B0FEE7CC}" dt="2025-02-13T16:28:34.556" v="349" actId="26606"/>
          <ac:picMkLst>
            <pc:docMk/>
            <pc:sldMk cId="1006248829" sldId="998"/>
            <ac:picMk id="14" creationId="{EFFC0DB1-F701-4CB6-B888-4C438DE062CF}"/>
          </ac:picMkLst>
        </pc:picChg>
      </pc:sldChg>
      <pc:sldChg chg="modSp mod">
        <pc:chgData name="First Presbyterian Church, Blairstown, NJ" userId="96d466b960cbaa79" providerId="LiveId" clId="{1C05BAEF-E838-4139-9F7C-3EB4B0FEE7CC}" dt="2025-02-13T16:32:29.369" v="399" actId="6549"/>
        <pc:sldMkLst>
          <pc:docMk/>
          <pc:sldMk cId="4045116737" sldId="1001"/>
        </pc:sldMkLst>
        <pc:spChg chg="mod">
          <ac:chgData name="First Presbyterian Church, Blairstown, NJ" userId="96d466b960cbaa79" providerId="LiveId" clId="{1C05BAEF-E838-4139-9F7C-3EB4B0FEE7CC}" dt="2025-02-13T16:32:29.369" v="399" actId="6549"/>
          <ac:spMkLst>
            <pc:docMk/>
            <pc:sldMk cId="4045116737" sldId="1001"/>
            <ac:spMk id="4" creationId="{8DD29EC0-A1D6-A52E-8CDA-1C1CFB93343B}"/>
          </ac:spMkLst>
        </pc:spChg>
      </pc:sldChg>
      <pc:sldChg chg="modSp del mod">
        <pc:chgData name="First Presbyterian Church, Blairstown, NJ" userId="96d466b960cbaa79" providerId="LiveId" clId="{1C05BAEF-E838-4139-9F7C-3EB4B0FEE7CC}" dt="2025-02-13T16:32:02.715" v="396" actId="47"/>
        <pc:sldMkLst>
          <pc:docMk/>
          <pc:sldMk cId="2995565528" sldId="1004"/>
        </pc:sldMkLst>
        <pc:spChg chg="mod">
          <ac:chgData name="First Presbyterian Church, Blairstown, NJ" userId="96d466b960cbaa79" providerId="LiveId" clId="{1C05BAEF-E838-4139-9F7C-3EB4B0FEE7CC}" dt="2025-02-13T16:31:43.449" v="394" actId="21"/>
          <ac:spMkLst>
            <pc:docMk/>
            <pc:sldMk cId="2995565528" sldId="1004"/>
            <ac:spMk id="4" creationId="{3068DC81-02C0-AF1B-A233-1D920A17D643}"/>
          </ac:spMkLst>
        </pc:spChg>
      </pc:sldChg>
      <pc:sldChg chg="modSp add del mod">
        <pc:chgData name="First Presbyterian Church, Blairstown, NJ" userId="96d466b960cbaa79" providerId="LiveId" clId="{1C05BAEF-E838-4139-9F7C-3EB4B0FEE7CC}" dt="2025-02-13T17:53:26.814" v="480" actId="47"/>
        <pc:sldMkLst>
          <pc:docMk/>
          <pc:sldMk cId="2919330157" sldId="1005"/>
        </pc:sldMkLst>
        <pc:spChg chg="mod">
          <ac:chgData name="First Presbyterian Church, Blairstown, NJ" userId="96d466b960cbaa79" providerId="LiveId" clId="{1C05BAEF-E838-4139-9F7C-3EB4B0FEE7CC}" dt="2025-02-13T16:41:08.646" v="478" actId="20577"/>
          <ac:spMkLst>
            <pc:docMk/>
            <pc:sldMk cId="2919330157" sldId="1005"/>
            <ac:spMk id="14338" creationId="{F4BB6259-B2D4-0138-20C8-1D4E14188C0B}"/>
          </ac:spMkLst>
        </pc:spChg>
      </pc:sldChg>
      <pc:sldChg chg="modSp mod">
        <pc:chgData name="First Presbyterian Church, Blairstown, NJ" userId="96d466b960cbaa79" providerId="LiveId" clId="{1C05BAEF-E838-4139-9F7C-3EB4B0FEE7CC}" dt="2025-02-13T19:04:33.879" v="576" actId="6549"/>
        <pc:sldMkLst>
          <pc:docMk/>
          <pc:sldMk cId="890797718" sldId="1007"/>
        </pc:sldMkLst>
        <pc:spChg chg="mod">
          <ac:chgData name="First Presbyterian Church, Blairstown, NJ" userId="96d466b960cbaa79" providerId="LiveId" clId="{1C05BAEF-E838-4139-9F7C-3EB4B0FEE7CC}" dt="2025-02-13T19:04:33.879" v="576" actId="6549"/>
          <ac:spMkLst>
            <pc:docMk/>
            <pc:sldMk cId="890797718" sldId="1007"/>
            <ac:spMk id="14338" creationId="{D698AF32-FEAC-DB05-797A-D8CEB599E7AF}"/>
          </ac:spMkLst>
        </pc:spChg>
      </pc:sldChg>
      <pc:sldChg chg="del">
        <pc:chgData name="First Presbyterian Church, Blairstown, NJ" userId="96d466b960cbaa79" providerId="LiveId" clId="{1C05BAEF-E838-4139-9F7C-3EB4B0FEE7CC}" dt="2025-02-13T17:53:39.548" v="482" actId="47"/>
        <pc:sldMkLst>
          <pc:docMk/>
          <pc:sldMk cId="2866799627" sldId="1008"/>
        </pc:sldMkLst>
      </pc:sldChg>
      <pc:sldChg chg="addSp delSp modSp mod">
        <pc:chgData name="First Presbyterian Church, Blairstown, NJ" userId="96d466b960cbaa79" providerId="LiveId" clId="{1C05BAEF-E838-4139-9F7C-3EB4B0FEE7CC}" dt="2025-02-13T16:08:49.407" v="189" actId="6549"/>
        <pc:sldMkLst>
          <pc:docMk/>
          <pc:sldMk cId="2598647270" sldId="1009"/>
        </pc:sldMkLst>
        <pc:spChg chg="add del mod">
          <ac:chgData name="First Presbyterian Church, Blairstown, NJ" userId="96d466b960cbaa79" providerId="LiveId" clId="{1C05BAEF-E838-4139-9F7C-3EB4B0FEE7CC}" dt="2025-02-13T16:08:49.407" v="189" actId="6549"/>
          <ac:spMkLst>
            <pc:docMk/>
            <pc:sldMk cId="2598647270" sldId="1009"/>
            <ac:spMk id="17410" creationId="{0E0652E2-17DF-D84D-FDF5-DE2F7B5E20EE}"/>
          </ac:spMkLst>
        </pc:spChg>
      </pc:sldChg>
      <pc:sldChg chg="modSp mod">
        <pc:chgData name="First Presbyterian Church, Blairstown, NJ" userId="96d466b960cbaa79" providerId="LiveId" clId="{1C05BAEF-E838-4139-9F7C-3EB4B0FEE7CC}" dt="2025-02-13T16:09:52.890" v="203" actId="20577"/>
        <pc:sldMkLst>
          <pc:docMk/>
          <pc:sldMk cId="1051111777" sldId="1010"/>
        </pc:sldMkLst>
        <pc:spChg chg="mod">
          <ac:chgData name="First Presbyterian Church, Blairstown, NJ" userId="96d466b960cbaa79" providerId="LiveId" clId="{1C05BAEF-E838-4139-9F7C-3EB4B0FEE7CC}" dt="2025-02-13T16:09:52.890" v="203" actId="20577"/>
          <ac:spMkLst>
            <pc:docMk/>
            <pc:sldMk cId="1051111777" sldId="1010"/>
            <ac:spMk id="17410" creationId="{C22E9306-0AA1-18EA-BFB2-B519B5F20F03}"/>
          </ac:spMkLst>
        </pc:spChg>
      </pc:sldChg>
      <pc:sldChg chg="modSp mod">
        <pc:chgData name="First Presbyterian Church, Blairstown, NJ" userId="96d466b960cbaa79" providerId="LiveId" clId="{1C05BAEF-E838-4139-9F7C-3EB4B0FEE7CC}" dt="2025-02-13T15:17:10.488" v="31" actId="20577"/>
        <pc:sldMkLst>
          <pc:docMk/>
          <pc:sldMk cId="848343034" sldId="1011"/>
        </pc:sldMkLst>
        <pc:spChg chg="mod">
          <ac:chgData name="First Presbyterian Church, Blairstown, NJ" userId="96d466b960cbaa79" providerId="LiveId" clId="{1C05BAEF-E838-4139-9F7C-3EB4B0FEE7CC}" dt="2025-02-13T15:17:10.488" v="31" actId="20577"/>
          <ac:spMkLst>
            <pc:docMk/>
            <pc:sldMk cId="848343034" sldId="1011"/>
            <ac:spMk id="7170" creationId="{A8DBFC6C-C020-ABD3-FEB6-DB74CDB7B0DD}"/>
          </ac:spMkLst>
        </pc:spChg>
      </pc:sldChg>
      <pc:sldChg chg="del">
        <pc:chgData name="First Presbyterian Church, Blairstown, NJ" userId="96d466b960cbaa79" providerId="LiveId" clId="{1C05BAEF-E838-4139-9F7C-3EB4B0FEE7CC}" dt="2025-02-13T15:18:58.682" v="60" actId="47"/>
        <pc:sldMkLst>
          <pc:docMk/>
          <pc:sldMk cId="3606712028" sldId="1012"/>
        </pc:sldMkLst>
      </pc:sldChg>
      <pc:sldChg chg="modSp mod">
        <pc:chgData name="First Presbyterian Church, Blairstown, NJ" userId="96d466b960cbaa79" providerId="LiveId" clId="{1C05BAEF-E838-4139-9F7C-3EB4B0FEE7CC}" dt="2025-02-13T17:56:59.163" v="534" actId="1076"/>
        <pc:sldMkLst>
          <pc:docMk/>
          <pc:sldMk cId="1161057808" sldId="1102"/>
        </pc:sldMkLst>
        <pc:spChg chg="mod">
          <ac:chgData name="First Presbyterian Church, Blairstown, NJ" userId="96d466b960cbaa79" providerId="LiveId" clId="{1C05BAEF-E838-4139-9F7C-3EB4B0FEE7CC}" dt="2025-02-13T17:56:59.163" v="534" actId="1076"/>
          <ac:spMkLst>
            <pc:docMk/>
            <pc:sldMk cId="1161057808" sldId="1102"/>
            <ac:spMk id="11266" creationId="{7128D5BA-6C50-3F24-4E23-9D9E1E086003}"/>
          </ac:spMkLst>
        </pc:spChg>
      </pc:sldChg>
      <pc:sldChg chg="modSp mod setBg">
        <pc:chgData name="First Presbyterian Church, Blairstown, NJ" userId="96d466b960cbaa79" providerId="LiveId" clId="{1C05BAEF-E838-4139-9F7C-3EB4B0FEE7CC}" dt="2025-02-13T17:57:47.159" v="540"/>
        <pc:sldMkLst>
          <pc:docMk/>
          <pc:sldMk cId="828248375" sldId="1104"/>
        </pc:sldMkLst>
        <pc:spChg chg="mod">
          <ac:chgData name="First Presbyterian Church, Blairstown, NJ" userId="96d466b960cbaa79" providerId="LiveId" clId="{1C05BAEF-E838-4139-9F7C-3EB4B0FEE7CC}" dt="2025-02-13T17:57:27.765" v="537"/>
          <ac:spMkLst>
            <pc:docMk/>
            <pc:sldMk cId="828248375" sldId="1104"/>
            <ac:spMk id="11266" creationId="{7128D5BA-6C50-3F24-4E23-9D9E1E086003}"/>
          </ac:spMkLst>
        </pc:spChg>
      </pc:sldChg>
      <pc:sldChg chg="modSp add mod">
        <pc:chgData name="First Presbyterian Church, Blairstown, NJ" userId="96d466b960cbaa79" providerId="LiveId" clId="{1C05BAEF-E838-4139-9F7C-3EB4B0FEE7CC}" dt="2025-02-13T17:58:22.470" v="546" actId="20577"/>
        <pc:sldMkLst>
          <pc:docMk/>
          <pc:sldMk cId="2863064506" sldId="1111"/>
        </pc:sldMkLst>
        <pc:spChg chg="mod">
          <ac:chgData name="First Presbyterian Church, Blairstown, NJ" userId="96d466b960cbaa79" providerId="LiveId" clId="{1C05BAEF-E838-4139-9F7C-3EB4B0FEE7CC}" dt="2025-02-13T17:58:22.470" v="546" actId="20577"/>
          <ac:spMkLst>
            <pc:docMk/>
            <pc:sldMk cId="2863064506" sldId="1111"/>
            <ac:spMk id="7172" creationId="{CF3D2530-5B93-AA39-6862-E0E85C7C24F3}"/>
          </ac:spMkLst>
        </pc:spChg>
      </pc:sldChg>
      <pc:sldChg chg="modSp mod">
        <pc:chgData name="First Presbyterian Church, Blairstown, NJ" userId="96d466b960cbaa79" providerId="LiveId" clId="{1C05BAEF-E838-4139-9F7C-3EB4B0FEE7CC}" dt="2025-02-14T14:25:57.358" v="580" actId="404"/>
        <pc:sldMkLst>
          <pc:docMk/>
          <pc:sldMk cId="0" sldId="1138"/>
        </pc:sldMkLst>
        <pc:spChg chg="mod">
          <ac:chgData name="First Presbyterian Church, Blairstown, NJ" userId="96d466b960cbaa79" providerId="LiveId" clId="{1C05BAEF-E838-4139-9F7C-3EB4B0FEE7CC}" dt="2025-02-14T14:25:57.358" v="580" actId="404"/>
          <ac:spMkLst>
            <pc:docMk/>
            <pc:sldMk cId="0" sldId="1138"/>
            <ac:spMk id="11266" creationId="{7128D5BA-6C50-3F24-4E23-9D9E1E086003}"/>
          </ac:spMkLst>
        </pc:spChg>
      </pc:sldChg>
      <pc:sldChg chg="modSp mod">
        <pc:chgData name="First Presbyterian Church, Blairstown, NJ" userId="96d466b960cbaa79" providerId="LiveId" clId="{1C05BAEF-E838-4139-9F7C-3EB4B0FEE7CC}" dt="2025-02-13T16:34:31.459" v="437" actId="6549"/>
        <pc:sldMkLst>
          <pc:docMk/>
          <pc:sldMk cId="1339031504" sldId="1140"/>
        </pc:sldMkLst>
        <pc:spChg chg="mod">
          <ac:chgData name="First Presbyterian Church, Blairstown, NJ" userId="96d466b960cbaa79" providerId="LiveId" clId="{1C05BAEF-E838-4139-9F7C-3EB4B0FEE7CC}" dt="2025-02-13T16:34:31.459" v="437" actId="6549"/>
          <ac:spMkLst>
            <pc:docMk/>
            <pc:sldMk cId="1339031504" sldId="1140"/>
            <ac:spMk id="4" creationId="{A126F6AB-D841-15EC-BD33-DED68B9A0564}"/>
          </ac:spMkLst>
        </pc:spChg>
      </pc:sldChg>
      <pc:sldChg chg="add">
        <pc:chgData name="First Presbyterian Church, Blairstown, NJ" userId="96d466b960cbaa79" providerId="LiveId" clId="{1C05BAEF-E838-4139-9F7C-3EB4B0FEE7CC}" dt="2025-02-13T15:18:10.680" v="37"/>
        <pc:sldMkLst>
          <pc:docMk/>
          <pc:sldMk cId="0" sldId="1141"/>
        </pc:sldMkLst>
      </pc:sldChg>
      <pc:sldChg chg="add">
        <pc:chgData name="First Presbyterian Church, Blairstown, NJ" userId="96d466b960cbaa79" providerId="LiveId" clId="{1C05BAEF-E838-4139-9F7C-3EB4B0FEE7CC}" dt="2025-02-13T15:18:10.680" v="37"/>
        <pc:sldMkLst>
          <pc:docMk/>
          <pc:sldMk cId="3130927691" sldId="1175"/>
        </pc:sldMkLst>
      </pc:sldChg>
      <pc:sldChg chg="add">
        <pc:chgData name="First Presbyterian Church, Blairstown, NJ" userId="96d466b960cbaa79" providerId="LiveId" clId="{1C05BAEF-E838-4139-9F7C-3EB4B0FEE7CC}" dt="2025-02-13T15:18:10.680" v="37"/>
        <pc:sldMkLst>
          <pc:docMk/>
          <pc:sldMk cId="0" sldId="1176"/>
        </pc:sldMkLst>
      </pc:sldChg>
      <pc:sldChg chg="add">
        <pc:chgData name="First Presbyterian Church, Blairstown, NJ" userId="96d466b960cbaa79" providerId="LiveId" clId="{1C05BAEF-E838-4139-9F7C-3EB4B0FEE7CC}" dt="2025-02-13T15:18:10.680" v="37"/>
        <pc:sldMkLst>
          <pc:docMk/>
          <pc:sldMk cId="4130242028" sldId="1177"/>
        </pc:sldMkLst>
      </pc:sldChg>
      <pc:sldChg chg="add">
        <pc:chgData name="First Presbyterian Church, Blairstown, NJ" userId="96d466b960cbaa79" providerId="LiveId" clId="{1C05BAEF-E838-4139-9F7C-3EB4B0FEE7CC}" dt="2025-02-13T15:18:10.680" v="37"/>
        <pc:sldMkLst>
          <pc:docMk/>
          <pc:sldMk cId="1573134086" sldId="1178"/>
        </pc:sldMkLst>
      </pc:sldChg>
      <pc:sldChg chg="add">
        <pc:chgData name="First Presbyterian Church, Blairstown, NJ" userId="96d466b960cbaa79" providerId="LiveId" clId="{1C05BAEF-E838-4139-9F7C-3EB4B0FEE7CC}" dt="2025-02-13T15:18:10.680" v="37"/>
        <pc:sldMkLst>
          <pc:docMk/>
          <pc:sldMk cId="3777142676" sldId="1179"/>
        </pc:sldMkLst>
      </pc:sldChg>
      <pc:sldChg chg="modSp add mod">
        <pc:chgData name="First Presbyterian Church, Blairstown, NJ" userId="96d466b960cbaa79" providerId="LiveId" clId="{1C05BAEF-E838-4139-9F7C-3EB4B0FEE7CC}" dt="2025-02-13T16:09:59.350" v="206" actId="120"/>
        <pc:sldMkLst>
          <pc:docMk/>
          <pc:sldMk cId="2367656687" sldId="1180"/>
        </pc:sldMkLst>
        <pc:spChg chg="mod">
          <ac:chgData name="First Presbyterian Church, Blairstown, NJ" userId="96d466b960cbaa79" providerId="LiveId" clId="{1C05BAEF-E838-4139-9F7C-3EB4B0FEE7CC}" dt="2025-02-13T16:09:59.350" v="206" actId="120"/>
          <ac:spMkLst>
            <pc:docMk/>
            <pc:sldMk cId="2367656687" sldId="1180"/>
            <ac:spMk id="17410" creationId="{624929DB-023F-5F10-8026-9156CC047448}"/>
          </ac:spMkLst>
        </pc:spChg>
      </pc:sldChg>
      <pc:sldChg chg="modSp add mod">
        <pc:chgData name="First Presbyterian Church, Blairstown, NJ" userId="96d466b960cbaa79" providerId="LiveId" clId="{1C05BAEF-E838-4139-9F7C-3EB4B0FEE7CC}" dt="2025-02-14T18:42:44.871" v="585" actId="20577"/>
        <pc:sldMkLst>
          <pc:docMk/>
          <pc:sldMk cId="147925898" sldId="1181"/>
        </pc:sldMkLst>
        <pc:spChg chg="mod">
          <ac:chgData name="First Presbyterian Church, Blairstown, NJ" userId="96d466b960cbaa79" providerId="LiveId" clId="{1C05BAEF-E838-4139-9F7C-3EB4B0FEE7CC}" dt="2025-02-14T18:42:44.871" v="585" actId="20577"/>
          <ac:spMkLst>
            <pc:docMk/>
            <pc:sldMk cId="147925898" sldId="1181"/>
            <ac:spMk id="14338" creationId="{EB1CF3A1-055C-7592-64C6-59AA7772E59C}"/>
          </ac:spMkLst>
        </pc:spChg>
      </pc:sldChg>
      <pc:sldChg chg="modSp add mod">
        <pc:chgData name="First Presbyterian Church, Blairstown, NJ" userId="96d466b960cbaa79" providerId="LiveId" clId="{1C05BAEF-E838-4139-9F7C-3EB4B0FEE7CC}" dt="2025-02-14T18:43:10.043" v="586" actId="179"/>
        <pc:sldMkLst>
          <pc:docMk/>
          <pc:sldMk cId="421485589" sldId="1182"/>
        </pc:sldMkLst>
        <pc:spChg chg="mod">
          <ac:chgData name="First Presbyterian Church, Blairstown, NJ" userId="96d466b960cbaa79" providerId="LiveId" clId="{1C05BAEF-E838-4139-9F7C-3EB4B0FEE7CC}" dt="2025-02-14T18:43:10.043" v="586" actId="179"/>
          <ac:spMkLst>
            <pc:docMk/>
            <pc:sldMk cId="421485589" sldId="1182"/>
            <ac:spMk id="14338" creationId="{0F787F06-FD38-F67E-E32B-6C1954F35EED}"/>
          </ac:spMkLst>
        </pc:spChg>
      </pc:sldChg>
      <pc:sldChg chg="modSp add del mod">
        <pc:chgData name="First Presbyterian Church, Blairstown, NJ" userId="96d466b960cbaa79" providerId="LiveId" clId="{1C05BAEF-E838-4139-9F7C-3EB4B0FEE7CC}" dt="2025-02-13T16:25:39.492" v="325" actId="47"/>
        <pc:sldMkLst>
          <pc:docMk/>
          <pc:sldMk cId="1262906205" sldId="1183"/>
        </pc:sldMkLst>
        <pc:spChg chg="mod">
          <ac:chgData name="First Presbyterian Church, Blairstown, NJ" userId="96d466b960cbaa79" providerId="LiveId" clId="{1C05BAEF-E838-4139-9F7C-3EB4B0FEE7CC}" dt="2025-02-13T16:24:37.690" v="305" actId="20577"/>
          <ac:spMkLst>
            <pc:docMk/>
            <pc:sldMk cId="1262906205" sldId="1183"/>
            <ac:spMk id="14338" creationId="{7E43F4A8-C725-2673-37DC-ED2AB98E3318}"/>
          </ac:spMkLst>
        </pc:spChg>
      </pc:sldChg>
      <pc:sldChg chg="modSp add mod">
        <pc:chgData name="First Presbyterian Church, Blairstown, NJ" userId="96d466b960cbaa79" providerId="LiveId" clId="{1C05BAEF-E838-4139-9F7C-3EB4B0FEE7CC}" dt="2025-02-13T16:25:06.858" v="313" actId="121"/>
        <pc:sldMkLst>
          <pc:docMk/>
          <pc:sldMk cId="2982683696" sldId="1184"/>
        </pc:sldMkLst>
        <pc:spChg chg="mod">
          <ac:chgData name="First Presbyterian Church, Blairstown, NJ" userId="96d466b960cbaa79" providerId="LiveId" clId="{1C05BAEF-E838-4139-9F7C-3EB4B0FEE7CC}" dt="2025-02-13T16:25:06.858" v="313" actId="121"/>
          <ac:spMkLst>
            <pc:docMk/>
            <pc:sldMk cId="2982683696" sldId="1184"/>
            <ac:spMk id="14338" creationId="{9C03614F-BD78-C3E9-F1F6-135831C9DB4E}"/>
          </ac:spMkLst>
        </pc:spChg>
      </pc:sldChg>
      <pc:sldChg chg="modSp add mod">
        <pc:chgData name="First Presbyterian Church, Blairstown, NJ" userId="96d466b960cbaa79" providerId="LiveId" clId="{1C05BAEF-E838-4139-9F7C-3EB4B0FEE7CC}" dt="2025-02-13T16:25:18.610" v="324" actId="123"/>
        <pc:sldMkLst>
          <pc:docMk/>
          <pc:sldMk cId="3254993544" sldId="1185"/>
        </pc:sldMkLst>
        <pc:spChg chg="mod">
          <ac:chgData name="First Presbyterian Church, Blairstown, NJ" userId="96d466b960cbaa79" providerId="LiveId" clId="{1C05BAEF-E838-4139-9F7C-3EB4B0FEE7CC}" dt="2025-02-13T16:25:18.610" v="324" actId="123"/>
          <ac:spMkLst>
            <pc:docMk/>
            <pc:sldMk cId="3254993544" sldId="1185"/>
            <ac:spMk id="14338" creationId="{AFD725FB-3015-812F-3F47-BF74AADE4A28}"/>
          </ac:spMkLst>
        </pc:spChg>
      </pc:sldChg>
      <pc:sldChg chg="modSp add mod">
        <pc:chgData name="First Presbyterian Church, Blairstown, NJ" userId="96d466b960cbaa79" providerId="LiveId" clId="{1C05BAEF-E838-4139-9F7C-3EB4B0FEE7CC}" dt="2025-02-13T16:33:09.758" v="424" actId="20577"/>
        <pc:sldMkLst>
          <pc:docMk/>
          <pc:sldMk cId="424158615" sldId="1186"/>
        </pc:sldMkLst>
        <pc:spChg chg="mod">
          <ac:chgData name="First Presbyterian Church, Blairstown, NJ" userId="96d466b960cbaa79" providerId="LiveId" clId="{1C05BAEF-E838-4139-9F7C-3EB4B0FEE7CC}" dt="2025-02-13T16:33:09.758" v="424" actId="20577"/>
          <ac:spMkLst>
            <pc:docMk/>
            <pc:sldMk cId="424158615" sldId="1186"/>
            <ac:spMk id="4" creationId="{DB5FC354-7B8B-9FB2-9F63-6A19464862A2}"/>
          </ac:spMkLst>
        </pc:spChg>
      </pc:sldChg>
      <pc:sldMasterChg chg="setBg modSldLayout">
        <pc:chgData name="First Presbyterian Church, Blairstown, NJ" userId="96d466b960cbaa79" providerId="LiveId" clId="{1C05BAEF-E838-4139-9F7C-3EB4B0FEE7CC}" dt="2025-02-13T17:57:47.159" v="540"/>
        <pc:sldMasterMkLst>
          <pc:docMk/>
          <pc:sldMasterMk cId="860918406" sldId="2147487103"/>
        </pc:sldMasterMkLst>
        <pc:sldLayoutChg chg="setBg">
          <pc:chgData name="First Presbyterian Church, Blairstown, NJ" userId="96d466b960cbaa79" providerId="LiveId" clId="{1C05BAEF-E838-4139-9F7C-3EB4B0FEE7CC}" dt="2025-02-13T17:57:47.159" v="540"/>
          <pc:sldLayoutMkLst>
            <pc:docMk/>
            <pc:sldMasterMk cId="860918406" sldId="2147487103"/>
            <pc:sldLayoutMk cId="3646525942" sldId="2147487104"/>
          </pc:sldLayoutMkLst>
        </pc:sldLayoutChg>
        <pc:sldLayoutChg chg="setBg">
          <pc:chgData name="First Presbyterian Church, Blairstown, NJ" userId="96d466b960cbaa79" providerId="LiveId" clId="{1C05BAEF-E838-4139-9F7C-3EB4B0FEE7CC}" dt="2025-02-13T17:57:47.159" v="540"/>
          <pc:sldLayoutMkLst>
            <pc:docMk/>
            <pc:sldMasterMk cId="860918406" sldId="2147487103"/>
            <pc:sldLayoutMk cId="3622909866" sldId="2147487105"/>
          </pc:sldLayoutMkLst>
        </pc:sldLayoutChg>
        <pc:sldLayoutChg chg="setBg">
          <pc:chgData name="First Presbyterian Church, Blairstown, NJ" userId="96d466b960cbaa79" providerId="LiveId" clId="{1C05BAEF-E838-4139-9F7C-3EB4B0FEE7CC}" dt="2025-02-13T17:57:47.159" v="540"/>
          <pc:sldLayoutMkLst>
            <pc:docMk/>
            <pc:sldMasterMk cId="860918406" sldId="2147487103"/>
            <pc:sldLayoutMk cId="1792490197" sldId="2147487106"/>
          </pc:sldLayoutMkLst>
        </pc:sldLayoutChg>
        <pc:sldLayoutChg chg="setBg">
          <pc:chgData name="First Presbyterian Church, Blairstown, NJ" userId="96d466b960cbaa79" providerId="LiveId" clId="{1C05BAEF-E838-4139-9F7C-3EB4B0FEE7CC}" dt="2025-02-13T17:57:47.159" v="540"/>
          <pc:sldLayoutMkLst>
            <pc:docMk/>
            <pc:sldMasterMk cId="860918406" sldId="2147487103"/>
            <pc:sldLayoutMk cId="2385083337" sldId="2147487107"/>
          </pc:sldLayoutMkLst>
        </pc:sldLayoutChg>
        <pc:sldLayoutChg chg="setBg">
          <pc:chgData name="First Presbyterian Church, Blairstown, NJ" userId="96d466b960cbaa79" providerId="LiveId" clId="{1C05BAEF-E838-4139-9F7C-3EB4B0FEE7CC}" dt="2025-02-13T17:57:47.159" v="540"/>
          <pc:sldLayoutMkLst>
            <pc:docMk/>
            <pc:sldMasterMk cId="860918406" sldId="2147487103"/>
            <pc:sldLayoutMk cId="3611038335" sldId="2147487108"/>
          </pc:sldLayoutMkLst>
        </pc:sldLayoutChg>
        <pc:sldLayoutChg chg="setBg">
          <pc:chgData name="First Presbyterian Church, Blairstown, NJ" userId="96d466b960cbaa79" providerId="LiveId" clId="{1C05BAEF-E838-4139-9F7C-3EB4B0FEE7CC}" dt="2025-02-13T17:57:47.159" v="540"/>
          <pc:sldLayoutMkLst>
            <pc:docMk/>
            <pc:sldMasterMk cId="860918406" sldId="2147487103"/>
            <pc:sldLayoutMk cId="1680344237" sldId="2147487109"/>
          </pc:sldLayoutMkLst>
        </pc:sldLayoutChg>
        <pc:sldLayoutChg chg="setBg">
          <pc:chgData name="First Presbyterian Church, Blairstown, NJ" userId="96d466b960cbaa79" providerId="LiveId" clId="{1C05BAEF-E838-4139-9F7C-3EB4B0FEE7CC}" dt="2025-02-13T17:57:47.159" v="540"/>
          <pc:sldLayoutMkLst>
            <pc:docMk/>
            <pc:sldMasterMk cId="860918406" sldId="2147487103"/>
            <pc:sldLayoutMk cId="3414290798" sldId="2147487110"/>
          </pc:sldLayoutMkLst>
        </pc:sldLayoutChg>
        <pc:sldLayoutChg chg="setBg">
          <pc:chgData name="First Presbyterian Church, Blairstown, NJ" userId="96d466b960cbaa79" providerId="LiveId" clId="{1C05BAEF-E838-4139-9F7C-3EB4B0FEE7CC}" dt="2025-02-13T17:57:47.159" v="540"/>
          <pc:sldLayoutMkLst>
            <pc:docMk/>
            <pc:sldMasterMk cId="860918406" sldId="2147487103"/>
            <pc:sldLayoutMk cId="2803869834" sldId="2147487111"/>
          </pc:sldLayoutMkLst>
        </pc:sldLayoutChg>
        <pc:sldLayoutChg chg="setBg">
          <pc:chgData name="First Presbyterian Church, Blairstown, NJ" userId="96d466b960cbaa79" providerId="LiveId" clId="{1C05BAEF-E838-4139-9F7C-3EB4B0FEE7CC}" dt="2025-02-13T17:57:47.159" v="540"/>
          <pc:sldLayoutMkLst>
            <pc:docMk/>
            <pc:sldMasterMk cId="860918406" sldId="2147487103"/>
            <pc:sldLayoutMk cId="3067423942" sldId="2147487112"/>
          </pc:sldLayoutMkLst>
        </pc:sldLayoutChg>
        <pc:sldLayoutChg chg="setBg">
          <pc:chgData name="First Presbyterian Church, Blairstown, NJ" userId="96d466b960cbaa79" providerId="LiveId" clId="{1C05BAEF-E838-4139-9F7C-3EB4B0FEE7CC}" dt="2025-02-13T17:57:47.159" v="540"/>
          <pc:sldLayoutMkLst>
            <pc:docMk/>
            <pc:sldMasterMk cId="860918406" sldId="2147487103"/>
            <pc:sldLayoutMk cId="3224966713" sldId="2147487113"/>
          </pc:sldLayoutMkLst>
        </pc:sldLayoutChg>
        <pc:sldLayoutChg chg="setBg">
          <pc:chgData name="First Presbyterian Church, Blairstown, NJ" userId="96d466b960cbaa79" providerId="LiveId" clId="{1C05BAEF-E838-4139-9F7C-3EB4B0FEE7CC}" dt="2025-02-13T17:57:47.159" v="540"/>
          <pc:sldLayoutMkLst>
            <pc:docMk/>
            <pc:sldMasterMk cId="860918406" sldId="2147487103"/>
            <pc:sldLayoutMk cId="2540298036" sldId="2147487114"/>
          </pc:sldLayoutMkLst>
        </pc:sldLayoutChg>
        <pc:sldLayoutChg chg="setBg">
          <pc:chgData name="First Presbyterian Church, Blairstown, NJ" userId="96d466b960cbaa79" providerId="LiveId" clId="{1C05BAEF-E838-4139-9F7C-3EB4B0FEE7CC}" dt="2025-02-13T17:57:47.159" v="540"/>
          <pc:sldLayoutMkLst>
            <pc:docMk/>
            <pc:sldMasterMk cId="860918406" sldId="2147487103"/>
            <pc:sldLayoutMk cId="279721093" sldId="2147487115"/>
          </pc:sldLayoutMkLst>
        </pc:sldLayoutChg>
        <pc:sldLayoutChg chg="setBg">
          <pc:chgData name="First Presbyterian Church, Blairstown, NJ" userId="96d466b960cbaa79" providerId="LiveId" clId="{1C05BAEF-E838-4139-9F7C-3EB4B0FEE7CC}" dt="2025-02-13T17:57:47.159" v="540"/>
          <pc:sldLayoutMkLst>
            <pc:docMk/>
            <pc:sldMasterMk cId="860918406" sldId="2147487103"/>
            <pc:sldLayoutMk cId="3649668622" sldId="2147487116"/>
          </pc:sldLayoutMkLst>
        </pc:sldLayoutChg>
        <pc:sldLayoutChg chg="setBg">
          <pc:chgData name="First Presbyterian Church, Blairstown, NJ" userId="96d466b960cbaa79" providerId="LiveId" clId="{1C05BAEF-E838-4139-9F7C-3EB4B0FEE7CC}" dt="2025-02-13T17:57:47.159" v="540"/>
          <pc:sldLayoutMkLst>
            <pc:docMk/>
            <pc:sldMasterMk cId="860918406" sldId="2147487103"/>
            <pc:sldLayoutMk cId="1966617487" sldId="2147487117"/>
          </pc:sldLayoutMkLst>
        </pc:sldLayoutChg>
        <pc:sldLayoutChg chg="setBg">
          <pc:chgData name="First Presbyterian Church, Blairstown, NJ" userId="96d466b960cbaa79" providerId="LiveId" clId="{1C05BAEF-E838-4139-9F7C-3EB4B0FEE7CC}" dt="2025-02-13T17:57:47.159" v="540"/>
          <pc:sldLayoutMkLst>
            <pc:docMk/>
            <pc:sldMasterMk cId="860918406" sldId="2147487103"/>
            <pc:sldLayoutMk cId="2594713264" sldId="2147487118"/>
          </pc:sldLayoutMkLst>
        </pc:sldLayoutChg>
        <pc:sldLayoutChg chg="setBg">
          <pc:chgData name="First Presbyterian Church, Blairstown, NJ" userId="96d466b960cbaa79" providerId="LiveId" clId="{1C05BAEF-E838-4139-9F7C-3EB4B0FEE7CC}" dt="2025-02-13T17:57:47.159" v="540"/>
          <pc:sldLayoutMkLst>
            <pc:docMk/>
            <pc:sldMasterMk cId="860918406" sldId="2147487103"/>
            <pc:sldLayoutMk cId="2589721017" sldId="2147487119"/>
          </pc:sldLayoutMkLst>
        </pc:sldLayoutChg>
        <pc:sldLayoutChg chg="setBg">
          <pc:chgData name="First Presbyterian Church, Blairstown, NJ" userId="96d466b960cbaa79" providerId="LiveId" clId="{1C05BAEF-E838-4139-9F7C-3EB4B0FEE7CC}" dt="2025-02-13T17:57:47.159" v="540"/>
          <pc:sldLayoutMkLst>
            <pc:docMk/>
            <pc:sldMasterMk cId="860918406" sldId="2147487103"/>
            <pc:sldLayoutMk cId="1709682512" sldId="2147487120"/>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95345409-788C-4CEB-80BF-7FCD2CFF4A10}"/>
              </a:ext>
            </a:extLst>
          </p:cNvPr>
          <p:cNvSpPr>
            <a:spLocks noGrp="1" noChangeArrowheads="1"/>
          </p:cNvSpPr>
          <p:nvPr>
            <p:ph type="hdr" sz="quarter"/>
          </p:nvPr>
        </p:nvSpPr>
        <p:spPr bwMode="auto">
          <a:xfrm>
            <a:off x="0" y="0"/>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t" anchorCtr="0" compatLnSpc="1">
            <a:prstTxWarp prst="textNoShape">
              <a:avLst/>
            </a:prstTxWarp>
          </a:bodyPr>
          <a:lstStyle>
            <a:lvl1pPr defTabSz="918784">
              <a:defRPr sz="1300" b="0">
                <a:latin typeface="Arial" charset="0"/>
                <a:cs typeface="Arial" charset="0"/>
              </a:defRPr>
            </a:lvl1pPr>
          </a:lstStyle>
          <a:p>
            <a:pPr>
              <a:defRPr/>
            </a:pPr>
            <a:endParaRPr lang="en-US"/>
          </a:p>
        </p:txBody>
      </p:sp>
      <p:sp>
        <p:nvSpPr>
          <p:cNvPr id="86019" name="Rectangle 3">
            <a:extLst>
              <a:ext uri="{FF2B5EF4-FFF2-40B4-BE49-F238E27FC236}">
                <a16:creationId xmlns:a16="http://schemas.microsoft.com/office/drawing/2014/main" id="{A0EFEBAB-8391-4033-B415-84AA62A3E39B}"/>
              </a:ext>
            </a:extLst>
          </p:cNvPr>
          <p:cNvSpPr>
            <a:spLocks noGrp="1" noChangeArrowheads="1"/>
          </p:cNvSpPr>
          <p:nvPr>
            <p:ph type="dt" sz="quarter" idx="1"/>
          </p:nvPr>
        </p:nvSpPr>
        <p:spPr bwMode="auto">
          <a:xfrm>
            <a:off x="5264150" y="0"/>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t" anchorCtr="0" compatLnSpc="1">
            <a:prstTxWarp prst="textNoShape">
              <a:avLst/>
            </a:prstTxWarp>
          </a:bodyPr>
          <a:lstStyle>
            <a:lvl1pPr algn="r" defTabSz="918784">
              <a:defRPr sz="1300" b="0">
                <a:latin typeface="Arial" charset="0"/>
                <a:cs typeface="Arial" charset="0"/>
              </a:defRPr>
            </a:lvl1pPr>
          </a:lstStyle>
          <a:p>
            <a:pPr>
              <a:defRPr/>
            </a:pPr>
            <a:endParaRPr lang="en-US"/>
          </a:p>
        </p:txBody>
      </p:sp>
      <p:sp>
        <p:nvSpPr>
          <p:cNvPr id="86020" name="Rectangle 4">
            <a:extLst>
              <a:ext uri="{FF2B5EF4-FFF2-40B4-BE49-F238E27FC236}">
                <a16:creationId xmlns:a16="http://schemas.microsoft.com/office/drawing/2014/main" id="{7D82E61B-ACBC-4CFB-8D8F-97F24CBE6D77}"/>
              </a:ext>
            </a:extLst>
          </p:cNvPr>
          <p:cNvSpPr>
            <a:spLocks noGrp="1" noChangeArrowheads="1"/>
          </p:cNvSpPr>
          <p:nvPr>
            <p:ph type="ftr" sz="quarter" idx="2"/>
          </p:nvPr>
        </p:nvSpPr>
        <p:spPr bwMode="auto">
          <a:xfrm>
            <a:off x="0" y="6657975"/>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b" anchorCtr="0" compatLnSpc="1">
            <a:prstTxWarp prst="textNoShape">
              <a:avLst/>
            </a:prstTxWarp>
          </a:bodyPr>
          <a:lstStyle>
            <a:lvl1pPr defTabSz="918784">
              <a:defRPr sz="1300" b="0">
                <a:latin typeface="Arial" charset="0"/>
                <a:cs typeface="Arial" charset="0"/>
              </a:defRPr>
            </a:lvl1pPr>
          </a:lstStyle>
          <a:p>
            <a:pPr>
              <a:defRPr/>
            </a:pPr>
            <a:endParaRPr lang="en-US"/>
          </a:p>
        </p:txBody>
      </p:sp>
      <p:sp>
        <p:nvSpPr>
          <p:cNvPr id="86021" name="Rectangle 5">
            <a:extLst>
              <a:ext uri="{FF2B5EF4-FFF2-40B4-BE49-F238E27FC236}">
                <a16:creationId xmlns:a16="http://schemas.microsoft.com/office/drawing/2014/main" id="{0CBA459D-143F-42B0-8169-C80439DE9576}"/>
              </a:ext>
            </a:extLst>
          </p:cNvPr>
          <p:cNvSpPr>
            <a:spLocks noGrp="1" noChangeArrowheads="1"/>
          </p:cNvSpPr>
          <p:nvPr>
            <p:ph type="sldNum" sz="quarter" idx="3"/>
          </p:nvPr>
        </p:nvSpPr>
        <p:spPr bwMode="auto">
          <a:xfrm>
            <a:off x="5264150" y="6657975"/>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b" anchorCtr="0" compatLnSpc="1">
            <a:prstTxWarp prst="textNoShape">
              <a:avLst/>
            </a:prstTxWarp>
          </a:bodyPr>
          <a:lstStyle>
            <a:lvl1pPr algn="r" defTabSz="917575">
              <a:defRPr sz="1300" b="0">
                <a:latin typeface="Arial" panose="020B0604020202020204" pitchFamily="34" charset="0"/>
              </a:defRPr>
            </a:lvl1pPr>
          </a:lstStyle>
          <a:p>
            <a:fld id="{8949C558-9695-47A0-B5D7-90E8B2F89EBC}"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C64A5BE3-ECA7-4A7B-9028-E48DA4087423}"/>
              </a:ext>
            </a:extLst>
          </p:cNvPr>
          <p:cNvSpPr>
            <a:spLocks noGrp="1" noChangeArrowheads="1"/>
          </p:cNvSpPr>
          <p:nvPr>
            <p:ph type="hdr" sz="quarter"/>
          </p:nvPr>
        </p:nvSpPr>
        <p:spPr bwMode="auto">
          <a:xfrm>
            <a:off x="0" y="0"/>
            <a:ext cx="4030663"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lvl1pPr eaLnBrk="0" hangingPunct="0">
              <a:defRPr sz="1200" b="0">
                <a:cs typeface="Arial" charset="0"/>
              </a:defRPr>
            </a:lvl1pPr>
          </a:lstStyle>
          <a:p>
            <a:pPr>
              <a:defRPr/>
            </a:pPr>
            <a:endParaRPr lang="en-US"/>
          </a:p>
        </p:txBody>
      </p:sp>
      <p:sp>
        <p:nvSpPr>
          <p:cNvPr id="57347" name="Rectangle 3">
            <a:extLst>
              <a:ext uri="{FF2B5EF4-FFF2-40B4-BE49-F238E27FC236}">
                <a16:creationId xmlns:a16="http://schemas.microsoft.com/office/drawing/2014/main" id="{E504145B-5023-482A-BB0E-CFF1852B3C9D}"/>
              </a:ext>
            </a:extLst>
          </p:cNvPr>
          <p:cNvSpPr>
            <a:spLocks noGrp="1" noChangeArrowheads="1"/>
          </p:cNvSpPr>
          <p:nvPr>
            <p:ph type="dt" idx="1"/>
          </p:nvPr>
        </p:nvSpPr>
        <p:spPr bwMode="auto">
          <a:xfrm>
            <a:off x="5265738" y="0"/>
            <a:ext cx="40290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lvl1pPr algn="r" eaLnBrk="0" hangingPunct="0">
              <a:defRPr sz="1200" b="0">
                <a:cs typeface="Arial" charset="0"/>
              </a:defRPr>
            </a:lvl1pPr>
          </a:lstStyle>
          <a:p>
            <a:pPr>
              <a:defRPr/>
            </a:pPr>
            <a:fld id="{D2560A9F-3D58-4725-A9CC-6CE926D7E376}" type="datetimeFigureOut">
              <a:rPr lang="en-US"/>
              <a:pPr>
                <a:defRPr/>
              </a:pPr>
              <a:t>02/14/2025</a:t>
            </a:fld>
            <a:endParaRPr lang="en-US" dirty="0"/>
          </a:p>
        </p:txBody>
      </p:sp>
      <p:sp>
        <p:nvSpPr>
          <p:cNvPr id="39940" name="Rectangle 4">
            <a:extLst>
              <a:ext uri="{FF2B5EF4-FFF2-40B4-BE49-F238E27FC236}">
                <a16:creationId xmlns:a16="http://schemas.microsoft.com/office/drawing/2014/main" id="{592DE60C-5AB4-4825-8ED3-F1F171847563}"/>
              </a:ext>
            </a:extLst>
          </p:cNvPr>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7349" name="Rectangle 5">
            <a:extLst>
              <a:ext uri="{FF2B5EF4-FFF2-40B4-BE49-F238E27FC236}">
                <a16:creationId xmlns:a16="http://schemas.microsoft.com/office/drawing/2014/main" id="{3C96E1F5-6C78-4069-AE05-0F88114B5BE0}"/>
              </a:ext>
            </a:extLst>
          </p:cNvPr>
          <p:cNvSpPr>
            <a:spLocks noGrp="1" noChangeArrowheads="1"/>
          </p:cNvSpPr>
          <p:nvPr>
            <p:ph type="body" sz="quarter" idx="3"/>
          </p:nvPr>
        </p:nvSpPr>
        <p:spPr bwMode="auto">
          <a:xfrm>
            <a:off x="928688" y="3330575"/>
            <a:ext cx="7439025" cy="315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7350" name="Rectangle 6">
            <a:extLst>
              <a:ext uri="{FF2B5EF4-FFF2-40B4-BE49-F238E27FC236}">
                <a16:creationId xmlns:a16="http://schemas.microsoft.com/office/drawing/2014/main" id="{C59122AF-A62E-4C94-B22A-9F9A8960E0A2}"/>
              </a:ext>
            </a:extLst>
          </p:cNvPr>
          <p:cNvSpPr>
            <a:spLocks noGrp="1" noChangeArrowheads="1"/>
          </p:cNvSpPr>
          <p:nvPr>
            <p:ph type="ftr" sz="quarter" idx="4"/>
          </p:nvPr>
        </p:nvSpPr>
        <p:spPr bwMode="auto">
          <a:xfrm>
            <a:off x="0" y="6657975"/>
            <a:ext cx="4030663"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b" anchorCtr="0" compatLnSpc="1">
            <a:prstTxWarp prst="textNoShape">
              <a:avLst/>
            </a:prstTxWarp>
          </a:bodyPr>
          <a:lstStyle>
            <a:lvl1pPr eaLnBrk="0" hangingPunct="0">
              <a:defRPr sz="1200" b="0">
                <a:cs typeface="Arial" charset="0"/>
              </a:defRPr>
            </a:lvl1pPr>
          </a:lstStyle>
          <a:p>
            <a:pPr>
              <a:defRPr/>
            </a:pPr>
            <a:endParaRPr lang="en-US"/>
          </a:p>
        </p:txBody>
      </p:sp>
      <p:sp>
        <p:nvSpPr>
          <p:cNvPr id="57351" name="Rectangle 7">
            <a:extLst>
              <a:ext uri="{FF2B5EF4-FFF2-40B4-BE49-F238E27FC236}">
                <a16:creationId xmlns:a16="http://schemas.microsoft.com/office/drawing/2014/main" id="{3A67A980-A14A-4639-A830-12872F1ACD63}"/>
              </a:ext>
            </a:extLst>
          </p:cNvPr>
          <p:cNvSpPr>
            <a:spLocks noGrp="1" noChangeArrowheads="1"/>
          </p:cNvSpPr>
          <p:nvPr>
            <p:ph type="sldNum" sz="quarter" idx="5"/>
          </p:nvPr>
        </p:nvSpPr>
        <p:spPr bwMode="auto">
          <a:xfrm>
            <a:off x="5265738" y="6657975"/>
            <a:ext cx="40290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b" anchorCtr="0" compatLnSpc="1">
            <a:prstTxWarp prst="textNoShape">
              <a:avLst/>
            </a:prstTxWarp>
          </a:bodyPr>
          <a:lstStyle>
            <a:lvl1pPr algn="r" eaLnBrk="0" hangingPunct="0">
              <a:defRPr sz="1200" b="0"/>
            </a:lvl1pPr>
          </a:lstStyle>
          <a:p>
            <a:fld id="{AB4C82E0-486A-462B-BDD0-4E609807901F}"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43FF2536-355F-4D46-9DAB-C26512789BB9}"/>
              </a:ext>
            </a:extLst>
          </p:cNvPr>
          <p:cNvSpPr>
            <a:spLocks noGrp="1" noRot="1" noChangeAspect="1" noTextEdit="1"/>
          </p:cNvSpPr>
          <p:nvPr>
            <p:ph type="sldImg"/>
          </p:nvPr>
        </p:nvSpPr>
        <p:spPr>
          <a:ln/>
        </p:spPr>
      </p:sp>
      <p:sp>
        <p:nvSpPr>
          <p:cNvPr id="40963" name="Notes Placeholder 2">
            <a:extLst>
              <a:ext uri="{FF2B5EF4-FFF2-40B4-BE49-F238E27FC236}">
                <a16:creationId xmlns:a16="http://schemas.microsoft.com/office/drawing/2014/main" id="{06DEAD90-9D01-4AB0-ADA7-AED832E8D66E}"/>
              </a:ext>
            </a:extLst>
          </p:cNvPr>
          <p:cNvSpPr>
            <a:spLocks noGrp="1"/>
          </p:cNvSpPr>
          <p:nvPr>
            <p:ph type="body" idx="1"/>
          </p:nvPr>
        </p:nvSpPr>
        <p:spPr>
          <a:noFill/>
        </p:spPr>
        <p:txBody>
          <a:bodyPr/>
          <a:lstStyle/>
          <a:p>
            <a:endParaRPr lang="en-US" altLang="en-US"/>
          </a:p>
        </p:txBody>
      </p:sp>
      <p:sp>
        <p:nvSpPr>
          <p:cNvPr id="40964" name="Slide Number Placeholder 3">
            <a:extLst>
              <a:ext uri="{FF2B5EF4-FFF2-40B4-BE49-F238E27FC236}">
                <a16:creationId xmlns:a16="http://schemas.microsoft.com/office/drawing/2014/main" id="{9C61861B-A329-45E4-AB6F-551BE9FEA9A8}"/>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3137CE9-E17B-485C-95EB-5B4CEFAE40D4}" type="slidenum">
              <a:rPr lang="en-US" altLang="en-US">
                <a:latin typeface="Tahoma" panose="020B0604030504040204" pitchFamily="34" charset="0"/>
              </a:rPr>
              <a:pPr>
                <a:spcBef>
                  <a:spcPct val="0"/>
                </a:spcBef>
              </a:pPr>
              <a:t>4</a:t>
            </a:fld>
            <a:endParaRPr lang="en-US" altLang="en-US">
              <a:latin typeface="Tahoma" panose="020B060403050404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290F0A-07E7-4F50-24C8-68F3D3D0FA4B}"/>
            </a:ext>
          </a:extLst>
        </p:cNvPr>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9C706D7F-F013-E873-7604-01BFA8003B32}"/>
              </a:ext>
            </a:extLst>
          </p:cNvPr>
          <p:cNvSpPr>
            <a:spLocks noGrp="1" noRot="1" noChangeAspect="1" noTextEdit="1"/>
          </p:cNvSpPr>
          <p:nvPr>
            <p:ph type="sldImg"/>
          </p:nvPr>
        </p:nvSpPr>
        <p:spPr>
          <a:ln/>
        </p:spPr>
      </p:sp>
      <p:sp>
        <p:nvSpPr>
          <p:cNvPr id="40963" name="Notes Placeholder 2">
            <a:extLst>
              <a:ext uri="{FF2B5EF4-FFF2-40B4-BE49-F238E27FC236}">
                <a16:creationId xmlns:a16="http://schemas.microsoft.com/office/drawing/2014/main" id="{3D12894C-0103-A723-6EFA-3ACF77598257}"/>
              </a:ext>
            </a:extLst>
          </p:cNvPr>
          <p:cNvSpPr>
            <a:spLocks noGrp="1"/>
          </p:cNvSpPr>
          <p:nvPr>
            <p:ph type="body" idx="1"/>
          </p:nvPr>
        </p:nvSpPr>
        <p:spPr>
          <a:noFill/>
        </p:spPr>
        <p:txBody>
          <a:bodyPr/>
          <a:lstStyle/>
          <a:p>
            <a:endParaRPr lang="en-US" altLang="en-US"/>
          </a:p>
        </p:txBody>
      </p:sp>
      <p:sp>
        <p:nvSpPr>
          <p:cNvPr id="40964" name="Slide Number Placeholder 3">
            <a:extLst>
              <a:ext uri="{FF2B5EF4-FFF2-40B4-BE49-F238E27FC236}">
                <a16:creationId xmlns:a16="http://schemas.microsoft.com/office/drawing/2014/main" id="{0FE80FEF-6174-F141-F22F-D70985240265}"/>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3137CE9-E17B-485C-95EB-5B4CEFAE40D4}" type="slidenum">
              <a:rPr lang="en-US" altLang="en-US">
                <a:latin typeface="Tahoma" panose="020B0604030504040204" pitchFamily="34" charset="0"/>
              </a:rPr>
              <a:pPr>
                <a:spcBef>
                  <a:spcPct val="0"/>
                </a:spcBef>
              </a:pPr>
              <a:t>5</a:t>
            </a:fld>
            <a:endParaRPr lang="en-US" altLang="en-US">
              <a:latin typeface="Tahoma" panose="020B0604030504040204" pitchFamily="34" charset="0"/>
            </a:endParaRPr>
          </a:p>
        </p:txBody>
      </p:sp>
    </p:spTree>
    <p:extLst>
      <p:ext uri="{BB962C8B-B14F-4D97-AF65-F5344CB8AC3E}">
        <p14:creationId xmlns:p14="http://schemas.microsoft.com/office/powerpoint/2010/main" val="3559807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084FFFEE-F266-44A5-B8E0-2F421E1A29FC}"/>
              </a:ext>
            </a:extLst>
          </p:cNvPr>
          <p:cNvSpPr>
            <a:spLocks noGrp="1" noRot="1" noChangeAspect="1" noTextEdit="1"/>
          </p:cNvSpPr>
          <p:nvPr>
            <p:ph type="sldImg"/>
          </p:nvPr>
        </p:nvSpPr>
        <p:spPr>
          <a:ln/>
        </p:spPr>
      </p:sp>
      <p:sp>
        <p:nvSpPr>
          <p:cNvPr id="41987" name="Notes Placeholder 2">
            <a:extLst>
              <a:ext uri="{FF2B5EF4-FFF2-40B4-BE49-F238E27FC236}">
                <a16:creationId xmlns:a16="http://schemas.microsoft.com/office/drawing/2014/main" id="{8B3E2527-C771-4251-B2F1-21F7EEC3C441}"/>
              </a:ext>
            </a:extLst>
          </p:cNvPr>
          <p:cNvSpPr>
            <a:spLocks noGrp="1"/>
          </p:cNvSpPr>
          <p:nvPr>
            <p:ph type="body" idx="1"/>
          </p:nvPr>
        </p:nvSpPr>
        <p:spPr>
          <a:noFill/>
        </p:spPr>
        <p:txBody>
          <a:bodyPr/>
          <a:lstStyle/>
          <a:p>
            <a:endParaRPr lang="en-US" altLang="en-US"/>
          </a:p>
        </p:txBody>
      </p:sp>
      <p:sp>
        <p:nvSpPr>
          <p:cNvPr id="41988" name="Slide Number Placeholder 3">
            <a:extLst>
              <a:ext uri="{FF2B5EF4-FFF2-40B4-BE49-F238E27FC236}">
                <a16:creationId xmlns:a16="http://schemas.microsoft.com/office/drawing/2014/main" id="{2EBB254D-68C5-49C5-921C-E62CC8300C3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46C1E85-D7E7-4B98-9784-762158582969}" type="slidenum">
              <a:rPr lang="en-US" altLang="en-US">
                <a:latin typeface="Tahoma" panose="020B0604030504040204" pitchFamily="34" charset="0"/>
              </a:rPr>
              <a:pPr>
                <a:spcBef>
                  <a:spcPct val="0"/>
                </a:spcBef>
              </a:pPr>
              <a:t>13</a:t>
            </a:fld>
            <a:endParaRPr lang="en-US" altLang="en-US">
              <a:latin typeface="Tahoma" panose="020B060403050404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EDC2492E-0C2F-481C-8848-78D7B6E889B8}"/>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E74D6452-16BE-4C2F-9780-E35594B195A8}"/>
              </a:ext>
            </a:extLst>
          </p:cNvPr>
          <p:cNvSpPr>
            <a:spLocks noGrp="1"/>
          </p:cNvSpPr>
          <p:nvPr>
            <p:ph type="body" idx="1"/>
          </p:nvPr>
        </p:nvSpPr>
        <p:spPr>
          <a:noFill/>
        </p:spPr>
        <p:txBody>
          <a:bodyPr/>
          <a:lstStyle/>
          <a:p>
            <a:endParaRPr lang="en-US" altLang="en-US"/>
          </a:p>
        </p:txBody>
      </p:sp>
      <p:sp>
        <p:nvSpPr>
          <p:cNvPr id="43012" name="Slide Number Placeholder 3">
            <a:extLst>
              <a:ext uri="{FF2B5EF4-FFF2-40B4-BE49-F238E27FC236}">
                <a16:creationId xmlns:a16="http://schemas.microsoft.com/office/drawing/2014/main" id="{3BA5D3C6-DAAB-406F-9D24-ED79276D6EB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35E9DF-0203-4F3E-8065-54CEAE3C53F7}" type="slidenum">
              <a:rPr lang="en-US" altLang="en-US">
                <a:latin typeface="Tahoma" panose="020B0604030504040204" pitchFamily="34" charset="0"/>
              </a:rPr>
              <a:pPr>
                <a:spcBef>
                  <a:spcPct val="0"/>
                </a:spcBef>
              </a:pPr>
              <a:t>14</a:t>
            </a:fld>
            <a:endParaRPr lang="en-US" altLang="en-US">
              <a:latin typeface="Tahoma" panose="020B060403050404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EDC2492E-0C2F-481C-8848-78D7B6E889B8}"/>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E74D6452-16BE-4C2F-9780-E35594B195A8}"/>
              </a:ext>
            </a:extLst>
          </p:cNvPr>
          <p:cNvSpPr>
            <a:spLocks noGrp="1"/>
          </p:cNvSpPr>
          <p:nvPr>
            <p:ph type="body" idx="1"/>
          </p:nvPr>
        </p:nvSpPr>
        <p:spPr>
          <a:noFill/>
        </p:spPr>
        <p:txBody>
          <a:bodyPr/>
          <a:lstStyle/>
          <a:p>
            <a:endParaRPr lang="en-US" altLang="en-US"/>
          </a:p>
        </p:txBody>
      </p:sp>
      <p:sp>
        <p:nvSpPr>
          <p:cNvPr id="43012" name="Slide Number Placeholder 3">
            <a:extLst>
              <a:ext uri="{FF2B5EF4-FFF2-40B4-BE49-F238E27FC236}">
                <a16:creationId xmlns:a16="http://schemas.microsoft.com/office/drawing/2014/main" id="{3BA5D3C6-DAAB-406F-9D24-ED79276D6EB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35E9DF-0203-4F3E-8065-54CEAE3C53F7}" type="slidenum">
              <a:rPr lang="en-US" altLang="en-US">
                <a:latin typeface="Tahoma" panose="020B0604030504040204" pitchFamily="34" charset="0"/>
              </a:rPr>
              <a:pPr>
                <a:spcBef>
                  <a:spcPct val="0"/>
                </a:spcBef>
              </a:pPr>
              <a:t>15</a:t>
            </a:fld>
            <a:endParaRPr lang="en-US" altLang="en-US">
              <a:latin typeface="Tahoma" panose="020B0604030504040204" pitchFamily="34" charset="0"/>
            </a:endParaRPr>
          </a:p>
        </p:txBody>
      </p:sp>
    </p:spTree>
    <p:extLst>
      <p:ext uri="{BB962C8B-B14F-4D97-AF65-F5344CB8AC3E}">
        <p14:creationId xmlns:p14="http://schemas.microsoft.com/office/powerpoint/2010/main" val="3280129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F970814-DA4F-4EA0-B0E1-A845F731E759}" type="slidenum">
              <a:rPr lang="en-US" altLang="en-US" smtClean="0"/>
              <a:pPr/>
              <a:t>‹#›</a:t>
            </a:fld>
            <a:endParaRPr lang="en-US" altLang="en-US"/>
          </a:p>
        </p:txBody>
      </p:sp>
    </p:spTree>
    <p:extLst>
      <p:ext uri="{BB962C8B-B14F-4D97-AF65-F5344CB8AC3E}">
        <p14:creationId xmlns:p14="http://schemas.microsoft.com/office/powerpoint/2010/main" val="3646525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3224966713"/>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2540298036"/>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79721093"/>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3649668622"/>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1966617487"/>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2594713264"/>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7AF799F6-4855-4E7F-A06A-6E9CC48E1BFF}" type="slidenum">
              <a:rPr lang="en-US" altLang="en-US" smtClean="0"/>
              <a:pPr/>
              <a:t>‹#›</a:t>
            </a:fld>
            <a:endParaRPr lang="en-US" altLang="en-US"/>
          </a:p>
        </p:txBody>
      </p:sp>
    </p:spTree>
    <p:extLst>
      <p:ext uri="{BB962C8B-B14F-4D97-AF65-F5344CB8AC3E}">
        <p14:creationId xmlns:p14="http://schemas.microsoft.com/office/powerpoint/2010/main" val="25897210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38417A1A-D0FB-49F2-A5B2-FC2821ADFA7C}" type="slidenum">
              <a:rPr lang="en-US" altLang="en-US" smtClean="0"/>
              <a:pPr/>
              <a:t>‹#›</a:t>
            </a:fld>
            <a:endParaRPr lang="en-US" altLang="en-US"/>
          </a:p>
        </p:txBody>
      </p:sp>
    </p:spTree>
    <p:extLst>
      <p:ext uri="{BB962C8B-B14F-4D97-AF65-F5344CB8AC3E}">
        <p14:creationId xmlns:p14="http://schemas.microsoft.com/office/powerpoint/2010/main" val="1709682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5A15036D-ACD3-482D-A970-93FB802542F3}" type="slidenum">
              <a:rPr lang="en-US" altLang="en-US" smtClean="0"/>
              <a:pPr/>
              <a:t>‹#›</a:t>
            </a:fld>
            <a:endParaRPr lang="en-US" altLang="en-US"/>
          </a:p>
        </p:txBody>
      </p:sp>
    </p:spTree>
    <p:extLst>
      <p:ext uri="{BB962C8B-B14F-4D97-AF65-F5344CB8AC3E}">
        <p14:creationId xmlns:p14="http://schemas.microsoft.com/office/powerpoint/2010/main" val="3622909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65459C0-D9F3-4E87-B048-797558306541}" type="slidenum">
              <a:rPr lang="en-US" altLang="en-US" smtClean="0"/>
              <a:pPr/>
              <a:t>‹#›</a:t>
            </a:fld>
            <a:endParaRPr lang="en-US" altLang="en-US"/>
          </a:p>
        </p:txBody>
      </p:sp>
    </p:spTree>
    <p:extLst>
      <p:ext uri="{BB962C8B-B14F-4D97-AF65-F5344CB8AC3E}">
        <p14:creationId xmlns:p14="http://schemas.microsoft.com/office/powerpoint/2010/main" val="1792490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9392680E-76D8-482F-9260-E1CC0BD1EDB5}" type="slidenum">
              <a:rPr lang="en-US" altLang="en-US" smtClean="0"/>
              <a:pPr/>
              <a:t>‹#›</a:t>
            </a:fld>
            <a:endParaRPr lang="en-US" altLang="en-US"/>
          </a:p>
        </p:txBody>
      </p:sp>
    </p:spTree>
    <p:extLst>
      <p:ext uri="{BB962C8B-B14F-4D97-AF65-F5344CB8AC3E}">
        <p14:creationId xmlns:p14="http://schemas.microsoft.com/office/powerpoint/2010/main" val="2385083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3611038335"/>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D2EABE91-2131-4246-91A2-52FC2A22B0D5}" type="slidenum">
              <a:rPr lang="en-US" altLang="en-US" smtClean="0"/>
              <a:pPr/>
              <a:t>‹#›</a:t>
            </a:fld>
            <a:endParaRPr lang="en-US" altLang="en-US"/>
          </a:p>
        </p:txBody>
      </p:sp>
    </p:spTree>
    <p:extLst>
      <p:ext uri="{BB962C8B-B14F-4D97-AF65-F5344CB8AC3E}">
        <p14:creationId xmlns:p14="http://schemas.microsoft.com/office/powerpoint/2010/main" val="1680344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B55EF8-B59A-48DF-A116-AFDAD4B003AB}" type="datetimeFigureOut">
              <a:rPr lang="en-US" smtClean="0"/>
              <a:t>02/14/2025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646BA9F-1FA8-403C-81F1-144344226328}" type="slidenum">
              <a:rPr lang="en-US" altLang="en-US" smtClean="0"/>
              <a:pPr/>
              <a:t>‹#›</a:t>
            </a:fld>
            <a:endParaRPr lang="en-US" altLang="en-US"/>
          </a:p>
        </p:txBody>
      </p:sp>
    </p:spTree>
    <p:extLst>
      <p:ext uri="{BB962C8B-B14F-4D97-AF65-F5344CB8AC3E}">
        <p14:creationId xmlns:p14="http://schemas.microsoft.com/office/powerpoint/2010/main" val="3414290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C79BC6B3-BBE4-4E4E-98EA-73569C4C7972}" type="slidenum">
              <a:rPr lang="en-US" altLang="en-US" smtClean="0"/>
              <a:pPr/>
              <a:t>‹#›</a:t>
            </a:fld>
            <a:endParaRPr lang="en-US" altLang="en-US"/>
          </a:p>
        </p:txBody>
      </p:sp>
    </p:spTree>
    <p:extLst>
      <p:ext uri="{BB962C8B-B14F-4D97-AF65-F5344CB8AC3E}">
        <p14:creationId xmlns:p14="http://schemas.microsoft.com/office/powerpoint/2010/main" val="2803869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73CC1B89-FEA8-49D3-85C0-3715582C6414}" type="slidenum">
              <a:rPr lang="en-US" altLang="en-US" smtClean="0"/>
              <a:pPr/>
              <a:t>‹#›</a:t>
            </a:fld>
            <a:endParaRPr lang="en-US" altLang="en-US"/>
          </a:p>
        </p:txBody>
      </p:sp>
    </p:spTree>
    <p:extLst>
      <p:ext uri="{BB962C8B-B14F-4D97-AF65-F5344CB8AC3E}">
        <p14:creationId xmlns:p14="http://schemas.microsoft.com/office/powerpoint/2010/main" val="3067423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860918406"/>
      </p:ext>
    </p:extLst>
  </p:cSld>
  <p:clrMap bg1="dk1" tx1="lt1" bg2="dk2" tx2="lt2" accent1="accent1" accent2="accent2" accent3="accent3" accent4="accent4" accent5="accent5" accent6="accent6" hlink="hlink" folHlink="folHlink"/>
  <p:sldLayoutIdLst>
    <p:sldLayoutId id="2147487104" r:id="rId1"/>
    <p:sldLayoutId id="2147487105" r:id="rId2"/>
    <p:sldLayoutId id="2147487106" r:id="rId3"/>
    <p:sldLayoutId id="2147487107" r:id="rId4"/>
    <p:sldLayoutId id="2147487108" r:id="rId5"/>
    <p:sldLayoutId id="2147487109" r:id="rId6"/>
    <p:sldLayoutId id="2147487110" r:id="rId7"/>
    <p:sldLayoutId id="2147487111" r:id="rId8"/>
    <p:sldLayoutId id="2147487112" r:id="rId9"/>
    <p:sldLayoutId id="2147487113" r:id="rId10"/>
    <p:sldLayoutId id="2147487114" r:id="rId11"/>
    <p:sldLayoutId id="2147487115" r:id="rId12"/>
    <p:sldLayoutId id="2147487116" r:id="rId13"/>
    <p:sldLayoutId id="2147487117" r:id="rId14"/>
    <p:sldLayoutId id="2147487118" r:id="rId15"/>
    <p:sldLayoutId id="2147487119" r:id="rId16"/>
    <p:sldLayoutId id="2147487120" r:id="rId17"/>
  </p:sldLayoutIdLst>
  <p:hf hdr="0" ft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FD44F327-2A15-454B-A27E-69C97CB71A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49166" y="212968"/>
            <a:ext cx="8845668" cy="6432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2">
            <a:extLst>
              <a:ext uri="{FF2B5EF4-FFF2-40B4-BE49-F238E27FC236}">
                <a16:creationId xmlns:a16="http://schemas.microsoft.com/office/drawing/2014/main" id="{02E2BF9B-5F9A-4FF4-983C-E7485C50FDBA}"/>
              </a:ext>
            </a:extLst>
          </p:cNvPr>
          <p:cNvSpPr>
            <a:spLocks noChangeArrowheads="1"/>
          </p:cNvSpPr>
          <p:nvPr/>
        </p:nvSpPr>
        <p:spPr bwMode="auto">
          <a:xfrm>
            <a:off x="457200" y="5744905"/>
            <a:ext cx="2667000" cy="913070"/>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ts val="3200"/>
              </a:lnSpc>
              <a:spcBef>
                <a:spcPct val="0"/>
              </a:spcBef>
              <a:spcAft>
                <a:spcPts val="400"/>
              </a:spcAft>
              <a:buClrTx/>
              <a:buSzTx/>
              <a:buFontTx/>
              <a:buNone/>
              <a:defRPr/>
            </a:pPr>
            <a:r>
              <a:rPr lang="en-US" altLang="en-US" sz="2800" i="1" dirty="0">
                <a:solidFill>
                  <a:schemeClr val="bg1"/>
                </a:solidFill>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Enter in</a:t>
            </a:r>
            <a:br>
              <a:rPr lang="en-US" altLang="en-US" sz="2800" i="1" dirty="0">
                <a:solidFill>
                  <a:schemeClr val="bg1"/>
                </a:solidFill>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br>
            <a:r>
              <a:rPr lang="en-US" altLang="en-US" sz="2800" i="1" dirty="0">
                <a:solidFill>
                  <a:schemeClr val="bg1"/>
                </a:solidFill>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 SILENCE</a:t>
            </a:r>
          </a:p>
        </p:txBody>
      </p:sp>
      <p:sp>
        <p:nvSpPr>
          <p:cNvPr id="2" name="Rectangle 2">
            <a:extLst>
              <a:ext uri="{FF2B5EF4-FFF2-40B4-BE49-F238E27FC236}">
                <a16:creationId xmlns:a16="http://schemas.microsoft.com/office/drawing/2014/main" id="{F35B2FEC-53B6-5BC9-E91D-656E93A2A76F}"/>
              </a:ext>
            </a:extLst>
          </p:cNvPr>
          <p:cNvSpPr>
            <a:spLocks noChangeArrowheads="1"/>
          </p:cNvSpPr>
          <p:nvPr/>
        </p:nvSpPr>
        <p:spPr bwMode="auto">
          <a:xfrm>
            <a:off x="3086100" y="5744905"/>
            <a:ext cx="2667000" cy="913070"/>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ts val="3200"/>
              </a:lnSpc>
              <a:spcBef>
                <a:spcPct val="0"/>
              </a:spcBef>
              <a:spcAft>
                <a:spcPts val="400"/>
              </a:spcAft>
              <a:buClrTx/>
              <a:buSzTx/>
              <a:buFontTx/>
              <a:buNone/>
              <a:defRPr/>
            </a:pPr>
            <a:r>
              <a:rPr lang="en-US" altLang="en-US" sz="2800" i="1" dirty="0">
                <a:solidFill>
                  <a:schemeClr val="bg1"/>
                </a:solidFill>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Wait with </a:t>
            </a:r>
            <a:br>
              <a:rPr lang="en-US" altLang="en-US" sz="2800" i="1" dirty="0">
                <a:solidFill>
                  <a:schemeClr val="bg1"/>
                </a:solidFill>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br>
            <a:r>
              <a:rPr lang="en-US" altLang="en-US" sz="2800" i="1" dirty="0">
                <a:solidFill>
                  <a:schemeClr val="bg1"/>
                </a:solidFill>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REVERENCE </a:t>
            </a:r>
          </a:p>
        </p:txBody>
      </p:sp>
      <p:sp>
        <p:nvSpPr>
          <p:cNvPr id="3" name="Rectangle 2">
            <a:extLst>
              <a:ext uri="{FF2B5EF4-FFF2-40B4-BE49-F238E27FC236}">
                <a16:creationId xmlns:a16="http://schemas.microsoft.com/office/drawing/2014/main" id="{93D531A8-D815-B254-754D-1F76EC61B7C3}"/>
              </a:ext>
            </a:extLst>
          </p:cNvPr>
          <p:cNvSpPr>
            <a:spLocks noChangeArrowheads="1"/>
          </p:cNvSpPr>
          <p:nvPr/>
        </p:nvSpPr>
        <p:spPr bwMode="auto">
          <a:xfrm>
            <a:off x="5715000" y="5744905"/>
            <a:ext cx="2667000" cy="913070"/>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ts val="3200"/>
              </a:lnSpc>
              <a:spcBef>
                <a:spcPct val="0"/>
              </a:spcBef>
              <a:spcAft>
                <a:spcPts val="0"/>
              </a:spcAft>
              <a:buClrTx/>
              <a:buSzTx/>
              <a:buFontTx/>
              <a:buNone/>
              <a:defRPr/>
            </a:pPr>
            <a:r>
              <a:rPr lang="en-US" altLang="en-US" sz="2800" i="1" dirty="0">
                <a:solidFill>
                  <a:schemeClr val="bg1"/>
                </a:solidFill>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Worship from</a:t>
            </a:r>
            <a:r>
              <a:rPr lang="en-US" altLang="en-US" sz="2800" dirty="0">
                <a:solidFill>
                  <a:schemeClr val="bg1"/>
                </a:solidFill>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 </a:t>
            </a:r>
            <a:br>
              <a:rPr lang="en-US" altLang="en-US" sz="2800" dirty="0">
                <a:solidFill>
                  <a:schemeClr val="bg1"/>
                </a:solidFill>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br>
            <a:r>
              <a:rPr lang="en-US" altLang="en-US" sz="2800" i="1" dirty="0">
                <a:solidFill>
                  <a:schemeClr val="bg1"/>
                </a:solidFill>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JOY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04B31E-AAF8-C950-D5BC-22C58C5A8D0E}"/>
              </a:ext>
            </a:extLst>
          </p:cNvPr>
          <p:cNvSpPr/>
          <p:nvPr/>
        </p:nvSpPr>
        <p:spPr>
          <a:xfrm>
            <a:off x="82420" y="0"/>
            <a:ext cx="9067800" cy="4791055"/>
          </a:xfrm>
          <a:prstGeom prst="rect">
            <a:avLst/>
          </a:prstGeom>
        </p:spPr>
        <p:txBody>
          <a:bodyPr>
            <a:spAutoFit/>
          </a:bodyPr>
          <a:lstStyle/>
          <a:p>
            <a:pPr marL="0" indent="0" algn="ctr">
              <a:lnSpc>
                <a:spcPct val="150000"/>
              </a:lnSpc>
              <a:spcBef>
                <a:spcPts val="0"/>
              </a:spcBef>
              <a:buFont typeface="Wingdings" panose="05000000000000000000" pitchFamily="2" charset="2"/>
              <a:buNone/>
              <a:defRPr/>
            </a:pPr>
            <a:endParaRPr lang="en-US" sz="3000" b="1" i="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0" indent="0" algn="ctr">
              <a:lnSpc>
                <a:spcPct val="150000"/>
              </a:lnSpc>
              <a:spcBef>
                <a:spcPts val="0"/>
              </a:spcBef>
              <a:buFont typeface="Wingdings" panose="05000000000000000000" pitchFamily="2" charset="2"/>
              <a:buNone/>
              <a:defRPr/>
            </a:pPr>
            <a:r>
              <a:rPr lang="en-US" sz="3200" b="1" i="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God, Your word is still creating, </a:t>
            </a:r>
          </a:p>
          <a:p>
            <a:pPr marL="0" indent="0" algn="ctr">
              <a:lnSpc>
                <a:spcPct val="150000"/>
              </a:lnSpc>
              <a:spcBef>
                <a:spcPts val="0"/>
              </a:spcBef>
              <a:buFont typeface="Wingdings" panose="05000000000000000000" pitchFamily="2" charset="2"/>
              <a:buNone/>
              <a:defRPr/>
            </a:pPr>
            <a:r>
              <a:rPr lang="en-US" sz="3200" b="1" i="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Calling us to life made new. </a:t>
            </a:r>
          </a:p>
          <a:p>
            <a:pPr marL="0" indent="0" algn="ctr">
              <a:lnSpc>
                <a:spcPct val="150000"/>
              </a:lnSpc>
              <a:spcBef>
                <a:spcPts val="0"/>
              </a:spcBef>
              <a:buFont typeface="Wingdings" panose="05000000000000000000" pitchFamily="2" charset="2"/>
              <a:buNone/>
              <a:defRPr/>
            </a:pPr>
            <a:r>
              <a:rPr lang="en-US" sz="3200" b="1" i="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Now reveal to us fresh vistas  </a:t>
            </a:r>
          </a:p>
          <a:p>
            <a:pPr marL="0" indent="0" algn="ctr">
              <a:lnSpc>
                <a:spcPct val="150000"/>
              </a:lnSpc>
              <a:spcBef>
                <a:spcPts val="0"/>
              </a:spcBef>
              <a:buFont typeface="Wingdings" panose="05000000000000000000" pitchFamily="2" charset="2"/>
              <a:buNone/>
              <a:defRPr/>
            </a:pPr>
            <a:r>
              <a:rPr lang="en-US" sz="3200" b="1" i="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Where there’s work to dare and do. </a:t>
            </a:r>
          </a:p>
          <a:p>
            <a:pPr marL="0" indent="0" algn="ctr">
              <a:lnSpc>
                <a:spcPct val="150000"/>
              </a:lnSpc>
              <a:spcBef>
                <a:spcPts val="0"/>
              </a:spcBef>
              <a:buFont typeface="Wingdings" panose="05000000000000000000" pitchFamily="2" charset="2"/>
              <a:buNone/>
              <a:defRPr/>
            </a:pPr>
            <a:endParaRPr lang="en-US" sz="3000" b="1" i="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0" indent="0" algn="r">
              <a:lnSpc>
                <a:spcPct val="150000"/>
              </a:lnSpc>
              <a:spcBef>
                <a:spcPts val="0"/>
              </a:spcBef>
              <a:buFont typeface="Wingdings" panose="05000000000000000000" pitchFamily="2" charset="2"/>
              <a:buNone/>
              <a:defRPr/>
            </a:pPr>
            <a:r>
              <a:rPr lang="en-US" i="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Cont’d.</a:t>
            </a:r>
            <a:endParaRPr lang="en-US" sz="3000" i="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731340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736797-EDF7-1A7D-B7CB-775E7E96D36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6D80547-1288-AB9A-0E42-41BE8A761CBB}"/>
              </a:ext>
            </a:extLst>
          </p:cNvPr>
          <p:cNvSpPr/>
          <p:nvPr/>
        </p:nvSpPr>
        <p:spPr>
          <a:xfrm>
            <a:off x="82420" y="0"/>
            <a:ext cx="9067800" cy="3639073"/>
          </a:xfrm>
          <a:prstGeom prst="rect">
            <a:avLst/>
          </a:prstGeom>
        </p:spPr>
        <p:txBody>
          <a:bodyPr>
            <a:spAutoFit/>
          </a:bodyPr>
          <a:lstStyle/>
          <a:p>
            <a:pPr marL="0" indent="0" algn="ctr">
              <a:lnSpc>
                <a:spcPct val="150000"/>
              </a:lnSpc>
              <a:spcBef>
                <a:spcPts val="0"/>
              </a:spcBef>
              <a:buFont typeface="Wingdings" panose="05000000000000000000" pitchFamily="2" charset="2"/>
              <a:buNone/>
              <a:defRPr/>
            </a:pPr>
            <a:endParaRPr lang="en-US" sz="3000" b="1" i="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0" indent="0" algn="ctr">
              <a:lnSpc>
                <a:spcPct val="150000"/>
              </a:lnSpc>
              <a:spcBef>
                <a:spcPts val="0"/>
              </a:spcBef>
              <a:buFont typeface="Wingdings" panose="05000000000000000000" pitchFamily="2" charset="2"/>
              <a:buNone/>
              <a:defRPr/>
            </a:pPr>
            <a:r>
              <a:rPr lang="en-US" sz="3200" b="1" i="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Keep us clear of all distortion.  </a:t>
            </a:r>
          </a:p>
          <a:p>
            <a:pPr marL="0" indent="0" algn="ctr">
              <a:lnSpc>
                <a:spcPct val="150000"/>
              </a:lnSpc>
              <a:spcBef>
                <a:spcPts val="0"/>
              </a:spcBef>
              <a:buFont typeface="Wingdings" panose="05000000000000000000" pitchFamily="2" charset="2"/>
              <a:buNone/>
              <a:defRPr/>
            </a:pPr>
            <a:r>
              <a:rPr lang="en-US" sz="3200" b="1" i="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Polish us with loving care. </a:t>
            </a:r>
          </a:p>
          <a:p>
            <a:pPr marL="0" indent="0" algn="ctr">
              <a:lnSpc>
                <a:spcPct val="150000"/>
              </a:lnSpc>
              <a:spcBef>
                <a:spcPts val="0"/>
              </a:spcBef>
              <a:buFont typeface="Wingdings" panose="05000000000000000000" pitchFamily="2" charset="2"/>
              <a:buNone/>
              <a:defRPr/>
            </a:pPr>
            <a:r>
              <a:rPr lang="en-US" sz="3200" b="1" i="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Thus, new creatures in Your image, </a:t>
            </a:r>
          </a:p>
          <a:p>
            <a:pPr marL="0" indent="0" algn="ctr">
              <a:lnSpc>
                <a:spcPct val="150000"/>
              </a:lnSpc>
              <a:spcBef>
                <a:spcPts val="0"/>
              </a:spcBef>
              <a:buFont typeface="Wingdings" panose="05000000000000000000" pitchFamily="2" charset="2"/>
              <a:buNone/>
              <a:defRPr/>
            </a:pPr>
            <a:r>
              <a:rPr lang="en-US" sz="3200" b="1" i="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We’ll proclaim Christ everywhere.</a:t>
            </a:r>
          </a:p>
        </p:txBody>
      </p:sp>
    </p:spTree>
    <p:extLst>
      <p:ext uri="{BB962C8B-B14F-4D97-AF65-F5344CB8AC3E}">
        <p14:creationId xmlns:p14="http://schemas.microsoft.com/office/powerpoint/2010/main" val="37771426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Rectangle 4">
            <a:extLst>
              <a:ext uri="{FF2B5EF4-FFF2-40B4-BE49-F238E27FC236}">
                <a16:creationId xmlns:a16="http://schemas.microsoft.com/office/drawing/2014/main" id="{4CF610CB-4F8E-432E-8410-39C18A313456}"/>
              </a:ext>
            </a:extLst>
          </p:cNvPr>
          <p:cNvSpPr>
            <a:spLocks noChangeArrowheads="1"/>
          </p:cNvSpPr>
          <p:nvPr/>
        </p:nvSpPr>
        <p:spPr bwMode="auto">
          <a:xfrm>
            <a:off x="304800" y="-76200"/>
            <a:ext cx="8763000" cy="6846233"/>
          </a:xfrm>
          <a:prstGeom prst="rect">
            <a:avLst/>
          </a:prstGeom>
          <a:noFill/>
          <a:ln w="9525">
            <a:noFill/>
            <a:miter lim="800000"/>
            <a:headEnd/>
            <a:tailEnd/>
          </a:ln>
          <a:effectLst/>
        </p:spPr>
        <p:txBody>
          <a:bodyPr wrap="square">
            <a:spAutoFit/>
          </a:bodyPr>
          <a:lstStyle/>
          <a:p>
            <a:pPr marL="571500" marR="0" indent="-571500" algn="just">
              <a:lnSpc>
                <a:spcPct val="200000"/>
              </a:lnSpc>
              <a:spcBef>
                <a:spcPts val="0"/>
              </a:spcBef>
              <a:spcAft>
                <a:spcPts val="0"/>
              </a:spcAft>
              <a:tabLst>
                <a:tab pos="5486400" algn="r"/>
              </a:tabLst>
            </a:pPr>
            <a:r>
              <a:rPr lang="en-US" sz="2000" b="0"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PRAYER OF CONFESSION:  </a:t>
            </a:r>
            <a:r>
              <a:rPr lang="en-US" sz="2000" b="0" i="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In silence then in unison</a:t>
            </a:r>
            <a:endParaRPr lang="en-US" sz="2000" b="0"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R="0" indent="344488" algn="just">
              <a:lnSpc>
                <a:spcPct val="150000"/>
              </a:lnSpc>
              <a:spcBef>
                <a:spcPts val="0"/>
              </a:spcBef>
              <a:spcAft>
                <a:spcPts val="0"/>
              </a:spcAft>
              <a:tabLst>
                <a:tab pos="5486400" algn="r"/>
              </a:tabLst>
            </a:pPr>
            <a:r>
              <a:rPr lang="en-US" sz="30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Almighty and merciful God, in whom </a:t>
            </a:r>
            <a:r>
              <a:rPr lang="en-US" sz="3000" b="1" kern="140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we trust: When </a:t>
            </a:r>
            <a:r>
              <a:rPr lang="en-US" sz="30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we have failed to trust and live into your will and neglected to follow your ways, forgive our pride and the way we have misappropriated your powerful presence in our daily lives. Make us mindful of your ways and grant us the grace of humility to ask your forgiveness and live better lives; in Jesus’ name, we pray. Amen. </a:t>
            </a:r>
            <a:endParaRPr lang="en-US" sz="3000"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BC6D61EA-6048-4BEF-91FB-A3938ABBBFCE}"/>
              </a:ext>
            </a:extLst>
          </p:cNvPr>
          <p:cNvSpPr>
            <a:spLocks noGrp="1" noChangeArrowheads="1"/>
          </p:cNvSpPr>
          <p:nvPr>
            <p:ph type="subTitle" idx="4294967295"/>
          </p:nvPr>
        </p:nvSpPr>
        <p:spPr>
          <a:xfrm>
            <a:off x="0" y="76200"/>
            <a:ext cx="80772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spcBef>
                <a:spcPts val="0"/>
              </a:spcBef>
              <a:buClr>
                <a:srgbClr val="FFFFCC"/>
              </a:buClr>
              <a:buFont typeface="Wingdings" panose="05000000000000000000" pitchFamily="2" charset="2"/>
              <a:buNone/>
              <a:defRPr/>
            </a:pPr>
            <a:r>
              <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rPr>
              <a:t>ASSURANCE OF CHRIST’S FORGIVENESS:	</a:t>
            </a:r>
            <a:endParaRPr lang="en-US" sz="2400" i="1"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1714500" indent="-1422400" algn="just">
              <a:spcBef>
                <a:spcPts val="0"/>
              </a:spcBef>
              <a:buClr>
                <a:srgbClr val="FFFFCC"/>
              </a:buClr>
              <a:buFont typeface="Wingdings" panose="05000000000000000000" pitchFamily="2" charset="2"/>
              <a:buNone/>
              <a:defRPr/>
            </a:pPr>
            <a:endPar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744538" indent="-452438">
              <a:spcBef>
                <a:spcPts val="0"/>
              </a:spcBef>
              <a:buClr>
                <a:srgbClr val="FFFFCC"/>
              </a:buClr>
              <a:buFont typeface="Wingdings" panose="05000000000000000000" pitchFamily="2" charset="2"/>
              <a:buNone/>
              <a:defRPr/>
            </a:pPr>
            <a:r>
              <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rPr>
              <a:t>L:	Friends and followers of Jesus . . . we are forgiven and freed.</a:t>
            </a:r>
          </a:p>
          <a:p>
            <a:pPr marL="914400" indent="-622300" algn="just">
              <a:spcBef>
                <a:spcPts val="0"/>
              </a:spcBef>
              <a:buClr>
                <a:srgbClr val="FFFFCC"/>
              </a:buClr>
              <a:buFont typeface="Wingdings" panose="05000000000000000000" pitchFamily="2" charset="2"/>
              <a:buNone/>
              <a:defRPr/>
            </a:pPr>
            <a:endPar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914400" indent="-622300">
              <a:spcBef>
                <a:spcPts val="0"/>
              </a:spcBef>
              <a:buClr>
                <a:srgbClr val="FFFFCC"/>
              </a:buClr>
              <a:buFont typeface="Wingdings" panose="05000000000000000000" pitchFamily="2" charset="2"/>
              <a:buNone/>
              <a:defRPr/>
            </a:pPr>
            <a:r>
              <a:rPr lang="en-US" sz="3200" b="1" dirty="0">
                <a:solidFill>
                  <a:srgbClr val="FFFFFF"/>
                </a:solidFill>
                <a:effectLst/>
                <a:latin typeface="Tahoma" panose="020B0604030504040204" pitchFamily="34" charset="0"/>
                <a:ea typeface="Tahoma" panose="020B0604030504040204" pitchFamily="34" charset="0"/>
                <a:cs typeface="Tahoma" panose="020B0604030504040204" pitchFamily="34" charset="0"/>
              </a:rPr>
              <a:t>P:	In Jesus Christ, we are forgiven!  Let us live reconciled to one another. </a:t>
            </a:r>
          </a:p>
          <a:p>
            <a:pPr marL="0" indent="0">
              <a:spcBef>
                <a:spcPts val="0"/>
              </a:spcBef>
              <a:buClr>
                <a:srgbClr val="FFFFCC"/>
              </a:buClr>
              <a:buFont typeface="Wingdings" panose="05000000000000000000" pitchFamily="2" charset="2"/>
              <a:buNone/>
              <a:defRPr/>
            </a:pPr>
            <a:endPar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F31512E2-F393-4D44-A63D-55F78F8B5DAA}"/>
              </a:ext>
            </a:extLst>
          </p:cNvPr>
          <p:cNvSpPr>
            <a:spLocks noGrp="1" noChangeArrowheads="1"/>
          </p:cNvSpPr>
          <p:nvPr>
            <p:ph type="subTitle" idx="4294967295"/>
          </p:nvPr>
        </p:nvSpPr>
        <p:spPr>
          <a:xfrm>
            <a:off x="0" y="76200"/>
            <a:ext cx="91440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buFont typeface="Wingdings" panose="05000000000000000000" pitchFamily="2" charset="2"/>
              <a:buNone/>
              <a:defRPr/>
            </a:pPr>
            <a:r>
              <a:rPr lang="en-US"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CELEBRATION OF CHRIST’S FORGIVENESS: 	</a:t>
            </a:r>
            <a:r>
              <a:rPr lang="en-US"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No. 298   v. 1</a:t>
            </a:r>
          </a:p>
          <a:p>
            <a:pPr marL="0" indent="0">
              <a:spcBef>
                <a:spcPts val="0"/>
              </a:spcBef>
              <a:spcAft>
                <a:spcPts val="0"/>
              </a:spcAft>
              <a:buFont typeface="Wingdings" panose="05000000000000000000" pitchFamily="2" charset="2"/>
              <a:buNone/>
              <a:defRPr/>
            </a:pPr>
            <a:endParaRPr lang="en-US"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There’s a wideness in God’s mercy,</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Like the wideness of the sea;</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There’s a kindness in God's justice,</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Which is more than liberty.</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There is no place where earth’s sorrows</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Are more felt than up in heaven;</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There is no place where earth’s failings</a:t>
            </a:r>
          </a:p>
          <a:p>
            <a:pPr marL="0" indent="0" algn="ctr">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Have such kindly judgment given.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F31512E2-F393-4D44-A63D-55F78F8B5DAA}"/>
              </a:ext>
            </a:extLst>
          </p:cNvPr>
          <p:cNvSpPr>
            <a:spLocks noGrp="1" noChangeArrowheads="1"/>
          </p:cNvSpPr>
          <p:nvPr>
            <p:ph type="subTitle" idx="4294967295"/>
          </p:nvPr>
        </p:nvSpPr>
        <p:spPr>
          <a:xfrm>
            <a:off x="1143000" y="76200"/>
            <a:ext cx="80010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lgn="ctr">
              <a:buFont typeface="Wingdings" panose="05000000000000000000" pitchFamily="2" charset="2"/>
              <a:buNone/>
              <a:defRPr/>
            </a:pPr>
            <a:r>
              <a:rPr lang="en-US" sz="2800" b="1" i="1" dirty="0">
                <a:effectLst>
                  <a:outerShdw blurRad="38100" dist="38100" dir="2700000" algn="tl">
                    <a:srgbClr val="000000">
                      <a:alpha val="43137"/>
                    </a:srgbClr>
                  </a:outerShdw>
                </a:effectLst>
              </a:rPr>
              <a:t> </a:t>
            </a:r>
          </a:p>
          <a:p>
            <a:pPr marL="0" marR="0" indent="0">
              <a:lnSpc>
                <a:spcPct val="115000"/>
              </a:lnSpc>
              <a:spcBef>
                <a:spcPts val="0"/>
              </a:spcBef>
              <a:spcAft>
                <a:spcPts val="0"/>
              </a:spcAft>
              <a:buNone/>
              <a:tabLst>
                <a:tab pos="5429250" algn="r"/>
              </a:tabLst>
            </a:pPr>
            <a:r>
              <a:rPr lang="en-US" sz="2800" kern="1400" dirty="0">
                <a:solidFill>
                  <a:schemeClr val="tx1"/>
                </a:solidFill>
                <a:effectLst/>
                <a:latin typeface="+mj-lt"/>
                <a:ea typeface="Times New Roman" panose="02020603050405020304" pitchFamily="18" charset="0"/>
                <a:cs typeface="Tahoma" panose="020B0604030504040204" pitchFamily="34" charset="0"/>
              </a:rPr>
              <a:t>* EXCHANGE OF CHRIST’S PEACE:</a:t>
            </a:r>
            <a:endParaRPr lang="en-US" sz="2800" kern="1400" dirty="0">
              <a:solidFill>
                <a:schemeClr val="tx1"/>
              </a:solidFill>
              <a:effectLst/>
              <a:latin typeface="+mj-lt"/>
              <a:ea typeface="Times New Roman" panose="02020603050405020304" pitchFamily="18" charset="0"/>
              <a:cs typeface="Times New Roman" panose="02020603050405020304" pitchFamily="18" charset="0"/>
            </a:endParaRPr>
          </a:p>
          <a:p>
            <a:pPr marL="2286000" marR="0" indent="-400050">
              <a:lnSpc>
                <a:spcPct val="115000"/>
              </a:lnSpc>
              <a:spcBef>
                <a:spcPts val="0"/>
              </a:spcBef>
              <a:spcAft>
                <a:spcPts val="0"/>
              </a:spcAft>
              <a:buNone/>
              <a:tabLst>
                <a:tab pos="5429250" algn="r"/>
              </a:tabLst>
            </a:pPr>
            <a:endParaRPr lang="en-US" sz="2400" kern="1400" dirty="0">
              <a:solidFill>
                <a:schemeClr val="tx1"/>
              </a:solidFill>
              <a:effectLst/>
              <a:latin typeface="+mj-lt"/>
              <a:ea typeface="Times New Roman" panose="02020603050405020304" pitchFamily="18" charset="0"/>
              <a:cs typeface="Times New Roman" panose="02020603050405020304" pitchFamily="18" charset="0"/>
            </a:endParaRPr>
          </a:p>
          <a:p>
            <a:pPr marL="2286000" marR="0" indent="-400050">
              <a:lnSpc>
                <a:spcPct val="115000"/>
              </a:lnSpc>
              <a:spcBef>
                <a:spcPts val="0"/>
              </a:spcBef>
              <a:spcAft>
                <a:spcPts val="0"/>
              </a:spcAft>
              <a:buNone/>
              <a:tabLst>
                <a:tab pos="5429250" algn="r"/>
              </a:tabLst>
            </a:pPr>
            <a:r>
              <a:rPr lang="en-US" sz="2400" kern="1400" dirty="0">
                <a:solidFill>
                  <a:schemeClr val="tx1"/>
                </a:solidFill>
                <a:effectLst/>
                <a:latin typeface="+mj-lt"/>
                <a:ea typeface="Times New Roman" panose="02020603050405020304" pitchFamily="18" charset="0"/>
                <a:cs typeface="Times New Roman" panose="02020603050405020304" pitchFamily="18" charset="0"/>
              </a:rPr>
              <a:t>Pastor: 	  The peace of Christ be with you.</a:t>
            </a:r>
          </a:p>
          <a:p>
            <a:pPr marL="2286000" marR="0" indent="-400050">
              <a:lnSpc>
                <a:spcPct val="115000"/>
              </a:lnSpc>
              <a:spcBef>
                <a:spcPts val="0"/>
              </a:spcBef>
              <a:spcAft>
                <a:spcPts val="0"/>
              </a:spcAft>
              <a:buNone/>
              <a:tabLst>
                <a:tab pos="5429250" algn="r"/>
              </a:tabLst>
            </a:pPr>
            <a:endParaRPr lang="en-US" sz="2400" kern="1400" dirty="0">
              <a:solidFill>
                <a:schemeClr val="tx1"/>
              </a:solidFill>
              <a:effectLst/>
              <a:latin typeface="+mj-lt"/>
              <a:ea typeface="Times New Roman" panose="02020603050405020304" pitchFamily="18" charset="0"/>
              <a:cs typeface="Times New Roman" panose="02020603050405020304" pitchFamily="18" charset="0"/>
            </a:endParaRPr>
          </a:p>
          <a:p>
            <a:pPr marL="2286000" marR="0" indent="-400050">
              <a:lnSpc>
                <a:spcPct val="115000"/>
              </a:lnSpc>
              <a:spcBef>
                <a:spcPts val="0"/>
              </a:spcBef>
              <a:spcAft>
                <a:spcPts val="0"/>
              </a:spcAft>
              <a:buNone/>
              <a:tabLst>
                <a:tab pos="5429250" algn="r"/>
              </a:tabLst>
            </a:pPr>
            <a:r>
              <a:rPr lang="en-US" sz="3200" b="1" kern="1400" dirty="0">
                <a:solidFill>
                  <a:schemeClr val="tx1"/>
                </a:solidFill>
                <a:effectLst/>
                <a:latin typeface="+mj-lt"/>
                <a:ea typeface="Times New Roman" panose="02020603050405020304" pitchFamily="18" charset="0"/>
                <a:cs typeface="Times New Roman" panose="02020603050405020304" pitchFamily="18" charset="0"/>
              </a:rPr>
              <a:t>People:   	And also with you. </a:t>
            </a:r>
          </a:p>
          <a:p>
            <a:pPr marL="2286000" marR="0" indent="-400050">
              <a:lnSpc>
                <a:spcPct val="115000"/>
              </a:lnSpc>
              <a:spcBef>
                <a:spcPts val="0"/>
              </a:spcBef>
              <a:spcAft>
                <a:spcPts val="0"/>
              </a:spcAft>
              <a:buNone/>
              <a:tabLst>
                <a:tab pos="5429250" algn="r"/>
              </a:tabLst>
            </a:pPr>
            <a:endParaRPr lang="en-US" sz="2400" b="1" kern="1400" dirty="0">
              <a:solidFill>
                <a:schemeClr val="tx1"/>
              </a:solidFill>
              <a:effectLst/>
              <a:latin typeface="+mj-lt"/>
              <a:ea typeface="Times New Roman" panose="02020603050405020304" pitchFamily="18" charset="0"/>
              <a:cs typeface="Times New Roman" panose="02020603050405020304" pitchFamily="18" charset="0"/>
            </a:endParaRPr>
          </a:p>
          <a:p>
            <a:pPr marL="0" marR="0" indent="0" algn="ctr">
              <a:spcBef>
                <a:spcPts val="0"/>
              </a:spcBef>
              <a:spcAft>
                <a:spcPts val="0"/>
              </a:spcAft>
              <a:buNone/>
            </a:pPr>
            <a:r>
              <a:rPr lang="en-US" sz="2800" i="1" kern="1400" dirty="0">
                <a:solidFill>
                  <a:schemeClr val="tx1"/>
                </a:solidFill>
                <a:effectLst/>
                <a:latin typeface="+mj-lt"/>
                <a:ea typeface="Times New Roman" panose="02020603050405020304" pitchFamily="18" charset="0"/>
                <a:cs typeface="Times New Roman" panose="02020603050405020304" pitchFamily="18" charset="0"/>
              </a:rPr>
              <a:t>   Welcome one another </a:t>
            </a:r>
            <a:br>
              <a:rPr lang="en-US" sz="2800" i="1" kern="1400" dirty="0">
                <a:solidFill>
                  <a:schemeClr val="tx1"/>
                </a:solidFill>
                <a:effectLst/>
                <a:latin typeface="+mj-lt"/>
                <a:ea typeface="Times New Roman" panose="02020603050405020304" pitchFamily="18" charset="0"/>
                <a:cs typeface="Times New Roman" panose="02020603050405020304" pitchFamily="18" charset="0"/>
              </a:rPr>
            </a:br>
            <a:r>
              <a:rPr lang="en-US" sz="2800" i="1" kern="1400" dirty="0">
                <a:solidFill>
                  <a:schemeClr val="tx1"/>
                </a:solidFill>
                <a:effectLst/>
                <a:latin typeface="+mj-lt"/>
                <a:ea typeface="Times New Roman" panose="02020603050405020304" pitchFamily="18" charset="0"/>
                <a:cs typeface="Times New Roman" panose="02020603050405020304" pitchFamily="18" charset="0"/>
              </a:rPr>
              <a:t>with Christ’s peace.</a:t>
            </a:r>
          </a:p>
          <a:p>
            <a:pPr marL="0" marR="0" indent="0" algn="ctr">
              <a:spcBef>
                <a:spcPts val="0"/>
              </a:spcBef>
              <a:spcAft>
                <a:spcPts val="0"/>
              </a:spcAft>
              <a:buNone/>
            </a:pPr>
            <a:endParaRPr lang="en-US" sz="2800" i="1" kern="1400" dirty="0">
              <a:solidFill>
                <a:schemeClr val="tx1"/>
              </a:solidFill>
              <a:effectLst/>
              <a:latin typeface="+mj-lt"/>
              <a:ea typeface="Times New Roman" panose="02020603050405020304" pitchFamily="18" charset="0"/>
              <a:cs typeface="Times New Roman" panose="02020603050405020304" pitchFamily="18" charset="0"/>
            </a:endParaRPr>
          </a:p>
        </p:txBody>
      </p:sp>
      <p:pic>
        <p:nvPicPr>
          <p:cNvPr id="3" name="Picture 2" descr="A logo of a dove and a globe&#10;&#10;Description automatically generated">
            <a:extLst>
              <a:ext uri="{FF2B5EF4-FFF2-40B4-BE49-F238E27FC236}">
                <a16:creationId xmlns:a16="http://schemas.microsoft.com/office/drawing/2014/main" id="{CD432C87-AEDB-256A-CC3D-CDFA2B4681BC}"/>
              </a:ext>
            </a:extLst>
          </p:cNvPr>
          <p:cNvPicPr>
            <a:picLocks noChangeAspect="1"/>
          </p:cNvPicPr>
          <p:nvPr/>
        </p:nvPicPr>
        <p:blipFill>
          <a:blip r:embed="rId3">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33400" y="1524000"/>
            <a:ext cx="2162665" cy="3124200"/>
          </a:xfrm>
          <a:prstGeom prst="rect">
            <a:avLst/>
          </a:prstGeom>
        </p:spPr>
      </p:pic>
    </p:spTree>
    <p:extLst>
      <p:ext uri="{BB962C8B-B14F-4D97-AF65-F5344CB8AC3E}">
        <p14:creationId xmlns:p14="http://schemas.microsoft.com/office/powerpoint/2010/main" val="35053427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a:extLst>
              <a:ext uri="{FF2B5EF4-FFF2-40B4-BE49-F238E27FC236}">
                <a16:creationId xmlns:a16="http://schemas.microsoft.com/office/drawing/2014/main" id="{6241354C-3F84-FB44-61EF-E95BD43172DD}"/>
              </a:ext>
            </a:extLst>
          </p:cNvPr>
          <p:cNvSpPr txBox="1">
            <a:spLocks noChangeArrowheads="1"/>
          </p:cNvSpPr>
          <p:nvPr/>
        </p:nvSpPr>
        <p:spPr bwMode="auto">
          <a:xfrm>
            <a:off x="381000" y="166092"/>
            <a:ext cx="8610600" cy="6463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tabLst>
                <a:tab pos="8636000" algn="r"/>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8636000" algn="r"/>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8636000" algn="r"/>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8636000" algn="r"/>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9pPr>
          </a:lstStyle>
          <a:p>
            <a:pPr eaLnBrk="1" hangingPunct="1">
              <a:lnSpc>
                <a:spcPct val="150000"/>
              </a:lnSpc>
              <a:spcBef>
                <a:spcPct val="0"/>
              </a:spcBef>
              <a:buClrTx/>
              <a:buSzTx/>
              <a:buFontTx/>
              <a:buNone/>
              <a:defRPr/>
            </a:pPr>
            <a:r>
              <a:rPr lang="en-US" altLang="en-US" sz="2400" b="0" dirty="0">
                <a:effectLst>
                  <a:outerShdw blurRad="38100" dist="38100" dir="2700000" algn="tl">
                    <a:srgbClr val="000000">
                      <a:alpha val="43137"/>
                    </a:srgbClr>
                  </a:outerShdw>
                </a:effectLst>
              </a:rPr>
              <a:t>   GIVING OF OUR GIFTS &amp; OFFERTORY:</a:t>
            </a:r>
          </a:p>
          <a:p>
            <a:pPr algn="ctr" eaLnBrk="1" hangingPunct="1">
              <a:spcBef>
                <a:spcPct val="0"/>
              </a:spcBef>
              <a:buClrTx/>
              <a:buSzTx/>
              <a:buFontTx/>
              <a:buNone/>
              <a:defRPr/>
            </a:pPr>
            <a:r>
              <a:rPr lang="en-US" altLang="en-US" sz="2400" b="0" dirty="0">
                <a:effectLst>
                  <a:outerShdw blurRad="38100" dist="38100" dir="2700000" algn="tl">
                    <a:srgbClr val="000000">
                      <a:alpha val="43137"/>
                    </a:srgbClr>
                  </a:outerShdw>
                </a:effectLst>
              </a:rPr>
              <a:t>Our God has blessed us, so let us extend </a:t>
            </a:r>
            <a:br>
              <a:rPr lang="en-US" altLang="en-US" sz="2400" b="0" dirty="0">
                <a:effectLst>
                  <a:outerShdw blurRad="38100" dist="38100" dir="2700000" algn="tl">
                    <a:srgbClr val="000000">
                      <a:alpha val="43137"/>
                    </a:srgbClr>
                  </a:outerShdw>
                </a:effectLst>
              </a:rPr>
            </a:br>
            <a:r>
              <a:rPr lang="en-US" altLang="en-US" sz="2400" b="0" dirty="0">
                <a:effectLst>
                  <a:outerShdw blurRad="38100" dist="38100" dir="2700000" algn="tl">
                    <a:srgbClr val="000000">
                      <a:alpha val="43137"/>
                    </a:srgbClr>
                  </a:outerShdw>
                </a:effectLst>
              </a:rPr>
              <a:t>God’s Blessing as we present our Tithes and Offerings.</a:t>
            </a:r>
          </a:p>
          <a:p>
            <a:pPr algn="ctr" eaLnBrk="1" hangingPunct="1">
              <a:spcBef>
                <a:spcPct val="0"/>
              </a:spcBef>
              <a:buClrTx/>
              <a:buSzTx/>
              <a:buFontTx/>
              <a:buNone/>
              <a:defRPr/>
            </a:pPr>
            <a:endParaRPr lang="it-IT" altLang="en-US" sz="2400" b="0" i="1" dirty="0">
              <a:effectLst>
                <a:outerShdw blurRad="38100" dist="38100" dir="2700000" algn="tl">
                  <a:srgbClr val="000000">
                    <a:alpha val="43137"/>
                  </a:srgbClr>
                </a:outerShdw>
              </a:effectLst>
            </a:endParaRPr>
          </a:p>
          <a:p>
            <a:pPr algn="ctr" eaLnBrk="1" hangingPunct="1">
              <a:spcBef>
                <a:spcPct val="0"/>
              </a:spcBef>
              <a:buClrTx/>
              <a:buSzTx/>
              <a:buFontTx/>
              <a:buNone/>
              <a:defRPr/>
            </a:pPr>
            <a:r>
              <a:rPr lang="en-US" altLang="en-US" sz="2400" b="0" i="1" dirty="0">
                <a:effectLst>
                  <a:outerShdw blurRad="38100" dist="38100" dir="2700000" algn="tl">
                    <a:srgbClr val="000000">
                      <a:alpha val="43137"/>
                    </a:srgbClr>
                  </a:outerShdw>
                </a:effectLst>
              </a:rPr>
              <a:t>     </a:t>
            </a:r>
          </a:p>
          <a:p>
            <a:pPr algn="ctr" eaLnBrk="1" hangingPunct="1">
              <a:spcBef>
                <a:spcPct val="0"/>
              </a:spcBef>
              <a:spcAft>
                <a:spcPts val="600"/>
              </a:spcAft>
              <a:buClrTx/>
              <a:buSzTx/>
              <a:buFontTx/>
              <a:buNone/>
              <a:defRPr/>
            </a:pPr>
            <a:r>
              <a:rPr lang="en-US" altLang="en-US" sz="2800" b="0" i="1" dirty="0">
                <a:effectLst>
                  <a:outerShdw blurRad="38100" dist="38100" dir="2700000" algn="tl">
                    <a:srgbClr val="000000">
                      <a:alpha val="43137"/>
                    </a:srgbClr>
                  </a:outerShdw>
                </a:effectLst>
                <a:latin typeface="+mj-lt"/>
              </a:rPr>
              <a:t>Thank you for being faithful stewards of your </a:t>
            </a:r>
            <a:br>
              <a:rPr lang="en-US" altLang="en-US" sz="2800" b="0" i="1" dirty="0">
                <a:effectLst>
                  <a:outerShdw blurRad="38100" dist="38100" dir="2700000" algn="tl">
                    <a:srgbClr val="000000">
                      <a:alpha val="43137"/>
                    </a:srgbClr>
                  </a:outerShdw>
                </a:effectLst>
                <a:latin typeface="+mj-lt"/>
              </a:rPr>
            </a:br>
            <a:r>
              <a:rPr lang="en-US" altLang="en-US" sz="2800" b="0" i="1" dirty="0">
                <a:effectLst>
                  <a:outerShdw blurRad="38100" dist="38100" dir="2700000" algn="tl">
                    <a:srgbClr val="000000">
                      <a:alpha val="43137"/>
                    </a:srgbClr>
                  </a:outerShdw>
                </a:effectLst>
                <a:latin typeface="+mj-lt"/>
              </a:rPr>
              <a:t>church family with your prayers, your time, </a:t>
            </a:r>
            <a:br>
              <a:rPr lang="en-US" altLang="en-US" sz="2800" b="0" i="1" dirty="0">
                <a:effectLst>
                  <a:outerShdw blurRad="38100" dist="38100" dir="2700000" algn="tl">
                    <a:srgbClr val="000000">
                      <a:alpha val="43137"/>
                    </a:srgbClr>
                  </a:outerShdw>
                </a:effectLst>
                <a:latin typeface="+mj-lt"/>
              </a:rPr>
            </a:br>
            <a:r>
              <a:rPr lang="en-US" altLang="en-US" sz="2800" b="0" i="1" dirty="0">
                <a:effectLst>
                  <a:outerShdw blurRad="38100" dist="38100" dir="2700000" algn="tl">
                    <a:srgbClr val="000000">
                      <a:alpha val="43137"/>
                    </a:srgbClr>
                  </a:outerShdw>
                </a:effectLst>
                <a:latin typeface="+mj-lt"/>
              </a:rPr>
              <a:t>talent, and your financial resources. </a:t>
            </a:r>
          </a:p>
          <a:p>
            <a:pPr algn="ctr" eaLnBrk="1" hangingPunct="1">
              <a:spcBef>
                <a:spcPct val="0"/>
              </a:spcBef>
              <a:spcAft>
                <a:spcPts val="600"/>
              </a:spcAft>
              <a:buClrTx/>
              <a:buSzTx/>
              <a:buFontTx/>
              <a:buNone/>
              <a:defRPr/>
            </a:pPr>
            <a:endParaRPr lang="en-US" altLang="en-US" sz="2400" b="0" i="1" dirty="0">
              <a:effectLst>
                <a:outerShdw blurRad="38100" dist="38100" dir="2700000" algn="tl">
                  <a:srgbClr val="000000">
                    <a:alpha val="43137"/>
                  </a:srgbClr>
                </a:outerShdw>
              </a:effectLst>
            </a:endParaRPr>
          </a:p>
          <a:p>
            <a:pPr eaLnBrk="1" hangingPunct="1">
              <a:spcBef>
                <a:spcPct val="0"/>
              </a:spcBef>
              <a:spcAft>
                <a:spcPts val="600"/>
              </a:spcAft>
              <a:buClrTx/>
              <a:buSzTx/>
              <a:buFontTx/>
              <a:buNone/>
              <a:defRPr/>
            </a:pPr>
            <a:r>
              <a:rPr lang="en-US" altLang="en-US" sz="2400" b="0" i="1" dirty="0">
                <a:effectLst>
                  <a:outerShdw blurRad="38100" dist="38100" dir="2700000" algn="tl">
                    <a:srgbClr val="000000">
                      <a:alpha val="43137"/>
                    </a:srgbClr>
                  </a:outerShdw>
                </a:effectLst>
              </a:rPr>
              <a:t>Contributions may also be made: </a:t>
            </a:r>
          </a:p>
          <a:p>
            <a:pPr marL="342900" indent="-342900" eaLnBrk="1" hangingPunct="1">
              <a:spcBef>
                <a:spcPct val="0"/>
              </a:spcBef>
              <a:spcAft>
                <a:spcPts val="600"/>
              </a:spcAft>
              <a:buClrTx/>
              <a:buSzTx/>
              <a:defRPr/>
            </a:pPr>
            <a:r>
              <a:rPr lang="en-US" altLang="en-US" sz="2400" b="0" i="1" dirty="0">
                <a:effectLst>
                  <a:outerShdw blurRad="38100" dist="38100" dir="2700000" algn="tl">
                    <a:srgbClr val="000000">
                      <a:alpha val="43137"/>
                    </a:srgbClr>
                  </a:outerShdw>
                </a:effectLst>
              </a:rPr>
              <a:t>Electronically on the church website at fpcb-nj.org; </a:t>
            </a:r>
          </a:p>
          <a:p>
            <a:pPr marL="342900" indent="-342900" eaLnBrk="1" hangingPunct="1">
              <a:spcBef>
                <a:spcPct val="0"/>
              </a:spcBef>
              <a:spcAft>
                <a:spcPts val="600"/>
              </a:spcAft>
              <a:buClrTx/>
              <a:buSzTx/>
              <a:defRPr/>
            </a:pPr>
            <a:r>
              <a:rPr lang="en-US" altLang="en-US" sz="2400" b="0" i="1" dirty="0">
                <a:effectLst>
                  <a:outerShdw blurRad="38100" dist="38100" dir="2700000" algn="tl">
                    <a:srgbClr val="000000">
                      <a:alpha val="43137"/>
                    </a:srgbClr>
                  </a:outerShdw>
                </a:effectLst>
              </a:rPr>
              <a:t>By reoccurring electronic withdrawal; or by</a:t>
            </a:r>
          </a:p>
          <a:p>
            <a:pPr marL="342900" indent="-342900" eaLnBrk="1" hangingPunct="1">
              <a:spcBef>
                <a:spcPct val="0"/>
              </a:spcBef>
              <a:spcAft>
                <a:spcPts val="600"/>
              </a:spcAft>
              <a:buClrTx/>
              <a:buSzTx/>
              <a:defRPr/>
            </a:pPr>
            <a:r>
              <a:rPr lang="en-US" altLang="en-US" sz="2400" b="0" i="1" dirty="0">
                <a:effectLst>
                  <a:outerShdw blurRad="38100" dist="38100" dir="2700000" algn="tl">
                    <a:srgbClr val="000000">
                      <a:alpha val="43137"/>
                    </a:srgbClr>
                  </a:outerShdw>
                </a:effectLst>
              </a:rPr>
              <a:t>By mailing your offering to the church: </a:t>
            </a:r>
            <a:br>
              <a:rPr lang="en-US" altLang="en-US" sz="2400" b="0" i="1" dirty="0">
                <a:effectLst>
                  <a:outerShdw blurRad="38100" dist="38100" dir="2700000" algn="tl">
                    <a:srgbClr val="000000">
                      <a:alpha val="43137"/>
                    </a:srgbClr>
                  </a:outerShdw>
                </a:effectLst>
              </a:rPr>
            </a:br>
            <a:r>
              <a:rPr lang="en-US" altLang="en-US" sz="2400" b="0" i="1" dirty="0">
                <a:effectLst>
                  <a:outerShdw blurRad="38100" dist="38100" dir="2700000" algn="tl">
                    <a:srgbClr val="000000">
                      <a:alpha val="43137"/>
                    </a:srgbClr>
                  </a:outerShdw>
                </a:effectLst>
              </a:rPr>
              <a:t>P.O. Box 385, Blairstown, NJ.</a:t>
            </a:r>
          </a:p>
          <a:p>
            <a:pPr eaLnBrk="1" hangingPunct="1">
              <a:spcBef>
                <a:spcPct val="0"/>
              </a:spcBef>
              <a:spcAft>
                <a:spcPts val="600"/>
              </a:spcAft>
              <a:buClrTx/>
              <a:buSzTx/>
              <a:buFont typeface="Wingdings" pitchFamily="2" charset="2"/>
              <a:buNone/>
              <a:defRPr/>
            </a:pPr>
            <a:endParaRPr lang="en-US" altLang="en-US" sz="2400" b="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094778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a:extLst>
              <a:ext uri="{FF2B5EF4-FFF2-40B4-BE49-F238E27FC236}">
                <a16:creationId xmlns:a16="http://schemas.microsoft.com/office/drawing/2014/main" id="{9DBA1E24-2F05-4D12-9E1A-0F961142E0A9}"/>
              </a:ext>
            </a:extLst>
          </p:cNvPr>
          <p:cNvSpPr txBox="1">
            <a:spLocks noChangeArrowheads="1"/>
          </p:cNvSpPr>
          <p:nvPr/>
        </p:nvSpPr>
        <p:spPr bwMode="auto">
          <a:xfrm>
            <a:off x="0" y="0"/>
            <a:ext cx="9144000" cy="5586145"/>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eaLnBrk="1" hangingPunct="1">
              <a:lnSpc>
                <a:spcPct val="150000"/>
              </a:lnSpc>
              <a:spcBef>
                <a:spcPct val="0"/>
              </a:spcBef>
              <a:buClrTx/>
              <a:buSzTx/>
              <a:buFont typeface="Wingdings" pitchFamily="2" charset="2"/>
              <a:buNone/>
              <a:defRPr/>
            </a:pPr>
            <a:r>
              <a:rPr lang="en-US" altLang="en-US" sz="2400" b="0" dirty="0">
                <a:effectLst>
                  <a:outerShdw blurRad="38100" dist="38100" dir="2700000" algn="tl">
                    <a:srgbClr val="000000">
                      <a:alpha val="43137"/>
                    </a:srgbClr>
                  </a:outerShdw>
                </a:effectLst>
              </a:rPr>
              <a:t>* DOXOLOGY: </a:t>
            </a:r>
            <a:r>
              <a:rPr lang="en-US" altLang="en-US" sz="2400" b="0" i="1" dirty="0">
                <a:effectLst>
                  <a:outerShdw blurRad="38100" dist="38100" dir="2700000" algn="tl">
                    <a:srgbClr val="000000">
                      <a:alpha val="43137"/>
                    </a:srgbClr>
                  </a:outerShdw>
                </a:effectLst>
              </a:rPr>
              <a:t>No. 591  </a:t>
            </a:r>
          </a:p>
          <a:p>
            <a:pPr eaLnBrk="1" hangingPunct="1">
              <a:lnSpc>
                <a:spcPct val="150000"/>
              </a:lnSpc>
              <a:spcBef>
                <a:spcPct val="0"/>
              </a:spcBef>
              <a:buClrTx/>
              <a:buSzTx/>
              <a:buFont typeface="Wingdings" pitchFamily="2" charset="2"/>
              <a:buNone/>
              <a:defRPr/>
            </a:pPr>
            <a:endParaRPr lang="en-US" altLang="en-US" sz="2400" b="0" i="1" dirty="0">
              <a:effectLst>
                <a:outerShdw blurRad="38100" dist="38100" dir="2700000" algn="tl">
                  <a:srgbClr val="000000">
                    <a:alpha val="43137"/>
                  </a:srgbClr>
                </a:outerShdw>
              </a:effectLst>
            </a:endParaRPr>
          </a:p>
          <a:p>
            <a:pPr algn="ctr" eaLnBrk="1" hangingPunct="1">
              <a:lnSpc>
                <a:spcPct val="150000"/>
              </a:lnSpc>
              <a:spcBef>
                <a:spcPct val="0"/>
              </a:spcBef>
              <a:buClrTx/>
              <a:buSzTx/>
              <a:buFont typeface="Wingdings" pitchFamily="2" charset="2"/>
              <a:buNone/>
              <a:defRPr/>
            </a:pPr>
            <a:r>
              <a:rPr lang="en-US" altLang="en-US" b="1" i="1" dirty="0">
                <a:effectLst>
                  <a:outerShdw blurRad="38100" dist="38100" dir="2700000" algn="tl">
                    <a:srgbClr val="000000">
                      <a:alpha val="43137"/>
                    </a:srgbClr>
                  </a:outerShdw>
                </a:effectLst>
              </a:rPr>
              <a:t>Praise God, from whom all blessings flow; </a:t>
            </a:r>
          </a:p>
          <a:p>
            <a:pPr algn="ctr" eaLnBrk="1" hangingPunct="1">
              <a:lnSpc>
                <a:spcPct val="150000"/>
              </a:lnSpc>
              <a:spcBef>
                <a:spcPct val="0"/>
              </a:spcBef>
              <a:buClrTx/>
              <a:buSzTx/>
              <a:buFont typeface="Wingdings" pitchFamily="2" charset="2"/>
              <a:buNone/>
              <a:defRPr/>
            </a:pPr>
            <a:r>
              <a:rPr lang="en-US" altLang="en-US" b="1" i="1" dirty="0">
                <a:effectLst>
                  <a:outerShdw blurRad="38100" dist="38100" dir="2700000" algn="tl">
                    <a:srgbClr val="000000">
                      <a:alpha val="43137"/>
                    </a:srgbClr>
                  </a:outerShdw>
                </a:effectLst>
              </a:rPr>
              <a:t>Praise Christ, all people here below;</a:t>
            </a:r>
          </a:p>
          <a:p>
            <a:pPr algn="ctr" eaLnBrk="1" hangingPunct="1">
              <a:lnSpc>
                <a:spcPct val="150000"/>
              </a:lnSpc>
              <a:spcBef>
                <a:spcPct val="0"/>
              </a:spcBef>
              <a:buClrTx/>
              <a:buSzTx/>
              <a:buFont typeface="Wingdings" pitchFamily="2" charset="2"/>
              <a:buNone/>
              <a:defRPr/>
            </a:pPr>
            <a:r>
              <a:rPr lang="en-US" altLang="en-US" b="1" i="1" dirty="0">
                <a:effectLst>
                  <a:outerShdw blurRad="38100" dist="38100" dir="2700000" algn="tl">
                    <a:srgbClr val="000000">
                      <a:alpha val="43137"/>
                    </a:srgbClr>
                  </a:outerShdw>
                </a:effectLst>
              </a:rPr>
              <a:t>Praise, Holy Spirit evermore; </a:t>
            </a:r>
          </a:p>
          <a:p>
            <a:pPr algn="ctr" eaLnBrk="1" hangingPunct="1">
              <a:lnSpc>
                <a:spcPct val="150000"/>
              </a:lnSpc>
              <a:spcBef>
                <a:spcPct val="0"/>
              </a:spcBef>
              <a:buClrTx/>
              <a:buSzTx/>
              <a:buFont typeface="Wingdings" pitchFamily="2" charset="2"/>
              <a:buNone/>
              <a:defRPr/>
            </a:pPr>
            <a:r>
              <a:rPr lang="en-US" altLang="en-US" b="1" i="1" dirty="0">
                <a:effectLst>
                  <a:outerShdw blurRad="38100" dist="38100" dir="2700000" algn="tl">
                    <a:srgbClr val="000000">
                      <a:alpha val="43137"/>
                    </a:srgbClr>
                  </a:outerShdw>
                </a:effectLst>
              </a:rPr>
              <a:t>Praise Triune God, whom we adore. Amen.</a:t>
            </a:r>
          </a:p>
          <a:p>
            <a:pPr algn="ctr" eaLnBrk="1" hangingPunct="1">
              <a:lnSpc>
                <a:spcPct val="150000"/>
              </a:lnSpc>
              <a:spcBef>
                <a:spcPct val="0"/>
              </a:spcBef>
              <a:buClrTx/>
              <a:buSzTx/>
              <a:buFont typeface="Wingdings" pitchFamily="2" charset="2"/>
              <a:buNone/>
              <a:defRPr/>
            </a:pPr>
            <a:endParaRPr lang="en-US" altLang="en-US" sz="3000" b="1" i="1" dirty="0">
              <a:effectLst>
                <a:outerShdw blurRad="38100" dist="38100" dir="2700000" algn="tl">
                  <a:srgbClr val="000000">
                    <a:alpha val="43137"/>
                  </a:srgbClr>
                </a:outerShdw>
              </a:effectLst>
            </a:endParaRPr>
          </a:p>
          <a:p>
            <a:pPr eaLnBrk="1" hangingPunct="1">
              <a:spcBef>
                <a:spcPct val="0"/>
              </a:spcBef>
              <a:buClrTx/>
              <a:buSzTx/>
              <a:buFontTx/>
              <a:buNone/>
              <a:defRPr/>
            </a:pPr>
            <a:endParaRPr lang="en-US" altLang="en-US" sz="2400" dirty="0">
              <a:effectLst>
                <a:outerShdw blurRad="38100" dist="38100" dir="2700000" algn="tl">
                  <a:srgbClr val="000000">
                    <a:alpha val="43137"/>
                  </a:srgbClr>
                </a:outerShdw>
              </a:effectLst>
            </a:endParaRPr>
          </a:p>
          <a:p>
            <a:pPr eaLnBrk="1" hangingPunct="1">
              <a:spcBef>
                <a:spcPct val="0"/>
              </a:spcBef>
              <a:buClrTx/>
              <a:buSzTx/>
              <a:buFontTx/>
              <a:buNone/>
              <a:defRPr/>
            </a:pPr>
            <a:r>
              <a:rPr lang="en-US" altLang="en-US" sz="2400" dirty="0">
                <a:effectLst>
                  <a:outerShdw blurRad="38100" dist="38100" dir="2700000" algn="tl">
                    <a:srgbClr val="000000">
                      <a:alpha val="43137"/>
                    </a:srgbClr>
                  </a:outerShdw>
                </a:effectLst>
              </a:rPr>
              <a:t>* </a:t>
            </a:r>
            <a:r>
              <a:rPr lang="en-US" altLang="en-US" sz="2400" b="0" dirty="0">
                <a:effectLst>
                  <a:outerShdw blurRad="38100" dist="38100" dir="2700000" algn="tl">
                    <a:srgbClr val="000000">
                      <a:alpha val="43137"/>
                    </a:srgbClr>
                  </a:outerShdw>
                </a:effectLst>
              </a:rPr>
              <a:t>PRAYER OF DEDICATION</a:t>
            </a:r>
            <a:endParaRPr lang="en-US" altLang="en-US" sz="2400" dirty="0">
              <a:effectLst>
                <a:outerShdw blurRad="38100" dist="38100" dir="2700000" algn="tl">
                  <a:srgbClr val="000000">
                    <a:alpha val="43137"/>
                  </a:srgbClr>
                </a:outerShdw>
              </a:effectLs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228600" y="0"/>
            <a:ext cx="8915400" cy="662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spcBef>
                <a:spcPct val="0"/>
              </a:spcBef>
              <a:buClrTx/>
              <a:buSzTx/>
              <a:buFontTx/>
              <a:buNone/>
              <a:defRPr/>
            </a:pPr>
            <a:r>
              <a:rPr lang="en-US" altLang="en-US" sz="2800" b="1" dirty="0">
                <a:effectLst>
                  <a:outerShdw blurRad="38100" dist="38100" dir="2700000" algn="tl">
                    <a:srgbClr val="000000">
                      <a:alpha val="43137"/>
                    </a:srgbClr>
                  </a:outerShdw>
                </a:effectLst>
              </a:rPr>
              <a:t>DECLARING GOD‘S  WORD</a:t>
            </a:r>
          </a:p>
          <a:p>
            <a:pPr eaLnBrk="1" hangingPunct="1">
              <a:spcBef>
                <a:spcPct val="0"/>
              </a:spcBef>
              <a:buClrTx/>
              <a:buSzTx/>
              <a:buFontTx/>
              <a:buNone/>
              <a:defRPr/>
            </a:pPr>
            <a:endParaRPr lang="en-US" altLang="en-US" sz="800" b="0" dirty="0">
              <a:effectLst>
                <a:outerShdw blurRad="38100" dist="38100" dir="2700000" algn="tl">
                  <a:srgbClr val="000000">
                    <a:alpha val="43137"/>
                  </a:srgbClr>
                </a:outerShdw>
              </a:effectLst>
              <a:highlight>
                <a:srgbClr val="FFFF00"/>
              </a:highlight>
            </a:endParaRPr>
          </a:p>
          <a:p>
            <a:pPr>
              <a:buNone/>
              <a:defRPr/>
            </a:pPr>
            <a:r>
              <a:rPr lang="en-US" sz="2400" b="0" dirty="0">
                <a:effectLst>
                  <a:outerShdw blurRad="38100" dist="38100" dir="2700000" algn="tl">
                    <a:srgbClr val="000000">
                      <a:alpha val="43137"/>
                    </a:srgbClr>
                  </a:outerShdw>
                </a:effectLst>
                <a:cs typeface="Arial" pitchFamily="34" charset="0"/>
              </a:rPr>
              <a:t>HEBREW LESSON: 	Jeremiah 17: 5–10 </a:t>
            </a:r>
          </a:p>
          <a:p>
            <a:pPr algn="ctr">
              <a:buNone/>
              <a:defRPr/>
            </a:pPr>
            <a:r>
              <a:rPr lang="en-US" sz="2400" b="0" i="1" dirty="0">
                <a:effectLst>
                  <a:outerShdw blurRad="38100" dist="38100" dir="2700000" algn="tl">
                    <a:srgbClr val="000000">
                      <a:alpha val="43137"/>
                    </a:srgbClr>
                  </a:outerShdw>
                </a:effectLst>
                <a:cs typeface="Arial" pitchFamily="34" charset="0"/>
              </a:rPr>
              <a:t>Jeremiah yearns for all God followers to trust in God.</a:t>
            </a:r>
          </a:p>
          <a:p>
            <a:pPr algn="l">
              <a:lnSpc>
                <a:spcPct val="150000"/>
              </a:lnSpc>
              <a:spcBef>
                <a:spcPts val="0"/>
              </a:spcBef>
              <a:buNone/>
            </a:pP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5 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Thus says the </a:t>
            </a:r>
            <a:r>
              <a:rPr lang="en-US" sz="2800" b="0" i="0" cap="small"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Lord</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Cursed are those who trust in mere mortals</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and make mere flesh their strength,</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whose hearts turn away from the </a:t>
            </a:r>
            <a:r>
              <a:rPr lang="en-US" sz="2800" b="0" i="0" cap="small"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Lord</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6 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They shall be like a shrub in the desert</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and shall not see when relief comes.</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They shall live in the parched places of the wilderness,</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in an uninhabited salt land. . . . </a:t>
            </a:r>
            <a:r>
              <a:rPr lang="en-US" sz="26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a:t>
            </a:r>
            <a:endParaRPr lang="en-US" sz="2600" b="0" i="0" dirty="0">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1745587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304800" y="76200"/>
            <a:ext cx="8534400" cy="5175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l">
              <a:lnSpc>
                <a:spcPct val="150000"/>
              </a:lnSpc>
              <a:spcBef>
                <a:spcPts val="3750"/>
              </a:spcBef>
              <a:buNone/>
            </a:pP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7 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Blessed are those who trust in the </a:t>
            </a:r>
            <a:r>
              <a:rPr lang="en-US" sz="2800" b="0" i="0" cap="small"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Lord</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whose trust is the </a:t>
            </a:r>
            <a:r>
              <a:rPr lang="en-US" sz="2800" b="0" i="0" cap="small"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Lord</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8 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They shall be like a tree planted by water,</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sending out its roots by the stream.</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It shall not fear when heat comes,</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and its leaves shall stay green;</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in the year of drought it is not anxious,</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and it does not cease to bear fruit. . . .</a:t>
            </a:r>
          </a:p>
        </p:txBody>
      </p:sp>
    </p:spTree>
    <p:extLst>
      <p:ext uri="{BB962C8B-B14F-4D97-AF65-F5344CB8AC3E}">
        <p14:creationId xmlns:p14="http://schemas.microsoft.com/office/powerpoint/2010/main" val="533685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3">
            <a:extLst>
              <a:ext uri="{FF2B5EF4-FFF2-40B4-BE49-F238E27FC236}">
                <a16:creationId xmlns:a16="http://schemas.microsoft.com/office/drawing/2014/main" id="{CF3D2530-5B93-AA39-6862-E0E85C7C24F3}"/>
              </a:ext>
            </a:extLst>
          </p:cNvPr>
          <p:cNvSpPr>
            <a:spLocks noChangeArrowheads="1"/>
          </p:cNvSpPr>
          <p:nvPr/>
        </p:nvSpPr>
        <p:spPr bwMode="auto">
          <a:xfrm>
            <a:off x="0" y="0"/>
            <a:ext cx="9144000" cy="6986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292100" algn="ctr">
              <a:spcBef>
                <a:spcPct val="0"/>
              </a:spcBef>
              <a:buClrTx/>
              <a:buSzTx/>
              <a:buNone/>
              <a:tabLst>
                <a:tab pos="863600" algn="l"/>
                <a:tab pos="8636000" algn="r"/>
              </a:tabLst>
              <a:defRPr/>
            </a:pPr>
            <a:r>
              <a:rPr lang="en-US" altLang="en-US" sz="2800" b="0" dirty="0"/>
              <a:t>PRELUDE</a:t>
            </a:r>
            <a:endParaRPr lang="en-US" altLang="en-US" sz="2800" b="0" i="1" dirty="0"/>
          </a:p>
          <a:p>
            <a:pPr marL="292100" algn="ctr">
              <a:spcBef>
                <a:spcPct val="0"/>
              </a:spcBef>
              <a:buClrTx/>
              <a:buSzTx/>
              <a:buFontTx/>
              <a:buNone/>
              <a:tabLst>
                <a:tab pos="863600" algn="l"/>
                <a:tab pos="8636000" algn="r"/>
              </a:tabLst>
              <a:defRPr/>
            </a:pPr>
            <a:endParaRPr lang="en-US" altLang="en-US" sz="2800" b="0" dirty="0"/>
          </a:p>
          <a:p>
            <a:pPr marL="292100" algn="ctr">
              <a:spcBef>
                <a:spcPct val="0"/>
              </a:spcBef>
              <a:buClrTx/>
              <a:buSzTx/>
              <a:buFontTx/>
              <a:buNone/>
              <a:tabLst>
                <a:tab pos="863600" algn="l"/>
                <a:tab pos="8636000" algn="r"/>
              </a:tabLst>
              <a:defRPr/>
            </a:pPr>
            <a:r>
              <a:rPr lang="en-US" altLang="en-US" sz="2800" b="0" dirty="0"/>
              <a:t>WELCOME &amp; ANNOUNCEMENTS</a:t>
            </a:r>
          </a:p>
          <a:p>
            <a:pPr marL="292100">
              <a:spcBef>
                <a:spcPct val="0"/>
              </a:spcBef>
              <a:buClrTx/>
              <a:buSzTx/>
              <a:buFontTx/>
              <a:buNone/>
              <a:tabLst>
                <a:tab pos="863600" algn="l"/>
                <a:tab pos="8636000" algn="r"/>
              </a:tabLst>
              <a:defRPr/>
            </a:pPr>
            <a:endParaRPr lang="en-US" altLang="en-US" sz="2800" dirty="0"/>
          </a:p>
          <a:p>
            <a:pPr algn="ctr" eaLnBrk="1" hangingPunct="1">
              <a:spcBef>
                <a:spcPct val="0"/>
              </a:spcBef>
              <a:buClrTx/>
              <a:buSzTx/>
              <a:buFontTx/>
              <a:buNone/>
              <a:defRPr/>
            </a:pPr>
            <a:r>
              <a:rPr lang="en-US" altLang="en-US" sz="2800" b="0" dirty="0">
                <a:effectLst>
                  <a:outerShdw blurRad="38100" dist="38100" dir="2700000" algn="tl">
                    <a:srgbClr val="000000">
                      <a:alpha val="43137"/>
                    </a:srgbClr>
                  </a:outerShdw>
                </a:effectLst>
              </a:rPr>
              <a:t>AFFIRMATION OF MISSION STATEMENT </a:t>
            </a: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p:txBody>
      </p:sp>
      <p:sp>
        <p:nvSpPr>
          <p:cNvPr id="3" name="Plaque 2">
            <a:extLst>
              <a:ext uri="{FF2B5EF4-FFF2-40B4-BE49-F238E27FC236}">
                <a16:creationId xmlns:a16="http://schemas.microsoft.com/office/drawing/2014/main" id="{E78AD04C-07FD-C61B-D46F-357A39F801CC}"/>
              </a:ext>
            </a:extLst>
          </p:cNvPr>
          <p:cNvSpPr/>
          <p:nvPr/>
        </p:nvSpPr>
        <p:spPr>
          <a:xfrm>
            <a:off x="342900" y="2438400"/>
            <a:ext cx="8458200" cy="3124200"/>
          </a:xfrm>
          <a:prstGeom prst="plaqu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Wingdings" pitchFamily="2" charset="2"/>
              <a:buNone/>
              <a:defRPr/>
            </a:pPr>
            <a:endParaRPr lang="en-US" altLang="en-US" u="sng" dirty="0">
              <a:solidFill>
                <a:schemeClr val="tx1"/>
              </a:solidFill>
              <a:effectLst>
                <a:outerShdw blurRad="38100" dist="38100" dir="2700000" algn="tl">
                  <a:srgbClr val="000000">
                    <a:alpha val="43137"/>
                  </a:srgbClr>
                </a:outerShdw>
              </a:effectLst>
            </a:endParaRPr>
          </a:p>
          <a:p>
            <a:pPr algn="ctr">
              <a:lnSpc>
                <a:spcPct val="150000"/>
              </a:lnSpc>
              <a:buFont typeface="Wingdings" pitchFamily="2" charset="2"/>
              <a:buNone/>
              <a:defRPr/>
            </a:pPr>
            <a:r>
              <a:rPr lang="en-US" altLang="en-US" sz="3200" u="sng" dirty="0">
                <a:solidFill>
                  <a:schemeClr val="tx1"/>
                </a:solidFill>
                <a:effectLst>
                  <a:outerShdw blurRad="38100" dist="38100" dir="2700000" algn="tl">
                    <a:srgbClr val="000000">
                      <a:alpha val="43137"/>
                    </a:srgbClr>
                  </a:outerShdw>
                </a:effectLst>
              </a:rPr>
              <a:t>Our Mission Statement</a:t>
            </a:r>
            <a:r>
              <a:rPr lang="en-US" altLang="en-US" sz="3200" dirty="0">
                <a:solidFill>
                  <a:schemeClr val="tx1"/>
                </a:solidFill>
                <a:effectLst>
                  <a:outerShdw blurRad="38100" dist="38100" dir="2700000" algn="tl">
                    <a:srgbClr val="000000">
                      <a:alpha val="43137"/>
                    </a:srgbClr>
                  </a:outerShdw>
                </a:effectLst>
              </a:rPr>
              <a:t> </a:t>
            </a:r>
          </a:p>
          <a:p>
            <a:pPr algn="ctr">
              <a:buFont typeface="Wingdings" pitchFamily="2" charset="2"/>
              <a:buNone/>
              <a:defRPr/>
            </a:pPr>
            <a:r>
              <a:rPr lang="en-US" altLang="en-US" sz="2800" b="1" dirty="0">
                <a:solidFill>
                  <a:schemeClr val="tx1"/>
                </a:solidFill>
                <a:effectLst>
                  <a:outerShdw blurRad="38100" dist="38100" dir="2700000" algn="tl">
                    <a:srgbClr val="000000">
                      <a:alpha val="43137"/>
                    </a:srgbClr>
                  </a:outerShdw>
                </a:effectLst>
              </a:rPr>
              <a:t>As disciples of Jesus Christ,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led by the Holy Spirit,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we experience God’s unconditional love,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and we witness to others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by discovering and sharing our gifts.</a:t>
            </a:r>
          </a:p>
          <a:p>
            <a:pPr algn="ctr">
              <a:defRPr/>
            </a:pPr>
            <a:endParaRPr lang="en-US" sz="20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030406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23B749-DB2F-AC16-60D4-DA2435B6EB92}"/>
            </a:ext>
          </a:extLst>
        </p:cNvPr>
        <p:cNvGrpSpPr/>
        <p:nvPr/>
      </p:nvGrpSpPr>
      <p:grpSpPr>
        <a:xfrm>
          <a:off x="0" y="0"/>
          <a:ext cx="0" cy="0"/>
          <a:chOff x="0" y="0"/>
          <a:chExt cx="0" cy="0"/>
        </a:xfrm>
      </p:grpSpPr>
      <p:sp>
        <p:nvSpPr>
          <p:cNvPr id="17410" name="TextBox 1">
            <a:extLst>
              <a:ext uri="{FF2B5EF4-FFF2-40B4-BE49-F238E27FC236}">
                <a16:creationId xmlns:a16="http://schemas.microsoft.com/office/drawing/2014/main" id="{0E0652E2-17DF-D84D-FDF5-DE2F7B5E20EE}"/>
              </a:ext>
            </a:extLst>
          </p:cNvPr>
          <p:cNvSpPr txBox="1">
            <a:spLocks noChangeArrowheads="1"/>
          </p:cNvSpPr>
          <p:nvPr/>
        </p:nvSpPr>
        <p:spPr bwMode="auto">
          <a:xfrm>
            <a:off x="304800" y="311265"/>
            <a:ext cx="8534400" cy="3882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l">
              <a:lnSpc>
                <a:spcPct val="150000"/>
              </a:lnSpc>
              <a:spcBef>
                <a:spcPts val="3750"/>
              </a:spcBef>
              <a:buNone/>
            </a:pP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The heart is devious above all else;</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it is perverse—who can understand it?</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10 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I the </a:t>
            </a:r>
            <a:r>
              <a:rPr lang="en-US" sz="2800" b="0" i="0" cap="small"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Lord</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test the mind</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and search the heart,</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to give to all according to their ways,</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according to the fruit of their doings.</a:t>
            </a:r>
          </a:p>
        </p:txBody>
      </p:sp>
    </p:spTree>
    <p:extLst>
      <p:ext uri="{BB962C8B-B14F-4D97-AF65-F5344CB8AC3E}">
        <p14:creationId xmlns:p14="http://schemas.microsoft.com/office/powerpoint/2010/main" val="25986472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304800" y="0"/>
            <a:ext cx="8610600" cy="6945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R="0" indent="342900">
              <a:spcBef>
                <a:spcPts val="0"/>
              </a:spcBef>
              <a:spcAft>
                <a:spcPts val="0"/>
              </a:spcAft>
              <a:buNone/>
            </a:pPr>
            <a:r>
              <a:rPr lang="en-US" sz="2400" b="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GOSPEL LESSON:	   Luke 6: 17–26	</a:t>
            </a:r>
          </a:p>
          <a:p>
            <a:pPr marR="0" indent="342900" algn="ctr">
              <a:spcBef>
                <a:spcPts val="0"/>
              </a:spcBef>
              <a:spcAft>
                <a:spcPts val="0"/>
              </a:spcAft>
              <a:buNone/>
            </a:pPr>
            <a:r>
              <a:rPr lang="en-US" sz="2400" b="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Jesus delivers his famous sermon on the plain</a:t>
            </a:r>
            <a:r>
              <a:rPr lang="en-US" sz="2400" b="0" i="1"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t>
            </a:r>
          </a:p>
          <a:p>
            <a:pPr marR="0" indent="342900">
              <a:spcBef>
                <a:spcPts val="0"/>
              </a:spcBef>
              <a:spcAft>
                <a:spcPts val="0"/>
              </a:spcAft>
              <a:buNone/>
            </a:pPr>
            <a:endParaRPr lang="en-US" sz="2400" b="0" dirty="0">
              <a:effectLst>
                <a:outerShdw blurRad="38100" dist="38100" dir="2700000" algn="tl">
                  <a:srgbClr val="000000">
                    <a:alpha val="43137"/>
                  </a:srgbClr>
                </a:outerShdw>
              </a:effectLst>
              <a:ea typeface="Tahoma" panose="020B0604030504040204" pitchFamily="34" charset="0"/>
              <a:cs typeface="Tahoma" panose="020B0604030504040204" pitchFamily="34" charset="0"/>
            </a:endParaRPr>
          </a:p>
          <a:p>
            <a:pPr indent="169863" algn="just">
              <a:lnSpc>
                <a:spcPct val="150000"/>
              </a:lnSpc>
              <a:spcBef>
                <a:spcPts val="0"/>
              </a:spcBef>
              <a:buNone/>
            </a:pP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17 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He came down with them and stood on a level place with a great crowd of his disciples and a great multitude of people from all Judea, Jerusalem, and the coast of </a:t>
            </a:r>
            <a:r>
              <a:rPr lang="en-US" sz="2800" b="0" i="0" dirty="0" err="1">
                <a:effectLst>
                  <a:outerShdw blurRad="38100" dist="38100" dir="2700000" algn="tl">
                    <a:srgbClr val="000000">
                      <a:alpha val="43137"/>
                    </a:srgbClr>
                  </a:outerShdw>
                </a:effectLst>
                <a:ea typeface="Tahoma" panose="020B0604030504040204" pitchFamily="34" charset="0"/>
                <a:cs typeface="Tahoma" panose="020B0604030504040204" pitchFamily="34" charset="0"/>
              </a:rPr>
              <a:t>Tyre</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and Sidon.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18 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They had come to hear him and to be healed of their diseases, and those who were troubled with unclean spirits were cured.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19 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And everyone in the crowd was trying to touch him, for power came out from him and healed all of them. . . . 	</a:t>
            </a:r>
            <a:endParaRPr lang="en-US" sz="2400" b="0" i="1" dirty="0">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7041733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533400" y="76200"/>
            <a:ext cx="8305800" cy="5016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indent="169863">
              <a:lnSpc>
                <a:spcPct val="150000"/>
              </a:lnSpc>
              <a:spcBef>
                <a:spcPts val="3750"/>
              </a:spcBef>
              <a:buNone/>
            </a:pP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20 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Then he looked up at his disciples and said:</a:t>
            </a:r>
          </a:p>
          <a:p>
            <a:pPr indent="169863">
              <a:lnSpc>
                <a:spcPct val="150000"/>
              </a:lnSpc>
              <a:spcBef>
                <a:spcPts val="3750"/>
              </a:spcBef>
              <a:buNone/>
            </a:pP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“Blessed are you who are poor,</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for yours is the kingdom of God.</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21 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“Blessed are you who are hungry now,</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for you will be filled.</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“Blessed are you who weep now,</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for you will laugh. . . .</a:t>
            </a:r>
          </a:p>
        </p:txBody>
      </p:sp>
    </p:spTree>
    <p:extLst>
      <p:ext uri="{BB962C8B-B14F-4D97-AF65-F5344CB8AC3E}">
        <p14:creationId xmlns:p14="http://schemas.microsoft.com/office/powerpoint/2010/main" val="12035278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50B90E-01F3-9F13-995F-B4D0C057896C}"/>
            </a:ext>
          </a:extLst>
        </p:cNvPr>
        <p:cNvGrpSpPr/>
        <p:nvPr/>
      </p:nvGrpSpPr>
      <p:grpSpPr>
        <a:xfrm>
          <a:off x="0" y="0"/>
          <a:ext cx="0" cy="0"/>
          <a:chOff x="0" y="0"/>
          <a:chExt cx="0" cy="0"/>
        </a:xfrm>
      </p:grpSpPr>
      <p:sp>
        <p:nvSpPr>
          <p:cNvPr id="17410" name="TextBox 1">
            <a:extLst>
              <a:ext uri="{FF2B5EF4-FFF2-40B4-BE49-F238E27FC236}">
                <a16:creationId xmlns:a16="http://schemas.microsoft.com/office/drawing/2014/main" id="{C22E9306-0AA1-18EA-BFB2-B519B5F20F03}"/>
              </a:ext>
            </a:extLst>
          </p:cNvPr>
          <p:cNvSpPr txBox="1">
            <a:spLocks noChangeArrowheads="1"/>
          </p:cNvSpPr>
          <p:nvPr/>
        </p:nvSpPr>
        <p:spPr bwMode="auto">
          <a:xfrm>
            <a:off x="228600" y="0"/>
            <a:ext cx="8610600" cy="5662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indent="169863" algn="just">
              <a:lnSpc>
                <a:spcPct val="150000"/>
              </a:lnSpc>
              <a:spcBef>
                <a:spcPts val="3750"/>
              </a:spcBef>
              <a:buNone/>
            </a:pP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22 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“Blessed are you when people hate you and when they exclude you, revile you, and defame you on account of the Son of Man.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23 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Rejoice on that day and leap for joy, for surely your reward is great in heaven, for that is how their ancestors treated the prophets.</a:t>
            </a:r>
          </a:p>
          <a:p>
            <a:pPr indent="169863">
              <a:lnSpc>
                <a:spcPct val="150000"/>
              </a:lnSpc>
              <a:spcBef>
                <a:spcPts val="3750"/>
              </a:spcBef>
              <a:buNone/>
            </a:pP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24 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“But woe to you who are rich,</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for you have received your consolation.</a:t>
            </a:r>
            <a:r>
              <a:rPr lang="en-US" sz="28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 . .</a:t>
            </a:r>
            <a:endPar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511117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B14DF6-B7EF-4746-709A-987EE234F036}"/>
            </a:ext>
          </a:extLst>
        </p:cNvPr>
        <p:cNvGrpSpPr/>
        <p:nvPr/>
      </p:nvGrpSpPr>
      <p:grpSpPr>
        <a:xfrm>
          <a:off x="0" y="0"/>
          <a:ext cx="0" cy="0"/>
          <a:chOff x="0" y="0"/>
          <a:chExt cx="0" cy="0"/>
        </a:xfrm>
      </p:grpSpPr>
      <p:sp>
        <p:nvSpPr>
          <p:cNvPr id="17410" name="TextBox 1">
            <a:extLst>
              <a:ext uri="{FF2B5EF4-FFF2-40B4-BE49-F238E27FC236}">
                <a16:creationId xmlns:a16="http://schemas.microsoft.com/office/drawing/2014/main" id="{624929DB-023F-5F10-8026-9156CC047448}"/>
              </a:ext>
            </a:extLst>
          </p:cNvPr>
          <p:cNvSpPr txBox="1">
            <a:spLocks noChangeArrowheads="1"/>
          </p:cNvSpPr>
          <p:nvPr/>
        </p:nvSpPr>
        <p:spPr bwMode="auto">
          <a:xfrm>
            <a:off x="228600" y="0"/>
            <a:ext cx="8610600" cy="4369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indent="169863">
              <a:lnSpc>
                <a:spcPct val="150000"/>
              </a:lnSpc>
              <a:spcBef>
                <a:spcPts val="3750"/>
              </a:spcBef>
              <a:buNone/>
            </a:pP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25 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“Woe to you who are full now,</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for you will be hungry.</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“Woe to you who are laughing now,</a:t>
            </a:r>
            <a:b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b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for you will mourn and weep.</a:t>
            </a:r>
          </a:p>
          <a:p>
            <a:pPr indent="169863">
              <a:lnSpc>
                <a:spcPct val="150000"/>
              </a:lnSpc>
              <a:spcBef>
                <a:spcPts val="3750"/>
              </a:spcBef>
              <a:buNone/>
            </a:pP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26 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“Woe to you when all speak well of you, for that is how their ancestors treated the false prophets.</a:t>
            </a:r>
          </a:p>
        </p:txBody>
      </p:sp>
    </p:spTree>
    <p:extLst>
      <p:ext uri="{BB962C8B-B14F-4D97-AF65-F5344CB8AC3E}">
        <p14:creationId xmlns:p14="http://schemas.microsoft.com/office/powerpoint/2010/main" val="23676566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489" name="Rectangle 20488">
            <a:extLst>
              <a:ext uri="{FF2B5EF4-FFF2-40B4-BE49-F238E27FC236}">
                <a16:creationId xmlns:a16="http://schemas.microsoft.com/office/drawing/2014/main" id="{2124007E-BA57-41B2-8C6B-5E99927F22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82" name="Rectangle 1">
            <a:extLst>
              <a:ext uri="{FF2B5EF4-FFF2-40B4-BE49-F238E27FC236}">
                <a16:creationId xmlns:a16="http://schemas.microsoft.com/office/drawing/2014/main" id="{C80FA143-5C2D-9F78-FA4B-0A8D485387E3}"/>
              </a:ext>
            </a:extLst>
          </p:cNvPr>
          <p:cNvSpPr>
            <a:spLocks noChangeArrowheads="1"/>
          </p:cNvSpPr>
          <p:nvPr/>
        </p:nvSpPr>
        <p:spPr bwMode="auto">
          <a:xfrm>
            <a:off x="3884367" y="1099456"/>
            <a:ext cx="4682727" cy="4625558"/>
          </a:xfrm>
          <a:prstGeom prst="rect">
            <a:avLst/>
          </a:prstGeom>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spcAft>
                <a:spcPts val="600"/>
              </a:spcAft>
              <a:buClrTx/>
              <a:buSzTx/>
              <a:buNone/>
              <a:tabLst>
                <a:tab pos="7543800" algn="r"/>
              </a:tabLst>
            </a:pPr>
            <a:r>
              <a:rPr lang="en-US" altLang="en-US" sz="4000"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rPr>
              <a:t>MEDITATION  </a:t>
            </a:r>
          </a:p>
          <a:p>
            <a:pPr algn="ctr" eaLnBrk="1" hangingPunct="1">
              <a:spcBef>
                <a:spcPct val="0"/>
              </a:spcBef>
              <a:spcAft>
                <a:spcPts val="600"/>
              </a:spcAft>
              <a:buClrTx/>
              <a:buSzTx/>
              <a:buNone/>
              <a:tabLst>
                <a:tab pos="7543800" algn="r"/>
              </a:tabLst>
            </a:pPr>
            <a:r>
              <a:rPr lang="en-US" altLang="en-US" sz="4000" b="1"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rPr>
              <a:t>with </a:t>
            </a:r>
          </a:p>
          <a:p>
            <a:pPr algn="ctr" eaLnBrk="1" hangingPunct="1">
              <a:spcBef>
                <a:spcPct val="0"/>
              </a:spcBef>
              <a:spcAft>
                <a:spcPts val="600"/>
              </a:spcAft>
              <a:buClrTx/>
              <a:buSzTx/>
              <a:buNone/>
              <a:tabLst>
                <a:tab pos="7543800" algn="r"/>
              </a:tabLst>
            </a:pPr>
            <a:r>
              <a:rPr lang="en-US" altLang="en-US" sz="4000" b="1"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rPr>
              <a:t>Paster David Harvey</a:t>
            </a:r>
            <a:endParaRPr lang="en-US" altLang="en-US" sz="40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endParaRPr>
          </a:p>
          <a:p>
            <a:pPr eaLnBrk="1" hangingPunct="1">
              <a:spcBef>
                <a:spcPct val="0"/>
              </a:spcBef>
              <a:spcAft>
                <a:spcPts val="600"/>
              </a:spcAft>
              <a:buClrTx/>
              <a:buSzTx/>
              <a:buNone/>
              <a:tabLst>
                <a:tab pos="7543800" algn="r"/>
              </a:tabLst>
            </a:pPr>
            <a:endParaRPr lang="en-US" altLang="en-US" sz="50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endParaRPr>
          </a:p>
          <a:p>
            <a:pPr algn="ctr" eaLnBrk="1" hangingPunct="1">
              <a:spcBef>
                <a:spcPct val="0"/>
              </a:spcBef>
              <a:spcAft>
                <a:spcPts val="600"/>
              </a:spcAft>
              <a:buClrTx/>
              <a:buSzTx/>
              <a:buNone/>
              <a:tabLst>
                <a:tab pos="7543800" algn="r"/>
              </a:tabLst>
            </a:pPr>
            <a:r>
              <a:rPr lang="en-US" altLang="en-US" sz="50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rPr>
              <a:t>Servant-Work </a:t>
            </a:r>
            <a:endParaRPr lang="en-US" altLang="en-US" sz="5000"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endParaRPr>
          </a:p>
        </p:txBody>
      </p:sp>
      <p:sp>
        <p:nvSpPr>
          <p:cNvPr id="20491" name="Rectangle 20490">
            <a:extLst>
              <a:ext uri="{FF2B5EF4-FFF2-40B4-BE49-F238E27FC236}">
                <a16:creationId xmlns:a16="http://schemas.microsoft.com/office/drawing/2014/main" id="{DE118816-C01D-462E-B0B0-777C21EF6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78992" cy="6858000"/>
          </a:xfrm>
          <a:prstGeom prst="rect">
            <a:avLst/>
          </a:prstGeom>
          <a:solidFill>
            <a:schemeClr val="accent2">
              <a:lumMod val="75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0493" name="Rectangle 20492">
            <a:extLst>
              <a:ext uri="{FF2B5EF4-FFF2-40B4-BE49-F238E27FC236}">
                <a16:creationId xmlns:a16="http://schemas.microsoft.com/office/drawing/2014/main" id="{255D0BF7-94F4-4437-A2B2-87BAFF86D5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8992" y="0"/>
            <a:ext cx="2411730" cy="6858000"/>
          </a:xfrm>
          <a:prstGeom prst="rect">
            <a:avLst/>
          </a:prstGeom>
          <a:solidFill>
            <a:schemeClr val="bg2">
              <a:lumMod val="75000"/>
              <a:lumOff val="2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84" name="AutoShape 5" descr="data:image/jpeg;base64,/9j/4AAQSkZJRgABAQAAAQABAAD/2wCEAAkGBxMTEhUTEhMVFRUXGBUVFxcVGBgVGBUVFxUXGBcVFRUYHSggGBolHRUVITEhJSkrLi4uFx8zODMsNygtLisBCgoKDg0OGxAQGy0lHyUtKy0tLS0rLS0rLS0tLS0tLS0tLS0tLS0tLS0tLS0tLS0tLS0tLS0tLSstLS0tLS0tLf/AABEIAMcA/QMBIgACEQEDEQH/xAAcAAACAgMBAQAAAAAAAAAAAAAEBQMGAQIHAAj/xABFEAABAwIDBAUJBAcIAwEAAAABAAIDBBESITEFQVFhBnGBkdEHEyIyUlOhorFCcpLBFyNistLh8BQVFkNUgsLxM3OTJP/EABoBAAMBAQEBAAAAAAAAAAAAAAIDBAEFAAb/xAAsEQACAgEDAgUEAgMBAAAAAAAAAQIRAwQSITFRExQyQWEiM0JSI3GBkcGh/9oADAMBAAIRAxEAPwBjJ5TqsH1Ie538SwPKfV+xD3O/iVIlC0AX0HlcX6og8SfcvbfKdV+xD3O/iW36Tqv2Ie538SoZK2CzyuL9Ue8SfcvY8plV7EXc7xW/6S6r3cXc7xVFspGsW+Vxfqj3iT7l4HlKqfdxdzvFbt8pFT7uLud4qkhiIiiQvTYV+KN3z7lzZ5RKn3cfc7xW48oFT7uL5vFVWKnRcVEUEsOH9UapzfuWRnTupP8Alx/N4ohvTOoP+XH83ikVNQlMY6HTekTjhXsGnPuM29Laj3bPm8Vv/iqo9iP4+KEZSWBJ4JUZHyH9WcLNx3nnyUebNgxL6kOx45z6Mf8A+K6j3bPivHpbP7DPm8VVayOeL02PxgZlj7EEcjqCm2x6hlREJGaHIj2SNQVmDUafL6UeniyQ6sNl6azj/LZ83ioT07n91H8fFR1VCOCXTUXJWxhhfsJbmvcZO6fz+6Z83itD5Q5vdR97khmprbkHLCqFp8L9hbnPuWn9Ik3uo+9y9+kSb3Mfe5VAxlYAui8rh/UzfPuW13lJm9zH3u8F4eUqb3Ef4nKmPYtCF7ymH9T3iT7l2PlKm9xH+J3gsfpMm9xH+J3gqO5alb5TD+p7xZ9y9fpMl9wz8TvBY/SfL/p4/wATvBUNxWhcveTw/qZ4s+5fneU+X/Ts/G7wWp8qUv8Ap2fjd4Kgly1c5e8nh/U94s+5f/0py/6Zn43eCsfRPpe+rEhMTWYMIycTfFi5clxq6v8A5Lj6M/XH9HpGo0uKMG0g8eSTfLOfTBaEKWRq1sugxRqGqUMWWMREcKw8aMiRLIlI2JTsjQORqRhsaKhp1LDDdM6alSJ5AkiOmpE0p6FE01HomMcF8lDkzFEYAkVHkjWwcApo6fwU2DDqVLLJYxRKXt3bzmxSWiFhkfTF7YsOg6vihqereWNeGNaHWOZ0Bbfd1JPtc/qpHe0R80rj+SX7M2pIapsBI82IHG3CzB4lcDPKebnsdXHCMFQ2290gdCG+o9rg61r6jLuSrop0tbSvkDm4mPIIANsNjrbq+i16Vx+hCP8A2fWyq7IL8N37hTdK1Fbl1Ayxvhnetm1AnhZK0WDxe3DMi3wW8tNyQvQMXoIOQI7nFWDzC7GPI6s50oUyr1VHfclstHyVykpkHPRBWQzCZQKXLTEbkO+FWeooyl09MVbDJYhqhDLGh3tTmSBCyRJ6AYpfGVGWlMnxIeRiYYAuatC1GOYoHtWmAxWpcpXtWjgtPEa6B5LQcNR1x/R6oBXQPJZ6tR1x/R6m1X22MxeooEjc1u1i3ezNbMYnMFG8caLjaFG1uSmiAQNhIkYAi4IbrFNAm1JSpE50gkrJaWkCb08AXqajyTGGl61z8mUfGJtGBYIhjRxW0UQG9aVIDWOPBpPVYEqSUh6QQ239dSqG0dvT4pSCDGzGN1/Vc4Wy4W370P8A2+QRec89OBZxydGScLsGQw5Z37FFLTtt5tzpSZCQbYSScABN92TVyc+uT4hZbi07XMhVV0Re1sdtW43ekMsDrAN9D9olV2IMhq5nucbsa+JlwCCNM+eW5XYRsL3Br33bhjccAs25xgE31zColeHGWTO5LnHIcHHnkpcMm20Uy6GK+pfM1t7Wbext7RHNCwUriAchcDjnYEH6oyniyLXHLCLZW+1f8lKcmtDdTcX3AZeKddcIFq+Sw9Gul7qanbD5oPwknFitkTluXUNmTediZJpiaHWBva+664cS0N7P+Q+ua6j0C2uyaFkDbh8cbcVxYHO2Wat0+VvhkmfGlyiyuYoHQosw23hR+Z5q5SJGhXNThK6qmVhmgyCXz0qpx5ORUolXqI0I6O6e1NJqUtmgtddDHkJ5RFjo0PJGjpYkO6NURkAAPjUL2I+SJCvjTLPAT2KF4Rr4kNJGtBBlf/Jd6s/XH9HqgOYr95Lm+jP1x/R6n1X2mHi9RSXtUkTVlwF1LEzgmtnkiRjETDFdeijvomNLTJE5pBJE9FTjLJPqWmCHpoRbRNoGDgubly2URiTwxABFRxi+pWrAFmeVsYLjfIbgSc8sgNSo5SHpEO0p/NMxNAJvazjhFrEkk2O4FV2p23USAxtgjLXD1mynFhvmQHNF8ljpD0hhkjfG0SAtbJfzkbmZluEBuLU5lTVtSwR3aQcETtM7ZAZdy5er1Li6iW4cSfLEkri6NrBG/wCwDYB2XnA53qk8EVJUt8+1xDw0CQ3LHDMtaBu+8vT2ZFcD1YOH7PHsR1PA1jWWFi1hJPGzbZ9q5Ka/4WtMT7Oq48Ty5wBfNfM2yaAAc/uqoTOBccOZNzfd6xV4bCCxhdcmwviN73ZfeufOuw3AyyvbnmnYabbR6SaoODAHu5td+6T+YQkT3Oa4sa84SSbAkWO89yJbMC5pvusb8cIyKbdDGj/9I3ujcnXStgtFXp3bziJyuLaDqKtXQXbkdPO50ofZzMNmi5BxNIuL6aqusaLD2tSf9w8US1ga0neA63PPf3BPjPa7QqULVM7zTStka17SbOaHC4sbEX0U3mhZKeij2uo4DiF/Nsva17gAG6ctYNbrpp2rOY1ToFfAh5YExwjrUeAZpidACOppRxSqrpBmrJPEEBUwAqvFkFyiVOohQkkSd1cIS6SILoQmTyQrkjQ74kymiCFkaqE7AAnsCFkYjXtQz2I7MYA5qvnkv9Wfrj+j1SJGhXfyYkAT9cf0ek6v7T/wFi9RTsiiYWBRMajqZi9NhUF0sOlk7ooALXCHoYchknVPEOGi52XL7D4RCKeMDci2sAzso4gAp4zuUEplEVRHPVMjF3uDRe1zlnwS6q25TyERxytc/EMhnbD6Rv8AhWekc2C3Jsru0NAH1KXN2fGQzEA4n1rgG5DTc3tfVczUapRbjRVjw2rZLAGERGwucyePok58dRlyCGiON1QTm1r8LRZtrBo3EZ5lQR05EkgjLmiOwHpne25sHAjSymEToYy/GMJON2Nud3Eb2a8NFynbvktVcEc1LG+Z0WBtgwOObhfETlkbWyWK2INjDjJKA4+asCHXxOw/aHJSU+MSvkLA4vDAAxwJAaDudY6lQ7Qmu2BhY9uGQOfiaQABc69azndQTqiOqZK0EBw9FjrBzbXAaR6zXa25LnwkOKwFybDIb10evqYyySz2m0b943qgxsGMAZAEadidpnw20bNc8MDdRecdmMWfIAEDdcckTQtDSQAADuFgc92QR1PH6VjyHwsg3OsRh1w2Lt/UE/e3wDVBMYa1pBtc3ueGV7LEbgchpc566qY7EElGZT67XtG/QkaoaCEA2DtBnbkOJKxVRjtln6F7Qip6hrpX4GFr2kk5XyIv3FdQodqQTE+aka8i1w03sOY3aLg7gHcbXIAH1yV38llm1M7f2D8r/wCaswZPxI82P8jppcOC19HNSBwWuR3K1EgPJG3rQU8Q4JmbcFFIwJkZAtFdqoAdyU1UQbdWmeIZpTX044K3FkEyiVqRozQUjQm9TBkgZGLoQkmTvgWyNCHnARsrULKFQmCLpFdfJjpP1x/R6p0oCunkyGU/XH9HpOq+0/8AAeP1FVjbcprRQIKmbmmYqmxluK9znZovy7FJnzKKHQg2PKOPRMqdVodJWNzwH/cWs06ygZfKDE3LHCDwDzIe5gXInqIPo7LI4ZUX1irW0XyOEkn9qfE3EdLBoGKwtYXHfvSKXpxO8HzMc7992w4Bln60h0TDarj/AGZjDq50TTzu4E3t1LmazUdFFleDD3NH7PlLXgSGQOAaXYi8gXvk12m9MW1tnDHlYHcW5mw0Jt8VK5/pNy3k6brfzUFXVu8+yMYS0sc51xfQiy5fiObuRbsrgio6rKYm7cT3EXBGVgBmcrZIjb7wYmMH2pIx2B9+3RYioWuJGEsPFhNjfkUG+lxOs2Rr8Dr2JLSHDqOuay75MaGz5iXN3WBP0CFqhiqoW5kNjkcRuzsBcKA1UjHXc13DMXGu4gX71HFVONSZLDD5sNFiLg4rnLVZFNW/g1mvSSECGWwyDBrna7mjIm5G9USON18Q46duV1e+kFUPMS5gf+MZ5ZYrlUj+8Iw6znWOL1dSBcZ2F1Rp923oY6JKef0rnLNpA/3cFHExrDjkcAMwMWQ+KA2jtG1sLJHEaYWnIg5agJcyCaocBU+cDA67bhtgP2he5VccVq3whbyeyL7s2drqGcAg5Ndln/WiSsfwA39psUCYvNjC1pAcc8PogjdcDVMaWA2u7sHC6VtS6BW2Yp/tOP8AVwrV5PqlrKwl1mhzJBdxtmS1wGfUqrTwSSEtY0uOWTeNt/BHS7IqmEPdG5rAMy2ziLtANwNEyEtsk7F5EnFo7k2QHS3WM1sVV/J1KDS2GgkeB1WB/NWcP5LqRdqzmSVOjIPJavPJZLuS8TyRJ0YCSjkgJ2XGibXPBDTC+5NhIXRW6yn5JLOzXJWyrbySOrj5K/DkEziV6VqDfbgmdQwoGoyXQiydiyYK5eTfJs/XH9HKovKuXk6HozdbPo5BqvtsPF6itURzUFfMXusDbG8MFvYabut+E96wJbNJ36DrP9X7FiksZrAZRtt/uf8AyAXy2u1Dao6+kxc2MZYQ4tY4B7XXBDgDuve+/dqhtnROcPOCQRsLniNgAAwtJAud+l8rKbaFVgZI8es1mFvN8hsB8Qt4oWiWCIZiGNzj1kYAf3iuNue1s6ahyNIag4MMuRIsSNCOIsoqilc/zdnizHB9iNbAgC4UkZAeGjQgkjdlp1b158jBIWNxAgBxIGVnXtp1FSrraG17MnZU2dZ/o5ZE5gkncexDUs2OrlIzwMY2/M5qZsptmMQ4i3/SxDBHclrQ1x1I9F2SC9qdoLb2GVKfX7PgP5pRsMHA53tPe75kWyV7GOAGL1rEWvnpcFQbGsyJjHgtcBmHZZ3J10K2/p/0Ztdm9ZOY4JXtyIxEG2hHojXqU0bHOa3HhecIviFs7cQoNuNHmA323xt73gn801a3Oy1zqKAcSs7bgwxF7MTTiDSCbj1v5Kqz1DibXJ7d/AWV16VC1MM7XeL9pKpfq3Oh3csvqrMPpsWROYd+pA057lpGwGxNz26nlyRABdgt7P8AycFNA0AaXNj2ckxyroalZG4AnIZYteWeQUNVtaNgOtw5rSAPVuRa/ittqVPm4nOaLkWNu3RWbbOxmupgxga18vmg51r2LW5E9Vl5NRpy6GSt9CzbCp2RsaxthYAnS9znc703klaMri53cVRdn7EmeWyySYX/AKyKXBdokaLYLcLWBVcmr5w+N2MudHk2+duTkuEeqTFyVuwvpC+ogrC2lLg5xxWDy0ZguJtplhcvbO8pVZE28z8gQCZGh2ZvwsbZJTV1Bme57pC9+Yu3IDCLZHgMwo6ugEsRY8cL8Thtp3ldHHlcEoyESxKXJ0jY/lPjkAxBjj+w7/ic1YabpnTPGZLMwMxv4ZLjdDQsiYPNtaDlnYXJ+uXFNWwFueIk577A5cFvmaYHlk0dvab5rWQ8kH0frBNTRv34QDbc5uR+iPddWKRFJewvqGX1CUVkXJWCVqXVEZ5KrHkoXJFVq4+SU1EatFXTJLWQLpYstiJxK5M1XPybj0ZvvM+hVWqYVbPJ3GQ2b7zPoUzUu8TBx+opDtc9GjEe2/5BbbEjuzzh1kJeeq5A+FlJU7N841zQ/AXCxIF79hKlfC+JliLtAADh3AEbl8PqG2j6TTbVwQytxSQR63e+V3Uy2H5nN7kbswh75pL6uwDqYLZdt0timtJPJuiY2IHmBid8XN7kbsRhbCwHW1z1uNz9VNl4jX9FkFbHFIy7nHmG9w8Sh9lgF80mt5LDqYMNh23W7H4Ii4nQOd9T4KHYbLQMvqQXHrcSfzSHxFmpcjOAem47gAO03PgsbRlA82A3E57sORtlYknTl8VBR3IJO9xPxsPooah2Kpjb7DHu7XZBCu77Hmg6OPPJxB9l2XdfLuUrSRfEPzQ87MVm8XN+t/yRwzPHrWcNGO0Az7ObJh9JwDXBwAdkD237kZDjZwcO4+BQEFQHDEQWZnPUGxIvcaaXz4otxda9w4cRw69O+y84P2BtCzpVK0wssftC44WaTmFRKupwus1rpHm2TGl1u7JdGqHRuPpNDiNxbc/RDVNYxnst5b+xrbn4KjDlaVbWwXBdyiwQ1z22ZSFuvpPe1uRJOmoOajd0NrZf/LUMjbua27gBwGitk22B9kF3yj8yfgl79qSuGWQ5eiD26qmObJ7JL/0Dw4vrYq/wNBFZ0tQ97hYgEhouDwzJCuO2am9PjjOYa4g9WQOaqNU4kAk2ubZantKtG1GtFNYOFhEBe+865oMspva5u+TygldIb9FY/wD8kVySSCTc5m54qi7QjOKVgys54PeV0Lo/Haniz0Y0/mqVtuO1TMP2ie8LMTW5g0UPowHYXA5hsh144bFXCrFnEAagHrxNHck1PHBBG+MzsfI+XzlhcFmRBBTzaUgaI3FzQ10bTe+trtt8Aqs8rnaF441EiZJ6NuIP0v8AmiIDiAcdBbtPUgIg4Xw2PwytcWO8ZfBFUrrDCcrEjlruO9KaoM02j0xq9nYDTOaY3E4mPbcF/EHUXATfZHlwa6zammcOcLsXAeo4A7+arnSKh85BI0atGIcbjMfWyoWwtoNp6iKZ8YlEbg/AThDrG4BOds11NNLdjOfnglKz68b6QB4gHPmN/NQTxqh7I8r2z5recc+ncbXD2lzQbe2wEW11srfR7QhnbjhmZI3I3Y69usDRNtxJ6IqliT1UXUnkzOaVVsWqqxZRc4lcqYlZ/J+z0ZvvN+hVfqGHirJ0CZ6Mv3m/QqzJO4CYL6ip04CNbnlqOCWU8gO9HwOzXxs5H0ix0A1/R+7CyBzWhzsRDrnU3dY65lZnY5gs4WJFm2zB3ZH8k1bIppIw5uEnWxy5aJMueoyM2hHtx/6jANXFrB1G3h8UeDYW3NHwH/SA2hs2oMkdmh7GuxEghpPD0TvREsoItvJDbWtbPP4fRLnGopFEJJthlOch1BDbOdimmduBawdQH80UHDM8M+5C7DjwsvvcS49qX+LMa5GYbdze0/QD6oh7sLHH2QT3BQ0/rE8AB9SfyUG35cNPJbUgAdbiAsh1SFyN6Fn6tn3W/QfzWJIrlp0OIZjI21Iv2KaFlmgcAB3BaSu9JgvxPwt+ZQfkwvYRdMDZ7LcHd9xbJV+KEuF3XJI00sOxP+lRJfHYfZdroPSSakcMNu863OgAV+OX0IXVmIg1oIAzusU8eWemYHfwXnyAE8dwGZOagmqw1pB9Yk25JiVmXRBWlpuNcxyyvfJLaqjYW2IuOBGIdnBSniTmooml7rbtb8uKoiqXUnf1Fq6F7Ql860PkdgcMAadLhuRHDSym6VQuFS7CLlwZYaXcRbXsQFO4RmNxywvYQOV7XPWmvTK3ng4Zfqw6+64cSpm/5LQxKkc2qp3te4OZhGI3Nswd4PijKGuAYYpW+chcblpOYNsnxncfqun7c6PRVcYe2zJS0EO3PFvVd4rlW1tny0shaWEfsnfn6zCrMWaOVV0YiUXFh7IHU9nNd5yB2hGn3T7LuITZtW17btNxbu5daQbKq3i5FnMdk9jh6LuvnzGaMqdmMcxxhc8NOov6UX8Q5rJxjdM9GVdAj+1tuQCdbHUty48FT9q7AlDi5lnNcbjCRlc8OCtvk/6Jxue6WebJhP6tri0u34nkbk827LTY8EIxutmfVDRn9rK+7it8Xwp1Dkxx3x+o5RWbNfE8MdhJNrFpuDfLVfRnQLo2yho2MFi94Ekjhnd5A0O9oyHeub9CuiTKivc6oHnYmxl+FxNi/GA0c2jM2XZWBjGhjGhrW5BoFgBuAG5UZc6pUTbK4MTtvkl1RGDvRskiHnt3Jcc9AShYkqmDPNP+gYGGX7zfoUkqwE+6CD0ZfvN+hV8M+5UTvHTOeQPzTGCS6Rxyo6GSy+emfUuKHDHImJ6VsmRLZjuS2LcBtC4rFbR+cDc7OaSQdc7WzQkUyMiqEDF7WuUINs1Pm4niQFrrWz0Nza4OiL2d6jNLYRmOpPS4G2IA8iAVBUUDXHEz0Dy0PWPBDJJqkGsnPILTPvc8z8MvyQe3pbiNh+1I3tDc0XSiwA679d0ur/SqIh7Ie74WCGHqDaGwm5ZKON/6w8mj4lascVJSi5eedu4fzKVHnk1qiudLnHzjADq0/vJNT5C3DI/1xT7pI28zfuW+KStsAQOKvh6EJI3SW7fFK583udxPXdT1Ul8uvtQbjbTX81TjjQicrInuucIF+I/JOqOnDGi+v5oTZeFrruyNrjq4ncoq3pCwHDEx0ruDGk/FbLdL6YoyNRVsa1EgDSeAB5X60ZtSoEscROrQ9h6siPgq2NibTqsrCCM7iQDbszKsdH0SnbFgNS1zr3uWXtlb2rlLnCEKuSsJOUr44LL0UqscDf2Dh/MJjtOkjlYWSNDmnvB4jmkGxaKSjY7HI2QZE5YMhv1IWlT0zaCMMRc0g2JIaewKXa3JuAXsVPb/AEefA7G3/a8aOHsv5pVBVuLt7JG520sf2Tv612KF8c8QOEOa9t7HmM+1c+6WdFXM9OO5ZqLetH18Qq8WdP6Z9RU4e6FM8DageiMMoBLmDSTi5l9Hfs8yoYquzmh4thy5dvAoGOaxwu9FwzB0xW3g8eSPfOJhhk9F+gk3P5SDcf2lS0Ls2qtv/wBnBkilwTA+jaxuN7SN4KvPQDp7JXHzclMQ4DOVg/V5cb+qVySq2R5uQPwB4a4F0RJ9IA5i43Gy7Z0I6RUlRCG07Wxlg9KG1i024faHNFkUY4vpV/PYS7cueCzPcOCgltopi8cFBLKOC56mN2C+saLZhOeg9sMv3m/QpLU1HJPOhb/RlsPtD91WafJcqFZcdRs47BMmEUhSiJyOinU84ncXQaxylFRzJZFMiWSpMkHtGDagoqKcpVHIp45bFLYDxjyOoJsiBUFJo57IqOpQMW8YwniEgvo7cRr/AD7Unj2XP/aDLeNzcGH7QcbHXgEyjmRMc3NeXHsBta6Cjzp00O8HIjsU9FIcF95JPeSia8sdZrvWN8Nr3HO+4aIGjlsAx2RAHbzvvS3ClaDUt3UQ9Jag+ey1wC54ZuVdklIJGpJ+HBOuk1R+vPDC380gkNyXA6roYUtqEZPg0c7itqWkxHPT49SguXGw/wCynNOMIA1dv4Dj2pk3QEY2HbGfgqY+DvR7NO5WBkYM8kcQMZa1rrjNri++RbuOSpTq5scrHFwvfLPgb/krvsWcOqKl4N7+aA7I7/mUiacVb7BbrfBL/bnsOGRtja+IZgjS4SHanSk4vNwnO2brc7ZKxbTcSyUH3Z+Icubg4ZGHdYj+ghwwT5ZspPoHundICZHl+WQO6++yBid+raLfaz77fmp2SWPIXue3+ar1ftrCXQxtL5C6wtmLk5AAankqseNy4SFTmork6B0I2hgDoCfVJc3q0I+itckpP9fmqD0W6KbSbK2aV0cbT6RabucLjQgaZc1cpnSs9dpA4tzb/LtU2fHUuHYUJqSK10k6LNfd8QFzm5h0N9S3nyVKkDortsSwcfXZyP7K60Zb6JTtvYjZ7ub6Mm42yd94LcOoaW2XQ2eK+UUSGouAx4xstkRrHfeDw/ZOvJDVWxyCJI3lrwcTJW5XI0ufsnl9VPUUToHEYTYE4mHUHe5h39SIpaq+bc2nItO/rH2SFaptcx6CXBPiRb+iXT8S2p6sCOcZBxyZLawBB3OPBWuoqOS47X0LZG31HtfaYeB8eSO2H0smp7RVJL49Gyalo3B3EJWTBGX1Q69j0U4On0OgVE2SsnQZ/oS/fH7v81SHVocAWkEHQjMHerl5PX3il++P3QvaNNZeezD1Mf4r/o4qHqaN/NLsaljemyiWJjhsiJbNkkrZVM2YpHhjoyHsbuaJD0jiqLBFRzXSZQDTVDdrlOyXJKxJkt2yJW0wcxzc0QyfJImPKlEpQ7THH4H5lBFjYg5EHMIKbZgLgWkAbxmbZ7r35oJkx4qdsy8rQuWP4F/SPYMjiXxuxiwGH7Vhe1j9pVumo8WMvcWBlr5encmwACvIqdAhaqijl9YcLkGxNtxtqE7HmcVTFSw27RUKd+HIAvfoGsaXPtuyGh5nJN6TotXT5Ow0se+5xy26hkO0qy0EbIxZjWt+7lfmTvTWGp4onqK5S/2A8UnwLdj9AKKCzvN+efqXzWeb8Q3QKwOoGAksAYTa5aAL24jeg5KvhmvCsPH4pbzSl6mLWKnwB1jnNMrXi12jDbR2TtO9cy2k55wthY6SS+TWAu1G+2i6pU1IdkQCOBzQ9O5sYtG1rBwaAPoix5VF3QThJqjnVF5PNoT51ErYWOzw3xH8AyHert0Y6FUtGQ9rTJKPtyWJaf2Ro1MnVjtxWpqzxRz1c5Kui+AFpubGvnitPPHRLDUHitfPnip9w3wQueka7O2F3tNyJ6xoUNLHI3X0gN7cj2jetZKhy0fVEb158hrG0CV1M2Ztn520O9p/LqKpG2tkvjdfTcHt0dyerrUEOzOvEGx70vqQ4gh1nttmDkezinYsjiwpYbRTIZzfL0XDd+Y4gqSZ7bG9gbZt3Hq4dSl2tRBguDlfI/ab1oTZmzHzOxSghg45F53ZHcrU41uJ3CV7SbovHO15LMoCb+loc/sBdo8m5Pmpf/YP3QubDIWGQGgG4cl0fyZO/Uy/+z/g1bgnvzX8GarHswNfJzA9Aa/3Q/8AozxWzegVf7of/Rn8SyvKhwRP5mZIOg9dviH42fxKQdCa33Q/GzxXl5A4INamZv8A4KrfdD8bP4lNF0OrR/lD8bP4lheQeHE95rIkEt6KVnux+Nn8Slj6L1fux+NnivLyU8MQvOZPgkb0Yqvdj8TPFbf4bqvd/M3xXl5A8MQvOZPg2/w5U+7+Zvist6PVXsfM3xXl5C8MT3nMnwZ/uCp938zfFZbsOpH2Pmb4ry8s8CJvnMnwSM2NU+wPxN8VONl1HsfM3xXl5C8MT3m5/Bq7ZlR7HzN8Vg7In9n5m+K8vLPBib5mXZGp2VUex8zfFY/umo9gfib4ry8heKJq1MuyPDZU+9nzN8Vg7In9n5h4rK8veFE3zM/gz/dU3sfMPFbjZk3s/MPFYXl7w0eWpn8HpNmTez8w8VC7Zs1/V+ZvivLy94aCWokyCXZk3s/M3xQsmzJvZ+ZvivLy9sQ2OaTIHbLm9n4t8VE7ZU3s/MPFZXkVcBbmRDZc3s/M3xXRvJpTPZDKHixMl9QfsN4Ly8qtJ91f0Sa5/wAL/tH/2Q==">
            <a:extLst>
              <a:ext uri="{FF2B5EF4-FFF2-40B4-BE49-F238E27FC236}">
                <a16:creationId xmlns:a16="http://schemas.microsoft.com/office/drawing/2014/main" id="{6F651DD5-F7FB-F340-9570-0A659C803D91}"/>
              </a:ext>
            </a:extLst>
          </p:cNvPr>
          <p:cNvSpPr>
            <a:spLocks noChangeAspect="1" noChangeArrowheads="1"/>
          </p:cNvSpPr>
          <p:nvPr/>
        </p:nvSpPr>
        <p:spPr bwMode="auto">
          <a:xfrm>
            <a:off x="211138" y="-1371600"/>
            <a:ext cx="3619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a:p>
        </p:txBody>
      </p:sp>
    </p:spTree>
    <p:extLst>
      <p:ext uri="{BB962C8B-B14F-4D97-AF65-F5344CB8AC3E}">
        <p14:creationId xmlns:p14="http://schemas.microsoft.com/office/powerpoint/2010/main" val="29847623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D522C88E-8367-8040-CCB7-512F5506FFFD}"/>
              </a:ext>
            </a:extLst>
          </p:cNvPr>
          <p:cNvSpPr txBox="1">
            <a:spLocks noChangeArrowheads="1"/>
          </p:cNvSpPr>
          <p:nvPr/>
        </p:nvSpPr>
        <p:spPr bwMode="auto">
          <a:xfrm>
            <a:off x="533400" y="0"/>
            <a:ext cx="8382000" cy="6545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spcBef>
                <a:spcPct val="0"/>
              </a:spcBef>
              <a:buClrTx/>
              <a:buSzTx/>
              <a:buNone/>
              <a:defRPr/>
            </a:pPr>
            <a:r>
              <a:rPr lang="en-US" b="1" dirty="0">
                <a:effectLst>
                  <a:outerShdw blurRad="38100" dist="38100" dir="2700000" algn="tl">
                    <a:srgbClr val="000000">
                      <a:alpha val="43137"/>
                    </a:srgbClr>
                  </a:outerShdw>
                </a:effectLst>
                <a:cs typeface="Arial" charset="0"/>
              </a:rPr>
              <a:t>RESPONDING TO GOD’S WORD</a:t>
            </a:r>
          </a:p>
          <a:p>
            <a:pPr algn="ctr" eaLnBrk="1" hangingPunct="1">
              <a:spcBef>
                <a:spcPct val="0"/>
              </a:spcBef>
              <a:buClrTx/>
              <a:buSzTx/>
              <a:buNone/>
              <a:defRPr/>
            </a:pPr>
            <a:endParaRPr lang="en-US" sz="1400" dirty="0">
              <a:effectLst>
                <a:outerShdw blurRad="38100" dist="38100" dir="2700000" algn="tl">
                  <a:srgbClr val="000000">
                    <a:alpha val="43137"/>
                  </a:srgbClr>
                </a:outerShdw>
              </a:effectLst>
              <a:cs typeface="Arial" charset="0"/>
            </a:endParaRPr>
          </a:p>
          <a:p>
            <a:pPr eaLnBrk="1" hangingPunct="1">
              <a:spcBef>
                <a:spcPct val="0"/>
              </a:spcBef>
              <a:buClrTx/>
              <a:buSzTx/>
              <a:buNone/>
              <a:defRPr/>
            </a:pPr>
            <a:r>
              <a:rPr lang="en-US" altLang="en-US" sz="2000" b="0" dirty="0">
                <a:effectLst>
                  <a:outerShdw blurRad="38100" dist="38100" dir="2700000" algn="tl">
                    <a:srgbClr val="000000">
                      <a:alpha val="43137"/>
                    </a:srgbClr>
                  </a:outerShdw>
                </a:effectLst>
              </a:rPr>
              <a:t>* AFFIRMATION OF FAITH:	</a:t>
            </a:r>
            <a:r>
              <a:rPr lang="en-US" altLang="en-US" sz="2000" b="0" i="1" dirty="0">
                <a:effectLst>
                  <a:outerShdw blurRad="38100" dist="38100" dir="2700000" algn="tl">
                    <a:srgbClr val="000000">
                      <a:alpha val="43137"/>
                    </a:srgbClr>
                  </a:outerShdw>
                </a:effectLst>
              </a:rPr>
              <a:t>A Litany of Our Baptismal Faith (responsive)</a:t>
            </a:r>
          </a:p>
          <a:p>
            <a:pPr eaLnBrk="1" hangingPunct="1">
              <a:spcBef>
                <a:spcPct val="0"/>
              </a:spcBef>
              <a:buClrTx/>
              <a:buSzTx/>
              <a:buNone/>
              <a:defRPr/>
            </a:pPr>
            <a:endParaRPr lang="en-US" altLang="en-US" sz="1100" b="0" i="1" dirty="0">
              <a:effectLst>
                <a:outerShdw blurRad="38100" dist="38100" dir="2700000" algn="tl">
                  <a:srgbClr val="000000">
                    <a:alpha val="43137"/>
                  </a:srgbClr>
                </a:outerShdw>
              </a:effectLst>
            </a:endParaRPr>
          </a:p>
          <a:p>
            <a:pPr marL="744538" marR="0">
              <a:spcAft>
                <a:spcPts val="240"/>
              </a:spcAft>
              <a:buNone/>
            </a:pPr>
            <a:r>
              <a:rPr lang="en-US" sz="2400" kern="1400" dirty="0">
                <a:effectLst/>
                <a:ea typeface="Tahoma" panose="020B0604030504040204" pitchFamily="34" charset="0"/>
                <a:cs typeface="Tahoma" panose="020B0604030504040204" pitchFamily="34" charset="0"/>
              </a:rPr>
              <a:t>O God of Abraham and Sarah, you have led your people in the past; lead us now.</a:t>
            </a:r>
          </a:p>
          <a:p>
            <a:pPr marR="0" algn="just">
              <a:lnSpc>
                <a:spcPct val="150000"/>
              </a:lnSpc>
              <a:spcAft>
                <a:spcPts val="240"/>
              </a:spcAft>
              <a:buNone/>
            </a:pPr>
            <a:r>
              <a:rPr lang="en-US" b="1" kern="1400" dirty="0">
                <a:effectLst/>
                <a:ea typeface="Tahoma" panose="020B0604030504040204" pitchFamily="34" charset="0"/>
                <a:cs typeface="Tahoma" panose="020B0604030504040204" pitchFamily="34" charset="0"/>
              </a:rPr>
              <a:t>Grant us the courage of Ruth to leave behind the old and familiar, the courage of Noah to risk laughter and scorn, the hope of Jeremiah to invest in the future, the unselfishness of Esther to take risks on behalf of others. . . .</a:t>
            </a:r>
            <a:endParaRPr lang="en-US" kern="1400" dirty="0">
              <a:effectLst/>
              <a:ea typeface="Tahoma" panose="020B0604030504040204" pitchFamily="34" charset="0"/>
              <a:cs typeface="Tahoma" panose="020B060403050404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D522C88E-8367-8040-CCB7-512F5506FFFD}"/>
              </a:ext>
            </a:extLst>
          </p:cNvPr>
          <p:cNvSpPr txBox="1">
            <a:spLocks noChangeArrowheads="1"/>
          </p:cNvSpPr>
          <p:nvPr/>
        </p:nvSpPr>
        <p:spPr bwMode="auto">
          <a:xfrm>
            <a:off x="571500" y="228600"/>
            <a:ext cx="8001000" cy="5979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287338" marR="0" algn="just">
              <a:spcAft>
                <a:spcPts val="240"/>
              </a:spcAft>
              <a:buNone/>
            </a:pPr>
            <a:r>
              <a:rPr lang="en-US" sz="2400" kern="1400" dirty="0">
                <a:effectLst/>
                <a:ea typeface="Tahoma" panose="020B0604030504040204" pitchFamily="34" charset="0"/>
                <a:cs typeface="Tahoma" panose="020B0604030504040204" pitchFamily="34" charset="0"/>
              </a:rPr>
              <a:t>O God of Moses and Miriam, you delivered your people and led them through the wilderness, giving them food, protection, and guidance.</a:t>
            </a:r>
          </a:p>
          <a:p>
            <a:pPr marR="0" algn="just">
              <a:lnSpc>
                <a:spcPct val="150000"/>
              </a:lnSpc>
              <a:spcAft>
                <a:spcPts val="240"/>
              </a:spcAft>
              <a:buNone/>
            </a:pPr>
            <a:r>
              <a:rPr lang="en-US" b="1" kern="1400" dirty="0">
                <a:effectLst/>
                <a:ea typeface="Tahoma" panose="020B0604030504040204" pitchFamily="34" charset="0"/>
                <a:cs typeface="Tahoma" panose="020B0604030504040204" pitchFamily="34" charset="0"/>
              </a:rPr>
              <a:t>In the words of Miriam, we praise you: “I will sing to God, who has triumphed gloriously!”</a:t>
            </a:r>
            <a:endParaRPr lang="en-US" kern="1400" dirty="0">
              <a:effectLst/>
              <a:ea typeface="Tahoma" panose="020B0604030504040204" pitchFamily="34" charset="0"/>
              <a:cs typeface="Tahoma" panose="020B0604030504040204" pitchFamily="34" charset="0"/>
            </a:endParaRPr>
          </a:p>
          <a:p>
            <a:pPr marL="233363" marR="0" algn="just">
              <a:spcAft>
                <a:spcPts val="240"/>
              </a:spcAft>
              <a:buNone/>
            </a:pPr>
            <a:endParaRPr lang="en-US" sz="2400" kern="1400" dirty="0">
              <a:effectLst/>
              <a:ea typeface="Tahoma" panose="020B0604030504040204" pitchFamily="34" charset="0"/>
              <a:cs typeface="Tahoma" panose="020B0604030504040204" pitchFamily="34" charset="0"/>
            </a:endParaRPr>
          </a:p>
          <a:p>
            <a:pPr marL="233363" marR="0" algn="just">
              <a:spcAft>
                <a:spcPts val="240"/>
              </a:spcAft>
              <a:buNone/>
            </a:pPr>
            <a:r>
              <a:rPr lang="en-US" sz="2400" kern="1400" dirty="0">
                <a:effectLst/>
                <a:ea typeface="Tahoma" panose="020B0604030504040204" pitchFamily="34" charset="0"/>
                <a:cs typeface="Tahoma" panose="020B0604030504040204" pitchFamily="34" charset="0"/>
              </a:rPr>
              <a:t>O God of Deborah and Gideon, you have given us leaders to bring us back when we wander from you, and deliverers to lead us against oppression.</a:t>
            </a:r>
          </a:p>
          <a:p>
            <a:pPr marR="0" algn="r">
              <a:lnSpc>
                <a:spcPct val="150000"/>
              </a:lnSpc>
              <a:spcAft>
                <a:spcPts val="240"/>
              </a:spcAft>
              <a:buNone/>
            </a:pPr>
            <a:r>
              <a:rPr lang="en-US" b="1" kern="14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 .</a:t>
            </a:r>
            <a:endParaRPr lang="en-US" sz="4400" b="1" kern="1400" dirty="0">
              <a:effectLst>
                <a:outerShdw blurRad="38100" dist="38100" dir="2700000" algn="tl">
                  <a:srgbClr val="000000">
                    <a:alpha val="43137"/>
                  </a:srgbClr>
                </a:outerShdw>
              </a:effectLs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678133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80547-F102-F45E-634A-EF46DA2623BC}"/>
            </a:ext>
          </a:extLst>
        </p:cNvPr>
        <p:cNvGrpSpPr/>
        <p:nvPr/>
      </p:nvGrpSpPr>
      <p:grpSpPr>
        <a:xfrm>
          <a:off x="0" y="0"/>
          <a:ext cx="0" cy="0"/>
          <a:chOff x="0" y="0"/>
          <a:chExt cx="0" cy="0"/>
        </a:xfrm>
      </p:grpSpPr>
      <p:sp>
        <p:nvSpPr>
          <p:cNvPr id="14338" name="Text Box 4">
            <a:extLst>
              <a:ext uri="{FF2B5EF4-FFF2-40B4-BE49-F238E27FC236}">
                <a16:creationId xmlns:a16="http://schemas.microsoft.com/office/drawing/2014/main" id="{EB1CF3A1-055C-7592-64C6-59AA7772E59C}"/>
              </a:ext>
            </a:extLst>
          </p:cNvPr>
          <p:cNvSpPr txBox="1">
            <a:spLocks noChangeArrowheads="1"/>
          </p:cNvSpPr>
          <p:nvPr/>
        </p:nvSpPr>
        <p:spPr bwMode="auto">
          <a:xfrm>
            <a:off x="571500" y="228600"/>
            <a:ext cx="8001000" cy="630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R="0" algn="just">
              <a:lnSpc>
                <a:spcPct val="150000"/>
              </a:lnSpc>
              <a:spcAft>
                <a:spcPts val="240"/>
              </a:spcAft>
              <a:buNone/>
            </a:pPr>
            <a:r>
              <a:rPr lang="en-US" b="1" kern="1400" dirty="0">
                <a:effectLst/>
                <a:ea typeface="Tahoma" panose="020B0604030504040204" pitchFamily="34" charset="0"/>
                <a:cs typeface="Tahoma" panose="020B0604030504040204" pitchFamily="34" charset="0"/>
              </a:rPr>
              <a:t>Give us leaders and deliverers, and grant us wisdom and humility to follow them.</a:t>
            </a:r>
            <a:endParaRPr lang="en-US" kern="1400" dirty="0">
              <a:effectLst/>
              <a:ea typeface="Tahoma" panose="020B0604030504040204" pitchFamily="34" charset="0"/>
              <a:cs typeface="Tahoma" panose="020B0604030504040204" pitchFamily="34" charset="0"/>
            </a:endParaRPr>
          </a:p>
          <a:p>
            <a:pPr marL="509588" marR="0" algn="just">
              <a:spcAft>
                <a:spcPts val="240"/>
              </a:spcAft>
              <a:buNone/>
            </a:pPr>
            <a:endParaRPr lang="en-US" sz="2400" kern="1400" dirty="0">
              <a:effectLst/>
              <a:ea typeface="Tahoma" panose="020B0604030504040204" pitchFamily="34" charset="0"/>
              <a:cs typeface="Tahoma" panose="020B0604030504040204" pitchFamily="34" charset="0"/>
            </a:endParaRPr>
          </a:p>
          <a:p>
            <a:pPr marL="509588" marR="0" algn="just">
              <a:spcAft>
                <a:spcPts val="240"/>
              </a:spcAft>
              <a:buNone/>
            </a:pPr>
            <a:r>
              <a:rPr lang="en-US" sz="2400" kern="1400" dirty="0">
                <a:effectLst/>
                <a:ea typeface="Tahoma" panose="020B0604030504040204" pitchFamily="34" charset="0"/>
                <a:cs typeface="Tahoma" panose="020B0604030504040204" pitchFamily="34" charset="0"/>
              </a:rPr>
              <a:t>From the words of your prophets, we have learned justice and mercy.</a:t>
            </a:r>
          </a:p>
          <a:p>
            <a:pPr marL="509588" marR="0" algn="just">
              <a:spcAft>
                <a:spcPts val="240"/>
              </a:spcAft>
              <a:buNone/>
            </a:pPr>
            <a:endParaRPr lang="en-US" sz="2400" kern="1400" dirty="0">
              <a:effectLst/>
              <a:ea typeface="Tahoma" panose="020B0604030504040204" pitchFamily="34" charset="0"/>
              <a:cs typeface="Tahoma" panose="020B0604030504040204" pitchFamily="34" charset="0"/>
            </a:endParaRPr>
          </a:p>
          <a:p>
            <a:pPr marR="0" algn="just">
              <a:lnSpc>
                <a:spcPct val="150000"/>
              </a:lnSpc>
              <a:spcAft>
                <a:spcPts val="240"/>
              </a:spcAft>
              <a:buNone/>
            </a:pPr>
            <a:r>
              <a:rPr lang="en-US" b="1" kern="1400" dirty="0">
                <a:effectLst/>
                <a:ea typeface="Tahoma" panose="020B0604030504040204" pitchFamily="34" charset="0"/>
                <a:cs typeface="Tahoma" panose="020B0604030504040204" pitchFamily="34" charset="0"/>
              </a:rPr>
              <a:t>Help us to say, with Isaiah, “Here I am.  Send me.”</a:t>
            </a:r>
            <a:endParaRPr lang="en-US" kern="1400" dirty="0">
              <a:effectLst/>
              <a:ea typeface="Tahoma" panose="020B0604030504040204" pitchFamily="34" charset="0"/>
              <a:cs typeface="Tahoma" panose="020B0604030504040204" pitchFamily="34" charset="0"/>
            </a:endParaRPr>
          </a:p>
          <a:p>
            <a:pPr marL="457200" marR="0" algn="r">
              <a:spcAft>
                <a:spcPts val="240"/>
              </a:spcAft>
              <a:buNone/>
            </a:pPr>
            <a:r>
              <a:rPr lang="en-US" b="1" kern="14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 .</a:t>
            </a:r>
            <a:endParaRPr lang="en-US" sz="4400" b="1" kern="1400" dirty="0">
              <a:effectLst>
                <a:outerShdw blurRad="38100" dist="38100" dir="2700000" algn="tl">
                  <a:srgbClr val="000000">
                    <a:alpha val="43137"/>
                  </a:srgbClr>
                </a:outerShdw>
              </a:effectLs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79258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08FBE-3992-CB02-A13D-9DED6A4B481B}"/>
            </a:ext>
          </a:extLst>
        </p:cNvPr>
        <p:cNvGrpSpPr/>
        <p:nvPr/>
      </p:nvGrpSpPr>
      <p:grpSpPr>
        <a:xfrm>
          <a:off x="0" y="0"/>
          <a:ext cx="0" cy="0"/>
          <a:chOff x="0" y="0"/>
          <a:chExt cx="0" cy="0"/>
        </a:xfrm>
      </p:grpSpPr>
      <p:sp>
        <p:nvSpPr>
          <p:cNvPr id="14338" name="Text Box 4">
            <a:extLst>
              <a:ext uri="{FF2B5EF4-FFF2-40B4-BE49-F238E27FC236}">
                <a16:creationId xmlns:a16="http://schemas.microsoft.com/office/drawing/2014/main" id="{0F787F06-FD38-F67E-E32B-6C1954F35EED}"/>
              </a:ext>
            </a:extLst>
          </p:cNvPr>
          <p:cNvSpPr txBox="1">
            <a:spLocks noChangeArrowheads="1"/>
          </p:cNvSpPr>
          <p:nvPr/>
        </p:nvSpPr>
        <p:spPr bwMode="auto">
          <a:xfrm>
            <a:off x="571500" y="228600"/>
            <a:ext cx="8001000" cy="6633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457200" marR="0" algn="just">
              <a:spcAft>
                <a:spcPts val="240"/>
              </a:spcAft>
              <a:buNone/>
            </a:pPr>
            <a:r>
              <a:rPr lang="en-US" sz="2400" kern="1400" dirty="0">
                <a:effectLst/>
                <a:ea typeface="Tahoma" panose="020B0604030504040204" pitchFamily="34" charset="0"/>
                <a:cs typeface="Tahoma" panose="020B0604030504040204" pitchFamily="34" charset="0"/>
              </a:rPr>
              <a:t>O God of James and John and Mary Magdalene, you have called us to follow Jesus.</a:t>
            </a:r>
          </a:p>
          <a:p>
            <a:pPr marL="457200" marR="0" algn="just">
              <a:spcAft>
                <a:spcPts val="240"/>
              </a:spcAft>
              <a:buNone/>
            </a:pPr>
            <a:endParaRPr lang="en-US" sz="2400" kern="1400" dirty="0">
              <a:effectLst/>
              <a:ea typeface="Tahoma" panose="020B0604030504040204" pitchFamily="34" charset="0"/>
              <a:cs typeface="Tahoma" panose="020B0604030504040204" pitchFamily="34" charset="0"/>
            </a:endParaRPr>
          </a:p>
          <a:p>
            <a:pPr marR="0" algn="just">
              <a:lnSpc>
                <a:spcPct val="150000"/>
              </a:lnSpc>
              <a:spcAft>
                <a:spcPts val="100"/>
              </a:spcAft>
              <a:buNone/>
            </a:pPr>
            <a:r>
              <a:rPr lang="en-US" sz="3200" b="1" kern="1400" dirty="0">
                <a:effectLst/>
                <a:ea typeface="Tahoma" panose="020B0604030504040204" pitchFamily="34" charset="0"/>
                <a:cs typeface="Tahoma" panose="020B0604030504040204" pitchFamily="34" charset="0"/>
              </a:rPr>
              <a:t>Teach us how to work together in mutual responsibility, side-by-side, neither tagging behind nor shoving to the front.</a:t>
            </a:r>
            <a:endParaRPr lang="en-US" sz="3200" kern="1400" dirty="0">
              <a:effectLst/>
              <a:ea typeface="Tahoma" panose="020B0604030504040204" pitchFamily="34" charset="0"/>
              <a:cs typeface="Tahoma" panose="020B0604030504040204" pitchFamily="34" charset="0"/>
            </a:endParaRPr>
          </a:p>
          <a:p>
            <a:pPr marR="0" algn="just">
              <a:spcAft>
                <a:spcPts val="100"/>
              </a:spcAft>
              <a:buNone/>
            </a:pPr>
            <a:endParaRPr lang="en-US" sz="2400" kern="1400" dirty="0">
              <a:effectLst/>
              <a:ea typeface="Tahoma" panose="020B0604030504040204" pitchFamily="34" charset="0"/>
              <a:cs typeface="Tahoma" panose="020B0604030504040204" pitchFamily="34" charset="0"/>
            </a:endParaRPr>
          </a:p>
          <a:p>
            <a:pPr marL="404813" marR="0" algn="just">
              <a:spcAft>
                <a:spcPts val="100"/>
              </a:spcAft>
              <a:buNone/>
            </a:pPr>
            <a:r>
              <a:rPr lang="en-US" sz="2400" kern="1400" dirty="0">
                <a:effectLst/>
                <a:ea typeface="Tahoma" panose="020B0604030504040204" pitchFamily="34" charset="0"/>
                <a:cs typeface="Tahoma" panose="020B0604030504040204" pitchFamily="34" charset="0"/>
              </a:rPr>
              <a:t>O God of Paul and Priscilla and Aquila, who risked their lives for the sake of your </a:t>
            </a:r>
            <a:r>
              <a:rPr lang="en-US" sz="2400" kern="1400" dirty="0" err="1">
                <a:effectLst/>
                <a:ea typeface="Tahoma" panose="020B0604030504040204" pitchFamily="34" charset="0"/>
                <a:cs typeface="Tahoma" panose="020B0604030504040204" pitchFamily="34" charset="0"/>
              </a:rPr>
              <a:t>church,</a:t>
            </a:r>
            <a:r>
              <a:rPr lang="en-US" sz="2400" kern="1400" dirty="0">
                <a:effectLst/>
                <a:ea typeface="Tahoma" panose="020B0604030504040204" pitchFamily="34" charset="0"/>
                <a:cs typeface="Tahoma" panose="020B0604030504040204" pitchFamily="34" charset="0"/>
              </a:rPr>
              <a:t> fill us with their enthusiasm and passion.</a:t>
            </a:r>
          </a:p>
          <a:p>
            <a:pPr marR="0" algn="r">
              <a:spcAft>
                <a:spcPts val="100"/>
              </a:spcAft>
              <a:buNone/>
            </a:pPr>
            <a:r>
              <a:rPr lang="en-US" b="1" kern="14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 .</a:t>
            </a:r>
            <a:endParaRPr lang="en-US" sz="4400" b="1" kern="1400" dirty="0">
              <a:effectLst>
                <a:outerShdw blurRad="38100" dist="38100" dir="2700000" algn="tl">
                  <a:srgbClr val="000000">
                    <a:alpha val="43137"/>
                  </a:srgbClr>
                </a:outerShdw>
              </a:effectLs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1485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3">
            <a:extLst>
              <a:ext uri="{FF2B5EF4-FFF2-40B4-BE49-F238E27FC236}">
                <a16:creationId xmlns:a16="http://schemas.microsoft.com/office/drawing/2014/main" id="{CF3D2530-5B93-AA39-6862-E0E85C7C24F3}"/>
              </a:ext>
            </a:extLst>
          </p:cNvPr>
          <p:cNvSpPr>
            <a:spLocks noChangeArrowheads="1"/>
          </p:cNvSpPr>
          <p:nvPr/>
        </p:nvSpPr>
        <p:spPr bwMode="auto">
          <a:xfrm>
            <a:off x="0" y="0"/>
            <a:ext cx="9144000" cy="4423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292100" algn="ctr">
              <a:lnSpc>
                <a:spcPct val="200000"/>
              </a:lnSpc>
              <a:spcBef>
                <a:spcPct val="0"/>
              </a:spcBef>
              <a:buClrTx/>
              <a:buSzTx/>
              <a:buFontTx/>
              <a:buNone/>
              <a:tabLst>
                <a:tab pos="863600" algn="l"/>
                <a:tab pos="8636000" algn="r"/>
              </a:tabLst>
              <a:defRPr/>
            </a:pPr>
            <a:r>
              <a:rPr lang="en-US" altLang="en-US" sz="2400" b="0" dirty="0"/>
              <a:t>* SONG OF PRAISE:  </a:t>
            </a:r>
            <a:r>
              <a:rPr lang="en-US" altLang="en-US" sz="2400" b="0" i="1" dirty="0"/>
              <a:t>Lord, Prepare Me (Sanctuary)</a:t>
            </a:r>
            <a:r>
              <a:rPr lang="en-US" altLang="en-US" sz="1800" b="0" i="1" dirty="0"/>
              <a:t> No. 701 GTG	</a:t>
            </a:r>
            <a:endParaRPr lang="en-US" altLang="en-US" sz="1600" b="0" i="1" dirty="0"/>
          </a:p>
          <a:p>
            <a:pPr marL="292100" algn="ctr">
              <a:lnSpc>
                <a:spcPct val="150000"/>
              </a:lnSpc>
              <a:spcBef>
                <a:spcPct val="0"/>
              </a:spcBef>
              <a:buClrTx/>
              <a:buSzTx/>
              <a:buFontTx/>
              <a:buNone/>
              <a:tabLst>
                <a:tab pos="863600" algn="l"/>
                <a:tab pos="8636000" algn="r"/>
              </a:tabLst>
              <a:defRPr/>
            </a:pPr>
            <a:endParaRPr lang="en-US" altLang="en-US" b="1" i="1" dirty="0"/>
          </a:p>
          <a:p>
            <a:pPr marL="292100" algn="ctr">
              <a:lnSpc>
                <a:spcPct val="150000"/>
              </a:lnSpc>
              <a:spcBef>
                <a:spcPct val="0"/>
              </a:spcBef>
              <a:buClrTx/>
              <a:buSzTx/>
              <a:buFontTx/>
              <a:buNone/>
              <a:tabLst>
                <a:tab pos="863600" algn="l"/>
                <a:tab pos="8636000" algn="r"/>
              </a:tabLst>
              <a:defRPr/>
            </a:pPr>
            <a:r>
              <a:rPr lang="en-US" altLang="en-US" b="1" i="1" dirty="0"/>
              <a:t>Lord, prepare me to be a sanctuary, </a:t>
            </a:r>
          </a:p>
          <a:p>
            <a:pPr marL="292100" algn="ctr">
              <a:lnSpc>
                <a:spcPct val="150000"/>
              </a:lnSpc>
              <a:spcBef>
                <a:spcPct val="0"/>
              </a:spcBef>
              <a:buClrTx/>
              <a:buSzTx/>
              <a:buFontTx/>
              <a:buNone/>
              <a:tabLst>
                <a:tab pos="863600" algn="l"/>
                <a:tab pos="8636000" algn="r"/>
              </a:tabLst>
              <a:defRPr/>
            </a:pPr>
            <a:r>
              <a:rPr lang="en-US" altLang="en-US" b="1" i="1" dirty="0"/>
              <a:t>pure and holy, tried and true. </a:t>
            </a:r>
          </a:p>
          <a:p>
            <a:pPr marL="292100" algn="ctr">
              <a:lnSpc>
                <a:spcPct val="150000"/>
              </a:lnSpc>
              <a:spcBef>
                <a:spcPct val="0"/>
              </a:spcBef>
              <a:buClrTx/>
              <a:buSzTx/>
              <a:buFontTx/>
              <a:buNone/>
              <a:tabLst>
                <a:tab pos="863600" algn="l"/>
                <a:tab pos="8636000" algn="r"/>
              </a:tabLst>
              <a:defRPr/>
            </a:pPr>
            <a:r>
              <a:rPr lang="en-US" altLang="en-US" b="1" i="1" dirty="0"/>
              <a:t>With thanksgiving, I’ll be a living sanctuary for you.</a:t>
            </a:r>
            <a:endParaRPr lang="en-US" altLang="en-US"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630645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96F603-1B13-9D6B-A0C2-EB4EF444D310}"/>
            </a:ext>
          </a:extLst>
        </p:cNvPr>
        <p:cNvGrpSpPr/>
        <p:nvPr/>
      </p:nvGrpSpPr>
      <p:grpSpPr>
        <a:xfrm>
          <a:off x="0" y="0"/>
          <a:ext cx="0" cy="0"/>
          <a:chOff x="0" y="0"/>
          <a:chExt cx="0" cy="0"/>
        </a:xfrm>
      </p:grpSpPr>
      <p:sp>
        <p:nvSpPr>
          <p:cNvPr id="14338" name="Text Box 4">
            <a:extLst>
              <a:ext uri="{FF2B5EF4-FFF2-40B4-BE49-F238E27FC236}">
                <a16:creationId xmlns:a16="http://schemas.microsoft.com/office/drawing/2014/main" id="{9C03614F-BD78-C3E9-F1F6-135831C9DB4E}"/>
              </a:ext>
            </a:extLst>
          </p:cNvPr>
          <p:cNvSpPr txBox="1">
            <a:spLocks noChangeArrowheads="1"/>
          </p:cNvSpPr>
          <p:nvPr/>
        </p:nvSpPr>
        <p:spPr bwMode="auto">
          <a:xfrm>
            <a:off x="571500" y="228600"/>
            <a:ext cx="8001000" cy="6040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R="0" algn="just">
              <a:lnSpc>
                <a:spcPct val="150000"/>
              </a:lnSpc>
              <a:spcAft>
                <a:spcPts val="100"/>
              </a:spcAft>
              <a:buNone/>
            </a:pPr>
            <a:r>
              <a:rPr lang="en-US" sz="3200" b="1" kern="1400" dirty="0">
                <a:effectLst/>
                <a:ea typeface="Tahoma" panose="020B0604030504040204" pitchFamily="34" charset="0"/>
                <a:cs typeface="Tahoma" panose="020B0604030504040204" pitchFamily="34" charset="0"/>
              </a:rPr>
              <a:t>Use us in the spreading of the </a:t>
            </a:r>
            <a:r>
              <a:rPr lang="en-US" sz="3200" b="1" kern="1400" dirty="0" err="1">
                <a:effectLst/>
                <a:ea typeface="Tahoma" panose="020B0604030504040204" pitchFamily="34" charset="0"/>
                <a:cs typeface="Tahoma" panose="020B0604030504040204" pitchFamily="34" charset="0"/>
              </a:rPr>
              <a:t>church,</a:t>
            </a:r>
            <a:r>
              <a:rPr lang="en-US" sz="3200" b="1" kern="1400" dirty="0">
                <a:effectLst/>
                <a:ea typeface="Tahoma" panose="020B0604030504040204" pitchFamily="34" charset="0"/>
                <a:cs typeface="Tahoma" panose="020B0604030504040204" pitchFamily="34" charset="0"/>
              </a:rPr>
              <a:t> in the building of its parts, in the joining together of its various congregations, and in ministry to the whole world.</a:t>
            </a:r>
            <a:endParaRPr lang="en-US" sz="3200" kern="1400" dirty="0">
              <a:effectLst/>
              <a:ea typeface="Tahoma" panose="020B0604030504040204" pitchFamily="34" charset="0"/>
              <a:cs typeface="Tahoma" panose="020B0604030504040204" pitchFamily="34" charset="0"/>
            </a:endParaRPr>
          </a:p>
          <a:p>
            <a:pPr marL="233363" marR="0" algn="just">
              <a:spcAft>
                <a:spcPts val="100"/>
              </a:spcAft>
              <a:buNone/>
            </a:pPr>
            <a:endParaRPr lang="en-US" sz="2400" kern="1400" dirty="0">
              <a:effectLst/>
              <a:ea typeface="Tahoma" panose="020B0604030504040204" pitchFamily="34" charset="0"/>
              <a:cs typeface="Tahoma" panose="020B0604030504040204" pitchFamily="34" charset="0"/>
            </a:endParaRPr>
          </a:p>
          <a:p>
            <a:pPr marL="233363" marR="0" algn="just">
              <a:spcAft>
                <a:spcPts val="100"/>
              </a:spcAft>
              <a:buNone/>
            </a:pPr>
            <a:r>
              <a:rPr lang="en-US" sz="2400" kern="1400" dirty="0">
                <a:effectLst/>
                <a:ea typeface="Tahoma" panose="020B0604030504040204" pitchFamily="34" charset="0"/>
                <a:cs typeface="Tahoma" panose="020B0604030504040204" pitchFamily="34" charset="0"/>
              </a:rPr>
              <a:t>O God of our Lord Jesus Christ, who gave himself in love for the whole world, teach us to love you and one another.</a:t>
            </a:r>
          </a:p>
          <a:p>
            <a:pPr algn="r">
              <a:buNone/>
            </a:pPr>
            <a:r>
              <a:rPr lang="en-US" b="1" kern="14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 .</a:t>
            </a:r>
            <a:endParaRPr lang="en-US" sz="4400" b="1" kern="1400" dirty="0">
              <a:effectLst>
                <a:outerShdw blurRad="38100" dist="38100" dir="2700000" algn="tl">
                  <a:srgbClr val="000000">
                    <a:alpha val="43137"/>
                  </a:srgbClr>
                </a:outerShdw>
              </a:effectLs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826836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43DB3B-B975-C4BC-7F1D-B33045C5DAC8}"/>
            </a:ext>
          </a:extLst>
        </p:cNvPr>
        <p:cNvGrpSpPr/>
        <p:nvPr/>
      </p:nvGrpSpPr>
      <p:grpSpPr>
        <a:xfrm>
          <a:off x="0" y="0"/>
          <a:ext cx="0" cy="0"/>
          <a:chOff x="0" y="0"/>
          <a:chExt cx="0" cy="0"/>
        </a:xfrm>
      </p:grpSpPr>
      <p:sp>
        <p:nvSpPr>
          <p:cNvPr id="14338" name="Text Box 4">
            <a:extLst>
              <a:ext uri="{FF2B5EF4-FFF2-40B4-BE49-F238E27FC236}">
                <a16:creationId xmlns:a16="http://schemas.microsoft.com/office/drawing/2014/main" id="{AFD725FB-3015-812F-3F47-BF74AADE4A28}"/>
              </a:ext>
            </a:extLst>
          </p:cNvPr>
          <p:cNvSpPr txBox="1">
            <a:spLocks noChangeArrowheads="1"/>
          </p:cNvSpPr>
          <p:nvPr/>
        </p:nvSpPr>
        <p:spPr bwMode="auto">
          <a:xfrm>
            <a:off x="571500" y="228600"/>
            <a:ext cx="8001000" cy="294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just">
              <a:lnSpc>
                <a:spcPct val="150000"/>
              </a:lnSpc>
              <a:buNone/>
            </a:pPr>
            <a:r>
              <a:rPr lang="en-US" sz="3200" b="1" kern="1400" dirty="0">
                <a:effectLst/>
                <a:ea typeface="Tahoma" panose="020B0604030504040204" pitchFamily="34" charset="0"/>
                <a:cs typeface="Tahoma" panose="020B0604030504040204" pitchFamily="34" charset="0"/>
              </a:rPr>
              <a:t>By the power and might of your Spirit, O Christ, may we too, seek not to be served but to serve, in your name.  Amen.</a:t>
            </a:r>
            <a:endParaRPr lang="en-US" sz="4400" b="1" kern="1400" dirty="0">
              <a:effectLst>
                <a:outerShdw blurRad="38100" dist="38100" dir="2700000" algn="tl">
                  <a:srgbClr val="000000">
                    <a:alpha val="43137"/>
                  </a:srgbClr>
                </a:outerShdw>
              </a:effectLs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549935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A83EDF5-8626-E1F6-58E2-61C2F5CC982B}"/>
              </a:ext>
            </a:extLst>
          </p:cNvPr>
          <p:cNvSpPr txBox="1"/>
          <p:nvPr/>
        </p:nvSpPr>
        <p:spPr>
          <a:xfrm>
            <a:off x="990600" y="2941890"/>
            <a:ext cx="7543800" cy="3001710"/>
          </a:xfrm>
          <a:prstGeom prst="rect">
            <a:avLst/>
          </a:prstGeom>
        </p:spPr>
        <p:txBody>
          <a:bodyPr vert="horz" lIns="91440" tIns="45720" rIns="91440" bIns="45720" rtlCol="0" anchor="ctr">
            <a:normAutofit/>
          </a:bodyPr>
          <a:lstStyle/>
          <a:p>
            <a:pPr marL="0" marR="0" algn="ctr">
              <a:spcBef>
                <a:spcPct val="20000"/>
              </a:spcBef>
              <a:spcAft>
                <a:spcPts val="600"/>
              </a:spcAft>
              <a:buClr>
                <a:schemeClr val="tx2"/>
              </a:buClr>
              <a:buSzPct val="70000"/>
              <a:buFont typeface="Wingdings 2" charset="2"/>
            </a:pPr>
            <a:r>
              <a:rPr lang="en-US" sz="2400" b="1" dirty="0">
                <a:ln>
                  <a:solidFill>
                    <a:schemeClr val="bg1">
                      <a:lumMod val="75000"/>
                      <a:lumOff val="25000"/>
                      <a:alpha val="10000"/>
                    </a:schemeClr>
                  </a:solidFill>
                </a:ln>
                <a:effectLst>
                  <a:outerShdw blurRad="9525" dist="25400" dir="14640000" algn="tl" rotWithShape="0">
                    <a:schemeClr val="bg1">
                      <a:alpha val="30000"/>
                    </a:schemeClr>
                  </a:outerShdw>
                </a:effectLst>
              </a:rPr>
              <a:t>OF CHURCH OFFICERS</a:t>
            </a:r>
          </a:p>
          <a:p>
            <a:pPr marL="0" marR="0">
              <a:spcBef>
                <a:spcPct val="20000"/>
              </a:spcBef>
              <a:spcAft>
                <a:spcPts val="600"/>
              </a:spcAft>
              <a:buClr>
                <a:schemeClr val="tx2"/>
              </a:buClr>
              <a:buSzPct val="70000"/>
              <a:buFont typeface="Wingdings 2" charset="2"/>
            </a:pPr>
            <a:endParaRPr lang="en-US" sz="2400" dirty="0">
              <a:ln>
                <a:solidFill>
                  <a:schemeClr val="bg1">
                    <a:lumMod val="75000"/>
                    <a:lumOff val="25000"/>
                    <a:alpha val="10000"/>
                  </a:schemeClr>
                </a:solidFill>
              </a:ln>
              <a:effectLst>
                <a:outerShdw blurRad="9525" dist="25400" dir="14640000" algn="tl" rotWithShape="0">
                  <a:schemeClr val="bg1">
                    <a:alpha val="30000"/>
                  </a:schemeClr>
                </a:outerShdw>
              </a:effectLst>
            </a:endParaRPr>
          </a:p>
          <a:p>
            <a:pPr marL="0" marR="0" algn="ctr">
              <a:spcBef>
                <a:spcPct val="20000"/>
              </a:spcBef>
              <a:spcAft>
                <a:spcPts val="600"/>
              </a:spcAft>
              <a:buClr>
                <a:schemeClr val="tx2"/>
              </a:buClr>
              <a:buSzPct val="70000"/>
              <a:buFont typeface="Wingdings 2" charset="2"/>
            </a:pPr>
            <a:r>
              <a:rPr lang="en-US" sz="2400" b="1" i="1" dirty="0">
                <a:ln>
                  <a:solidFill>
                    <a:schemeClr val="bg1">
                      <a:lumMod val="75000"/>
                      <a:lumOff val="25000"/>
                      <a:alpha val="10000"/>
                    </a:schemeClr>
                  </a:solidFill>
                </a:ln>
                <a:effectLst>
                  <a:outerShdw blurRad="9525" dist="25400" dir="14640000" algn="tl" rotWithShape="0">
                    <a:schemeClr val="bg1">
                      <a:alpha val="30000"/>
                    </a:schemeClr>
                  </a:outerShdw>
                </a:effectLst>
              </a:rPr>
              <a:t>Being installed as ruling elders are</a:t>
            </a:r>
            <a:br>
              <a:rPr lang="en-US" sz="2400" b="1" i="1" dirty="0">
                <a:ln>
                  <a:solidFill>
                    <a:schemeClr val="bg1">
                      <a:lumMod val="75000"/>
                      <a:lumOff val="25000"/>
                      <a:alpha val="10000"/>
                    </a:schemeClr>
                  </a:solidFill>
                </a:ln>
                <a:effectLst>
                  <a:outerShdw blurRad="9525" dist="25400" dir="14640000" algn="tl" rotWithShape="0">
                    <a:schemeClr val="bg1">
                      <a:alpha val="30000"/>
                    </a:schemeClr>
                  </a:outerShdw>
                </a:effectLst>
              </a:rPr>
            </a:br>
            <a:r>
              <a:rPr lang="en-US" sz="2400" b="1" i="1" dirty="0">
                <a:ln>
                  <a:solidFill>
                    <a:schemeClr val="bg1">
                      <a:lumMod val="75000"/>
                      <a:lumOff val="25000"/>
                      <a:alpha val="10000"/>
                    </a:schemeClr>
                  </a:solidFill>
                </a:ln>
                <a:effectLst>
                  <a:outerShdw blurRad="9525" dist="25400" dir="14640000" algn="tl" rotWithShape="0">
                    <a:schemeClr val="bg1">
                      <a:alpha val="30000"/>
                    </a:schemeClr>
                  </a:outerShdw>
                </a:effectLst>
              </a:rPr>
              <a:t> Deb Albrecht &amp; Amanda Macchia</a:t>
            </a:r>
          </a:p>
        </p:txBody>
      </p:sp>
      <p:pic>
        <p:nvPicPr>
          <p:cNvPr id="3" name="Picture 2">
            <a:extLst>
              <a:ext uri="{FF2B5EF4-FFF2-40B4-BE49-F238E27FC236}">
                <a16:creationId xmlns:a16="http://schemas.microsoft.com/office/drawing/2014/main" id="{88793704-0B63-3F0B-619F-EFCD2E62C79C}"/>
              </a:ext>
            </a:extLst>
          </p:cNvPr>
          <p:cNvPicPr>
            <a:picLocks noChangeAspect="1"/>
          </p:cNvPicPr>
          <p:nvPr/>
        </p:nvPicPr>
        <p:blipFill>
          <a:blip r:embed="rId2">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tretch/>
        </p:blipFill>
        <p:spPr>
          <a:xfrm>
            <a:off x="3352800" y="533400"/>
            <a:ext cx="2996694" cy="2637090"/>
          </a:xfrm>
          <a:prstGeom prst="rect">
            <a:avLst/>
          </a:prstGeom>
        </p:spPr>
      </p:pic>
    </p:spTree>
    <p:extLst>
      <p:ext uri="{BB962C8B-B14F-4D97-AF65-F5344CB8AC3E}">
        <p14:creationId xmlns:p14="http://schemas.microsoft.com/office/powerpoint/2010/main" val="10062488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26D5C95-8E23-FB47-7907-322BE59C6B7A}"/>
              </a:ext>
            </a:extLst>
          </p:cNvPr>
          <p:cNvSpPr txBox="1"/>
          <p:nvPr/>
        </p:nvSpPr>
        <p:spPr>
          <a:xfrm>
            <a:off x="228600" y="152400"/>
            <a:ext cx="8686800" cy="4191019"/>
          </a:xfrm>
          <a:prstGeom prst="rect">
            <a:avLst/>
          </a:prstGeom>
          <a:noFill/>
        </p:spPr>
        <p:txBody>
          <a:bodyPr wrap="square">
            <a:spAutoFit/>
          </a:bodyPr>
          <a:lstStyle/>
          <a:p>
            <a:pPr marL="0" marR="0" algn="just">
              <a:lnSpc>
                <a:spcPct val="115000"/>
              </a:lnSpc>
              <a:spcBef>
                <a:spcPts val="0"/>
              </a:spcBef>
              <a:spcAft>
                <a:spcPts val="0"/>
              </a:spcAft>
              <a:tabLst>
                <a:tab pos="5486400" algn="r"/>
              </a:tabLst>
            </a:pPr>
            <a:r>
              <a:rPr lang="en-US" sz="2400" kern="1400" dirty="0">
                <a:effectLst/>
                <a:latin typeface="Tahoma" panose="020B0604030504040204" pitchFamily="34" charset="0"/>
                <a:ea typeface="Tahoma" panose="020B0604030504040204" pitchFamily="34" charset="0"/>
                <a:cs typeface="Tahoma" panose="020B0604030504040204" pitchFamily="34" charset="0"/>
              </a:rPr>
              <a:t>SENTENCES OF SCRIPTURE:  </a:t>
            </a:r>
            <a:r>
              <a:rPr lang="en-US" sz="2400" i="1" kern="1400" dirty="0">
                <a:effectLst/>
                <a:latin typeface="Tahoma" panose="020B0604030504040204" pitchFamily="34" charset="0"/>
                <a:ea typeface="Tahoma" panose="020B0604030504040204" pitchFamily="34" charset="0"/>
                <a:cs typeface="Tahoma" panose="020B0604030504040204" pitchFamily="34" charset="0"/>
              </a:rPr>
              <a:t>1 Corinthians 12: 4–7, 27	</a:t>
            </a:r>
          </a:p>
          <a:p>
            <a:pPr marL="0" marR="0" algn="ctr">
              <a:lnSpc>
                <a:spcPct val="115000"/>
              </a:lnSpc>
              <a:spcBef>
                <a:spcPts val="0"/>
              </a:spcBef>
              <a:spcAft>
                <a:spcPts val="0"/>
              </a:spcAft>
              <a:tabLst>
                <a:tab pos="5486400" algn="r"/>
              </a:tabLst>
            </a:pPr>
            <a:endParaRPr lang="en-US" sz="2400" kern="1400" dirty="0">
              <a:effectLst/>
              <a:latin typeface="Tahoma" panose="020B0604030504040204" pitchFamily="34" charset="0"/>
              <a:ea typeface="Tahoma" panose="020B0604030504040204" pitchFamily="34" charset="0"/>
              <a:cs typeface="Tahoma" panose="020B0604030504040204" pitchFamily="34" charset="0"/>
            </a:endParaRPr>
          </a:p>
          <a:p>
            <a:pPr marR="0">
              <a:spcBef>
                <a:spcPts val="0"/>
              </a:spcBef>
              <a:spcAft>
                <a:spcPts val="100"/>
              </a:spcAft>
              <a:tabLst>
                <a:tab pos="5486400" algn="r"/>
              </a:tabLst>
            </a:pPr>
            <a:r>
              <a:rPr lang="en-US" sz="2400" kern="1400" dirty="0">
                <a:effectLst/>
                <a:latin typeface="Tahoma" panose="020B0604030504040204" pitchFamily="34" charset="0"/>
                <a:ea typeface="Tahoma" panose="020B0604030504040204" pitchFamily="34" charset="0"/>
                <a:cs typeface="Tahoma" panose="020B0604030504040204" pitchFamily="34" charset="0"/>
              </a:rPr>
              <a:t>There are varieties of gifts, but it is the same </a:t>
            </a:r>
            <a:br>
              <a:rPr lang="en-US" sz="2400" kern="1400" dirty="0">
                <a:effectLst/>
                <a:latin typeface="Tahoma" panose="020B0604030504040204" pitchFamily="34" charset="0"/>
                <a:ea typeface="Tahoma" panose="020B0604030504040204" pitchFamily="34" charset="0"/>
                <a:cs typeface="Tahoma" panose="020B0604030504040204" pitchFamily="34" charset="0"/>
              </a:rPr>
            </a:br>
            <a:r>
              <a:rPr lang="en-US" sz="2400" kern="1400" dirty="0">
                <a:effectLst/>
                <a:latin typeface="Tahoma" panose="020B0604030504040204" pitchFamily="34" charset="0"/>
                <a:ea typeface="Tahoma" panose="020B0604030504040204" pitchFamily="34" charset="0"/>
                <a:cs typeface="Tahoma" panose="020B0604030504040204" pitchFamily="34" charset="0"/>
              </a:rPr>
              <a:t>Spirit who gives them.</a:t>
            </a:r>
          </a:p>
          <a:p>
            <a:pPr marR="0">
              <a:spcBef>
                <a:spcPts val="0"/>
              </a:spcBef>
              <a:spcAft>
                <a:spcPts val="100"/>
              </a:spcAft>
              <a:tabLst>
                <a:tab pos="5486400" algn="r"/>
              </a:tabLst>
            </a:pPr>
            <a:endParaRPr lang="en-US" sz="2400" kern="1400" dirty="0">
              <a:effectLst/>
              <a:latin typeface="Tahoma" panose="020B0604030504040204" pitchFamily="34" charset="0"/>
              <a:ea typeface="Tahoma" panose="020B0604030504040204" pitchFamily="34" charset="0"/>
              <a:cs typeface="Tahoma" panose="020B0604030504040204" pitchFamily="34" charset="0"/>
            </a:endParaRPr>
          </a:p>
          <a:p>
            <a:pPr marL="457200" marR="0" indent="1588">
              <a:lnSpc>
                <a:spcPct val="150000"/>
              </a:lnSpc>
              <a:spcBef>
                <a:spcPts val="0"/>
              </a:spcBef>
              <a:spcAft>
                <a:spcPts val="100"/>
              </a:spcAft>
              <a:tabLst>
                <a:tab pos="685800" algn="l"/>
              </a:tabLst>
            </a:pPr>
            <a:r>
              <a:rPr lang="en-US" sz="3200" b="1" kern="1400" dirty="0">
                <a:effectLst/>
                <a:latin typeface="Tahoma" panose="020B0604030504040204" pitchFamily="34" charset="0"/>
                <a:ea typeface="Tahoma" panose="020B0604030504040204" pitchFamily="34" charset="0"/>
                <a:cs typeface="Tahoma" panose="020B0604030504040204" pitchFamily="34" charset="0"/>
              </a:rPr>
              <a:t>There are different ways of serving God, but it is the same Lord who is served. . . .</a:t>
            </a:r>
            <a:endParaRPr lang="en-US" sz="3200" kern="1400"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081218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32D3BA-0D90-FE6C-1CDD-891049209854}"/>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B9A70CBE-3D53-1431-102C-C7E5EE7D5DBD}"/>
              </a:ext>
            </a:extLst>
          </p:cNvPr>
          <p:cNvSpPr txBox="1"/>
          <p:nvPr/>
        </p:nvSpPr>
        <p:spPr>
          <a:xfrm>
            <a:off x="228600" y="152400"/>
            <a:ext cx="8610600" cy="6678367"/>
          </a:xfrm>
          <a:prstGeom prst="rect">
            <a:avLst/>
          </a:prstGeom>
          <a:noFill/>
        </p:spPr>
        <p:txBody>
          <a:bodyPr wrap="square">
            <a:spAutoFit/>
          </a:bodyPr>
          <a:lstStyle/>
          <a:p>
            <a:pPr marR="0">
              <a:spcBef>
                <a:spcPts val="0"/>
              </a:spcBef>
              <a:spcAft>
                <a:spcPts val="100"/>
              </a:spcAft>
              <a:tabLst>
                <a:tab pos="685800" algn="l"/>
              </a:tabLst>
            </a:pPr>
            <a:r>
              <a:rPr lang="en-US" sz="2400" kern="1400" dirty="0">
                <a:effectLst/>
                <a:latin typeface="Tahoma" panose="020B0604030504040204" pitchFamily="34" charset="0"/>
                <a:ea typeface="Tahoma" panose="020B0604030504040204" pitchFamily="34" charset="0"/>
                <a:cs typeface="Tahoma" panose="020B0604030504040204" pitchFamily="34" charset="0"/>
              </a:rPr>
              <a:t>God works through each person in a unique way, but it is God’s purpose that is accomplished.</a:t>
            </a:r>
          </a:p>
          <a:p>
            <a:pPr marR="0">
              <a:spcBef>
                <a:spcPts val="0"/>
              </a:spcBef>
              <a:spcAft>
                <a:spcPts val="100"/>
              </a:spcAft>
              <a:tabLst>
                <a:tab pos="685800" algn="l"/>
              </a:tabLst>
            </a:pPr>
            <a:endParaRPr lang="en-US" sz="2400" kern="1400" dirty="0">
              <a:effectLst/>
              <a:latin typeface="Tahoma" panose="020B0604030504040204" pitchFamily="34" charset="0"/>
              <a:ea typeface="Tahoma" panose="020B0604030504040204" pitchFamily="34" charset="0"/>
              <a:cs typeface="Tahoma" panose="020B0604030504040204" pitchFamily="34" charset="0"/>
            </a:endParaRPr>
          </a:p>
          <a:p>
            <a:pPr marL="396875" marR="0" indent="1588" algn="just">
              <a:lnSpc>
                <a:spcPct val="150000"/>
              </a:lnSpc>
              <a:spcBef>
                <a:spcPts val="0"/>
              </a:spcBef>
              <a:spcAft>
                <a:spcPts val="100"/>
              </a:spcAft>
              <a:tabLst>
                <a:tab pos="685800" algn="l"/>
              </a:tabLst>
            </a:pPr>
            <a:r>
              <a:rPr lang="en-US" sz="3200" b="1" kern="1400" dirty="0">
                <a:effectLst/>
                <a:latin typeface="Tahoma" panose="020B0604030504040204" pitchFamily="34" charset="0"/>
                <a:ea typeface="Tahoma" panose="020B0604030504040204" pitchFamily="34" charset="0"/>
                <a:cs typeface="Tahoma" panose="020B0604030504040204" pitchFamily="34" charset="0"/>
              </a:rPr>
              <a:t>To each is given a gift of the Spirit to be used for the common good.</a:t>
            </a:r>
            <a:endParaRPr lang="en-US" sz="3200" kern="1400" dirty="0">
              <a:effectLst/>
              <a:latin typeface="Tahoma" panose="020B0604030504040204" pitchFamily="34" charset="0"/>
              <a:ea typeface="Tahoma" panose="020B0604030504040204" pitchFamily="34" charset="0"/>
              <a:cs typeface="Tahoma" panose="020B0604030504040204" pitchFamily="34" charset="0"/>
            </a:endParaRPr>
          </a:p>
          <a:p>
            <a:pPr marR="0" algn="just">
              <a:spcBef>
                <a:spcPts val="0"/>
              </a:spcBef>
              <a:spcAft>
                <a:spcPts val="0"/>
              </a:spcAft>
            </a:pPr>
            <a:endParaRPr lang="en-US" sz="2400" kern="1400" dirty="0">
              <a:effectLst/>
              <a:latin typeface="Tahoma" panose="020B0604030504040204" pitchFamily="34" charset="0"/>
              <a:ea typeface="Tahoma" panose="020B0604030504040204" pitchFamily="34" charset="0"/>
              <a:cs typeface="Tahoma" panose="020B0604030504040204" pitchFamily="34" charset="0"/>
            </a:endParaRPr>
          </a:p>
          <a:p>
            <a:pPr marR="0">
              <a:spcBef>
                <a:spcPts val="0"/>
              </a:spcBef>
              <a:spcAft>
                <a:spcPts val="0"/>
              </a:spcAft>
            </a:pPr>
            <a:r>
              <a:rPr lang="en-US" sz="2400" kern="1400" dirty="0">
                <a:effectLst/>
                <a:latin typeface="Tahoma" panose="020B0604030504040204" pitchFamily="34" charset="0"/>
                <a:ea typeface="Tahoma" panose="020B0604030504040204" pitchFamily="34" charset="0"/>
                <a:cs typeface="Tahoma" panose="020B0604030504040204" pitchFamily="34" charset="0"/>
              </a:rPr>
              <a:t>Together we are the body of Christ, and </a:t>
            </a:r>
            <a:br>
              <a:rPr lang="en-US" sz="2400" kern="1400" dirty="0">
                <a:effectLst/>
                <a:latin typeface="Tahoma" panose="020B0604030504040204" pitchFamily="34" charset="0"/>
                <a:ea typeface="Tahoma" panose="020B0604030504040204" pitchFamily="34" charset="0"/>
                <a:cs typeface="Tahoma" panose="020B0604030504040204" pitchFamily="34" charset="0"/>
              </a:rPr>
            </a:br>
            <a:r>
              <a:rPr lang="en-US" sz="2400" kern="1400" dirty="0">
                <a:effectLst/>
                <a:latin typeface="Tahoma" panose="020B0604030504040204" pitchFamily="34" charset="0"/>
                <a:ea typeface="Tahoma" panose="020B0604030504040204" pitchFamily="34" charset="0"/>
                <a:cs typeface="Tahoma" panose="020B0604030504040204" pitchFamily="34" charset="0"/>
              </a:rPr>
              <a:t>individually members of it.</a:t>
            </a:r>
          </a:p>
          <a:p>
            <a:pPr marL="457200" marR="0" indent="11113" algn="just">
              <a:lnSpc>
                <a:spcPct val="150000"/>
              </a:lnSpc>
              <a:spcBef>
                <a:spcPts val="0"/>
              </a:spcBef>
              <a:spcAft>
                <a:spcPts val="0"/>
              </a:spcAft>
            </a:pPr>
            <a:r>
              <a:rPr lang="en-US" sz="3200" b="1" kern="1400" dirty="0">
                <a:effectLst/>
                <a:latin typeface="Tahoma" panose="020B0604030504040204" pitchFamily="34" charset="0"/>
                <a:ea typeface="Tahoma" panose="020B0604030504040204" pitchFamily="34" charset="0"/>
                <a:cs typeface="Tahoma" panose="020B0604030504040204" pitchFamily="34" charset="0"/>
              </a:rPr>
              <a:t>By the power and might of your Spirit, O Christ, may we too, seek not to be served but to serve, in your name.  Amen.</a:t>
            </a:r>
            <a:endParaRPr lang="en-US" sz="3200" kern="1400"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501201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954B06-6FBF-3227-41D1-961E925B410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DD29EC0-A1D6-A52E-8CDA-1C1CFB93343B}"/>
              </a:ext>
            </a:extLst>
          </p:cNvPr>
          <p:cNvSpPr txBox="1"/>
          <p:nvPr/>
        </p:nvSpPr>
        <p:spPr>
          <a:xfrm>
            <a:off x="228600" y="152400"/>
            <a:ext cx="8610600" cy="4257576"/>
          </a:xfrm>
          <a:prstGeom prst="rect">
            <a:avLst/>
          </a:prstGeom>
          <a:noFill/>
        </p:spPr>
        <p:txBody>
          <a:bodyPr wrap="square">
            <a:spAutoFit/>
          </a:bodyPr>
          <a:lstStyle/>
          <a:p>
            <a:pPr marR="0">
              <a:spcBef>
                <a:spcPts val="0"/>
              </a:spcBef>
              <a:spcAft>
                <a:spcPts val="100"/>
              </a:spcAft>
              <a:tabLst>
                <a:tab pos="685800" algn="l"/>
              </a:tabLst>
            </a:pPr>
            <a:r>
              <a:rPr lang="en-US" sz="2400" kern="1400" dirty="0">
                <a:effectLst/>
                <a:latin typeface="Tahoma" panose="020B0604030504040204" pitchFamily="34" charset="0"/>
                <a:ea typeface="Tahoma" panose="020B0604030504040204" pitchFamily="34" charset="0"/>
                <a:cs typeface="Tahoma" panose="020B0604030504040204" pitchFamily="34" charset="0"/>
              </a:rPr>
              <a:t>STATEMENT ON THE GIFT OF</a:t>
            </a:r>
          </a:p>
          <a:p>
            <a:pPr marR="0">
              <a:spcBef>
                <a:spcPts val="0"/>
              </a:spcBef>
              <a:spcAft>
                <a:spcPts val="100"/>
              </a:spcAft>
              <a:tabLst>
                <a:tab pos="685800" algn="l"/>
              </a:tabLst>
            </a:pPr>
            <a:r>
              <a:rPr lang="en-US" sz="2400" kern="1400" dirty="0">
                <a:effectLst/>
                <a:latin typeface="Tahoma" panose="020B0604030504040204" pitchFamily="34" charset="0"/>
                <a:ea typeface="Tahoma" panose="020B0604030504040204" pitchFamily="34" charset="0"/>
                <a:cs typeface="Tahoma" panose="020B0604030504040204" pitchFamily="34" charset="0"/>
              </a:rPr>
              <a:t> INSTALLATION: 							Pastor David Harvey</a:t>
            </a:r>
          </a:p>
          <a:p>
            <a:pPr marR="0">
              <a:spcBef>
                <a:spcPts val="0"/>
              </a:spcBef>
              <a:spcAft>
                <a:spcPts val="100"/>
              </a:spcAft>
              <a:tabLst>
                <a:tab pos="685800" algn="l"/>
              </a:tabLst>
            </a:pPr>
            <a:endParaRPr lang="en-US" sz="2400" kern="1400" dirty="0">
              <a:effectLst/>
              <a:latin typeface="Tahoma" panose="020B0604030504040204" pitchFamily="34" charset="0"/>
              <a:ea typeface="Tahoma" panose="020B0604030504040204" pitchFamily="34" charset="0"/>
              <a:cs typeface="Tahoma" panose="020B0604030504040204" pitchFamily="34" charset="0"/>
            </a:endParaRPr>
          </a:p>
          <a:p>
            <a:pPr marR="0">
              <a:spcBef>
                <a:spcPts val="0"/>
              </a:spcBef>
              <a:spcAft>
                <a:spcPts val="100"/>
              </a:spcAft>
              <a:tabLst>
                <a:tab pos="685800" algn="l"/>
              </a:tabLst>
            </a:pPr>
            <a:r>
              <a:rPr lang="en-US" sz="2400" kern="1400" dirty="0">
                <a:effectLst/>
                <a:latin typeface="Tahoma" panose="020B0604030504040204" pitchFamily="34" charset="0"/>
                <a:ea typeface="Tahoma" panose="020B0604030504040204" pitchFamily="34" charset="0"/>
                <a:cs typeface="Tahoma" panose="020B0604030504040204" pitchFamily="34" charset="0"/>
              </a:rPr>
              <a:t>PRESENTATION OF ELDERS TO </a:t>
            </a:r>
          </a:p>
          <a:p>
            <a:pPr marR="0">
              <a:spcBef>
                <a:spcPts val="0"/>
              </a:spcBef>
              <a:spcAft>
                <a:spcPts val="100"/>
              </a:spcAft>
              <a:tabLst>
                <a:tab pos="685800" algn="l"/>
              </a:tabLst>
            </a:pPr>
            <a:r>
              <a:rPr lang="en-US" sz="2400" kern="1400" dirty="0">
                <a:effectLst/>
                <a:latin typeface="Tahoma" panose="020B0604030504040204" pitchFamily="34" charset="0"/>
                <a:ea typeface="Tahoma" panose="020B0604030504040204" pitchFamily="34" charset="0"/>
                <a:cs typeface="Tahoma" panose="020B0604030504040204" pitchFamily="34" charset="0"/>
              </a:rPr>
              <a:t>BE INSTALLED:							  Elder Chester Topolski</a:t>
            </a:r>
          </a:p>
          <a:p>
            <a:pPr marL="627063" marR="0" indent="-627063">
              <a:spcBef>
                <a:spcPts val="0"/>
              </a:spcBef>
              <a:spcAft>
                <a:spcPts val="100"/>
              </a:spcAft>
              <a:tabLst>
                <a:tab pos="685800" algn="l"/>
              </a:tabLst>
            </a:pPr>
            <a:endParaRPr lang="en-US" sz="2400" kern="1400" dirty="0">
              <a:effectLst/>
              <a:latin typeface="Tahoma" panose="020B0604030504040204" pitchFamily="34" charset="0"/>
              <a:ea typeface="Tahoma" panose="020B0604030504040204" pitchFamily="34" charset="0"/>
              <a:cs typeface="Tahoma" panose="020B0604030504040204" pitchFamily="34" charset="0"/>
            </a:endParaRPr>
          </a:p>
          <a:p>
            <a:pPr marL="627063" marR="0" indent="-627063">
              <a:spcBef>
                <a:spcPts val="0"/>
              </a:spcBef>
              <a:spcAft>
                <a:spcPts val="100"/>
              </a:spcAft>
              <a:tabLst>
                <a:tab pos="685800" algn="l"/>
              </a:tabLst>
            </a:pPr>
            <a:r>
              <a:rPr lang="en-US" sz="2400" kern="1400" dirty="0">
                <a:effectLst/>
                <a:latin typeface="Tahoma" panose="020B0604030504040204" pitchFamily="34" charset="0"/>
                <a:ea typeface="Tahoma" panose="020B0604030504040204" pitchFamily="34" charset="0"/>
                <a:cs typeface="Tahoma" panose="020B0604030504040204" pitchFamily="34" charset="0"/>
              </a:rPr>
              <a:t>L: 	Mr. Moderator, Elders Deb Albrecht and Amanda Macchia, having been elected again to active service by the vote of this congregation, may now be installed to office.</a:t>
            </a:r>
          </a:p>
          <a:p>
            <a:pPr marL="974725" marR="0" indent="-974725">
              <a:spcBef>
                <a:spcPts val="0"/>
              </a:spcBef>
              <a:spcAft>
                <a:spcPts val="100"/>
              </a:spcAft>
              <a:tabLst>
                <a:tab pos="685800" algn="l"/>
              </a:tabLst>
            </a:pPr>
            <a:endParaRPr lang="en-US" sz="2400" kern="1400" dirty="0">
              <a:latin typeface="Tahoma" panose="020B0604030504040204" pitchFamily="34" charset="0"/>
              <a:ea typeface="Tahoma" panose="020B0604030504040204" pitchFamily="34" charset="0"/>
              <a:cs typeface="Tahoma" panose="020B0604030504040204" pitchFamily="34" charset="0"/>
            </a:endParaRPr>
          </a:p>
          <a:p>
            <a:pPr marL="974725" marR="0" indent="-974725">
              <a:spcBef>
                <a:spcPts val="0"/>
              </a:spcBef>
              <a:spcAft>
                <a:spcPts val="100"/>
              </a:spcAft>
              <a:tabLst>
                <a:tab pos="685800" algn="l"/>
              </a:tabLst>
            </a:pPr>
            <a:endParaRPr lang="en-US" sz="2400" kern="1400"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451167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0A5F4C-3DCD-CB68-2D3F-39B8E9D430B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DB5FC354-7B8B-9FB2-9F63-6A19464862A2}"/>
              </a:ext>
            </a:extLst>
          </p:cNvPr>
          <p:cNvSpPr txBox="1"/>
          <p:nvPr/>
        </p:nvSpPr>
        <p:spPr>
          <a:xfrm>
            <a:off x="228600" y="152400"/>
            <a:ext cx="8610600" cy="5352747"/>
          </a:xfrm>
          <a:prstGeom prst="rect">
            <a:avLst/>
          </a:prstGeom>
          <a:noFill/>
        </p:spPr>
        <p:txBody>
          <a:bodyPr wrap="square">
            <a:spAutoFit/>
          </a:bodyPr>
          <a:lstStyle/>
          <a:p>
            <a:pPr marL="974725" indent="-974725">
              <a:spcAft>
                <a:spcPts val="100"/>
              </a:spcAft>
              <a:tabLst>
                <a:tab pos="685800" algn="l"/>
              </a:tabLst>
            </a:pPr>
            <a:r>
              <a:rPr lang="en-US" sz="2400" kern="1400" dirty="0">
                <a:effectLst/>
                <a:latin typeface="Tahoma" panose="020B0604030504040204" pitchFamily="34" charset="0"/>
                <a:ea typeface="Tahoma" panose="020B0604030504040204" pitchFamily="34" charset="0"/>
                <a:cs typeface="Tahoma" panose="020B0604030504040204" pitchFamily="34" charset="0"/>
              </a:rPr>
              <a:t>QUESTIONS OF AFFIRMATION FOR OFFICERS </a:t>
            </a:r>
          </a:p>
          <a:p>
            <a:pPr marL="974725" indent="-974725">
              <a:spcAft>
                <a:spcPts val="100"/>
              </a:spcAft>
              <a:tabLst>
                <a:tab pos="685800" algn="l"/>
              </a:tabLst>
            </a:pPr>
            <a:r>
              <a:rPr lang="en-US" sz="2400" kern="1400" dirty="0">
                <a:effectLst/>
                <a:latin typeface="Tahoma" panose="020B0604030504040204" pitchFamily="34" charset="0"/>
                <a:ea typeface="Tahoma" panose="020B0604030504040204" pitchFamily="34" charset="0"/>
                <a:cs typeface="Tahoma" panose="020B0604030504040204" pitchFamily="34" charset="0"/>
              </a:rPr>
              <a:t>ALREADY ORDAINED:			         Pastor David Harvey</a:t>
            </a:r>
          </a:p>
          <a:p>
            <a:pPr marL="974725" indent="-974725">
              <a:spcAft>
                <a:spcPts val="100"/>
              </a:spcAft>
              <a:tabLst>
                <a:tab pos="685800" algn="l"/>
              </a:tabLst>
            </a:pPr>
            <a:endParaRPr lang="en-US" sz="2400" kern="1400" dirty="0">
              <a:effectLst/>
              <a:latin typeface="Tahoma" panose="020B0604030504040204" pitchFamily="34" charset="0"/>
              <a:ea typeface="Tahoma" panose="020B0604030504040204" pitchFamily="34" charset="0"/>
              <a:cs typeface="Tahoma" panose="020B0604030504040204" pitchFamily="34" charset="0"/>
            </a:endParaRPr>
          </a:p>
          <a:p>
            <a:pPr marL="690563" indent="-690563" algn="just">
              <a:spcAft>
                <a:spcPts val="100"/>
              </a:spcAft>
              <a:tabLst>
                <a:tab pos="685800" algn="l"/>
              </a:tabLst>
            </a:pPr>
            <a:r>
              <a:rPr lang="en-US" sz="2400" kern="1400" dirty="0">
                <a:effectLst/>
                <a:latin typeface="Tahoma" panose="020B0604030504040204" pitchFamily="34" charset="0"/>
                <a:ea typeface="Tahoma" panose="020B0604030504040204" pitchFamily="34" charset="0"/>
                <a:cs typeface="Tahoma" panose="020B0604030504040204" pitchFamily="34" charset="0"/>
              </a:rPr>
              <a:t>L:	Deb and Amanda, you have been called again to the position of servant leadership in and for this church. Do you welcome the work for which you have been chosen, and will you serve the people with energy, intelligence, imagination, and love, relying on God’s mercy and rejoicing in God’s promises through and in the name of Jesus, our Lord?</a:t>
            </a:r>
          </a:p>
          <a:p>
            <a:pPr marL="690563" indent="-690563" algn="just">
              <a:spcAft>
                <a:spcPts val="100"/>
              </a:spcAft>
              <a:tabLst>
                <a:tab pos="685800" algn="l"/>
              </a:tabLst>
            </a:pPr>
            <a:endParaRPr lang="en-US" sz="2400" kern="1400" dirty="0">
              <a:effectLst/>
              <a:latin typeface="Tahoma" panose="020B0604030504040204" pitchFamily="34" charset="0"/>
              <a:ea typeface="Tahoma" panose="020B0604030504040204" pitchFamily="34" charset="0"/>
              <a:cs typeface="Tahoma" panose="020B0604030504040204" pitchFamily="34" charset="0"/>
            </a:endParaRPr>
          </a:p>
          <a:p>
            <a:pPr marL="974725" indent="-974725">
              <a:spcAft>
                <a:spcPts val="100"/>
              </a:spcAft>
              <a:tabLst>
                <a:tab pos="685800" algn="l"/>
              </a:tabLst>
            </a:pPr>
            <a:r>
              <a:rPr lang="en-US" sz="2400" b="1" kern="1400" dirty="0">
                <a:effectLst/>
                <a:latin typeface="Tahoma" panose="020B0604030504040204" pitchFamily="34" charset="0"/>
                <a:ea typeface="Tahoma" panose="020B0604030504040204" pitchFamily="34" charset="0"/>
                <a:cs typeface="Tahoma" panose="020B0604030504040204" pitchFamily="34" charset="0"/>
              </a:rPr>
              <a:t>Officer(s):		I do and I will.</a:t>
            </a:r>
          </a:p>
          <a:p>
            <a:pPr marL="974725" marR="0" indent="-974725">
              <a:spcBef>
                <a:spcPts val="0"/>
              </a:spcBef>
              <a:spcAft>
                <a:spcPts val="100"/>
              </a:spcAft>
              <a:tabLst>
                <a:tab pos="685800" algn="l"/>
              </a:tabLst>
            </a:pPr>
            <a:endParaRPr lang="en-US" sz="2400" kern="1400" dirty="0">
              <a:latin typeface="Tahoma" panose="020B0604030504040204" pitchFamily="34" charset="0"/>
              <a:ea typeface="Tahoma" panose="020B0604030504040204" pitchFamily="34" charset="0"/>
              <a:cs typeface="Tahoma" panose="020B0604030504040204" pitchFamily="34" charset="0"/>
            </a:endParaRPr>
          </a:p>
          <a:p>
            <a:pPr marL="974725" marR="0" indent="-974725">
              <a:spcBef>
                <a:spcPts val="0"/>
              </a:spcBef>
              <a:spcAft>
                <a:spcPts val="100"/>
              </a:spcAft>
              <a:tabLst>
                <a:tab pos="685800" algn="l"/>
              </a:tabLst>
            </a:pPr>
            <a:endParaRPr lang="en-US" sz="2400" kern="1400"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41586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126F6AB-D841-15EC-BD33-DED68B9A0564}"/>
              </a:ext>
            </a:extLst>
          </p:cNvPr>
          <p:cNvSpPr txBox="1"/>
          <p:nvPr/>
        </p:nvSpPr>
        <p:spPr>
          <a:xfrm>
            <a:off x="114300" y="76200"/>
            <a:ext cx="8915400" cy="6172524"/>
          </a:xfrm>
          <a:prstGeom prst="rect">
            <a:avLst/>
          </a:prstGeom>
          <a:noFill/>
        </p:spPr>
        <p:txBody>
          <a:bodyPr wrap="square">
            <a:spAutoFit/>
          </a:bodyPr>
          <a:lstStyle/>
          <a:p>
            <a:pPr marL="0" marR="0" algn="ctr">
              <a:lnSpc>
                <a:spcPct val="200000"/>
              </a:lnSpc>
              <a:tabLst>
                <a:tab pos="4114800" algn="r"/>
              </a:tabLst>
            </a:pPr>
            <a:r>
              <a:rPr lang="en-US" sz="2400" kern="1400" dirty="0">
                <a:effectLst/>
                <a:latin typeface="Tahoma" panose="020B0604030504040204" pitchFamily="34" charset="0"/>
                <a:ea typeface="Tahoma" panose="020B0604030504040204" pitchFamily="34" charset="0"/>
                <a:cs typeface="Tahoma" panose="020B0604030504040204" pitchFamily="34" charset="0"/>
              </a:rPr>
              <a:t>QUESTIONS OF AFFIRMATION TO THE CONGREGATION: </a:t>
            </a:r>
          </a:p>
          <a:p>
            <a:pPr marL="457200" marR="0" indent="-457200" algn="just"/>
            <a:r>
              <a:rPr lang="en-US" sz="2400" kern="1400" dirty="0">
                <a:effectLst/>
                <a:latin typeface="Tahoma" panose="020B0604030504040204" pitchFamily="34" charset="0"/>
                <a:ea typeface="Tahoma" panose="020B0604030504040204" pitchFamily="34" charset="0"/>
                <a:cs typeface="Tahoma" panose="020B0604030504040204" pitchFamily="34" charset="0"/>
              </a:rPr>
              <a:t>L:	Do we, the members of the Church, accept these women as elders, chosen by God through the voice of the congregation to lead us in the ways of Jesus Christ?</a:t>
            </a:r>
          </a:p>
          <a:p>
            <a:pPr marL="631190" marR="0" indent="-631190">
              <a:lnSpc>
                <a:spcPct val="150000"/>
              </a:lnSpc>
              <a:tabLst>
                <a:tab pos="742950" algn="l"/>
              </a:tabLst>
            </a:pPr>
            <a:r>
              <a:rPr lang="en-US" sz="3200" b="1" kern="1400" dirty="0">
                <a:effectLst/>
                <a:latin typeface="Tahoma" panose="020B0604030504040204" pitchFamily="34" charset="0"/>
                <a:ea typeface="Tahoma" panose="020B0604030504040204" pitchFamily="34" charset="0"/>
                <a:cs typeface="Tahoma" panose="020B0604030504040204" pitchFamily="34" charset="0"/>
              </a:rPr>
              <a:t>P:		We do.</a:t>
            </a:r>
            <a:endParaRPr lang="en-US" sz="3200" kern="1400" dirty="0">
              <a:effectLst/>
              <a:latin typeface="Tahoma" panose="020B0604030504040204" pitchFamily="34" charset="0"/>
              <a:ea typeface="Tahoma" panose="020B0604030504040204" pitchFamily="34" charset="0"/>
              <a:cs typeface="Tahoma" panose="020B0604030504040204" pitchFamily="34" charset="0"/>
            </a:endParaRPr>
          </a:p>
          <a:p>
            <a:pPr marL="631190" marR="0" indent="-631190">
              <a:tabLst>
                <a:tab pos="742950" algn="l"/>
              </a:tabLst>
            </a:pPr>
            <a:r>
              <a:rPr lang="en-US" sz="2800" kern="1400" dirty="0">
                <a:effectLst/>
                <a:latin typeface="Tahoma" panose="020B0604030504040204" pitchFamily="34" charset="0"/>
                <a:ea typeface="Tahoma" panose="020B0604030504040204" pitchFamily="34" charset="0"/>
                <a:cs typeface="Tahoma" panose="020B0604030504040204" pitchFamily="34" charset="0"/>
              </a:rPr>
              <a:t> </a:t>
            </a:r>
          </a:p>
          <a:p>
            <a:pPr marL="457200" marR="0" indent="-457200" algn="just"/>
            <a:r>
              <a:rPr lang="en-US" sz="2400" kern="1400" dirty="0">
                <a:effectLst/>
                <a:latin typeface="Tahoma" panose="020B0604030504040204" pitchFamily="34" charset="0"/>
                <a:ea typeface="Tahoma" panose="020B0604030504040204" pitchFamily="34" charset="0"/>
                <a:cs typeface="Tahoma" panose="020B0604030504040204" pitchFamily="34" charset="0"/>
              </a:rPr>
              <a:t>L:	Do we agree to encourage them, to respect their decisions, and to follow as they guide us serving Jesus Christ, who alone is Head of the Church?</a:t>
            </a:r>
          </a:p>
          <a:p>
            <a:pPr marL="628650" marR="0" indent="-628650">
              <a:lnSpc>
                <a:spcPct val="150000"/>
              </a:lnSpc>
              <a:tabLst>
                <a:tab pos="742950" algn="l"/>
              </a:tabLst>
            </a:pPr>
            <a:r>
              <a:rPr lang="en-US" sz="3200" b="1" kern="1400" dirty="0">
                <a:effectLst/>
                <a:latin typeface="Tahoma" panose="020B0604030504040204" pitchFamily="34" charset="0"/>
                <a:ea typeface="Tahoma" panose="020B0604030504040204" pitchFamily="34" charset="0"/>
                <a:cs typeface="Tahoma" panose="020B0604030504040204" pitchFamily="34" charset="0"/>
              </a:rPr>
              <a:t>P:		We do.</a:t>
            </a:r>
          </a:p>
          <a:p>
            <a:pPr marL="628650" marR="0" indent="-628650">
              <a:lnSpc>
                <a:spcPct val="150000"/>
              </a:lnSpc>
              <a:tabLst>
                <a:tab pos="742950" algn="l"/>
              </a:tabLst>
            </a:pPr>
            <a:endParaRPr lang="en-US" sz="3200" b="1" kern="1400" dirty="0">
              <a:latin typeface="Tahoma" panose="020B0604030504040204" pitchFamily="34" charset="0"/>
              <a:ea typeface="Tahoma" panose="020B0604030504040204" pitchFamily="34" charset="0"/>
              <a:cs typeface="Tahoma" panose="020B0604030504040204" pitchFamily="34" charset="0"/>
            </a:endParaRPr>
          </a:p>
          <a:p>
            <a:pPr marL="628650" marR="0" indent="-628650" algn="ctr">
              <a:lnSpc>
                <a:spcPct val="150000"/>
              </a:lnSpc>
              <a:tabLst>
                <a:tab pos="742950" algn="l"/>
              </a:tabLst>
            </a:pPr>
            <a:r>
              <a:rPr lang="en-US" sz="2400" kern="1400" dirty="0">
                <a:effectLst/>
                <a:latin typeface="Tahoma" panose="020B0604030504040204" pitchFamily="34" charset="0"/>
                <a:ea typeface="Tahoma" panose="020B0604030504040204" pitchFamily="34" charset="0"/>
                <a:cs typeface="Tahoma" panose="020B0604030504040204" pitchFamily="34" charset="0"/>
              </a:rPr>
              <a:t>INSTALLATION BLESSING</a:t>
            </a:r>
          </a:p>
        </p:txBody>
      </p:sp>
    </p:spTree>
    <p:extLst>
      <p:ext uri="{BB962C8B-B14F-4D97-AF65-F5344CB8AC3E}">
        <p14:creationId xmlns:p14="http://schemas.microsoft.com/office/powerpoint/2010/main" val="13390315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E04D0EAF-1FA6-B6FF-EDAC-308F48DD72D2}"/>
              </a:ext>
            </a:extLst>
          </p:cNvPr>
          <p:cNvSpPr txBox="1">
            <a:spLocks noChangeArrowheads="1"/>
          </p:cNvSpPr>
          <p:nvPr/>
        </p:nvSpPr>
        <p:spPr bwMode="auto">
          <a:xfrm>
            <a:off x="-76200" y="0"/>
            <a:ext cx="9220200" cy="6886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defRPr/>
            </a:pPr>
            <a:r>
              <a:rPr lang="en-US" altLang="en-US" sz="2000" b="0" dirty="0">
                <a:effectLst>
                  <a:outerShdw blurRad="38100" dist="38100" dir="2700000" algn="tl">
                    <a:srgbClr val="000000">
                      <a:alpha val="43137"/>
                    </a:srgbClr>
                  </a:outerShdw>
                </a:effectLst>
              </a:rPr>
              <a:t>* HYMN:    </a:t>
            </a:r>
            <a:r>
              <a:rPr lang="en-US" altLang="en-US" sz="2200" b="0" i="1" dirty="0">
                <a:effectLst>
                  <a:outerShdw blurRad="38100" dist="38100" dir="2700000" algn="tl">
                    <a:srgbClr val="000000">
                      <a:alpha val="43137"/>
                    </a:srgbClr>
                  </a:outerShdw>
                </a:effectLst>
              </a:rPr>
              <a:t>No. 367  	Jesus, Jesu, Fill Us with Your Love 	</a:t>
            </a:r>
          </a:p>
          <a:p>
            <a:pPr eaLnBrk="1" hangingPunct="1">
              <a:spcBef>
                <a:spcPct val="0"/>
              </a:spcBef>
              <a:buClrTx/>
              <a:buSzTx/>
              <a:buFontTx/>
              <a:buNone/>
              <a:defRPr/>
            </a:pPr>
            <a:endParaRPr lang="en-US" altLang="en-US" sz="1000" b="0" i="1"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defRPr/>
            </a:pPr>
            <a:r>
              <a:rPr lang="en-US" altLang="en-US" b="1" i="1" u="sng" dirty="0">
                <a:effectLst>
                  <a:outerShdw blurRad="38100" dist="38100" dir="2700000" algn="tl">
                    <a:srgbClr val="000000">
                      <a:alpha val="43137"/>
                    </a:srgbClr>
                  </a:outerShdw>
                </a:effectLst>
              </a:rPr>
              <a:t>Refrain</a:t>
            </a:r>
            <a:r>
              <a:rPr lang="en-US" altLang="en-US" b="1" i="1" dirty="0">
                <a:effectLst>
                  <a:outerShdw blurRad="38100" dist="38100" dir="2700000" algn="tl">
                    <a:srgbClr val="000000">
                      <a:alpha val="43137"/>
                    </a:srgbClr>
                  </a:outerShdw>
                </a:effectLst>
              </a:rPr>
              <a:t>: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Jesu, Jesu, Fill us with Your love,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Show us how to serve the neighbors we have from You.</a:t>
            </a:r>
          </a:p>
          <a:p>
            <a:pPr algn="ctr" eaLnBrk="1" hangingPunct="1">
              <a:spcBef>
                <a:spcPct val="0"/>
              </a:spcBef>
              <a:buClrTx/>
              <a:buSzTx/>
              <a:buFontTx/>
              <a:buNone/>
              <a:defRPr/>
            </a:pPr>
            <a:endParaRPr lang="en-US" altLang="en-US" b="1" i="1"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Kneels at the feet of his friends,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Silently washes their feet,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Master who acts as a slave to them. (Refrain)</a:t>
            </a:r>
            <a:endParaRPr lang="en-US" altLang="en-US" sz="2800" b="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408535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59818D-1DE8-42A8-3064-3E19880ABF46}"/>
            </a:ext>
          </a:extLst>
        </p:cNvPr>
        <p:cNvGrpSpPr/>
        <p:nvPr/>
      </p:nvGrpSpPr>
      <p:grpSpPr>
        <a:xfrm>
          <a:off x="0" y="0"/>
          <a:ext cx="0" cy="0"/>
          <a:chOff x="0" y="0"/>
          <a:chExt cx="0" cy="0"/>
        </a:xfrm>
      </p:grpSpPr>
      <p:sp>
        <p:nvSpPr>
          <p:cNvPr id="14338" name="Text Box 4">
            <a:extLst>
              <a:ext uri="{FF2B5EF4-FFF2-40B4-BE49-F238E27FC236}">
                <a16:creationId xmlns:a16="http://schemas.microsoft.com/office/drawing/2014/main" id="{F4BB6259-B2D4-0138-20C8-1D4E14188C0B}"/>
              </a:ext>
            </a:extLst>
          </p:cNvPr>
          <p:cNvSpPr txBox="1">
            <a:spLocks noChangeArrowheads="1"/>
          </p:cNvSpPr>
          <p:nvPr/>
        </p:nvSpPr>
        <p:spPr bwMode="auto">
          <a:xfrm>
            <a:off x="-76200" y="0"/>
            <a:ext cx="9220200" cy="6124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endParaRPr lang="en-US" altLang="en-US" b="1" i="1"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Neighbors are rich and poor,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Varied in color and race,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Neighbors are near and far away.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Jesu, Jesu, Fill us with Your love,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Show us how to serve the neighbors we have from You.</a:t>
            </a:r>
          </a:p>
          <a:p>
            <a:pPr algn="ctr" eaLnBrk="1" hangingPunct="1">
              <a:spcBef>
                <a:spcPct val="0"/>
              </a:spcBef>
              <a:buClrTx/>
              <a:buSzTx/>
              <a:buFontTx/>
              <a:buNone/>
              <a:defRPr/>
            </a:pPr>
            <a:endParaRPr lang="en-US" altLang="en-US" sz="2800" i="1" dirty="0">
              <a:effectLst>
                <a:outerShdw blurRad="38100" dist="38100" dir="2700000" algn="tl">
                  <a:srgbClr val="000000">
                    <a:alpha val="43137"/>
                  </a:srgbClr>
                </a:outerShdw>
              </a:effectLst>
            </a:endParaRPr>
          </a:p>
          <a:p>
            <a:pPr algn="r" eaLnBrk="1" hangingPunct="1">
              <a:spcBef>
                <a:spcPct val="0"/>
              </a:spcBef>
              <a:buClrTx/>
              <a:buSzTx/>
              <a:buFontTx/>
              <a:buNone/>
              <a:defRPr/>
            </a:pPr>
            <a:r>
              <a:rPr lang="en-US" altLang="en-US" sz="2800" b="1" i="1" dirty="0">
                <a:effectLst>
                  <a:outerShdw blurRad="38100" dist="38100" dir="2700000" algn="tl">
                    <a:srgbClr val="000000">
                      <a:alpha val="43137"/>
                    </a:srgbClr>
                  </a:outerShdw>
                </a:effectLst>
              </a:rPr>
              <a:t>. . .</a:t>
            </a:r>
          </a:p>
        </p:txBody>
      </p:sp>
    </p:spTree>
    <p:extLst>
      <p:ext uri="{BB962C8B-B14F-4D97-AF65-F5344CB8AC3E}">
        <p14:creationId xmlns:p14="http://schemas.microsoft.com/office/powerpoint/2010/main" val="2919330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6">
            <a:extLst>
              <a:ext uri="{FF2B5EF4-FFF2-40B4-BE49-F238E27FC236}">
                <a16:creationId xmlns:a16="http://schemas.microsoft.com/office/drawing/2014/main" id="{8EF1FF12-5DC1-4FF4-9F10-6F883AD9071E}"/>
              </a:ext>
            </a:extLst>
          </p:cNvPr>
          <p:cNvSpPr txBox="1">
            <a:spLocks noChangeArrowheads="1"/>
          </p:cNvSpPr>
          <p:nvPr/>
        </p:nvSpPr>
        <p:spPr bwMode="auto">
          <a:xfrm>
            <a:off x="-76199" y="0"/>
            <a:ext cx="9220200" cy="5932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spcBef>
                <a:spcPct val="20000"/>
              </a:spcBef>
              <a:buClr>
                <a:schemeClr val="hlink"/>
              </a:buClr>
              <a:buSzPct val="70000"/>
              <a:buFont typeface="Wingdings" pitchFamily="2" charset="2"/>
              <a:buChar char="n"/>
              <a:tabLst>
                <a:tab pos="1435100" algn="l"/>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1435100" algn="l"/>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1435100" algn="l"/>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1435100" algn="l"/>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9pPr>
          </a:lstStyle>
          <a:p>
            <a:pPr marL="0" indent="0" eaLnBrk="1" hangingPunct="1">
              <a:spcBef>
                <a:spcPct val="0"/>
              </a:spcBef>
              <a:buClrTx/>
              <a:buSzTx/>
              <a:buFont typeface="Wingdings" pitchFamily="2" charset="2"/>
              <a:buNone/>
              <a:defRPr/>
            </a:pPr>
            <a:r>
              <a:rPr lang="en-US" altLang="en-US" sz="2400" b="0" dirty="0">
                <a:effectLst>
                  <a:outerShdw blurRad="38100" dist="38100" dir="2700000" algn="tl">
                    <a:srgbClr val="000000">
                      <a:alpha val="43137"/>
                    </a:srgbClr>
                  </a:outerShdw>
                </a:effectLst>
              </a:rPr>
              <a:t>* CALL TO WORSHIP:  </a:t>
            </a:r>
          </a:p>
          <a:p>
            <a:pPr marL="0" indent="0" eaLnBrk="1" hangingPunct="1">
              <a:spcBef>
                <a:spcPct val="0"/>
              </a:spcBef>
              <a:buClrTx/>
              <a:buSzTx/>
              <a:buFont typeface="Wingdings" pitchFamily="2" charset="2"/>
              <a:buNone/>
              <a:defRPr/>
            </a:pPr>
            <a:r>
              <a:rPr lang="en-US" altLang="en-US" sz="1000" b="0" dirty="0">
                <a:effectLst>
                  <a:outerShdw blurRad="38100" dist="38100" dir="2700000" algn="tl">
                    <a:srgbClr val="000000">
                      <a:alpha val="43137"/>
                    </a:srgbClr>
                  </a:outerShdw>
                </a:effectLst>
              </a:rPr>
              <a:t> 	</a:t>
            </a:r>
            <a:endParaRPr lang="en-US" altLang="en-US" sz="1000" b="0" i="1" dirty="0">
              <a:effectLst>
                <a:outerShdw blurRad="38100" dist="38100" dir="2700000" algn="tl">
                  <a:srgbClr val="000000">
                    <a:alpha val="43137"/>
                  </a:srgbClr>
                </a:outerShdw>
              </a:effectLst>
            </a:endParaRPr>
          </a:p>
          <a:p>
            <a:pPr marL="742950" indent="-514350">
              <a:spcBef>
                <a:spcPts val="0"/>
              </a:spcBef>
              <a:spcAft>
                <a:spcPts val="1200"/>
              </a:spcAft>
              <a:buFont typeface="Wingdings" pitchFamily="2" charset="2"/>
              <a:buNone/>
              <a:tabLst/>
              <a:defRPr/>
            </a:pPr>
            <a:r>
              <a:rPr lang="en-US" altLang="en-US" sz="2400" b="0" dirty="0">
                <a:effectLst>
                  <a:outerShdw blurRad="38100" dist="38100" dir="2700000" algn="tl">
                    <a:srgbClr val="000000">
                      <a:alpha val="43137"/>
                    </a:srgbClr>
                  </a:outerShdw>
                </a:effectLst>
              </a:rPr>
              <a:t>L:	</a:t>
            </a:r>
            <a:r>
              <a:rPr lang="en-US" sz="2400" b="0" dirty="0">
                <a:effectLst>
                  <a:outerShdw blurRad="38100" dist="38100" dir="2700000" algn="tl">
                    <a:srgbClr val="000000">
                      <a:alpha val="43137"/>
                    </a:srgbClr>
                  </a:outerShdw>
                </a:effectLst>
              </a:rPr>
              <a:t>Sing to the Lord with joy, you people of God. </a:t>
            </a:r>
            <a:br>
              <a:rPr lang="en-US" sz="2400" b="0" dirty="0">
                <a:effectLst>
                  <a:outerShdw blurRad="38100" dist="38100" dir="2700000" algn="tl">
                    <a:srgbClr val="000000">
                      <a:alpha val="43137"/>
                    </a:srgbClr>
                  </a:outerShdw>
                </a:effectLst>
              </a:rPr>
            </a:br>
            <a:r>
              <a:rPr lang="en-US" sz="2400" b="0" dirty="0">
                <a:effectLst>
                  <a:outerShdw blurRad="38100" dist="38100" dir="2700000" algn="tl">
                    <a:srgbClr val="000000">
                      <a:alpha val="43137"/>
                    </a:srgbClr>
                  </a:outerShdw>
                </a:effectLst>
              </a:rPr>
              <a:t>Worship the Lord with gladness.</a:t>
            </a:r>
          </a:p>
          <a:p>
            <a:pPr marL="914400" indent="-685800">
              <a:lnSpc>
                <a:spcPct val="150000"/>
              </a:lnSpc>
              <a:spcBef>
                <a:spcPts val="0"/>
              </a:spcBef>
              <a:spcAft>
                <a:spcPts val="1200"/>
              </a:spcAft>
              <a:buFont typeface="Wingdings" pitchFamily="2" charset="2"/>
              <a:buNone/>
              <a:tabLst/>
              <a:defRPr/>
            </a:pPr>
            <a:r>
              <a:rPr lang="en-US" b="1" dirty="0">
                <a:effectLst>
                  <a:outerShdw blurRad="38100" dist="38100" dir="2700000" algn="tl">
                    <a:srgbClr val="000000">
                      <a:alpha val="43137"/>
                    </a:srgbClr>
                  </a:outerShdw>
                </a:effectLst>
              </a:rPr>
              <a:t>P:	Let us come into God’s presence with joy and thanksgiving.</a:t>
            </a:r>
          </a:p>
          <a:p>
            <a:pPr marL="742950" indent="-514350">
              <a:spcBef>
                <a:spcPts val="0"/>
              </a:spcBef>
              <a:spcAft>
                <a:spcPts val="1200"/>
              </a:spcAft>
              <a:buFont typeface="Wingdings" pitchFamily="2" charset="2"/>
              <a:buNone/>
              <a:tabLst/>
              <a:defRPr/>
            </a:pPr>
            <a:endParaRPr lang="en-US" sz="2400" b="0" dirty="0">
              <a:effectLst>
                <a:outerShdw blurRad="38100" dist="38100" dir="2700000" algn="tl">
                  <a:srgbClr val="000000">
                    <a:alpha val="43137"/>
                  </a:srgbClr>
                </a:outerShdw>
              </a:effectLst>
            </a:endParaRPr>
          </a:p>
          <a:p>
            <a:pPr marL="742950" indent="-514350">
              <a:spcBef>
                <a:spcPts val="0"/>
              </a:spcBef>
              <a:spcAft>
                <a:spcPts val="1200"/>
              </a:spcAft>
              <a:buFont typeface="Wingdings" pitchFamily="2" charset="2"/>
              <a:buNone/>
              <a:tabLst/>
              <a:defRPr/>
            </a:pPr>
            <a:r>
              <a:rPr lang="en-US" sz="2400" b="0" dirty="0">
                <a:effectLst>
                  <a:outerShdw blurRad="38100" dist="38100" dir="2700000" algn="tl">
                    <a:srgbClr val="000000">
                      <a:alpha val="43137"/>
                    </a:srgbClr>
                  </a:outerShdw>
                </a:effectLst>
              </a:rPr>
              <a:t>L: 	Be mindful, we who gather in God’s name, </a:t>
            </a:r>
            <a:br>
              <a:rPr lang="en-US" sz="2400" b="0" dirty="0">
                <a:effectLst>
                  <a:outerShdw blurRad="38100" dist="38100" dir="2700000" algn="tl">
                    <a:srgbClr val="000000">
                      <a:alpha val="43137"/>
                    </a:srgbClr>
                  </a:outerShdw>
                </a:effectLst>
              </a:rPr>
            </a:br>
            <a:r>
              <a:rPr lang="en-US" sz="2400" b="0" dirty="0">
                <a:effectLst>
                  <a:outerShdw blurRad="38100" dist="38100" dir="2700000" algn="tl">
                    <a:srgbClr val="000000">
                      <a:alpha val="43137"/>
                    </a:srgbClr>
                  </a:outerShdw>
                </a:effectLst>
              </a:rPr>
              <a:t>for the Lord is a gracious God.</a:t>
            </a:r>
          </a:p>
          <a:p>
            <a:pPr marL="914400" indent="-685800">
              <a:lnSpc>
                <a:spcPct val="150000"/>
              </a:lnSpc>
              <a:spcBef>
                <a:spcPts val="0"/>
              </a:spcBef>
              <a:spcAft>
                <a:spcPts val="1200"/>
              </a:spcAft>
              <a:buFont typeface="Wingdings" pitchFamily="2" charset="2"/>
              <a:buNone/>
              <a:tabLst/>
              <a:defRPr/>
            </a:pPr>
            <a:r>
              <a:rPr lang="en-US" b="1" dirty="0">
                <a:effectLst>
                  <a:outerShdw blurRad="38100" dist="38100" dir="2700000" algn="tl">
                    <a:srgbClr val="000000">
                      <a:alpha val="43137"/>
                    </a:srgbClr>
                  </a:outerShdw>
                </a:effectLst>
              </a:rPr>
              <a:t>P:	Be mindful, for the Lord’s mercy is everlasting. . .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502933-D3C4-4C0E-790D-BBF4F78322A5}"/>
            </a:ext>
          </a:extLst>
        </p:cNvPr>
        <p:cNvGrpSpPr/>
        <p:nvPr/>
      </p:nvGrpSpPr>
      <p:grpSpPr>
        <a:xfrm>
          <a:off x="0" y="0"/>
          <a:ext cx="0" cy="0"/>
          <a:chOff x="0" y="0"/>
          <a:chExt cx="0" cy="0"/>
        </a:xfrm>
      </p:grpSpPr>
      <p:sp>
        <p:nvSpPr>
          <p:cNvPr id="14338" name="Text Box 4">
            <a:extLst>
              <a:ext uri="{FF2B5EF4-FFF2-40B4-BE49-F238E27FC236}">
                <a16:creationId xmlns:a16="http://schemas.microsoft.com/office/drawing/2014/main" id="{D698AF32-FEAC-DB05-797A-D8CEB599E7AF}"/>
              </a:ext>
            </a:extLst>
          </p:cNvPr>
          <p:cNvSpPr txBox="1">
            <a:spLocks noChangeArrowheads="1"/>
          </p:cNvSpPr>
          <p:nvPr/>
        </p:nvSpPr>
        <p:spPr bwMode="auto">
          <a:xfrm>
            <a:off x="-76200" y="0"/>
            <a:ext cx="9220200" cy="6032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endParaRPr lang="en-US" altLang="en-US" sz="2800" b="1" i="1"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Loving puts us on our knees,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Serving as though we are slaves,</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This is the way we should live with You. Jesu, Jesu, Fill us with Your love,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Show us how to serve the neighbors we have from You.</a:t>
            </a:r>
          </a:p>
          <a:p>
            <a:pPr algn="ctr" eaLnBrk="1" hangingPunct="1">
              <a:spcBef>
                <a:spcPct val="0"/>
              </a:spcBef>
              <a:buClrTx/>
              <a:buSzTx/>
              <a:buFontTx/>
              <a:buNone/>
              <a:defRPr/>
            </a:pPr>
            <a:endParaRPr lang="en-US" altLang="en-US" sz="2800" i="1" dirty="0">
              <a:effectLst>
                <a:outerShdw blurRad="38100" dist="38100" dir="2700000" algn="tl">
                  <a:srgbClr val="000000">
                    <a:alpha val="43137"/>
                  </a:srgbClr>
                </a:outerShdw>
              </a:effectLst>
            </a:endParaRPr>
          </a:p>
          <a:p>
            <a:pPr algn="r" eaLnBrk="1" hangingPunct="1">
              <a:spcBef>
                <a:spcPct val="0"/>
              </a:spcBef>
              <a:buClrTx/>
              <a:buSzTx/>
              <a:buFontTx/>
              <a:buNone/>
              <a:defRPr/>
            </a:pPr>
            <a:endParaRPr lang="en-US" altLang="en-US" sz="28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907977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2">
            <a:extLst>
              <a:ext uri="{FF2B5EF4-FFF2-40B4-BE49-F238E27FC236}">
                <a16:creationId xmlns:a16="http://schemas.microsoft.com/office/drawing/2014/main" id="{794A8627-BF5A-E334-82F8-9BD881412D60}"/>
              </a:ext>
            </a:extLst>
          </p:cNvPr>
          <p:cNvSpPr txBox="1">
            <a:spLocks noChangeArrowheads="1"/>
          </p:cNvSpPr>
          <p:nvPr/>
        </p:nvSpPr>
        <p:spPr bwMode="auto">
          <a:xfrm>
            <a:off x="304800" y="0"/>
            <a:ext cx="8534400" cy="659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a:buFont typeface="Wingdings" pitchFamily="2" charset="2"/>
              <a:buNone/>
              <a:defRPr/>
            </a:pPr>
            <a:r>
              <a:rPr lang="en-US" altLang="en-US" sz="2800" b="0" dirty="0">
                <a:effectLst>
                  <a:outerShdw blurRad="38100" dist="38100" dir="2700000" algn="tl">
                    <a:srgbClr val="000000">
                      <a:alpha val="43137"/>
                    </a:srgbClr>
                  </a:outerShdw>
                </a:effectLst>
              </a:rPr>
              <a:t>PRAYER OF THANKSGIVING, OF THE PEOPLE, &amp; THE LORD’S PRAYER</a:t>
            </a:r>
          </a:p>
          <a:p>
            <a:pPr algn="ctr">
              <a:buFont typeface="Wingdings" pitchFamily="2" charset="2"/>
              <a:buNone/>
              <a:defRPr/>
            </a:pPr>
            <a:r>
              <a:rPr lang="en-US" altLang="en-US" sz="2800" b="0" dirty="0">
                <a:effectLst>
                  <a:outerShdw blurRad="38100" dist="38100" dir="2700000" algn="tl">
                    <a:srgbClr val="000000">
                      <a:alpha val="43137"/>
                    </a:srgbClr>
                  </a:outerShdw>
                </a:effectLst>
              </a:rPr>
              <a:t> </a:t>
            </a:r>
            <a:endParaRPr lang="en-US" altLang="en-US" sz="2800" dirty="0">
              <a:effectLst>
                <a:outerShdw blurRad="38100" dist="38100" dir="2700000" algn="tl">
                  <a:srgbClr val="000000">
                    <a:alpha val="43137"/>
                  </a:srgbClr>
                </a:outerShdw>
              </a:effectLst>
            </a:endParaRP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Our Father who art in heaven,</a:t>
            </a: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Hallowed be thy name. </a:t>
            </a: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Thy kingdom come, thy will be done; </a:t>
            </a: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On earth as it is in heaven.</a:t>
            </a: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Give us this day our daily bread; </a:t>
            </a: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And forgive us our debts, </a:t>
            </a: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As we forgive our debtors; </a:t>
            </a: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And lead us not into temptation,</a:t>
            </a: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But deliver us from evil, </a:t>
            </a: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For Thine is the kingdom </a:t>
            </a:r>
          </a:p>
          <a:p>
            <a:pPr algn="ctr">
              <a:spcBef>
                <a:spcPct val="0"/>
              </a:spcBef>
              <a:spcAft>
                <a:spcPts val="300"/>
              </a:spcAft>
              <a:buClrTx/>
              <a:buSzTx/>
              <a:buFontTx/>
              <a:buNone/>
              <a:defRPr/>
            </a:pPr>
            <a:r>
              <a:rPr lang="en-US" altLang="en-US" sz="2800" b="1" dirty="0">
                <a:effectLst>
                  <a:outerShdw blurRad="38100" dist="38100" dir="2700000" algn="tl">
                    <a:srgbClr val="000000">
                      <a:alpha val="43137"/>
                    </a:srgbClr>
                  </a:outerShdw>
                </a:effectLst>
              </a:rPr>
              <a:t>And the power and the glory, forever.  Amen.</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a:extLst>
              <a:ext uri="{FF2B5EF4-FFF2-40B4-BE49-F238E27FC236}">
                <a16:creationId xmlns:a16="http://schemas.microsoft.com/office/drawing/2014/main" id="{7128D5BA-6C50-3F24-4E23-9D9E1E086003}"/>
              </a:ext>
            </a:extLst>
          </p:cNvPr>
          <p:cNvSpPr txBox="1">
            <a:spLocks noChangeArrowheads="1"/>
          </p:cNvSpPr>
          <p:nvPr/>
        </p:nvSpPr>
        <p:spPr bwMode="auto">
          <a:xfrm>
            <a:off x="0" y="0"/>
            <a:ext cx="9144000" cy="7009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tabLst>
                <a:tab pos="8636000" algn="r"/>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8636000" algn="r"/>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8636000" algn="r"/>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8636000" algn="r"/>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9pPr>
          </a:lstStyle>
          <a:p>
            <a:pPr algn="ctr" eaLnBrk="1" hangingPunct="1">
              <a:spcBef>
                <a:spcPct val="0"/>
              </a:spcBef>
              <a:buClrTx/>
              <a:buSzTx/>
              <a:buNone/>
              <a:defRPr/>
            </a:pPr>
            <a:r>
              <a:rPr lang="en-US" sz="2800" b="1" dirty="0">
                <a:effectLst>
                  <a:outerShdw blurRad="38100" dist="38100" dir="2700000" algn="tl">
                    <a:srgbClr val="000000">
                      <a:alpha val="43137"/>
                    </a:srgbClr>
                  </a:outerShdw>
                </a:effectLst>
              </a:rPr>
              <a:t>DEPARTING IN GOD’S NAME</a:t>
            </a:r>
          </a:p>
          <a:p>
            <a:pPr eaLnBrk="1" hangingPunct="1">
              <a:spcBef>
                <a:spcPct val="0"/>
              </a:spcBef>
              <a:buClrTx/>
              <a:buSzTx/>
              <a:buFontTx/>
              <a:buNone/>
              <a:defRPr/>
            </a:pPr>
            <a:endParaRPr lang="en-US" altLang="en-US" sz="2000" b="0" dirty="0">
              <a:effectLst>
                <a:outerShdw blurRad="38100" dist="38100" dir="2700000" algn="tl">
                  <a:srgbClr val="000000">
                    <a:alpha val="43137"/>
                  </a:srgbClr>
                </a:outerShdw>
              </a:effectLst>
            </a:endParaRPr>
          </a:p>
          <a:p>
            <a:pPr eaLnBrk="1" hangingPunct="1">
              <a:spcBef>
                <a:spcPct val="0"/>
              </a:spcBef>
              <a:buClrTx/>
              <a:buSzTx/>
              <a:buFontTx/>
              <a:buNone/>
              <a:defRPr/>
            </a:pPr>
            <a:r>
              <a:rPr lang="en-US" altLang="en-US" sz="1800" b="0" dirty="0">
                <a:effectLst>
                  <a:outerShdw blurRad="38100" dist="38100" dir="2700000" algn="tl">
                    <a:srgbClr val="000000">
                      <a:alpha val="43137"/>
                    </a:srgbClr>
                  </a:outerShdw>
                </a:effectLst>
              </a:rPr>
              <a:t>* HYMN: </a:t>
            </a:r>
            <a:r>
              <a:rPr lang="en-US" altLang="en-US" sz="2000" b="0" i="1" dirty="0">
                <a:effectLst>
                  <a:outerShdw blurRad="38100" dist="38100" dir="2700000" algn="tl">
                    <a:srgbClr val="000000">
                      <a:alpha val="43137"/>
                    </a:srgbClr>
                  </a:outerShdw>
                </a:effectLst>
              </a:rPr>
              <a:t>No. 434          Today We All Are Called to Be Disciples</a:t>
            </a:r>
            <a:endParaRPr lang="en-US" altLang="en-US" sz="1000" b="0" i="1"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Today we all are called to be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Disciples of the Lord,</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To help to set the captive free,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make plowshare out of sword,</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To feed the hungry, quench their thirst,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make love and peace our fast,</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To serve the poor and homeless first, </a:t>
            </a:r>
          </a:p>
          <a:p>
            <a:pPr algn="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our ease and comfort last.        . . .</a:t>
            </a:r>
            <a:endParaRPr lang="en-US" altLang="en-US" sz="2800" b="0" i="1" dirty="0">
              <a:effectLst>
                <a:outerShdw blurRad="38100" dist="38100" dir="2700000" algn="tl">
                  <a:srgbClr val="000000">
                    <a:alpha val="43137"/>
                  </a:srgbClr>
                </a:outerShdw>
              </a:effectLst>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a:extLst>
              <a:ext uri="{FF2B5EF4-FFF2-40B4-BE49-F238E27FC236}">
                <a16:creationId xmlns:a16="http://schemas.microsoft.com/office/drawing/2014/main" id="{7128D5BA-6C50-3F24-4E23-9D9E1E086003}"/>
              </a:ext>
            </a:extLst>
          </p:cNvPr>
          <p:cNvSpPr txBox="1">
            <a:spLocks noChangeArrowheads="1"/>
          </p:cNvSpPr>
          <p:nvPr/>
        </p:nvSpPr>
        <p:spPr bwMode="auto">
          <a:xfrm>
            <a:off x="0" y="148935"/>
            <a:ext cx="9144000" cy="6560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tabLst>
                <a:tab pos="8636000" algn="r"/>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8636000" algn="r"/>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8636000" algn="r"/>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8636000" algn="r"/>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God made the world and at its birth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ordained our human race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To live as stewards of the earth,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responding to God’s grace.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But we are vain and sadly proud,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we sew not peace but strife,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Our discord spreads a deadly cloud</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 that threatens all of life.</a:t>
            </a:r>
          </a:p>
          <a:p>
            <a:pPr algn="r" eaLnBrk="1" hangingPunct="1">
              <a:lnSpc>
                <a:spcPct val="150000"/>
              </a:lnSpc>
              <a:spcBef>
                <a:spcPct val="0"/>
              </a:spcBef>
              <a:buClrTx/>
              <a:buSzTx/>
              <a:buFontTx/>
              <a:buNone/>
              <a:defRPr/>
            </a:pPr>
            <a:r>
              <a:rPr lang="en-US" altLang="en-US" sz="2800" b="1" i="1" dirty="0">
                <a:effectLst>
                  <a:outerShdw blurRad="38100" dist="38100" dir="2700000" algn="tl">
                    <a:srgbClr val="000000">
                      <a:alpha val="43137"/>
                    </a:srgbClr>
                  </a:outerShdw>
                </a:effectLst>
              </a:rPr>
              <a:t>. . .</a:t>
            </a:r>
            <a:endParaRPr lang="en-US" altLang="en-US" sz="2800" b="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610578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a:extLst>
              <a:ext uri="{FF2B5EF4-FFF2-40B4-BE49-F238E27FC236}">
                <a16:creationId xmlns:a16="http://schemas.microsoft.com/office/drawing/2014/main" id="{7128D5BA-6C50-3F24-4E23-9D9E1E086003}"/>
              </a:ext>
            </a:extLst>
          </p:cNvPr>
          <p:cNvSpPr txBox="1">
            <a:spLocks noChangeArrowheads="1"/>
          </p:cNvSpPr>
          <p:nvPr/>
        </p:nvSpPr>
        <p:spPr bwMode="auto">
          <a:xfrm>
            <a:off x="0" y="0"/>
            <a:ext cx="9144000" cy="6494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tabLst>
                <a:tab pos="8636000" algn="r"/>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8636000" algn="r"/>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8636000" algn="r"/>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8636000" algn="r"/>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Pray justice may come rolling down</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 as in a mighty stream,</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With righteousness in field and town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to cleanse us and redeem.</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For God is longing to restore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an earth where conflicts cease,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 world that was created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for a harmony of peace. </a:t>
            </a:r>
          </a:p>
          <a:p>
            <a:pPr algn="r" eaLnBrk="1" hangingPunct="1">
              <a:spcBef>
                <a:spcPct val="0"/>
              </a:spcBef>
              <a:buClrTx/>
              <a:buSzTx/>
              <a:buFontTx/>
              <a:buNone/>
              <a:defRPr/>
            </a:pPr>
            <a:r>
              <a:rPr lang="en-US" altLang="en-US" b="0" i="1" dirty="0">
                <a:effectLst>
                  <a:outerShdw blurRad="38100" dist="38100" dir="2700000" algn="tl">
                    <a:srgbClr val="000000">
                      <a:alpha val="43137"/>
                    </a:srgbClr>
                  </a:outerShdw>
                </a:effectLst>
              </a:rPr>
              <a:t>. . .</a:t>
            </a:r>
          </a:p>
        </p:txBody>
      </p:sp>
    </p:spTree>
    <p:extLst>
      <p:ext uri="{BB962C8B-B14F-4D97-AF65-F5344CB8AC3E}">
        <p14:creationId xmlns:p14="http://schemas.microsoft.com/office/powerpoint/2010/main" val="30993461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a:extLst>
              <a:ext uri="{FF2B5EF4-FFF2-40B4-BE49-F238E27FC236}">
                <a16:creationId xmlns:a16="http://schemas.microsoft.com/office/drawing/2014/main" id="{7128D5BA-6C50-3F24-4E23-9D9E1E086003}"/>
              </a:ext>
            </a:extLst>
          </p:cNvPr>
          <p:cNvSpPr txBox="1">
            <a:spLocks noChangeArrowheads="1"/>
          </p:cNvSpPr>
          <p:nvPr/>
        </p:nvSpPr>
        <p:spPr bwMode="auto">
          <a:xfrm>
            <a:off x="0" y="0"/>
            <a:ext cx="9144000" cy="5901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tabLst>
                <a:tab pos="8636000" algn="r"/>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8636000" algn="r"/>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8636000" algn="r"/>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8636000" algn="r"/>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May we in service to our God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act out the living Word,</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And walk the road the saints have trod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till all have seen and heard.</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As stewards of the earth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may we give thanks in one accord</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To God who calls us all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to be Disciples of the Lord.</a:t>
            </a:r>
          </a:p>
        </p:txBody>
      </p:sp>
    </p:spTree>
    <p:extLst>
      <p:ext uri="{BB962C8B-B14F-4D97-AF65-F5344CB8AC3E}">
        <p14:creationId xmlns:p14="http://schemas.microsoft.com/office/powerpoint/2010/main" val="8282483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4">
            <a:extLst>
              <a:ext uri="{FF2B5EF4-FFF2-40B4-BE49-F238E27FC236}">
                <a16:creationId xmlns:a16="http://schemas.microsoft.com/office/drawing/2014/main" id="{1DDA04CF-82F4-B929-4A69-DE74947EF39C}"/>
              </a:ext>
            </a:extLst>
          </p:cNvPr>
          <p:cNvSpPr>
            <a:spLocks noChangeArrowheads="1"/>
          </p:cNvSpPr>
          <p:nvPr/>
        </p:nvSpPr>
        <p:spPr bwMode="auto">
          <a:xfrm>
            <a:off x="1132354" y="1096939"/>
            <a:ext cx="6879292" cy="269310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lnSpcReduction="10000"/>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0" marR="0">
              <a:spcBef>
                <a:spcPts val="0"/>
              </a:spcBef>
              <a:spcAft>
                <a:spcPts val="0"/>
              </a:spcAft>
              <a:buNone/>
            </a:pPr>
            <a:r>
              <a:rPr lang="en-US" altLang="en-US" sz="2000" kern="1200" dirty="0">
                <a:ln>
                  <a:solidFill>
                    <a:schemeClr val="bg1">
                      <a:lumMod val="75000"/>
                      <a:lumOff val="25000"/>
                      <a:alpha val="10000"/>
                    </a:schemeClr>
                  </a:solidFill>
                </a:ln>
                <a:effectLst>
                  <a:outerShdw blurRad="9525" dist="25400" dir="14640000" algn="tl" rotWithShape="0">
                    <a:schemeClr val="bg1">
                      <a:alpha val="30000"/>
                    </a:schemeClr>
                  </a:outerShdw>
                </a:effectLst>
                <a:ea typeface="Tahoma" panose="020B0604030504040204" pitchFamily="34" charset="0"/>
                <a:cs typeface="Tahoma" panose="020B0604030504040204" pitchFamily="34" charset="0"/>
              </a:rPr>
              <a:t>* CHARGE TO THE PEOPLE &amp; BENEDICTION</a:t>
            </a:r>
          </a:p>
          <a:p>
            <a:pPr marL="0" marR="0">
              <a:spcBef>
                <a:spcPts val="0"/>
              </a:spcBef>
              <a:spcAft>
                <a:spcPts val="0"/>
              </a:spcAft>
              <a:buNone/>
            </a:pPr>
            <a:endParaRPr lang="en-US" altLang="en-US" sz="2000" kern="1200" dirty="0">
              <a:ln>
                <a:solidFill>
                  <a:schemeClr val="bg1">
                    <a:lumMod val="75000"/>
                    <a:lumOff val="25000"/>
                    <a:alpha val="10000"/>
                  </a:schemeClr>
                </a:solidFill>
              </a:ln>
              <a:effectLst>
                <a:outerShdw blurRad="9525" dist="25400" dir="14640000" algn="tl" rotWithShape="0">
                  <a:schemeClr val="bg1">
                    <a:alpha val="30000"/>
                  </a:schemeClr>
                </a:outerShdw>
              </a:effectLst>
              <a:ea typeface="Tahoma" panose="020B0604030504040204" pitchFamily="34" charset="0"/>
              <a:cs typeface="Tahoma" panose="020B0604030504040204" pitchFamily="34" charset="0"/>
            </a:endParaRPr>
          </a:p>
          <a:p>
            <a:pPr marL="0" marR="0">
              <a:spcBef>
                <a:spcPts val="0"/>
              </a:spcBef>
              <a:spcAft>
                <a:spcPts val="0"/>
              </a:spcAft>
              <a:buNone/>
            </a:pPr>
            <a:endParaRPr lang="en-US" altLang="en-US" sz="2000" kern="1200" dirty="0">
              <a:ln>
                <a:solidFill>
                  <a:schemeClr val="bg1">
                    <a:lumMod val="75000"/>
                    <a:lumOff val="25000"/>
                    <a:alpha val="10000"/>
                  </a:schemeClr>
                </a:solidFill>
              </a:ln>
              <a:effectLst>
                <a:outerShdw blurRad="9525" dist="25400" dir="14640000" algn="tl" rotWithShape="0">
                  <a:schemeClr val="bg1">
                    <a:alpha val="30000"/>
                  </a:schemeClr>
                </a:outerShdw>
              </a:effectLst>
              <a:ea typeface="Tahoma" panose="020B0604030504040204" pitchFamily="34" charset="0"/>
              <a:cs typeface="Tahoma" panose="020B0604030504040204" pitchFamily="34" charset="0"/>
            </a:endParaRPr>
          </a:p>
          <a:p>
            <a:pPr marL="0" marR="0">
              <a:spcBef>
                <a:spcPts val="0"/>
              </a:spcBef>
              <a:spcAft>
                <a:spcPts val="0"/>
              </a:spcAft>
              <a:buNone/>
            </a:pPr>
            <a:r>
              <a:rPr lang="en-US" altLang="en-US" sz="2000" kern="1200" dirty="0">
                <a:ln>
                  <a:solidFill>
                    <a:schemeClr val="bg1">
                      <a:lumMod val="75000"/>
                      <a:lumOff val="25000"/>
                      <a:alpha val="10000"/>
                    </a:schemeClr>
                  </a:solidFill>
                </a:ln>
                <a:effectLst>
                  <a:outerShdw blurRad="9525" dist="25400" dir="14640000" algn="tl" rotWithShape="0">
                    <a:schemeClr val="bg1">
                      <a:alpha val="30000"/>
                    </a:schemeClr>
                  </a:outerShdw>
                </a:effectLst>
                <a:ea typeface="Tahoma" panose="020B0604030504040204" pitchFamily="34" charset="0"/>
                <a:cs typeface="Tahoma" panose="020B0604030504040204" pitchFamily="34" charset="0"/>
              </a:rPr>
              <a:t>    POSTLUDE</a:t>
            </a:r>
            <a:endParaRPr lang="en-US" sz="2400" i="1" dirty="0">
              <a:effectLst/>
              <a:ea typeface="Tahoma" panose="020B0604030504040204" pitchFamily="34" charset="0"/>
              <a:cs typeface="Tahoma" panose="020B0604030504040204" pitchFamily="34" charset="0"/>
            </a:endParaRPr>
          </a:p>
          <a:p>
            <a:pPr algn="ctr" defTabSz="301752" eaLnBrk="1" hangingPunct="1">
              <a:lnSpc>
                <a:spcPct val="90000"/>
              </a:lnSpc>
              <a:spcAft>
                <a:spcPts val="396"/>
              </a:spcAft>
              <a:buClr>
                <a:schemeClr val="tx2"/>
              </a:buClr>
              <a:buNone/>
              <a:tabLst>
                <a:tab pos="5129784" algn="r"/>
              </a:tabLst>
              <a:defRPr/>
            </a:pPr>
            <a:endParaRPr lang="en-US" altLang="en-US" sz="2000" i="1" kern="1200" dirty="0">
              <a:ln>
                <a:solidFill>
                  <a:schemeClr val="bg1">
                    <a:lumMod val="75000"/>
                    <a:lumOff val="25000"/>
                    <a:alpha val="10000"/>
                  </a:schemeClr>
                </a:solidFill>
              </a:ln>
              <a:effectLst>
                <a:outerShdw blurRad="9525" dist="25400" dir="14640000" algn="tl" rotWithShape="0">
                  <a:schemeClr val="bg1">
                    <a:alpha val="30000"/>
                  </a:schemeClr>
                </a:outerShdw>
              </a:effectLst>
              <a:ea typeface="Tahoma" panose="020B0604030504040204" pitchFamily="34" charset="0"/>
              <a:cs typeface="Tahoma" panose="020B0604030504040204" pitchFamily="34" charset="0"/>
            </a:endParaRPr>
          </a:p>
          <a:p>
            <a:pPr defTabSz="301752" eaLnBrk="1" hangingPunct="1">
              <a:lnSpc>
                <a:spcPct val="90000"/>
              </a:lnSpc>
              <a:spcAft>
                <a:spcPts val="396"/>
              </a:spcAft>
              <a:buClr>
                <a:schemeClr val="tx2"/>
              </a:buClr>
              <a:buNone/>
              <a:defRPr/>
            </a:pPr>
            <a:endParaRPr lang="en-US" altLang="en-US" sz="2000" i="1" kern="1200" dirty="0">
              <a:ln>
                <a:solidFill>
                  <a:schemeClr val="bg1">
                    <a:lumMod val="75000"/>
                    <a:lumOff val="25000"/>
                    <a:alpha val="10000"/>
                  </a:schemeClr>
                </a:solidFill>
              </a:ln>
              <a:effectLst>
                <a:outerShdw blurRad="9525" dist="25400" dir="14640000" algn="tl" rotWithShape="0">
                  <a:schemeClr val="bg1">
                    <a:alpha val="30000"/>
                  </a:schemeClr>
                </a:outerShdw>
              </a:effectLst>
              <a:ea typeface="Tahoma" panose="020B0604030504040204" pitchFamily="34" charset="0"/>
              <a:cs typeface="Tahoma" panose="020B0604030504040204" pitchFamily="34" charset="0"/>
            </a:endParaRPr>
          </a:p>
          <a:p>
            <a:pPr algn="ctr" defTabSz="301752" eaLnBrk="1" hangingPunct="1">
              <a:lnSpc>
                <a:spcPct val="90000"/>
              </a:lnSpc>
              <a:spcAft>
                <a:spcPts val="396"/>
              </a:spcAft>
              <a:buClr>
                <a:schemeClr val="tx2"/>
              </a:buClr>
              <a:buNone/>
              <a:defRPr/>
            </a:pPr>
            <a:r>
              <a:rPr lang="en-US" altLang="en-US" sz="2000" i="1" kern="1200" dirty="0">
                <a:ln>
                  <a:solidFill>
                    <a:schemeClr val="bg1">
                      <a:lumMod val="75000"/>
                      <a:lumOff val="25000"/>
                      <a:alpha val="10000"/>
                    </a:schemeClr>
                  </a:solidFill>
                </a:ln>
                <a:effectLst>
                  <a:outerShdw blurRad="9525" dist="25400" dir="14640000" algn="tl" rotWithShape="0">
                    <a:schemeClr val="bg1">
                      <a:alpha val="30000"/>
                    </a:schemeClr>
                  </a:outerShdw>
                </a:effectLst>
                <a:ea typeface="Tahoma" panose="020B0604030504040204" pitchFamily="34" charset="0"/>
                <a:cs typeface="Tahoma" panose="020B0604030504040204" pitchFamily="34" charset="0"/>
              </a:rPr>
              <a:t>Our worship has ended — </a:t>
            </a:r>
          </a:p>
          <a:p>
            <a:pPr algn="ctr" defTabSz="301752" eaLnBrk="1" hangingPunct="1">
              <a:lnSpc>
                <a:spcPct val="90000"/>
              </a:lnSpc>
              <a:spcAft>
                <a:spcPts val="396"/>
              </a:spcAft>
              <a:buClr>
                <a:schemeClr val="tx2"/>
              </a:buClr>
              <a:buNone/>
              <a:defRPr/>
            </a:pPr>
            <a:r>
              <a:rPr lang="en-US" altLang="en-US" sz="2000" i="1" kern="1200" dirty="0">
                <a:ln>
                  <a:solidFill>
                    <a:schemeClr val="bg1">
                      <a:lumMod val="75000"/>
                      <a:lumOff val="25000"/>
                      <a:alpha val="10000"/>
                    </a:schemeClr>
                  </a:solidFill>
                </a:ln>
                <a:effectLst>
                  <a:outerShdw blurRad="9525" dist="25400" dir="14640000" algn="tl" rotWithShape="0">
                    <a:schemeClr val="bg1">
                      <a:alpha val="30000"/>
                    </a:schemeClr>
                  </a:outerShdw>
                </a:effectLst>
                <a:ea typeface="Tahoma" panose="020B0604030504040204" pitchFamily="34" charset="0"/>
                <a:cs typeface="Tahoma" panose="020B0604030504040204" pitchFamily="34" charset="0"/>
              </a:rPr>
              <a:t>our Christian Witness begins!</a:t>
            </a:r>
            <a:endParaRPr lang="en-US" altLang="en-US" sz="3600" i="1" dirty="0">
              <a:ln>
                <a:solidFill>
                  <a:schemeClr val="bg1">
                    <a:lumMod val="75000"/>
                    <a:lumOff val="25000"/>
                    <a:alpha val="10000"/>
                  </a:schemeClr>
                </a:solidFill>
              </a:ln>
              <a:effectLst>
                <a:outerShdw blurRad="9525" dist="25400" dir="14640000" algn="tl" rotWithShape="0">
                  <a:schemeClr val="bg1">
                    <a:alpha val="30000"/>
                  </a:schemeClr>
                </a:outerShdw>
              </a:effectLst>
              <a:ea typeface="Tahoma" panose="020B0604030504040204" pitchFamily="34" charset="0"/>
              <a:cs typeface="Tahoma" panose="020B0604030504040204" pitchFamily="34" charset="0"/>
            </a:endParaRPr>
          </a:p>
        </p:txBody>
      </p:sp>
      <p:pic>
        <p:nvPicPr>
          <p:cNvPr id="2" name="Picture 2">
            <a:extLst>
              <a:ext uri="{FF2B5EF4-FFF2-40B4-BE49-F238E27FC236}">
                <a16:creationId xmlns:a16="http://schemas.microsoft.com/office/drawing/2014/main" id="{4F42F138-DB3C-F7E2-C9EF-3EF2283DFEE8}"/>
              </a:ext>
            </a:extLst>
          </p:cNvPr>
          <p:cNvPicPr>
            <a:picLocks noChangeAspect="1" noChangeArrowheads="1"/>
          </p:cNvPicPr>
          <p:nvPr/>
        </p:nvPicPr>
        <p:blipFill>
          <a:blip r:embed="rId2">
            <a:clrChange>
              <a:clrFrom>
                <a:srgbClr val="FAFFFF"/>
              </a:clrFrom>
              <a:clrTo>
                <a:srgbClr val="FAFFFF">
                  <a:alpha val="0"/>
                </a:srgbClr>
              </a:clrTo>
            </a:clrChange>
            <a:lum bright="70000" contrast="-70000"/>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val="0"/>
              </a:ext>
            </a:extLst>
          </a:blip>
          <a:stretch/>
        </p:blipFill>
        <p:spPr bwMode="auto">
          <a:xfrm>
            <a:off x="2804566" y="3976541"/>
            <a:ext cx="3584149" cy="143365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BE7770BB-A50F-2AD3-A4F9-C8C66B3AA1A0}"/>
              </a:ext>
            </a:extLst>
          </p:cNvPr>
          <p:cNvSpPr txBox="1"/>
          <p:nvPr/>
        </p:nvSpPr>
        <p:spPr>
          <a:xfrm>
            <a:off x="1510540" y="5626811"/>
            <a:ext cx="6172200" cy="369332"/>
          </a:xfrm>
          <a:prstGeom prst="rect">
            <a:avLst/>
          </a:prstGeom>
          <a:noFill/>
        </p:spPr>
        <p:txBody>
          <a:bodyPr wrap="square">
            <a:spAutoFit/>
          </a:bodyPr>
          <a:lstStyle/>
          <a:p>
            <a:pPr algn="ctr" defTabSz="301752">
              <a:spcAft>
                <a:spcPts val="396"/>
              </a:spcAft>
              <a:defRPr/>
            </a:pPr>
            <a:r>
              <a:rPr lang="en-US" altLang="en-US" kern="1200" dirty="0">
                <a:latin typeface="Posterama" panose="020B0504020200020000" pitchFamily="34" charset="0"/>
                <a:ea typeface="+mn-ea"/>
                <a:cs typeface="Posterama" panose="020B0504020200020000" pitchFamily="34" charset="0"/>
              </a:rPr>
              <a:t>for refreshments &amp; fellowship following worship.</a:t>
            </a:r>
            <a:endParaRPr lang="en-US" altLang="en-US" sz="3200" dirty="0">
              <a:latin typeface="Posterama" panose="020B0504020200020000" pitchFamily="34" charset="0"/>
              <a:cs typeface="Posterama" panose="020B0504020200020000"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A3D38B-B142-1659-E624-701A71A630DF}"/>
            </a:ext>
          </a:extLst>
        </p:cNvPr>
        <p:cNvGrpSpPr/>
        <p:nvPr/>
      </p:nvGrpSpPr>
      <p:grpSpPr>
        <a:xfrm>
          <a:off x="0" y="0"/>
          <a:ext cx="0" cy="0"/>
          <a:chOff x="0" y="0"/>
          <a:chExt cx="0" cy="0"/>
        </a:xfrm>
      </p:grpSpPr>
      <p:sp>
        <p:nvSpPr>
          <p:cNvPr id="7170" name="Text Box 6">
            <a:extLst>
              <a:ext uri="{FF2B5EF4-FFF2-40B4-BE49-F238E27FC236}">
                <a16:creationId xmlns:a16="http://schemas.microsoft.com/office/drawing/2014/main" id="{A8DBFC6C-C020-ABD3-FEB6-DB74CDB7B0DD}"/>
              </a:ext>
            </a:extLst>
          </p:cNvPr>
          <p:cNvSpPr txBox="1">
            <a:spLocks noChangeArrowheads="1"/>
          </p:cNvSpPr>
          <p:nvPr/>
        </p:nvSpPr>
        <p:spPr bwMode="auto">
          <a:xfrm>
            <a:off x="0" y="533400"/>
            <a:ext cx="9067800" cy="2885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spcBef>
                <a:spcPct val="20000"/>
              </a:spcBef>
              <a:buClr>
                <a:schemeClr val="hlink"/>
              </a:buClr>
              <a:buSzPct val="70000"/>
              <a:buFont typeface="Wingdings" pitchFamily="2" charset="2"/>
              <a:buChar char="n"/>
              <a:tabLst>
                <a:tab pos="1435100" algn="l"/>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1435100" algn="l"/>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1435100" algn="l"/>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1435100" algn="l"/>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9pPr>
          </a:lstStyle>
          <a:p>
            <a:pPr marL="742950" indent="-514350">
              <a:spcBef>
                <a:spcPts val="0"/>
              </a:spcBef>
              <a:spcAft>
                <a:spcPts val="1200"/>
              </a:spcAft>
              <a:buFont typeface="Wingdings" pitchFamily="2" charset="2"/>
              <a:buNone/>
              <a:tabLst/>
              <a:defRPr/>
            </a:pPr>
            <a:r>
              <a:rPr lang="en-US" sz="2400" b="0" dirty="0">
                <a:effectLst>
                  <a:outerShdw blurRad="38100" dist="38100" dir="2700000" algn="tl">
                    <a:srgbClr val="000000">
                      <a:alpha val="43137"/>
                    </a:srgbClr>
                  </a:outerShdw>
                </a:effectLst>
              </a:rPr>
              <a:t>L:	Be mindful of God’s saving love, for God’s faithfulness extends to all generations. </a:t>
            </a:r>
          </a:p>
          <a:p>
            <a:pPr marL="742950" indent="-514350">
              <a:spcBef>
                <a:spcPts val="0"/>
              </a:spcBef>
              <a:spcAft>
                <a:spcPts val="1200"/>
              </a:spcAft>
              <a:buFont typeface="Wingdings" pitchFamily="2" charset="2"/>
              <a:buNone/>
              <a:tabLst/>
              <a:defRPr/>
            </a:pPr>
            <a:endParaRPr lang="en-US" sz="2400" b="0" dirty="0">
              <a:effectLst>
                <a:outerShdw blurRad="38100" dist="38100" dir="2700000" algn="tl">
                  <a:srgbClr val="000000">
                    <a:alpha val="43137"/>
                  </a:srgbClr>
                </a:outerShdw>
              </a:effectLst>
            </a:endParaRPr>
          </a:p>
          <a:p>
            <a:pPr marL="914400" indent="-685800">
              <a:lnSpc>
                <a:spcPct val="150000"/>
              </a:lnSpc>
              <a:spcBef>
                <a:spcPts val="0"/>
              </a:spcBef>
              <a:spcAft>
                <a:spcPts val="1200"/>
              </a:spcAft>
              <a:buFont typeface="Wingdings" pitchFamily="2" charset="2"/>
              <a:buNone/>
              <a:tabLst/>
              <a:defRPr/>
            </a:pPr>
            <a:r>
              <a:rPr lang="en-US" b="1" dirty="0">
                <a:effectLst>
                  <a:outerShdw blurRad="38100" dist="38100" dir="2700000" algn="tl">
                    <a:srgbClr val="000000">
                      <a:alpha val="43137"/>
                    </a:srgbClr>
                  </a:outerShdw>
                </a:effectLst>
              </a:rPr>
              <a:t>P:	With great joy and abundant praise,</a:t>
            </a:r>
            <a:br>
              <a:rPr lang="en-US" b="1" dirty="0">
                <a:effectLst>
                  <a:outerShdw blurRad="38100" dist="38100" dir="2700000" algn="tl">
                    <a:srgbClr val="000000">
                      <a:alpha val="43137"/>
                    </a:srgbClr>
                  </a:outerShdw>
                </a:effectLst>
              </a:rPr>
            </a:br>
            <a:r>
              <a:rPr lang="en-US" b="1" dirty="0">
                <a:effectLst>
                  <a:outerShdw blurRad="38100" dist="38100" dir="2700000" algn="tl">
                    <a:srgbClr val="000000">
                      <a:alpha val="43137"/>
                    </a:srgbClr>
                  </a:outerShdw>
                </a:effectLst>
              </a:rPr>
              <a:t>let us worship God.</a:t>
            </a:r>
          </a:p>
        </p:txBody>
      </p:sp>
    </p:spTree>
    <p:extLst>
      <p:ext uri="{BB962C8B-B14F-4D97-AF65-F5344CB8AC3E}">
        <p14:creationId xmlns:p14="http://schemas.microsoft.com/office/powerpoint/2010/main" val="848343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a:extLst>
              <a:ext uri="{FF2B5EF4-FFF2-40B4-BE49-F238E27FC236}">
                <a16:creationId xmlns:a16="http://schemas.microsoft.com/office/drawing/2014/main" id="{8DB0BB0B-E6E4-8AA6-5CFF-A3D10CCDE3A3}"/>
              </a:ext>
            </a:extLst>
          </p:cNvPr>
          <p:cNvSpPr>
            <a:spLocks noGrp="1" noChangeArrowheads="1"/>
          </p:cNvSpPr>
          <p:nvPr>
            <p:ph type="body" idx="4294967295"/>
          </p:nvPr>
        </p:nvSpPr>
        <p:spPr>
          <a:xfrm>
            <a:off x="152400" y="285750"/>
            <a:ext cx="8991600" cy="6286500"/>
          </a:xfrm>
        </p:spPr>
        <p:txBody>
          <a:bodyPr>
            <a:noAutofit/>
          </a:bodyPr>
          <a:lstStyle/>
          <a:p>
            <a:pPr marL="0" indent="0">
              <a:buFont typeface="Wingdings" panose="05000000000000000000" pitchFamily="2" charset="2"/>
              <a:buNone/>
              <a:defRPr/>
            </a:pPr>
            <a:r>
              <a:rPr lang="en-US" altLang="en-US"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HYMN OF PRAISE:</a:t>
            </a:r>
            <a:r>
              <a:rPr lang="en-US" altLang="en-US"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lang="en-US"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No. 285  God, You Spin the Whirling Planets</a:t>
            </a:r>
          </a:p>
          <a:p>
            <a:pPr marL="0" indent="0" algn="ctr">
              <a:lnSpc>
                <a:spcPct val="150000"/>
              </a:lnSpc>
              <a:spcBef>
                <a:spcPts val="0"/>
              </a:spcBef>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God, You spin the whirling planets, </a:t>
            </a:r>
          </a:p>
          <a:p>
            <a:pPr marL="0" indent="0" algn="ctr">
              <a:lnSpc>
                <a:spcPct val="150000"/>
              </a:lnSpc>
              <a:spcBef>
                <a:spcPts val="0"/>
              </a:spcBef>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Fill the seas and spread the plain. </a:t>
            </a:r>
          </a:p>
          <a:p>
            <a:pPr marL="0" indent="0" algn="ctr">
              <a:lnSpc>
                <a:spcPct val="150000"/>
              </a:lnSpc>
              <a:spcBef>
                <a:spcPts val="0"/>
              </a:spcBef>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Mold the mountains, fashion blossoms, </a:t>
            </a:r>
          </a:p>
          <a:p>
            <a:pPr marL="0" indent="0" algn="ctr">
              <a:lnSpc>
                <a:spcPct val="150000"/>
              </a:lnSpc>
              <a:spcBef>
                <a:spcPts val="0"/>
              </a:spcBef>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Call forth sunshine, wind, and rain. </a:t>
            </a:r>
          </a:p>
          <a:p>
            <a:pPr marL="0" indent="0" algn="r" eaLnBrk="1" hangingPunct="1">
              <a:spcBef>
                <a:spcPts val="0"/>
              </a:spcBef>
              <a:buFont typeface="Wingdings" panose="05000000000000000000" pitchFamily="2" charset="2"/>
              <a:buNone/>
              <a:defRPr/>
            </a:pPr>
            <a:r>
              <a:rPr lang="en-US"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Cont’d.</a:t>
            </a:r>
            <a:r>
              <a:rPr lang="en-US"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p>
        </p:txBody>
      </p:sp>
      <p:sp>
        <p:nvSpPr>
          <p:cNvPr id="2" name="Rectangle 1">
            <a:extLst>
              <a:ext uri="{FF2B5EF4-FFF2-40B4-BE49-F238E27FC236}">
                <a16:creationId xmlns:a16="http://schemas.microsoft.com/office/drawing/2014/main" id="{33D55072-61C8-C590-1CB1-56C4DDD98D74}"/>
              </a:ext>
            </a:extLst>
          </p:cNvPr>
          <p:cNvSpPr/>
          <p:nvPr/>
        </p:nvSpPr>
        <p:spPr>
          <a:xfrm>
            <a:off x="0" y="1066800"/>
            <a:ext cx="9067800" cy="904875"/>
          </a:xfrm>
          <a:prstGeom prst="rect">
            <a:avLst/>
          </a:prstGeom>
        </p:spPr>
        <p:txBody>
          <a:bodyPr>
            <a:spAutoFit/>
          </a:bodyPr>
          <a:lstStyle/>
          <a:p>
            <a:pPr algn="ctr" eaLnBrk="0" hangingPunct="0">
              <a:spcBef>
                <a:spcPct val="20000"/>
              </a:spcBef>
              <a:buClr>
                <a:srgbClr val="FFFFCC"/>
              </a:buClr>
              <a:buSzPct val="70000"/>
              <a:defRPr/>
            </a:pPr>
            <a:endParaRPr lang="en-US" i="1" kern="0" dirty="0">
              <a:solidFill>
                <a:srgbClr val="FFFFFF"/>
              </a:solidFill>
              <a:effectLst>
                <a:outerShdw blurRad="38100" dist="38100" dir="2700000" algn="tl">
                  <a:srgbClr val="000000"/>
                </a:outerShdw>
              </a:effectLst>
              <a:latin typeface="Tahoma"/>
              <a:cs typeface="Arial"/>
            </a:endParaRPr>
          </a:p>
          <a:p>
            <a:pPr algn="ctr" eaLnBrk="0" hangingPunct="0">
              <a:spcBef>
                <a:spcPct val="20000"/>
              </a:spcBef>
              <a:buClr>
                <a:srgbClr val="FFFFCC"/>
              </a:buClr>
              <a:buSzPct val="70000"/>
              <a:defRPr/>
            </a:pPr>
            <a:endParaRPr lang="en-US" kern="0" dirty="0">
              <a:solidFill>
                <a:srgbClr val="FFFFFF"/>
              </a:solidFill>
              <a:effectLst>
                <a:outerShdw blurRad="38100" dist="38100" dir="2700000" algn="tl">
                  <a:srgbClr val="000000"/>
                </a:outerShdw>
              </a:effectLst>
              <a:latin typeface="Tahoma"/>
              <a:cs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723351-28EA-B941-E60F-5616B40F9732}"/>
            </a:ext>
          </a:extLst>
        </p:cNvPr>
        <p:cNvGrpSpPr/>
        <p:nvPr/>
      </p:nvGrpSpPr>
      <p:grpSpPr>
        <a:xfrm>
          <a:off x="0" y="0"/>
          <a:ext cx="0" cy="0"/>
          <a:chOff x="0" y="0"/>
          <a:chExt cx="0" cy="0"/>
        </a:xfrm>
      </p:grpSpPr>
      <p:sp>
        <p:nvSpPr>
          <p:cNvPr id="66563" name="Rectangle 3">
            <a:extLst>
              <a:ext uri="{FF2B5EF4-FFF2-40B4-BE49-F238E27FC236}">
                <a16:creationId xmlns:a16="http://schemas.microsoft.com/office/drawing/2014/main" id="{FCFB6CB0-421C-24EA-6671-ACAAEF0B561E}"/>
              </a:ext>
            </a:extLst>
          </p:cNvPr>
          <p:cNvSpPr>
            <a:spLocks noGrp="1" noChangeArrowheads="1"/>
          </p:cNvSpPr>
          <p:nvPr>
            <p:ph type="body" idx="4294967295"/>
          </p:nvPr>
        </p:nvSpPr>
        <p:spPr>
          <a:xfrm>
            <a:off x="152400" y="0"/>
            <a:ext cx="8991600" cy="6286500"/>
          </a:xfrm>
        </p:spPr>
        <p:txBody>
          <a:bodyPr>
            <a:noAutofit/>
          </a:bodyPr>
          <a:lstStyle/>
          <a:p>
            <a:pPr marL="0" indent="0" algn="ctr">
              <a:lnSpc>
                <a:spcPct val="150000"/>
              </a:lnSpc>
              <a:spcBef>
                <a:spcPts val="0"/>
              </a:spcBef>
              <a:buFont typeface="Wingdings" panose="05000000000000000000" pitchFamily="2" charset="2"/>
              <a:buNone/>
              <a:defRPr/>
            </a:pPr>
            <a:endParaRPr lang="en-US" sz="30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0" indent="0" algn="ctr">
              <a:lnSpc>
                <a:spcPct val="150000"/>
              </a:lnSpc>
              <a:spcBef>
                <a:spcPts val="0"/>
              </a:spcBef>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We, created in Your image, </a:t>
            </a:r>
          </a:p>
          <a:p>
            <a:pPr marL="0" indent="0" algn="ctr">
              <a:lnSpc>
                <a:spcPct val="150000"/>
              </a:lnSpc>
              <a:spcBef>
                <a:spcPts val="0"/>
              </a:spcBef>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Would a true reflection be </a:t>
            </a:r>
          </a:p>
          <a:p>
            <a:pPr marL="0" indent="0" algn="ctr">
              <a:lnSpc>
                <a:spcPct val="150000"/>
              </a:lnSpc>
              <a:spcBef>
                <a:spcPts val="0"/>
              </a:spcBef>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Of Your justice, grace, and mercy </a:t>
            </a:r>
          </a:p>
          <a:p>
            <a:pPr marL="0" indent="0" algn="ctr">
              <a:lnSpc>
                <a:spcPct val="150000"/>
              </a:lnSpc>
              <a:spcBef>
                <a:spcPts val="0"/>
              </a:spcBef>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And the truth that makes us free.</a:t>
            </a:r>
          </a:p>
          <a:p>
            <a:pPr marL="0" indent="0" algn="r" eaLnBrk="1" hangingPunct="1">
              <a:spcBef>
                <a:spcPts val="0"/>
              </a:spcBef>
              <a:buFont typeface="Wingdings" panose="05000000000000000000" pitchFamily="2" charset="2"/>
              <a:buNone/>
              <a:defRPr/>
            </a:pPr>
            <a:r>
              <a:rPr lang="en-US"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Cont’d.</a:t>
            </a:r>
            <a:r>
              <a:rPr lang="en-US"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p>
        </p:txBody>
      </p:sp>
      <p:sp>
        <p:nvSpPr>
          <p:cNvPr id="2" name="Rectangle 1">
            <a:extLst>
              <a:ext uri="{FF2B5EF4-FFF2-40B4-BE49-F238E27FC236}">
                <a16:creationId xmlns:a16="http://schemas.microsoft.com/office/drawing/2014/main" id="{6F7CDD85-E52E-EA52-EC99-6CB1F532EB83}"/>
              </a:ext>
            </a:extLst>
          </p:cNvPr>
          <p:cNvSpPr/>
          <p:nvPr/>
        </p:nvSpPr>
        <p:spPr>
          <a:xfrm>
            <a:off x="0" y="1066800"/>
            <a:ext cx="9067800" cy="904875"/>
          </a:xfrm>
          <a:prstGeom prst="rect">
            <a:avLst/>
          </a:prstGeom>
        </p:spPr>
        <p:txBody>
          <a:bodyPr>
            <a:spAutoFit/>
          </a:bodyPr>
          <a:lstStyle/>
          <a:p>
            <a:pPr algn="ctr" eaLnBrk="0" hangingPunct="0">
              <a:spcBef>
                <a:spcPct val="20000"/>
              </a:spcBef>
              <a:buClr>
                <a:srgbClr val="FFFFCC"/>
              </a:buClr>
              <a:buSzPct val="70000"/>
              <a:defRPr/>
            </a:pPr>
            <a:endParaRPr lang="en-US" i="1" kern="0" dirty="0">
              <a:solidFill>
                <a:srgbClr val="FFFFFF"/>
              </a:solidFill>
              <a:effectLst>
                <a:outerShdw blurRad="38100" dist="38100" dir="2700000" algn="tl">
                  <a:srgbClr val="000000"/>
                </a:outerShdw>
              </a:effectLst>
              <a:latin typeface="Tahoma"/>
              <a:cs typeface="Arial"/>
            </a:endParaRPr>
          </a:p>
          <a:p>
            <a:pPr algn="ctr" eaLnBrk="0" hangingPunct="0">
              <a:spcBef>
                <a:spcPct val="20000"/>
              </a:spcBef>
              <a:buClr>
                <a:srgbClr val="FFFFCC"/>
              </a:buClr>
              <a:buSzPct val="70000"/>
              <a:defRPr/>
            </a:pPr>
            <a:endParaRPr lang="en-US" kern="0" dirty="0">
              <a:solidFill>
                <a:srgbClr val="FFFFFF"/>
              </a:solidFill>
              <a:effectLst>
                <a:outerShdw blurRad="38100" dist="38100" dir="2700000" algn="tl">
                  <a:srgbClr val="000000"/>
                </a:outerShdw>
              </a:effectLst>
              <a:latin typeface="Tahoma"/>
              <a:cs typeface="Arial"/>
            </a:endParaRPr>
          </a:p>
        </p:txBody>
      </p:sp>
    </p:spTree>
    <p:extLst>
      <p:ext uri="{BB962C8B-B14F-4D97-AF65-F5344CB8AC3E}">
        <p14:creationId xmlns:p14="http://schemas.microsoft.com/office/powerpoint/2010/main" val="3130927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04B31E-AAF8-C950-D5BC-22C58C5A8D0E}"/>
              </a:ext>
            </a:extLst>
          </p:cNvPr>
          <p:cNvSpPr/>
          <p:nvPr/>
        </p:nvSpPr>
        <p:spPr>
          <a:xfrm>
            <a:off x="66675" y="533400"/>
            <a:ext cx="9067800" cy="4508927"/>
          </a:xfrm>
          <a:prstGeom prst="rect">
            <a:avLst/>
          </a:prstGeom>
        </p:spPr>
        <p:txBody>
          <a:bodyPr>
            <a:spAutoFit/>
          </a:bodyPr>
          <a:lstStyle/>
          <a:p>
            <a:pPr marL="0" indent="0" algn="ctr">
              <a:lnSpc>
                <a:spcPct val="150000"/>
              </a:lnSpc>
              <a:spcBef>
                <a:spcPts val="0"/>
              </a:spcBef>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You have called us to be faithful </a:t>
            </a:r>
          </a:p>
          <a:p>
            <a:pPr marL="0" indent="0" algn="ctr">
              <a:lnSpc>
                <a:spcPct val="150000"/>
              </a:lnSpc>
              <a:spcBef>
                <a:spcPts val="0"/>
              </a:spcBef>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In our life and ministry.</a:t>
            </a:r>
          </a:p>
          <a:p>
            <a:pPr marL="0" indent="0" algn="ctr">
              <a:lnSpc>
                <a:spcPct val="150000"/>
              </a:lnSpc>
              <a:spcBef>
                <a:spcPts val="0"/>
              </a:spcBef>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We respond in grateful worship </a:t>
            </a:r>
          </a:p>
          <a:p>
            <a:pPr marL="0" indent="0" algn="ctr">
              <a:lnSpc>
                <a:spcPct val="150000"/>
              </a:lnSpc>
              <a:spcBef>
                <a:spcPts val="0"/>
              </a:spcBef>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Joined in one community.</a:t>
            </a:r>
          </a:p>
          <a:p>
            <a:pPr marL="0" indent="0" algn="ctr">
              <a:lnSpc>
                <a:spcPct val="150000"/>
              </a:lnSpc>
              <a:spcBef>
                <a:spcPts val="0"/>
              </a:spcBef>
              <a:buFont typeface="Wingdings" panose="05000000000000000000" pitchFamily="2" charset="2"/>
              <a:buNone/>
              <a:defRPr/>
            </a:pPr>
            <a:endParaRPr lang="en-US" sz="3000" b="1" i="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0" indent="0" algn="ctr">
              <a:spcBef>
                <a:spcPts val="0"/>
              </a:spcBef>
              <a:buFont typeface="Wingdings" panose="05000000000000000000" pitchFamily="2" charset="2"/>
              <a:buNone/>
              <a:defRPr/>
            </a:pPr>
            <a:endParaRPr lang="en-US" sz="3000" b="1" i="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0" indent="0" algn="r">
              <a:spcBef>
                <a:spcPts val="0"/>
              </a:spcBef>
              <a:buFont typeface="Wingdings" panose="05000000000000000000" pitchFamily="2" charset="2"/>
              <a:buNone/>
              <a:defRPr/>
            </a:pPr>
            <a:r>
              <a:rPr lang="en-US" sz="2000" i="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Cont’d.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0E195E-2EFE-AEE1-7406-63018878B33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E0129E23-8DBA-8DEF-DF14-F2B2F7F71A55}"/>
              </a:ext>
            </a:extLst>
          </p:cNvPr>
          <p:cNvSpPr/>
          <p:nvPr/>
        </p:nvSpPr>
        <p:spPr>
          <a:xfrm>
            <a:off x="76200" y="151179"/>
            <a:ext cx="9067800" cy="4970591"/>
          </a:xfrm>
          <a:prstGeom prst="rect">
            <a:avLst/>
          </a:prstGeom>
        </p:spPr>
        <p:txBody>
          <a:bodyPr>
            <a:spAutoFit/>
          </a:bodyPr>
          <a:lstStyle/>
          <a:p>
            <a:pPr marL="0" indent="0" algn="ctr">
              <a:lnSpc>
                <a:spcPct val="150000"/>
              </a:lnSpc>
              <a:spcBef>
                <a:spcPts val="0"/>
              </a:spcBef>
              <a:buFont typeface="Wingdings" panose="05000000000000000000" pitchFamily="2" charset="2"/>
              <a:buNone/>
              <a:defRPr/>
            </a:pPr>
            <a:endParaRPr lang="en-US" sz="30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0" indent="0" algn="ctr">
              <a:lnSpc>
                <a:spcPct val="150000"/>
              </a:lnSpc>
              <a:spcBef>
                <a:spcPts val="0"/>
              </a:spcBef>
              <a:buFont typeface="Wingdings" panose="05000000000000000000" pitchFamily="2" charset="2"/>
              <a:buNone/>
              <a:defRPr/>
            </a:pPr>
            <a:r>
              <a:rPr lang="en-US" sz="3200" b="1" i="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When we blur Your gracious image, </a:t>
            </a:r>
          </a:p>
          <a:p>
            <a:pPr marL="0" indent="0" algn="ctr">
              <a:lnSpc>
                <a:spcPct val="150000"/>
              </a:lnSpc>
              <a:spcBef>
                <a:spcPts val="0"/>
              </a:spcBef>
              <a:buFont typeface="Wingdings" panose="05000000000000000000" pitchFamily="2" charset="2"/>
              <a:buNone/>
              <a:defRPr/>
            </a:pPr>
            <a:r>
              <a:rPr lang="en-US" sz="3200" b="1" i="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Focus us and make us whole. </a:t>
            </a:r>
          </a:p>
          <a:p>
            <a:pPr marL="0" indent="0" algn="ctr">
              <a:lnSpc>
                <a:spcPct val="150000"/>
              </a:lnSpc>
              <a:spcBef>
                <a:spcPts val="0"/>
              </a:spcBef>
              <a:buFont typeface="Wingdings" panose="05000000000000000000" pitchFamily="2" charset="2"/>
              <a:buNone/>
              <a:defRPr/>
            </a:pPr>
            <a:r>
              <a:rPr lang="en-US" sz="3200" b="1" i="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Healed and strengthened as Your people,  </a:t>
            </a:r>
          </a:p>
          <a:p>
            <a:pPr marL="0" indent="0" algn="ctr">
              <a:lnSpc>
                <a:spcPct val="150000"/>
              </a:lnSpc>
              <a:spcBef>
                <a:spcPts val="0"/>
              </a:spcBef>
              <a:buFont typeface="Wingdings" panose="05000000000000000000" pitchFamily="2" charset="2"/>
              <a:buNone/>
              <a:defRPr/>
            </a:pPr>
            <a:r>
              <a:rPr lang="en-US" sz="3200" b="1" i="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We move onward toward Your goal.  </a:t>
            </a:r>
          </a:p>
          <a:p>
            <a:pPr marL="0" indent="0" algn="ctr">
              <a:spcBef>
                <a:spcPts val="0"/>
              </a:spcBef>
              <a:buFont typeface="Wingdings" panose="05000000000000000000" pitchFamily="2" charset="2"/>
              <a:buNone/>
              <a:defRPr/>
            </a:pPr>
            <a:endParaRPr lang="en-US" sz="3000" b="1" i="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0" indent="0" algn="ctr">
              <a:spcBef>
                <a:spcPts val="0"/>
              </a:spcBef>
              <a:buFont typeface="Wingdings" panose="05000000000000000000" pitchFamily="2" charset="2"/>
              <a:buNone/>
              <a:defRPr/>
            </a:pPr>
            <a:endParaRPr lang="en-US" sz="3000" b="1" i="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0" indent="0" algn="r">
              <a:spcBef>
                <a:spcPts val="0"/>
              </a:spcBef>
              <a:buFont typeface="Wingdings" panose="05000000000000000000" pitchFamily="2" charset="2"/>
              <a:buNone/>
              <a:defRPr/>
            </a:pPr>
            <a:r>
              <a:rPr lang="en-US" sz="2000" i="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Cont’d.</a:t>
            </a:r>
          </a:p>
        </p:txBody>
      </p:sp>
    </p:spTree>
    <p:extLst>
      <p:ext uri="{BB962C8B-B14F-4D97-AF65-F5344CB8AC3E}">
        <p14:creationId xmlns:p14="http://schemas.microsoft.com/office/powerpoint/2010/main" val="413024202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3EC26C"/>
      </a:accent1>
      <a:accent2>
        <a:srgbClr val="B3D463"/>
      </a:accent2>
      <a:accent3>
        <a:srgbClr val="3BBC9D"/>
      </a:accent3>
      <a:accent4>
        <a:srgbClr val="97AF75"/>
      </a:accent4>
      <a:accent5>
        <a:srgbClr val="6BA841"/>
      </a:accent5>
      <a:accent6>
        <a:srgbClr val="79AE90"/>
      </a:accent6>
      <a:hlink>
        <a:srgbClr val="85E4A6"/>
      </a:hlink>
      <a:folHlink>
        <a:srgbClr val="BDF3D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43372978-11FE-4814-AC26-BC300187D8C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Slate</Template>
  <TotalTime>31409</TotalTime>
  <Words>2661</Words>
  <Application>Microsoft Office PowerPoint</Application>
  <PresentationFormat>Letter Paper (8.5x11 in)</PresentationFormat>
  <Paragraphs>289</Paragraphs>
  <Slides>46</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46</vt:i4>
      </vt:variant>
    </vt:vector>
  </HeadingPairs>
  <TitlesOfParts>
    <vt:vector size="55" baseType="lpstr">
      <vt:lpstr>Arial</vt:lpstr>
      <vt:lpstr>Bodoni MT</vt:lpstr>
      <vt:lpstr>Calibri</vt:lpstr>
      <vt:lpstr>Calisto MT</vt:lpstr>
      <vt:lpstr>Posterama</vt:lpstr>
      <vt:lpstr>Tahoma</vt:lpstr>
      <vt:lpstr>Wingdings</vt:lpstr>
      <vt:lpstr>Wingdings 2</vt:lpstr>
      <vt:lpstr>Slate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ORDER OF WORSHIP    9:00 AM          July 5, 2009</dc:title>
  <dc:creator>Office</dc:creator>
  <cp:lastModifiedBy>First Presbyterian Church, Blairstown, NJ</cp:lastModifiedBy>
  <cp:revision>1270</cp:revision>
  <cp:lastPrinted>2023-07-07T15:07:13Z</cp:lastPrinted>
  <dcterms:created xsi:type="dcterms:W3CDTF">2009-07-01T23:04:59Z</dcterms:created>
  <dcterms:modified xsi:type="dcterms:W3CDTF">2025-02-14T18:43:20Z</dcterms:modified>
</cp:coreProperties>
</file>