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4"/>
  </p:notesMasterIdLst>
  <p:handoutMasterIdLst>
    <p:handoutMasterId r:id="rId45"/>
  </p:handoutMasterIdLst>
  <p:sldIdLst>
    <p:sldId id="777" r:id="rId2"/>
    <p:sldId id="955" r:id="rId3"/>
    <p:sldId id="320" r:id="rId4"/>
    <p:sldId id="1011" r:id="rId5"/>
    <p:sldId id="989" r:id="rId6"/>
    <p:sldId id="990" r:id="rId7"/>
    <p:sldId id="991" r:id="rId8"/>
    <p:sldId id="721" r:id="rId9"/>
    <p:sldId id="1012" r:id="rId10"/>
    <p:sldId id="259" r:id="rId11"/>
    <p:sldId id="946" r:id="rId12"/>
    <p:sldId id="993" r:id="rId13"/>
    <p:sldId id="792" r:id="rId14"/>
    <p:sldId id="984" r:id="rId15"/>
    <p:sldId id="905" r:id="rId16"/>
    <p:sldId id="920" r:id="rId17"/>
    <p:sldId id="1009" r:id="rId18"/>
    <p:sldId id="921" r:id="rId19"/>
    <p:sldId id="939" r:id="rId20"/>
    <p:sldId id="1010" r:id="rId21"/>
    <p:sldId id="972" r:id="rId22"/>
    <p:sldId id="942" r:id="rId23"/>
    <p:sldId id="750" r:id="rId24"/>
    <p:sldId id="935" r:id="rId25"/>
    <p:sldId id="998" r:id="rId26"/>
    <p:sldId id="999" r:id="rId27"/>
    <p:sldId id="1000" r:id="rId28"/>
    <p:sldId id="1001" r:id="rId29"/>
    <p:sldId id="1004" r:id="rId30"/>
    <p:sldId id="1140" r:id="rId31"/>
    <p:sldId id="924" r:id="rId32"/>
    <p:sldId id="1005" r:id="rId33"/>
    <p:sldId id="925" r:id="rId34"/>
    <p:sldId id="1007" r:id="rId35"/>
    <p:sldId id="932" r:id="rId36"/>
    <p:sldId id="1008" r:id="rId37"/>
    <p:sldId id="647" r:id="rId38"/>
    <p:sldId id="1138" r:id="rId39"/>
    <p:sldId id="1102" r:id="rId40"/>
    <p:sldId id="995" r:id="rId41"/>
    <p:sldId id="1104" r:id="rId42"/>
    <p:sldId id="531" r:id="rId43"/>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E1C8E-963D-4B35-BB15-D5C28CB30754}" v="21" dt="2025-02-07T16:32:06.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E3E1C8E-963D-4B35-BB15-D5C28CB30754}"/>
    <pc:docChg chg="undo custSel addSld delSld modSld">
      <pc:chgData name="First Presbyterian Church, Blairstown, NJ" userId="96d466b960cbaa79" providerId="LiveId" clId="{8E3E1C8E-963D-4B35-BB15-D5C28CB30754}" dt="2025-02-07T16:34:10.296" v="348" actId="2710"/>
      <pc:docMkLst>
        <pc:docMk/>
      </pc:docMkLst>
      <pc:sldChg chg="modSp mod">
        <pc:chgData name="First Presbyterian Church, Blairstown, NJ" userId="96d466b960cbaa79" providerId="LiveId" clId="{8E3E1C8E-963D-4B35-BB15-D5C28CB30754}" dt="2025-02-07T14:56:16.057" v="254" actId="6549"/>
        <pc:sldMkLst>
          <pc:docMk/>
          <pc:sldMk cId="0" sldId="259"/>
        </pc:sldMkLst>
        <pc:spChg chg="mod">
          <ac:chgData name="First Presbyterian Church, Blairstown, NJ" userId="96d466b960cbaa79" providerId="LiveId" clId="{8E3E1C8E-963D-4B35-BB15-D5C28CB30754}" dt="2025-02-07T14:56:16.057" v="254" actId="6549"/>
          <ac:spMkLst>
            <pc:docMk/>
            <pc:sldMk cId="0" sldId="259"/>
            <ac:spMk id="8194" creationId="{BC6D61EA-6048-4BEF-91FB-A3938ABBBFCE}"/>
          </ac:spMkLst>
        </pc:spChg>
      </pc:sldChg>
      <pc:sldChg chg="modSp mod">
        <pc:chgData name="First Presbyterian Church, Blairstown, NJ" userId="96d466b960cbaa79" providerId="LiveId" clId="{8E3E1C8E-963D-4B35-BB15-D5C28CB30754}" dt="2025-02-07T14:52:49.055" v="239" actId="20577"/>
        <pc:sldMkLst>
          <pc:docMk/>
          <pc:sldMk cId="0" sldId="320"/>
        </pc:sldMkLst>
        <pc:spChg chg="mod">
          <ac:chgData name="First Presbyterian Church, Blairstown, NJ" userId="96d466b960cbaa79" providerId="LiveId" clId="{8E3E1C8E-963D-4B35-BB15-D5C28CB30754}" dt="2025-02-07T14:52:49.055" v="239" actId="20577"/>
          <ac:spMkLst>
            <pc:docMk/>
            <pc:sldMk cId="0" sldId="320"/>
            <ac:spMk id="7170" creationId="{8EF1FF12-5DC1-4FF4-9F10-6F883AD9071E}"/>
          </ac:spMkLst>
        </pc:spChg>
      </pc:sldChg>
      <pc:sldChg chg="modSp mod">
        <pc:chgData name="First Presbyterian Church, Blairstown, NJ" userId="96d466b960cbaa79" providerId="LiveId" clId="{8E3E1C8E-963D-4B35-BB15-D5C28CB30754}" dt="2025-02-07T14:53:13.447" v="240"/>
        <pc:sldMkLst>
          <pc:docMk/>
          <pc:sldMk cId="0" sldId="721"/>
        </pc:sldMkLst>
        <pc:spChg chg="mod">
          <ac:chgData name="First Presbyterian Church, Blairstown, NJ" userId="96d466b960cbaa79" providerId="LiveId" clId="{8E3E1C8E-963D-4B35-BB15-D5C28CB30754}" dt="2025-02-07T14:53:13.447" v="240"/>
          <ac:spMkLst>
            <pc:docMk/>
            <pc:sldMk cId="0" sldId="721"/>
            <ac:spMk id="82948" creationId="{4CF610CB-4F8E-432E-8410-39C18A313456}"/>
          </ac:spMkLst>
        </pc:spChg>
      </pc:sldChg>
      <pc:sldChg chg="modSp mod">
        <pc:chgData name="First Presbyterian Church, Blairstown, NJ" userId="96d466b960cbaa79" providerId="LiveId" clId="{8E3E1C8E-963D-4B35-BB15-D5C28CB30754}" dt="2025-02-05T17:31:34.958" v="157" actId="6549"/>
        <pc:sldMkLst>
          <pc:docMk/>
          <pc:sldMk cId="0" sldId="750"/>
        </pc:sldMkLst>
        <pc:spChg chg="mod">
          <ac:chgData name="First Presbyterian Church, Blairstown, NJ" userId="96d466b960cbaa79" providerId="LiveId" clId="{8E3E1C8E-963D-4B35-BB15-D5C28CB30754}" dt="2025-02-05T17:31:34.958" v="157" actId="6549"/>
          <ac:spMkLst>
            <pc:docMk/>
            <pc:sldMk cId="0" sldId="750"/>
            <ac:spMk id="14338" creationId="{D522C88E-8367-8040-CCB7-512F5506FFFD}"/>
          </ac:spMkLst>
        </pc:spChg>
      </pc:sldChg>
      <pc:sldChg chg="modSp del mod">
        <pc:chgData name="First Presbyterian Church, Blairstown, NJ" userId="96d466b960cbaa79" providerId="LiveId" clId="{8E3E1C8E-963D-4B35-BB15-D5C28CB30754}" dt="2025-02-05T19:27:32.220" v="200" actId="47"/>
        <pc:sldMkLst>
          <pc:docMk/>
          <pc:sldMk cId="0" sldId="766"/>
        </pc:sldMkLst>
      </pc:sldChg>
      <pc:sldChg chg="del">
        <pc:chgData name="First Presbyterian Church, Blairstown, NJ" userId="96d466b960cbaa79" providerId="LiveId" clId="{8E3E1C8E-963D-4B35-BB15-D5C28CB30754}" dt="2025-02-05T19:27:32.220" v="200" actId="47"/>
        <pc:sldMkLst>
          <pc:docMk/>
          <pc:sldMk cId="0" sldId="767"/>
        </pc:sldMkLst>
      </pc:sldChg>
      <pc:sldChg chg="modSp">
        <pc:chgData name="First Presbyterian Church, Blairstown, NJ" userId="96d466b960cbaa79" providerId="LiveId" clId="{8E3E1C8E-963D-4B35-BB15-D5C28CB30754}" dt="2025-02-07T16:32:06.492" v="337" actId="1036"/>
        <pc:sldMkLst>
          <pc:docMk/>
          <pc:sldMk cId="3009477860" sldId="792"/>
        </pc:sldMkLst>
        <pc:spChg chg="mod">
          <ac:chgData name="First Presbyterian Church, Blairstown, NJ" userId="96d466b960cbaa79" providerId="LiveId" clId="{8E3E1C8E-963D-4B35-BB15-D5C28CB30754}" dt="2025-02-07T16:32:06.492" v="337" actId="1036"/>
          <ac:spMkLst>
            <pc:docMk/>
            <pc:sldMk cId="3009477860" sldId="792"/>
            <ac:spMk id="11266" creationId="{6241354C-3F84-FB44-61EF-E95BD43172DD}"/>
          </ac:spMkLst>
        </pc:spChg>
      </pc:sldChg>
      <pc:sldChg chg="modSp mod">
        <pc:chgData name="First Presbyterian Church, Blairstown, NJ" userId="96d466b960cbaa79" providerId="LiveId" clId="{8E3E1C8E-963D-4B35-BB15-D5C28CB30754}" dt="2025-02-05T17:27:43.234" v="115" actId="20577"/>
        <pc:sldMkLst>
          <pc:docMk/>
          <pc:sldMk cId="1174558784" sldId="905"/>
        </pc:sldMkLst>
        <pc:spChg chg="mod">
          <ac:chgData name="First Presbyterian Church, Blairstown, NJ" userId="96d466b960cbaa79" providerId="LiveId" clId="{8E3E1C8E-963D-4B35-BB15-D5C28CB30754}" dt="2025-02-05T17:27:43.234" v="115" actId="20577"/>
          <ac:spMkLst>
            <pc:docMk/>
            <pc:sldMk cId="1174558784" sldId="905"/>
            <ac:spMk id="17410" creationId="{4532FAAA-3A0F-4CF3-BD4A-7E5B879733B0}"/>
          </ac:spMkLst>
        </pc:spChg>
      </pc:sldChg>
      <pc:sldChg chg="modSp mod">
        <pc:chgData name="First Presbyterian Church, Blairstown, NJ" userId="96d466b960cbaa79" providerId="LiveId" clId="{8E3E1C8E-963D-4B35-BB15-D5C28CB30754}" dt="2025-02-05T17:28:02.734" v="119" actId="121"/>
        <pc:sldMkLst>
          <pc:docMk/>
          <pc:sldMk cId="533685851" sldId="920"/>
        </pc:sldMkLst>
        <pc:spChg chg="mod">
          <ac:chgData name="First Presbyterian Church, Blairstown, NJ" userId="96d466b960cbaa79" providerId="LiveId" clId="{8E3E1C8E-963D-4B35-BB15-D5C28CB30754}" dt="2025-02-05T17:28:02.734" v="119" actId="121"/>
          <ac:spMkLst>
            <pc:docMk/>
            <pc:sldMk cId="533685851" sldId="920"/>
            <ac:spMk id="17410" creationId="{4532FAAA-3A0F-4CF3-BD4A-7E5B879733B0}"/>
          </ac:spMkLst>
        </pc:spChg>
      </pc:sldChg>
      <pc:sldChg chg="modSp mod">
        <pc:chgData name="First Presbyterian Church, Blairstown, NJ" userId="96d466b960cbaa79" providerId="LiveId" clId="{8E3E1C8E-963D-4B35-BB15-D5C28CB30754}" dt="2025-02-05T17:30:20.480" v="150" actId="948"/>
        <pc:sldMkLst>
          <pc:docMk/>
          <pc:sldMk cId="2704173309" sldId="921"/>
        </pc:sldMkLst>
        <pc:spChg chg="mod">
          <ac:chgData name="First Presbyterian Church, Blairstown, NJ" userId="96d466b960cbaa79" providerId="LiveId" clId="{8E3E1C8E-963D-4B35-BB15-D5C28CB30754}" dt="2025-02-05T17:30:20.480" v="150" actId="948"/>
          <ac:spMkLst>
            <pc:docMk/>
            <pc:sldMk cId="2704173309" sldId="921"/>
            <ac:spMk id="17410" creationId="{4532FAAA-3A0F-4CF3-BD4A-7E5B879733B0}"/>
          </ac:spMkLst>
        </pc:spChg>
      </pc:sldChg>
      <pc:sldChg chg="del">
        <pc:chgData name="First Presbyterian Church, Blairstown, NJ" userId="96d466b960cbaa79" providerId="LiveId" clId="{8E3E1C8E-963D-4B35-BB15-D5C28CB30754}" dt="2025-02-05T17:25:27.263" v="94" actId="2696"/>
        <pc:sldMkLst>
          <pc:docMk/>
          <pc:sldMk cId="0" sldId="924"/>
        </pc:sldMkLst>
      </pc:sldChg>
      <pc:sldChg chg="modSp add mod">
        <pc:chgData name="First Presbyterian Church, Blairstown, NJ" userId="96d466b960cbaa79" providerId="LiveId" clId="{8E3E1C8E-963D-4B35-BB15-D5C28CB30754}" dt="2025-02-05T19:25:54.089" v="171" actId="6549"/>
        <pc:sldMkLst>
          <pc:docMk/>
          <pc:sldMk cId="2840853535" sldId="924"/>
        </pc:sldMkLst>
        <pc:spChg chg="mod">
          <ac:chgData name="First Presbyterian Church, Blairstown, NJ" userId="96d466b960cbaa79" providerId="LiveId" clId="{8E3E1C8E-963D-4B35-BB15-D5C28CB30754}" dt="2025-02-05T19:25:54.089" v="171" actId="6549"/>
          <ac:spMkLst>
            <pc:docMk/>
            <pc:sldMk cId="2840853535" sldId="924"/>
            <ac:spMk id="14338" creationId="{E04D0EAF-1FA6-B6FF-EDAC-308F48DD72D2}"/>
          </ac:spMkLst>
        </pc:spChg>
      </pc:sldChg>
      <pc:sldChg chg="del">
        <pc:chgData name="First Presbyterian Church, Blairstown, NJ" userId="96d466b960cbaa79" providerId="LiveId" clId="{8E3E1C8E-963D-4B35-BB15-D5C28CB30754}" dt="2025-02-05T17:25:27.263" v="94" actId="2696"/>
        <pc:sldMkLst>
          <pc:docMk/>
          <pc:sldMk cId="0" sldId="925"/>
        </pc:sldMkLst>
      </pc:sldChg>
      <pc:sldChg chg="modSp add mod">
        <pc:chgData name="First Presbyterian Church, Blairstown, NJ" userId="96d466b960cbaa79" providerId="LiveId" clId="{8E3E1C8E-963D-4B35-BB15-D5C28CB30754}" dt="2025-02-05T19:26:05.099" v="183" actId="20577"/>
        <pc:sldMkLst>
          <pc:docMk/>
          <pc:sldMk cId="2048653996" sldId="925"/>
        </pc:sldMkLst>
        <pc:spChg chg="mod">
          <ac:chgData name="First Presbyterian Church, Blairstown, NJ" userId="96d466b960cbaa79" providerId="LiveId" clId="{8E3E1C8E-963D-4B35-BB15-D5C28CB30754}" dt="2025-02-05T19:26:05.099" v="183" actId="20577"/>
          <ac:spMkLst>
            <pc:docMk/>
            <pc:sldMk cId="2048653996" sldId="925"/>
            <ac:spMk id="14338" creationId="{6C0AB2E5-FEFC-EB51-E332-6199741099DC}"/>
          </ac:spMkLst>
        </pc:spChg>
      </pc:sldChg>
      <pc:sldChg chg="modSp add mod">
        <pc:chgData name="First Presbyterian Church, Blairstown, NJ" userId="96d466b960cbaa79" providerId="LiveId" clId="{8E3E1C8E-963D-4B35-BB15-D5C28CB30754}" dt="2025-02-05T19:26:13.956" v="195" actId="20577"/>
        <pc:sldMkLst>
          <pc:docMk/>
          <pc:sldMk cId="26169589" sldId="932"/>
        </pc:sldMkLst>
        <pc:spChg chg="mod">
          <ac:chgData name="First Presbyterian Church, Blairstown, NJ" userId="96d466b960cbaa79" providerId="LiveId" clId="{8E3E1C8E-963D-4B35-BB15-D5C28CB30754}" dt="2025-02-05T19:26:13.956" v="195" actId="20577"/>
          <ac:spMkLst>
            <pc:docMk/>
            <pc:sldMk cId="26169589" sldId="932"/>
            <ac:spMk id="14338" creationId="{6C0AB2E5-FEFC-EB51-E332-6199741099DC}"/>
          </ac:spMkLst>
        </pc:spChg>
      </pc:sldChg>
      <pc:sldChg chg="del">
        <pc:chgData name="First Presbyterian Church, Blairstown, NJ" userId="96d466b960cbaa79" providerId="LiveId" clId="{8E3E1C8E-963D-4B35-BB15-D5C28CB30754}" dt="2025-02-05T17:25:27.263" v="94" actId="2696"/>
        <pc:sldMkLst>
          <pc:docMk/>
          <pc:sldMk cId="76890057" sldId="932"/>
        </pc:sldMkLst>
      </pc:sldChg>
      <pc:sldChg chg="modSp mod">
        <pc:chgData name="First Presbyterian Church, Blairstown, NJ" userId="96d466b960cbaa79" providerId="LiveId" clId="{8E3E1C8E-963D-4B35-BB15-D5C28CB30754}" dt="2025-02-05T17:30:43.970" v="154" actId="1076"/>
        <pc:sldMkLst>
          <pc:docMk/>
          <pc:sldMk cId="1203527857" sldId="939"/>
        </pc:sldMkLst>
        <pc:spChg chg="mod">
          <ac:chgData name="First Presbyterian Church, Blairstown, NJ" userId="96d466b960cbaa79" providerId="LiveId" clId="{8E3E1C8E-963D-4B35-BB15-D5C28CB30754}" dt="2025-02-05T17:30:43.970" v="154" actId="1076"/>
          <ac:spMkLst>
            <pc:docMk/>
            <pc:sldMk cId="1203527857" sldId="939"/>
            <ac:spMk id="17410" creationId="{4532FAAA-3A0F-4CF3-BD4A-7E5B879733B0}"/>
          </ac:spMkLst>
        </pc:spChg>
      </pc:sldChg>
      <pc:sldChg chg="addSp delSp modSp mod setBg">
        <pc:chgData name="First Presbyterian Church, Blairstown, NJ" userId="96d466b960cbaa79" providerId="LiveId" clId="{8E3E1C8E-963D-4B35-BB15-D5C28CB30754}" dt="2025-02-07T14:58:18.767" v="271" actId="403"/>
        <pc:sldMkLst>
          <pc:docMk/>
          <pc:sldMk cId="2984762322" sldId="942"/>
        </pc:sldMkLst>
        <pc:spChg chg="mod">
          <ac:chgData name="First Presbyterian Church, Blairstown, NJ" userId="96d466b960cbaa79" providerId="LiveId" clId="{8E3E1C8E-963D-4B35-BB15-D5C28CB30754}" dt="2025-02-07T14:58:18.767" v="271" actId="403"/>
          <ac:spMkLst>
            <pc:docMk/>
            <pc:sldMk cId="2984762322" sldId="942"/>
            <ac:spMk id="20482" creationId="{C80FA143-5C2D-9F78-FA4B-0A8D485387E3}"/>
          </ac:spMkLst>
        </pc:spChg>
        <pc:spChg chg="del">
          <ac:chgData name="First Presbyterian Church, Blairstown, NJ" userId="96d466b960cbaa79" providerId="LiveId" clId="{8E3E1C8E-963D-4B35-BB15-D5C28CB30754}" dt="2025-02-07T14:57:59.911" v="262" actId="26606"/>
          <ac:spMkLst>
            <pc:docMk/>
            <pc:sldMk cId="2984762322" sldId="942"/>
            <ac:spMk id="20499" creationId="{0F26ABD3-9F56-43F4-AAE5-B8ADF4B6964E}"/>
          </ac:spMkLst>
        </pc:spChg>
        <pc:spChg chg="add">
          <ac:chgData name="First Presbyterian Church, Blairstown, NJ" userId="96d466b960cbaa79" providerId="LiveId" clId="{8E3E1C8E-963D-4B35-BB15-D5C28CB30754}" dt="2025-02-07T14:57:59.911" v="262" actId="26606"/>
          <ac:spMkLst>
            <pc:docMk/>
            <pc:sldMk cId="2984762322" sldId="942"/>
            <ac:spMk id="20504" creationId="{2124007E-BA57-41B2-8C6B-5E99927F2247}"/>
          </ac:spMkLst>
        </pc:spChg>
        <pc:spChg chg="add">
          <ac:chgData name="First Presbyterian Church, Blairstown, NJ" userId="96d466b960cbaa79" providerId="LiveId" clId="{8E3E1C8E-963D-4B35-BB15-D5C28CB30754}" dt="2025-02-07T14:57:59.911" v="262" actId="26606"/>
          <ac:spMkLst>
            <pc:docMk/>
            <pc:sldMk cId="2984762322" sldId="942"/>
            <ac:spMk id="20506" creationId="{DE118816-C01D-462E-B0B0-777C21EF604F}"/>
          </ac:spMkLst>
        </pc:spChg>
        <pc:spChg chg="add">
          <ac:chgData name="First Presbyterian Church, Blairstown, NJ" userId="96d466b960cbaa79" providerId="LiveId" clId="{8E3E1C8E-963D-4B35-BB15-D5C28CB30754}" dt="2025-02-07T14:57:59.911" v="262" actId="26606"/>
          <ac:spMkLst>
            <pc:docMk/>
            <pc:sldMk cId="2984762322" sldId="942"/>
            <ac:spMk id="20508" creationId="{255D0BF7-94F4-4437-A2B2-87BAFF86D541}"/>
          </ac:spMkLst>
        </pc:spChg>
      </pc:sldChg>
      <pc:sldChg chg="modSp mod">
        <pc:chgData name="First Presbyterian Church, Blairstown, NJ" userId="96d466b960cbaa79" providerId="LiveId" clId="{8E3E1C8E-963D-4B35-BB15-D5C28CB30754}" dt="2025-02-07T14:57:08.724" v="260" actId="404"/>
        <pc:sldMkLst>
          <pc:docMk/>
          <pc:sldMk cId="1888417231" sldId="972"/>
        </pc:sldMkLst>
        <pc:spChg chg="mod">
          <ac:chgData name="First Presbyterian Church, Blairstown, NJ" userId="96d466b960cbaa79" providerId="LiveId" clId="{8E3E1C8E-963D-4B35-BB15-D5C28CB30754}" dt="2025-02-07T14:57:08.724" v="260" actId="404"/>
          <ac:spMkLst>
            <pc:docMk/>
            <pc:sldMk cId="1888417231" sldId="972"/>
            <ac:spMk id="20482" creationId="{C80FA143-5C2D-9F78-FA4B-0A8D485387E3}"/>
          </ac:spMkLst>
        </pc:spChg>
      </pc:sldChg>
      <pc:sldChg chg="modSp mod">
        <pc:chgData name="First Presbyterian Church, Blairstown, NJ" userId="96d466b960cbaa79" providerId="LiveId" clId="{8E3E1C8E-963D-4B35-BB15-D5C28CB30754}" dt="2025-02-07T16:33:23.531" v="346" actId="6549"/>
        <pc:sldMkLst>
          <pc:docMk/>
          <pc:sldMk cId="0" sldId="984"/>
        </pc:sldMkLst>
        <pc:spChg chg="mod">
          <ac:chgData name="First Presbyterian Church, Blairstown, NJ" userId="96d466b960cbaa79" providerId="LiveId" clId="{8E3E1C8E-963D-4B35-BB15-D5C28CB30754}" dt="2025-02-07T16:33:23.531" v="346" actId="6549"/>
          <ac:spMkLst>
            <pc:docMk/>
            <pc:sldMk cId="0" sldId="984"/>
            <ac:spMk id="11266" creationId="{9DBA1E24-2F05-4D12-9E1A-0F961142E0A9}"/>
          </ac:spMkLst>
        </pc:spChg>
      </pc:sldChg>
      <pc:sldChg chg="modSp mod">
        <pc:chgData name="First Presbyterian Church, Blairstown, NJ" userId="96d466b960cbaa79" providerId="LiveId" clId="{8E3E1C8E-963D-4B35-BB15-D5C28CB30754}" dt="2025-02-05T17:02:55.841" v="79" actId="20577"/>
        <pc:sldMkLst>
          <pc:docMk/>
          <pc:sldMk cId="0" sldId="989"/>
        </pc:sldMkLst>
        <pc:spChg chg="mod">
          <ac:chgData name="First Presbyterian Church, Blairstown, NJ" userId="96d466b960cbaa79" providerId="LiveId" clId="{8E3E1C8E-963D-4B35-BB15-D5C28CB30754}" dt="2025-02-05T17:02:55.841" v="79" actId="20577"/>
          <ac:spMkLst>
            <pc:docMk/>
            <pc:sldMk cId="0" sldId="989"/>
            <ac:spMk id="66563" creationId="{8DB0BB0B-E6E4-8AA6-5CFF-A3D10CCDE3A3}"/>
          </ac:spMkLst>
        </pc:spChg>
      </pc:sldChg>
      <pc:sldChg chg="modSp mod">
        <pc:chgData name="First Presbyterian Church, Blairstown, NJ" userId="96d466b960cbaa79" providerId="LiveId" clId="{8E3E1C8E-963D-4B35-BB15-D5C28CB30754}" dt="2025-02-05T17:03:02.980" v="83" actId="1036"/>
        <pc:sldMkLst>
          <pc:docMk/>
          <pc:sldMk cId="0" sldId="990"/>
        </pc:sldMkLst>
        <pc:spChg chg="mod">
          <ac:chgData name="First Presbyterian Church, Blairstown, NJ" userId="96d466b960cbaa79" providerId="LiveId" clId="{8E3E1C8E-963D-4B35-BB15-D5C28CB30754}" dt="2025-02-05T17:03:02.980" v="83" actId="1036"/>
          <ac:spMkLst>
            <pc:docMk/>
            <pc:sldMk cId="0" sldId="990"/>
            <ac:spMk id="2" creationId="{DB04B31E-AAF8-C950-D5BC-22C58C5A8D0E}"/>
          </ac:spMkLst>
        </pc:spChg>
      </pc:sldChg>
      <pc:sldChg chg="modSp mod">
        <pc:chgData name="First Presbyterian Church, Blairstown, NJ" userId="96d466b960cbaa79" providerId="LiveId" clId="{8E3E1C8E-963D-4B35-BB15-D5C28CB30754}" dt="2025-02-05T17:02:43.040" v="76" actId="403"/>
        <pc:sldMkLst>
          <pc:docMk/>
          <pc:sldMk cId="3041773569" sldId="991"/>
        </pc:sldMkLst>
        <pc:spChg chg="mod">
          <ac:chgData name="First Presbyterian Church, Blairstown, NJ" userId="96d466b960cbaa79" providerId="LiveId" clId="{8E3E1C8E-963D-4B35-BB15-D5C28CB30754}" dt="2025-02-05T17:02:43.040" v="76" actId="403"/>
          <ac:spMkLst>
            <pc:docMk/>
            <pc:sldMk cId="3041773569" sldId="991"/>
            <ac:spMk id="2" creationId="{DB04B31E-AAF8-C950-D5BC-22C58C5A8D0E}"/>
          </ac:spMkLst>
        </pc:spChg>
      </pc:sldChg>
      <pc:sldChg chg="add">
        <pc:chgData name="First Presbyterian Church, Blairstown, NJ" userId="96d466b960cbaa79" providerId="LiveId" clId="{8E3E1C8E-963D-4B35-BB15-D5C28CB30754}" dt="2025-02-05T19:27:15.190" v="199"/>
        <pc:sldMkLst>
          <pc:docMk/>
          <pc:sldMk cId="3099346118" sldId="995"/>
        </pc:sldMkLst>
      </pc:sldChg>
      <pc:sldChg chg="del">
        <pc:chgData name="First Presbyterian Church, Blairstown, NJ" userId="96d466b960cbaa79" providerId="LiveId" clId="{8E3E1C8E-963D-4B35-BB15-D5C28CB30754}" dt="2025-02-05T19:27:32.220" v="200" actId="47"/>
        <pc:sldMkLst>
          <pc:docMk/>
          <pc:sldMk cId="2240630560" sldId="996"/>
        </pc:sldMkLst>
      </pc:sldChg>
      <pc:sldChg chg="delSp modSp add mod setBg delDesignElem">
        <pc:chgData name="First Presbyterian Church, Blairstown, NJ" userId="96d466b960cbaa79" providerId="LiveId" clId="{8E3E1C8E-963D-4B35-BB15-D5C28CB30754}" dt="2025-02-07T14:58:43.999" v="275" actId="20577"/>
        <pc:sldMkLst>
          <pc:docMk/>
          <pc:sldMk cId="1006248829" sldId="998"/>
        </pc:sldMkLst>
        <pc:spChg chg="mod">
          <ac:chgData name="First Presbyterian Church, Blairstown, NJ" userId="96d466b960cbaa79" providerId="LiveId" clId="{8E3E1C8E-963D-4B35-BB15-D5C28CB30754}" dt="2025-02-07T14:58:43.999" v="275" actId="20577"/>
          <ac:spMkLst>
            <pc:docMk/>
            <pc:sldMk cId="1006248829" sldId="998"/>
            <ac:spMk id="4" creationId="{3A83EDF5-8626-E1F6-58E2-61C2F5CC982B}"/>
          </ac:spMkLst>
        </pc:spChg>
      </pc:sldChg>
      <pc:sldChg chg="del">
        <pc:chgData name="First Presbyterian Church, Blairstown, NJ" userId="96d466b960cbaa79" providerId="LiveId" clId="{8E3E1C8E-963D-4B35-BB15-D5C28CB30754}" dt="2025-02-05T17:25:27.263" v="94" actId="2696"/>
        <pc:sldMkLst>
          <pc:docMk/>
          <pc:sldMk cId="2559806567" sldId="998"/>
        </pc:sldMkLst>
      </pc:sldChg>
      <pc:sldChg chg="del">
        <pc:chgData name="First Presbyterian Church, Blairstown, NJ" userId="96d466b960cbaa79" providerId="LiveId" clId="{8E3E1C8E-963D-4B35-BB15-D5C28CB30754}" dt="2025-02-05T17:25:27.263" v="94" actId="2696"/>
        <pc:sldMkLst>
          <pc:docMk/>
          <pc:sldMk cId="2152589194" sldId="999"/>
        </pc:sldMkLst>
      </pc:sldChg>
      <pc:sldChg chg="modSp add mod">
        <pc:chgData name="First Presbyterian Church, Blairstown, NJ" userId="96d466b960cbaa79" providerId="LiveId" clId="{8E3E1C8E-963D-4B35-BB15-D5C28CB30754}" dt="2025-02-07T14:58:51.769" v="276" actId="6549"/>
        <pc:sldMkLst>
          <pc:docMk/>
          <pc:sldMk cId="2408121837" sldId="999"/>
        </pc:sldMkLst>
        <pc:spChg chg="mod">
          <ac:chgData name="First Presbyterian Church, Blairstown, NJ" userId="96d466b960cbaa79" providerId="LiveId" clId="{8E3E1C8E-963D-4B35-BB15-D5C28CB30754}" dt="2025-02-07T14:58:51.769" v="276" actId="6549"/>
          <ac:spMkLst>
            <pc:docMk/>
            <pc:sldMk cId="2408121837" sldId="999"/>
            <ac:spMk id="4" creationId="{B26D5C95-8E23-FB47-7907-322BE59C6B7A}"/>
          </ac:spMkLst>
        </pc:spChg>
      </pc:sldChg>
      <pc:sldChg chg="modSp add mod">
        <pc:chgData name="First Presbyterian Church, Blairstown, NJ" userId="96d466b960cbaa79" providerId="LiveId" clId="{8E3E1C8E-963D-4B35-BB15-D5C28CB30754}" dt="2025-02-05T19:29:27.939" v="201"/>
        <pc:sldMkLst>
          <pc:docMk/>
          <pc:sldMk cId="850120149" sldId="1000"/>
        </pc:sldMkLst>
        <pc:spChg chg="mod">
          <ac:chgData name="First Presbyterian Church, Blairstown, NJ" userId="96d466b960cbaa79" providerId="LiveId" clId="{8E3E1C8E-963D-4B35-BB15-D5C28CB30754}" dt="2025-02-05T19:29:27.939" v="201"/>
          <ac:spMkLst>
            <pc:docMk/>
            <pc:sldMk cId="850120149" sldId="1000"/>
            <ac:spMk id="4" creationId="{B9A70CBE-3D53-1431-102C-C7E5EE7D5DBD}"/>
          </ac:spMkLst>
        </pc:spChg>
      </pc:sldChg>
      <pc:sldChg chg="del">
        <pc:chgData name="First Presbyterian Church, Blairstown, NJ" userId="96d466b960cbaa79" providerId="LiveId" clId="{8E3E1C8E-963D-4B35-BB15-D5C28CB30754}" dt="2025-02-05T17:25:27.263" v="94" actId="2696"/>
        <pc:sldMkLst>
          <pc:docMk/>
          <pc:sldMk cId="1943765914" sldId="1000"/>
        </pc:sldMkLst>
      </pc:sldChg>
      <pc:sldChg chg="del">
        <pc:chgData name="First Presbyterian Church, Blairstown, NJ" userId="96d466b960cbaa79" providerId="LiveId" clId="{8E3E1C8E-963D-4B35-BB15-D5C28CB30754}" dt="2025-02-05T17:25:27.263" v="94" actId="2696"/>
        <pc:sldMkLst>
          <pc:docMk/>
          <pc:sldMk cId="2487446967" sldId="1001"/>
        </pc:sldMkLst>
      </pc:sldChg>
      <pc:sldChg chg="modSp add mod">
        <pc:chgData name="First Presbyterian Church, Blairstown, NJ" userId="96d466b960cbaa79" providerId="LiveId" clId="{8E3E1C8E-963D-4B35-BB15-D5C28CB30754}" dt="2025-02-07T16:24:12.844" v="320" actId="21"/>
        <pc:sldMkLst>
          <pc:docMk/>
          <pc:sldMk cId="4045116737" sldId="1001"/>
        </pc:sldMkLst>
        <pc:spChg chg="mod">
          <ac:chgData name="First Presbyterian Church, Blairstown, NJ" userId="96d466b960cbaa79" providerId="LiveId" clId="{8E3E1C8E-963D-4B35-BB15-D5C28CB30754}" dt="2025-02-07T16:24:12.844" v="320" actId="21"/>
          <ac:spMkLst>
            <pc:docMk/>
            <pc:sldMk cId="4045116737" sldId="1001"/>
            <ac:spMk id="4" creationId="{8DD29EC0-A1D6-A52E-8CDA-1C1CFB93343B}"/>
          </ac:spMkLst>
        </pc:spChg>
      </pc:sldChg>
      <pc:sldChg chg="modSp add del mod">
        <pc:chgData name="First Presbyterian Church, Blairstown, NJ" userId="96d466b960cbaa79" providerId="LiveId" clId="{8E3E1C8E-963D-4B35-BB15-D5C28CB30754}" dt="2025-02-07T16:24:03.414" v="318" actId="47"/>
        <pc:sldMkLst>
          <pc:docMk/>
          <pc:sldMk cId="1754802800" sldId="1002"/>
        </pc:sldMkLst>
      </pc:sldChg>
      <pc:sldChg chg="del">
        <pc:chgData name="First Presbyterian Church, Blairstown, NJ" userId="96d466b960cbaa79" providerId="LiveId" clId="{8E3E1C8E-963D-4B35-BB15-D5C28CB30754}" dt="2025-02-05T17:25:27.263" v="94" actId="2696"/>
        <pc:sldMkLst>
          <pc:docMk/>
          <pc:sldMk cId="2894409207" sldId="1002"/>
        </pc:sldMkLst>
      </pc:sldChg>
      <pc:sldChg chg="del">
        <pc:chgData name="First Presbyterian Church, Blairstown, NJ" userId="96d466b960cbaa79" providerId="LiveId" clId="{8E3E1C8E-963D-4B35-BB15-D5C28CB30754}" dt="2025-02-05T17:25:27.263" v="94" actId="2696"/>
        <pc:sldMkLst>
          <pc:docMk/>
          <pc:sldMk cId="2129417522" sldId="1003"/>
        </pc:sldMkLst>
      </pc:sldChg>
      <pc:sldChg chg="modSp add del mod">
        <pc:chgData name="First Presbyterian Church, Blairstown, NJ" userId="96d466b960cbaa79" providerId="LiveId" clId="{8E3E1C8E-963D-4B35-BB15-D5C28CB30754}" dt="2025-02-07T16:24:03.414" v="318" actId="47"/>
        <pc:sldMkLst>
          <pc:docMk/>
          <pc:sldMk cId="2691251348" sldId="1003"/>
        </pc:sldMkLst>
      </pc:sldChg>
      <pc:sldChg chg="del">
        <pc:chgData name="First Presbyterian Church, Blairstown, NJ" userId="96d466b960cbaa79" providerId="LiveId" clId="{8E3E1C8E-963D-4B35-BB15-D5C28CB30754}" dt="2025-02-05T17:25:27.263" v="94" actId="2696"/>
        <pc:sldMkLst>
          <pc:docMk/>
          <pc:sldMk cId="1739424572" sldId="1004"/>
        </pc:sldMkLst>
      </pc:sldChg>
      <pc:sldChg chg="modSp add mod">
        <pc:chgData name="First Presbyterian Church, Blairstown, NJ" userId="96d466b960cbaa79" providerId="LiveId" clId="{8E3E1C8E-963D-4B35-BB15-D5C28CB30754}" dt="2025-02-07T16:33:58.302" v="347" actId="948"/>
        <pc:sldMkLst>
          <pc:docMk/>
          <pc:sldMk cId="2995565528" sldId="1004"/>
        </pc:sldMkLst>
        <pc:spChg chg="mod">
          <ac:chgData name="First Presbyterian Church, Blairstown, NJ" userId="96d466b960cbaa79" providerId="LiveId" clId="{8E3E1C8E-963D-4B35-BB15-D5C28CB30754}" dt="2025-02-07T16:33:58.302" v="347" actId="948"/>
          <ac:spMkLst>
            <pc:docMk/>
            <pc:sldMk cId="2995565528" sldId="1004"/>
            <ac:spMk id="4" creationId="{3068DC81-02C0-AF1B-A233-1D920A17D643}"/>
          </ac:spMkLst>
        </pc:spChg>
      </pc:sldChg>
      <pc:sldChg chg="del">
        <pc:chgData name="First Presbyterian Church, Blairstown, NJ" userId="96d466b960cbaa79" providerId="LiveId" clId="{8E3E1C8E-963D-4B35-BB15-D5C28CB30754}" dt="2025-02-05T17:25:27.263" v="94" actId="2696"/>
        <pc:sldMkLst>
          <pc:docMk/>
          <pc:sldMk cId="801358499" sldId="1005"/>
        </pc:sldMkLst>
      </pc:sldChg>
      <pc:sldChg chg="modSp add mod">
        <pc:chgData name="First Presbyterian Church, Blairstown, NJ" userId="96d466b960cbaa79" providerId="LiveId" clId="{8E3E1C8E-963D-4B35-BB15-D5C28CB30754}" dt="2025-02-05T19:25:59.839" v="177" actId="20577"/>
        <pc:sldMkLst>
          <pc:docMk/>
          <pc:sldMk cId="2919330157" sldId="1005"/>
        </pc:sldMkLst>
        <pc:spChg chg="mod">
          <ac:chgData name="First Presbyterian Church, Blairstown, NJ" userId="96d466b960cbaa79" providerId="LiveId" clId="{8E3E1C8E-963D-4B35-BB15-D5C28CB30754}" dt="2025-02-05T19:25:59.839" v="177" actId="20577"/>
          <ac:spMkLst>
            <pc:docMk/>
            <pc:sldMk cId="2919330157" sldId="1005"/>
            <ac:spMk id="14338" creationId="{F4BB6259-B2D4-0138-20C8-1D4E14188C0B}"/>
          </ac:spMkLst>
        </pc:spChg>
      </pc:sldChg>
      <pc:sldChg chg="del">
        <pc:chgData name="First Presbyterian Church, Blairstown, NJ" userId="96d466b960cbaa79" providerId="LiveId" clId="{8E3E1C8E-963D-4B35-BB15-D5C28CB30754}" dt="2025-02-05T17:25:27.263" v="94" actId="2696"/>
        <pc:sldMkLst>
          <pc:docMk/>
          <pc:sldMk cId="44244613" sldId="1007"/>
        </pc:sldMkLst>
      </pc:sldChg>
      <pc:sldChg chg="modSp add mod">
        <pc:chgData name="First Presbyterian Church, Blairstown, NJ" userId="96d466b960cbaa79" providerId="LiveId" clId="{8E3E1C8E-963D-4B35-BB15-D5C28CB30754}" dt="2025-02-05T19:26:09.284" v="189" actId="20577"/>
        <pc:sldMkLst>
          <pc:docMk/>
          <pc:sldMk cId="890797718" sldId="1007"/>
        </pc:sldMkLst>
        <pc:spChg chg="mod">
          <ac:chgData name="First Presbyterian Church, Blairstown, NJ" userId="96d466b960cbaa79" providerId="LiveId" clId="{8E3E1C8E-963D-4B35-BB15-D5C28CB30754}" dt="2025-02-05T19:26:09.284" v="189" actId="20577"/>
          <ac:spMkLst>
            <pc:docMk/>
            <pc:sldMk cId="890797718" sldId="1007"/>
            <ac:spMk id="14338" creationId="{D698AF32-FEAC-DB05-797A-D8CEB599E7AF}"/>
          </ac:spMkLst>
        </pc:spChg>
      </pc:sldChg>
      <pc:sldChg chg="modSp add mod">
        <pc:chgData name="First Presbyterian Church, Blairstown, NJ" userId="96d466b960cbaa79" providerId="LiveId" clId="{8E3E1C8E-963D-4B35-BB15-D5C28CB30754}" dt="2025-02-05T19:26:18.569" v="196" actId="6549"/>
        <pc:sldMkLst>
          <pc:docMk/>
          <pc:sldMk cId="2866799627" sldId="1008"/>
        </pc:sldMkLst>
        <pc:spChg chg="mod">
          <ac:chgData name="First Presbyterian Church, Blairstown, NJ" userId="96d466b960cbaa79" providerId="LiveId" clId="{8E3E1C8E-963D-4B35-BB15-D5C28CB30754}" dt="2025-02-05T19:26:18.569" v="196" actId="6549"/>
          <ac:spMkLst>
            <pc:docMk/>
            <pc:sldMk cId="2866799627" sldId="1008"/>
            <ac:spMk id="14338" creationId="{9209D256-EDE6-E3AE-21EE-E6CEF0F880B7}"/>
          </ac:spMkLst>
        </pc:spChg>
      </pc:sldChg>
      <pc:sldChg chg="del">
        <pc:chgData name="First Presbyterian Church, Blairstown, NJ" userId="96d466b960cbaa79" providerId="LiveId" clId="{8E3E1C8E-963D-4B35-BB15-D5C28CB30754}" dt="2025-02-05T17:25:27.263" v="94" actId="2696"/>
        <pc:sldMkLst>
          <pc:docMk/>
          <pc:sldMk cId="3948931829" sldId="1008"/>
        </pc:sldMkLst>
      </pc:sldChg>
      <pc:sldChg chg="modSp mod">
        <pc:chgData name="First Presbyterian Church, Blairstown, NJ" userId="96d466b960cbaa79" providerId="LiveId" clId="{8E3E1C8E-963D-4B35-BB15-D5C28CB30754}" dt="2025-02-05T17:28:09.050" v="123" actId="1036"/>
        <pc:sldMkLst>
          <pc:docMk/>
          <pc:sldMk cId="2598647270" sldId="1009"/>
        </pc:sldMkLst>
        <pc:spChg chg="mod">
          <ac:chgData name="First Presbyterian Church, Blairstown, NJ" userId="96d466b960cbaa79" providerId="LiveId" clId="{8E3E1C8E-963D-4B35-BB15-D5C28CB30754}" dt="2025-02-05T17:28:09.050" v="123" actId="1036"/>
          <ac:spMkLst>
            <pc:docMk/>
            <pc:sldMk cId="2598647270" sldId="1009"/>
            <ac:spMk id="17410" creationId="{0E0652E2-17DF-D84D-FDF5-DE2F7B5E20EE}"/>
          </ac:spMkLst>
        </pc:spChg>
      </pc:sldChg>
      <pc:sldChg chg="modSp mod">
        <pc:chgData name="First Presbyterian Church, Blairstown, NJ" userId="96d466b960cbaa79" providerId="LiveId" clId="{8E3E1C8E-963D-4B35-BB15-D5C28CB30754}" dt="2025-02-05T17:30:31.280" v="151" actId="21"/>
        <pc:sldMkLst>
          <pc:docMk/>
          <pc:sldMk cId="1051111777" sldId="1010"/>
        </pc:sldMkLst>
        <pc:spChg chg="mod">
          <ac:chgData name="First Presbyterian Church, Blairstown, NJ" userId="96d466b960cbaa79" providerId="LiveId" clId="{8E3E1C8E-963D-4B35-BB15-D5C28CB30754}" dt="2025-02-05T17:30:31.280" v="151" actId="21"/>
          <ac:spMkLst>
            <pc:docMk/>
            <pc:sldMk cId="1051111777" sldId="1010"/>
            <ac:spMk id="17410" creationId="{C22E9306-0AA1-18EA-BFB2-B519B5F20F03}"/>
          </ac:spMkLst>
        </pc:spChg>
      </pc:sldChg>
      <pc:sldChg chg="modSp add mod">
        <pc:chgData name="First Presbyterian Church, Blairstown, NJ" userId="96d466b960cbaa79" providerId="LiveId" clId="{8E3E1C8E-963D-4B35-BB15-D5C28CB30754}" dt="2025-02-05T16:58:29.645" v="34" actId="20577"/>
        <pc:sldMkLst>
          <pc:docMk/>
          <pc:sldMk cId="848343034" sldId="1011"/>
        </pc:sldMkLst>
        <pc:spChg chg="mod">
          <ac:chgData name="First Presbyterian Church, Blairstown, NJ" userId="96d466b960cbaa79" providerId="LiveId" clId="{8E3E1C8E-963D-4B35-BB15-D5C28CB30754}" dt="2025-02-05T16:58:29.645" v="34" actId="20577"/>
          <ac:spMkLst>
            <pc:docMk/>
            <pc:sldMk cId="848343034" sldId="1011"/>
            <ac:spMk id="7170" creationId="{A8DBFC6C-C020-ABD3-FEB6-DB74CDB7B0DD}"/>
          </ac:spMkLst>
        </pc:spChg>
      </pc:sldChg>
      <pc:sldChg chg="modSp add mod">
        <pc:chgData name="First Presbyterian Church, Blairstown, NJ" userId="96d466b960cbaa79" providerId="LiveId" clId="{8E3E1C8E-963D-4B35-BB15-D5C28CB30754}" dt="2025-02-07T14:53:31.311" v="242" actId="20577"/>
        <pc:sldMkLst>
          <pc:docMk/>
          <pc:sldMk cId="3606712028" sldId="1012"/>
        </pc:sldMkLst>
        <pc:spChg chg="mod">
          <ac:chgData name="First Presbyterian Church, Blairstown, NJ" userId="96d466b960cbaa79" providerId="LiveId" clId="{8E3E1C8E-963D-4B35-BB15-D5C28CB30754}" dt="2025-02-07T14:53:31.311" v="242" actId="20577"/>
          <ac:spMkLst>
            <pc:docMk/>
            <pc:sldMk cId="3606712028" sldId="1012"/>
            <ac:spMk id="82948" creationId="{9E5E362A-65B5-3AAE-593A-A3BFDF93BF65}"/>
          </ac:spMkLst>
        </pc:spChg>
      </pc:sldChg>
      <pc:sldChg chg="add">
        <pc:chgData name="First Presbyterian Church, Blairstown, NJ" userId="96d466b960cbaa79" providerId="LiveId" clId="{8E3E1C8E-963D-4B35-BB15-D5C28CB30754}" dt="2025-02-05T19:27:15.190" v="199"/>
        <pc:sldMkLst>
          <pc:docMk/>
          <pc:sldMk cId="1161057808" sldId="1102"/>
        </pc:sldMkLst>
      </pc:sldChg>
      <pc:sldChg chg="add">
        <pc:chgData name="First Presbyterian Church, Blairstown, NJ" userId="96d466b960cbaa79" providerId="LiveId" clId="{8E3E1C8E-963D-4B35-BB15-D5C28CB30754}" dt="2025-02-05T19:27:15.190" v="199"/>
        <pc:sldMkLst>
          <pc:docMk/>
          <pc:sldMk cId="828248375" sldId="1104"/>
        </pc:sldMkLst>
      </pc:sldChg>
      <pc:sldChg chg="add">
        <pc:chgData name="First Presbyterian Church, Blairstown, NJ" userId="96d466b960cbaa79" providerId="LiveId" clId="{8E3E1C8E-963D-4B35-BB15-D5C28CB30754}" dt="2025-02-05T19:27:15.190" v="199"/>
        <pc:sldMkLst>
          <pc:docMk/>
          <pc:sldMk cId="0" sldId="1138"/>
        </pc:sldMkLst>
      </pc:sldChg>
      <pc:sldChg chg="addSp delSp modSp new del mod">
        <pc:chgData name="First Presbyterian Church, Blairstown, NJ" userId="96d466b960cbaa79" providerId="LiveId" clId="{8E3E1C8E-963D-4B35-BB15-D5C28CB30754}" dt="2025-02-07T15:02:55.444" v="288" actId="47"/>
        <pc:sldMkLst>
          <pc:docMk/>
          <pc:sldMk cId="3748910936" sldId="1139"/>
        </pc:sldMkLst>
      </pc:sldChg>
      <pc:sldChg chg="addSp delSp modSp new mod">
        <pc:chgData name="First Presbyterian Church, Blairstown, NJ" userId="96d466b960cbaa79" providerId="LiveId" clId="{8E3E1C8E-963D-4B35-BB15-D5C28CB30754}" dt="2025-02-07T16:34:10.296" v="348" actId="2710"/>
        <pc:sldMkLst>
          <pc:docMk/>
          <pc:sldMk cId="1339031504" sldId="1140"/>
        </pc:sldMkLst>
        <pc:spChg chg="add mod">
          <ac:chgData name="First Presbyterian Church, Blairstown, NJ" userId="96d466b960cbaa79" providerId="LiveId" clId="{8E3E1C8E-963D-4B35-BB15-D5C28CB30754}" dt="2025-02-07T16:34:10.296" v="348" actId="2710"/>
          <ac:spMkLst>
            <pc:docMk/>
            <pc:sldMk cId="1339031504" sldId="1140"/>
            <ac:spMk id="4" creationId="{A126F6AB-D841-15EC-BD33-DED68B9A056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02/07/2025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0F0A-07E7-4F50-24C8-68F3D3D0FA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706D7F-F013-E873-7604-01BFA8003B3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D12894C-0103-A723-6EFA-3ACF775982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0FE80FEF-6174-F141-F22F-D7098524026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5598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166" y="212968"/>
            <a:ext cx="8845668" cy="643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of Jesus . . . know that by Jesus’ love, we are forgiven and freed.</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live reconciled to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Glory to God)</a:t>
            </a:r>
          </a:p>
          <a:p>
            <a:pPr marL="0" indent="0">
              <a:buFont typeface="Wingdings" panose="05000000000000000000" pitchFamily="2" charset="2"/>
              <a:buNone/>
              <a:defRPr/>
            </a:pP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228600" y="0"/>
            <a:ext cx="8686800" cy="692497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 No. 577	 Glory Be to the Father</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Glory be to the Father, and the Son,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and the Holy Ghost.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As it was in the beginning, is now and ever shall be, world without end. Amen.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As it was in the beginning, is now and ever shall be,  world without end. Amen.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Amen.   Amen.   Amen.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Amen.   Amen.   Amen.   Amen.</a:t>
            </a: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9525"/>
            <a:ext cx="8382000" cy="561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Isaiah 6: 1–8	  </a:t>
            </a:r>
            <a:r>
              <a:rPr lang="en-US" sz="2400" b="0" i="1" dirty="0">
                <a:effectLst>
                  <a:outerShdw blurRad="38100" dist="38100" dir="2700000" algn="tl">
                    <a:srgbClr val="000000">
                      <a:alpha val="43137"/>
                    </a:srgbClr>
                  </a:outerShdw>
                </a:effectLst>
                <a:cs typeface="Arial" pitchFamily="34" charset="0"/>
              </a:rPr>
              <a:t>Isaiah accepts God’s call.</a:t>
            </a:r>
          </a:p>
          <a:p>
            <a:pPr indent="169863"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 year that King Uzziah died, I saw the Lord sitting on a throne, high and lofty, and the hem of his robe filled the temple.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Seraphs were in attendance above him; each had six wings: with two they covered their faces, and with two they covered their feet, and with two they flew.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one called to another and said,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9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“Holy, holy, holy is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of hosts;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whole earth is full of his glory.”</a:t>
            </a:r>
          </a:p>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pivots on the thresholds shook at the voices of those who called, and the house filled with smoke.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said, “Woe is me! I am lost, for I am a man of unclean lips, and I live among a people of unclean lips, yet my eyes have seen the King,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of hosts!”</a:t>
            </a:r>
          </a:p>
          <a:p>
            <a:pPr indent="228600" algn="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311265"/>
            <a:ext cx="85344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one of the seraphs flew to me, holding a live coal that had been taken from the altar with a pair of tongs.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seraph touched my mouth with it and said, “Now that this has touched your lips, your guilt has departed and your sin is blotted out.”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heard the voice of the Lord saying, “Whom shall I send, and who will go for us?” And I said, “Here am I; send me!”</a:t>
            </a:r>
          </a:p>
        </p:txBody>
      </p:sp>
    </p:spTree>
    <p:extLst>
      <p:ext uri="{BB962C8B-B14F-4D97-AF65-F5344CB8AC3E}">
        <p14:creationId xmlns:p14="http://schemas.microsoft.com/office/powerpoint/2010/main" val="25986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70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5: 1–11</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Jesus calls Peter into a life of discipleship.</a:t>
            </a:r>
          </a:p>
          <a:p>
            <a:pPr marR="0" indent="342900">
              <a:spcBef>
                <a:spcPts val="0"/>
              </a:spcBef>
              <a:spcAft>
                <a:spcPts val="0"/>
              </a:spcAft>
              <a:buNone/>
            </a:pPr>
            <a:endPar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28600" algn="just">
              <a:lnSpc>
                <a:spcPct val="150000"/>
              </a:lnSpc>
              <a:spcBef>
                <a:spcPts val="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Once while Jesus was standing beside the Lake of Gennesaret and the crowd was pressing in on him to hear the word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saw two boats there at the shore of the lake; the fishermen had gotten out of them and were washing their nets.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got into one of the boats, the one belonging to Simon, and asked him to put out a little way from the shore.  Then he sat down and taught the crowds from the boat.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he had finished speaking, he said to Simon, “Put out into the deep water and let down your nets for a catch.”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Simon answered, “Master, we have worked all night long but have caught nothing. Yet if you say so, I will let down the nets.”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had done this, they caught so many fish that their nets were beginning to burst.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they signaled their partners in the other boat to come and help them. And they came and filled both boats, so that they began to sink. . . .</a:t>
            </a:r>
          </a:p>
        </p:txBody>
      </p:sp>
    </p:spTree>
    <p:extLst>
      <p:ext uri="{BB962C8B-B14F-4D97-AF65-F5344CB8AC3E}">
        <p14:creationId xmlns:p14="http://schemas.microsoft.com/office/powerpoint/2010/main" val="12035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90E-01F3-9F13-995F-B4D0C057896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22E9306-0AA1-18EA-BFB2-B519B5F20F03}"/>
              </a:ext>
            </a:extLst>
          </p:cNvPr>
          <p:cNvSpPr txBox="1">
            <a:spLocks noChangeArrowheads="1"/>
          </p:cNvSpPr>
          <p:nvPr/>
        </p:nvSpPr>
        <p:spPr bwMode="auto">
          <a:xfrm>
            <a:off x="228600" y="0"/>
            <a:ext cx="8610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when Simon Peter saw it, he fell down at Jesus’s knees, saying, “Go away from me, Lord, for I am a sinful man!”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he and all who were with him were astounded at the catch of fish that they had taken,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so also were James and John, sons of Zebedee, who were partners with Simon. Then Jesus said to Simon, “Do not be afraid; from now on you will be catching people.”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had brought their boats to shore, they left everything and followed him.</a:t>
            </a:r>
          </a:p>
        </p:txBody>
      </p:sp>
    </p:spTree>
    <p:extLst>
      <p:ext uri="{BB962C8B-B14F-4D97-AF65-F5344CB8AC3E}">
        <p14:creationId xmlns:p14="http://schemas.microsoft.com/office/powerpoint/2010/main" val="10511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4000" b="0" i="1" dirty="0">
                <a:latin typeface="+mj-lt"/>
              </a:rPr>
              <a:t>“Give it to Jesus” </a:t>
            </a:r>
          </a:p>
          <a:p>
            <a:pPr algn="ctr" eaLnBrk="1" hangingPunct="1">
              <a:spcBef>
                <a:spcPct val="0"/>
              </a:spcBef>
              <a:buClrTx/>
              <a:buSzTx/>
              <a:buFontTx/>
              <a:buNone/>
            </a:pPr>
            <a:r>
              <a:rPr lang="en-US" altLang="en-US" sz="2400" b="0" i="1" dirty="0">
                <a:latin typeface="+mj-lt"/>
              </a:rPr>
              <a:t>by Michael Barrett</a:t>
            </a:r>
            <a:endParaRPr lang="en-US" altLang="en-US" sz="14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04" name="Rectangle 20503">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84367" y="1099456"/>
            <a:ext cx="4682727" cy="4625558"/>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ts val="600"/>
              </a:spcAft>
              <a:buClrTx/>
              <a:buSzTx/>
              <a:buNone/>
              <a:tabLst>
                <a:tab pos="7543800" algn="r"/>
              </a:tabLst>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eaLnBrk="1" hangingPunct="1">
              <a:spcBef>
                <a:spcPct val="0"/>
              </a:spcBef>
              <a:spcAft>
                <a:spcPts val="600"/>
              </a:spcAft>
              <a:buClrTx/>
              <a:buSzTx/>
              <a:buNone/>
              <a:tabLst>
                <a:tab pos="7543800" algn="r"/>
              </a:tabLst>
            </a:pP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with Paster David Harvey</a:t>
            </a: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eaLnBrk="1" hangingPunct="1">
              <a:spcBef>
                <a:spcPct val="0"/>
              </a:spcBef>
              <a:spcAft>
                <a:spcPts val="600"/>
              </a:spcAft>
              <a:buClrTx/>
              <a:buSzTx/>
              <a:buNone/>
              <a:tabLst>
                <a:tab pos="7543800" algn="r"/>
              </a:tabLst>
            </a:pPr>
            <a:endPar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eaLnBrk="1" hangingPunct="1">
              <a:spcBef>
                <a:spcPct val="0"/>
              </a:spcBef>
              <a:spcAft>
                <a:spcPts val="600"/>
              </a:spcAft>
              <a:buClrTx/>
              <a:buSzTx/>
              <a:buNone/>
              <a:tabLst>
                <a:tab pos="7543800" algn="r"/>
              </a:tabLst>
            </a:pPr>
            <a:r>
              <a:rPr lang="en-US" altLang="en-US" sz="4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Trustful Living</a:t>
            </a:r>
            <a:endParaRPr lang="en-US" altLang="en-US" sz="4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506" name="Rectangle 20505">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508" name="Rectangle 20507">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2411730" cy="6858000"/>
          </a:xfrm>
          <a:prstGeom prst="rect">
            <a:avLst/>
          </a:prstGeom>
          <a:solidFill>
            <a:schemeClr val="bg2">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13804"/>
            <a:ext cx="8153400" cy="673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p>
          <a:p>
            <a:pPr algn="ctr" eaLnBrk="1" hangingPunct="1">
              <a:spcBef>
                <a:spcPct val="0"/>
              </a:spcBef>
              <a:buClrTx/>
              <a:buSzTx/>
              <a:buNone/>
              <a:defRPr/>
            </a:pPr>
            <a:r>
              <a:rPr lang="en-US" altLang="en-US" sz="2000" b="0" i="1" dirty="0">
                <a:effectLst>
                  <a:outerShdw blurRad="38100" dist="38100" dir="2700000" algn="tl">
                    <a:srgbClr val="000000">
                      <a:alpha val="43137"/>
                    </a:srgbClr>
                  </a:outerShdw>
                </a:effectLst>
              </a:rPr>
              <a:t>Vision Statement of First Presbyterian Church, Blairstown, NJ</a:t>
            </a:r>
          </a:p>
          <a:p>
            <a:pPr eaLnBrk="1" hangingPunct="1">
              <a:lnSpc>
                <a:spcPct val="150000"/>
              </a:lnSpc>
              <a:spcBef>
                <a:spcPct val="0"/>
              </a:spcBef>
              <a:buClrTx/>
              <a:buSzTx/>
              <a:buNone/>
              <a:defRPr/>
            </a:pPr>
            <a:endParaRPr lang="en-US" altLang="en-US" sz="1100" b="0" i="1" dirty="0">
              <a:effectLst>
                <a:outerShdw blurRad="38100" dist="38100" dir="2700000" algn="tl">
                  <a:srgbClr val="000000">
                    <a:alpha val="43137"/>
                  </a:srgbClr>
                </a:outerShdw>
              </a:effectLst>
            </a:endParaRPr>
          </a:p>
          <a:p>
            <a:pPr marR="0" indent="22860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members of the First Presbyterian Church of Blairstown, NJ, we believe that our church is a caring community. The foundation of this church is Jesus Christ, our Lord and Savior. Our church seeks to be a </a:t>
            </a:r>
            <a:r>
              <a:rPr lang="en-US" b="1"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center</a:t>
            </a: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Christian values, spiritual growth, . . .</a:t>
            </a:r>
            <a:endParaRPr lang="en-US" sz="36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71500" y="228600"/>
            <a:ext cx="8001000" cy="370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social awareness, human service, and fellowship; ministering to and with all people in our congregation and community to strengthen one another. Amen.</a:t>
            </a:r>
            <a:endParaRPr lang="en-US" b="0" i="1" kern="1400" dirty="0">
              <a:effectLst>
                <a:outerShdw blurRad="38100" dist="38100" dir="2700000" algn="tl">
                  <a:srgbClr val="000000">
                    <a:alpha val="43137"/>
                  </a:srgbClr>
                </a:outerShdw>
              </a:effectLst>
              <a:latin typeface="+mj-lt"/>
              <a:ea typeface="Times New Roman" panose="02020603050405020304" pitchFamily="18" charset="0"/>
            </a:endParaRPr>
          </a:p>
        </p:txBody>
      </p:sp>
    </p:spTree>
    <p:extLst>
      <p:ext uri="{BB962C8B-B14F-4D97-AF65-F5344CB8AC3E}">
        <p14:creationId xmlns:p14="http://schemas.microsoft.com/office/powerpoint/2010/main" val="86781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EDF5-8626-E1F6-58E2-61C2F5CC982B}"/>
              </a:ext>
            </a:extLst>
          </p:cNvPr>
          <p:cNvSpPr txBox="1"/>
          <p:nvPr/>
        </p:nvSpPr>
        <p:spPr>
          <a:xfrm>
            <a:off x="482598" y="762000"/>
            <a:ext cx="4483554" cy="5466249"/>
          </a:xfrm>
          <a:prstGeom prst="rect">
            <a:avLst/>
          </a:prstGeom>
        </p:spPr>
        <p:txBody>
          <a:bodyPr vert="horz" lIns="91440" tIns="45720" rIns="91440" bIns="45720" rtlCol="0" anchor="ctr">
            <a:normAutofit/>
          </a:bodyPr>
          <a:lstStyle/>
          <a:p>
            <a:pPr marL="0" marR="0">
              <a:lnSpc>
                <a:spcPct val="90000"/>
              </a:lnSpc>
              <a:spcBef>
                <a:spcPct val="20000"/>
              </a:spcBef>
              <a:spcAft>
                <a:spcPts val="600"/>
              </a:spcAft>
              <a:buClr>
                <a:schemeClr val="tx2"/>
              </a:buClr>
              <a:buSzPct val="70000"/>
              <a:buFont typeface="Wingdings 2" charset="2"/>
            </a:pP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rPr>
              <a:t>SERVICE OF ORDINATION &amp; INSTALLATION </a:t>
            </a:r>
            <a:b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rPr>
              <a:t>OF CHURCH OFFICERS</a:t>
            </a:r>
          </a:p>
          <a:p>
            <a:pPr marL="0" marR="0">
              <a:lnSpc>
                <a:spcPct val="90000"/>
              </a:lnSpc>
              <a:spcBef>
                <a:spcPct val="20000"/>
              </a:spcBef>
              <a:spcAft>
                <a:spcPts val="600"/>
              </a:spcAft>
              <a:buClr>
                <a:schemeClr val="tx2"/>
              </a:buClr>
              <a:buSzPct val="70000"/>
              <a:buFont typeface="Wingdings 2" charset="2"/>
            </a:pP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0" marR="0">
              <a:lnSpc>
                <a:spcPct val="90000"/>
              </a:lnSpc>
              <a:spcBef>
                <a:spcPct val="20000"/>
              </a:spcBef>
              <a:spcAft>
                <a:spcPts val="600"/>
              </a:spcAft>
              <a:buClr>
                <a:schemeClr val="tx2"/>
              </a:buClr>
              <a:buSzPct val="70000"/>
              <a:buFont typeface="Wingdings 2" charset="2"/>
            </a:pPr>
            <a: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ordained &amp; installed as a deacon is Angelina Plut</a:t>
            </a:r>
          </a:p>
          <a:p>
            <a:pPr marL="0" marR="0">
              <a:lnSpc>
                <a:spcPct val="90000"/>
              </a:lnSpc>
              <a:spcBef>
                <a:spcPct val="20000"/>
              </a:spcBef>
              <a:spcAft>
                <a:spcPts val="600"/>
              </a:spcAft>
              <a:buClr>
                <a:schemeClr val="tx2"/>
              </a:buClr>
              <a:buSzPct val="70000"/>
              <a:buFont typeface="Wingdings 2" charset="2"/>
            </a:pPr>
            <a: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installed as deacons are Mandy Burke &amp; Robin Kasprenski</a:t>
            </a:r>
          </a:p>
          <a:p>
            <a:pPr>
              <a:lnSpc>
                <a:spcPct val="90000"/>
              </a:lnSpc>
              <a:spcBef>
                <a:spcPct val="20000"/>
              </a:spcBef>
              <a:spcAft>
                <a:spcPts val="600"/>
              </a:spcAft>
              <a:buClr>
                <a:schemeClr val="tx2"/>
              </a:buClr>
              <a:buSzPct val="70000"/>
            </a:pPr>
            <a: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installed as ruling elders are Deb Albrecht, Amanda Macchia, &amp; Bill Olivier</a:t>
            </a:r>
          </a:p>
        </p:txBody>
      </p:sp>
      <p:pic>
        <p:nvPicPr>
          <p:cNvPr id="3" name="Picture 2" descr="A logo with flowers and leaves&#10;&#10;Description automatically generated">
            <a:extLst>
              <a:ext uri="{FF2B5EF4-FFF2-40B4-BE49-F238E27FC236}">
                <a16:creationId xmlns:a16="http://schemas.microsoft.com/office/drawing/2014/main" id="{88793704-0B63-3F0B-619F-EFCD2E62C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708" y="2296143"/>
            <a:ext cx="2996694" cy="1798016"/>
          </a:xfrm>
          <a:prstGeom prst="rect">
            <a:avLst/>
          </a:prstGeom>
        </p:spPr>
      </p:pic>
    </p:spTree>
    <p:extLst>
      <p:ext uri="{BB962C8B-B14F-4D97-AF65-F5344CB8AC3E}">
        <p14:creationId xmlns:p14="http://schemas.microsoft.com/office/powerpoint/2010/main" val="100624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D5C95-8E23-FB47-7907-322BE59C6B7A}"/>
              </a:ext>
            </a:extLst>
          </p:cNvPr>
          <p:cNvSpPr txBox="1"/>
          <p:nvPr/>
        </p:nvSpPr>
        <p:spPr>
          <a:xfrm>
            <a:off x="228600" y="152400"/>
            <a:ext cx="8686800" cy="4191019"/>
          </a:xfrm>
          <a:prstGeom prst="rect">
            <a:avLst/>
          </a:prstGeom>
          <a:noFill/>
        </p:spPr>
        <p:txBody>
          <a:bodyPr wrap="square">
            <a:spAutoFit/>
          </a:bodyPr>
          <a:lstStyle/>
          <a:p>
            <a:pPr marL="0" marR="0" algn="just">
              <a:lnSpc>
                <a:spcPct val="115000"/>
              </a:lnSpc>
              <a:spcBef>
                <a:spcPts val="0"/>
              </a:spcBef>
              <a:spcAft>
                <a:spcPts val="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SENTENCES OF SCRIPTURE:  </a:t>
            </a:r>
            <a:r>
              <a:rPr lang="en-US" sz="2400" i="1" kern="1400" dirty="0">
                <a:effectLst/>
                <a:latin typeface="Tahoma" panose="020B0604030504040204" pitchFamily="34" charset="0"/>
                <a:ea typeface="Tahoma" panose="020B0604030504040204" pitchFamily="34" charset="0"/>
                <a:cs typeface="Tahoma" panose="020B0604030504040204" pitchFamily="34" charset="0"/>
              </a:rPr>
              <a:t>1 Corinthians 12: 4–7, 27	</a:t>
            </a:r>
          </a:p>
          <a:p>
            <a:pPr marL="0" marR="0" algn="ctr">
              <a:lnSpc>
                <a:spcPct val="115000"/>
              </a:lnSpc>
              <a:spcBef>
                <a:spcPts val="0"/>
              </a:spcBef>
              <a:spcAft>
                <a:spcPts val="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There are varieties of gifts, but it is the same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Spirit who gives them.</a:t>
            </a:r>
          </a:p>
          <a:p>
            <a:pPr marR="0">
              <a:spcBef>
                <a:spcPts val="0"/>
              </a:spcBef>
              <a:spcAft>
                <a:spcPts val="1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457200" marR="0" indent="1588">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There are different ways of serving God, but it is the same Lord who is served. . . .</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12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D3BA-0D90-FE6C-1CDD-89104920985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70CBE-3D53-1431-102C-C7E5EE7D5DBD}"/>
              </a:ext>
            </a:extLst>
          </p:cNvPr>
          <p:cNvSpPr txBox="1"/>
          <p:nvPr/>
        </p:nvSpPr>
        <p:spPr>
          <a:xfrm>
            <a:off x="228600" y="152400"/>
            <a:ext cx="8610600" cy="6678367"/>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God works through each person in a unique way, but it is God’s purpose that is accomplished.</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396875" marR="0" indent="1588" algn="just">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To each is given a gift of the Spirit to be used for the common good.</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0"/>
              </a:spcAf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r>
              <a:rPr lang="en-US" sz="2400" kern="1400" dirty="0">
                <a:effectLst/>
                <a:latin typeface="Tahoma" panose="020B0604030504040204" pitchFamily="34" charset="0"/>
                <a:ea typeface="Tahoma" panose="020B0604030504040204" pitchFamily="34" charset="0"/>
                <a:cs typeface="Tahoma" panose="020B0604030504040204" pitchFamily="34" charset="0"/>
              </a:rPr>
              <a:t>Together we are the body of Christ, and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individually members of it.</a:t>
            </a:r>
          </a:p>
          <a:p>
            <a:pPr marL="457200" marR="0" indent="11113" algn="just">
              <a:lnSpc>
                <a:spcPct val="150000"/>
              </a:lnSpc>
              <a:spcBef>
                <a:spcPts val="0"/>
              </a:spcBef>
              <a:spcAft>
                <a:spcPts val="0"/>
              </a:spcAft>
            </a:pPr>
            <a:r>
              <a:rPr lang="en-US" sz="3200" b="1" kern="1400" dirty="0">
                <a:effectLst/>
                <a:latin typeface="Tahoma" panose="020B0604030504040204" pitchFamily="34" charset="0"/>
                <a:ea typeface="Tahoma" panose="020B0604030504040204" pitchFamily="34" charset="0"/>
                <a:cs typeface="Tahoma" panose="020B0604030504040204" pitchFamily="34" charset="0"/>
              </a:rPr>
              <a:t>By the power and might of your Spirit, O Christ, may we too, seek not to be served but to serve, in your name.  Amen.</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12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4B06-6FBF-3227-41D1-961E925B41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D29EC0-A1D6-A52E-8CDA-1C1CFB93343B}"/>
              </a:ext>
            </a:extLst>
          </p:cNvPr>
          <p:cNvSpPr txBox="1"/>
          <p:nvPr/>
        </p:nvSpPr>
        <p:spPr>
          <a:xfrm>
            <a:off x="228600" y="152400"/>
            <a:ext cx="8610600" cy="4983416"/>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STATEMENT ON THE GIFT OF ORDINATION &amp; INSTALLATION: 							Pastor David Harvey</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CHURCH OFFICERS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TO BE ORDAINED AND INSTALLED:	Elder Chester Topolski</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marR="0" indent="-974725" algn="just">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Elder:	Representing the one, holy, catholic, and apostolic Church, the session of this Church now ordains Angelina Plut to the office of Deacon and installs her to active service.</a:t>
            </a: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116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F814-48E2-0306-3D18-38326435B1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68DC81-02C0-AF1B-A233-1D920A17D643}"/>
              </a:ext>
            </a:extLst>
          </p:cNvPr>
          <p:cNvSpPr txBox="1"/>
          <p:nvPr/>
        </p:nvSpPr>
        <p:spPr>
          <a:xfrm>
            <a:off x="266700" y="152400"/>
            <a:ext cx="8610600" cy="5660524"/>
          </a:xfrm>
          <a:prstGeom prst="rect">
            <a:avLst/>
          </a:prstGeom>
          <a:noFill/>
        </p:spPr>
        <p:txBody>
          <a:bodyPr wrap="square">
            <a:spAutoFit/>
          </a:bodyPr>
          <a:lstStyle/>
          <a:p>
            <a:pPr marL="974725" marR="0" indent="-974725">
              <a:spcBef>
                <a:spcPts val="0"/>
              </a:spcBef>
              <a:spcAft>
                <a:spcPts val="100"/>
              </a:spcAft>
              <a:buAutoNum type="alphaUcPeriod"/>
              <a:tabLst>
                <a:tab pos="685800" algn="l"/>
              </a:tabLst>
            </a:pPr>
            <a:endParaRPr lang="en-US" sz="3200" b="1" kern="1400" dirty="0">
              <a:latin typeface="Tahoma" panose="020B0604030504040204" pitchFamily="34" charset="0"/>
              <a:ea typeface="Tahoma" panose="020B0604030504040204" pitchFamily="34" charset="0"/>
              <a:cs typeface="Tahoma" panose="020B0604030504040204" pitchFamily="34" charset="0"/>
            </a:endParaRPr>
          </a:p>
          <a:p>
            <a:pPr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CONSTITUTIONAL QUESTIONS FOR CHURCH OFFICERS</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 TO BE ORDAINED</a:t>
            </a:r>
          </a:p>
          <a:p>
            <a:pPr marR="0" algn="ctr">
              <a:spcBef>
                <a:spcPts val="100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LAYING ON OF HANDS &amp; PRAYER OF ORDINATION</a:t>
            </a:r>
          </a:p>
          <a:p>
            <a:pPr marR="0" algn="ctr">
              <a:spcBef>
                <a:spcPts val="100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DEACONS &amp; ELDERS TO BE INSTALLED</a:t>
            </a:r>
          </a:p>
          <a:p>
            <a:pPr marR="0" algn="ctr">
              <a:spcBef>
                <a:spcPts val="100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FOR OFFICERS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ALREADY ORDAINED</a:t>
            </a:r>
          </a:p>
          <a:p>
            <a:pPr marR="0" algn="ctr">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556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9220200" cy="593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Almighty and eternal God, we praise your name and pray your blessing upon us.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Here may the faithful find salvation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and the careless be renewed.</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Here may the doubting find faith and the desperate receive joy.</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Here may the weary find rest,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and the worried know your peace. .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6F6AB-D841-15EC-BD33-DED68B9A0564}"/>
              </a:ext>
            </a:extLst>
          </p:cNvPr>
          <p:cNvSpPr txBox="1"/>
          <p:nvPr/>
        </p:nvSpPr>
        <p:spPr>
          <a:xfrm>
            <a:off x="114300" y="76200"/>
            <a:ext cx="8915400" cy="6516784"/>
          </a:xfrm>
          <a:prstGeom prst="rect">
            <a:avLst/>
          </a:prstGeom>
          <a:noFill/>
        </p:spPr>
        <p:txBody>
          <a:bodyPr wrap="square">
            <a:spAutoFit/>
          </a:bodyPr>
          <a:lstStyle/>
          <a:p>
            <a:pPr marL="0" marR="0" algn="ctr">
              <a:lnSpc>
                <a:spcPct val="200000"/>
              </a:lnSpc>
              <a:tabLst>
                <a:tab pos="41148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TO THE CONGREGATION: </a:t>
            </a:r>
          </a:p>
          <a:p>
            <a:pPr marL="914400" marR="0" indent="-914400" algn="just"/>
            <a:r>
              <a:rPr lang="en-US" sz="2400" kern="1400" dirty="0">
                <a:effectLst/>
                <a:latin typeface="Tahoma" panose="020B0604030504040204" pitchFamily="34" charset="0"/>
                <a:ea typeface="Tahoma" panose="020B0604030504040204" pitchFamily="34" charset="0"/>
                <a:cs typeface="Tahoma" panose="020B0604030504040204" pitchFamily="34" charset="0"/>
              </a:rPr>
              <a:t>Elder:	Do we, the members of the Church, accept this man and these women as elders and deacons, chosen by God through the voice of the congregation to lead us in the ways of Jesus Christ?</a:t>
            </a:r>
          </a:p>
          <a:p>
            <a:pPr marL="631190" marR="0" indent="-63119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People:		We do.</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631190" marR="0" indent="-631190">
              <a:tabLst>
                <a:tab pos="742950" algn="l"/>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a:t>
            </a:r>
          </a:p>
          <a:p>
            <a:pPr marL="966788" marR="0" indent="-966788" algn="just">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Elder:	Do we agree to encourage them, to respect their decisions, and to follow as they guide us serving Jesus Christ, who alone is Head of the Church?</a:t>
            </a:r>
          </a:p>
          <a:p>
            <a:pPr marL="628650" marR="0" indent="-62865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People:		We do.</a:t>
            </a:r>
          </a:p>
          <a:p>
            <a:pPr marL="628650" marR="0" indent="-628650">
              <a:lnSpc>
                <a:spcPct val="150000"/>
              </a:lnSpc>
              <a:tabLst>
                <a:tab pos="742950" algn="l"/>
              </a:tabLst>
            </a:pPr>
            <a:endParaRPr lang="en-US" sz="3200" b="1" kern="1400" dirty="0">
              <a:latin typeface="Tahoma" panose="020B0604030504040204" pitchFamily="34" charset="0"/>
              <a:ea typeface="Tahoma" panose="020B0604030504040204" pitchFamily="34" charset="0"/>
              <a:cs typeface="Tahoma" panose="020B0604030504040204" pitchFamily="34" charset="0"/>
            </a:endParaRPr>
          </a:p>
          <a:p>
            <a:pPr marL="628650" marR="0" indent="-628650" algn="ctr">
              <a:lnSpc>
                <a:spcPct val="150000"/>
              </a:lnSpc>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ORDINATION &amp; INSTALLATION BLESSING</a:t>
            </a:r>
          </a:p>
        </p:txBody>
      </p:sp>
    </p:spTree>
    <p:extLst>
      <p:ext uri="{BB962C8B-B14F-4D97-AF65-F5344CB8AC3E}">
        <p14:creationId xmlns:p14="http://schemas.microsoft.com/office/powerpoint/2010/main" val="133903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525	    Here I Am, Lord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sea and sky,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My people cry.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who dwell in deepest sin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who made the stars of night,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make their darkness bright.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will bear My light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933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snow and rain,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borne My people’s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wept for love of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they turn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break their hearts of stone,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 them hearts for love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speak My word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48653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89079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wind and flame,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tend the poor and lame.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set a feast for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Finest bread I will provide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their hearts be satisfied.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give My life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616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9BCB-A336-1326-A7C6-0E20EF32D80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209D256-EDE6-E3AE-21EE-E6CEF0F880B7}"/>
              </a:ext>
            </a:extLst>
          </p:cNvPr>
          <p:cNvSpPr txBox="1">
            <a:spLocks noChangeArrowheads="1"/>
          </p:cNvSpPr>
          <p:nvPr/>
        </p:nvSpPr>
        <p:spPr bwMode="auto">
          <a:xfrm>
            <a:off x="-76200" y="0"/>
            <a:ext cx="9220200" cy="507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9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343   Called as Partners in Christ’s Service	(vv. 1, 2, 4)</a:t>
            </a:r>
          </a:p>
          <a:p>
            <a:pPr algn="ct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Called as partners in Christ’s service,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Called to ministries of grace,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respond with deep commitment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Fresh new lines of faith to trace.</a:t>
            </a:r>
          </a:p>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 .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68580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we learn the art of sharing,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Side by side and friend with friend,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Equal partners in our caring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fulfill God’s chosen end.</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16105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D38B-B142-1659-E624-701A71A630DF}"/>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A8DBFC6C-C020-ABD3-FEB6-DB74CDB7B0DD}"/>
              </a:ext>
            </a:extLst>
          </p:cNvPr>
          <p:cNvSpPr txBox="1">
            <a:spLocks noChangeArrowheads="1"/>
          </p:cNvSpPr>
          <p:nvPr/>
        </p:nvSpPr>
        <p:spPr bwMode="auto">
          <a:xfrm>
            <a:off x="-76199" y="0"/>
            <a:ext cx="9220200" cy="288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Here may the aged find consolation and the young be inspired.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joy and abundant praise,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848343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Christ’s example, Christ’s inspiring,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Christ’s clear call to work and worth,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us follow, never faltering,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Reconciling folk on earth.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Men and women, richer, poorer,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God’s people, young and old,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Blending human skills together,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Gracious gifts from God unfold. </a:t>
            </a:r>
          </a:p>
          <a:p>
            <a:pPr algn="r" eaLnBrk="1" hangingPunct="1">
              <a:spcBef>
                <a:spcPct val="0"/>
              </a:spcBef>
              <a:buClrTx/>
              <a:buSzTx/>
              <a:buFontTx/>
              <a:buNone/>
              <a:defRPr/>
            </a:pPr>
            <a:r>
              <a:rPr lang="en-US" altLang="en-US"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09934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 God grant us for tomorrow,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Ways to order human life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surround each person’s sorrow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a calm that conquers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Make us partners in our living,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compassion to increase,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Messengers of faith, thus giving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Hope and confidence and peace.</a:t>
            </a:r>
          </a:p>
        </p:txBody>
      </p:sp>
    </p:spTree>
    <p:extLst>
      <p:ext uri="{BB962C8B-B14F-4D97-AF65-F5344CB8AC3E}">
        <p14:creationId xmlns:p14="http://schemas.microsoft.com/office/powerpoint/2010/main" val="828248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400" i="1" dirty="0">
              <a:solidFill>
                <a:schemeClr val="bg1"/>
              </a:solidFill>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138	Holy, Holy, Holy, Lord God Almighty!</a:t>
            </a:r>
          </a:p>
          <a:p>
            <a:pPr marL="0" indent="0">
              <a:buFont typeface="Wingdings" panose="05000000000000000000" pitchFamily="2" charset="2"/>
              <a:buNone/>
              <a:defRPr/>
            </a:pP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Holy, holy, holy!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God Almighty!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Early in the morning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song shall rise to Thee;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holy, holy! merciful and mighty!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in three Persons,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blessèd</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Trinity!</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76200" y="423369"/>
            <a:ext cx="9067800" cy="590123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holy, holy!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the saints adore Thee,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Casting down their golden crowns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around the glassy sea;</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Cherubim and seraphim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falling down before Thee,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 wert, and art, and evermore shalt be.</a:t>
            </a:r>
          </a:p>
          <a:p>
            <a:pPr marL="0" indent="0" algn="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8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76200" y="609600"/>
            <a:ext cx="9067800" cy="5162567"/>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holy, holy!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though the darkness hide Thee,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Though the eye of sinfulness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glory may not see,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Only Thou art holy;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none beside Thee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Perfect in power, in love, and purity.</a:t>
            </a:r>
            <a:endPar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177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763000" cy="684623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you have called us to be your people and claimed us for the service of Jesus Christ. We confess that we do not always face and embrace your calling and claim. Too often we live timid or as turned off disciples, forgetful of your powerful presence and the strength of your Spirit among us. </a:t>
            </a:r>
          </a:p>
          <a:p>
            <a:pPr marR="0" indent="344488" algn="ctr">
              <a:lnSpc>
                <a:spcPct val="150000"/>
              </a:lnSpc>
              <a:spcBef>
                <a:spcPts val="0"/>
              </a:spcBef>
              <a:spcAft>
                <a:spcPts val="0"/>
              </a:spcAft>
              <a:tabLst>
                <a:tab pos="5486400" algn="r"/>
              </a:tabLst>
            </a:pPr>
            <a:r>
              <a:rPr lang="en-US" sz="30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Silent confession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6D77-E189-CE8B-C1AA-86CDBFA57518}"/>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9E5E362A-65B5-3AAE-593A-A3BFDF93BF65}"/>
              </a:ext>
            </a:extLst>
          </p:cNvPr>
          <p:cNvSpPr>
            <a:spLocks noChangeArrowheads="1"/>
          </p:cNvSpPr>
          <p:nvPr/>
        </p:nvSpPr>
        <p:spPr bwMode="auto">
          <a:xfrm>
            <a:off x="304800" y="-76200"/>
            <a:ext cx="8763000" cy="5538183"/>
          </a:xfrm>
          <a:prstGeom prst="rect">
            <a:avLst/>
          </a:prstGeom>
          <a:noFill/>
          <a:ln w="9525">
            <a:noFill/>
            <a:miter lim="800000"/>
            <a:headEnd/>
            <a:tailEnd/>
          </a:ln>
          <a:effectLst/>
        </p:spPr>
        <p:txBody>
          <a:bodyPr wrap="square">
            <a:spAutoFit/>
          </a:bodyPr>
          <a:lstStyle/>
          <a:p>
            <a:pPr marR="0" indent="344488" algn="ctr">
              <a:lnSpc>
                <a:spcPct val="150000"/>
              </a:lnSpc>
              <a:spcBef>
                <a:spcPts val="0"/>
              </a:spcBef>
              <a:spcAft>
                <a:spcPts val="0"/>
              </a:spcAft>
              <a:tabLst>
                <a:tab pos="5486400" algn="r"/>
              </a:tabLst>
            </a:pPr>
            <a:r>
              <a:rPr lang="en-US" sz="30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Silent confession</a:t>
            </a:r>
          </a:p>
          <a:p>
            <a:pPr marR="0" indent="344488" algn="ctr">
              <a:lnSpc>
                <a:spcPct val="150000"/>
              </a:lnSpc>
              <a:spcBef>
                <a:spcPts val="0"/>
              </a:spcBef>
              <a:spcAft>
                <a:spcPts val="0"/>
              </a:spcAft>
              <a:tabLst>
                <a:tab pos="5486400" algn="r"/>
              </a:tabLst>
            </a:pPr>
            <a:endParaRPr lang="en-US" sz="30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forgive foolish and faithless ways. In Christ’s name, give us your Holy Spirit, that each one of us may be provided with all the gifts needed to fulfill our common calling; through Jesus Christ, our Savior. Amen.</a:t>
            </a:r>
          </a:p>
        </p:txBody>
      </p:sp>
    </p:spTree>
    <p:extLst>
      <p:ext uri="{BB962C8B-B14F-4D97-AF65-F5344CB8AC3E}">
        <p14:creationId xmlns:p14="http://schemas.microsoft.com/office/powerpoint/2010/main" val="3606712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31068</TotalTime>
  <Words>2536</Words>
  <Application>Microsoft Office PowerPoint</Application>
  <PresentationFormat>Letter Paper (8.5x11 in)</PresentationFormat>
  <Paragraphs>278</Paragraphs>
  <Slides>42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1269</cp:revision>
  <cp:lastPrinted>2023-07-07T15:07:13Z</cp:lastPrinted>
  <dcterms:created xsi:type="dcterms:W3CDTF">2009-07-01T23:04:59Z</dcterms:created>
  <dcterms:modified xsi:type="dcterms:W3CDTF">2025-02-07T16:34:16Z</dcterms:modified>
</cp:coreProperties>
</file>