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11"/>
  </p:notesMasterIdLst>
  <p:handoutMasterIdLst>
    <p:handoutMasterId r:id="rId12"/>
  </p:handoutMasterIdLst>
  <p:sldIdLst>
    <p:sldId id="1149" r:id="rId2"/>
    <p:sldId id="1200" r:id="rId3"/>
    <p:sldId id="1193" r:id="rId4"/>
    <p:sldId id="1195" r:id="rId5"/>
    <p:sldId id="1196" r:id="rId6"/>
    <p:sldId id="1194" r:id="rId7"/>
    <p:sldId id="1199" r:id="rId8"/>
    <p:sldId id="1197" r:id="rId9"/>
    <p:sldId id="1198" r:id="rId10"/>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8E53F-1A92-475B-9D19-F64296DD892C}" v="23" dt="2025-01-17T18:09:26.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E238E53F-1A92-475B-9D19-F64296DD892C}"/>
    <pc:docChg chg="custSel delSld modSld modShowInfo">
      <pc:chgData name="First Presbyterian Church, Blairstown, NJ" userId="96d466b960cbaa79" providerId="LiveId" clId="{E238E53F-1A92-475B-9D19-F64296DD892C}" dt="2025-01-17T18:12:01.606" v="29" actId="2744"/>
      <pc:docMkLst>
        <pc:docMk/>
      </pc:docMkLst>
      <pc:sldChg chg="del">
        <pc:chgData name="First Presbyterian Church, Blairstown, NJ" userId="96d466b960cbaa79" providerId="LiveId" clId="{E238E53F-1A92-475B-9D19-F64296DD892C}" dt="2025-01-17T18:11:46.129" v="27" actId="47"/>
        <pc:sldMkLst>
          <pc:docMk/>
          <pc:sldMk cId="0" sldId="259"/>
        </pc:sldMkLst>
      </pc:sldChg>
      <pc:sldChg chg="del">
        <pc:chgData name="First Presbyterian Church, Blairstown, NJ" userId="96d466b960cbaa79" providerId="LiveId" clId="{E238E53F-1A92-475B-9D19-F64296DD892C}" dt="2025-01-17T18:11:46.129" v="27" actId="47"/>
        <pc:sldMkLst>
          <pc:docMk/>
          <pc:sldMk cId="0" sldId="320"/>
        </pc:sldMkLst>
      </pc:sldChg>
      <pc:sldChg chg="del">
        <pc:chgData name="First Presbyterian Church, Blairstown, NJ" userId="96d466b960cbaa79" providerId="LiveId" clId="{E238E53F-1A92-475B-9D19-F64296DD892C}" dt="2025-01-17T18:11:32.259" v="26" actId="47"/>
        <pc:sldMkLst>
          <pc:docMk/>
          <pc:sldMk cId="0" sldId="531"/>
        </pc:sldMkLst>
      </pc:sldChg>
      <pc:sldChg chg="del">
        <pc:chgData name="First Presbyterian Church, Blairstown, NJ" userId="96d466b960cbaa79" providerId="LiveId" clId="{E238E53F-1A92-475B-9D19-F64296DD892C}" dt="2025-01-17T18:11:46.129" v="27" actId="47"/>
        <pc:sldMkLst>
          <pc:docMk/>
          <pc:sldMk cId="0" sldId="721"/>
        </pc:sldMkLst>
      </pc:sldChg>
      <pc:sldChg chg="del">
        <pc:chgData name="First Presbyterian Church, Blairstown, NJ" userId="96d466b960cbaa79" providerId="LiveId" clId="{E238E53F-1A92-475B-9D19-F64296DD892C}" dt="2025-01-17T18:11:46.129" v="27" actId="47"/>
        <pc:sldMkLst>
          <pc:docMk/>
          <pc:sldMk cId="0" sldId="750"/>
        </pc:sldMkLst>
      </pc:sldChg>
      <pc:sldChg chg="del">
        <pc:chgData name="First Presbyterian Church, Blairstown, NJ" userId="96d466b960cbaa79" providerId="LiveId" clId="{E238E53F-1A92-475B-9D19-F64296DD892C}" dt="2025-01-17T18:11:46.129" v="27" actId="47"/>
        <pc:sldMkLst>
          <pc:docMk/>
          <pc:sldMk cId="3009477860" sldId="792"/>
        </pc:sldMkLst>
      </pc:sldChg>
      <pc:sldChg chg="del">
        <pc:chgData name="First Presbyterian Church, Blairstown, NJ" userId="96d466b960cbaa79" providerId="LiveId" clId="{E238E53F-1A92-475B-9D19-F64296DD892C}" dt="2025-01-17T18:11:46.129" v="27" actId="47"/>
        <pc:sldMkLst>
          <pc:docMk/>
          <pc:sldMk cId="0" sldId="797"/>
        </pc:sldMkLst>
      </pc:sldChg>
      <pc:sldChg chg="del">
        <pc:chgData name="First Presbyterian Church, Blairstown, NJ" userId="96d466b960cbaa79" providerId="LiveId" clId="{E238E53F-1A92-475B-9D19-F64296DD892C}" dt="2025-01-17T18:11:46.129" v="27" actId="47"/>
        <pc:sldMkLst>
          <pc:docMk/>
          <pc:sldMk cId="0" sldId="798"/>
        </pc:sldMkLst>
      </pc:sldChg>
      <pc:sldChg chg="del">
        <pc:chgData name="First Presbyterian Church, Blairstown, NJ" userId="96d466b960cbaa79" providerId="LiveId" clId="{E238E53F-1A92-475B-9D19-F64296DD892C}" dt="2025-01-17T18:11:46.129" v="27" actId="47"/>
        <pc:sldMkLst>
          <pc:docMk/>
          <pc:sldMk cId="0" sldId="817"/>
        </pc:sldMkLst>
      </pc:sldChg>
      <pc:sldChg chg="del">
        <pc:chgData name="First Presbyterian Church, Blairstown, NJ" userId="96d466b960cbaa79" providerId="LiveId" clId="{E238E53F-1A92-475B-9D19-F64296DD892C}" dt="2025-01-17T18:11:46.129" v="27" actId="47"/>
        <pc:sldMkLst>
          <pc:docMk/>
          <pc:sldMk cId="433221523" sldId="823"/>
        </pc:sldMkLst>
      </pc:sldChg>
      <pc:sldChg chg="del">
        <pc:chgData name="First Presbyterian Church, Blairstown, NJ" userId="96d466b960cbaa79" providerId="LiveId" clId="{E238E53F-1A92-475B-9D19-F64296DD892C}" dt="2025-01-17T18:11:46.129" v="27" actId="47"/>
        <pc:sldMkLst>
          <pc:docMk/>
          <pc:sldMk cId="2489141578" sldId="825"/>
        </pc:sldMkLst>
      </pc:sldChg>
      <pc:sldChg chg="del">
        <pc:chgData name="First Presbyterian Church, Blairstown, NJ" userId="96d466b960cbaa79" providerId="LiveId" clId="{E238E53F-1A92-475B-9D19-F64296DD892C}" dt="2025-01-17T18:11:46.129" v="27" actId="47"/>
        <pc:sldMkLst>
          <pc:docMk/>
          <pc:sldMk cId="0" sldId="863"/>
        </pc:sldMkLst>
      </pc:sldChg>
      <pc:sldChg chg="del">
        <pc:chgData name="First Presbyterian Church, Blairstown, NJ" userId="96d466b960cbaa79" providerId="LiveId" clId="{E238E53F-1A92-475B-9D19-F64296DD892C}" dt="2025-01-17T18:11:46.129" v="27" actId="47"/>
        <pc:sldMkLst>
          <pc:docMk/>
          <pc:sldMk cId="1174558784" sldId="905"/>
        </pc:sldMkLst>
      </pc:sldChg>
      <pc:sldChg chg="del">
        <pc:chgData name="First Presbyterian Church, Blairstown, NJ" userId="96d466b960cbaa79" providerId="LiveId" clId="{E238E53F-1A92-475B-9D19-F64296DD892C}" dt="2025-01-17T18:11:46.129" v="27" actId="47"/>
        <pc:sldMkLst>
          <pc:docMk/>
          <pc:sldMk cId="533685851" sldId="920"/>
        </pc:sldMkLst>
      </pc:sldChg>
      <pc:sldChg chg="del">
        <pc:chgData name="First Presbyterian Church, Blairstown, NJ" userId="96d466b960cbaa79" providerId="LiveId" clId="{E238E53F-1A92-475B-9D19-F64296DD892C}" dt="2025-01-17T18:11:46.129" v="27" actId="47"/>
        <pc:sldMkLst>
          <pc:docMk/>
          <pc:sldMk cId="2704173309" sldId="921"/>
        </pc:sldMkLst>
      </pc:sldChg>
      <pc:sldChg chg="del">
        <pc:chgData name="First Presbyterian Church, Blairstown, NJ" userId="96d466b960cbaa79" providerId="LiveId" clId="{E238E53F-1A92-475B-9D19-F64296DD892C}" dt="2025-01-17T18:11:46.129" v="27" actId="47"/>
        <pc:sldMkLst>
          <pc:docMk/>
          <pc:sldMk cId="3505342783" sldId="993"/>
        </pc:sldMkLst>
      </pc:sldChg>
      <pc:sldChg chg="del">
        <pc:chgData name="First Presbyterian Church, Blairstown, NJ" userId="96d466b960cbaa79" providerId="LiveId" clId="{E238E53F-1A92-475B-9D19-F64296DD892C}" dt="2025-01-17T18:11:46.129" v="27" actId="47"/>
        <pc:sldMkLst>
          <pc:docMk/>
          <pc:sldMk cId="541476239" sldId="1040"/>
        </pc:sldMkLst>
      </pc:sldChg>
      <pc:sldChg chg="del">
        <pc:chgData name="First Presbyterian Church, Blairstown, NJ" userId="96d466b960cbaa79" providerId="LiveId" clId="{E238E53F-1A92-475B-9D19-F64296DD892C}" dt="2025-01-17T18:11:46.129" v="27" actId="47"/>
        <pc:sldMkLst>
          <pc:docMk/>
          <pc:sldMk cId="1029912824" sldId="1071"/>
        </pc:sldMkLst>
      </pc:sldChg>
      <pc:sldChg chg="del">
        <pc:chgData name="First Presbyterian Church, Blairstown, NJ" userId="96d466b960cbaa79" providerId="LiveId" clId="{E238E53F-1A92-475B-9D19-F64296DD892C}" dt="2025-01-17T18:11:46.129" v="27" actId="47"/>
        <pc:sldMkLst>
          <pc:docMk/>
          <pc:sldMk cId="0" sldId="1098"/>
        </pc:sldMkLst>
      </pc:sldChg>
      <pc:sldChg chg="del">
        <pc:chgData name="First Presbyterian Church, Blairstown, NJ" userId="96d466b960cbaa79" providerId="LiveId" clId="{E238E53F-1A92-475B-9D19-F64296DD892C}" dt="2025-01-17T18:11:46.129" v="27" actId="47"/>
        <pc:sldMkLst>
          <pc:docMk/>
          <pc:sldMk cId="949462407" sldId="1133"/>
        </pc:sldMkLst>
      </pc:sldChg>
      <pc:sldChg chg="del">
        <pc:chgData name="First Presbyterian Church, Blairstown, NJ" userId="96d466b960cbaa79" providerId="LiveId" clId="{E238E53F-1A92-475B-9D19-F64296DD892C}" dt="2025-01-17T18:11:46.129" v="27" actId="47"/>
        <pc:sldMkLst>
          <pc:docMk/>
          <pc:sldMk cId="1778705824" sldId="1140"/>
        </pc:sldMkLst>
      </pc:sldChg>
      <pc:sldChg chg="del">
        <pc:chgData name="First Presbyterian Church, Blairstown, NJ" userId="96d466b960cbaa79" providerId="LiveId" clId="{E238E53F-1A92-475B-9D19-F64296DD892C}" dt="2025-01-17T18:11:46.129" v="27" actId="47"/>
        <pc:sldMkLst>
          <pc:docMk/>
          <pc:sldMk cId="1755340662" sldId="1147"/>
        </pc:sldMkLst>
      </pc:sldChg>
      <pc:sldChg chg="del">
        <pc:chgData name="First Presbyterian Church, Blairstown, NJ" userId="96d466b960cbaa79" providerId="LiveId" clId="{E238E53F-1A92-475B-9D19-F64296DD892C}" dt="2025-01-17T18:11:46.129" v="27" actId="47"/>
        <pc:sldMkLst>
          <pc:docMk/>
          <pc:sldMk cId="0" sldId="1150"/>
        </pc:sldMkLst>
      </pc:sldChg>
      <pc:sldChg chg="del">
        <pc:chgData name="First Presbyterian Church, Blairstown, NJ" userId="96d466b960cbaa79" providerId="LiveId" clId="{E238E53F-1A92-475B-9D19-F64296DD892C}" dt="2025-01-17T18:11:46.129" v="27" actId="47"/>
        <pc:sldMkLst>
          <pc:docMk/>
          <pc:sldMk cId="1739444612" sldId="1154"/>
        </pc:sldMkLst>
      </pc:sldChg>
      <pc:sldChg chg="del">
        <pc:chgData name="First Presbyterian Church, Blairstown, NJ" userId="96d466b960cbaa79" providerId="LiveId" clId="{E238E53F-1A92-475B-9D19-F64296DD892C}" dt="2025-01-17T18:11:46.129" v="27" actId="47"/>
        <pc:sldMkLst>
          <pc:docMk/>
          <pc:sldMk cId="2989214021" sldId="1162"/>
        </pc:sldMkLst>
      </pc:sldChg>
      <pc:sldChg chg="del">
        <pc:chgData name="First Presbyterian Church, Blairstown, NJ" userId="96d466b960cbaa79" providerId="LiveId" clId="{E238E53F-1A92-475B-9D19-F64296DD892C}" dt="2025-01-17T18:11:46.129" v="27" actId="47"/>
        <pc:sldMkLst>
          <pc:docMk/>
          <pc:sldMk cId="753076663" sldId="1177"/>
        </pc:sldMkLst>
      </pc:sldChg>
      <pc:sldChg chg="del">
        <pc:chgData name="First Presbyterian Church, Blairstown, NJ" userId="96d466b960cbaa79" providerId="LiveId" clId="{E238E53F-1A92-475B-9D19-F64296DD892C}" dt="2025-01-17T18:11:46.129" v="27" actId="47"/>
        <pc:sldMkLst>
          <pc:docMk/>
          <pc:sldMk cId="3314327617" sldId="1179"/>
        </pc:sldMkLst>
      </pc:sldChg>
      <pc:sldChg chg="del">
        <pc:chgData name="First Presbyterian Church, Blairstown, NJ" userId="96d466b960cbaa79" providerId="LiveId" clId="{E238E53F-1A92-475B-9D19-F64296DD892C}" dt="2025-01-17T18:11:46.129" v="27" actId="47"/>
        <pc:sldMkLst>
          <pc:docMk/>
          <pc:sldMk cId="2875730563" sldId="1180"/>
        </pc:sldMkLst>
      </pc:sldChg>
      <pc:sldChg chg="del">
        <pc:chgData name="First Presbyterian Church, Blairstown, NJ" userId="96d466b960cbaa79" providerId="LiveId" clId="{E238E53F-1A92-475B-9D19-F64296DD892C}" dt="2025-01-17T18:11:46.129" v="27" actId="47"/>
        <pc:sldMkLst>
          <pc:docMk/>
          <pc:sldMk cId="3520646607" sldId="1185"/>
        </pc:sldMkLst>
      </pc:sldChg>
      <pc:sldChg chg="del">
        <pc:chgData name="First Presbyterian Church, Blairstown, NJ" userId="96d466b960cbaa79" providerId="LiveId" clId="{E238E53F-1A92-475B-9D19-F64296DD892C}" dt="2025-01-17T18:11:46.129" v="27" actId="47"/>
        <pc:sldMkLst>
          <pc:docMk/>
          <pc:sldMk cId="1701532669" sldId="1186"/>
        </pc:sldMkLst>
      </pc:sldChg>
      <pc:sldChg chg="del">
        <pc:chgData name="First Presbyterian Church, Blairstown, NJ" userId="96d466b960cbaa79" providerId="LiveId" clId="{E238E53F-1A92-475B-9D19-F64296DD892C}" dt="2025-01-17T18:11:46.129" v="27" actId="47"/>
        <pc:sldMkLst>
          <pc:docMk/>
          <pc:sldMk cId="1453418716" sldId="1187"/>
        </pc:sldMkLst>
      </pc:sldChg>
      <pc:sldChg chg="del">
        <pc:chgData name="First Presbyterian Church, Blairstown, NJ" userId="96d466b960cbaa79" providerId="LiveId" clId="{E238E53F-1A92-475B-9D19-F64296DD892C}" dt="2025-01-17T18:11:46.129" v="27" actId="47"/>
        <pc:sldMkLst>
          <pc:docMk/>
          <pc:sldMk cId="3295690867" sldId="1188"/>
        </pc:sldMkLst>
      </pc:sldChg>
      <pc:sldChg chg="del">
        <pc:chgData name="First Presbyterian Church, Blairstown, NJ" userId="96d466b960cbaa79" providerId="LiveId" clId="{E238E53F-1A92-475B-9D19-F64296DD892C}" dt="2025-01-17T18:11:46.129" v="27" actId="47"/>
        <pc:sldMkLst>
          <pc:docMk/>
          <pc:sldMk cId="2017621604" sldId="1189"/>
        </pc:sldMkLst>
      </pc:sldChg>
      <pc:sldChg chg="del">
        <pc:chgData name="First Presbyterian Church, Blairstown, NJ" userId="96d466b960cbaa79" providerId="LiveId" clId="{E238E53F-1A92-475B-9D19-F64296DD892C}" dt="2025-01-17T18:11:46.129" v="27" actId="47"/>
        <pc:sldMkLst>
          <pc:docMk/>
          <pc:sldMk cId="388625916" sldId="1190"/>
        </pc:sldMkLst>
      </pc:sldChg>
      <pc:sldChg chg="del">
        <pc:chgData name="First Presbyterian Church, Blairstown, NJ" userId="96d466b960cbaa79" providerId="LiveId" clId="{E238E53F-1A92-475B-9D19-F64296DD892C}" dt="2025-01-17T18:11:46.129" v="27" actId="47"/>
        <pc:sldMkLst>
          <pc:docMk/>
          <pc:sldMk cId="3384541207" sldId="1191"/>
        </pc:sldMkLst>
      </pc:sldChg>
      <pc:sldChg chg="del">
        <pc:chgData name="First Presbyterian Church, Blairstown, NJ" userId="96d466b960cbaa79" providerId="LiveId" clId="{E238E53F-1A92-475B-9D19-F64296DD892C}" dt="2025-01-17T18:11:46.129" v="27" actId="47"/>
        <pc:sldMkLst>
          <pc:docMk/>
          <pc:sldMk cId="1403486108" sldId="1192"/>
        </pc:sldMkLst>
      </pc:sldChg>
      <pc:sldChg chg="modSp">
        <pc:chgData name="First Presbyterian Church, Blairstown, NJ" userId="96d466b960cbaa79" providerId="LiveId" clId="{E238E53F-1A92-475B-9D19-F64296DD892C}" dt="2025-01-17T18:09:26.268" v="25" actId="20577"/>
        <pc:sldMkLst>
          <pc:docMk/>
          <pc:sldMk cId="3881950318" sldId="1199"/>
        </pc:sldMkLst>
        <pc:spChg chg="mod">
          <ac:chgData name="First Presbyterian Church, Blairstown, NJ" userId="96d466b960cbaa79" providerId="LiveId" clId="{E238E53F-1A92-475B-9D19-F64296DD892C}" dt="2025-01-17T18:09:26.268" v="25" actId="20577"/>
          <ac:spMkLst>
            <pc:docMk/>
            <pc:sldMk cId="3881950318" sldId="1199"/>
            <ac:spMk id="5" creationId="{716F37B7-1AF2-EC1D-ABBC-41A9BADF0840}"/>
          </ac:spMkLst>
        </pc:spChg>
      </pc:sldChg>
      <pc:sldChg chg="delSp del mod">
        <pc:chgData name="First Presbyterian Church, Blairstown, NJ" userId="96d466b960cbaa79" providerId="LiveId" clId="{E238E53F-1A92-475B-9D19-F64296DD892C}" dt="2025-01-17T18:11:52.905" v="28" actId="47"/>
        <pc:sldMkLst>
          <pc:docMk/>
          <pc:sldMk cId="765498470" sldId="1201"/>
        </pc:sldMkLst>
        <pc:spChg chg="del">
          <ac:chgData name="First Presbyterian Church, Blairstown, NJ" userId="96d466b960cbaa79" providerId="LiveId" clId="{E238E53F-1A92-475B-9D19-F64296DD892C}" dt="2025-01-17T18:01:30.161" v="1" actId="478"/>
          <ac:spMkLst>
            <pc:docMk/>
            <pc:sldMk cId="765498470" sldId="1201"/>
            <ac:spMk id="2" creationId="{87191B80-EEF0-8CF2-F502-B411C555817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01/17/2025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33384"/>
            <a:ext cx="8865325" cy="5910216"/>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85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urple and white logo&#10;&#10;Description automatically generated">
            <a:extLst>
              <a:ext uri="{FF2B5EF4-FFF2-40B4-BE49-F238E27FC236}">
                <a16:creationId xmlns:a16="http://schemas.microsoft.com/office/drawing/2014/main" id="{F9F4F2D5-2913-9C97-7AD8-7713BA797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100" y="643467"/>
            <a:ext cx="3119798" cy="5571066"/>
          </a:xfrm>
          <a:prstGeom prst="rect">
            <a:avLst/>
          </a:prstGeom>
        </p:spPr>
      </p:pic>
    </p:spTree>
    <p:extLst>
      <p:ext uri="{BB962C8B-B14F-4D97-AF65-F5344CB8AC3E}">
        <p14:creationId xmlns:p14="http://schemas.microsoft.com/office/powerpoint/2010/main" val="352060481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4308B-1384-93D5-DBED-90A338794BD1}"/>
            </a:ext>
          </a:extLst>
        </p:cNvPr>
        <p:cNvGrpSpPr/>
        <p:nvPr/>
      </p:nvGrpSpPr>
      <p:grpSpPr>
        <a:xfrm>
          <a:off x="0" y="0"/>
          <a:ext cx="0" cy="0"/>
          <a:chOff x="0" y="0"/>
          <a:chExt cx="0" cy="0"/>
        </a:xfrm>
      </p:grpSpPr>
      <p:sp>
        <p:nvSpPr>
          <p:cNvPr id="7172" name="Rectangle 3">
            <a:extLst>
              <a:ext uri="{FF2B5EF4-FFF2-40B4-BE49-F238E27FC236}">
                <a16:creationId xmlns:a16="http://schemas.microsoft.com/office/drawing/2014/main" id="{A51A7181-9884-3B5D-207A-0322B28477A0}"/>
              </a:ext>
            </a:extLst>
          </p:cNvPr>
          <p:cNvSpPr>
            <a:spLocks noChangeArrowheads="1"/>
          </p:cNvSpPr>
          <p:nvPr/>
        </p:nvSpPr>
        <p:spPr bwMode="auto">
          <a:xfrm>
            <a:off x="396063" y="609600"/>
            <a:ext cx="8351874" cy="608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pPr>
            <a:r>
              <a:rPr lang="en-US" sz="2400" b="1" i="0" u="none" strike="noStrike" dirty="0">
                <a:effectLst/>
                <a:latin typeface="Comic Sans MS" panose="030F0702030302020204" pitchFamily="66" charset="0"/>
              </a:rPr>
              <a:t>Deacons:</a:t>
            </a:r>
            <a:endParaRPr lang="en-US" sz="2000" b="0" dirty="0">
              <a:effectLst/>
            </a:endParaRPr>
          </a:p>
          <a:p>
            <a:pPr marL="285750" indent="-285750" fontAlgn="base">
              <a:lnSpc>
                <a:spcPct val="150000"/>
              </a:lnSpc>
            </a:pPr>
            <a:r>
              <a:rPr lang="en-US" sz="2400" b="0" i="0" u="none" strike="noStrike" dirty="0">
                <a:effectLst/>
                <a:latin typeface="Comic Sans MS" panose="030F0702030302020204" pitchFamily="66" charset="0"/>
              </a:rPr>
              <a:t>Food Pantry is held at the Outreach Center the 3rd Saturday of the month.  Our Church provided a week’s worth of groceries for 31  families at December’s food pantry, as well as a ham or turkey and the makings for Christmas dinner. </a:t>
            </a:r>
          </a:p>
          <a:p>
            <a:pPr marL="285750" indent="-285750" fontAlgn="base">
              <a:lnSpc>
                <a:spcPct val="150000"/>
              </a:lnSpc>
            </a:pPr>
            <a:r>
              <a:rPr lang="en-US" sz="2400" b="0" i="0" u="none" strike="noStrike" dirty="0">
                <a:effectLst/>
                <a:latin typeface="Comic Sans MS" panose="030F0702030302020204" pitchFamily="66" charset="0"/>
              </a:rPr>
              <a:t>December broke down as follows:</a:t>
            </a:r>
            <a:br>
              <a:rPr lang="en-US" sz="2400" b="0" i="0" u="none" strike="noStrike" dirty="0">
                <a:effectLst/>
                <a:latin typeface="Comic Sans MS" panose="030F0702030302020204" pitchFamily="66" charset="0"/>
              </a:rPr>
            </a:br>
            <a:r>
              <a:rPr lang="en-US" sz="2400" b="0" i="0" u="none" strike="noStrike" dirty="0">
                <a:effectLst/>
                <a:latin typeface="Comic Sans MS" panose="030F0702030302020204" pitchFamily="66" charset="0"/>
              </a:rPr>
              <a:t>— Number of households served: 31</a:t>
            </a:r>
            <a:br>
              <a:rPr lang="en-US" sz="2400" b="0" i="0" u="none" strike="noStrike" dirty="0">
                <a:effectLst/>
                <a:latin typeface="Comic Sans MS" panose="030F0702030302020204" pitchFamily="66" charset="0"/>
              </a:rPr>
            </a:br>
            <a:r>
              <a:rPr lang="en-US" sz="2400" b="0" i="0" u="none" strike="noStrike" dirty="0">
                <a:effectLst/>
                <a:latin typeface="Comic Sans MS" panose="030F0702030302020204" pitchFamily="66" charset="0"/>
              </a:rPr>
              <a:t>— Number of persons served: 117</a:t>
            </a:r>
            <a:br>
              <a:rPr lang="en-US" sz="2400" b="0" i="0" u="none" strike="noStrike" dirty="0">
                <a:effectLst/>
                <a:latin typeface="Comic Sans MS" panose="030F0702030302020204" pitchFamily="66" charset="0"/>
              </a:rPr>
            </a:br>
            <a:r>
              <a:rPr lang="en-US" sz="2400" b="0" i="0" u="none" strike="noStrike" dirty="0">
                <a:effectLst/>
                <a:latin typeface="Comic Sans MS" panose="030F0702030302020204" pitchFamily="66" charset="0"/>
              </a:rPr>
              <a:t>— Number of children (under 18) served: 44</a:t>
            </a:r>
            <a:br>
              <a:rPr lang="en-US" sz="2400" b="0" i="0" u="none" strike="noStrike" dirty="0">
                <a:effectLst/>
                <a:latin typeface="Comic Sans MS" panose="030F0702030302020204" pitchFamily="66" charset="0"/>
              </a:rPr>
            </a:br>
            <a:r>
              <a:rPr lang="en-US" sz="2400" b="0" i="0" u="none" strike="noStrike" dirty="0">
                <a:effectLst/>
                <a:latin typeface="Comic Sans MS" panose="030F0702030302020204" pitchFamily="66" charset="0"/>
              </a:rPr>
              <a:t>— Number of seniors (65 and over) served: 12</a:t>
            </a:r>
          </a:p>
        </p:txBody>
      </p:sp>
      <p:sp>
        <p:nvSpPr>
          <p:cNvPr id="4" name="TextBox 3">
            <a:extLst>
              <a:ext uri="{FF2B5EF4-FFF2-40B4-BE49-F238E27FC236}">
                <a16:creationId xmlns:a16="http://schemas.microsoft.com/office/drawing/2014/main" id="{A1EFFDB2-33BE-BF82-0BA8-AA08FA231CFB}"/>
              </a:ext>
            </a:extLst>
          </p:cNvPr>
          <p:cNvSpPr txBox="1"/>
          <p:nvPr/>
        </p:nvSpPr>
        <p:spPr>
          <a:xfrm>
            <a:off x="0" y="152400"/>
            <a:ext cx="9144000" cy="461665"/>
          </a:xfrm>
          <a:prstGeom prst="rect">
            <a:avLst/>
          </a:prstGeom>
          <a:solidFill>
            <a:srgbClr val="00B0F0"/>
          </a:solidFill>
        </p:spPr>
        <p:txBody>
          <a:bodyPr wrap="square">
            <a:spAutoFit/>
          </a:bodyPr>
          <a:lstStyle/>
          <a:p>
            <a:pPr algn="ctr">
              <a:buNone/>
            </a:pPr>
            <a:r>
              <a:rPr lang="en-US" sz="2400" b="1" i="0" u="none" strike="noStrike"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Recent Mission Outreach - January 2025</a:t>
            </a:r>
            <a:endParaRPr lang="en-US" sz="2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90494607"/>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25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2500"/>
                                        <p:tgtEl>
                                          <p:spTgt spid="7172">
                                            <p:txEl>
                                              <p:pRg st="0" end="0"/>
                                            </p:txEl>
                                          </p:spTgt>
                                        </p:tgtEl>
                                      </p:cBhvr>
                                    </p:animEffect>
                                    <p:anim calcmode="lin" valueType="num">
                                      <p:cBhvr>
                                        <p:cTn id="8" dur="2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717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750"/>
                            </p:stCondLst>
                            <p:childTnLst>
                              <p:par>
                                <p:cTn id="11" presetID="42" presetClass="entr" presetSubtype="0" fill="hold" grpId="0" nodeType="afterEffect">
                                  <p:stCondLst>
                                    <p:cond delay="1250"/>
                                  </p:stCondLst>
                                  <p:childTnLst>
                                    <p:set>
                                      <p:cBhvr>
                                        <p:cTn id="12" dur="1" fill="hold">
                                          <p:stCondLst>
                                            <p:cond delay="0"/>
                                          </p:stCondLst>
                                        </p:cTn>
                                        <p:tgtEl>
                                          <p:spTgt spid="7172">
                                            <p:txEl>
                                              <p:pRg st="1" end="1"/>
                                            </p:txEl>
                                          </p:spTgt>
                                        </p:tgtEl>
                                        <p:attrNameLst>
                                          <p:attrName>style.visibility</p:attrName>
                                        </p:attrNameLst>
                                      </p:cBhvr>
                                      <p:to>
                                        <p:strVal val="visible"/>
                                      </p:to>
                                    </p:set>
                                    <p:animEffect transition="in" filter="fade">
                                      <p:cBhvr>
                                        <p:cTn id="13" dur="2500"/>
                                        <p:tgtEl>
                                          <p:spTgt spid="7172">
                                            <p:txEl>
                                              <p:pRg st="1" end="1"/>
                                            </p:txEl>
                                          </p:spTgt>
                                        </p:tgtEl>
                                      </p:cBhvr>
                                    </p:animEffect>
                                    <p:anim calcmode="lin" valueType="num">
                                      <p:cBhvr>
                                        <p:cTn id="14" dur="2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p:cTn id="15" dur="2500" fill="hold"/>
                                        <p:tgtEl>
                                          <p:spTgt spid="717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7500"/>
                            </p:stCondLst>
                            <p:childTnLst>
                              <p:par>
                                <p:cTn id="17" presetID="42" presetClass="entr" presetSubtype="0" fill="hold" grpId="0" nodeType="afterEffect">
                                  <p:stCondLst>
                                    <p:cond delay="1250"/>
                                  </p:stCondLst>
                                  <p:childTnLst>
                                    <p:set>
                                      <p:cBhvr>
                                        <p:cTn id="18" dur="1" fill="hold">
                                          <p:stCondLst>
                                            <p:cond delay="0"/>
                                          </p:stCondLst>
                                        </p:cTn>
                                        <p:tgtEl>
                                          <p:spTgt spid="7172">
                                            <p:txEl>
                                              <p:pRg st="2" end="2"/>
                                            </p:txEl>
                                          </p:spTgt>
                                        </p:tgtEl>
                                        <p:attrNameLst>
                                          <p:attrName>style.visibility</p:attrName>
                                        </p:attrNameLst>
                                      </p:cBhvr>
                                      <p:to>
                                        <p:strVal val="visible"/>
                                      </p:to>
                                    </p:set>
                                    <p:animEffect transition="in" filter="fade">
                                      <p:cBhvr>
                                        <p:cTn id="19" dur="2500"/>
                                        <p:tgtEl>
                                          <p:spTgt spid="7172">
                                            <p:txEl>
                                              <p:pRg st="2" end="2"/>
                                            </p:txEl>
                                          </p:spTgt>
                                        </p:tgtEl>
                                      </p:cBhvr>
                                    </p:animEffect>
                                    <p:anim calcmode="lin" valueType="num">
                                      <p:cBhvr>
                                        <p:cTn id="20" dur="2500" fill="hold"/>
                                        <p:tgtEl>
                                          <p:spTgt spid="7172">
                                            <p:txEl>
                                              <p:pRg st="2" end="2"/>
                                            </p:txEl>
                                          </p:spTgt>
                                        </p:tgtEl>
                                        <p:attrNameLst>
                                          <p:attrName>ppt_x</p:attrName>
                                        </p:attrNameLst>
                                      </p:cBhvr>
                                      <p:tavLst>
                                        <p:tav tm="0">
                                          <p:val>
                                            <p:strVal val="#ppt_x"/>
                                          </p:val>
                                        </p:tav>
                                        <p:tav tm="100000">
                                          <p:val>
                                            <p:strVal val="#ppt_x"/>
                                          </p:val>
                                        </p:tav>
                                      </p:tavLst>
                                    </p:anim>
                                    <p:anim calcmode="lin" valueType="num">
                                      <p:cBhvr>
                                        <p:cTn id="21" dur="2500" fill="hold"/>
                                        <p:tgtEl>
                                          <p:spTgt spid="717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1250"/>
                            </p:stCondLst>
                            <p:childTnLst>
                              <p:par>
                                <p:cTn id="23" presetID="21" presetClass="exit" presetSubtype="1" fill="hold" grpId="1" nodeType="afterEffect">
                                  <p:stCondLst>
                                    <p:cond delay="1250"/>
                                  </p:stCondLst>
                                  <p:childTnLst>
                                    <p:animEffect transition="out" filter="wheel(1)">
                                      <p:cBhvr>
                                        <p:cTn id="24" dur="2500"/>
                                        <p:tgtEl>
                                          <p:spTgt spid="7172">
                                            <p:txEl>
                                              <p:pRg st="0" end="0"/>
                                            </p:txEl>
                                          </p:spTgt>
                                        </p:tgtEl>
                                      </p:cBhvr>
                                    </p:animEffect>
                                    <p:set>
                                      <p:cBhvr>
                                        <p:cTn id="25" dur="1" fill="hold">
                                          <p:stCondLst>
                                            <p:cond delay="2499"/>
                                          </p:stCondLst>
                                        </p:cTn>
                                        <p:tgtEl>
                                          <p:spTgt spid="7172">
                                            <p:txEl>
                                              <p:pRg st="0" end="0"/>
                                            </p:txEl>
                                          </p:spTgt>
                                        </p:tgtEl>
                                        <p:attrNameLst>
                                          <p:attrName>style.visibility</p:attrName>
                                        </p:attrNameLst>
                                      </p:cBhvr>
                                      <p:to>
                                        <p:strVal val="hidden"/>
                                      </p:to>
                                    </p:set>
                                  </p:childTnLst>
                                </p:cTn>
                              </p:par>
                            </p:childTnLst>
                          </p:cTn>
                        </p:par>
                        <p:par>
                          <p:cTn id="26" fill="hold">
                            <p:stCondLst>
                              <p:cond delay="15000"/>
                            </p:stCondLst>
                            <p:childTnLst>
                              <p:par>
                                <p:cTn id="27" presetID="21" presetClass="exit" presetSubtype="1" fill="hold" grpId="1" nodeType="afterEffect">
                                  <p:stCondLst>
                                    <p:cond delay="1250"/>
                                  </p:stCondLst>
                                  <p:childTnLst>
                                    <p:animEffect transition="out" filter="wheel(1)">
                                      <p:cBhvr>
                                        <p:cTn id="28" dur="2500"/>
                                        <p:tgtEl>
                                          <p:spTgt spid="7172">
                                            <p:txEl>
                                              <p:pRg st="1" end="1"/>
                                            </p:txEl>
                                          </p:spTgt>
                                        </p:tgtEl>
                                      </p:cBhvr>
                                    </p:animEffect>
                                    <p:set>
                                      <p:cBhvr>
                                        <p:cTn id="29" dur="1" fill="hold">
                                          <p:stCondLst>
                                            <p:cond delay="2499"/>
                                          </p:stCondLst>
                                        </p:cTn>
                                        <p:tgtEl>
                                          <p:spTgt spid="7172">
                                            <p:txEl>
                                              <p:pRg st="1" end="1"/>
                                            </p:txEl>
                                          </p:spTgt>
                                        </p:tgtEl>
                                        <p:attrNameLst>
                                          <p:attrName>style.visibility</p:attrName>
                                        </p:attrNameLst>
                                      </p:cBhvr>
                                      <p:to>
                                        <p:strVal val="hidden"/>
                                      </p:to>
                                    </p:set>
                                  </p:childTnLst>
                                </p:cTn>
                              </p:par>
                            </p:childTnLst>
                          </p:cTn>
                        </p:par>
                        <p:par>
                          <p:cTn id="30" fill="hold">
                            <p:stCondLst>
                              <p:cond delay="18750"/>
                            </p:stCondLst>
                            <p:childTnLst>
                              <p:par>
                                <p:cTn id="31" presetID="21" presetClass="exit" presetSubtype="1" fill="hold" grpId="1" nodeType="afterEffect">
                                  <p:stCondLst>
                                    <p:cond delay="1250"/>
                                  </p:stCondLst>
                                  <p:childTnLst>
                                    <p:animEffect transition="out" filter="wheel(1)">
                                      <p:cBhvr>
                                        <p:cTn id="32" dur="2500"/>
                                        <p:tgtEl>
                                          <p:spTgt spid="7172">
                                            <p:txEl>
                                              <p:pRg st="2" end="2"/>
                                            </p:txEl>
                                          </p:spTgt>
                                        </p:tgtEl>
                                      </p:cBhvr>
                                    </p:animEffect>
                                    <p:set>
                                      <p:cBhvr>
                                        <p:cTn id="33" dur="1" fill="hold">
                                          <p:stCondLst>
                                            <p:cond delay="2499"/>
                                          </p:stCondLst>
                                        </p:cTn>
                                        <p:tgtEl>
                                          <p:spTgt spid="717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7172"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4252A57A-68A0-1CEC-D7A2-F203B86AEF21}"/>
            </a:ext>
          </a:extLst>
        </p:cNvPr>
        <p:cNvGrpSpPr/>
        <p:nvPr/>
      </p:nvGrpSpPr>
      <p:grpSpPr>
        <a:xfrm>
          <a:off x="0" y="0"/>
          <a:ext cx="0" cy="0"/>
          <a:chOff x="0" y="0"/>
          <a:chExt cx="0" cy="0"/>
        </a:xfrm>
      </p:grpSpPr>
      <p:sp>
        <p:nvSpPr>
          <p:cNvPr id="7172" name="Rectangle 3">
            <a:extLst>
              <a:ext uri="{FF2B5EF4-FFF2-40B4-BE49-F238E27FC236}">
                <a16:creationId xmlns:a16="http://schemas.microsoft.com/office/drawing/2014/main" id="{D10B6F51-843A-86BE-EC4D-74CADDE51B7C}"/>
              </a:ext>
            </a:extLst>
          </p:cNvPr>
          <p:cNvSpPr>
            <a:spLocks noChangeArrowheads="1"/>
          </p:cNvSpPr>
          <p:nvPr/>
        </p:nvSpPr>
        <p:spPr bwMode="auto">
          <a:xfrm>
            <a:off x="685346" y="609601"/>
            <a:ext cx="3404056" cy="59044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fontAlgn="base" hangingPunct="1">
              <a:lnSpc>
                <a:spcPct val="150000"/>
              </a:lnSpc>
              <a:spcAft>
                <a:spcPts val="600"/>
              </a:spcAft>
              <a:buClr>
                <a:schemeClr val="tx2"/>
              </a:buClr>
              <a:buNone/>
            </a:pPr>
            <a:r>
              <a:rPr lang="en-US" sz="2000" b="0" i="0" u="none" strike="noStrike"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The annual Giving Tree, where food pantry patrons can request Christmas gifts for their school aged children, is coordinated by our Deacons. </a:t>
            </a:r>
          </a:p>
          <a:p>
            <a:pPr algn="just" eaLnBrk="1" fontAlgn="base" hangingPunct="1">
              <a:lnSpc>
                <a:spcPct val="150000"/>
              </a:lnSpc>
              <a:spcAft>
                <a:spcPts val="600"/>
              </a:spcAft>
              <a:buClr>
                <a:schemeClr val="tx2"/>
              </a:buClr>
              <a:buNone/>
            </a:pPr>
            <a:r>
              <a:rPr lang="en-US" sz="2000" b="0" i="0" u="none" strike="noStrike"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This is a joint effort we take on each year with St. Jude Catholic Church. This year 80 gift requests were made and all of them were fulfilled by members and friends of First Presbyterian and St Jude Church. </a:t>
            </a:r>
          </a:p>
        </p:txBody>
      </p:sp>
      <p:sp>
        <p:nvSpPr>
          <p:cNvPr id="7177" name="Rectangle 7176">
            <a:extLst>
              <a:ext uri="{FF2B5EF4-FFF2-40B4-BE49-F238E27FC236}">
                <a16:creationId xmlns:a16="http://schemas.microsoft.com/office/drawing/2014/main" id="{31748A4A-9B25-4B7D-8E35-356BA82A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965196"/>
            <a:ext cx="3841029"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and brown tree with hearts&#10;&#10;Description automatically generated">
            <a:extLst>
              <a:ext uri="{FF2B5EF4-FFF2-40B4-BE49-F238E27FC236}">
                <a16:creationId xmlns:a16="http://schemas.microsoft.com/office/drawing/2014/main" id="{8F01D4A3-E154-1B5E-A9A6-A9E46E5D2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821" y="2411503"/>
            <a:ext cx="3174835" cy="1889027"/>
          </a:xfrm>
          <a:prstGeom prst="rect">
            <a:avLst/>
          </a:prstGeom>
        </p:spPr>
      </p:pic>
      <p:sp>
        <p:nvSpPr>
          <p:cNvPr id="5" name="TextBox 4">
            <a:extLst>
              <a:ext uri="{FF2B5EF4-FFF2-40B4-BE49-F238E27FC236}">
                <a16:creationId xmlns:a16="http://schemas.microsoft.com/office/drawing/2014/main" id="{F0881BDD-06BA-D05D-A02E-D98C9A390190}"/>
              </a:ext>
            </a:extLst>
          </p:cNvPr>
          <p:cNvSpPr txBox="1"/>
          <p:nvPr/>
        </p:nvSpPr>
        <p:spPr>
          <a:xfrm>
            <a:off x="0" y="152400"/>
            <a:ext cx="9144000" cy="461665"/>
          </a:xfrm>
          <a:prstGeom prst="rect">
            <a:avLst/>
          </a:prstGeom>
          <a:solidFill>
            <a:srgbClr val="00B0F0"/>
          </a:solidFill>
        </p:spPr>
        <p:txBody>
          <a:bodyPr wrap="square">
            <a:spAutoFit/>
          </a:bodyPr>
          <a:lstStyle/>
          <a:p>
            <a:pPr algn="ctr">
              <a:buNone/>
            </a:pPr>
            <a:r>
              <a:rPr lang="en-US" sz="2400" b="1" i="0" u="none" strike="noStrike"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Recent Mission Outreach - January 2025</a:t>
            </a:r>
            <a:endParaRPr lang="en-US" sz="2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27717506"/>
      </p:ext>
    </p:extLst>
  </p:cSld>
  <p:clrMapOvr>
    <a:masterClrMapping/>
  </p:clrMapOvr>
  <mc:AlternateContent xmlns:mc="http://schemas.openxmlformats.org/markup-compatibility/2006">
    <mc:Choice xmlns:p14="http://schemas.microsoft.com/office/powerpoint/2010/main" Requires="p14">
      <p:transition spd="slow" p14:dur="1200" advClick="0" advTm="25000">
        <p:dissolve/>
      </p:transition>
    </mc:Choice>
    <mc:Fallback>
      <p:transition spd="slow" advClick="0" advTm="25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2000"/>
                                        <p:tgtEl>
                                          <p:spTgt spid="7172">
                                            <p:txEl>
                                              <p:pRg st="0" end="0"/>
                                            </p:txEl>
                                          </p:spTgt>
                                        </p:tgtEl>
                                      </p:cBhvr>
                                    </p:animEffect>
                                    <p:anim calcmode="lin" valueType="num">
                                      <p:cBhvr>
                                        <p:cTn id="8" dur="2000" fill="hold"/>
                                        <p:tgtEl>
                                          <p:spTgt spid="717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172">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7172">
                                            <p:txEl>
                                              <p:pRg st="1" end="1"/>
                                            </p:txEl>
                                          </p:spTgt>
                                        </p:tgtEl>
                                        <p:attrNameLst>
                                          <p:attrName>style.visibility</p:attrName>
                                        </p:attrNameLst>
                                      </p:cBhvr>
                                      <p:to>
                                        <p:strVal val="visible"/>
                                      </p:to>
                                    </p:set>
                                    <p:animEffect transition="in" filter="fade">
                                      <p:cBhvr>
                                        <p:cTn id="13" dur="2000"/>
                                        <p:tgtEl>
                                          <p:spTgt spid="7172">
                                            <p:txEl>
                                              <p:pRg st="1" end="1"/>
                                            </p:txEl>
                                          </p:spTgt>
                                        </p:tgtEl>
                                      </p:cBhvr>
                                    </p:animEffect>
                                    <p:anim calcmode="lin" valueType="num">
                                      <p:cBhvr>
                                        <p:cTn id="14" dur="2000" fill="hold"/>
                                        <p:tgtEl>
                                          <p:spTgt spid="7172">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7172">
                                            <p:txEl>
                                              <p:pRg st="1" end="1"/>
                                            </p:txEl>
                                          </p:spTgt>
                                        </p:tgtEl>
                                        <p:attrNameLst>
                                          <p:attrName>ppt_h</p:attrName>
                                        </p:attrNameLst>
                                      </p:cBhvr>
                                      <p:tavLst>
                                        <p:tav tm="0">
                                          <p:val>
                                            <p:strVal val="#ppt_h"/>
                                          </p:val>
                                        </p:tav>
                                        <p:tav tm="100000">
                                          <p:val>
                                            <p:strVal val="#ppt_h"/>
                                          </p:val>
                                        </p:tav>
                                      </p:tavLst>
                                    </p:anim>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72E75-40AF-FA18-94D3-C3A58BE7D95C}"/>
            </a:ext>
          </a:extLst>
        </p:cNvPr>
        <p:cNvGrpSpPr/>
        <p:nvPr/>
      </p:nvGrpSpPr>
      <p:grpSpPr>
        <a:xfrm>
          <a:off x="0" y="0"/>
          <a:ext cx="0" cy="0"/>
          <a:chOff x="0" y="0"/>
          <a:chExt cx="0" cy="0"/>
        </a:xfrm>
      </p:grpSpPr>
      <p:sp>
        <p:nvSpPr>
          <p:cNvPr id="7172" name="Rectangle 3">
            <a:extLst>
              <a:ext uri="{FF2B5EF4-FFF2-40B4-BE49-F238E27FC236}">
                <a16:creationId xmlns:a16="http://schemas.microsoft.com/office/drawing/2014/main" id="{F02A5AAB-B70E-4057-2C33-FB1257277057}"/>
              </a:ext>
            </a:extLst>
          </p:cNvPr>
          <p:cNvSpPr>
            <a:spLocks noChangeArrowheads="1"/>
          </p:cNvSpPr>
          <p:nvPr/>
        </p:nvSpPr>
        <p:spPr bwMode="auto">
          <a:xfrm>
            <a:off x="396063" y="609600"/>
            <a:ext cx="8351874" cy="461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85750" indent="-285750" fontAlgn="base">
              <a:lnSpc>
                <a:spcPct val="150000"/>
              </a:lnSpc>
            </a:pPr>
            <a:r>
              <a:rPr lang="en-US" sz="2400" b="0" i="0" u="none" strike="noStrike" dirty="0">
                <a:effectLst/>
                <a:latin typeface="Comic Sans MS" panose="030F0702030302020204" pitchFamily="66" charset="0"/>
              </a:rPr>
              <a:t>Deacons provided a new water pump for a family without water nor the financial resources to purchase a replacement water pump</a:t>
            </a:r>
          </a:p>
          <a:p>
            <a:pPr marL="285750" indent="-285750" fontAlgn="base">
              <a:lnSpc>
                <a:spcPct val="150000"/>
              </a:lnSpc>
            </a:pPr>
            <a:r>
              <a:rPr lang="en-US" sz="2400" b="0" i="0" u="none" strike="noStrike" dirty="0">
                <a:effectLst/>
                <a:latin typeface="Comic Sans MS" panose="030F0702030302020204" pitchFamily="66" charset="0"/>
              </a:rPr>
              <a:t>Christmas Cookie platters were assembled and delivered to shut-ins</a:t>
            </a:r>
          </a:p>
          <a:p>
            <a:pPr marL="285750" indent="-285750" fontAlgn="base">
              <a:lnSpc>
                <a:spcPct val="150000"/>
              </a:lnSpc>
            </a:pPr>
            <a:r>
              <a:rPr lang="en-US" sz="2400" b="0" i="0" u="none" strike="noStrike" dirty="0">
                <a:effectLst/>
                <a:latin typeface="Comic Sans MS" panose="030F0702030302020204" pitchFamily="66" charset="0"/>
              </a:rPr>
              <a:t>Individual bags of cookies were assembled and taken to the truck stop in Columbia to be distributed to truckers driving on the holidays.</a:t>
            </a:r>
          </a:p>
        </p:txBody>
      </p:sp>
      <p:sp>
        <p:nvSpPr>
          <p:cNvPr id="2" name="TextBox 1">
            <a:extLst>
              <a:ext uri="{FF2B5EF4-FFF2-40B4-BE49-F238E27FC236}">
                <a16:creationId xmlns:a16="http://schemas.microsoft.com/office/drawing/2014/main" id="{4CA9E64F-C890-91F8-55C5-EDF6FA7AFF67}"/>
              </a:ext>
            </a:extLst>
          </p:cNvPr>
          <p:cNvSpPr txBox="1"/>
          <p:nvPr/>
        </p:nvSpPr>
        <p:spPr>
          <a:xfrm>
            <a:off x="0" y="152400"/>
            <a:ext cx="9144000" cy="461665"/>
          </a:xfrm>
          <a:prstGeom prst="rect">
            <a:avLst/>
          </a:prstGeom>
          <a:solidFill>
            <a:srgbClr val="00B0F0"/>
          </a:solidFill>
        </p:spPr>
        <p:txBody>
          <a:bodyPr wrap="square">
            <a:spAutoFit/>
          </a:bodyPr>
          <a:lstStyle/>
          <a:p>
            <a:pPr algn="ctr">
              <a:buNone/>
            </a:pPr>
            <a:r>
              <a:rPr lang="en-US" sz="2400" b="1" i="0" u="none" strike="noStrike"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Recent Mission Outreach - January 2025</a:t>
            </a:r>
            <a:endParaRPr lang="en-US" sz="2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83175852"/>
      </p:ext>
    </p:extLst>
  </p:cSld>
  <p:clrMapOvr>
    <a:masterClrMapping/>
  </p:clrMapOvr>
  <mc:AlternateContent xmlns:mc="http://schemas.openxmlformats.org/markup-compatibility/2006">
    <mc:Choice xmlns:p14="http://schemas.microsoft.com/office/powerpoint/2010/main" Requires="p14">
      <p:transition spd="slow" p14:dur="2000" advClick="0" advTm="20000">
        <p:pull/>
      </p:transition>
    </mc:Choice>
    <mc:Fallback>
      <p:transition spd="slow" advClick="0" advTm="200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75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2250"/>
                                        <p:tgtEl>
                                          <p:spTgt spid="7172">
                                            <p:txEl>
                                              <p:pRg st="0" end="0"/>
                                            </p:txEl>
                                          </p:spTgt>
                                        </p:tgtEl>
                                      </p:cBhvr>
                                    </p:animEffect>
                                    <p:anim calcmode="lin" valueType="num">
                                      <p:cBhvr>
                                        <p:cTn id="8" dur="2250" fill="hold"/>
                                        <p:tgtEl>
                                          <p:spTgt spid="7172">
                                            <p:txEl>
                                              <p:pRg st="0" end="0"/>
                                            </p:txEl>
                                          </p:spTgt>
                                        </p:tgtEl>
                                        <p:attrNameLst>
                                          <p:attrName>ppt_x</p:attrName>
                                        </p:attrNameLst>
                                      </p:cBhvr>
                                      <p:tavLst>
                                        <p:tav tm="0">
                                          <p:val>
                                            <p:strVal val="#ppt_x"/>
                                          </p:val>
                                        </p:tav>
                                        <p:tav tm="100000">
                                          <p:val>
                                            <p:strVal val="#ppt_x"/>
                                          </p:val>
                                        </p:tav>
                                      </p:tavLst>
                                    </p:anim>
                                    <p:anim calcmode="lin" valueType="num">
                                      <p:cBhvr>
                                        <p:cTn id="9" dur="2250" fill="hold"/>
                                        <p:tgtEl>
                                          <p:spTgt spid="717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42" presetClass="entr" presetSubtype="0" fill="hold" grpId="0" nodeType="afterEffect">
                                  <p:stCondLst>
                                    <p:cond delay="1750"/>
                                  </p:stCondLst>
                                  <p:childTnLst>
                                    <p:set>
                                      <p:cBhvr>
                                        <p:cTn id="12" dur="1" fill="hold">
                                          <p:stCondLst>
                                            <p:cond delay="0"/>
                                          </p:stCondLst>
                                        </p:cTn>
                                        <p:tgtEl>
                                          <p:spTgt spid="7172">
                                            <p:txEl>
                                              <p:pRg st="1" end="1"/>
                                            </p:txEl>
                                          </p:spTgt>
                                        </p:tgtEl>
                                        <p:attrNameLst>
                                          <p:attrName>style.visibility</p:attrName>
                                        </p:attrNameLst>
                                      </p:cBhvr>
                                      <p:to>
                                        <p:strVal val="visible"/>
                                      </p:to>
                                    </p:set>
                                    <p:animEffect transition="in" filter="fade">
                                      <p:cBhvr>
                                        <p:cTn id="13" dur="2250"/>
                                        <p:tgtEl>
                                          <p:spTgt spid="7172">
                                            <p:txEl>
                                              <p:pRg st="1" end="1"/>
                                            </p:txEl>
                                          </p:spTgt>
                                        </p:tgtEl>
                                      </p:cBhvr>
                                    </p:animEffect>
                                    <p:anim calcmode="lin" valueType="num">
                                      <p:cBhvr>
                                        <p:cTn id="14" dur="2250" fill="hold"/>
                                        <p:tgtEl>
                                          <p:spTgt spid="7172">
                                            <p:txEl>
                                              <p:pRg st="1" end="1"/>
                                            </p:txEl>
                                          </p:spTgt>
                                        </p:tgtEl>
                                        <p:attrNameLst>
                                          <p:attrName>ppt_x</p:attrName>
                                        </p:attrNameLst>
                                      </p:cBhvr>
                                      <p:tavLst>
                                        <p:tav tm="0">
                                          <p:val>
                                            <p:strVal val="#ppt_x"/>
                                          </p:val>
                                        </p:tav>
                                        <p:tav tm="100000">
                                          <p:val>
                                            <p:strVal val="#ppt_x"/>
                                          </p:val>
                                        </p:tav>
                                      </p:tavLst>
                                    </p:anim>
                                    <p:anim calcmode="lin" valueType="num">
                                      <p:cBhvr>
                                        <p:cTn id="15" dur="2250" fill="hold"/>
                                        <p:tgtEl>
                                          <p:spTgt spid="717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grpId="0" nodeType="afterEffect">
                                  <p:stCondLst>
                                    <p:cond delay="1750"/>
                                  </p:stCondLst>
                                  <p:childTnLst>
                                    <p:set>
                                      <p:cBhvr>
                                        <p:cTn id="18" dur="1" fill="hold">
                                          <p:stCondLst>
                                            <p:cond delay="0"/>
                                          </p:stCondLst>
                                        </p:cTn>
                                        <p:tgtEl>
                                          <p:spTgt spid="7172">
                                            <p:txEl>
                                              <p:pRg st="2" end="2"/>
                                            </p:txEl>
                                          </p:spTgt>
                                        </p:tgtEl>
                                        <p:attrNameLst>
                                          <p:attrName>style.visibility</p:attrName>
                                        </p:attrNameLst>
                                      </p:cBhvr>
                                      <p:to>
                                        <p:strVal val="visible"/>
                                      </p:to>
                                    </p:set>
                                    <p:animEffect transition="in" filter="fade">
                                      <p:cBhvr>
                                        <p:cTn id="19" dur="2250"/>
                                        <p:tgtEl>
                                          <p:spTgt spid="7172">
                                            <p:txEl>
                                              <p:pRg st="2" end="2"/>
                                            </p:txEl>
                                          </p:spTgt>
                                        </p:tgtEl>
                                      </p:cBhvr>
                                    </p:animEffect>
                                    <p:anim calcmode="lin" valueType="num">
                                      <p:cBhvr>
                                        <p:cTn id="20" dur="2250" fill="hold"/>
                                        <p:tgtEl>
                                          <p:spTgt spid="7172">
                                            <p:txEl>
                                              <p:pRg st="2" end="2"/>
                                            </p:txEl>
                                          </p:spTgt>
                                        </p:tgtEl>
                                        <p:attrNameLst>
                                          <p:attrName>ppt_x</p:attrName>
                                        </p:attrNameLst>
                                      </p:cBhvr>
                                      <p:tavLst>
                                        <p:tav tm="0">
                                          <p:val>
                                            <p:strVal val="#ppt_x"/>
                                          </p:val>
                                        </p:tav>
                                        <p:tav tm="100000">
                                          <p:val>
                                            <p:strVal val="#ppt_x"/>
                                          </p:val>
                                        </p:tav>
                                      </p:tavLst>
                                    </p:anim>
                                    <p:anim calcmode="lin" valueType="num">
                                      <p:cBhvr>
                                        <p:cTn id="21" dur="2250" fill="hold"/>
                                        <p:tgtEl>
                                          <p:spTgt spid="717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2000"/>
                            </p:stCondLst>
                            <p:childTnLst>
                              <p:par>
                                <p:cTn id="23" presetID="16" presetClass="exit" presetSubtype="21" fill="hold" grpId="1" nodeType="afterEffect">
                                  <p:stCondLst>
                                    <p:cond delay="1750"/>
                                  </p:stCondLst>
                                  <p:childTnLst>
                                    <p:animEffect transition="out" filter="barn(inVertical)">
                                      <p:cBhvr>
                                        <p:cTn id="24" dur="2250"/>
                                        <p:tgtEl>
                                          <p:spTgt spid="7172">
                                            <p:txEl>
                                              <p:pRg st="0" end="0"/>
                                            </p:txEl>
                                          </p:spTgt>
                                        </p:tgtEl>
                                      </p:cBhvr>
                                    </p:animEffect>
                                    <p:set>
                                      <p:cBhvr>
                                        <p:cTn id="25" dur="1" fill="hold">
                                          <p:stCondLst>
                                            <p:cond delay="2249"/>
                                          </p:stCondLst>
                                        </p:cTn>
                                        <p:tgtEl>
                                          <p:spTgt spid="7172">
                                            <p:txEl>
                                              <p:pRg st="0" end="0"/>
                                            </p:txEl>
                                          </p:spTgt>
                                        </p:tgtEl>
                                        <p:attrNameLst>
                                          <p:attrName>style.visibility</p:attrName>
                                        </p:attrNameLst>
                                      </p:cBhvr>
                                      <p:to>
                                        <p:strVal val="hidden"/>
                                      </p:to>
                                    </p:set>
                                  </p:childTnLst>
                                </p:cTn>
                              </p:par>
                            </p:childTnLst>
                          </p:cTn>
                        </p:par>
                        <p:par>
                          <p:cTn id="26" fill="hold">
                            <p:stCondLst>
                              <p:cond delay="16000"/>
                            </p:stCondLst>
                            <p:childTnLst>
                              <p:par>
                                <p:cTn id="27" presetID="16" presetClass="exit" presetSubtype="21" fill="hold" grpId="1" nodeType="afterEffect">
                                  <p:stCondLst>
                                    <p:cond delay="1750"/>
                                  </p:stCondLst>
                                  <p:childTnLst>
                                    <p:animEffect transition="out" filter="barn(inVertical)">
                                      <p:cBhvr>
                                        <p:cTn id="28" dur="2250"/>
                                        <p:tgtEl>
                                          <p:spTgt spid="7172">
                                            <p:txEl>
                                              <p:pRg st="1" end="1"/>
                                            </p:txEl>
                                          </p:spTgt>
                                        </p:tgtEl>
                                      </p:cBhvr>
                                    </p:animEffect>
                                    <p:set>
                                      <p:cBhvr>
                                        <p:cTn id="29" dur="1" fill="hold">
                                          <p:stCondLst>
                                            <p:cond delay="2249"/>
                                          </p:stCondLst>
                                        </p:cTn>
                                        <p:tgtEl>
                                          <p:spTgt spid="7172">
                                            <p:txEl>
                                              <p:pRg st="1" end="1"/>
                                            </p:txEl>
                                          </p:spTgt>
                                        </p:tgtEl>
                                        <p:attrNameLst>
                                          <p:attrName>style.visibility</p:attrName>
                                        </p:attrNameLst>
                                      </p:cBhvr>
                                      <p:to>
                                        <p:strVal val="hidden"/>
                                      </p:to>
                                    </p:set>
                                  </p:childTnLst>
                                </p:cTn>
                              </p:par>
                            </p:childTnLst>
                          </p:cTn>
                        </p:par>
                        <p:par>
                          <p:cTn id="30" fill="hold">
                            <p:stCondLst>
                              <p:cond delay="20000"/>
                            </p:stCondLst>
                            <p:childTnLst>
                              <p:par>
                                <p:cTn id="31" presetID="16" presetClass="exit" presetSubtype="21" fill="hold" grpId="1" nodeType="afterEffect">
                                  <p:stCondLst>
                                    <p:cond delay="1750"/>
                                  </p:stCondLst>
                                  <p:childTnLst>
                                    <p:animEffect transition="out" filter="barn(inVertical)">
                                      <p:cBhvr>
                                        <p:cTn id="32" dur="2250"/>
                                        <p:tgtEl>
                                          <p:spTgt spid="7172">
                                            <p:txEl>
                                              <p:pRg st="2" end="2"/>
                                            </p:txEl>
                                          </p:spTgt>
                                        </p:tgtEl>
                                      </p:cBhvr>
                                    </p:animEffect>
                                    <p:set>
                                      <p:cBhvr>
                                        <p:cTn id="33" dur="1" fill="hold">
                                          <p:stCondLst>
                                            <p:cond delay="2249"/>
                                          </p:stCondLst>
                                        </p:cTn>
                                        <p:tgtEl>
                                          <p:spTgt spid="717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7172"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34235-0390-B51A-FFAF-562B3FC2818D}"/>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D1765A3C-3083-44F4-C72B-A7CB7D8D67EA}"/>
              </a:ext>
            </a:extLst>
          </p:cNvPr>
          <p:cNvSpPr>
            <a:spLocks noChangeArrowheads="1"/>
          </p:cNvSpPr>
          <p:nvPr/>
        </p:nvSpPr>
        <p:spPr bwMode="auto">
          <a:xfrm>
            <a:off x="396063" y="685800"/>
            <a:ext cx="8351874" cy="520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pPr>
            <a:r>
              <a:rPr lang="en-US" sz="2400" b="1" i="0" u="none" strike="noStrike" dirty="0">
                <a:effectLst/>
                <a:latin typeface="Comic Sans MS" panose="030F0702030302020204" pitchFamily="66" charset="0"/>
              </a:rPr>
              <a:t>Presbyterian Women:</a:t>
            </a:r>
            <a:endParaRPr lang="en-US" sz="2000" b="0" dirty="0">
              <a:effectLst/>
            </a:endParaRPr>
          </a:p>
          <a:p>
            <a:pPr marL="285750" indent="-285750" fontAlgn="base">
              <a:lnSpc>
                <a:spcPct val="150000"/>
              </a:lnSpc>
            </a:pPr>
            <a:r>
              <a:rPr lang="en-US" sz="2400" b="0" i="0" u="none" strike="noStrike" dirty="0">
                <a:effectLst/>
                <a:latin typeface="Comic Sans MS" panose="030F0702030302020204" pitchFamily="66" charset="0"/>
              </a:rPr>
              <a:t>$375 donated to St. Jude’s Children’s Research Hospital</a:t>
            </a:r>
          </a:p>
          <a:p>
            <a:pPr marL="285750" indent="-285750" fontAlgn="base">
              <a:lnSpc>
                <a:spcPct val="150000"/>
              </a:lnSpc>
            </a:pPr>
            <a:r>
              <a:rPr lang="en-US" sz="2400" b="0" i="0" u="none" strike="noStrike" dirty="0">
                <a:effectLst/>
                <a:latin typeface="Comic Sans MS" panose="030F0702030302020204" pitchFamily="66" charset="0"/>
              </a:rPr>
              <a:t>$250 donated to the Truck Stop Ministry</a:t>
            </a:r>
          </a:p>
          <a:p>
            <a:pPr marL="285750" indent="-285750" fontAlgn="base">
              <a:lnSpc>
                <a:spcPct val="150000"/>
              </a:lnSpc>
            </a:pPr>
            <a:r>
              <a:rPr lang="en-US" sz="2400" b="0" i="0" u="none" strike="noStrike" dirty="0">
                <a:effectLst/>
                <a:latin typeface="Comic Sans MS" panose="030F0702030302020204" pitchFamily="66" charset="0"/>
              </a:rPr>
              <a:t>$250 donated to Presbytery of the Highlands: </a:t>
            </a:r>
          </a:p>
          <a:p>
            <a:pPr marL="457200">
              <a:lnSpc>
                <a:spcPct val="150000"/>
              </a:lnSpc>
              <a:buNone/>
            </a:pPr>
            <a:r>
              <a:rPr lang="en-US" sz="2400" b="0" i="0" u="none" strike="noStrike" dirty="0">
                <a:effectLst/>
                <a:latin typeface="Comic Sans MS" panose="030F0702030302020204" pitchFamily="66" charset="0"/>
              </a:rPr>
              <a:t>— $200 pledge to PW of the Highlands</a:t>
            </a:r>
            <a:br>
              <a:rPr lang="en-US" sz="2400" b="0" i="0" u="none" strike="noStrike" dirty="0">
                <a:effectLst/>
                <a:latin typeface="Comic Sans MS" panose="030F0702030302020204" pitchFamily="66" charset="0"/>
              </a:rPr>
            </a:br>
            <a:r>
              <a:rPr lang="en-US" sz="2400" b="0" i="0" u="none" strike="noStrike" dirty="0">
                <a:effectLst/>
                <a:latin typeface="Comic Sans MS" panose="030F0702030302020204" pitchFamily="66" charset="0"/>
              </a:rPr>
              <a:t>— $25 for </a:t>
            </a:r>
            <a:r>
              <a:rPr lang="en-US" sz="2400" b="0" i="0" strike="noStrike" dirty="0">
                <a:effectLst/>
                <a:latin typeface="Comic Sans MS" panose="030F0702030302020204" pitchFamily="66" charset="0"/>
              </a:rPr>
              <a:t>Birthday Offering</a:t>
            </a:r>
            <a:br>
              <a:rPr lang="en-US" sz="2400" b="0" i="0" strike="noStrike" dirty="0">
                <a:effectLst/>
                <a:latin typeface="Comic Sans MS" panose="030F0702030302020204" pitchFamily="66" charset="0"/>
              </a:rPr>
            </a:br>
            <a:r>
              <a:rPr lang="en-US" sz="2400" b="0" i="0" u="none" strike="noStrike" dirty="0">
                <a:effectLst/>
                <a:latin typeface="Comic Sans MS" panose="030F0702030302020204" pitchFamily="66" charset="0"/>
              </a:rPr>
              <a:t>— $25 for </a:t>
            </a:r>
            <a:r>
              <a:rPr lang="en-US" sz="2400" b="0" i="0" strike="noStrike" dirty="0">
                <a:effectLst/>
                <a:latin typeface="Comic Sans MS" panose="030F0702030302020204" pitchFamily="66" charset="0"/>
              </a:rPr>
              <a:t>Least Coin</a:t>
            </a:r>
            <a:endParaRPr lang="en-US" sz="2000" b="0" dirty="0">
              <a:effectLst/>
            </a:endParaRPr>
          </a:p>
          <a:p>
            <a:pPr marL="285750" indent="-285750" fontAlgn="base">
              <a:lnSpc>
                <a:spcPct val="150000"/>
              </a:lnSpc>
            </a:pPr>
            <a:r>
              <a:rPr lang="en-US" sz="2400" b="0" i="0" u="none" strike="noStrike" dirty="0">
                <a:effectLst/>
                <a:latin typeface="Comic Sans MS" panose="030F0702030302020204" pitchFamily="66" charset="0"/>
              </a:rPr>
              <a:t>$50 donated to the Seeing Eye</a:t>
            </a:r>
          </a:p>
        </p:txBody>
      </p:sp>
      <p:sp>
        <p:nvSpPr>
          <p:cNvPr id="2" name="TextBox 1">
            <a:extLst>
              <a:ext uri="{FF2B5EF4-FFF2-40B4-BE49-F238E27FC236}">
                <a16:creationId xmlns:a16="http://schemas.microsoft.com/office/drawing/2014/main" id="{E75E2506-513E-1488-3BB5-0C595BC44E68}"/>
              </a:ext>
            </a:extLst>
          </p:cNvPr>
          <p:cNvSpPr txBox="1"/>
          <p:nvPr/>
        </p:nvSpPr>
        <p:spPr>
          <a:xfrm>
            <a:off x="0" y="152400"/>
            <a:ext cx="9144000" cy="461665"/>
          </a:xfrm>
          <a:prstGeom prst="rect">
            <a:avLst/>
          </a:prstGeom>
          <a:solidFill>
            <a:srgbClr val="00B0F0"/>
          </a:solidFill>
        </p:spPr>
        <p:txBody>
          <a:bodyPr wrap="square">
            <a:spAutoFit/>
          </a:bodyPr>
          <a:lstStyle/>
          <a:p>
            <a:pPr algn="ctr">
              <a:buNone/>
            </a:pPr>
            <a:r>
              <a:rPr lang="en-US" sz="2400" b="1" i="0" u="none" strike="noStrike"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Recent Mission Outreach - January 2025</a:t>
            </a:r>
            <a:endParaRPr lang="en-US" sz="2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9285949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par>
                          <p:cTn id="8" fill="hold">
                            <p:stCondLst>
                              <p:cond delay="1000"/>
                            </p:stCondLst>
                            <p:childTnLst>
                              <p:par>
                                <p:cTn id="9" presetID="14" presetClass="entr" presetSubtype="10"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1" dur="500"/>
                                        <p:tgtEl>
                                          <p:spTgt spid="5">
                                            <p:txEl>
                                              <p:pRg st="1" end="1"/>
                                            </p:txEl>
                                          </p:spTgt>
                                        </p:tgtEl>
                                      </p:cBhvr>
                                    </p:animEffect>
                                  </p:childTnLst>
                                </p:cTn>
                              </p:par>
                            </p:childTnLst>
                          </p:cTn>
                        </p:par>
                        <p:par>
                          <p:cTn id="12" fill="hold">
                            <p:stCondLst>
                              <p:cond delay="2000"/>
                            </p:stCondLst>
                            <p:childTnLst>
                              <p:par>
                                <p:cTn id="13" presetID="14" presetClass="entr" presetSubtype="10"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childTnLst>
                          </p:cTn>
                        </p:par>
                        <p:par>
                          <p:cTn id="16" fill="hold">
                            <p:stCondLst>
                              <p:cond delay="3000"/>
                            </p:stCondLst>
                            <p:childTnLst>
                              <p:par>
                                <p:cTn id="17" presetID="14" presetClass="entr" presetSubtype="10" fill="hold" grpId="0"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9" dur="500"/>
                                        <p:tgtEl>
                                          <p:spTgt spid="5">
                                            <p:txEl>
                                              <p:pRg st="3" end="3"/>
                                            </p:txEl>
                                          </p:spTgt>
                                        </p:tgtEl>
                                      </p:cBhvr>
                                    </p:animEffect>
                                  </p:childTnLst>
                                </p:cTn>
                              </p:par>
                            </p:childTnLst>
                          </p:cTn>
                        </p:par>
                        <p:par>
                          <p:cTn id="20" fill="hold">
                            <p:stCondLst>
                              <p:cond delay="4000"/>
                            </p:stCondLst>
                            <p:childTnLst>
                              <p:par>
                                <p:cTn id="21" presetID="14" presetClass="entr" presetSubtype="10" fill="hold" grpId="0" nodeType="after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3" dur="500"/>
                                        <p:tgtEl>
                                          <p:spTgt spid="5">
                                            <p:txEl>
                                              <p:pRg st="4" end="4"/>
                                            </p:txEl>
                                          </p:spTgt>
                                        </p:tgtEl>
                                      </p:cBhvr>
                                    </p:animEffect>
                                  </p:childTnLst>
                                </p:cTn>
                              </p:par>
                            </p:childTnLst>
                          </p:cTn>
                        </p:par>
                        <p:par>
                          <p:cTn id="24" fill="hold">
                            <p:stCondLst>
                              <p:cond delay="5000"/>
                            </p:stCondLst>
                            <p:childTnLst>
                              <p:par>
                                <p:cTn id="25" presetID="14" presetClass="entr" presetSubtype="10"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CB309-F32F-2720-0C4A-2060C0C0DD72}"/>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716F37B7-1AF2-EC1D-ABBC-41A9BADF0840}"/>
              </a:ext>
            </a:extLst>
          </p:cNvPr>
          <p:cNvSpPr>
            <a:spLocks noChangeArrowheads="1"/>
          </p:cNvSpPr>
          <p:nvPr/>
        </p:nvSpPr>
        <p:spPr bwMode="auto">
          <a:xfrm>
            <a:off x="396063" y="685800"/>
            <a:ext cx="8351874" cy="59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r>
              <a:rPr lang="en-US" sz="2400" b="1" i="0" u="none" strike="noStrike" dirty="0">
                <a:effectLst/>
                <a:latin typeface="Comic Sans MS" panose="030F0702030302020204" pitchFamily="66" charset="0"/>
              </a:rPr>
              <a:t>Presbyterian Women:</a:t>
            </a:r>
            <a:endParaRPr lang="en-US" sz="2000" b="0" dirty="0">
              <a:effectLst/>
            </a:endParaRPr>
          </a:p>
          <a:p>
            <a:pPr marL="285750" indent="-285750" fontAlgn="base">
              <a:lnSpc>
                <a:spcPct val="150000"/>
              </a:lnSpc>
            </a:pPr>
            <a:r>
              <a:rPr lang="en-US" sz="2400" b="0" i="0" u="none" strike="noStrike" dirty="0">
                <a:effectLst/>
                <a:latin typeface="Comic Sans MS" panose="030F0702030302020204" pitchFamily="66" charset="0"/>
              </a:rPr>
              <a:t>Will be having a Bakeless Bake sale in February to raise money to fund camp scholarships for Camp Johnsonburg. Last year we gave out $725 in camp scholarships</a:t>
            </a:r>
          </a:p>
          <a:p>
            <a:pPr marL="285750" indent="-285750" fontAlgn="base">
              <a:lnSpc>
                <a:spcPct val="150000"/>
              </a:lnSpc>
            </a:pPr>
            <a:r>
              <a:rPr lang="en-US" sz="2400" b="0" i="0" u="none" strike="noStrike" dirty="0">
                <a:effectLst/>
                <a:latin typeface="Comic Sans MS" panose="030F0702030302020204" pitchFamily="66" charset="0"/>
              </a:rPr>
              <a:t>Donated to Pastor David’s purse</a:t>
            </a:r>
          </a:p>
          <a:p>
            <a:pPr marL="285750" indent="-285750" fontAlgn="base">
              <a:lnSpc>
                <a:spcPct val="150000"/>
              </a:lnSpc>
            </a:pPr>
            <a:r>
              <a:rPr lang="en-US" sz="2400" b="0" i="0" u="none" strike="noStrike" dirty="0">
                <a:effectLst/>
                <a:latin typeface="Comic Sans MS" panose="030F0702030302020204" pitchFamily="66" charset="0"/>
              </a:rPr>
              <a:t>Donated $400 total to Angelina &amp; Laura for their trips abroad, as well as Dan to set up his new home</a:t>
            </a:r>
          </a:p>
          <a:p>
            <a:pPr marL="285750" indent="-285750" fontAlgn="base">
              <a:lnSpc>
                <a:spcPct val="150000"/>
              </a:lnSpc>
            </a:pPr>
            <a:r>
              <a:rPr lang="en-US" sz="2400" b="0" i="0" u="none" strike="noStrike" dirty="0">
                <a:effectLst/>
                <a:latin typeface="Comic Sans MS" panose="030F0702030302020204" pitchFamily="66" charset="0"/>
              </a:rPr>
              <a:t>$219 for additional sidewalk solar lights at the church</a:t>
            </a:r>
          </a:p>
          <a:p>
            <a:pPr marL="285750" indent="-285750" fontAlgn="base">
              <a:lnSpc>
                <a:spcPct val="150000"/>
              </a:lnSpc>
            </a:pPr>
            <a:r>
              <a:rPr lang="en-US" sz="2400" b="0" i="0" u="none" strike="noStrike" dirty="0">
                <a:effectLst/>
                <a:latin typeface="Comic Sans MS" panose="030F0702030302020204" pitchFamily="66" charset="0"/>
              </a:rPr>
              <a:t>$100 to Betsy’s Garden</a:t>
            </a:r>
          </a:p>
        </p:txBody>
      </p:sp>
      <p:sp>
        <p:nvSpPr>
          <p:cNvPr id="2" name="TextBox 1">
            <a:extLst>
              <a:ext uri="{FF2B5EF4-FFF2-40B4-BE49-F238E27FC236}">
                <a16:creationId xmlns:a16="http://schemas.microsoft.com/office/drawing/2014/main" id="{E9DC9270-812F-14AC-6408-6DCA94A6639E}"/>
              </a:ext>
            </a:extLst>
          </p:cNvPr>
          <p:cNvSpPr txBox="1"/>
          <p:nvPr/>
        </p:nvSpPr>
        <p:spPr>
          <a:xfrm>
            <a:off x="0" y="152400"/>
            <a:ext cx="9144000" cy="461665"/>
          </a:xfrm>
          <a:prstGeom prst="rect">
            <a:avLst/>
          </a:prstGeom>
          <a:solidFill>
            <a:srgbClr val="00B0F0"/>
          </a:solidFill>
        </p:spPr>
        <p:txBody>
          <a:bodyPr wrap="square">
            <a:spAutoFit/>
          </a:bodyPr>
          <a:lstStyle/>
          <a:p>
            <a:pPr algn="ctr">
              <a:buNone/>
            </a:pPr>
            <a:r>
              <a:rPr lang="en-US" sz="2400" b="1" i="0" u="none" strike="noStrike"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Recent Mission Outreach - January 2025</a:t>
            </a:r>
            <a:endParaRPr lang="en-US" sz="2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81950318"/>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22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225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225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225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2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225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2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225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2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20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2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5">
                                            <p:txEl>
                                              <p:pRg st="0" end="0"/>
                                            </p:txEl>
                                          </p:spTgt>
                                        </p:tgtEl>
                                      </p:cBhvr>
                                    </p:animEffect>
                                    <p:set>
                                      <p:cBhvr>
                                        <p:cTn id="49" dur="1" fill="hold">
                                          <p:stCondLst>
                                            <p:cond delay="499"/>
                                          </p:stCondLst>
                                        </p:cTn>
                                        <p:tgtEl>
                                          <p:spTgt spid="5">
                                            <p:txEl>
                                              <p:pRg st="0" end="0"/>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5">
                                            <p:txEl>
                                              <p:pRg st="1" end="1"/>
                                            </p:txEl>
                                          </p:spTgt>
                                        </p:tgtEl>
                                      </p:cBhvr>
                                    </p:animEffect>
                                    <p:set>
                                      <p:cBhvr>
                                        <p:cTn id="52" dur="1" fill="hold">
                                          <p:stCondLst>
                                            <p:cond delay="499"/>
                                          </p:stCondLst>
                                        </p:cTn>
                                        <p:tgtEl>
                                          <p:spTgt spid="5">
                                            <p:txEl>
                                              <p:pRg st="1" end="1"/>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5">
                                            <p:txEl>
                                              <p:pRg st="2" end="2"/>
                                            </p:txEl>
                                          </p:spTgt>
                                        </p:tgtEl>
                                      </p:cBhvr>
                                    </p:animEffect>
                                    <p:set>
                                      <p:cBhvr>
                                        <p:cTn id="55" dur="1" fill="hold">
                                          <p:stCondLst>
                                            <p:cond delay="499"/>
                                          </p:stCondLst>
                                        </p:cTn>
                                        <p:tgtEl>
                                          <p:spTgt spid="5">
                                            <p:txEl>
                                              <p:pRg st="2" end="2"/>
                                            </p:txEl>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5">
                                            <p:txEl>
                                              <p:pRg st="3" end="3"/>
                                            </p:txEl>
                                          </p:spTgt>
                                        </p:tgtEl>
                                      </p:cBhvr>
                                    </p:animEffect>
                                    <p:set>
                                      <p:cBhvr>
                                        <p:cTn id="58" dur="1" fill="hold">
                                          <p:stCondLst>
                                            <p:cond delay="499"/>
                                          </p:stCondLst>
                                        </p:cTn>
                                        <p:tgtEl>
                                          <p:spTgt spid="5">
                                            <p:txEl>
                                              <p:pRg st="3" end="3"/>
                                            </p:txEl>
                                          </p:spTgt>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5">
                                            <p:txEl>
                                              <p:pRg st="4" end="4"/>
                                            </p:txEl>
                                          </p:spTgt>
                                        </p:tgtEl>
                                      </p:cBhvr>
                                    </p:animEffect>
                                    <p:set>
                                      <p:cBhvr>
                                        <p:cTn id="61" dur="1" fill="hold">
                                          <p:stCondLst>
                                            <p:cond delay="499"/>
                                          </p:stCondLst>
                                        </p:cTn>
                                        <p:tgtEl>
                                          <p:spTgt spid="5">
                                            <p:txEl>
                                              <p:pRg st="4" end="4"/>
                                            </p:txEl>
                                          </p:spTgt>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5">
                                            <p:txEl>
                                              <p:pRg st="5" end="5"/>
                                            </p:txEl>
                                          </p:spTgt>
                                        </p:tgtEl>
                                      </p:cBhvr>
                                    </p:animEffect>
                                    <p:set>
                                      <p:cBhvr>
                                        <p:cTn id="64"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CBE4A-056B-6D3F-6F16-7A639C031D5F}"/>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83397F5E-0C5C-E62B-E4D2-3FA64E49E62E}"/>
              </a:ext>
            </a:extLst>
          </p:cNvPr>
          <p:cNvSpPr>
            <a:spLocks noChangeArrowheads="1"/>
          </p:cNvSpPr>
          <p:nvPr/>
        </p:nvSpPr>
        <p:spPr bwMode="auto">
          <a:xfrm>
            <a:off x="396063" y="685800"/>
            <a:ext cx="8351874" cy="61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pPr>
            <a:r>
              <a:rPr lang="en-US" sz="2400" b="1" i="0" u="none" strike="noStrike" dirty="0">
                <a:effectLst/>
                <a:latin typeface="Comic Sans MS" panose="030F0702030302020204" pitchFamily="66" charset="0"/>
              </a:rPr>
              <a:t>Loaves and Fishes:</a:t>
            </a:r>
            <a:endParaRPr lang="en-US" sz="2000" b="0" dirty="0">
              <a:effectLst/>
            </a:endParaRPr>
          </a:p>
          <a:p>
            <a:pPr marL="285750" indent="-285750" fontAlgn="base"/>
            <a:r>
              <a:rPr lang="en-US" sz="2400" b="0" i="0" u="none" strike="noStrike" dirty="0">
                <a:effectLst/>
                <a:latin typeface="Comic Sans MS" panose="030F0702030302020204" pitchFamily="66" charset="0"/>
              </a:rPr>
              <a:t>Loaves &amp; Fishes donates to causes as they are brought up at meetings or during discussions</a:t>
            </a:r>
          </a:p>
          <a:p>
            <a:pPr marL="285750" indent="-285750" fontAlgn="base"/>
            <a:r>
              <a:rPr lang="en-US" sz="2400" b="0" i="0" u="none" strike="noStrike" dirty="0">
                <a:effectLst/>
                <a:latin typeface="Comic Sans MS" panose="030F0702030302020204" pitchFamily="66" charset="0"/>
              </a:rPr>
              <a:t>We always give gift cards to veterans in church during the Veteran’s Day Service.</a:t>
            </a:r>
          </a:p>
          <a:p>
            <a:pPr marL="285750" indent="-285750" fontAlgn="base"/>
            <a:r>
              <a:rPr lang="en-US" sz="2400" b="0" i="0" u="none" strike="noStrike" dirty="0">
                <a:effectLst/>
                <a:latin typeface="Comic Sans MS" panose="030F0702030302020204" pitchFamily="66" charset="0"/>
              </a:rPr>
              <a:t>We supply gift cards to the Food Pantry (which the pantry pays for) during holidays or as needed.</a:t>
            </a:r>
          </a:p>
          <a:p>
            <a:pPr marL="285750" indent="-285750" fontAlgn="base"/>
            <a:r>
              <a:rPr lang="en-US" sz="2400" b="0" i="0" u="none" strike="noStrike" dirty="0">
                <a:effectLst/>
                <a:latin typeface="Comic Sans MS" panose="030F0702030302020204" pitchFamily="66" charset="0"/>
              </a:rPr>
              <a:t>We give gift cards to our graduates in June.</a:t>
            </a:r>
          </a:p>
          <a:p>
            <a:pPr marL="285750" indent="-285750" fontAlgn="base"/>
            <a:r>
              <a:rPr lang="en-US" sz="2400" b="0" i="0" u="none" strike="noStrike" dirty="0">
                <a:effectLst/>
                <a:latin typeface="Comic Sans MS" panose="030F0702030302020204" pitchFamily="66" charset="0"/>
              </a:rPr>
              <a:t>We gave Barnes &amp; Noble cards to Kelly McElroy and Ryan Burke when they were recognized by NWRHS for their reading.</a:t>
            </a:r>
          </a:p>
          <a:p>
            <a:pPr marL="285750" indent="-285750" fontAlgn="base"/>
            <a:r>
              <a:rPr lang="en-US" sz="2400" b="0" i="0" u="none" strike="noStrike" dirty="0">
                <a:effectLst/>
                <a:latin typeface="Comic Sans MS" panose="030F0702030302020204" pitchFamily="66" charset="0"/>
              </a:rPr>
              <a:t>We supplied gift cards to BES, which the food pantry paid for, during Christmas holidays.</a:t>
            </a:r>
          </a:p>
          <a:p>
            <a:pPr marL="285750" indent="-285750" fontAlgn="base"/>
            <a:r>
              <a:rPr lang="en-US" sz="2400" b="0" i="0" u="none" strike="noStrike" dirty="0">
                <a:effectLst/>
                <a:latin typeface="Comic Sans MS" panose="030F0702030302020204" pitchFamily="66" charset="0"/>
              </a:rPr>
              <a:t>We donated $250 to the artist(s) who painted the mural on the Outreach Center.</a:t>
            </a:r>
          </a:p>
        </p:txBody>
      </p:sp>
      <p:sp>
        <p:nvSpPr>
          <p:cNvPr id="2" name="TextBox 1">
            <a:extLst>
              <a:ext uri="{FF2B5EF4-FFF2-40B4-BE49-F238E27FC236}">
                <a16:creationId xmlns:a16="http://schemas.microsoft.com/office/drawing/2014/main" id="{90DFBEA0-8B74-0FD5-23A1-4D7BC9FDCD2C}"/>
              </a:ext>
            </a:extLst>
          </p:cNvPr>
          <p:cNvSpPr txBox="1"/>
          <p:nvPr/>
        </p:nvSpPr>
        <p:spPr>
          <a:xfrm>
            <a:off x="0" y="152400"/>
            <a:ext cx="9144000" cy="461665"/>
          </a:xfrm>
          <a:prstGeom prst="rect">
            <a:avLst/>
          </a:prstGeom>
          <a:solidFill>
            <a:srgbClr val="00B0F0"/>
          </a:solidFill>
        </p:spPr>
        <p:txBody>
          <a:bodyPr wrap="square">
            <a:spAutoFit/>
          </a:bodyPr>
          <a:lstStyle/>
          <a:p>
            <a:pPr algn="ctr">
              <a:buNone/>
            </a:pPr>
            <a:r>
              <a:rPr lang="en-US" sz="2400" b="1" i="0" u="none" strike="noStrike"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Recent Mission Outreach - January 2025</a:t>
            </a:r>
            <a:endParaRPr lang="en-US" sz="2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38475553"/>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2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70">
                                          <p:stCondLst>
                                            <p:cond delay="0"/>
                                          </p:stCondLst>
                                        </p:cTn>
                                        <p:tgtEl>
                                          <p:spTgt spid="5">
                                            <p:txEl>
                                              <p:pRg st="0" end="0"/>
                                            </p:txEl>
                                          </p:spTgt>
                                        </p:tgtEl>
                                      </p:cBhvr>
                                    </p:animEffect>
                                    <p:anim calcmode="lin" valueType="num">
                                      <p:cBhvr>
                                        <p:cTn id="8" dur="179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53"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53" tmFilter="0, 0; 0.125,0.2665; 0.25,0.4; 0.375,0.465; 0.5,0.5;  0.625,0.535; 0.75,0.6; 0.875,0.7335; 1,1">
                                          <p:stCondLst>
                                            <p:cond delay="653"/>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30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1999"/>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1">
                                          <p:stCondLst>
                                            <p:cond delay="639"/>
                                          </p:stCondLst>
                                        </p:cTn>
                                        <p:tgtEl>
                                          <p:spTgt spid="5">
                                            <p:txEl>
                                              <p:pRg st="0" end="0"/>
                                            </p:txEl>
                                          </p:spTgt>
                                        </p:tgtEl>
                                      </p:cBhvr>
                                      <p:to x="100000" y="60000"/>
                                    </p:animScale>
                                    <p:animScale>
                                      <p:cBhvr>
                                        <p:cTn id="14" dur="1" decel="50000">
                                          <p:stCondLst>
                                            <p:cond delay="665"/>
                                          </p:stCondLst>
                                        </p:cTn>
                                        <p:tgtEl>
                                          <p:spTgt spid="5">
                                            <p:txEl>
                                              <p:pRg st="0" end="0"/>
                                            </p:txEl>
                                          </p:spTgt>
                                        </p:tgtEl>
                                      </p:cBhvr>
                                      <p:to x="100000" y="100000"/>
                                    </p:animScale>
                                    <p:animScale>
                                      <p:cBhvr>
                                        <p:cTn id="15" dur="1">
                                          <p:stCondLst>
                                            <p:cond delay="1290"/>
                                          </p:stCondLst>
                                        </p:cTn>
                                        <p:tgtEl>
                                          <p:spTgt spid="5">
                                            <p:txEl>
                                              <p:pRg st="0" end="0"/>
                                            </p:txEl>
                                          </p:spTgt>
                                        </p:tgtEl>
                                      </p:cBhvr>
                                      <p:to x="100000" y="80000"/>
                                    </p:animScale>
                                    <p:animScale>
                                      <p:cBhvr>
                                        <p:cTn id="16" dur="1" decel="50000">
                                          <p:stCondLst>
                                            <p:cond delay="1316"/>
                                          </p:stCondLst>
                                        </p:cTn>
                                        <p:tgtEl>
                                          <p:spTgt spid="5">
                                            <p:txEl>
                                              <p:pRg st="0" end="0"/>
                                            </p:txEl>
                                          </p:spTgt>
                                        </p:tgtEl>
                                      </p:cBhvr>
                                      <p:to x="100000" y="100000"/>
                                    </p:animScale>
                                    <p:animScale>
                                      <p:cBhvr>
                                        <p:cTn id="17" dur="1">
                                          <p:stCondLst>
                                            <p:cond delay="1999"/>
                                          </p:stCondLst>
                                        </p:cTn>
                                        <p:tgtEl>
                                          <p:spTgt spid="5">
                                            <p:txEl>
                                              <p:pRg st="0" end="0"/>
                                            </p:txEl>
                                          </p:spTgt>
                                        </p:tgtEl>
                                      </p:cBhvr>
                                      <p:to x="100000" y="90000"/>
                                    </p:animScale>
                                    <p:animScale>
                                      <p:cBhvr>
                                        <p:cTn id="18" dur="1" decel="50000">
                                          <p:stCondLst>
                                            <p:cond delay="1999"/>
                                          </p:stCondLst>
                                        </p:cTn>
                                        <p:tgtEl>
                                          <p:spTgt spid="5">
                                            <p:txEl>
                                              <p:pRg st="0" end="0"/>
                                            </p:txEl>
                                          </p:spTgt>
                                        </p:tgtEl>
                                      </p:cBhvr>
                                      <p:to x="100000" y="100000"/>
                                    </p:animScale>
                                    <p:animScale>
                                      <p:cBhvr>
                                        <p:cTn id="19" dur="1">
                                          <p:stCondLst>
                                            <p:cond delay="1999"/>
                                          </p:stCondLst>
                                        </p:cTn>
                                        <p:tgtEl>
                                          <p:spTgt spid="5">
                                            <p:txEl>
                                              <p:pRg st="0" end="0"/>
                                            </p:txEl>
                                          </p:spTgt>
                                        </p:tgtEl>
                                      </p:cBhvr>
                                      <p:to x="100000" y="95000"/>
                                    </p:animScale>
                                    <p:animScale>
                                      <p:cBhvr>
                                        <p:cTn id="20" dur="1" decel="50000">
                                          <p:stCondLst>
                                            <p:cond delay="1999"/>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225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70">
                                          <p:stCondLst>
                                            <p:cond delay="0"/>
                                          </p:stCondLst>
                                        </p:cTn>
                                        <p:tgtEl>
                                          <p:spTgt spid="5">
                                            <p:txEl>
                                              <p:pRg st="1" end="1"/>
                                            </p:txEl>
                                          </p:spTgt>
                                        </p:tgtEl>
                                      </p:cBhvr>
                                    </p:animEffect>
                                    <p:anim calcmode="lin" valueType="num">
                                      <p:cBhvr>
                                        <p:cTn id="26" dur="179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7" dur="653"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8" dur="653" tmFilter="0, 0; 0.125,0.2665; 0.25,0.4; 0.375,0.465; 0.5,0.5;  0.625,0.535; 0.75,0.6; 0.875,0.7335; 1,1">
                                          <p:stCondLst>
                                            <p:cond delay="653"/>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9" dur="2" tmFilter="0, 0; 0.125,0.2665; 0.25,0.4; 0.375,0.465; 0.5,0.5;  0.625,0.535; 0.75,0.6; 0.875,0.7335; 1,1">
                                          <p:stCondLst>
                                            <p:cond delay="130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0" dur="1" tmFilter="0, 0; 0.125,0.2665; 0.25,0.4; 0.375,0.465; 0.5,0.5;  0.625,0.535; 0.75,0.6; 0.875,0.7335; 1,1">
                                          <p:stCondLst>
                                            <p:cond delay="1999"/>
                                          </p:stCondLst>
                                        </p:cTn>
                                        <p:tgtEl>
                                          <p:spTgt spid="5">
                                            <p:txEl>
                                              <p:pRg st="1" end="1"/>
                                            </p:txEl>
                                          </p:spTgt>
                                        </p:tgtEl>
                                        <p:attrNameLst>
                                          <p:attrName>ppt_y</p:attrName>
                                        </p:attrNameLst>
                                      </p:cBhvr>
                                      <p:tavLst>
                                        <p:tav tm="0" fmla="#ppt_y-sin(pi*$)/81">
                                          <p:val>
                                            <p:fltVal val="0"/>
                                          </p:val>
                                        </p:tav>
                                        <p:tav tm="100000">
                                          <p:val>
                                            <p:fltVal val="1"/>
                                          </p:val>
                                        </p:tav>
                                      </p:tavLst>
                                    </p:anim>
                                    <p:animScale>
                                      <p:cBhvr>
                                        <p:cTn id="31" dur="1">
                                          <p:stCondLst>
                                            <p:cond delay="639"/>
                                          </p:stCondLst>
                                        </p:cTn>
                                        <p:tgtEl>
                                          <p:spTgt spid="5">
                                            <p:txEl>
                                              <p:pRg st="1" end="1"/>
                                            </p:txEl>
                                          </p:spTgt>
                                        </p:tgtEl>
                                      </p:cBhvr>
                                      <p:to x="100000" y="60000"/>
                                    </p:animScale>
                                    <p:animScale>
                                      <p:cBhvr>
                                        <p:cTn id="32" dur="1" decel="50000">
                                          <p:stCondLst>
                                            <p:cond delay="665"/>
                                          </p:stCondLst>
                                        </p:cTn>
                                        <p:tgtEl>
                                          <p:spTgt spid="5">
                                            <p:txEl>
                                              <p:pRg st="1" end="1"/>
                                            </p:txEl>
                                          </p:spTgt>
                                        </p:tgtEl>
                                      </p:cBhvr>
                                      <p:to x="100000" y="100000"/>
                                    </p:animScale>
                                    <p:animScale>
                                      <p:cBhvr>
                                        <p:cTn id="33" dur="1">
                                          <p:stCondLst>
                                            <p:cond delay="1290"/>
                                          </p:stCondLst>
                                        </p:cTn>
                                        <p:tgtEl>
                                          <p:spTgt spid="5">
                                            <p:txEl>
                                              <p:pRg st="1" end="1"/>
                                            </p:txEl>
                                          </p:spTgt>
                                        </p:tgtEl>
                                      </p:cBhvr>
                                      <p:to x="100000" y="80000"/>
                                    </p:animScale>
                                    <p:animScale>
                                      <p:cBhvr>
                                        <p:cTn id="34" dur="1" decel="50000">
                                          <p:stCondLst>
                                            <p:cond delay="1316"/>
                                          </p:stCondLst>
                                        </p:cTn>
                                        <p:tgtEl>
                                          <p:spTgt spid="5">
                                            <p:txEl>
                                              <p:pRg st="1" end="1"/>
                                            </p:txEl>
                                          </p:spTgt>
                                        </p:tgtEl>
                                      </p:cBhvr>
                                      <p:to x="100000" y="100000"/>
                                    </p:animScale>
                                    <p:animScale>
                                      <p:cBhvr>
                                        <p:cTn id="35" dur="1">
                                          <p:stCondLst>
                                            <p:cond delay="1999"/>
                                          </p:stCondLst>
                                        </p:cTn>
                                        <p:tgtEl>
                                          <p:spTgt spid="5">
                                            <p:txEl>
                                              <p:pRg st="1" end="1"/>
                                            </p:txEl>
                                          </p:spTgt>
                                        </p:tgtEl>
                                      </p:cBhvr>
                                      <p:to x="100000" y="90000"/>
                                    </p:animScale>
                                    <p:animScale>
                                      <p:cBhvr>
                                        <p:cTn id="36" dur="1" decel="50000">
                                          <p:stCondLst>
                                            <p:cond delay="1999"/>
                                          </p:stCondLst>
                                        </p:cTn>
                                        <p:tgtEl>
                                          <p:spTgt spid="5">
                                            <p:txEl>
                                              <p:pRg st="1" end="1"/>
                                            </p:txEl>
                                          </p:spTgt>
                                        </p:tgtEl>
                                      </p:cBhvr>
                                      <p:to x="100000" y="100000"/>
                                    </p:animScale>
                                    <p:animScale>
                                      <p:cBhvr>
                                        <p:cTn id="37" dur="1">
                                          <p:stCondLst>
                                            <p:cond delay="1999"/>
                                          </p:stCondLst>
                                        </p:cTn>
                                        <p:tgtEl>
                                          <p:spTgt spid="5">
                                            <p:txEl>
                                              <p:pRg st="1" end="1"/>
                                            </p:txEl>
                                          </p:spTgt>
                                        </p:tgtEl>
                                      </p:cBhvr>
                                      <p:to x="100000" y="95000"/>
                                    </p:animScale>
                                    <p:animScale>
                                      <p:cBhvr>
                                        <p:cTn id="38" dur="1" decel="50000">
                                          <p:stCondLst>
                                            <p:cond delay="1999"/>
                                          </p:stCondLst>
                                        </p:cTn>
                                        <p:tgtEl>
                                          <p:spTgt spid="5">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225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down)">
                                      <p:cBhvr>
                                        <p:cTn id="43" dur="570">
                                          <p:stCondLst>
                                            <p:cond delay="0"/>
                                          </p:stCondLst>
                                        </p:cTn>
                                        <p:tgtEl>
                                          <p:spTgt spid="5">
                                            <p:txEl>
                                              <p:pRg st="2" end="2"/>
                                            </p:txEl>
                                          </p:spTgt>
                                        </p:tgtEl>
                                      </p:cBhvr>
                                    </p:animEffect>
                                    <p:anim calcmode="lin" valueType="num">
                                      <p:cBhvr>
                                        <p:cTn id="44" dur="179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5" dur="653"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6" dur="653" tmFilter="0, 0; 0.125,0.2665; 0.25,0.4; 0.375,0.465; 0.5,0.5;  0.625,0.535; 0.75,0.6; 0.875,0.7335; 1,1">
                                          <p:stCondLst>
                                            <p:cond delay="653"/>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7" dur="2" tmFilter="0, 0; 0.125,0.2665; 0.25,0.4; 0.375,0.465; 0.5,0.5;  0.625,0.535; 0.75,0.6; 0.875,0.7335; 1,1">
                                          <p:stCondLst>
                                            <p:cond delay="1302"/>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8" dur="1" tmFilter="0, 0; 0.125,0.2665; 0.25,0.4; 0.375,0.465; 0.5,0.5;  0.625,0.535; 0.75,0.6; 0.875,0.7335; 1,1">
                                          <p:stCondLst>
                                            <p:cond delay="1999"/>
                                          </p:stCondLst>
                                        </p:cTn>
                                        <p:tgtEl>
                                          <p:spTgt spid="5">
                                            <p:txEl>
                                              <p:pRg st="2" end="2"/>
                                            </p:txEl>
                                          </p:spTgt>
                                        </p:tgtEl>
                                        <p:attrNameLst>
                                          <p:attrName>ppt_y</p:attrName>
                                        </p:attrNameLst>
                                      </p:cBhvr>
                                      <p:tavLst>
                                        <p:tav tm="0" fmla="#ppt_y-sin(pi*$)/81">
                                          <p:val>
                                            <p:fltVal val="0"/>
                                          </p:val>
                                        </p:tav>
                                        <p:tav tm="100000">
                                          <p:val>
                                            <p:fltVal val="1"/>
                                          </p:val>
                                        </p:tav>
                                      </p:tavLst>
                                    </p:anim>
                                    <p:animScale>
                                      <p:cBhvr>
                                        <p:cTn id="49" dur="1">
                                          <p:stCondLst>
                                            <p:cond delay="639"/>
                                          </p:stCondLst>
                                        </p:cTn>
                                        <p:tgtEl>
                                          <p:spTgt spid="5">
                                            <p:txEl>
                                              <p:pRg st="2" end="2"/>
                                            </p:txEl>
                                          </p:spTgt>
                                        </p:tgtEl>
                                      </p:cBhvr>
                                      <p:to x="100000" y="60000"/>
                                    </p:animScale>
                                    <p:animScale>
                                      <p:cBhvr>
                                        <p:cTn id="50" dur="1" decel="50000">
                                          <p:stCondLst>
                                            <p:cond delay="665"/>
                                          </p:stCondLst>
                                        </p:cTn>
                                        <p:tgtEl>
                                          <p:spTgt spid="5">
                                            <p:txEl>
                                              <p:pRg st="2" end="2"/>
                                            </p:txEl>
                                          </p:spTgt>
                                        </p:tgtEl>
                                      </p:cBhvr>
                                      <p:to x="100000" y="100000"/>
                                    </p:animScale>
                                    <p:animScale>
                                      <p:cBhvr>
                                        <p:cTn id="51" dur="1">
                                          <p:stCondLst>
                                            <p:cond delay="1290"/>
                                          </p:stCondLst>
                                        </p:cTn>
                                        <p:tgtEl>
                                          <p:spTgt spid="5">
                                            <p:txEl>
                                              <p:pRg st="2" end="2"/>
                                            </p:txEl>
                                          </p:spTgt>
                                        </p:tgtEl>
                                      </p:cBhvr>
                                      <p:to x="100000" y="80000"/>
                                    </p:animScale>
                                    <p:animScale>
                                      <p:cBhvr>
                                        <p:cTn id="52" dur="1" decel="50000">
                                          <p:stCondLst>
                                            <p:cond delay="1316"/>
                                          </p:stCondLst>
                                        </p:cTn>
                                        <p:tgtEl>
                                          <p:spTgt spid="5">
                                            <p:txEl>
                                              <p:pRg st="2" end="2"/>
                                            </p:txEl>
                                          </p:spTgt>
                                        </p:tgtEl>
                                      </p:cBhvr>
                                      <p:to x="100000" y="100000"/>
                                    </p:animScale>
                                    <p:animScale>
                                      <p:cBhvr>
                                        <p:cTn id="53" dur="1">
                                          <p:stCondLst>
                                            <p:cond delay="1999"/>
                                          </p:stCondLst>
                                        </p:cTn>
                                        <p:tgtEl>
                                          <p:spTgt spid="5">
                                            <p:txEl>
                                              <p:pRg st="2" end="2"/>
                                            </p:txEl>
                                          </p:spTgt>
                                        </p:tgtEl>
                                      </p:cBhvr>
                                      <p:to x="100000" y="90000"/>
                                    </p:animScale>
                                    <p:animScale>
                                      <p:cBhvr>
                                        <p:cTn id="54" dur="1" decel="50000">
                                          <p:stCondLst>
                                            <p:cond delay="1999"/>
                                          </p:stCondLst>
                                        </p:cTn>
                                        <p:tgtEl>
                                          <p:spTgt spid="5">
                                            <p:txEl>
                                              <p:pRg st="2" end="2"/>
                                            </p:txEl>
                                          </p:spTgt>
                                        </p:tgtEl>
                                      </p:cBhvr>
                                      <p:to x="100000" y="100000"/>
                                    </p:animScale>
                                    <p:animScale>
                                      <p:cBhvr>
                                        <p:cTn id="55" dur="1">
                                          <p:stCondLst>
                                            <p:cond delay="1999"/>
                                          </p:stCondLst>
                                        </p:cTn>
                                        <p:tgtEl>
                                          <p:spTgt spid="5">
                                            <p:txEl>
                                              <p:pRg st="2" end="2"/>
                                            </p:txEl>
                                          </p:spTgt>
                                        </p:tgtEl>
                                      </p:cBhvr>
                                      <p:to x="100000" y="95000"/>
                                    </p:animScale>
                                    <p:animScale>
                                      <p:cBhvr>
                                        <p:cTn id="56" dur="1" decel="50000">
                                          <p:stCondLst>
                                            <p:cond delay="1999"/>
                                          </p:stCondLst>
                                        </p:cTn>
                                        <p:tgtEl>
                                          <p:spTgt spid="5">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225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wipe(down)">
                                      <p:cBhvr>
                                        <p:cTn id="61" dur="570">
                                          <p:stCondLst>
                                            <p:cond delay="0"/>
                                          </p:stCondLst>
                                        </p:cTn>
                                        <p:tgtEl>
                                          <p:spTgt spid="5">
                                            <p:txEl>
                                              <p:pRg st="3" end="3"/>
                                            </p:txEl>
                                          </p:spTgt>
                                        </p:tgtEl>
                                      </p:cBhvr>
                                    </p:animEffect>
                                    <p:anim calcmode="lin" valueType="num">
                                      <p:cBhvr>
                                        <p:cTn id="62" dur="179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3" dur="653"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4" dur="653" tmFilter="0, 0; 0.125,0.2665; 0.25,0.4; 0.375,0.465; 0.5,0.5;  0.625,0.535; 0.75,0.6; 0.875,0.7335; 1,1">
                                          <p:stCondLst>
                                            <p:cond delay="653"/>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5" dur="2" tmFilter="0, 0; 0.125,0.2665; 0.25,0.4; 0.375,0.465; 0.5,0.5;  0.625,0.535; 0.75,0.6; 0.875,0.7335; 1,1">
                                          <p:stCondLst>
                                            <p:cond delay="1302"/>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6" dur="1" tmFilter="0, 0; 0.125,0.2665; 0.25,0.4; 0.375,0.465; 0.5,0.5;  0.625,0.535; 0.75,0.6; 0.875,0.7335; 1,1">
                                          <p:stCondLst>
                                            <p:cond delay="1999"/>
                                          </p:stCondLst>
                                        </p:cTn>
                                        <p:tgtEl>
                                          <p:spTgt spid="5">
                                            <p:txEl>
                                              <p:pRg st="3" end="3"/>
                                            </p:txEl>
                                          </p:spTgt>
                                        </p:tgtEl>
                                        <p:attrNameLst>
                                          <p:attrName>ppt_y</p:attrName>
                                        </p:attrNameLst>
                                      </p:cBhvr>
                                      <p:tavLst>
                                        <p:tav tm="0" fmla="#ppt_y-sin(pi*$)/81">
                                          <p:val>
                                            <p:fltVal val="0"/>
                                          </p:val>
                                        </p:tav>
                                        <p:tav tm="100000">
                                          <p:val>
                                            <p:fltVal val="1"/>
                                          </p:val>
                                        </p:tav>
                                      </p:tavLst>
                                    </p:anim>
                                    <p:animScale>
                                      <p:cBhvr>
                                        <p:cTn id="67" dur="1">
                                          <p:stCondLst>
                                            <p:cond delay="639"/>
                                          </p:stCondLst>
                                        </p:cTn>
                                        <p:tgtEl>
                                          <p:spTgt spid="5">
                                            <p:txEl>
                                              <p:pRg st="3" end="3"/>
                                            </p:txEl>
                                          </p:spTgt>
                                        </p:tgtEl>
                                      </p:cBhvr>
                                      <p:to x="100000" y="60000"/>
                                    </p:animScale>
                                    <p:animScale>
                                      <p:cBhvr>
                                        <p:cTn id="68" dur="1" decel="50000">
                                          <p:stCondLst>
                                            <p:cond delay="665"/>
                                          </p:stCondLst>
                                        </p:cTn>
                                        <p:tgtEl>
                                          <p:spTgt spid="5">
                                            <p:txEl>
                                              <p:pRg st="3" end="3"/>
                                            </p:txEl>
                                          </p:spTgt>
                                        </p:tgtEl>
                                      </p:cBhvr>
                                      <p:to x="100000" y="100000"/>
                                    </p:animScale>
                                    <p:animScale>
                                      <p:cBhvr>
                                        <p:cTn id="69" dur="1">
                                          <p:stCondLst>
                                            <p:cond delay="1290"/>
                                          </p:stCondLst>
                                        </p:cTn>
                                        <p:tgtEl>
                                          <p:spTgt spid="5">
                                            <p:txEl>
                                              <p:pRg st="3" end="3"/>
                                            </p:txEl>
                                          </p:spTgt>
                                        </p:tgtEl>
                                      </p:cBhvr>
                                      <p:to x="100000" y="80000"/>
                                    </p:animScale>
                                    <p:animScale>
                                      <p:cBhvr>
                                        <p:cTn id="70" dur="1" decel="50000">
                                          <p:stCondLst>
                                            <p:cond delay="1316"/>
                                          </p:stCondLst>
                                        </p:cTn>
                                        <p:tgtEl>
                                          <p:spTgt spid="5">
                                            <p:txEl>
                                              <p:pRg st="3" end="3"/>
                                            </p:txEl>
                                          </p:spTgt>
                                        </p:tgtEl>
                                      </p:cBhvr>
                                      <p:to x="100000" y="100000"/>
                                    </p:animScale>
                                    <p:animScale>
                                      <p:cBhvr>
                                        <p:cTn id="71" dur="1">
                                          <p:stCondLst>
                                            <p:cond delay="1999"/>
                                          </p:stCondLst>
                                        </p:cTn>
                                        <p:tgtEl>
                                          <p:spTgt spid="5">
                                            <p:txEl>
                                              <p:pRg st="3" end="3"/>
                                            </p:txEl>
                                          </p:spTgt>
                                        </p:tgtEl>
                                      </p:cBhvr>
                                      <p:to x="100000" y="90000"/>
                                    </p:animScale>
                                    <p:animScale>
                                      <p:cBhvr>
                                        <p:cTn id="72" dur="1" decel="50000">
                                          <p:stCondLst>
                                            <p:cond delay="1999"/>
                                          </p:stCondLst>
                                        </p:cTn>
                                        <p:tgtEl>
                                          <p:spTgt spid="5">
                                            <p:txEl>
                                              <p:pRg st="3" end="3"/>
                                            </p:txEl>
                                          </p:spTgt>
                                        </p:tgtEl>
                                      </p:cBhvr>
                                      <p:to x="100000" y="100000"/>
                                    </p:animScale>
                                    <p:animScale>
                                      <p:cBhvr>
                                        <p:cTn id="73" dur="1">
                                          <p:stCondLst>
                                            <p:cond delay="1999"/>
                                          </p:stCondLst>
                                        </p:cTn>
                                        <p:tgtEl>
                                          <p:spTgt spid="5">
                                            <p:txEl>
                                              <p:pRg st="3" end="3"/>
                                            </p:txEl>
                                          </p:spTgt>
                                        </p:tgtEl>
                                      </p:cBhvr>
                                      <p:to x="100000" y="95000"/>
                                    </p:animScale>
                                    <p:animScale>
                                      <p:cBhvr>
                                        <p:cTn id="74" dur="1" decel="50000">
                                          <p:stCondLst>
                                            <p:cond delay="1999"/>
                                          </p:stCondLst>
                                        </p:cTn>
                                        <p:tgtEl>
                                          <p:spTgt spid="5">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2250"/>
                                  </p:stCondLst>
                                  <p:childTnLst>
                                    <p:set>
                                      <p:cBhvr>
                                        <p:cTn id="78" dur="1" fill="hold">
                                          <p:stCondLst>
                                            <p:cond delay="0"/>
                                          </p:stCondLst>
                                        </p:cTn>
                                        <p:tgtEl>
                                          <p:spTgt spid="5">
                                            <p:txEl>
                                              <p:pRg st="4" end="4"/>
                                            </p:txEl>
                                          </p:spTgt>
                                        </p:tgtEl>
                                        <p:attrNameLst>
                                          <p:attrName>style.visibility</p:attrName>
                                        </p:attrNameLst>
                                      </p:cBhvr>
                                      <p:to>
                                        <p:strVal val="visible"/>
                                      </p:to>
                                    </p:set>
                                    <p:animEffect transition="in" filter="wipe(down)">
                                      <p:cBhvr>
                                        <p:cTn id="79" dur="570">
                                          <p:stCondLst>
                                            <p:cond delay="0"/>
                                          </p:stCondLst>
                                        </p:cTn>
                                        <p:tgtEl>
                                          <p:spTgt spid="5">
                                            <p:txEl>
                                              <p:pRg st="4" end="4"/>
                                            </p:txEl>
                                          </p:spTgt>
                                        </p:tgtEl>
                                      </p:cBhvr>
                                    </p:animEffect>
                                    <p:anim calcmode="lin" valueType="num">
                                      <p:cBhvr>
                                        <p:cTn id="80" dur="179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81" dur="653"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82" dur="653" tmFilter="0, 0; 0.125,0.2665; 0.25,0.4; 0.375,0.465; 0.5,0.5;  0.625,0.535; 0.75,0.6; 0.875,0.7335; 1,1">
                                          <p:stCondLst>
                                            <p:cond delay="653"/>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83" dur="2" tmFilter="0, 0; 0.125,0.2665; 0.25,0.4; 0.375,0.465; 0.5,0.5;  0.625,0.535; 0.75,0.6; 0.875,0.7335; 1,1">
                                          <p:stCondLst>
                                            <p:cond delay="1302"/>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84" dur="1" tmFilter="0, 0; 0.125,0.2665; 0.25,0.4; 0.375,0.465; 0.5,0.5;  0.625,0.535; 0.75,0.6; 0.875,0.7335; 1,1">
                                          <p:stCondLst>
                                            <p:cond delay="1999"/>
                                          </p:stCondLst>
                                        </p:cTn>
                                        <p:tgtEl>
                                          <p:spTgt spid="5">
                                            <p:txEl>
                                              <p:pRg st="4" end="4"/>
                                            </p:txEl>
                                          </p:spTgt>
                                        </p:tgtEl>
                                        <p:attrNameLst>
                                          <p:attrName>ppt_y</p:attrName>
                                        </p:attrNameLst>
                                      </p:cBhvr>
                                      <p:tavLst>
                                        <p:tav tm="0" fmla="#ppt_y-sin(pi*$)/81">
                                          <p:val>
                                            <p:fltVal val="0"/>
                                          </p:val>
                                        </p:tav>
                                        <p:tav tm="100000">
                                          <p:val>
                                            <p:fltVal val="1"/>
                                          </p:val>
                                        </p:tav>
                                      </p:tavLst>
                                    </p:anim>
                                    <p:animScale>
                                      <p:cBhvr>
                                        <p:cTn id="85" dur="1">
                                          <p:stCondLst>
                                            <p:cond delay="639"/>
                                          </p:stCondLst>
                                        </p:cTn>
                                        <p:tgtEl>
                                          <p:spTgt spid="5">
                                            <p:txEl>
                                              <p:pRg st="4" end="4"/>
                                            </p:txEl>
                                          </p:spTgt>
                                        </p:tgtEl>
                                      </p:cBhvr>
                                      <p:to x="100000" y="60000"/>
                                    </p:animScale>
                                    <p:animScale>
                                      <p:cBhvr>
                                        <p:cTn id="86" dur="1" decel="50000">
                                          <p:stCondLst>
                                            <p:cond delay="665"/>
                                          </p:stCondLst>
                                        </p:cTn>
                                        <p:tgtEl>
                                          <p:spTgt spid="5">
                                            <p:txEl>
                                              <p:pRg st="4" end="4"/>
                                            </p:txEl>
                                          </p:spTgt>
                                        </p:tgtEl>
                                      </p:cBhvr>
                                      <p:to x="100000" y="100000"/>
                                    </p:animScale>
                                    <p:animScale>
                                      <p:cBhvr>
                                        <p:cTn id="87" dur="1">
                                          <p:stCondLst>
                                            <p:cond delay="1290"/>
                                          </p:stCondLst>
                                        </p:cTn>
                                        <p:tgtEl>
                                          <p:spTgt spid="5">
                                            <p:txEl>
                                              <p:pRg st="4" end="4"/>
                                            </p:txEl>
                                          </p:spTgt>
                                        </p:tgtEl>
                                      </p:cBhvr>
                                      <p:to x="100000" y="80000"/>
                                    </p:animScale>
                                    <p:animScale>
                                      <p:cBhvr>
                                        <p:cTn id="88" dur="1" decel="50000">
                                          <p:stCondLst>
                                            <p:cond delay="1316"/>
                                          </p:stCondLst>
                                        </p:cTn>
                                        <p:tgtEl>
                                          <p:spTgt spid="5">
                                            <p:txEl>
                                              <p:pRg st="4" end="4"/>
                                            </p:txEl>
                                          </p:spTgt>
                                        </p:tgtEl>
                                      </p:cBhvr>
                                      <p:to x="100000" y="100000"/>
                                    </p:animScale>
                                    <p:animScale>
                                      <p:cBhvr>
                                        <p:cTn id="89" dur="1">
                                          <p:stCondLst>
                                            <p:cond delay="1999"/>
                                          </p:stCondLst>
                                        </p:cTn>
                                        <p:tgtEl>
                                          <p:spTgt spid="5">
                                            <p:txEl>
                                              <p:pRg st="4" end="4"/>
                                            </p:txEl>
                                          </p:spTgt>
                                        </p:tgtEl>
                                      </p:cBhvr>
                                      <p:to x="100000" y="90000"/>
                                    </p:animScale>
                                    <p:animScale>
                                      <p:cBhvr>
                                        <p:cTn id="90" dur="1" decel="50000">
                                          <p:stCondLst>
                                            <p:cond delay="1999"/>
                                          </p:stCondLst>
                                        </p:cTn>
                                        <p:tgtEl>
                                          <p:spTgt spid="5">
                                            <p:txEl>
                                              <p:pRg st="4" end="4"/>
                                            </p:txEl>
                                          </p:spTgt>
                                        </p:tgtEl>
                                      </p:cBhvr>
                                      <p:to x="100000" y="100000"/>
                                    </p:animScale>
                                    <p:animScale>
                                      <p:cBhvr>
                                        <p:cTn id="91" dur="1">
                                          <p:stCondLst>
                                            <p:cond delay="1999"/>
                                          </p:stCondLst>
                                        </p:cTn>
                                        <p:tgtEl>
                                          <p:spTgt spid="5">
                                            <p:txEl>
                                              <p:pRg st="4" end="4"/>
                                            </p:txEl>
                                          </p:spTgt>
                                        </p:tgtEl>
                                      </p:cBhvr>
                                      <p:to x="100000" y="95000"/>
                                    </p:animScale>
                                    <p:animScale>
                                      <p:cBhvr>
                                        <p:cTn id="92" dur="1" decel="50000">
                                          <p:stCondLst>
                                            <p:cond delay="1999"/>
                                          </p:stCondLst>
                                        </p:cTn>
                                        <p:tgtEl>
                                          <p:spTgt spid="5">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2250"/>
                                  </p:stCondLst>
                                  <p:childTnLst>
                                    <p:set>
                                      <p:cBhvr>
                                        <p:cTn id="96" dur="1" fill="hold">
                                          <p:stCondLst>
                                            <p:cond delay="0"/>
                                          </p:stCondLst>
                                        </p:cTn>
                                        <p:tgtEl>
                                          <p:spTgt spid="5">
                                            <p:txEl>
                                              <p:pRg st="5" end="5"/>
                                            </p:txEl>
                                          </p:spTgt>
                                        </p:tgtEl>
                                        <p:attrNameLst>
                                          <p:attrName>style.visibility</p:attrName>
                                        </p:attrNameLst>
                                      </p:cBhvr>
                                      <p:to>
                                        <p:strVal val="visible"/>
                                      </p:to>
                                    </p:set>
                                    <p:animEffect transition="in" filter="wipe(down)">
                                      <p:cBhvr>
                                        <p:cTn id="97" dur="570">
                                          <p:stCondLst>
                                            <p:cond delay="0"/>
                                          </p:stCondLst>
                                        </p:cTn>
                                        <p:tgtEl>
                                          <p:spTgt spid="5">
                                            <p:txEl>
                                              <p:pRg st="5" end="5"/>
                                            </p:txEl>
                                          </p:spTgt>
                                        </p:tgtEl>
                                      </p:cBhvr>
                                    </p:animEffect>
                                    <p:anim calcmode="lin" valueType="num">
                                      <p:cBhvr>
                                        <p:cTn id="98" dur="179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9" dur="653"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00" dur="653" tmFilter="0, 0; 0.125,0.2665; 0.25,0.4; 0.375,0.465; 0.5,0.5;  0.625,0.535; 0.75,0.6; 0.875,0.7335; 1,1">
                                          <p:stCondLst>
                                            <p:cond delay="653"/>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01" dur="2" tmFilter="0, 0; 0.125,0.2665; 0.25,0.4; 0.375,0.465; 0.5,0.5;  0.625,0.535; 0.75,0.6; 0.875,0.7335; 1,1">
                                          <p:stCondLst>
                                            <p:cond delay="1302"/>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02" dur="1" tmFilter="0, 0; 0.125,0.2665; 0.25,0.4; 0.375,0.465; 0.5,0.5;  0.625,0.535; 0.75,0.6; 0.875,0.7335; 1,1">
                                          <p:stCondLst>
                                            <p:cond delay="1999"/>
                                          </p:stCondLst>
                                        </p:cTn>
                                        <p:tgtEl>
                                          <p:spTgt spid="5">
                                            <p:txEl>
                                              <p:pRg st="5" end="5"/>
                                            </p:txEl>
                                          </p:spTgt>
                                        </p:tgtEl>
                                        <p:attrNameLst>
                                          <p:attrName>ppt_y</p:attrName>
                                        </p:attrNameLst>
                                      </p:cBhvr>
                                      <p:tavLst>
                                        <p:tav tm="0" fmla="#ppt_y-sin(pi*$)/81">
                                          <p:val>
                                            <p:fltVal val="0"/>
                                          </p:val>
                                        </p:tav>
                                        <p:tav tm="100000">
                                          <p:val>
                                            <p:fltVal val="1"/>
                                          </p:val>
                                        </p:tav>
                                      </p:tavLst>
                                    </p:anim>
                                    <p:animScale>
                                      <p:cBhvr>
                                        <p:cTn id="103" dur="1">
                                          <p:stCondLst>
                                            <p:cond delay="639"/>
                                          </p:stCondLst>
                                        </p:cTn>
                                        <p:tgtEl>
                                          <p:spTgt spid="5">
                                            <p:txEl>
                                              <p:pRg st="5" end="5"/>
                                            </p:txEl>
                                          </p:spTgt>
                                        </p:tgtEl>
                                      </p:cBhvr>
                                      <p:to x="100000" y="60000"/>
                                    </p:animScale>
                                    <p:animScale>
                                      <p:cBhvr>
                                        <p:cTn id="104" dur="1" decel="50000">
                                          <p:stCondLst>
                                            <p:cond delay="665"/>
                                          </p:stCondLst>
                                        </p:cTn>
                                        <p:tgtEl>
                                          <p:spTgt spid="5">
                                            <p:txEl>
                                              <p:pRg st="5" end="5"/>
                                            </p:txEl>
                                          </p:spTgt>
                                        </p:tgtEl>
                                      </p:cBhvr>
                                      <p:to x="100000" y="100000"/>
                                    </p:animScale>
                                    <p:animScale>
                                      <p:cBhvr>
                                        <p:cTn id="105" dur="1">
                                          <p:stCondLst>
                                            <p:cond delay="1290"/>
                                          </p:stCondLst>
                                        </p:cTn>
                                        <p:tgtEl>
                                          <p:spTgt spid="5">
                                            <p:txEl>
                                              <p:pRg st="5" end="5"/>
                                            </p:txEl>
                                          </p:spTgt>
                                        </p:tgtEl>
                                      </p:cBhvr>
                                      <p:to x="100000" y="80000"/>
                                    </p:animScale>
                                    <p:animScale>
                                      <p:cBhvr>
                                        <p:cTn id="106" dur="1" decel="50000">
                                          <p:stCondLst>
                                            <p:cond delay="1316"/>
                                          </p:stCondLst>
                                        </p:cTn>
                                        <p:tgtEl>
                                          <p:spTgt spid="5">
                                            <p:txEl>
                                              <p:pRg st="5" end="5"/>
                                            </p:txEl>
                                          </p:spTgt>
                                        </p:tgtEl>
                                      </p:cBhvr>
                                      <p:to x="100000" y="100000"/>
                                    </p:animScale>
                                    <p:animScale>
                                      <p:cBhvr>
                                        <p:cTn id="107" dur="1">
                                          <p:stCondLst>
                                            <p:cond delay="1999"/>
                                          </p:stCondLst>
                                        </p:cTn>
                                        <p:tgtEl>
                                          <p:spTgt spid="5">
                                            <p:txEl>
                                              <p:pRg st="5" end="5"/>
                                            </p:txEl>
                                          </p:spTgt>
                                        </p:tgtEl>
                                      </p:cBhvr>
                                      <p:to x="100000" y="90000"/>
                                    </p:animScale>
                                    <p:animScale>
                                      <p:cBhvr>
                                        <p:cTn id="108" dur="1" decel="50000">
                                          <p:stCondLst>
                                            <p:cond delay="1999"/>
                                          </p:stCondLst>
                                        </p:cTn>
                                        <p:tgtEl>
                                          <p:spTgt spid="5">
                                            <p:txEl>
                                              <p:pRg st="5" end="5"/>
                                            </p:txEl>
                                          </p:spTgt>
                                        </p:tgtEl>
                                      </p:cBhvr>
                                      <p:to x="100000" y="100000"/>
                                    </p:animScale>
                                    <p:animScale>
                                      <p:cBhvr>
                                        <p:cTn id="109" dur="1">
                                          <p:stCondLst>
                                            <p:cond delay="1999"/>
                                          </p:stCondLst>
                                        </p:cTn>
                                        <p:tgtEl>
                                          <p:spTgt spid="5">
                                            <p:txEl>
                                              <p:pRg st="5" end="5"/>
                                            </p:txEl>
                                          </p:spTgt>
                                        </p:tgtEl>
                                      </p:cBhvr>
                                      <p:to x="100000" y="95000"/>
                                    </p:animScale>
                                    <p:animScale>
                                      <p:cBhvr>
                                        <p:cTn id="110" dur="1" decel="50000">
                                          <p:stCondLst>
                                            <p:cond delay="1999"/>
                                          </p:stCondLst>
                                        </p:cTn>
                                        <p:tgtEl>
                                          <p:spTgt spid="5">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2250"/>
                                  </p:stCondLst>
                                  <p:childTnLst>
                                    <p:set>
                                      <p:cBhvr>
                                        <p:cTn id="114" dur="1" fill="hold">
                                          <p:stCondLst>
                                            <p:cond delay="0"/>
                                          </p:stCondLst>
                                        </p:cTn>
                                        <p:tgtEl>
                                          <p:spTgt spid="5">
                                            <p:txEl>
                                              <p:pRg st="6" end="6"/>
                                            </p:txEl>
                                          </p:spTgt>
                                        </p:tgtEl>
                                        <p:attrNameLst>
                                          <p:attrName>style.visibility</p:attrName>
                                        </p:attrNameLst>
                                      </p:cBhvr>
                                      <p:to>
                                        <p:strVal val="visible"/>
                                      </p:to>
                                    </p:set>
                                    <p:animEffect transition="in" filter="wipe(down)">
                                      <p:cBhvr>
                                        <p:cTn id="115" dur="570">
                                          <p:stCondLst>
                                            <p:cond delay="0"/>
                                          </p:stCondLst>
                                        </p:cTn>
                                        <p:tgtEl>
                                          <p:spTgt spid="5">
                                            <p:txEl>
                                              <p:pRg st="6" end="6"/>
                                            </p:txEl>
                                          </p:spTgt>
                                        </p:tgtEl>
                                      </p:cBhvr>
                                    </p:animEffect>
                                    <p:anim calcmode="lin" valueType="num">
                                      <p:cBhvr>
                                        <p:cTn id="116" dur="179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17" dur="653"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18" dur="653" tmFilter="0, 0; 0.125,0.2665; 0.25,0.4; 0.375,0.465; 0.5,0.5;  0.625,0.535; 0.75,0.6; 0.875,0.7335; 1,1">
                                          <p:stCondLst>
                                            <p:cond delay="653"/>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19" dur="2" tmFilter="0, 0; 0.125,0.2665; 0.25,0.4; 0.375,0.465; 0.5,0.5;  0.625,0.535; 0.75,0.6; 0.875,0.7335; 1,1">
                                          <p:stCondLst>
                                            <p:cond delay="1302"/>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20" dur="1" tmFilter="0, 0; 0.125,0.2665; 0.25,0.4; 0.375,0.465; 0.5,0.5;  0.625,0.535; 0.75,0.6; 0.875,0.7335; 1,1">
                                          <p:stCondLst>
                                            <p:cond delay="1999"/>
                                          </p:stCondLst>
                                        </p:cTn>
                                        <p:tgtEl>
                                          <p:spTgt spid="5">
                                            <p:txEl>
                                              <p:pRg st="6" end="6"/>
                                            </p:txEl>
                                          </p:spTgt>
                                        </p:tgtEl>
                                        <p:attrNameLst>
                                          <p:attrName>ppt_y</p:attrName>
                                        </p:attrNameLst>
                                      </p:cBhvr>
                                      <p:tavLst>
                                        <p:tav tm="0" fmla="#ppt_y-sin(pi*$)/81">
                                          <p:val>
                                            <p:fltVal val="0"/>
                                          </p:val>
                                        </p:tav>
                                        <p:tav tm="100000">
                                          <p:val>
                                            <p:fltVal val="1"/>
                                          </p:val>
                                        </p:tav>
                                      </p:tavLst>
                                    </p:anim>
                                    <p:animScale>
                                      <p:cBhvr>
                                        <p:cTn id="121" dur="1">
                                          <p:stCondLst>
                                            <p:cond delay="639"/>
                                          </p:stCondLst>
                                        </p:cTn>
                                        <p:tgtEl>
                                          <p:spTgt spid="5">
                                            <p:txEl>
                                              <p:pRg st="6" end="6"/>
                                            </p:txEl>
                                          </p:spTgt>
                                        </p:tgtEl>
                                      </p:cBhvr>
                                      <p:to x="100000" y="60000"/>
                                    </p:animScale>
                                    <p:animScale>
                                      <p:cBhvr>
                                        <p:cTn id="122" dur="1" decel="50000">
                                          <p:stCondLst>
                                            <p:cond delay="665"/>
                                          </p:stCondLst>
                                        </p:cTn>
                                        <p:tgtEl>
                                          <p:spTgt spid="5">
                                            <p:txEl>
                                              <p:pRg st="6" end="6"/>
                                            </p:txEl>
                                          </p:spTgt>
                                        </p:tgtEl>
                                      </p:cBhvr>
                                      <p:to x="100000" y="100000"/>
                                    </p:animScale>
                                    <p:animScale>
                                      <p:cBhvr>
                                        <p:cTn id="123" dur="1">
                                          <p:stCondLst>
                                            <p:cond delay="1290"/>
                                          </p:stCondLst>
                                        </p:cTn>
                                        <p:tgtEl>
                                          <p:spTgt spid="5">
                                            <p:txEl>
                                              <p:pRg st="6" end="6"/>
                                            </p:txEl>
                                          </p:spTgt>
                                        </p:tgtEl>
                                      </p:cBhvr>
                                      <p:to x="100000" y="80000"/>
                                    </p:animScale>
                                    <p:animScale>
                                      <p:cBhvr>
                                        <p:cTn id="124" dur="1" decel="50000">
                                          <p:stCondLst>
                                            <p:cond delay="1316"/>
                                          </p:stCondLst>
                                        </p:cTn>
                                        <p:tgtEl>
                                          <p:spTgt spid="5">
                                            <p:txEl>
                                              <p:pRg st="6" end="6"/>
                                            </p:txEl>
                                          </p:spTgt>
                                        </p:tgtEl>
                                      </p:cBhvr>
                                      <p:to x="100000" y="100000"/>
                                    </p:animScale>
                                    <p:animScale>
                                      <p:cBhvr>
                                        <p:cTn id="125" dur="1">
                                          <p:stCondLst>
                                            <p:cond delay="1999"/>
                                          </p:stCondLst>
                                        </p:cTn>
                                        <p:tgtEl>
                                          <p:spTgt spid="5">
                                            <p:txEl>
                                              <p:pRg st="6" end="6"/>
                                            </p:txEl>
                                          </p:spTgt>
                                        </p:tgtEl>
                                      </p:cBhvr>
                                      <p:to x="100000" y="90000"/>
                                    </p:animScale>
                                    <p:animScale>
                                      <p:cBhvr>
                                        <p:cTn id="126" dur="1" decel="50000">
                                          <p:stCondLst>
                                            <p:cond delay="1999"/>
                                          </p:stCondLst>
                                        </p:cTn>
                                        <p:tgtEl>
                                          <p:spTgt spid="5">
                                            <p:txEl>
                                              <p:pRg st="6" end="6"/>
                                            </p:txEl>
                                          </p:spTgt>
                                        </p:tgtEl>
                                      </p:cBhvr>
                                      <p:to x="100000" y="100000"/>
                                    </p:animScale>
                                    <p:animScale>
                                      <p:cBhvr>
                                        <p:cTn id="127" dur="1">
                                          <p:stCondLst>
                                            <p:cond delay="1999"/>
                                          </p:stCondLst>
                                        </p:cTn>
                                        <p:tgtEl>
                                          <p:spTgt spid="5">
                                            <p:txEl>
                                              <p:pRg st="6" end="6"/>
                                            </p:txEl>
                                          </p:spTgt>
                                        </p:tgtEl>
                                      </p:cBhvr>
                                      <p:to x="100000" y="95000"/>
                                    </p:animScale>
                                    <p:animScale>
                                      <p:cBhvr>
                                        <p:cTn id="128" dur="1" decel="50000">
                                          <p:stCondLst>
                                            <p:cond delay="1999"/>
                                          </p:stCondLst>
                                        </p:cTn>
                                        <p:tgtEl>
                                          <p:spTgt spid="5">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2250"/>
                                  </p:stCondLst>
                                  <p:childTnLst>
                                    <p:set>
                                      <p:cBhvr>
                                        <p:cTn id="132" dur="1" fill="hold">
                                          <p:stCondLst>
                                            <p:cond delay="0"/>
                                          </p:stCondLst>
                                        </p:cTn>
                                        <p:tgtEl>
                                          <p:spTgt spid="5">
                                            <p:txEl>
                                              <p:pRg st="7" end="7"/>
                                            </p:txEl>
                                          </p:spTgt>
                                        </p:tgtEl>
                                        <p:attrNameLst>
                                          <p:attrName>style.visibility</p:attrName>
                                        </p:attrNameLst>
                                      </p:cBhvr>
                                      <p:to>
                                        <p:strVal val="visible"/>
                                      </p:to>
                                    </p:set>
                                    <p:animEffect transition="in" filter="wipe(down)">
                                      <p:cBhvr>
                                        <p:cTn id="133" dur="570">
                                          <p:stCondLst>
                                            <p:cond delay="0"/>
                                          </p:stCondLst>
                                        </p:cTn>
                                        <p:tgtEl>
                                          <p:spTgt spid="5">
                                            <p:txEl>
                                              <p:pRg st="7" end="7"/>
                                            </p:txEl>
                                          </p:spTgt>
                                        </p:tgtEl>
                                      </p:cBhvr>
                                    </p:animEffect>
                                    <p:anim calcmode="lin" valueType="num">
                                      <p:cBhvr>
                                        <p:cTn id="134" dur="179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35" dur="653"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36" dur="653" tmFilter="0, 0; 0.125,0.2665; 0.25,0.4; 0.375,0.465; 0.5,0.5;  0.625,0.535; 0.75,0.6; 0.875,0.7335; 1,1">
                                          <p:stCondLst>
                                            <p:cond delay="653"/>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37" dur="2" tmFilter="0, 0; 0.125,0.2665; 0.25,0.4; 0.375,0.465; 0.5,0.5;  0.625,0.535; 0.75,0.6; 0.875,0.7335; 1,1">
                                          <p:stCondLst>
                                            <p:cond delay="1302"/>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38" dur="1" tmFilter="0, 0; 0.125,0.2665; 0.25,0.4; 0.375,0.465; 0.5,0.5;  0.625,0.535; 0.75,0.6; 0.875,0.7335; 1,1">
                                          <p:stCondLst>
                                            <p:cond delay="1999"/>
                                          </p:stCondLst>
                                        </p:cTn>
                                        <p:tgtEl>
                                          <p:spTgt spid="5">
                                            <p:txEl>
                                              <p:pRg st="7" end="7"/>
                                            </p:txEl>
                                          </p:spTgt>
                                        </p:tgtEl>
                                        <p:attrNameLst>
                                          <p:attrName>ppt_y</p:attrName>
                                        </p:attrNameLst>
                                      </p:cBhvr>
                                      <p:tavLst>
                                        <p:tav tm="0" fmla="#ppt_y-sin(pi*$)/81">
                                          <p:val>
                                            <p:fltVal val="0"/>
                                          </p:val>
                                        </p:tav>
                                        <p:tav tm="100000">
                                          <p:val>
                                            <p:fltVal val="1"/>
                                          </p:val>
                                        </p:tav>
                                      </p:tavLst>
                                    </p:anim>
                                    <p:animScale>
                                      <p:cBhvr>
                                        <p:cTn id="139" dur="1">
                                          <p:stCondLst>
                                            <p:cond delay="639"/>
                                          </p:stCondLst>
                                        </p:cTn>
                                        <p:tgtEl>
                                          <p:spTgt spid="5">
                                            <p:txEl>
                                              <p:pRg st="7" end="7"/>
                                            </p:txEl>
                                          </p:spTgt>
                                        </p:tgtEl>
                                      </p:cBhvr>
                                      <p:to x="100000" y="60000"/>
                                    </p:animScale>
                                    <p:animScale>
                                      <p:cBhvr>
                                        <p:cTn id="140" dur="1" decel="50000">
                                          <p:stCondLst>
                                            <p:cond delay="665"/>
                                          </p:stCondLst>
                                        </p:cTn>
                                        <p:tgtEl>
                                          <p:spTgt spid="5">
                                            <p:txEl>
                                              <p:pRg st="7" end="7"/>
                                            </p:txEl>
                                          </p:spTgt>
                                        </p:tgtEl>
                                      </p:cBhvr>
                                      <p:to x="100000" y="100000"/>
                                    </p:animScale>
                                    <p:animScale>
                                      <p:cBhvr>
                                        <p:cTn id="141" dur="1">
                                          <p:stCondLst>
                                            <p:cond delay="1290"/>
                                          </p:stCondLst>
                                        </p:cTn>
                                        <p:tgtEl>
                                          <p:spTgt spid="5">
                                            <p:txEl>
                                              <p:pRg st="7" end="7"/>
                                            </p:txEl>
                                          </p:spTgt>
                                        </p:tgtEl>
                                      </p:cBhvr>
                                      <p:to x="100000" y="80000"/>
                                    </p:animScale>
                                    <p:animScale>
                                      <p:cBhvr>
                                        <p:cTn id="142" dur="1" decel="50000">
                                          <p:stCondLst>
                                            <p:cond delay="1316"/>
                                          </p:stCondLst>
                                        </p:cTn>
                                        <p:tgtEl>
                                          <p:spTgt spid="5">
                                            <p:txEl>
                                              <p:pRg st="7" end="7"/>
                                            </p:txEl>
                                          </p:spTgt>
                                        </p:tgtEl>
                                      </p:cBhvr>
                                      <p:to x="100000" y="100000"/>
                                    </p:animScale>
                                    <p:animScale>
                                      <p:cBhvr>
                                        <p:cTn id="143" dur="1">
                                          <p:stCondLst>
                                            <p:cond delay="1999"/>
                                          </p:stCondLst>
                                        </p:cTn>
                                        <p:tgtEl>
                                          <p:spTgt spid="5">
                                            <p:txEl>
                                              <p:pRg st="7" end="7"/>
                                            </p:txEl>
                                          </p:spTgt>
                                        </p:tgtEl>
                                      </p:cBhvr>
                                      <p:to x="100000" y="90000"/>
                                    </p:animScale>
                                    <p:animScale>
                                      <p:cBhvr>
                                        <p:cTn id="144" dur="1" decel="50000">
                                          <p:stCondLst>
                                            <p:cond delay="1999"/>
                                          </p:stCondLst>
                                        </p:cTn>
                                        <p:tgtEl>
                                          <p:spTgt spid="5">
                                            <p:txEl>
                                              <p:pRg st="7" end="7"/>
                                            </p:txEl>
                                          </p:spTgt>
                                        </p:tgtEl>
                                      </p:cBhvr>
                                      <p:to x="100000" y="100000"/>
                                    </p:animScale>
                                    <p:animScale>
                                      <p:cBhvr>
                                        <p:cTn id="145" dur="1">
                                          <p:stCondLst>
                                            <p:cond delay="1999"/>
                                          </p:stCondLst>
                                        </p:cTn>
                                        <p:tgtEl>
                                          <p:spTgt spid="5">
                                            <p:txEl>
                                              <p:pRg st="7" end="7"/>
                                            </p:txEl>
                                          </p:spTgt>
                                        </p:tgtEl>
                                      </p:cBhvr>
                                      <p:to x="100000" y="95000"/>
                                    </p:animScale>
                                    <p:animScale>
                                      <p:cBhvr>
                                        <p:cTn id="146" dur="1" decel="50000">
                                          <p:stCondLst>
                                            <p:cond delay="1999"/>
                                          </p:stCondLst>
                                        </p:cTn>
                                        <p:tgtEl>
                                          <p:spTgt spid="5">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2" presetClass="exit" presetSubtype="4" fill="hold" grpId="1" nodeType="clickEffect">
                                  <p:stCondLst>
                                    <p:cond delay="2250"/>
                                  </p:stCondLst>
                                  <p:childTnLst>
                                    <p:animEffect transition="out" filter="wipe(down)">
                                      <p:cBhvr>
                                        <p:cTn id="150" dur="2000"/>
                                        <p:tgtEl>
                                          <p:spTgt spid="5">
                                            <p:txEl>
                                              <p:pRg st="0" end="0"/>
                                            </p:txEl>
                                          </p:spTgt>
                                        </p:tgtEl>
                                      </p:cBhvr>
                                    </p:animEffect>
                                    <p:set>
                                      <p:cBhvr>
                                        <p:cTn id="151"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2" presetClass="exit" presetSubtype="4" fill="hold" grpId="1" nodeType="clickEffect">
                                  <p:stCondLst>
                                    <p:cond delay="2250"/>
                                  </p:stCondLst>
                                  <p:childTnLst>
                                    <p:animEffect transition="out" filter="wipe(down)">
                                      <p:cBhvr>
                                        <p:cTn id="155" dur="2000"/>
                                        <p:tgtEl>
                                          <p:spTgt spid="5">
                                            <p:txEl>
                                              <p:pRg st="1" end="1"/>
                                            </p:txEl>
                                          </p:spTgt>
                                        </p:tgtEl>
                                      </p:cBhvr>
                                    </p:animEffect>
                                    <p:set>
                                      <p:cBhvr>
                                        <p:cTn id="156" dur="1" fill="hold">
                                          <p:stCondLst>
                                            <p:cond delay="1999"/>
                                          </p:stCondLst>
                                        </p:cTn>
                                        <p:tgtEl>
                                          <p:spTgt spid="5">
                                            <p:txEl>
                                              <p:pRg st="1" end="1"/>
                                            </p:txEl>
                                          </p:spTgt>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22" presetClass="exit" presetSubtype="4" fill="hold" grpId="1" nodeType="clickEffect">
                                  <p:stCondLst>
                                    <p:cond delay="2250"/>
                                  </p:stCondLst>
                                  <p:childTnLst>
                                    <p:animEffect transition="out" filter="wipe(down)">
                                      <p:cBhvr>
                                        <p:cTn id="160" dur="2000"/>
                                        <p:tgtEl>
                                          <p:spTgt spid="5">
                                            <p:txEl>
                                              <p:pRg st="2" end="2"/>
                                            </p:txEl>
                                          </p:spTgt>
                                        </p:tgtEl>
                                      </p:cBhvr>
                                    </p:animEffect>
                                    <p:set>
                                      <p:cBhvr>
                                        <p:cTn id="161" dur="1" fill="hold">
                                          <p:stCondLst>
                                            <p:cond delay="1999"/>
                                          </p:stCondLst>
                                        </p:cTn>
                                        <p:tgtEl>
                                          <p:spTgt spid="5">
                                            <p:txEl>
                                              <p:pRg st="2" end="2"/>
                                            </p:txEl>
                                          </p:spTgt>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2" presetClass="exit" presetSubtype="4" fill="hold" grpId="1" nodeType="clickEffect">
                                  <p:stCondLst>
                                    <p:cond delay="2250"/>
                                  </p:stCondLst>
                                  <p:childTnLst>
                                    <p:animEffect transition="out" filter="wipe(down)">
                                      <p:cBhvr>
                                        <p:cTn id="165" dur="2000"/>
                                        <p:tgtEl>
                                          <p:spTgt spid="5">
                                            <p:txEl>
                                              <p:pRg st="3" end="3"/>
                                            </p:txEl>
                                          </p:spTgt>
                                        </p:tgtEl>
                                      </p:cBhvr>
                                    </p:animEffect>
                                    <p:set>
                                      <p:cBhvr>
                                        <p:cTn id="166" dur="1" fill="hold">
                                          <p:stCondLst>
                                            <p:cond delay="1999"/>
                                          </p:stCondLst>
                                        </p:cTn>
                                        <p:tgtEl>
                                          <p:spTgt spid="5">
                                            <p:txEl>
                                              <p:pRg st="3" end="3"/>
                                            </p:txEl>
                                          </p:spTgt>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22" presetClass="exit" presetSubtype="4" fill="hold" grpId="1" nodeType="clickEffect">
                                  <p:stCondLst>
                                    <p:cond delay="2250"/>
                                  </p:stCondLst>
                                  <p:childTnLst>
                                    <p:animEffect transition="out" filter="wipe(down)">
                                      <p:cBhvr>
                                        <p:cTn id="170" dur="2000"/>
                                        <p:tgtEl>
                                          <p:spTgt spid="5">
                                            <p:txEl>
                                              <p:pRg st="4" end="4"/>
                                            </p:txEl>
                                          </p:spTgt>
                                        </p:tgtEl>
                                      </p:cBhvr>
                                    </p:animEffect>
                                    <p:set>
                                      <p:cBhvr>
                                        <p:cTn id="171" dur="1" fill="hold">
                                          <p:stCondLst>
                                            <p:cond delay="1999"/>
                                          </p:stCondLst>
                                        </p:cTn>
                                        <p:tgtEl>
                                          <p:spTgt spid="5">
                                            <p:txEl>
                                              <p:pRg st="4" end="4"/>
                                            </p:txEl>
                                          </p:spTgt>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22" presetClass="exit" presetSubtype="4" fill="hold" grpId="1" nodeType="clickEffect">
                                  <p:stCondLst>
                                    <p:cond delay="2250"/>
                                  </p:stCondLst>
                                  <p:childTnLst>
                                    <p:animEffect transition="out" filter="wipe(down)">
                                      <p:cBhvr>
                                        <p:cTn id="175" dur="2000"/>
                                        <p:tgtEl>
                                          <p:spTgt spid="5">
                                            <p:txEl>
                                              <p:pRg st="5" end="5"/>
                                            </p:txEl>
                                          </p:spTgt>
                                        </p:tgtEl>
                                      </p:cBhvr>
                                    </p:animEffect>
                                    <p:set>
                                      <p:cBhvr>
                                        <p:cTn id="176" dur="1" fill="hold">
                                          <p:stCondLst>
                                            <p:cond delay="1999"/>
                                          </p:stCondLst>
                                        </p:cTn>
                                        <p:tgtEl>
                                          <p:spTgt spid="5">
                                            <p:txEl>
                                              <p:pRg st="5" end="5"/>
                                            </p:txEl>
                                          </p:spTgt>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22" presetClass="exit" presetSubtype="4" fill="hold" grpId="1" nodeType="clickEffect">
                                  <p:stCondLst>
                                    <p:cond delay="2250"/>
                                  </p:stCondLst>
                                  <p:childTnLst>
                                    <p:animEffect transition="out" filter="wipe(down)">
                                      <p:cBhvr>
                                        <p:cTn id="180" dur="2000"/>
                                        <p:tgtEl>
                                          <p:spTgt spid="5">
                                            <p:txEl>
                                              <p:pRg st="6" end="6"/>
                                            </p:txEl>
                                          </p:spTgt>
                                        </p:tgtEl>
                                      </p:cBhvr>
                                    </p:animEffect>
                                    <p:set>
                                      <p:cBhvr>
                                        <p:cTn id="181" dur="1" fill="hold">
                                          <p:stCondLst>
                                            <p:cond delay="1999"/>
                                          </p:stCondLst>
                                        </p:cTn>
                                        <p:tgtEl>
                                          <p:spTgt spid="5">
                                            <p:txEl>
                                              <p:pRg st="6" end="6"/>
                                            </p:txEl>
                                          </p:spTgt>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22" presetClass="exit" presetSubtype="4" fill="hold" grpId="1" nodeType="clickEffect">
                                  <p:stCondLst>
                                    <p:cond delay="2250"/>
                                  </p:stCondLst>
                                  <p:childTnLst>
                                    <p:animEffect transition="out" filter="wipe(down)">
                                      <p:cBhvr>
                                        <p:cTn id="185" dur="2000"/>
                                        <p:tgtEl>
                                          <p:spTgt spid="5">
                                            <p:txEl>
                                              <p:pRg st="7" end="7"/>
                                            </p:txEl>
                                          </p:spTgt>
                                        </p:tgtEl>
                                      </p:cBhvr>
                                    </p:animEffect>
                                    <p:set>
                                      <p:cBhvr>
                                        <p:cTn id="186" dur="1" fill="hold">
                                          <p:stCondLst>
                                            <p:cond delay="1999"/>
                                          </p:stCondLst>
                                        </p:cTn>
                                        <p:tgtEl>
                                          <p:spTgt spid="5">
                                            <p:txEl>
                                              <p:pRg st="7" end="7"/>
                                            </p:txEl>
                                          </p:spTgt>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16" presetClass="exit" presetSubtype="21" fill="hold" grpId="2" nodeType="clickEffect">
                                  <p:stCondLst>
                                    <p:cond delay="0"/>
                                  </p:stCondLst>
                                  <p:childTnLst>
                                    <p:animEffect transition="out" filter="barn(inVertical)">
                                      <p:cBhvr>
                                        <p:cTn id="190" dur="500"/>
                                        <p:tgtEl>
                                          <p:spTgt spid="5">
                                            <p:txEl>
                                              <p:pRg st="0" end="0"/>
                                            </p:txEl>
                                          </p:spTgt>
                                        </p:tgtEl>
                                      </p:cBhvr>
                                    </p:animEffect>
                                    <p:set>
                                      <p:cBhvr>
                                        <p:cTn id="191" dur="1" fill="hold">
                                          <p:stCondLst>
                                            <p:cond delay="499"/>
                                          </p:stCondLst>
                                        </p:cTn>
                                        <p:tgtEl>
                                          <p:spTgt spid="5">
                                            <p:txEl>
                                              <p:pRg st="0" end="0"/>
                                            </p:txEl>
                                          </p:spTgt>
                                        </p:tgtEl>
                                        <p:attrNameLst>
                                          <p:attrName>style.visibility</p:attrName>
                                        </p:attrNameLst>
                                      </p:cBhvr>
                                      <p:to>
                                        <p:strVal val="hidden"/>
                                      </p:to>
                                    </p:set>
                                  </p:childTnLst>
                                </p:cTn>
                              </p:par>
                              <p:par>
                                <p:cTn id="192" presetID="16" presetClass="exit" presetSubtype="21" fill="hold" grpId="2" nodeType="withEffect">
                                  <p:stCondLst>
                                    <p:cond delay="0"/>
                                  </p:stCondLst>
                                  <p:childTnLst>
                                    <p:animEffect transition="out" filter="barn(inVertical)">
                                      <p:cBhvr>
                                        <p:cTn id="193" dur="500"/>
                                        <p:tgtEl>
                                          <p:spTgt spid="5">
                                            <p:txEl>
                                              <p:pRg st="1" end="1"/>
                                            </p:txEl>
                                          </p:spTgt>
                                        </p:tgtEl>
                                      </p:cBhvr>
                                    </p:animEffect>
                                    <p:set>
                                      <p:cBhvr>
                                        <p:cTn id="194" dur="1" fill="hold">
                                          <p:stCondLst>
                                            <p:cond delay="499"/>
                                          </p:stCondLst>
                                        </p:cTn>
                                        <p:tgtEl>
                                          <p:spTgt spid="5">
                                            <p:txEl>
                                              <p:pRg st="1" end="1"/>
                                            </p:txEl>
                                          </p:spTgt>
                                        </p:tgtEl>
                                        <p:attrNameLst>
                                          <p:attrName>style.visibility</p:attrName>
                                        </p:attrNameLst>
                                      </p:cBhvr>
                                      <p:to>
                                        <p:strVal val="hidden"/>
                                      </p:to>
                                    </p:set>
                                  </p:childTnLst>
                                </p:cTn>
                              </p:par>
                              <p:par>
                                <p:cTn id="195" presetID="16" presetClass="exit" presetSubtype="21" fill="hold" grpId="2" nodeType="withEffect">
                                  <p:stCondLst>
                                    <p:cond delay="0"/>
                                  </p:stCondLst>
                                  <p:childTnLst>
                                    <p:animEffect transition="out" filter="barn(inVertical)">
                                      <p:cBhvr>
                                        <p:cTn id="196" dur="500"/>
                                        <p:tgtEl>
                                          <p:spTgt spid="5">
                                            <p:txEl>
                                              <p:pRg st="2" end="2"/>
                                            </p:txEl>
                                          </p:spTgt>
                                        </p:tgtEl>
                                      </p:cBhvr>
                                    </p:animEffect>
                                    <p:set>
                                      <p:cBhvr>
                                        <p:cTn id="197" dur="1" fill="hold">
                                          <p:stCondLst>
                                            <p:cond delay="499"/>
                                          </p:stCondLst>
                                        </p:cTn>
                                        <p:tgtEl>
                                          <p:spTgt spid="5">
                                            <p:txEl>
                                              <p:pRg st="2" end="2"/>
                                            </p:txEl>
                                          </p:spTgt>
                                        </p:tgtEl>
                                        <p:attrNameLst>
                                          <p:attrName>style.visibility</p:attrName>
                                        </p:attrNameLst>
                                      </p:cBhvr>
                                      <p:to>
                                        <p:strVal val="hidden"/>
                                      </p:to>
                                    </p:set>
                                  </p:childTnLst>
                                </p:cTn>
                              </p:par>
                              <p:par>
                                <p:cTn id="198" presetID="16" presetClass="exit" presetSubtype="21" fill="hold" grpId="2" nodeType="withEffect">
                                  <p:stCondLst>
                                    <p:cond delay="0"/>
                                  </p:stCondLst>
                                  <p:childTnLst>
                                    <p:animEffect transition="out" filter="barn(inVertical)">
                                      <p:cBhvr>
                                        <p:cTn id="199" dur="500"/>
                                        <p:tgtEl>
                                          <p:spTgt spid="5">
                                            <p:txEl>
                                              <p:pRg st="3" end="3"/>
                                            </p:txEl>
                                          </p:spTgt>
                                        </p:tgtEl>
                                      </p:cBhvr>
                                    </p:animEffect>
                                    <p:set>
                                      <p:cBhvr>
                                        <p:cTn id="200" dur="1" fill="hold">
                                          <p:stCondLst>
                                            <p:cond delay="499"/>
                                          </p:stCondLst>
                                        </p:cTn>
                                        <p:tgtEl>
                                          <p:spTgt spid="5">
                                            <p:txEl>
                                              <p:pRg st="3" end="3"/>
                                            </p:txEl>
                                          </p:spTgt>
                                        </p:tgtEl>
                                        <p:attrNameLst>
                                          <p:attrName>style.visibility</p:attrName>
                                        </p:attrNameLst>
                                      </p:cBhvr>
                                      <p:to>
                                        <p:strVal val="hidden"/>
                                      </p:to>
                                    </p:set>
                                  </p:childTnLst>
                                </p:cTn>
                              </p:par>
                              <p:par>
                                <p:cTn id="201" presetID="16" presetClass="exit" presetSubtype="21" fill="hold" grpId="2" nodeType="withEffect">
                                  <p:stCondLst>
                                    <p:cond delay="0"/>
                                  </p:stCondLst>
                                  <p:childTnLst>
                                    <p:animEffect transition="out" filter="barn(inVertical)">
                                      <p:cBhvr>
                                        <p:cTn id="202" dur="500"/>
                                        <p:tgtEl>
                                          <p:spTgt spid="5">
                                            <p:txEl>
                                              <p:pRg st="4" end="4"/>
                                            </p:txEl>
                                          </p:spTgt>
                                        </p:tgtEl>
                                      </p:cBhvr>
                                    </p:animEffect>
                                    <p:set>
                                      <p:cBhvr>
                                        <p:cTn id="203" dur="1" fill="hold">
                                          <p:stCondLst>
                                            <p:cond delay="499"/>
                                          </p:stCondLst>
                                        </p:cTn>
                                        <p:tgtEl>
                                          <p:spTgt spid="5">
                                            <p:txEl>
                                              <p:pRg st="4" end="4"/>
                                            </p:txEl>
                                          </p:spTgt>
                                        </p:tgtEl>
                                        <p:attrNameLst>
                                          <p:attrName>style.visibility</p:attrName>
                                        </p:attrNameLst>
                                      </p:cBhvr>
                                      <p:to>
                                        <p:strVal val="hidden"/>
                                      </p:to>
                                    </p:set>
                                  </p:childTnLst>
                                </p:cTn>
                              </p:par>
                              <p:par>
                                <p:cTn id="204" presetID="16" presetClass="exit" presetSubtype="21" fill="hold" grpId="2" nodeType="withEffect">
                                  <p:stCondLst>
                                    <p:cond delay="0"/>
                                  </p:stCondLst>
                                  <p:childTnLst>
                                    <p:animEffect transition="out" filter="barn(inVertical)">
                                      <p:cBhvr>
                                        <p:cTn id="205" dur="500"/>
                                        <p:tgtEl>
                                          <p:spTgt spid="5">
                                            <p:txEl>
                                              <p:pRg st="5" end="5"/>
                                            </p:txEl>
                                          </p:spTgt>
                                        </p:tgtEl>
                                      </p:cBhvr>
                                    </p:animEffect>
                                    <p:set>
                                      <p:cBhvr>
                                        <p:cTn id="206" dur="1" fill="hold">
                                          <p:stCondLst>
                                            <p:cond delay="499"/>
                                          </p:stCondLst>
                                        </p:cTn>
                                        <p:tgtEl>
                                          <p:spTgt spid="5">
                                            <p:txEl>
                                              <p:pRg st="5" end="5"/>
                                            </p:txEl>
                                          </p:spTgt>
                                        </p:tgtEl>
                                        <p:attrNameLst>
                                          <p:attrName>style.visibility</p:attrName>
                                        </p:attrNameLst>
                                      </p:cBhvr>
                                      <p:to>
                                        <p:strVal val="hidden"/>
                                      </p:to>
                                    </p:set>
                                  </p:childTnLst>
                                </p:cTn>
                              </p:par>
                              <p:par>
                                <p:cTn id="207" presetID="16" presetClass="exit" presetSubtype="21" fill="hold" grpId="2" nodeType="withEffect">
                                  <p:stCondLst>
                                    <p:cond delay="0"/>
                                  </p:stCondLst>
                                  <p:childTnLst>
                                    <p:animEffect transition="out" filter="barn(inVertical)">
                                      <p:cBhvr>
                                        <p:cTn id="208" dur="500"/>
                                        <p:tgtEl>
                                          <p:spTgt spid="5">
                                            <p:txEl>
                                              <p:pRg st="6" end="6"/>
                                            </p:txEl>
                                          </p:spTgt>
                                        </p:tgtEl>
                                      </p:cBhvr>
                                    </p:animEffect>
                                    <p:set>
                                      <p:cBhvr>
                                        <p:cTn id="209" dur="1" fill="hold">
                                          <p:stCondLst>
                                            <p:cond delay="499"/>
                                          </p:stCondLst>
                                        </p:cTn>
                                        <p:tgtEl>
                                          <p:spTgt spid="5">
                                            <p:txEl>
                                              <p:pRg st="6" end="6"/>
                                            </p:txEl>
                                          </p:spTgt>
                                        </p:tgtEl>
                                        <p:attrNameLst>
                                          <p:attrName>style.visibility</p:attrName>
                                        </p:attrNameLst>
                                      </p:cBhvr>
                                      <p:to>
                                        <p:strVal val="hidden"/>
                                      </p:to>
                                    </p:set>
                                  </p:childTnLst>
                                </p:cTn>
                              </p:par>
                              <p:par>
                                <p:cTn id="210" presetID="16" presetClass="exit" presetSubtype="21" fill="hold" grpId="2" nodeType="withEffect">
                                  <p:stCondLst>
                                    <p:cond delay="0"/>
                                  </p:stCondLst>
                                  <p:childTnLst>
                                    <p:animEffect transition="out" filter="barn(inVertical)">
                                      <p:cBhvr>
                                        <p:cTn id="211" dur="500"/>
                                        <p:tgtEl>
                                          <p:spTgt spid="5">
                                            <p:txEl>
                                              <p:pRg st="7" end="7"/>
                                            </p:txEl>
                                          </p:spTgt>
                                        </p:tgtEl>
                                      </p:cBhvr>
                                    </p:animEffect>
                                    <p:set>
                                      <p:cBhvr>
                                        <p:cTn id="212" dur="1" fill="hold">
                                          <p:stCondLst>
                                            <p:cond delay="499"/>
                                          </p:stCondLst>
                                        </p:cTn>
                                        <p:tgtEl>
                                          <p:spTgt spid="5">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5" grpId="2"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040B9-5988-4FDB-101C-722927AFBD18}"/>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9FCA3717-41E4-0128-F71E-86E9C8CE44E4}"/>
              </a:ext>
            </a:extLst>
          </p:cNvPr>
          <p:cNvSpPr>
            <a:spLocks noChangeArrowheads="1"/>
          </p:cNvSpPr>
          <p:nvPr/>
        </p:nvSpPr>
        <p:spPr bwMode="auto">
          <a:xfrm>
            <a:off x="243663" y="990600"/>
            <a:ext cx="4328337"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pPr>
            <a:r>
              <a:rPr lang="en-US" sz="2400" b="1" i="0" u="none" strike="noStrike" dirty="0">
                <a:effectLst/>
                <a:latin typeface="Comic Sans MS" panose="030F0702030302020204" pitchFamily="66" charset="0"/>
              </a:rPr>
              <a:t>Truck Stop Ministry:</a:t>
            </a:r>
            <a:endParaRPr lang="en-US" sz="2000" b="0" dirty="0">
              <a:effectLst/>
            </a:endParaRPr>
          </a:p>
          <a:p>
            <a:pPr marL="285750" indent="-285750" fontAlgn="base"/>
            <a:r>
              <a:rPr lang="en-US" sz="2400" b="0" i="0" u="none" strike="noStrike" dirty="0">
                <a:effectLst/>
                <a:latin typeface="Comic Sans MS" panose="030F0702030302020204" pitchFamily="66" charset="0"/>
              </a:rPr>
              <a:t>$250 of 2024 fish &amp; chips dinner proceeds was donated to Truck Stop Ministry</a:t>
            </a:r>
          </a:p>
        </p:txBody>
      </p:sp>
      <p:pic>
        <p:nvPicPr>
          <p:cNvPr id="3" name="Picture 2" descr="A sign with a red and blue sign&#10;&#10;Description automatically generated">
            <a:extLst>
              <a:ext uri="{FF2B5EF4-FFF2-40B4-BE49-F238E27FC236}">
                <a16:creationId xmlns:a16="http://schemas.microsoft.com/office/drawing/2014/main" id="{E4E5328A-9956-9908-1FC1-796BAFFBE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56764" y="1429636"/>
            <a:ext cx="5341088" cy="4005816"/>
          </a:xfrm>
          <a:prstGeom prst="rect">
            <a:avLst/>
          </a:prstGeom>
        </p:spPr>
      </p:pic>
      <p:sp>
        <p:nvSpPr>
          <p:cNvPr id="6" name="TextBox 5">
            <a:extLst>
              <a:ext uri="{FF2B5EF4-FFF2-40B4-BE49-F238E27FC236}">
                <a16:creationId xmlns:a16="http://schemas.microsoft.com/office/drawing/2014/main" id="{97232304-BC3A-BFCA-D1B7-B223830B1E31}"/>
              </a:ext>
            </a:extLst>
          </p:cNvPr>
          <p:cNvSpPr txBox="1"/>
          <p:nvPr/>
        </p:nvSpPr>
        <p:spPr>
          <a:xfrm>
            <a:off x="0" y="152400"/>
            <a:ext cx="9144000" cy="461665"/>
          </a:xfrm>
          <a:prstGeom prst="rect">
            <a:avLst/>
          </a:prstGeom>
          <a:solidFill>
            <a:srgbClr val="00B0F0"/>
          </a:solidFill>
        </p:spPr>
        <p:txBody>
          <a:bodyPr wrap="square">
            <a:spAutoFit/>
          </a:bodyPr>
          <a:lstStyle/>
          <a:p>
            <a:pPr algn="ctr">
              <a:buNone/>
            </a:pPr>
            <a:r>
              <a:rPr lang="en-US" sz="2400" b="1" i="0" u="none" strike="noStrike"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Recent Mission Outreach - January 2025</a:t>
            </a:r>
            <a:endParaRPr lang="en-US" sz="2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105870451"/>
      </p:ext>
    </p:extLst>
  </p:cSld>
  <p:clrMapOvr>
    <a:masterClrMapping/>
  </p:clrMapOvr>
  <mc:AlternateContent xmlns:mc="http://schemas.openxmlformats.org/markup-compatibility/2006">
    <mc:Choice xmlns:p14="http://schemas.microsoft.com/office/powerpoint/2010/main" Requires="p14">
      <p:transition spd="slow" p14:dur="34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80">
                                          <p:stCondLst>
                                            <p:cond delay="0"/>
                                          </p:stCondLst>
                                        </p:cTn>
                                        <p:tgtEl>
                                          <p:spTgt spid="5">
                                            <p:txEl>
                                              <p:pRg st="1" end="1"/>
                                            </p:txEl>
                                          </p:spTgt>
                                        </p:tgtEl>
                                      </p:cBhvr>
                                    </p:animEffect>
                                    <p:anim calcmode="lin" valueType="num">
                                      <p:cBhvr>
                                        <p:cTn id="25"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xEl>
                                              <p:pRg st="1" end="1"/>
                                            </p:txEl>
                                          </p:spTgt>
                                        </p:tgtEl>
                                      </p:cBhvr>
                                      <p:to x="100000" y="60000"/>
                                    </p:animScale>
                                    <p:animScale>
                                      <p:cBhvr>
                                        <p:cTn id="31" dur="166" decel="50000">
                                          <p:stCondLst>
                                            <p:cond delay="676"/>
                                          </p:stCondLst>
                                        </p:cTn>
                                        <p:tgtEl>
                                          <p:spTgt spid="5">
                                            <p:txEl>
                                              <p:pRg st="1" end="1"/>
                                            </p:txEl>
                                          </p:spTgt>
                                        </p:tgtEl>
                                      </p:cBhvr>
                                      <p:to x="100000" y="100000"/>
                                    </p:animScale>
                                    <p:animScale>
                                      <p:cBhvr>
                                        <p:cTn id="32" dur="26">
                                          <p:stCondLst>
                                            <p:cond delay="1312"/>
                                          </p:stCondLst>
                                        </p:cTn>
                                        <p:tgtEl>
                                          <p:spTgt spid="5">
                                            <p:txEl>
                                              <p:pRg st="1" end="1"/>
                                            </p:txEl>
                                          </p:spTgt>
                                        </p:tgtEl>
                                      </p:cBhvr>
                                      <p:to x="100000" y="80000"/>
                                    </p:animScale>
                                    <p:animScale>
                                      <p:cBhvr>
                                        <p:cTn id="33" dur="166" decel="50000">
                                          <p:stCondLst>
                                            <p:cond delay="1338"/>
                                          </p:stCondLst>
                                        </p:cTn>
                                        <p:tgtEl>
                                          <p:spTgt spid="5">
                                            <p:txEl>
                                              <p:pRg st="1" end="1"/>
                                            </p:txEl>
                                          </p:spTgt>
                                        </p:tgtEl>
                                      </p:cBhvr>
                                      <p:to x="100000" y="100000"/>
                                    </p:animScale>
                                    <p:animScale>
                                      <p:cBhvr>
                                        <p:cTn id="34" dur="26">
                                          <p:stCondLst>
                                            <p:cond delay="1642"/>
                                          </p:stCondLst>
                                        </p:cTn>
                                        <p:tgtEl>
                                          <p:spTgt spid="5">
                                            <p:txEl>
                                              <p:pRg st="1" end="1"/>
                                            </p:txEl>
                                          </p:spTgt>
                                        </p:tgtEl>
                                      </p:cBhvr>
                                      <p:to x="100000" y="90000"/>
                                    </p:animScale>
                                    <p:animScale>
                                      <p:cBhvr>
                                        <p:cTn id="35" dur="166" decel="50000">
                                          <p:stCondLst>
                                            <p:cond delay="1668"/>
                                          </p:stCondLst>
                                        </p:cTn>
                                        <p:tgtEl>
                                          <p:spTgt spid="5">
                                            <p:txEl>
                                              <p:pRg st="1" end="1"/>
                                            </p:txEl>
                                          </p:spTgt>
                                        </p:tgtEl>
                                      </p:cBhvr>
                                      <p:to x="100000" y="100000"/>
                                    </p:animScale>
                                    <p:animScale>
                                      <p:cBhvr>
                                        <p:cTn id="36" dur="26">
                                          <p:stCondLst>
                                            <p:cond delay="1808"/>
                                          </p:stCondLst>
                                        </p:cTn>
                                        <p:tgtEl>
                                          <p:spTgt spid="5">
                                            <p:txEl>
                                              <p:pRg st="1" end="1"/>
                                            </p:txEl>
                                          </p:spTgt>
                                        </p:tgtEl>
                                      </p:cBhvr>
                                      <p:to x="100000" y="95000"/>
                                    </p:animScale>
                                    <p:animScale>
                                      <p:cBhvr>
                                        <p:cTn id="37" dur="166" decel="50000">
                                          <p:stCondLst>
                                            <p:cond delay="1834"/>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33348</TotalTime>
  <Words>550</Words>
  <Application>Microsoft Office PowerPoint</Application>
  <PresentationFormat>Letter Paper (8.5x11 in)</PresentationFormat>
  <Paragraphs>40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Bodoni MT</vt:lpstr>
      <vt:lpstr>Calibri</vt:lpstr>
      <vt:lpstr>Calisto MT</vt:lpstr>
      <vt:lpstr>Comic Sans MS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1287</cp:revision>
  <cp:lastPrinted>2025-01-17T18:10:11Z</cp:lastPrinted>
  <dcterms:created xsi:type="dcterms:W3CDTF">2009-07-01T23:04:59Z</dcterms:created>
  <dcterms:modified xsi:type="dcterms:W3CDTF">2025-01-17T18:12:07Z</dcterms:modified>
</cp:coreProperties>
</file>