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049" r:id="rId1"/>
  </p:sldMasterIdLst>
  <p:notesMasterIdLst>
    <p:notesMasterId r:id="rId37"/>
  </p:notesMasterIdLst>
  <p:handoutMasterIdLst>
    <p:handoutMasterId r:id="rId38"/>
  </p:handoutMasterIdLst>
  <p:sldIdLst>
    <p:sldId id="1162" r:id="rId2"/>
    <p:sldId id="320" r:id="rId3"/>
    <p:sldId id="1189" r:id="rId4"/>
    <p:sldId id="797" r:id="rId5"/>
    <p:sldId id="798" r:id="rId6"/>
    <p:sldId id="721" r:id="rId7"/>
    <p:sldId id="1147" r:id="rId8"/>
    <p:sldId id="259" r:id="rId9"/>
    <p:sldId id="1180" r:id="rId10"/>
    <p:sldId id="993" r:id="rId11"/>
    <p:sldId id="792" r:id="rId12"/>
    <p:sldId id="1150" r:id="rId13"/>
    <p:sldId id="905" r:id="rId14"/>
    <p:sldId id="920" r:id="rId15"/>
    <p:sldId id="921" r:id="rId16"/>
    <p:sldId id="1140" r:id="rId17"/>
    <p:sldId id="1186" r:id="rId18"/>
    <p:sldId id="1133" r:id="rId19"/>
    <p:sldId id="1187" r:id="rId20"/>
    <p:sldId id="1188" r:id="rId21"/>
    <p:sldId id="1190" r:id="rId22"/>
    <p:sldId id="1191" r:id="rId23"/>
    <p:sldId id="1154" r:id="rId24"/>
    <p:sldId id="750" r:id="rId25"/>
    <p:sldId id="1040" r:id="rId26"/>
    <p:sldId id="1185" r:id="rId27"/>
    <p:sldId id="1098" r:id="rId28"/>
    <p:sldId id="1177" r:id="rId29"/>
    <p:sldId id="1192" r:id="rId30"/>
    <p:sldId id="863" r:id="rId31"/>
    <p:sldId id="817" r:id="rId32"/>
    <p:sldId id="1071" r:id="rId33"/>
    <p:sldId id="823" r:id="rId34"/>
    <p:sldId id="825" r:id="rId35"/>
    <p:sldId id="531" r:id="rId36"/>
  </p:sldIdLst>
  <p:sldSz cx="9144000" cy="6858000" type="letter"/>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Rg st="1" end="9"/>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9C6E"/>
    <a:srgbClr val="FDE151"/>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857555-B843-4EB1-BDE8-FC3C5C363563}" v="315" dt="2025-01-17T17:53:00.3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94" autoAdjust="0"/>
    <p:restoredTop sz="98718" autoAdjust="0"/>
  </p:normalViewPr>
  <p:slideViewPr>
    <p:cSldViewPr>
      <p:cViewPr varScale="1">
        <p:scale>
          <a:sx n="90" d="100"/>
          <a:sy n="90" d="100"/>
        </p:scale>
        <p:origin x="2286" y="3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9" d="100"/>
          <a:sy n="99" d="100"/>
        </p:scale>
        <p:origin x="271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95345409-788C-4CEB-80BF-7FCD2CFF4A10}"/>
              </a:ext>
            </a:extLst>
          </p:cNvPr>
          <p:cNvSpPr>
            <a:spLocks noGrp="1" noChangeArrowheads="1"/>
          </p:cNvSpPr>
          <p:nvPr>
            <p:ph type="hdr" sz="quarter"/>
          </p:nvPr>
        </p:nvSpPr>
        <p:spPr bwMode="auto">
          <a:xfrm>
            <a:off x="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19" name="Rectangle 3">
            <a:extLst>
              <a:ext uri="{FF2B5EF4-FFF2-40B4-BE49-F238E27FC236}">
                <a16:creationId xmlns:a16="http://schemas.microsoft.com/office/drawing/2014/main" id="{A0EFEBAB-8391-4033-B415-84AA62A3E39B}"/>
              </a:ext>
            </a:extLst>
          </p:cNvPr>
          <p:cNvSpPr>
            <a:spLocks noGrp="1" noChangeArrowheads="1"/>
          </p:cNvSpPr>
          <p:nvPr>
            <p:ph type="dt" sz="quarter" idx="1"/>
          </p:nvPr>
        </p:nvSpPr>
        <p:spPr bwMode="auto">
          <a:xfrm>
            <a:off x="526415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algn="r" defTabSz="918784">
              <a:defRPr sz="1300" b="0">
                <a:latin typeface="Arial" charset="0"/>
                <a:cs typeface="Arial" charset="0"/>
              </a:defRPr>
            </a:lvl1pPr>
          </a:lstStyle>
          <a:p>
            <a:pPr>
              <a:defRPr/>
            </a:pPr>
            <a:endParaRPr lang="en-US"/>
          </a:p>
        </p:txBody>
      </p:sp>
      <p:sp>
        <p:nvSpPr>
          <p:cNvPr id="86020" name="Rectangle 4">
            <a:extLst>
              <a:ext uri="{FF2B5EF4-FFF2-40B4-BE49-F238E27FC236}">
                <a16:creationId xmlns:a16="http://schemas.microsoft.com/office/drawing/2014/main" id="{7D82E61B-ACBC-4CFB-8D8F-97F24CBE6D77}"/>
              </a:ext>
            </a:extLst>
          </p:cNvPr>
          <p:cNvSpPr>
            <a:spLocks noGrp="1" noChangeArrowheads="1"/>
          </p:cNvSpPr>
          <p:nvPr>
            <p:ph type="ftr" sz="quarter" idx="2"/>
          </p:nvPr>
        </p:nvSpPr>
        <p:spPr bwMode="auto">
          <a:xfrm>
            <a:off x="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21" name="Rectangle 5">
            <a:extLst>
              <a:ext uri="{FF2B5EF4-FFF2-40B4-BE49-F238E27FC236}">
                <a16:creationId xmlns:a16="http://schemas.microsoft.com/office/drawing/2014/main" id="{0CBA459D-143F-42B0-8169-C80439DE9576}"/>
              </a:ext>
            </a:extLst>
          </p:cNvPr>
          <p:cNvSpPr>
            <a:spLocks noGrp="1" noChangeArrowheads="1"/>
          </p:cNvSpPr>
          <p:nvPr>
            <p:ph type="sldNum" sz="quarter" idx="3"/>
          </p:nvPr>
        </p:nvSpPr>
        <p:spPr bwMode="auto">
          <a:xfrm>
            <a:off x="526415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algn="r" defTabSz="917575">
              <a:defRPr sz="1300" b="0">
                <a:latin typeface="Arial" panose="020B0604020202020204" pitchFamily="34" charset="0"/>
              </a:defRPr>
            </a:lvl1pPr>
          </a:lstStyle>
          <a:p>
            <a:fld id="{8949C558-9695-47A0-B5D7-90E8B2F89EB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C64A5BE3-ECA7-4A7B-9028-E48DA4087423}"/>
              </a:ext>
            </a:extLst>
          </p:cNvPr>
          <p:cNvSpPr>
            <a:spLocks noGrp="1" noChangeArrowheads="1"/>
          </p:cNvSpPr>
          <p:nvPr>
            <p:ph type="hdr" sz="quarter"/>
          </p:nvPr>
        </p:nvSpPr>
        <p:spPr bwMode="auto">
          <a:xfrm>
            <a:off x="0" y="0"/>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eaLnBrk="0" hangingPunct="0">
              <a:defRPr sz="1200" b="0">
                <a:cs typeface="Arial" charset="0"/>
              </a:defRPr>
            </a:lvl1pPr>
          </a:lstStyle>
          <a:p>
            <a:pPr>
              <a:defRPr/>
            </a:pPr>
            <a:endParaRPr lang="en-US"/>
          </a:p>
        </p:txBody>
      </p:sp>
      <p:sp>
        <p:nvSpPr>
          <p:cNvPr id="57347" name="Rectangle 3">
            <a:extLst>
              <a:ext uri="{FF2B5EF4-FFF2-40B4-BE49-F238E27FC236}">
                <a16:creationId xmlns:a16="http://schemas.microsoft.com/office/drawing/2014/main" id="{E504145B-5023-482A-BB0E-CFF1852B3C9D}"/>
              </a:ext>
            </a:extLst>
          </p:cNvPr>
          <p:cNvSpPr>
            <a:spLocks noGrp="1" noChangeArrowheads="1"/>
          </p:cNvSpPr>
          <p:nvPr>
            <p:ph type="dt" idx="1"/>
          </p:nvPr>
        </p:nvSpPr>
        <p:spPr bwMode="auto">
          <a:xfrm>
            <a:off x="5265738" y="0"/>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algn="r" eaLnBrk="0" hangingPunct="0">
              <a:defRPr sz="1200" b="0">
                <a:cs typeface="Arial" charset="0"/>
              </a:defRPr>
            </a:lvl1pPr>
          </a:lstStyle>
          <a:p>
            <a:pPr>
              <a:defRPr/>
            </a:pPr>
            <a:fld id="{D2560A9F-3D58-4725-A9CC-6CE926D7E376}" type="datetimeFigureOut">
              <a:rPr lang="en-US"/>
              <a:pPr>
                <a:defRPr/>
              </a:pPr>
              <a:t>01/17/2025</a:t>
            </a:fld>
            <a:endParaRPr lang="en-US" dirty="0"/>
          </a:p>
        </p:txBody>
      </p:sp>
      <p:sp>
        <p:nvSpPr>
          <p:cNvPr id="39940" name="Rectangle 4">
            <a:extLst>
              <a:ext uri="{FF2B5EF4-FFF2-40B4-BE49-F238E27FC236}">
                <a16:creationId xmlns:a16="http://schemas.microsoft.com/office/drawing/2014/main" id="{592DE60C-5AB4-4825-8ED3-F1F171847563}"/>
              </a:ext>
            </a:extLst>
          </p:cNvPr>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7349" name="Rectangle 5">
            <a:extLst>
              <a:ext uri="{FF2B5EF4-FFF2-40B4-BE49-F238E27FC236}">
                <a16:creationId xmlns:a16="http://schemas.microsoft.com/office/drawing/2014/main" id="{3C96E1F5-6C78-4069-AE05-0F88114B5BE0}"/>
              </a:ext>
            </a:extLst>
          </p:cNvPr>
          <p:cNvSpPr>
            <a:spLocks noGrp="1" noChangeArrowheads="1"/>
          </p:cNvSpPr>
          <p:nvPr>
            <p:ph type="body" sz="quarter" idx="3"/>
          </p:nvPr>
        </p:nvSpPr>
        <p:spPr bwMode="auto">
          <a:xfrm>
            <a:off x="928688" y="3330575"/>
            <a:ext cx="7439025" cy="315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7350" name="Rectangle 6">
            <a:extLst>
              <a:ext uri="{FF2B5EF4-FFF2-40B4-BE49-F238E27FC236}">
                <a16:creationId xmlns:a16="http://schemas.microsoft.com/office/drawing/2014/main" id="{C59122AF-A62E-4C94-B22A-9F9A8960E0A2}"/>
              </a:ext>
            </a:extLst>
          </p:cNvPr>
          <p:cNvSpPr>
            <a:spLocks noGrp="1" noChangeArrowheads="1"/>
          </p:cNvSpPr>
          <p:nvPr>
            <p:ph type="ftr" sz="quarter" idx="4"/>
          </p:nvPr>
        </p:nvSpPr>
        <p:spPr bwMode="auto">
          <a:xfrm>
            <a:off x="0" y="6657975"/>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eaLnBrk="0" hangingPunct="0">
              <a:defRPr sz="1200" b="0">
                <a:cs typeface="Arial" charset="0"/>
              </a:defRPr>
            </a:lvl1pPr>
          </a:lstStyle>
          <a:p>
            <a:pPr>
              <a:defRPr/>
            </a:pPr>
            <a:endParaRPr lang="en-US"/>
          </a:p>
        </p:txBody>
      </p:sp>
      <p:sp>
        <p:nvSpPr>
          <p:cNvPr id="57351" name="Rectangle 7">
            <a:extLst>
              <a:ext uri="{FF2B5EF4-FFF2-40B4-BE49-F238E27FC236}">
                <a16:creationId xmlns:a16="http://schemas.microsoft.com/office/drawing/2014/main" id="{3A67A980-A14A-4639-A830-12872F1ACD63}"/>
              </a:ext>
            </a:extLst>
          </p:cNvPr>
          <p:cNvSpPr>
            <a:spLocks noGrp="1" noChangeArrowheads="1"/>
          </p:cNvSpPr>
          <p:nvPr>
            <p:ph type="sldNum" sz="quarter" idx="5"/>
          </p:nvPr>
        </p:nvSpPr>
        <p:spPr bwMode="auto">
          <a:xfrm>
            <a:off x="5265738" y="6657975"/>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algn="r" eaLnBrk="0" hangingPunct="0">
              <a:defRPr sz="1200" b="0"/>
            </a:lvl1pPr>
          </a:lstStyle>
          <a:p>
            <a:fld id="{AB4C82E0-486A-462B-BDD0-4E609807901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43FF2536-355F-4D46-9DAB-C26512789BB9}"/>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06DEAD90-9D01-4AB0-ADA7-AED832E8D66E}"/>
              </a:ext>
            </a:extLst>
          </p:cNvPr>
          <p:cNvSpPr>
            <a:spLocks noGrp="1"/>
          </p:cNvSpPr>
          <p:nvPr>
            <p:ph type="body" idx="1"/>
          </p:nvPr>
        </p:nvSpPr>
        <p:spPr>
          <a:noFill/>
        </p:spPr>
        <p:txBody>
          <a:bodyPr/>
          <a:lstStyle/>
          <a:p>
            <a:endParaRPr lang="en-US" altLang="en-US"/>
          </a:p>
        </p:txBody>
      </p:sp>
      <p:sp>
        <p:nvSpPr>
          <p:cNvPr id="40964" name="Slide Number Placeholder 3">
            <a:extLst>
              <a:ext uri="{FF2B5EF4-FFF2-40B4-BE49-F238E27FC236}">
                <a16:creationId xmlns:a16="http://schemas.microsoft.com/office/drawing/2014/main" id="{9C61861B-A329-45E4-AB6F-551BE9FEA9A8}"/>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137CE9-E17B-485C-95EB-5B4CEFAE40D4}" type="slidenum">
              <a:rPr lang="en-US" altLang="en-US">
                <a:latin typeface="Tahoma" panose="020B0604030504040204" pitchFamily="34" charset="0"/>
              </a:rPr>
              <a:pPr>
                <a:spcBef>
                  <a:spcPct val="0"/>
                </a:spcBef>
              </a:pPr>
              <a:t>2</a:t>
            </a:fld>
            <a:endParaRPr lang="en-US" altLang="en-US">
              <a:latin typeface="Tahoma" panose="020B060403050404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71FBF-00B3-C658-E813-62C00231F94D}"/>
            </a:ext>
          </a:extLst>
        </p:cNvPr>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C72D6A1B-97B9-8201-658D-45E617B20598}"/>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86E816FD-7339-5C97-A6DE-B1404749BD3A}"/>
              </a:ext>
            </a:extLst>
          </p:cNvPr>
          <p:cNvSpPr>
            <a:spLocks noGrp="1"/>
          </p:cNvSpPr>
          <p:nvPr>
            <p:ph type="body" idx="1"/>
          </p:nvPr>
        </p:nvSpPr>
        <p:spPr>
          <a:noFill/>
        </p:spPr>
        <p:txBody>
          <a:bodyPr/>
          <a:lstStyle/>
          <a:p>
            <a:endParaRPr lang="en-US" altLang="en-US"/>
          </a:p>
        </p:txBody>
      </p:sp>
      <p:sp>
        <p:nvSpPr>
          <p:cNvPr id="40964" name="Slide Number Placeholder 3">
            <a:extLst>
              <a:ext uri="{FF2B5EF4-FFF2-40B4-BE49-F238E27FC236}">
                <a16:creationId xmlns:a16="http://schemas.microsoft.com/office/drawing/2014/main" id="{C4A26A9D-F5F2-F0A8-4866-49A37560D04E}"/>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137CE9-E17B-485C-95EB-5B4CEFAE40D4}" type="slidenum">
              <a:rPr lang="en-US" altLang="en-US">
                <a:latin typeface="Tahoma" panose="020B0604030504040204" pitchFamily="34" charset="0"/>
              </a:rPr>
              <a:pPr>
                <a:spcBef>
                  <a:spcPct val="0"/>
                </a:spcBef>
              </a:pPr>
              <a:t>3</a:t>
            </a:fld>
            <a:endParaRPr lang="en-US" altLang="en-US">
              <a:latin typeface="Tahoma" panose="020B0604030504040204" pitchFamily="34" charset="0"/>
            </a:endParaRPr>
          </a:p>
        </p:txBody>
      </p:sp>
    </p:spTree>
    <p:extLst>
      <p:ext uri="{BB962C8B-B14F-4D97-AF65-F5344CB8AC3E}">
        <p14:creationId xmlns:p14="http://schemas.microsoft.com/office/powerpoint/2010/main" val="1162932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084FFFEE-F266-44A5-B8E0-2F421E1A29FC}"/>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8B3E2527-C771-4251-B2F1-21F7EEC3C441}"/>
              </a:ext>
            </a:extLst>
          </p:cNvPr>
          <p:cNvSpPr>
            <a:spLocks noGrp="1"/>
          </p:cNvSpPr>
          <p:nvPr>
            <p:ph type="body" idx="1"/>
          </p:nvPr>
        </p:nvSpPr>
        <p:spPr>
          <a:noFill/>
        </p:spPr>
        <p:txBody>
          <a:bodyPr/>
          <a:lstStyle/>
          <a:p>
            <a:endParaRPr lang="en-US" altLang="en-US"/>
          </a:p>
        </p:txBody>
      </p:sp>
      <p:sp>
        <p:nvSpPr>
          <p:cNvPr id="41988" name="Slide Number Placeholder 3">
            <a:extLst>
              <a:ext uri="{FF2B5EF4-FFF2-40B4-BE49-F238E27FC236}">
                <a16:creationId xmlns:a16="http://schemas.microsoft.com/office/drawing/2014/main" id="{2EBB254D-68C5-49C5-921C-E62CC8300C3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46C1E85-D7E7-4B98-9784-762158582969}" type="slidenum">
              <a:rPr lang="en-US" altLang="en-US">
                <a:latin typeface="Tahoma" panose="020B0604030504040204" pitchFamily="34" charset="0"/>
              </a:rPr>
              <a:pPr>
                <a:spcBef>
                  <a:spcPct val="0"/>
                </a:spcBef>
              </a:pPr>
              <a:t>8</a:t>
            </a:fld>
            <a:endParaRPr lang="en-US" altLang="en-US">
              <a:latin typeface="Tahoma" panose="020B060403050404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9</a:t>
            </a:fld>
            <a:endParaRPr lang="en-US" altLang="en-US">
              <a:latin typeface="Tahoma" panose="020B0604030504040204" pitchFamily="34" charset="0"/>
            </a:endParaRPr>
          </a:p>
        </p:txBody>
      </p:sp>
    </p:spTree>
    <p:extLst>
      <p:ext uri="{BB962C8B-B14F-4D97-AF65-F5344CB8AC3E}">
        <p14:creationId xmlns:p14="http://schemas.microsoft.com/office/powerpoint/2010/main" val="2467571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10</a:t>
            </a:fld>
            <a:endParaRPr lang="en-US" altLang="en-US">
              <a:latin typeface="Tahoma" panose="020B0604030504040204" pitchFamily="34" charset="0"/>
            </a:endParaRPr>
          </a:p>
        </p:txBody>
      </p:sp>
    </p:spTree>
    <p:extLst>
      <p:ext uri="{BB962C8B-B14F-4D97-AF65-F5344CB8AC3E}">
        <p14:creationId xmlns:p14="http://schemas.microsoft.com/office/powerpoint/2010/main" val="3280129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27</a:t>
            </a:fld>
            <a:endParaRPr lang="en-US" altLang="en-US">
              <a:latin typeface="Tahoma" panose="020B060403050404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13361-2F12-689A-B77D-506341F1ADEE}"/>
            </a:ext>
          </a:extLst>
        </p:cNvPr>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F5315BD0-DCD9-4782-8726-3871AEF83225}"/>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9E3AC2A6-AFEB-5969-9D7E-66C7653CDE3E}"/>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218E77F0-DC7A-C5C9-87A7-B154D167FFC6}"/>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28</a:t>
            </a:fld>
            <a:endParaRPr lang="en-US" altLang="en-US">
              <a:latin typeface="Tahoma" panose="020B0604030504040204" pitchFamily="34" charset="0"/>
            </a:endParaRPr>
          </a:p>
        </p:txBody>
      </p:sp>
    </p:spTree>
    <p:extLst>
      <p:ext uri="{BB962C8B-B14F-4D97-AF65-F5344CB8AC3E}">
        <p14:creationId xmlns:p14="http://schemas.microsoft.com/office/powerpoint/2010/main" val="773281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7026D-D83B-947E-D1F1-6B4207768A84}"/>
            </a:ext>
          </a:extLst>
        </p:cNvPr>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CD3003FD-8A59-4C3F-7973-44C651FED25C}"/>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1B28C33A-2A75-1B1F-AF76-C8495743EA6B}"/>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D2BF0CA-5B20-112B-747D-41DA038E2F4D}"/>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29</a:t>
            </a:fld>
            <a:endParaRPr lang="en-US" altLang="en-US">
              <a:latin typeface="Tahoma" panose="020B0604030504040204" pitchFamily="34" charset="0"/>
            </a:endParaRPr>
          </a:p>
        </p:txBody>
      </p:sp>
    </p:spTree>
    <p:extLst>
      <p:ext uri="{BB962C8B-B14F-4D97-AF65-F5344CB8AC3E}">
        <p14:creationId xmlns:p14="http://schemas.microsoft.com/office/powerpoint/2010/main" val="82421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F970814-DA4F-4EA0-B0E1-A845F731E759}" type="slidenum">
              <a:rPr lang="en-US" altLang="en-US" smtClean="0"/>
              <a:pPr/>
              <a:t>‹#›</a:t>
            </a:fld>
            <a:endParaRPr lang="en-US" altLang="en-US"/>
          </a:p>
        </p:txBody>
      </p:sp>
    </p:spTree>
    <p:extLst>
      <p:ext uri="{BB962C8B-B14F-4D97-AF65-F5344CB8AC3E}">
        <p14:creationId xmlns:p14="http://schemas.microsoft.com/office/powerpoint/2010/main" val="928381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58121951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215541383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8509596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24115838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44901991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32030543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AF799F6-4855-4E7F-A06A-6E9CC48E1BFF}" type="slidenum">
              <a:rPr lang="en-US" altLang="en-US" smtClean="0"/>
              <a:pPr/>
              <a:t>‹#›</a:t>
            </a:fld>
            <a:endParaRPr lang="en-US" altLang="en-US"/>
          </a:p>
        </p:txBody>
      </p:sp>
    </p:spTree>
    <p:extLst>
      <p:ext uri="{BB962C8B-B14F-4D97-AF65-F5344CB8AC3E}">
        <p14:creationId xmlns:p14="http://schemas.microsoft.com/office/powerpoint/2010/main" val="183137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8417A1A-D0FB-49F2-A5B2-FC2821ADFA7C}" type="slidenum">
              <a:rPr lang="en-US" altLang="en-US" smtClean="0"/>
              <a:pPr/>
              <a:t>‹#›</a:t>
            </a:fld>
            <a:endParaRPr lang="en-US" altLang="en-US"/>
          </a:p>
        </p:txBody>
      </p:sp>
    </p:spTree>
    <p:extLst>
      <p:ext uri="{BB962C8B-B14F-4D97-AF65-F5344CB8AC3E}">
        <p14:creationId xmlns:p14="http://schemas.microsoft.com/office/powerpoint/2010/main" val="3521665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A15036D-ACD3-482D-A970-93FB802542F3}" type="slidenum">
              <a:rPr lang="en-US" altLang="en-US" smtClean="0"/>
              <a:pPr/>
              <a:t>‹#›</a:t>
            </a:fld>
            <a:endParaRPr lang="en-US" altLang="en-US"/>
          </a:p>
        </p:txBody>
      </p:sp>
    </p:spTree>
    <p:extLst>
      <p:ext uri="{BB962C8B-B14F-4D97-AF65-F5344CB8AC3E}">
        <p14:creationId xmlns:p14="http://schemas.microsoft.com/office/powerpoint/2010/main" val="4283708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65459C0-D9F3-4E87-B048-797558306541}" type="slidenum">
              <a:rPr lang="en-US" altLang="en-US" smtClean="0"/>
              <a:pPr/>
              <a:t>‹#›</a:t>
            </a:fld>
            <a:endParaRPr lang="en-US" altLang="en-US"/>
          </a:p>
        </p:txBody>
      </p:sp>
    </p:spTree>
    <p:extLst>
      <p:ext uri="{BB962C8B-B14F-4D97-AF65-F5344CB8AC3E}">
        <p14:creationId xmlns:p14="http://schemas.microsoft.com/office/powerpoint/2010/main" val="2857142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392680E-76D8-482F-9260-E1CC0BD1EDB5}" type="slidenum">
              <a:rPr lang="en-US" altLang="en-US" smtClean="0"/>
              <a:pPr/>
              <a:t>‹#›</a:t>
            </a:fld>
            <a:endParaRPr lang="en-US" altLang="en-US"/>
          </a:p>
        </p:txBody>
      </p:sp>
    </p:spTree>
    <p:extLst>
      <p:ext uri="{BB962C8B-B14F-4D97-AF65-F5344CB8AC3E}">
        <p14:creationId xmlns:p14="http://schemas.microsoft.com/office/powerpoint/2010/main" val="4013125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12845469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D2EABE91-2131-4246-91A2-52FC2A22B0D5}" type="slidenum">
              <a:rPr lang="en-US" altLang="en-US" smtClean="0"/>
              <a:pPr/>
              <a:t>‹#›</a:t>
            </a:fld>
            <a:endParaRPr lang="en-US" altLang="en-US"/>
          </a:p>
        </p:txBody>
      </p:sp>
    </p:spTree>
    <p:extLst>
      <p:ext uri="{BB962C8B-B14F-4D97-AF65-F5344CB8AC3E}">
        <p14:creationId xmlns:p14="http://schemas.microsoft.com/office/powerpoint/2010/main" val="3902237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B55EF8-B59A-48DF-A116-AFDAD4B003AB}" type="datetimeFigureOut">
              <a:rPr lang="en-US" smtClean="0"/>
              <a:t>01/17/2025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46BA9F-1FA8-403C-81F1-144344226328}" type="slidenum">
              <a:rPr lang="en-US" altLang="en-US" smtClean="0"/>
              <a:pPr/>
              <a:t>‹#›</a:t>
            </a:fld>
            <a:endParaRPr lang="en-US" altLang="en-US"/>
          </a:p>
        </p:txBody>
      </p:sp>
    </p:spTree>
    <p:extLst>
      <p:ext uri="{BB962C8B-B14F-4D97-AF65-F5344CB8AC3E}">
        <p14:creationId xmlns:p14="http://schemas.microsoft.com/office/powerpoint/2010/main" val="2029572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79BC6B3-BBE4-4E4E-98EA-73569C4C7972}" type="slidenum">
              <a:rPr lang="en-US" altLang="en-US" smtClean="0"/>
              <a:pPr/>
              <a:t>‹#›</a:t>
            </a:fld>
            <a:endParaRPr lang="en-US" altLang="en-US"/>
          </a:p>
        </p:txBody>
      </p:sp>
    </p:spTree>
    <p:extLst>
      <p:ext uri="{BB962C8B-B14F-4D97-AF65-F5344CB8AC3E}">
        <p14:creationId xmlns:p14="http://schemas.microsoft.com/office/powerpoint/2010/main" val="253915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3CC1B89-FEA8-49D3-85C0-3715582C6414}" type="slidenum">
              <a:rPr lang="en-US" altLang="en-US" smtClean="0"/>
              <a:pPr/>
              <a:t>‹#›</a:t>
            </a:fld>
            <a:endParaRPr lang="en-US" altLang="en-US"/>
          </a:p>
        </p:txBody>
      </p:sp>
    </p:spTree>
    <p:extLst>
      <p:ext uri="{BB962C8B-B14F-4D97-AF65-F5344CB8AC3E}">
        <p14:creationId xmlns:p14="http://schemas.microsoft.com/office/powerpoint/2010/main" val="3865321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625571683"/>
      </p:ext>
    </p:extLst>
  </p:cSld>
  <p:clrMap bg1="dk1" tx1="lt1" bg2="dk2" tx2="lt2" accent1="accent1" accent2="accent2" accent3="accent3" accent4="accent4" accent5="accent5" accent6="accent6" hlink="hlink" folHlink="folHlink"/>
  <p:sldLayoutIdLst>
    <p:sldLayoutId id="2147487050" r:id="rId1"/>
    <p:sldLayoutId id="2147487051" r:id="rId2"/>
    <p:sldLayoutId id="2147487052" r:id="rId3"/>
    <p:sldLayoutId id="2147487053" r:id="rId4"/>
    <p:sldLayoutId id="2147487054" r:id="rId5"/>
    <p:sldLayoutId id="2147487055" r:id="rId6"/>
    <p:sldLayoutId id="2147487056" r:id="rId7"/>
    <p:sldLayoutId id="2147487057" r:id="rId8"/>
    <p:sldLayoutId id="2147487058" r:id="rId9"/>
    <p:sldLayoutId id="2147487059" r:id="rId10"/>
    <p:sldLayoutId id="2147487060" r:id="rId11"/>
    <p:sldLayoutId id="2147487061" r:id="rId12"/>
    <p:sldLayoutId id="2147487062" r:id="rId13"/>
    <p:sldLayoutId id="2147487063" r:id="rId14"/>
    <p:sldLayoutId id="2147487064" r:id="rId15"/>
    <p:sldLayoutId id="2147487065" r:id="rId16"/>
    <p:sldLayoutId id="2147487066" r:id="rId17"/>
  </p:sldLayoutIdLst>
  <p:hf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a:extLst>
              <a:ext uri="{FF2B5EF4-FFF2-40B4-BE49-F238E27FC236}">
                <a16:creationId xmlns:a16="http://schemas.microsoft.com/office/drawing/2014/main" id="{CF3D2530-5B93-AA39-6862-E0E85C7C24F3}"/>
              </a:ext>
            </a:extLst>
          </p:cNvPr>
          <p:cNvSpPr>
            <a:spLocks noChangeArrowheads="1"/>
          </p:cNvSpPr>
          <p:nvPr/>
        </p:nvSpPr>
        <p:spPr bwMode="auto">
          <a:xfrm>
            <a:off x="0" y="176272"/>
            <a:ext cx="9144000"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92100" algn="ctr">
              <a:spcBef>
                <a:spcPct val="0"/>
              </a:spcBef>
              <a:buClrTx/>
              <a:buSzTx/>
              <a:buNone/>
              <a:tabLst>
                <a:tab pos="863600" algn="l"/>
                <a:tab pos="8636000" algn="r"/>
              </a:tabLst>
              <a:defRPr/>
            </a:pPr>
            <a:r>
              <a:rPr lang="en-US" altLang="en-US" sz="2800" b="0" dirty="0"/>
              <a:t>PRELUDE</a:t>
            </a:r>
            <a:endParaRPr lang="en-US" altLang="en-US" sz="2800" b="0" i="1" dirty="0"/>
          </a:p>
          <a:p>
            <a:pPr marL="292100" algn="ctr">
              <a:spcBef>
                <a:spcPct val="0"/>
              </a:spcBef>
              <a:buClrTx/>
              <a:buSzTx/>
              <a:buFontTx/>
              <a:buNone/>
              <a:tabLst>
                <a:tab pos="863600" algn="l"/>
                <a:tab pos="8636000" algn="r"/>
              </a:tabLst>
              <a:defRPr/>
            </a:pPr>
            <a:endParaRPr lang="en-US" altLang="en-US" sz="2800" b="0" dirty="0"/>
          </a:p>
          <a:p>
            <a:pPr marL="292100" algn="ctr">
              <a:spcBef>
                <a:spcPct val="0"/>
              </a:spcBef>
              <a:buClrTx/>
              <a:buSzTx/>
              <a:buFontTx/>
              <a:buNone/>
              <a:tabLst>
                <a:tab pos="863600" algn="l"/>
                <a:tab pos="8636000" algn="r"/>
              </a:tabLst>
              <a:defRPr/>
            </a:pPr>
            <a:r>
              <a:rPr lang="en-US" altLang="en-US" sz="2800" b="0" dirty="0"/>
              <a:t>WELCOME &amp; ANNOUNCEMENTS</a:t>
            </a:r>
          </a:p>
          <a:p>
            <a:pPr marL="292100">
              <a:spcBef>
                <a:spcPct val="0"/>
              </a:spcBef>
              <a:buClrTx/>
              <a:buSzTx/>
              <a:buFontTx/>
              <a:buNone/>
              <a:tabLst>
                <a:tab pos="863600" algn="l"/>
                <a:tab pos="8636000" algn="r"/>
              </a:tabLst>
              <a:defRPr/>
            </a:pPr>
            <a:endParaRPr lang="en-US" altLang="en-US" sz="2800" dirty="0"/>
          </a:p>
          <a:p>
            <a:pPr algn="ctr" eaLnBrk="1" hangingPunct="1">
              <a:spcBef>
                <a:spcPct val="0"/>
              </a:spcBef>
              <a:buClrTx/>
              <a:buSzTx/>
              <a:buFontTx/>
              <a:buNone/>
              <a:defRPr/>
            </a:pPr>
            <a:r>
              <a:rPr lang="en-US" altLang="en-US" sz="2800" b="0" dirty="0">
                <a:effectLst>
                  <a:outerShdw blurRad="38100" dist="38100" dir="2700000" algn="tl">
                    <a:srgbClr val="000000">
                      <a:alpha val="43137"/>
                    </a:srgbClr>
                  </a:outerShdw>
                </a:effectLst>
              </a:rPr>
              <a:t>AFFIRMATION OF MISSION STATEMENT </a:t>
            </a: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r>
              <a:rPr lang="en-US" altLang="en-US" sz="2800" dirty="0">
                <a:effectLst>
                  <a:outerShdw blurRad="38100" dist="38100" dir="2700000" algn="tl">
                    <a:srgbClr val="000000">
                      <a:alpha val="43137"/>
                    </a:srgbClr>
                  </a:outerShdw>
                </a:effectLst>
              </a:rPr>
              <a:t>CHORAL INTROIT</a:t>
            </a:r>
          </a:p>
        </p:txBody>
      </p:sp>
      <p:sp>
        <p:nvSpPr>
          <p:cNvPr id="3" name="Plaque 2">
            <a:extLst>
              <a:ext uri="{FF2B5EF4-FFF2-40B4-BE49-F238E27FC236}">
                <a16:creationId xmlns:a16="http://schemas.microsoft.com/office/drawing/2014/main" id="{E78AD04C-07FD-C61B-D46F-357A39F801CC}"/>
              </a:ext>
            </a:extLst>
          </p:cNvPr>
          <p:cNvSpPr/>
          <p:nvPr/>
        </p:nvSpPr>
        <p:spPr>
          <a:xfrm>
            <a:off x="342900" y="2667000"/>
            <a:ext cx="8458200" cy="3124200"/>
          </a:xfrm>
          <a:prstGeom prst="plaqu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Wingdings" pitchFamily="2" charset="2"/>
              <a:buNone/>
              <a:defRPr/>
            </a:pPr>
            <a:endParaRPr lang="en-US" altLang="en-US" u="sng" dirty="0">
              <a:solidFill>
                <a:schemeClr val="tx1"/>
              </a:solidFill>
              <a:effectLst>
                <a:outerShdw blurRad="38100" dist="38100" dir="2700000" algn="tl">
                  <a:srgbClr val="000000">
                    <a:alpha val="43137"/>
                  </a:srgbClr>
                </a:outerShdw>
              </a:effectLst>
            </a:endParaRPr>
          </a:p>
          <a:p>
            <a:pPr algn="ctr">
              <a:lnSpc>
                <a:spcPct val="150000"/>
              </a:lnSpc>
              <a:buFont typeface="Wingdings" pitchFamily="2" charset="2"/>
              <a:buNone/>
              <a:defRPr/>
            </a:pPr>
            <a:r>
              <a:rPr lang="en-US" altLang="en-US" sz="3200" u="sng" dirty="0">
                <a:solidFill>
                  <a:schemeClr val="tx1"/>
                </a:solidFill>
                <a:effectLst>
                  <a:outerShdw blurRad="38100" dist="38100" dir="2700000" algn="tl">
                    <a:srgbClr val="000000">
                      <a:alpha val="43137"/>
                    </a:srgbClr>
                  </a:outerShdw>
                </a:effectLst>
              </a:rPr>
              <a:t>Our Mission Statement</a:t>
            </a:r>
            <a:r>
              <a:rPr lang="en-US" altLang="en-US" sz="3200" dirty="0">
                <a:solidFill>
                  <a:schemeClr val="tx1"/>
                </a:solidFill>
                <a:effectLst>
                  <a:outerShdw blurRad="38100" dist="38100" dir="2700000" algn="tl">
                    <a:srgbClr val="000000">
                      <a:alpha val="43137"/>
                    </a:srgbClr>
                  </a:outerShdw>
                </a:effectLst>
              </a:rPr>
              <a:t> </a:t>
            </a:r>
          </a:p>
          <a:p>
            <a:pPr algn="ctr">
              <a:buFont typeface="Wingdings" pitchFamily="2" charset="2"/>
              <a:buNone/>
              <a:defRPr/>
            </a:pPr>
            <a:r>
              <a:rPr lang="en-US" altLang="en-US" sz="2800" b="1" dirty="0">
                <a:solidFill>
                  <a:schemeClr val="tx1"/>
                </a:solidFill>
                <a:effectLst>
                  <a:outerShdw blurRad="38100" dist="38100" dir="2700000" algn="tl">
                    <a:srgbClr val="000000">
                      <a:alpha val="43137"/>
                    </a:srgbClr>
                  </a:outerShdw>
                </a:effectLst>
              </a:rPr>
              <a:t>As disciples of Jesus Christ,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led by the Holy Spirit,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we experience God’s unconditional love,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and we witness to others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by discovering and sharing our gifts.</a:t>
            </a:r>
          </a:p>
          <a:p>
            <a:pPr algn="ctr">
              <a:defRPr/>
            </a:pPr>
            <a:endParaRPr lang="en-US" sz="20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89214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1143000" y="76200"/>
            <a:ext cx="8001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buFont typeface="Wingdings" panose="05000000000000000000" pitchFamily="2" charset="2"/>
              <a:buNone/>
              <a:defRPr/>
            </a:pPr>
            <a:r>
              <a:rPr lang="en-US" sz="2800" b="1" i="1" dirty="0">
                <a:effectLst>
                  <a:outerShdw blurRad="38100" dist="38100" dir="2700000" algn="tl">
                    <a:srgbClr val="000000">
                      <a:alpha val="43137"/>
                    </a:srgbClr>
                  </a:outerShdw>
                </a:effectLst>
              </a:rPr>
              <a:t> </a:t>
            </a:r>
          </a:p>
          <a:p>
            <a:pPr marL="0" marR="0" indent="0">
              <a:lnSpc>
                <a:spcPct val="115000"/>
              </a:lnSpc>
              <a:spcBef>
                <a:spcPts val="0"/>
              </a:spcBef>
              <a:spcAft>
                <a:spcPts val="0"/>
              </a:spcAft>
              <a:buNone/>
              <a:tabLst>
                <a:tab pos="5429250" algn="r"/>
              </a:tabLst>
            </a:pPr>
            <a:r>
              <a:rPr lang="en-US" sz="2800" kern="1400" dirty="0">
                <a:solidFill>
                  <a:schemeClr val="tx1"/>
                </a:solidFill>
                <a:effectLst/>
                <a:latin typeface="+mj-lt"/>
                <a:ea typeface="Times New Roman" panose="02020603050405020304" pitchFamily="18" charset="0"/>
                <a:cs typeface="Tahoma" panose="020B0604030504040204" pitchFamily="34" charset="0"/>
              </a:rPr>
              <a:t>* EXCHANGE OF CHRIST’S PEACE:</a:t>
            </a:r>
            <a:endParaRPr lang="en-US" sz="2800"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endParaRPr lang="en-US" sz="2400" b="1"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r>
              <a:rPr lang="en-US" sz="2400" kern="1400" dirty="0">
                <a:solidFill>
                  <a:schemeClr val="tx1"/>
                </a:solidFill>
                <a:effectLst/>
                <a:latin typeface="+mj-lt"/>
                <a:ea typeface="Times New Roman" panose="02020603050405020304" pitchFamily="18" charset="0"/>
                <a:cs typeface="Times New Roman" panose="02020603050405020304" pitchFamily="18" charset="0"/>
              </a:rPr>
              <a:t>Pastor:   	The peace of Christ be with you.</a:t>
            </a:r>
          </a:p>
          <a:p>
            <a:pPr marL="2286000" marR="0" indent="-400050">
              <a:lnSpc>
                <a:spcPct val="115000"/>
              </a:lnSpc>
              <a:spcBef>
                <a:spcPts val="0"/>
              </a:spcBef>
              <a:spcAft>
                <a:spcPts val="0"/>
              </a:spcAft>
              <a:buNone/>
              <a:tabLst>
                <a:tab pos="5429250" algn="r"/>
              </a:tabLst>
            </a:pPr>
            <a:endParaRPr lang="en-US" sz="2400" b="1"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r>
              <a:rPr lang="en-US" sz="3200" b="1" kern="1400" dirty="0">
                <a:solidFill>
                  <a:schemeClr val="tx1"/>
                </a:solidFill>
                <a:effectLst/>
                <a:latin typeface="+mj-lt"/>
                <a:ea typeface="Times New Roman" panose="02020603050405020304" pitchFamily="18" charset="0"/>
                <a:cs typeface="Times New Roman" panose="02020603050405020304" pitchFamily="18" charset="0"/>
              </a:rPr>
              <a:t>People: 	  And also with you.      </a:t>
            </a:r>
          </a:p>
          <a:p>
            <a:pPr marL="0" marR="0" indent="0" algn="ctr">
              <a:spcBef>
                <a:spcPts val="0"/>
              </a:spcBef>
              <a:spcAft>
                <a:spcPts val="0"/>
              </a:spcAft>
              <a:buNone/>
            </a:pPr>
            <a:r>
              <a:rPr lang="en-US" sz="2800" i="1" kern="1400" dirty="0">
                <a:solidFill>
                  <a:schemeClr val="tx1"/>
                </a:solidFill>
                <a:effectLst/>
                <a:latin typeface="+mj-lt"/>
                <a:ea typeface="Times New Roman" panose="02020603050405020304" pitchFamily="18" charset="0"/>
                <a:cs typeface="Times New Roman" panose="02020603050405020304" pitchFamily="18" charset="0"/>
              </a:rPr>
              <a:t>   </a:t>
            </a:r>
          </a:p>
          <a:p>
            <a:pPr marL="0" marR="0" indent="0" algn="ctr">
              <a:spcBef>
                <a:spcPts val="0"/>
              </a:spcBef>
              <a:spcAft>
                <a:spcPts val="0"/>
              </a:spcAft>
              <a:buNone/>
            </a:pPr>
            <a:r>
              <a:rPr lang="en-US" sz="2800" i="1" kern="1400" dirty="0">
                <a:solidFill>
                  <a:schemeClr val="tx1"/>
                </a:solidFill>
                <a:effectLst/>
                <a:latin typeface="+mj-lt"/>
                <a:ea typeface="Times New Roman" panose="02020603050405020304" pitchFamily="18" charset="0"/>
                <a:cs typeface="Times New Roman" panose="02020603050405020304" pitchFamily="18" charset="0"/>
              </a:rPr>
              <a:t>Welcome one another </a:t>
            </a:r>
            <a:br>
              <a:rPr lang="en-US" sz="2800" i="1" kern="1400" dirty="0">
                <a:solidFill>
                  <a:schemeClr val="tx1"/>
                </a:solidFill>
                <a:effectLst/>
                <a:latin typeface="+mj-lt"/>
                <a:ea typeface="Times New Roman" panose="02020603050405020304" pitchFamily="18" charset="0"/>
                <a:cs typeface="Times New Roman" panose="02020603050405020304" pitchFamily="18" charset="0"/>
              </a:rPr>
            </a:br>
            <a:r>
              <a:rPr lang="en-US" sz="2800" i="1" kern="1400" dirty="0">
                <a:solidFill>
                  <a:schemeClr val="tx1"/>
                </a:solidFill>
                <a:effectLst/>
                <a:latin typeface="+mj-lt"/>
                <a:ea typeface="Times New Roman" panose="02020603050405020304" pitchFamily="18" charset="0"/>
                <a:cs typeface="Times New Roman" panose="02020603050405020304" pitchFamily="18" charset="0"/>
              </a:rPr>
              <a:t>with the peace of Christ.</a:t>
            </a: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r>
              <a:rPr lang="en-US" sz="2800" i="1" kern="1400" dirty="0">
                <a:solidFill>
                  <a:schemeClr val="tx1"/>
                </a:solidFill>
                <a:effectLst/>
                <a:latin typeface="+mj-lt"/>
                <a:ea typeface="Times New Roman" panose="02020603050405020304" pitchFamily="18" charset="0"/>
                <a:cs typeface="Times New Roman" panose="02020603050405020304" pitchFamily="18" charset="0"/>
              </a:rPr>
              <a:t>~ Children may go downstairs for Sunday School ~ </a:t>
            </a:r>
          </a:p>
        </p:txBody>
      </p:sp>
      <p:pic>
        <p:nvPicPr>
          <p:cNvPr id="3" name="Picture 2" descr="A logo of a dove and a globe&#10;&#10;Description automatically generated">
            <a:extLst>
              <a:ext uri="{FF2B5EF4-FFF2-40B4-BE49-F238E27FC236}">
                <a16:creationId xmlns:a16="http://schemas.microsoft.com/office/drawing/2014/main" id="{CD432C87-AEDB-256A-CC3D-CDFA2B4681BC}"/>
              </a:ext>
            </a:extLst>
          </p:cNvPr>
          <p:cNvPicPr>
            <a:picLocks noChangeAspect="1"/>
          </p:cNvPicPr>
          <p:nvPr/>
        </p:nvPicPr>
        <p:blipFill>
          <a:blip r:embed="rId3">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33400" y="1524000"/>
            <a:ext cx="2162665" cy="3124200"/>
          </a:xfrm>
          <a:prstGeom prst="rect">
            <a:avLst/>
          </a:prstGeom>
        </p:spPr>
      </p:pic>
    </p:spTree>
    <p:extLst>
      <p:ext uri="{BB962C8B-B14F-4D97-AF65-F5344CB8AC3E}">
        <p14:creationId xmlns:p14="http://schemas.microsoft.com/office/powerpoint/2010/main" val="3505342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6241354C-3F84-FB44-61EF-E95BD43172DD}"/>
              </a:ext>
            </a:extLst>
          </p:cNvPr>
          <p:cNvSpPr txBox="1">
            <a:spLocks noChangeArrowheads="1"/>
          </p:cNvSpPr>
          <p:nvPr/>
        </p:nvSpPr>
        <p:spPr bwMode="auto">
          <a:xfrm>
            <a:off x="381000" y="89892"/>
            <a:ext cx="8610600" cy="627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tabLst>
                <a:tab pos="8636000" algn="r"/>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8636000" algn="r"/>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8636000" algn="r"/>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8636000" algn="r"/>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9pPr>
          </a:lstStyle>
          <a:p>
            <a:pPr algn="ctr" eaLnBrk="1" hangingPunct="1">
              <a:spcBef>
                <a:spcPct val="0"/>
              </a:spcBef>
              <a:buClrTx/>
              <a:buSzTx/>
              <a:buFontTx/>
              <a:buNone/>
              <a:defRPr/>
            </a:pPr>
            <a:r>
              <a:rPr lang="en-US" altLang="en-US" sz="2400" b="0" dirty="0">
                <a:effectLst>
                  <a:outerShdw blurRad="38100" dist="38100" dir="2700000" algn="tl">
                    <a:srgbClr val="000000">
                      <a:alpha val="43137"/>
                    </a:srgbClr>
                  </a:outerShdw>
                </a:effectLst>
              </a:rPr>
              <a:t>   GIVING OF OUR GIFTS &amp; OFFERTORY:</a:t>
            </a:r>
          </a:p>
          <a:p>
            <a:pPr algn="ctr" eaLnBrk="1" hangingPunct="1">
              <a:spcBef>
                <a:spcPct val="0"/>
              </a:spcBef>
              <a:buClrTx/>
              <a:buSzTx/>
              <a:buFontTx/>
              <a:buNone/>
              <a:defRPr/>
            </a:pPr>
            <a:r>
              <a:rPr lang="en-US" altLang="en-US" sz="2400" b="0" dirty="0">
                <a:effectLst>
                  <a:outerShdw blurRad="38100" dist="38100" dir="2700000" algn="tl">
                    <a:srgbClr val="000000">
                      <a:alpha val="43137"/>
                    </a:srgbClr>
                  </a:outerShdw>
                </a:effectLst>
              </a:rPr>
              <a:t>Our God has blessed us, so let us extend </a:t>
            </a:r>
            <a:br>
              <a:rPr lang="en-US" altLang="en-US" sz="2400" b="0" dirty="0">
                <a:effectLst>
                  <a:outerShdw blurRad="38100" dist="38100" dir="2700000" algn="tl">
                    <a:srgbClr val="000000">
                      <a:alpha val="43137"/>
                    </a:srgbClr>
                  </a:outerShdw>
                </a:effectLst>
              </a:rPr>
            </a:br>
            <a:r>
              <a:rPr lang="en-US" altLang="en-US" sz="2400" b="0" dirty="0">
                <a:effectLst>
                  <a:outerShdw blurRad="38100" dist="38100" dir="2700000" algn="tl">
                    <a:srgbClr val="000000">
                      <a:alpha val="43137"/>
                    </a:srgbClr>
                  </a:outerShdw>
                </a:effectLst>
              </a:rPr>
              <a:t>God’s Blessing as we present our Tithes and Offerings.</a:t>
            </a:r>
          </a:p>
          <a:p>
            <a:pPr algn="ctr" eaLnBrk="1" hangingPunct="1">
              <a:spcBef>
                <a:spcPct val="0"/>
              </a:spcBef>
              <a:buClrTx/>
              <a:buSzTx/>
              <a:buFontTx/>
              <a:buNone/>
              <a:defRPr/>
            </a:pPr>
            <a:endParaRPr lang="it-IT" altLang="en-US" sz="2400" b="0" i="1" dirty="0">
              <a:effectLst>
                <a:outerShdw blurRad="38100" dist="38100" dir="2700000" algn="tl">
                  <a:srgbClr val="000000">
                    <a:alpha val="43137"/>
                  </a:srgbClr>
                </a:outerShdw>
              </a:effectLst>
            </a:endParaRPr>
          </a:p>
          <a:p>
            <a:pPr algn="ctr" eaLnBrk="1" hangingPunct="1">
              <a:spcBef>
                <a:spcPct val="0"/>
              </a:spcBef>
              <a:buClrTx/>
              <a:buSzTx/>
              <a:buFontTx/>
              <a:buNone/>
              <a:defRPr/>
            </a:pPr>
            <a:r>
              <a:rPr lang="en-US" altLang="en-US" sz="2400" b="0" i="1" dirty="0">
                <a:effectLst>
                  <a:outerShdw blurRad="38100" dist="38100" dir="2700000" algn="tl">
                    <a:srgbClr val="000000">
                      <a:alpha val="43137"/>
                    </a:srgbClr>
                  </a:outerShdw>
                </a:effectLst>
              </a:rPr>
              <a:t>     </a:t>
            </a:r>
          </a:p>
          <a:p>
            <a:pPr algn="ctr" eaLnBrk="1" hangingPunct="1">
              <a:spcBef>
                <a:spcPct val="0"/>
              </a:spcBef>
              <a:spcAft>
                <a:spcPts val="600"/>
              </a:spcAft>
              <a:buClrTx/>
              <a:buSzTx/>
              <a:buFontTx/>
              <a:buNone/>
              <a:defRPr/>
            </a:pPr>
            <a:r>
              <a:rPr lang="en-US" altLang="en-US" sz="2800" b="0" i="1" dirty="0">
                <a:effectLst>
                  <a:outerShdw blurRad="38100" dist="38100" dir="2700000" algn="tl">
                    <a:srgbClr val="000000">
                      <a:alpha val="43137"/>
                    </a:srgbClr>
                  </a:outerShdw>
                </a:effectLst>
                <a:latin typeface="+mj-lt"/>
              </a:rPr>
              <a:t>Thank you for being faithful stewards of your </a:t>
            </a:r>
            <a:br>
              <a:rPr lang="en-US" altLang="en-US" sz="2800" b="0" i="1" dirty="0">
                <a:effectLst>
                  <a:outerShdw blurRad="38100" dist="38100" dir="2700000" algn="tl">
                    <a:srgbClr val="000000">
                      <a:alpha val="43137"/>
                    </a:srgbClr>
                  </a:outerShdw>
                </a:effectLst>
                <a:latin typeface="+mj-lt"/>
              </a:rPr>
            </a:br>
            <a:r>
              <a:rPr lang="en-US" altLang="en-US" sz="2800" b="0" i="1" dirty="0">
                <a:effectLst>
                  <a:outerShdw blurRad="38100" dist="38100" dir="2700000" algn="tl">
                    <a:srgbClr val="000000">
                      <a:alpha val="43137"/>
                    </a:srgbClr>
                  </a:outerShdw>
                </a:effectLst>
                <a:latin typeface="+mj-lt"/>
              </a:rPr>
              <a:t>church family with your prayers, your time, </a:t>
            </a:r>
            <a:br>
              <a:rPr lang="en-US" altLang="en-US" sz="2800" b="0" i="1" dirty="0">
                <a:effectLst>
                  <a:outerShdw blurRad="38100" dist="38100" dir="2700000" algn="tl">
                    <a:srgbClr val="000000">
                      <a:alpha val="43137"/>
                    </a:srgbClr>
                  </a:outerShdw>
                </a:effectLst>
                <a:latin typeface="+mj-lt"/>
              </a:rPr>
            </a:br>
            <a:r>
              <a:rPr lang="en-US" altLang="en-US" sz="2800" b="0" i="1" dirty="0">
                <a:effectLst>
                  <a:outerShdw blurRad="38100" dist="38100" dir="2700000" algn="tl">
                    <a:srgbClr val="000000">
                      <a:alpha val="43137"/>
                    </a:srgbClr>
                  </a:outerShdw>
                </a:effectLst>
                <a:latin typeface="+mj-lt"/>
              </a:rPr>
              <a:t>talent, and your financial resources. </a:t>
            </a:r>
          </a:p>
          <a:p>
            <a:pPr algn="ctr" eaLnBrk="1" hangingPunct="1">
              <a:spcBef>
                <a:spcPct val="0"/>
              </a:spcBef>
              <a:spcAft>
                <a:spcPts val="600"/>
              </a:spcAft>
              <a:buClrTx/>
              <a:buSzTx/>
              <a:buFontTx/>
              <a:buNone/>
              <a:defRPr/>
            </a:pPr>
            <a:endParaRPr lang="en-US" altLang="en-US" sz="2400" b="0" i="1" dirty="0">
              <a:effectLst>
                <a:outerShdw blurRad="38100" dist="38100" dir="2700000" algn="tl">
                  <a:srgbClr val="000000">
                    <a:alpha val="43137"/>
                  </a:srgbClr>
                </a:outerShdw>
              </a:effectLst>
            </a:endParaRPr>
          </a:p>
          <a:p>
            <a:pPr eaLnBrk="1" hangingPunct="1">
              <a:spcBef>
                <a:spcPct val="0"/>
              </a:spcBef>
              <a:spcAft>
                <a:spcPts val="600"/>
              </a:spcAft>
              <a:buClrTx/>
              <a:buSzTx/>
              <a:buFontTx/>
              <a:buNone/>
              <a:defRPr/>
            </a:pPr>
            <a:r>
              <a:rPr lang="en-US" altLang="en-US" sz="2400" b="0" i="1" dirty="0">
                <a:effectLst>
                  <a:outerShdw blurRad="38100" dist="38100" dir="2700000" algn="tl">
                    <a:srgbClr val="000000">
                      <a:alpha val="43137"/>
                    </a:srgbClr>
                  </a:outerShdw>
                </a:effectLst>
              </a:rPr>
              <a:t>Contributions may also be made: </a:t>
            </a:r>
          </a:p>
          <a:p>
            <a:pPr marL="342900" indent="-342900" eaLnBrk="1" hangingPunct="1">
              <a:spcBef>
                <a:spcPct val="0"/>
              </a:spcBef>
              <a:spcAft>
                <a:spcPts val="600"/>
              </a:spcAft>
              <a:buClrTx/>
              <a:buSzTx/>
              <a:defRPr/>
            </a:pPr>
            <a:r>
              <a:rPr lang="en-US" altLang="en-US" sz="2400" b="0" i="1" dirty="0">
                <a:effectLst>
                  <a:outerShdw blurRad="38100" dist="38100" dir="2700000" algn="tl">
                    <a:srgbClr val="000000">
                      <a:alpha val="43137"/>
                    </a:srgbClr>
                  </a:outerShdw>
                </a:effectLst>
              </a:rPr>
              <a:t>Electronically on the church website at fpcb-nj.org; </a:t>
            </a:r>
          </a:p>
          <a:p>
            <a:pPr marL="342900" indent="-342900" eaLnBrk="1" hangingPunct="1">
              <a:spcBef>
                <a:spcPct val="0"/>
              </a:spcBef>
              <a:spcAft>
                <a:spcPts val="600"/>
              </a:spcAft>
              <a:buClrTx/>
              <a:buSzTx/>
              <a:defRPr/>
            </a:pPr>
            <a:r>
              <a:rPr lang="en-US" altLang="en-US" sz="2400" b="0" i="1" dirty="0">
                <a:effectLst>
                  <a:outerShdw blurRad="38100" dist="38100" dir="2700000" algn="tl">
                    <a:srgbClr val="000000">
                      <a:alpha val="43137"/>
                    </a:srgbClr>
                  </a:outerShdw>
                </a:effectLst>
              </a:rPr>
              <a:t>By reoccurring electronic withdrawal; or by</a:t>
            </a:r>
          </a:p>
          <a:p>
            <a:pPr marL="342900" indent="-342900" eaLnBrk="1" hangingPunct="1">
              <a:spcBef>
                <a:spcPct val="0"/>
              </a:spcBef>
              <a:spcAft>
                <a:spcPts val="600"/>
              </a:spcAft>
              <a:buClrTx/>
              <a:buSzTx/>
              <a:defRPr/>
            </a:pPr>
            <a:r>
              <a:rPr lang="en-US" altLang="en-US" sz="2400" b="0" i="1" dirty="0">
                <a:effectLst>
                  <a:outerShdw blurRad="38100" dist="38100" dir="2700000" algn="tl">
                    <a:srgbClr val="000000">
                      <a:alpha val="43137"/>
                    </a:srgbClr>
                  </a:outerShdw>
                </a:effectLst>
              </a:rPr>
              <a:t>By mailing your offering to the church: </a:t>
            </a:r>
            <a:br>
              <a:rPr lang="en-US" altLang="en-US" sz="2400" b="0" i="1" dirty="0">
                <a:effectLst>
                  <a:outerShdw blurRad="38100" dist="38100" dir="2700000" algn="tl">
                    <a:srgbClr val="000000">
                      <a:alpha val="43137"/>
                    </a:srgbClr>
                  </a:outerShdw>
                </a:effectLst>
              </a:rPr>
            </a:br>
            <a:r>
              <a:rPr lang="en-US" altLang="en-US" sz="2400" b="0" i="1" dirty="0">
                <a:effectLst>
                  <a:outerShdw blurRad="38100" dist="38100" dir="2700000" algn="tl">
                    <a:srgbClr val="000000">
                      <a:alpha val="43137"/>
                    </a:srgbClr>
                  </a:outerShdw>
                </a:effectLst>
              </a:rPr>
              <a:t>P.O. Box 385, Blairstown, NJ.</a:t>
            </a:r>
          </a:p>
          <a:p>
            <a:pPr eaLnBrk="1" hangingPunct="1">
              <a:spcBef>
                <a:spcPct val="0"/>
              </a:spcBef>
              <a:spcAft>
                <a:spcPts val="600"/>
              </a:spcAft>
              <a:buClrTx/>
              <a:buSzTx/>
              <a:buFont typeface="Wingdings" pitchFamily="2" charset="2"/>
              <a:buNone/>
              <a:defRPr/>
            </a:pPr>
            <a:endParaRPr lang="en-US" altLang="en-US" sz="2400" b="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09477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3C1CF077-8A5F-4010-AF46-0919BC272DA2}"/>
              </a:ext>
            </a:extLst>
          </p:cNvPr>
          <p:cNvSpPr>
            <a:spLocks noChangeArrowheads="1"/>
          </p:cNvSpPr>
          <p:nvPr/>
        </p:nvSpPr>
        <p:spPr bwMode="auto">
          <a:xfrm>
            <a:off x="0" y="-228600"/>
            <a:ext cx="9144000" cy="7188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a:spcBef>
                <a:spcPct val="0"/>
              </a:spcBef>
              <a:buFont typeface="Wingdings" pitchFamily="2" charset="2"/>
              <a:buNone/>
              <a:defRPr/>
            </a:pPr>
            <a:endParaRPr lang="en-US" sz="1000" dirty="0">
              <a:effectLst>
                <a:outerShdw blurRad="38100" dist="38100" dir="2700000" algn="tl">
                  <a:srgbClr val="000000">
                    <a:alpha val="43137"/>
                  </a:srgbClr>
                </a:outerShdw>
              </a:effectLst>
            </a:endParaRPr>
          </a:p>
          <a:p>
            <a:pPr>
              <a:lnSpc>
                <a:spcPct val="150000"/>
              </a:lnSpc>
              <a:spcBef>
                <a:spcPct val="0"/>
              </a:spcBef>
              <a:buFont typeface="Wingdings" pitchFamily="2" charset="2"/>
              <a:buNone/>
              <a:defRPr/>
            </a:pPr>
            <a:r>
              <a:rPr lang="en-US" altLang="en-US" sz="2400" b="0" dirty="0">
                <a:effectLst>
                  <a:outerShdw blurRad="38100" dist="38100" dir="2700000" algn="tl">
                    <a:srgbClr val="000000">
                      <a:alpha val="43137"/>
                    </a:srgbClr>
                  </a:outerShdw>
                </a:effectLst>
              </a:rPr>
              <a:t>* </a:t>
            </a:r>
            <a:r>
              <a:rPr lang="en-US" altLang="en-US" sz="2400" b="0" dirty="0"/>
              <a:t>DOXOLOGY:  </a:t>
            </a:r>
            <a:r>
              <a:rPr lang="en-US" altLang="en-US" sz="2400" b="0" i="1" dirty="0"/>
              <a:t>No. 577   Glory Be to the Father</a:t>
            </a:r>
            <a:endParaRPr lang="en-US" altLang="en-US" sz="2400" b="0" i="1" dirty="0">
              <a:effectLst>
                <a:outerShdw blurRad="38100" dist="38100" dir="2700000" algn="tl">
                  <a:srgbClr val="000000">
                    <a:alpha val="43137"/>
                  </a:srgbClr>
                </a:outerShdw>
              </a:effectLst>
            </a:endParaRP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Glory be to the Father, and the Son,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and the Holy Ghost;</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As it was in the beginning, is now, and ever shall be, world without end. Amen.</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As it was in the beginning, is now, and ever shall be, world without end. Amen.</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Amen. Amen. Amen. Amen. Amen. Amen. Amen.</a:t>
            </a:r>
          </a:p>
          <a:p>
            <a:pPr>
              <a:lnSpc>
                <a:spcPct val="150000"/>
              </a:lnSpc>
              <a:spcBef>
                <a:spcPct val="0"/>
              </a:spcBef>
              <a:buFont typeface="Wingdings" pitchFamily="2" charset="2"/>
              <a:buNone/>
              <a:defRPr/>
            </a:pPr>
            <a:r>
              <a:rPr lang="en-US" altLang="en-US" sz="2400" b="0" dirty="0"/>
              <a:t>* PRAYER OF DEDICATION</a:t>
            </a:r>
            <a:endParaRPr lang="en-US" altLang="en-US" sz="2400" b="1" i="1" dirty="0">
              <a:effectLst>
                <a:outerShdw blurRad="38100" dist="38100" dir="2700000" algn="tl">
                  <a:srgbClr val="000000">
                    <a:alpha val="43137"/>
                  </a:srgbClr>
                </a:outerShdw>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04800" y="35879"/>
            <a:ext cx="8534400" cy="6615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FontTx/>
              <a:buNone/>
              <a:defRPr/>
            </a:pPr>
            <a:r>
              <a:rPr lang="en-US" altLang="en-US" sz="2800" b="1" dirty="0"/>
              <a:t>DECLARING GOD‘S  WORD</a:t>
            </a:r>
          </a:p>
          <a:p>
            <a:pPr eaLnBrk="1" hangingPunct="1">
              <a:spcBef>
                <a:spcPct val="0"/>
              </a:spcBef>
              <a:buClrTx/>
              <a:buSzTx/>
              <a:buFontTx/>
              <a:buNone/>
              <a:defRPr/>
            </a:pPr>
            <a:endParaRPr lang="en-US" altLang="en-US" sz="800" b="0" dirty="0">
              <a:highlight>
                <a:srgbClr val="FFFF00"/>
              </a:highlight>
            </a:endParaRPr>
          </a:p>
          <a:p>
            <a:pPr>
              <a:buNone/>
              <a:defRPr/>
            </a:pPr>
            <a:r>
              <a:rPr lang="en-US" sz="2400" b="0" dirty="0">
                <a:cs typeface="Arial" pitchFamily="34" charset="0"/>
              </a:rPr>
              <a:t>HEBREW LESSON:  	Isaiah 62: 1–5</a:t>
            </a:r>
          </a:p>
          <a:p>
            <a:pPr algn="ctr">
              <a:buNone/>
              <a:defRPr/>
            </a:pPr>
            <a:r>
              <a:rPr lang="en-US" sz="2400" b="0" dirty="0">
                <a:cs typeface="Arial" pitchFamily="34" charset="0"/>
              </a:rPr>
              <a:t>Isaiah imagines God’s joy like a wedding ceremony.</a:t>
            </a:r>
          </a:p>
          <a:p>
            <a:pPr algn="l">
              <a:lnSpc>
                <a:spcPct val="150000"/>
              </a:lnSpc>
              <a:spcBef>
                <a:spcPts val="0"/>
              </a:spcBef>
              <a:buNone/>
            </a:pPr>
            <a:r>
              <a:rPr lang="en-US" sz="2800" b="1"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62 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For Zion’s sake I will not keep silent,</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and for Jerusalem’s sake I will not rest,</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until her vindication shines out like the dawn</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and her salvation like a burning torch.</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 nations shall see your vindication</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and all the kings your glory,</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and you shall be called by a new name</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that the mouth of the </a:t>
            </a:r>
            <a:r>
              <a:rPr lang="en-US" sz="2800" b="0" i="0" cap="small"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Lord</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will give. </a:t>
            </a:r>
            <a:r>
              <a:rPr lang="en-US" sz="2800" b="0" i="0" dirty="0">
                <a:ea typeface="Tahoma" panose="020B0604030504040204" pitchFamily="34" charset="0"/>
                <a:cs typeface="Tahoma" panose="020B0604030504040204" pitchFamily="34" charset="0"/>
              </a:rPr>
              <a:t>. . .</a:t>
            </a:r>
          </a:p>
        </p:txBody>
      </p:sp>
    </p:spTree>
    <p:extLst>
      <p:ext uri="{BB962C8B-B14F-4D97-AF65-F5344CB8AC3E}">
        <p14:creationId xmlns:p14="http://schemas.microsoft.com/office/powerpoint/2010/main" val="1174558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228600" y="0"/>
            <a:ext cx="8686800" cy="646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just">
              <a:lnSpc>
                <a:spcPct val="150000"/>
              </a:lnSpc>
              <a:spcBef>
                <a:spcPts val="0"/>
              </a:spcBef>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3 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You shall be a beautiful crown in the hand of the </a:t>
            </a:r>
            <a:r>
              <a:rPr lang="en-US" sz="2800" b="0" i="0" cap="small"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Lord</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and a royal diadem in the hand of your God.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4 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You shall no more be termed Forsaken, and your land shall no more be termed Desolate, but you shall be called My Delight Is in Her and your land Married, for the </a:t>
            </a:r>
            <a:r>
              <a:rPr lang="en-US" sz="2800" b="0" i="0" cap="small"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Lord</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delights in you, and your land shall be married.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5 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For as a young man marries a young woman, so shall your builder marry you, and as the bridegroom rejoices over the bride, so shall your God rejoice over you.</a:t>
            </a:r>
          </a:p>
        </p:txBody>
      </p:sp>
    </p:spTree>
    <p:extLst>
      <p:ext uri="{BB962C8B-B14F-4D97-AF65-F5344CB8AC3E}">
        <p14:creationId xmlns:p14="http://schemas.microsoft.com/office/powerpoint/2010/main" val="533685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428625" y="248424"/>
            <a:ext cx="8486775" cy="5999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342900">
              <a:spcBef>
                <a:spcPts val="0"/>
              </a:spcBef>
              <a:spcAft>
                <a:spcPts val="0"/>
              </a:spcAft>
              <a:buNone/>
            </a:pPr>
            <a:r>
              <a:rPr lang="en-US" sz="2400" b="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EPISTLE LESSON:	1 Corinthians 12: 1–11  </a:t>
            </a:r>
          </a:p>
          <a:p>
            <a:pPr marR="0" indent="342900" algn="ctr">
              <a:spcBef>
                <a:spcPts val="0"/>
              </a:spcBef>
              <a:spcAft>
                <a:spcPts val="0"/>
              </a:spcAft>
              <a:buNone/>
            </a:pPr>
            <a:r>
              <a:rPr lang="en-US" sz="2400" b="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Jesus brings about a miracle at a wedding celebration</a:t>
            </a:r>
            <a:r>
              <a:rPr lang="en-US" sz="2200" b="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t>
            </a:r>
          </a:p>
          <a:p>
            <a:pPr indent="171450" algn="just">
              <a:lnSpc>
                <a:spcPct val="150000"/>
              </a:lnSpc>
              <a:buNone/>
            </a:pPr>
            <a:r>
              <a:rPr lang="en-US" sz="2800" b="1"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12 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Now concerning spiritual gifts, brothers and sisters, I do not want you to be ignorant.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You know that when you were gentiles you were enticed and led astray to idols that could not speak.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3 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Therefore I want you to understand that no one speaking by the Spirit of God ever says “Let Jesus be cursed!” and no one can say “Jesus is Lord” except by the Holy Spirit.</a:t>
            </a:r>
            <a:r>
              <a:rPr lang="en-US" sz="2800" b="0" i="0" dirty="0">
                <a:effectLst/>
                <a:ea typeface="Tahoma" panose="020B0604030504040204" pitchFamily="34" charset="0"/>
                <a:cs typeface="Tahoma" panose="020B0604030504040204" pitchFamily="34" charset="0"/>
              </a:rPr>
              <a:t>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 .</a:t>
            </a:r>
          </a:p>
        </p:txBody>
      </p:sp>
    </p:spTree>
    <p:extLst>
      <p:ext uri="{BB962C8B-B14F-4D97-AF65-F5344CB8AC3E}">
        <p14:creationId xmlns:p14="http://schemas.microsoft.com/office/powerpoint/2010/main" val="2704173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C971EBB-CBA5-D689-1FA6-C5CB29B2021F}"/>
              </a:ext>
            </a:extLst>
          </p:cNvPr>
          <p:cNvSpPr txBox="1"/>
          <p:nvPr/>
        </p:nvSpPr>
        <p:spPr>
          <a:xfrm>
            <a:off x="323850" y="228600"/>
            <a:ext cx="8496300" cy="5821465"/>
          </a:xfrm>
          <a:prstGeom prst="rect">
            <a:avLst/>
          </a:prstGeom>
          <a:noFill/>
        </p:spPr>
        <p:txBody>
          <a:bodyPr wrap="square">
            <a:spAutoFit/>
          </a:bodyPr>
          <a:lstStyle/>
          <a:p>
            <a:pPr indent="171450" algn="just">
              <a:lnSpc>
                <a:spcPct val="150000"/>
              </a:lnSpc>
              <a:buNone/>
            </a:pPr>
            <a:r>
              <a:rPr lang="en-US" sz="2800" b="1" i="0"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4 </a:t>
            </a: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Now there are varieties of gifts but the same Spirit, </a:t>
            </a:r>
            <a:r>
              <a:rPr lang="en-US" sz="2800" b="1" i="0"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5 </a:t>
            </a: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there are varieties of services but the same Lord, </a:t>
            </a:r>
            <a:r>
              <a:rPr lang="en-US" sz="2800" b="1" i="0"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6 </a:t>
            </a: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there are varieties of activities, but it is the same God who activates all of them in everyone. </a:t>
            </a:r>
            <a:r>
              <a:rPr lang="en-US" sz="2800" b="1" i="0"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7 </a:t>
            </a: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To each is given the manifestation of the Spirit for the common good. </a:t>
            </a:r>
            <a:r>
              <a:rPr lang="en-US" sz="2800" b="1" i="0"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8 </a:t>
            </a: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To one is given through the Spirit the utterance of wisdom and to another the utterance of knowledge according to the same Spirit, . . .</a:t>
            </a:r>
          </a:p>
        </p:txBody>
      </p:sp>
    </p:spTree>
    <p:extLst>
      <p:ext uri="{BB962C8B-B14F-4D97-AF65-F5344CB8AC3E}">
        <p14:creationId xmlns:p14="http://schemas.microsoft.com/office/powerpoint/2010/main" val="1778705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3302D1-44AF-1D2F-C7D6-F097B85C32F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CAB7D32-E07E-7B95-D5AD-B35FAEE35114}"/>
              </a:ext>
            </a:extLst>
          </p:cNvPr>
          <p:cNvSpPr txBox="1"/>
          <p:nvPr/>
        </p:nvSpPr>
        <p:spPr>
          <a:xfrm>
            <a:off x="390525" y="304800"/>
            <a:ext cx="8362950" cy="5175135"/>
          </a:xfrm>
          <a:prstGeom prst="rect">
            <a:avLst/>
          </a:prstGeom>
          <a:noFill/>
        </p:spPr>
        <p:txBody>
          <a:bodyPr wrap="square">
            <a:spAutoFit/>
          </a:bodyPr>
          <a:lstStyle/>
          <a:p>
            <a:pPr indent="171450" algn="just">
              <a:lnSpc>
                <a:spcPct val="150000"/>
              </a:lnSpc>
              <a:buNone/>
            </a:pP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2800" b="1" i="0"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9 </a:t>
            </a: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to another faith by the same Spirit, to another gifts of healing by the one Spirit, </a:t>
            </a:r>
            <a:r>
              <a:rPr lang="en-US" sz="2800" b="1" i="0"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10 </a:t>
            </a: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to another the working of powerful deeds, to another prophecy, to another the discernment of spirits, to another various kinds of tongues, to another the interpretation of tongues. </a:t>
            </a:r>
            <a:r>
              <a:rPr lang="en-US" sz="2800" b="1" i="0"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11 </a:t>
            </a: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All these are activated by one and the same Spirit, who allots to each one individually just as the Spirit chooses.</a:t>
            </a:r>
          </a:p>
        </p:txBody>
      </p:sp>
    </p:spTree>
    <p:extLst>
      <p:ext uri="{BB962C8B-B14F-4D97-AF65-F5344CB8AC3E}">
        <p14:creationId xmlns:p14="http://schemas.microsoft.com/office/powerpoint/2010/main" val="1701532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Close-up of sheet music">
            <a:extLst>
              <a:ext uri="{FF2B5EF4-FFF2-40B4-BE49-F238E27FC236}">
                <a16:creationId xmlns:a16="http://schemas.microsoft.com/office/drawing/2014/main" id="{9A0E7569-DFE9-EB74-6A22-4AB47FBC90FB}"/>
              </a:ext>
            </a:extLst>
          </p:cNvPr>
          <p:cNvPicPr>
            <a:picLocks noChangeAspect="1"/>
          </p:cNvPicPr>
          <p:nvPr/>
        </p:nvPicPr>
        <p:blipFill>
          <a:blip r:embed="rId2"/>
          <a:srcRect l="36596" r="30032" b="-2"/>
          <a:stretch/>
        </p:blipFill>
        <p:spPr>
          <a:xfrm>
            <a:off x="-7986" y="1"/>
            <a:ext cx="3428736" cy="6858000"/>
          </a:xfrm>
          <a:prstGeom prst="rect">
            <a:avLst/>
          </a:prstGeom>
        </p:spPr>
      </p:pic>
      <p:sp>
        <p:nvSpPr>
          <p:cNvPr id="4" name="TextBox 3">
            <a:extLst>
              <a:ext uri="{FF2B5EF4-FFF2-40B4-BE49-F238E27FC236}">
                <a16:creationId xmlns:a16="http://schemas.microsoft.com/office/drawing/2014/main" id="{CFC89C4D-D273-C32D-F82B-B270049DFDB9}"/>
              </a:ext>
            </a:extLst>
          </p:cNvPr>
          <p:cNvSpPr txBox="1"/>
          <p:nvPr/>
        </p:nvSpPr>
        <p:spPr>
          <a:xfrm>
            <a:off x="3886200" y="1143000"/>
            <a:ext cx="4483554" cy="5715000"/>
          </a:xfrm>
          <a:prstGeom prst="rect">
            <a:avLst/>
          </a:prstGeom>
        </p:spPr>
        <p:txBody>
          <a:bodyPr vert="horz" lIns="91440" tIns="45720" rIns="91440" bIns="45720" rtlCol="0" anchor="ctr">
            <a:normAutofit/>
          </a:bodyPr>
          <a:lstStyle/>
          <a:p>
            <a:pPr algn="ctr">
              <a:spcBef>
                <a:spcPct val="20000"/>
              </a:spcBef>
              <a:spcAft>
                <a:spcPts val="600"/>
              </a:spcAft>
              <a:buClr>
                <a:schemeClr val="tx2"/>
              </a:buClr>
              <a:buSzPct val="70000"/>
              <a:buFont typeface="Wingdings 2" charset="2"/>
            </a:pPr>
            <a:r>
              <a:rPr lang="en-US" sz="3600" dirty="0">
                <a:ln>
                  <a:solidFill>
                    <a:schemeClr val="bg1">
                      <a:lumMod val="75000"/>
                      <a:lumOff val="25000"/>
                      <a:alpha val="10000"/>
                    </a:schemeClr>
                  </a:solidFill>
                </a:ln>
                <a:effectLst>
                  <a:outerShdw blurRad="9525" dist="25400" dir="14640000" algn="tl" rotWithShape="0">
                    <a:schemeClr val="bg1">
                      <a:alpha val="30000"/>
                    </a:schemeClr>
                  </a:outerShdw>
                </a:effectLst>
              </a:rPr>
              <a:t>CHANCEL CHOIR ANTHEM</a:t>
            </a:r>
          </a:p>
          <a:p>
            <a:pPr algn="ctr">
              <a:spcBef>
                <a:spcPct val="20000"/>
              </a:spcBef>
              <a:spcAft>
                <a:spcPts val="600"/>
              </a:spcAft>
              <a:buClr>
                <a:schemeClr val="tx2"/>
              </a:buClr>
              <a:buSzPct val="70000"/>
              <a:buFont typeface="Wingdings 2" charset="2"/>
            </a:pPr>
            <a:r>
              <a:rPr lang="en-US" sz="3600" dirty="0">
                <a:ln>
                  <a:solidFill>
                    <a:schemeClr val="bg1">
                      <a:lumMod val="75000"/>
                      <a:lumOff val="25000"/>
                      <a:alpha val="10000"/>
                    </a:schemeClr>
                  </a:solidFill>
                </a:ln>
                <a:effectLst>
                  <a:outerShdw blurRad="9525" dist="25400" dir="14640000" algn="tl" rotWithShape="0">
                    <a:schemeClr val="bg1">
                      <a:alpha val="30000"/>
                    </a:schemeClr>
                  </a:outerShdw>
                </a:effectLst>
              </a:rPr>
              <a:t>  </a:t>
            </a:r>
          </a:p>
          <a:p>
            <a:pPr algn="ctr">
              <a:spcBef>
                <a:spcPct val="20000"/>
              </a:spcBef>
              <a:spcAft>
                <a:spcPts val="600"/>
              </a:spcAft>
              <a:buClr>
                <a:schemeClr val="tx2"/>
              </a:buClr>
              <a:buSzPct val="70000"/>
              <a:buFont typeface="Wingdings 2" charset="2"/>
            </a:pPr>
            <a:r>
              <a:rPr lang="en-US" sz="4300" b="1" i="1" dirty="0">
                <a:ln>
                  <a:solidFill>
                    <a:schemeClr val="bg1">
                      <a:lumMod val="75000"/>
                      <a:lumOff val="25000"/>
                      <a:alpha val="10000"/>
                    </a:schemeClr>
                  </a:solidFill>
                </a:ln>
                <a:effectLst>
                  <a:outerShdw blurRad="9525" dist="25400" dir="14640000" algn="tl" rotWithShape="0">
                    <a:schemeClr val="bg1">
                      <a:alpha val="30000"/>
                    </a:schemeClr>
                  </a:outerShdw>
                </a:effectLst>
              </a:rPr>
              <a:t>“In your House, </a:t>
            </a:r>
            <a:br>
              <a:rPr lang="en-US" sz="4300" b="1" i="1" dirty="0">
                <a:ln>
                  <a:solidFill>
                    <a:schemeClr val="bg1">
                      <a:lumMod val="75000"/>
                      <a:lumOff val="25000"/>
                      <a:alpha val="10000"/>
                    </a:schemeClr>
                  </a:solidFill>
                </a:ln>
                <a:effectLst>
                  <a:outerShdw blurRad="9525" dist="25400" dir="14640000" algn="tl" rotWithShape="0">
                    <a:schemeClr val="bg1">
                      <a:alpha val="30000"/>
                    </a:schemeClr>
                  </a:outerShdw>
                </a:effectLst>
              </a:rPr>
            </a:br>
            <a:r>
              <a:rPr lang="en-US" sz="4300" b="1" i="1" dirty="0">
                <a:ln>
                  <a:solidFill>
                    <a:schemeClr val="bg1">
                      <a:lumMod val="75000"/>
                      <a:lumOff val="25000"/>
                      <a:alpha val="10000"/>
                    </a:schemeClr>
                  </a:solidFill>
                </a:ln>
                <a:effectLst>
                  <a:outerShdw blurRad="9525" dist="25400" dir="14640000" algn="tl" rotWithShape="0">
                    <a:schemeClr val="bg1">
                      <a:alpha val="30000"/>
                    </a:schemeClr>
                  </a:outerShdw>
                </a:effectLst>
              </a:rPr>
              <a:t>O Lord”</a:t>
            </a:r>
          </a:p>
          <a:p>
            <a:pPr algn="ctr">
              <a:spcBef>
                <a:spcPct val="20000"/>
              </a:spcBef>
              <a:spcAft>
                <a:spcPts val="600"/>
              </a:spcAft>
              <a:buClr>
                <a:schemeClr val="tx2"/>
              </a:buClr>
              <a:buSzPct val="70000"/>
              <a:buFont typeface="Wingdings 2" charset="2"/>
            </a:pPr>
            <a:endParaRPr lang="en-US" sz="3000" i="1" dirty="0">
              <a:ln>
                <a:solidFill>
                  <a:schemeClr val="bg1">
                    <a:lumMod val="75000"/>
                    <a:lumOff val="25000"/>
                    <a:alpha val="10000"/>
                  </a:schemeClr>
                </a:solidFill>
              </a:ln>
              <a:effectLst>
                <a:outerShdw blurRad="9525" dist="25400" dir="14640000" algn="tl" rotWithShape="0">
                  <a:schemeClr val="bg1">
                    <a:alpha val="30000"/>
                  </a:schemeClr>
                </a:outerShdw>
              </a:effectLst>
            </a:endParaRPr>
          </a:p>
          <a:p>
            <a:pPr algn="ctr">
              <a:spcBef>
                <a:spcPct val="20000"/>
              </a:spcBef>
              <a:spcAft>
                <a:spcPts val="600"/>
              </a:spcAft>
              <a:buClr>
                <a:schemeClr val="tx2"/>
              </a:buClr>
              <a:buSzPct val="70000"/>
              <a:buFont typeface="Wingdings 2" charset="2"/>
            </a:pPr>
            <a:r>
              <a:rPr lang="en-US" sz="3000" i="1" dirty="0">
                <a:ln>
                  <a:solidFill>
                    <a:schemeClr val="bg1">
                      <a:lumMod val="75000"/>
                      <a:lumOff val="25000"/>
                      <a:alpha val="10000"/>
                    </a:schemeClr>
                  </a:solidFill>
                </a:ln>
                <a:effectLst>
                  <a:outerShdw blurRad="9525" dist="25400" dir="14640000" algn="tl" rotWithShape="0">
                    <a:schemeClr val="bg1">
                      <a:alpha val="30000"/>
                    </a:schemeClr>
                  </a:outerShdw>
                </a:effectLst>
              </a:rPr>
              <a:t> by Jay Turner	</a:t>
            </a:r>
          </a:p>
          <a:p>
            <a:pPr algn="ctr">
              <a:spcBef>
                <a:spcPct val="20000"/>
              </a:spcBef>
              <a:spcAft>
                <a:spcPts val="600"/>
              </a:spcAft>
              <a:buClr>
                <a:schemeClr val="tx2"/>
              </a:buClr>
              <a:buSzPct val="70000"/>
              <a:buFont typeface="Wingdings 2" charset="2"/>
            </a:pPr>
            <a:endParaRPr lang="en-US" sz="3600" i="1" dirty="0">
              <a:ln>
                <a:solidFill>
                  <a:schemeClr val="bg1">
                    <a:lumMod val="75000"/>
                    <a:lumOff val="25000"/>
                    <a:alpha val="10000"/>
                  </a:schemeClr>
                </a:solidFill>
              </a:ln>
              <a:effectLst>
                <a:outerShdw blurRad="9525" dist="25400" dir="14640000" algn="tl" rotWithShape="0">
                  <a:schemeClr val="bg1">
                    <a:alpha val="30000"/>
                  </a:schemeClr>
                </a:outerShdw>
              </a:effectLst>
            </a:endParaRPr>
          </a:p>
          <a:p>
            <a:pPr algn="ctr">
              <a:spcBef>
                <a:spcPct val="20000"/>
              </a:spcBef>
              <a:spcAft>
                <a:spcPts val="600"/>
              </a:spcAft>
              <a:buClr>
                <a:schemeClr val="tx2"/>
              </a:buClr>
              <a:buSzPct val="70000"/>
              <a:buFont typeface="Wingdings 2" charset="2"/>
            </a:pPr>
            <a:endParaRPr lang="en-US" sz="3600" i="1" dirty="0">
              <a:ln>
                <a:solidFill>
                  <a:schemeClr val="bg1">
                    <a:lumMod val="75000"/>
                    <a:lumOff val="25000"/>
                    <a:alpha val="10000"/>
                  </a:schemeClr>
                </a:solidFill>
              </a:ln>
              <a:effectLst>
                <a:outerShdw blurRad="9525" dist="25400" dir="14640000" algn="tl" rotWithShape="0">
                  <a:schemeClr val="bg1">
                    <a:alpha val="30000"/>
                  </a:schemeClr>
                </a:outerShdw>
              </a:effectLst>
            </a:endParaRPr>
          </a:p>
        </p:txBody>
      </p:sp>
    </p:spTree>
    <p:extLst>
      <p:ext uri="{BB962C8B-B14F-4D97-AF65-F5344CB8AC3E}">
        <p14:creationId xmlns:p14="http://schemas.microsoft.com/office/powerpoint/2010/main" val="949462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7B127-BDE9-DC16-6266-53188351BA8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B03A723-FA31-2647-5E80-D485C57CB087}"/>
              </a:ext>
            </a:extLst>
          </p:cNvPr>
          <p:cNvSpPr txBox="1"/>
          <p:nvPr/>
        </p:nvSpPr>
        <p:spPr>
          <a:xfrm>
            <a:off x="390525" y="0"/>
            <a:ext cx="8362950" cy="6486006"/>
          </a:xfrm>
          <a:prstGeom prst="rect">
            <a:avLst/>
          </a:prstGeom>
          <a:noFill/>
        </p:spPr>
        <p:txBody>
          <a:bodyPr wrap="square">
            <a:spAutoFit/>
          </a:bodyPr>
          <a:lstStyle/>
          <a:p>
            <a:pPr indent="171450" algn="just">
              <a:lnSpc>
                <a:spcPct val="150000"/>
              </a:lnSpc>
            </a:pP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PSALTER: Psalm 36: 5–10 (read responsively, KJV)</a:t>
            </a:r>
          </a:p>
          <a:p>
            <a:pPr indent="171450" algn="ctr"/>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psalmist expresses gratitude for God’s steadfast love.</a:t>
            </a:r>
          </a:p>
          <a:p>
            <a:pPr marL="742950" indent="171450" algn="just">
              <a:lnSpc>
                <a:spcPct val="150000"/>
              </a:lnSpc>
            </a:pPr>
            <a:endParaRPr lang="en-US" sz="2400" b="1" i="0"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914400" algn="just">
              <a:lnSpc>
                <a:spcPct val="150000"/>
              </a:lnSpc>
            </a:pPr>
            <a:r>
              <a:rPr lang="en-US" sz="2400" b="1" i="0"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5 </a:t>
            </a:r>
            <a:r>
              <a:rPr lang="en-US" sz="24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Thy mercy, O </a:t>
            </a:r>
            <a:r>
              <a:rPr lang="en-US" sz="2400" b="0" i="0" cap="small"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Lord</a:t>
            </a:r>
            <a:r>
              <a:rPr lang="en-US" sz="24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is in the heavens; and thy faithfulness </a:t>
            </a:r>
            <a:r>
              <a:rPr lang="en-US" sz="2400" b="0" i="0" dirty="0" err="1">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reacheth</a:t>
            </a:r>
            <a:r>
              <a:rPr lang="en-US" sz="24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unto the clouds.</a:t>
            </a:r>
          </a:p>
          <a:p>
            <a:pPr marL="914400" algn="just">
              <a:lnSpc>
                <a:spcPct val="150000"/>
              </a:lnSpc>
            </a:pPr>
            <a:endParaRPr lang="en-US" sz="24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r>
              <a:rPr lang="en-US" sz="3200" b="1" i="0"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6 </a:t>
            </a:r>
            <a:r>
              <a:rPr lang="en-US" sz="3200" b="1"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Thy righteousness is like the great mountains; thy judgments are a great deep: O </a:t>
            </a:r>
            <a:r>
              <a:rPr lang="en-US" sz="3200" b="1" i="0" cap="small"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Lord</a:t>
            </a:r>
            <a:r>
              <a:rPr lang="en-US" sz="3200" b="1"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thou </a:t>
            </a:r>
            <a:r>
              <a:rPr lang="en-US" sz="3200" b="1" i="0" dirty="0" err="1">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preservest</a:t>
            </a:r>
            <a:r>
              <a:rPr lang="en-US" sz="3200" b="1"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man and beast. </a:t>
            </a:r>
            <a:r>
              <a:rPr lang="en-US" sz="2800" b="1"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a:t>
            </a:r>
          </a:p>
        </p:txBody>
      </p:sp>
    </p:spTree>
    <p:extLst>
      <p:ext uri="{BB962C8B-B14F-4D97-AF65-F5344CB8AC3E}">
        <p14:creationId xmlns:p14="http://schemas.microsoft.com/office/powerpoint/2010/main" val="1453418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6">
            <a:extLst>
              <a:ext uri="{FF2B5EF4-FFF2-40B4-BE49-F238E27FC236}">
                <a16:creationId xmlns:a16="http://schemas.microsoft.com/office/drawing/2014/main" id="{8EF1FF12-5DC1-4FF4-9F10-6F883AD9071E}"/>
              </a:ext>
            </a:extLst>
          </p:cNvPr>
          <p:cNvSpPr txBox="1">
            <a:spLocks noChangeArrowheads="1"/>
          </p:cNvSpPr>
          <p:nvPr/>
        </p:nvSpPr>
        <p:spPr bwMode="auto">
          <a:xfrm>
            <a:off x="304800" y="304800"/>
            <a:ext cx="8686799" cy="5932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lr>
                <a:schemeClr val="hlink"/>
              </a:buClr>
              <a:buSzPct val="70000"/>
              <a:buFont typeface="Wingdings" pitchFamily="2" charset="2"/>
              <a:buChar char="n"/>
              <a:tabLst>
                <a:tab pos="1435100" algn="l"/>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1435100" algn="l"/>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1435100" algn="l"/>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1435100" algn="l"/>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9pPr>
          </a:lstStyle>
          <a:p>
            <a:pPr marL="0" indent="0" eaLnBrk="1" hangingPunct="1">
              <a:spcBef>
                <a:spcPct val="0"/>
              </a:spcBef>
              <a:buClrTx/>
              <a:buSzTx/>
              <a:buFont typeface="Wingdings" pitchFamily="2" charset="2"/>
              <a:buNone/>
              <a:defRPr/>
            </a:pPr>
            <a:r>
              <a:rPr lang="en-US" altLang="en-US" sz="2400" b="0" dirty="0">
                <a:effectLst>
                  <a:outerShdw blurRad="38100" dist="38100" dir="2700000" algn="tl">
                    <a:srgbClr val="000000">
                      <a:alpha val="43137"/>
                    </a:srgbClr>
                  </a:outerShdw>
                </a:effectLst>
              </a:rPr>
              <a:t>* CALL TO WORSHIP:  </a:t>
            </a:r>
          </a:p>
          <a:p>
            <a:pPr marL="0" indent="0" eaLnBrk="1" hangingPunct="1">
              <a:spcBef>
                <a:spcPct val="0"/>
              </a:spcBef>
              <a:buClrTx/>
              <a:buSzTx/>
              <a:buFont typeface="Wingdings" pitchFamily="2" charset="2"/>
              <a:buNone/>
              <a:defRPr/>
            </a:pPr>
            <a:r>
              <a:rPr lang="en-US" altLang="en-US" sz="1000" b="0" dirty="0">
                <a:effectLst>
                  <a:outerShdw blurRad="38100" dist="38100" dir="2700000" algn="tl">
                    <a:srgbClr val="000000">
                      <a:alpha val="43137"/>
                    </a:srgbClr>
                  </a:outerShdw>
                </a:effectLst>
              </a:rPr>
              <a:t> 	</a:t>
            </a:r>
            <a:endParaRPr lang="en-US" altLang="en-US" sz="1000" b="0" i="1" dirty="0">
              <a:effectLst>
                <a:outerShdw blurRad="38100" dist="38100" dir="2700000" algn="tl">
                  <a:srgbClr val="000000">
                    <a:alpha val="43137"/>
                  </a:srgbClr>
                </a:outerShdw>
              </a:effectLst>
            </a:endParaRPr>
          </a:p>
          <a:p>
            <a:pPr marL="742950" indent="-514350">
              <a:spcBef>
                <a:spcPts val="0"/>
              </a:spcBef>
              <a:spcAft>
                <a:spcPts val="1200"/>
              </a:spcAft>
              <a:buFont typeface="Wingdings" pitchFamily="2" charset="2"/>
              <a:buNone/>
              <a:tabLst/>
              <a:defRPr/>
            </a:pPr>
            <a:r>
              <a:rPr lang="en-US" altLang="en-US" sz="2400" b="0" dirty="0">
                <a:effectLst>
                  <a:outerShdw blurRad="38100" dist="38100" dir="2700000" algn="tl">
                    <a:srgbClr val="000000">
                      <a:alpha val="43137"/>
                    </a:srgbClr>
                  </a:outerShdw>
                </a:effectLst>
              </a:rPr>
              <a:t>L:	</a:t>
            </a:r>
            <a:r>
              <a:rPr lang="en-US" sz="2400" b="0" dirty="0">
                <a:effectLst>
                  <a:outerShdw blurRad="38100" dist="38100" dir="2700000" algn="tl">
                    <a:srgbClr val="000000">
                      <a:alpha val="43137"/>
                    </a:srgbClr>
                  </a:outerShdw>
                </a:effectLst>
              </a:rPr>
              <a:t>Great and Good God, give us pure hearts that we may see you;</a:t>
            </a:r>
          </a:p>
          <a:p>
            <a:pPr marL="914400" indent="-685800">
              <a:lnSpc>
                <a:spcPct val="150000"/>
              </a:lnSpc>
              <a:spcBef>
                <a:spcPts val="0"/>
              </a:spcBef>
              <a:spcAft>
                <a:spcPts val="1200"/>
              </a:spcAft>
              <a:buFont typeface="Wingdings" pitchFamily="2" charset="2"/>
              <a:buNone/>
              <a:tabLst/>
              <a:defRPr/>
            </a:pPr>
            <a:r>
              <a:rPr lang="en-US" b="1" dirty="0">
                <a:effectLst>
                  <a:outerShdw blurRad="38100" dist="38100" dir="2700000" algn="tl">
                    <a:srgbClr val="000000">
                      <a:alpha val="43137"/>
                    </a:srgbClr>
                  </a:outerShdw>
                </a:effectLst>
              </a:rPr>
              <a:t>P:	Give us humble hearts that we may hear you.</a:t>
            </a:r>
            <a:endParaRPr lang="en-US" sz="2400" b="1" dirty="0">
              <a:effectLst>
                <a:outerShdw blurRad="38100" dist="38100" dir="2700000" algn="tl">
                  <a:srgbClr val="000000">
                    <a:alpha val="43137"/>
                  </a:srgbClr>
                </a:outerShdw>
              </a:effectLst>
            </a:endParaRPr>
          </a:p>
          <a:p>
            <a:pPr marL="742950" indent="-514350">
              <a:spcBef>
                <a:spcPts val="0"/>
              </a:spcBef>
              <a:spcAft>
                <a:spcPts val="1200"/>
              </a:spcAft>
              <a:buFont typeface="Wingdings" pitchFamily="2" charset="2"/>
              <a:buNone/>
              <a:tabLst/>
              <a:defRPr/>
            </a:pPr>
            <a:r>
              <a:rPr lang="en-US" sz="2400" b="0" dirty="0">
                <a:effectLst>
                  <a:outerShdw blurRad="38100" dist="38100" dir="2700000" algn="tl">
                    <a:srgbClr val="000000">
                      <a:alpha val="43137"/>
                    </a:srgbClr>
                  </a:outerShdw>
                </a:effectLst>
              </a:rPr>
              <a:t>L:	Give hearts of love that we may serve you. </a:t>
            </a:r>
          </a:p>
          <a:p>
            <a:pPr marL="914400" indent="-685800">
              <a:lnSpc>
                <a:spcPct val="150000"/>
              </a:lnSpc>
              <a:spcBef>
                <a:spcPts val="0"/>
              </a:spcBef>
              <a:spcAft>
                <a:spcPts val="1200"/>
              </a:spcAft>
              <a:buFont typeface="Wingdings" pitchFamily="2" charset="2"/>
              <a:buNone/>
              <a:tabLst/>
              <a:defRPr/>
            </a:pPr>
            <a:r>
              <a:rPr lang="en-US" b="1" dirty="0">
                <a:effectLst>
                  <a:outerShdw blurRad="38100" dist="38100" dir="2700000" algn="tl">
                    <a:srgbClr val="000000">
                      <a:alpha val="43137"/>
                    </a:srgbClr>
                  </a:outerShdw>
                </a:effectLst>
              </a:rPr>
              <a:t>P:	Give us hearts of faith that we may live in you.</a:t>
            </a:r>
          </a:p>
          <a:p>
            <a:pPr marL="914400" indent="-685800" algn="r">
              <a:lnSpc>
                <a:spcPct val="150000"/>
              </a:lnSpc>
              <a:spcBef>
                <a:spcPts val="0"/>
              </a:spcBef>
              <a:spcAft>
                <a:spcPts val="1200"/>
              </a:spcAft>
              <a:buFont typeface="Wingdings" pitchFamily="2" charset="2"/>
              <a:buNone/>
              <a:tabLst/>
              <a:defRPr/>
            </a:pPr>
            <a:r>
              <a:rPr lang="en-US" b="1" dirty="0">
                <a:effectLst>
                  <a:outerShdw blurRad="38100" dist="38100" dir="2700000" algn="tl">
                    <a:srgbClr val="000000">
                      <a:alpha val="43137"/>
                    </a:srgbClr>
                  </a:outerShdw>
                </a:effectLst>
              </a:rPr>
              <a:t>. .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82C90-B250-8EAE-9B95-1B9EB5CDC8C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4E389D9-7027-EA8B-D254-C7C0FFC709E1}"/>
              </a:ext>
            </a:extLst>
          </p:cNvPr>
          <p:cNvSpPr txBox="1"/>
          <p:nvPr/>
        </p:nvSpPr>
        <p:spPr>
          <a:xfrm>
            <a:off x="390525" y="304800"/>
            <a:ext cx="8362950" cy="5162567"/>
          </a:xfrm>
          <a:prstGeom prst="rect">
            <a:avLst/>
          </a:prstGeom>
          <a:noFill/>
        </p:spPr>
        <p:txBody>
          <a:bodyPr wrap="square">
            <a:spAutoFit/>
          </a:bodyPr>
          <a:lstStyle/>
          <a:p>
            <a:pPr marL="742950" indent="171450" algn="just">
              <a:lnSpc>
                <a:spcPct val="150000"/>
              </a:lnSpc>
            </a:pPr>
            <a:r>
              <a:rPr lang="en-US" sz="2400" b="1" i="0"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7 </a:t>
            </a:r>
            <a:r>
              <a:rPr lang="en-US" sz="24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How excellent is thy lovingkindness, O God! therefore the children of men put their trust under the shadow of thy wings.</a:t>
            </a:r>
          </a:p>
          <a:p>
            <a:pPr marL="742950" indent="171450" algn="just">
              <a:lnSpc>
                <a:spcPct val="150000"/>
              </a:lnSpc>
            </a:pPr>
            <a:endParaRPr lang="en-US" sz="24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indent="171450" algn="just">
              <a:lnSpc>
                <a:spcPct val="150000"/>
              </a:lnSpc>
            </a:pPr>
            <a:r>
              <a:rPr lang="en-US" sz="3200" b="1" i="0"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8 </a:t>
            </a:r>
            <a:r>
              <a:rPr lang="en-US" sz="3200" b="1"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They shall be abundantly satisfied with the fatness of thy house; and thou shalt make them drink of the river of thy pleasures. </a:t>
            </a:r>
            <a:r>
              <a:rPr lang="en-US" sz="32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a:t>
            </a:r>
            <a:endParaRPr lang="en-US" sz="3200" b="1"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95690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1EDF31-6055-E704-9448-E4008D65BD1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D18C949-FFB5-5328-2037-089AA35273E8}"/>
              </a:ext>
            </a:extLst>
          </p:cNvPr>
          <p:cNvSpPr txBox="1"/>
          <p:nvPr/>
        </p:nvSpPr>
        <p:spPr>
          <a:xfrm>
            <a:off x="390525" y="304800"/>
            <a:ext cx="8362950" cy="5162567"/>
          </a:xfrm>
          <a:prstGeom prst="rect">
            <a:avLst/>
          </a:prstGeom>
          <a:noFill/>
        </p:spPr>
        <p:txBody>
          <a:bodyPr wrap="square">
            <a:spAutoFit/>
          </a:bodyPr>
          <a:lstStyle/>
          <a:p>
            <a:pPr marL="742950" algn="just">
              <a:lnSpc>
                <a:spcPct val="150000"/>
              </a:lnSpc>
            </a:pPr>
            <a:r>
              <a:rPr lang="en-US" sz="2400" b="1" i="0"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7 </a:t>
            </a:r>
            <a:r>
              <a:rPr lang="en-US" sz="24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How excellent is thy lovingkindness, O God! therefore the children of men put their trust under the shadow of thy wings.</a:t>
            </a:r>
          </a:p>
          <a:p>
            <a:pPr marL="742950" algn="just">
              <a:lnSpc>
                <a:spcPct val="150000"/>
              </a:lnSpc>
            </a:pPr>
            <a:endParaRPr lang="en-US" sz="24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r>
              <a:rPr lang="en-US" sz="3200" b="1" i="0"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8 </a:t>
            </a:r>
            <a:r>
              <a:rPr lang="en-US" sz="3200" b="1"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They shall be abundantly satisfied with the fatness of thy house; and thou shalt make them drink of the river of thy pleasures. . . .</a:t>
            </a:r>
          </a:p>
        </p:txBody>
      </p:sp>
    </p:spTree>
    <p:extLst>
      <p:ext uri="{BB962C8B-B14F-4D97-AF65-F5344CB8AC3E}">
        <p14:creationId xmlns:p14="http://schemas.microsoft.com/office/powerpoint/2010/main" val="388625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C93CE5-4CB1-034A-DD90-ED6DCAEF2BE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417A6C6-3E42-3F9F-5CA5-4F26505695A8}"/>
              </a:ext>
            </a:extLst>
          </p:cNvPr>
          <p:cNvSpPr txBox="1"/>
          <p:nvPr/>
        </p:nvSpPr>
        <p:spPr>
          <a:xfrm>
            <a:off x="390525" y="304800"/>
            <a:ext cx="8362950" cy="4239237"/>
          </a:xfrm>
          <a:prstGeom prst="rect">
            <a:avLst/>
          </a:prstGeom>
          <a:noFill/>
        </p:spPr>
        <p:txBody>
          <a:bodyPr wrap="square">
            <a:spAutoFit/>
          </a:bodyPr>
          <a:lstStyle/>
          <a:p>
            <a:pPr marL="914400" algn="just">
              <a:lnSpc>
                <a:spcPct val="150000"/>
              </a:lnSpc>
            </a:pPr>
            <a:endParaRPr lang="en-US" sz="2400" b="1" i="0"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914400" algn="just">
              <a:lnSpc>
                <a:spcPct val="150000"/>
              </a:lnSpc>
            </a:pPr>
            <a:r>
              <a:rPr lang="en-US" sz="2400" b="1" i="0"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9 </a:t>
            </a:r>
            <a:r>
              <a:rPr lang="en-US" sz="24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For with thee is the fountain of life: in thy light shall we see light.</a:t>
            </a:r>
          </a:p>
          <a:p>
            <a:pPr marL="914400" algn="just">
              <a:lnSpc>
                <a:spcPct val="150000"/>
              </a:lnSpc>
            </a:pPr>
            <a:endParaRPr lang="en-US" sz="24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indent="171450" algn="just">
              <a:lnSpc>
                <a:spcPct val="150000"/>
              </a:lnSpc>
            </a:pPr>
            <a:r>
              <a:rPr lang="en-US" sz="3200" b="1" i="0"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10 </a:t>
            </a:r>
            <a:r>
              <a:rPr lang="en-US" sz="3200" b="1"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 continue thy lovingkindness unto them that know thee; and thy righteousness to the upright in heart.</a:t>
            </a:r>
          </a:p>
        </p:txBody>
      </p:sp>
    </p:spTree>
    <p:extLst>
      <p:ext uri="{BB962C8B-B14F-4D97-AF65-F5344CB8AC3E}">
        <p14:creationId xmlns:p14="http://schemas.microsoft.com/office/powerpoint/2010/main" val="33845412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20495" name="Rectangle 20494">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496" name="Straight Connector 20495">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953"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482" name="Rectangle 1">
            <a:extLst>
              <a:ext uri="{FF2B5EF4-FFF2-40B4-BE49-F238E27FC236}">
                <a16:creationId xmlns:a16="http://schemas.microsoft.com/office/drawing/2014/main" id="{C80FA143-5C2D-9F78-FA4B-0A8D485387E3}"/>
              </a:ext>
            </a:extLst>
          </p:cNvPr>
          <p:cNvSpPr>
            <a:spLocks noChangeArrowheads="1"/>
          </p:cNvSpPr>
          <p:nvPr/>
        </p:nvSpPr>
        <p:spPr bwMode="auto">
          <a:xfrm>
            <a:off x="3829048" y="1115568"/>
            <a:ext cx="4933952" cy="462686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Aft>
                <a:spcPts val="600"/>
              </a:spcAft>
              <a:buClr>
                <a:schemeClr val="tx2"/>
              </a:buClr>
              <a:buFont typeface="Wingdings 2" charset="2"/>
              <a:buNone/>
              <a:tabLst>
                <a:tab pos="7543800" algn="r"/>
              </a:tabLst>
            </a:pPr>
            <a:r>
              <a:rPr lang="en-US" altLang="en-US"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PASTOR DAVID’S</a:t>
            </a:r>
            <a:br>
              <a:rPr lang="en-US" altLang="en-US"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SERMON:  </a:t>
            </a:r>
          </a:p>
          <a:p>
            <a:pPr eaLnBrk="1" hangingPunct="1">
              <a:spcAft>
                <a:spcPts val="600"/>
              </a:spcAft>
              <a:buClr>
                <a:schemeClr val="tx2"/>
              </a:buClr>
              <a:buFont typeface="Wingdings 2" charset="2"/>
              <a:buNone/>
              <a:tabLst>
                <a:tab pos="7543800" algn="r"/>
              </a:tabLst>
            </a:pPr>
            <a:r>
              <a:rPr lang="en-US" altLang="en-US" sz="4400" b="1" i="1">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Gift-Sharing</a:t>
            </a:r>
            <a:endParaRPr lang="en-US" altLang="en-US" sz="44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p:txBody>
      </p:sp>
      <p:sp>
        <p:nvSpPr>
          <p:cNvPr id="20484" name="AutoShape 5" descr="data:image/jpeg;base64,/9j/4AAQSkZJRgABAQAAAQABAAD/2wCEAAkGBxMTEhUTEhMVFRUXGBUVFxcVGBgVGBUVFxUXGBcVFRUYHSggGBolHRUVITEhJSkrLi4uFx8zODMsNygtLisBCgoKDg0OGxAQGy0lHyUtKy0tLS0rLS0rLS0tLS0tLS0tLS0tLS0tLS0tLS0tLS0tLS0tLS0tLSstLS0tLS0tLf/AABEIAMcA/QMBIgACEQEDEQH/xAAcAAACAgMBAQAAAAAAAAAAAAAEBQMGAQIHAAj/xABFEAABAwIDBAUJBAcIAwEAAAABAAIDBBESITEFQVFhBnGBkdEHEyIyUlOhorFCcpLBFyNistLh8BQVFkNUgsLxM3OTJP/EABoBAAMBAQEBAAAAAAAAAAAAAAIDBAEFAAb/xAAsEQACAgEDAgUEAgMBAAAAAAAAAQIRAwQSITFRExQyQWEiM0JSI3GBkcGh/9oADAMBAAIRAxEAPwBjJ5TqsH1Ie538SwPKfV+xD3O/iVIlC0AX0HlcX6og8SfcvbfKdV+xD3O/iW36Tqv2Ie538SoZK2CzyuL9Ue8SfcvY8plV7EXc7xW/6S6r3cXc7xVFspGsW+Vxfqj3iT7l4HlKqfdxdzvFbt8pFT7uLud4qkhiIiiQvTYV+KN3z7lzZ5RKn3cfc7xW48oFT7uL5vFVWKnRcVEUEsOH9UapzfuWRnTupP8Alx/N4ohvTOoP+XH83ikVNQlMY6HTekTjhXsGnPuM29Laj3bPm8Vv/iqo9iP4+KEZSWBJ4JUZHyH9WcLNx3nnyUebNgxL6kOx45z6Mf8A+K6j3bPivHpbP7DPm8VVayOeL02PxgZlj7EEcjqCm2x6hlREJGaHIj2SNQVmDUafL6UeniyQ6sNl6azj/LZ83ioT07n91H8fFR1VCOCXTUXJWxhhfsJbmvcZO6fz+6Z83itD5Q5vdR97khmprbkHLCqFp8L9hbnPuWn9Ik3uo+9y9+kSb3Mfe5VAxlYAui8rh/UzfPuW13lJm9zH3u8F4eUqb3Ef4nKmPYtCF7ymH9T3iT7l2PlKm9xH+J3gsfpMm9xH+J3gqO5alb5TD+p7xZ9y9fpMl9wz8TvBY/SfL/p4/wATvBUNxWhcveTw/qZ4s+5fneU+X/Ts/G7wWp8qUv8Ap2fjd4Kgly1c5e8nh/U94s+5f/0py/6Zn43eCsfRPpe+rEhMTWYMIycTfFi5clxq6v8A5Lj6M/XH9HpGo0uKMG0g8eSTfLOfTBaEKWRq1sugxRqGqUMWWMREcKw8aMiRLIlI2JTsjQORqRhsaKhp1LDDdM6alSJ5AkiOmpE0p6FE01HomMcF8lDkzFEYAkVHkjWwcApo6fwU2DDqVLLJYxRKXt3bzmxSWiFhkfTF7YsOg6vihqereWNeGNaHWOZ0Bbfd1JPtc/qpHe0R80rj+SX7M2pIapsBI82IHG3CzB4lcDPKebnsdXHCMFQ2290gdCG+o9rg61r6jLuSrop0tbSvkDm4mPIIANsNjrbq+i16Vx+hCP8A2fWyq7IL8N37hTdK1Fbl1Ayxvhnetm1AnhZK0WDxe3DMi3wW8tNyQvQMXoIOQI7nFWDzC7GPI6s50oUyr1VHfclstHyVykpkHPRBWQzCZQKXLTEbkO+FWeooyl09MVbDJYhqhDLGh3tTmSBCyRJ6AYpfGVGWlMnxIeRiYYAuatC1GOYoHtWmAxWpcpXtWjgtPEa6B5LQcNR1x/R6oBXQPJZ6tR1x/R6m1X22MxeooEjc1u1i3ezNbMYnMFG8caLjaFG1uSmiAQNhIkYAi4IbrFNAm1JSpE50gkrJaWkCb08AXqajyTGGl61z8mUfGJtGBYIhjRxW0UQG9aVIDWOPBpPVYEqSUh6QQ239dSqG0dvT4pSCDGzGN1/Vc4Wy4W370P8A2+QRec89OBZxydGScLsGQw5Z37FFLTtt5tzpSZCQbYSScABN92TVyc+uT4hZbi07XMhVV0Re1sdtW43ekMsDrAN9D9olV2IMhq5nucbsa+JlwCCNM+eW5XYRsL3Br33bhjccAs25xgE31zColeHGWTO5LnHIcHHnkpcMm20Uy6GK+pfM1t7Wbext7RHNCwUriAchcDjnYEH6oyniyLXHLCLZW+1f8lKcmtDdTcX3AZeKddcIFq+Sw9Gul7qanbD5oPwknFitkTluXUNmTediZJpiaHWBva+664cS0N7P+Q+ua6j0C2uyaFkDbh8cbcVxYHO2Wat0+VvhkmfGlyiyuYoHQosw23hR+Z5q5SJGhXNThK6qmVhmgyCXz0qpx5ORUolXqI0I6O6e1NJqUtmgtddDHkJ5RFjo0PJGjpYkO6NURkAAPjUL2I+SJCvjTLPAT2KF4Rr4kNJGtBBlf/Jd6s/XH9HqgOYr95Lm+jP1x/R6n1X2mHi9RSXtUkTVlwF1LEzgmtnkiRjETDFdeijvomNLTJE5pBJE9FTjLJPqWmCHpoRbRNoGDgubly2URiTwxABFRxi+pWrAFmeVsYLjfIbgSc8sgNSo5SHpEO0p/NMxNAJvazjhFrEkk2O4FV2p23USAxtgjLXD1mynFhvmQHNF8ljpD0hhkjfG0SAtbJfzkbmZluEBuLU5lTVtSwR3aQcETtM7ZAZdy5er1Li6iW4cSfLEkri6NrBG/wCwDYB2XnA53qk8EVJUt8+1xDw0CQ3LHDMtaBu+8vT2ZFcD1YOH7PHsR1PA1jWWFi1hJPGzbZ9q5Ka/4WtMT7Oq48Ty5wBfNfM2yaAAc/uqoTOBccOZNzfd6xV4bCCxhdcmwviN73ZfeufOuw3AyyvbnmnYabbR6SaoODAHu5td+6T+YQkT3Oa4sa84SSbAkWO89yJbMC5pvusb8cIyKbdDGj/9I3ujcnXStgtFXp3bziJyuLaDqKtXQXbkdPO50ofZzMNmi5BxNIuL6aqusaLD2tSf9w8US1ga0neA63PPf3BPjPa7QqULVM7zTStka17SbOaHC4sbEX0U3mhZKeij2uo4DiF/Nsva17gAG6ctYNbrpp2rOY1ToFfAh5YExwjrUeAZpidACOppRxSqrpBmrJPEEBUwAqvFkFyiVOohQkkSd1cIS6SILoQmTyQrkjQ74kymiCFkaqE7AAnsCFkYjXtQz2I7MYA5qvnkv9Wfrj+j1SJGhXfyYkAT9cf0ek6v7T/wFi9RTsiiYWBRMajqZi9NhUF0sOlk7ooALXCHoYchknVPEOGi52XL7D4RCKeMDci2sAzso4gAp4zuUEplEVRHPVMjF3uDRe1zlnwS6q25TyERxytc/EMhnbD6Rv8AhWekc2C3Jsru0NAH1KXN2fGQzEA4n1rgG5DTc3tfVczUapRbjRVjw2rZLAGERGwucyePok58dRlyCGiON1QTm1r8LRZtrBo3EZ5lQR05EkgjLmiOwHpne25sHAjSymEToYy/GMJON2Nud3Eb2a8NFynbvktVcEc1LG+Z0WBtgwOObhfETlkbWyWK2INjDjJKA4+asCHXxOw/aHJSU+MSvkLA4vDAAxwJAaDudY6lQ7Qmu2BhY9uGQOfiaQABc69azndQTqiOqZK0EBw9FjrBzbXAaR6zXa25LnwkOKwFybDIb10evqYyySz2m0b943qgxsGMAZAEadidpnw20bNc8MDdRecdmMWfIAEDdcckTQtDSQAADuFgc92QR1PH6VjyHwsg3OsRh1w2Lt/UE/e3wDVBMYa1pBtc3ueGV7LEbgchpc566qY7EElGZT67XtG/QkaoaCEA2DtBnbkOJKxVRjtln6F7Qip6hrpX4GFr2kk5XyIv3FdQodqQTE+aka8i1w03sOY3aLg7gHcbXIAH1yV38llm1M7f2D8r/wCaswZPxI82P8jppcOC19HNSBwWuR3K1EgPJG3rQU8Q4JmbcFFIwJkZAtFdqoAdyU1UQbdWmeIZpTX044K3FkEyiVqRozQUjQm9TBkgZGLoQkmTvgWyNCHnARsrULKFQmCLpFdfJjpP1x/R6p0oCunkyGU/XH9HpOq+0/8AAeP1FVjbcprRQIKmbmmYqmxluK9znZovy7FJnzKKHQg2PKOPRMqdVodJWNzwH/cWs06ygZfKDE3LHCDwDzIe5gXInqIPo7LI4ZUX1irW0XyOEkn9qfE3EdLBoGKwtYXHfvSKXpxO8HzMc7992w4Bln60h0TDarj/AGZjDq50TTzu4E3t1LmazUdFFleDD3NH7PlLXgSGQOAaXYi8gXvk12m9MW1tnDHlYHcW5mw0Jt8VK5/pNy3k6brfzUFXVu8+yMYS0sc51xfQiy5fiObuRbsrgio6rKYm7cT3EXBGVgBmcrZIjb7wYmMH2pIx2B9+3RYioWuJGEsPFhNjfkUG+lxOs2Rr8Dr2JLSHDqOuay75MaGz5iXN3WBP0CFqhiqoW5kNjkcRuzsBcKA1UjHXc13DMXGu4gX71HFVONSZLDD5sNFiLg4rnLVZFNW/g1mvSSECGWwyDBrna7mjIm5G9USON18Q46duV1e+kFUPMS5gf+MZ5ZYrlUj+8Iw6znWOL1dSBcZ2F1Rp923oY6JKef0rnLNpA/3cFHExrDjkcAMwMWQ+KA2jtG1sLJHEaYWnIg5agJcyCaocBU+cDA67bhtgP2he5VccVq3whbyeyL7s2drqGcAg5Ndln/WiSsfwA39psUCYvNjC1pAcc8PogjdcDVMaWA2u7sHC6VtS6BW2Yp/tOP8AVwrV5PqlrKwl1mhzJBdxtmS1wGfUqrTwSSEtY0uOWTeNt/BHS7IqmEPdG5rAMy2ziLtANwNEyEtsk7F5EnFo7k2QHS3WM1sVV/J1KDS2GgkeB1WB/NWcP5LqRdqzmSVOjIPJavPJZLuS8TyRJ0YCSjkgJ2XGibXPBDTC+5NhIXRW6yn5JLOzXJWyrbySOrj5K/DkEziV6VqDfbgmdQwoGoyXQiydiyYK5eTfJs/XH9HKovKuXk6HozdbPo5BqvtsPF6itURzUFfMXusDbG8MFvYabut+E96wJbNJ36DrP9X7FiksZrAZRtt/uf8AyAXy2u1Dao6+kxc2MZYQ4tY4B7XXBDgDuve+/dqhtnROcPOCQRsLniNgAAwtJAud+l8rKbaFVgZI8es1mFvN8hsB8Qt4oWiWCIZiGNzj1kYAf3iuNue1s6ahyNIag4MMuRIsSNCOIsoqilc/zdnizHB9iNbAgC4UkZAeGjQgkjdlp1b158jBIWNxAgBxIGVnXtp1FSrraG17MnZU2dZ/o5ZE5gkncexDUs2OrlIzwMY2/M5qZsptmMQ4i3/SxDBHclrQ1x1I9F2SC9qdoLb2GVKfX7PgP5pRsMHA53tPe75kWyV7GOAGL1rEWvnpcFQbGsyJjHgtcBmHZZ3J10K2/p/0Ztdm9ZOY4JXtyIxEG2hHojXqU0bHOa3HhecIviFs7cQoNuNHmA323xt73gn801a3Oy1zqKAcSs7bgwxF7MTTiDSCbj1v5Kqz1DibXJ7d/AWV16VC1MM7XeL9pKpfq3Oh3csvqrMPpsWROYd+pA057lpGwGxNz26nlyRABdgt7P8AycFNA0AaXNj2ckxyroalZG4AnIZYteWeQUNVtaNgOtw5rSAPVuRa/ittqVPm4nOaLkWNu3RWbbOxmupgxga18vmg51r2LW5E9Vl5NRpy6GSt9CzbCp2RsaxthYAnS9znc703klaMri53cVRdn7EmeWyySYX/AKyKXBdokaLYLcLWBVcmr5w+N2MudHk2+duTkuEeqTFyVuwvpC+ogrC2lLg5xxWDy0ZguJtplhcvbO8pVZE28z8gQCZGh2ZvwsbZJTV1Bme57pC9+Yu3IDCLZHgMwo6ugEsRY8cL8Thtp3ldHHlcEoyESxKXJ0jY/lPjkAxBjj+w7/ic1YabpnTPGZLMwMxv4ZLjdDQsiYPNtaDlnYXJ+uXFNWwFueIk577A5cFvmaYHlk0dvab5rWQ8kH0frBNTRv34QDbc5uR+iPddWKRFJewvqGX1CUVkXJWCVqXVEZ5KrHkoXJFVq4+SU1EatFXTJLWQLpYstiJxK5M1XPybj0ZvvM+hVWqYVbPJ3GQ2b7zPoUzUu8TBx+opDtc9GjEe2/5BbbEjuzzh1kJeeq5A+FlJU7N841zQ/AXCxIF79hKlfC+JliLtAADh3AEbl8PqG2j6TTbVwQytxSQR63e+V3Uy2H5nN7kbswh75pL6uwDqYLZdt0timtJPJuiY2IHmBid8XN7kbsRhbCwHW1z1uNz9VNl4jX9FkFbHFIy7nHmG9w8Sh9lgF80mt5LDqYMNh23W7H4Ii4nQOd9T4KHYbLQMvqQXHrcSfzSHxFmpcjOAem47gAO03PgsbRlA82A3E57sORtlYknTl8VBR3IJO9xPxsPooah2Kpjb7DHu7XZBCu77Hmg6OPPJxB9l2XdfLuUrSRfEPzQ87MVm8XN+t/yRwzPHrWcNGO0Az7ObJh9JwDXBwAdkD237kZDjZwcO4+BQEFQHDEQWZnPUGxIvcaaXz4otxda9w4cRw69O+y84P2BtCzpVK0wssftC44WaTmFRKupwus1rpHm2TGl1u7JdGqHRuPpNDiNxbc/RDVNYxnst5b+xrbn4KjDlaVbWwXBdyiwQ1z22ZSFuvpPe1uRJOmoOajd0NrZf/LUMjbua27gBwGitk22B9kF3yj8yfgl79qSuGWQ5eiD26qmObJ7JL/0Dw4vrYq/wNBFZ0tQ97hYgEhouDwzJCuO2am9PjjOYa4g9WQOaqNU4kAk2ubZantKtG1GtFNYOFhEBe+865oMspva5u+TygldIb9FY/wD8kVySSCTc5m54qi7QjOKVgys54PeV0Lo/Haniz0Y0/mqVtuO1TMP2ie8LMTW5g0UPowHYXA5hsh144bFXCrFnEAagHrxNHck1PHBBG+MzsfI+XzlhcFmRBBTzaUgaI3FzQ10bTe+trtt8Aqs8rnaF441EiZJ6NuIP0v8AmiIDiAcdBbtPUgIg4Xw2PwytcWO8ZfBFUrrDCcrEjlruO9KaoM02j0xq9nYDTOaY3E4mPbcF/EHUXATfZHlwa6zammcOcLsXAeo4A7+arnSKh85BI0atGIcbjMfWyoWwtoNp6iKZ8YlEbg/AThDrG4BOds11NNLdjOfnglKz68b6QB4gHPmN/NQTxqh7I8r2z5recc+ncbXD2lzQbe2wEW11srfR7QhnbjhmZI3I3Y69usDRNtxJ6IqliT1UXUnkzOaVVsWqqxZRc4lcqYlZ/J+z0ZvvN+hVfqGHirJ0CZ6Mv3m/QqzJO4CYL6ip04CNbnlqOCWU8gO9HwOzXxs5H0ix0A1/R+7CyBzWhzsRDrnU3dY65lZnY5gs4WJFm2zB3ZH8k1bIppIw5uEnWxy5aJMueoyM2hHtx/6jANXFrB1G3h8UeDYW3NHwH/SA2hs2oMkdmh7GuxEghpPD0TvREsoItvJDbWtbPP4fRLnGopFEJJthlOch1BDbOdimmduBawdQH80UHDM8M+5C7DjwsvvcS49qX+LMa5GYbdze0/QD6oh7sLHH2QT3BQ0/rE8AB9SfyUG35cNPJbUgAdbiAsh1SFyN6Fn6tn3W/QfzWJIrlp0OIZjI21Iv2KaFlmgcAB3BaSu9JgvxPwt+ZQfkwvYRdMDZ7LcHd9xbJV+KEuF3XJI00sOxP+lRJfHYfZdroPSSakcMNu863OgAV+OX0IXVmIg1oIAzusU8eWemYHfwXnyAE8dwGZOagmqw1pB9Yk25JiVmXRBWlpuNcxyyvfJLaqjYW2IuOBGIdnBSniTmooml7rbtb8uKoiqXUnf1Fq6F7Ql860PkdgcMAadLhuRHDSym6VQuFS7CLlwZYaXcRbXsQFO4RmNxywvYQOV7XPWmvTK3ng4Zfqw6+64cSpm/5LQxKkc2qp3te4OZhGI3Nswd4PijKGuAYYpW+chcblpOYNsnxncfqun7c6PRVcYe2zJS0EO3PFvVd4rlW1tny0shaWEfsnfn6zCrMWaOVV0YiUXFh7IHU9nNd5yB2hGn3T7LuITZtW17btNxbu5daQbKq3i5FnMdk9jh6LuvnzGaMqdmMcxxhc8NOov6UX8Q5rJxjdM9GVdAj+1tuQCdbHUty48FT9q7AlDi5lnNcbjCRlc8OCtvk/6Jxue6WebJhP6tri0u34nkbk827LTY8EIxutmfVDRn9rK+7it8Xwp1Dkxx3x+o5RWbNfE8MdhJNrFpuDfLVfRnQLo2yho2MFi94Ekjhnd5A0O9oyHeub9CuiTKivc6oHnYmxl+FxNi/GA0c2jM2XZWBjGhjGhrW5BoFgBuAG5UZc6pUTbK4MTtvkl1RGDvRskiHnt3Jcc9AShYkqmDPNP+gYGGX7zfoUkqwE+6CD0ZfvN+hV8M+5UTvHTOeQPzTGCS6Rxyo6GSy+emfUuKHDHImJ6VsmRLZjuS2LcBtC4rFbR+cDc7OaSQdc7WzQkUyMiqEDF7WuUINs1Pm4niQFrrWz0Nza4OiL2d6jNLYRmOpPS4G2IA8iAVBUUDXHEz0Dy0PWPBDJJqkGsnPILTPvc8z8MvyQe3pbiNh+1I3tDc0XSiwA679d0ur/SqIh7Ie74WCGHqDaGwm5ZKON/6w8mj4lascVJSi5eedu4fzKVHnk1qiudLnHzjADq0/vJNT5C3DI/1xT7pI28zfuW+KStsAQOKvh6EJI3SW7fFK583udxPXdT1Ul8uvtQbjbTX81TjjQicrInuucIF+I/JOqOnDGi+v5oTZeFrruyNrjq4ncoq3pCwHDEx0ruDGk/FbLdL6YoyNRVsa1EgDSeAB5X60ZtSoEscROrQ9h6siPgq2NibTqsrCCM7iQDbszKsdH0SnbFgNS1zr3uWXtlb2rlLnCEKuSsJOUr44LL0UqscDf2Dh/MJjtOkjlYWSNDmnvB4jmkGxaKSjY7HI2QZE5YMhv1IWlT0zaCMMRc0g2JIaewKXa3JuAXsVPb/AEefA7G3/a8aOHsv5pVBVuLt7JG520sf2Tv612KF8c8QOEOa9t7HmM+1c+6WdFXM9OO5ZqLetH18Qq8WdP6Z9RU4e6FM8DageiMMoBLmDSTi5l9Hfs8yoYquzmh4thy5dvAoGOaxwu9FwzB0xW3g8eSPfOJhhk9F+gk3P5SDcf2lS0Ls2qtv/wBnBkilwTA+jaxuN7SN4KvPQDp7JXHzclMQ4DOVg/V5cb+qVySq2R5uQPwB4a4F0RJ9IA5i43Gy7Z0I6RUlRCG07Wxlg9KG1i024faHNFkUY4vpV/PYS7cueCzPcOCgltopi8cFBLKOC56mN2C+saLZhOeg9sMv3m/QpLU1HJPOhb/RlsPtD91WafJcqFZcdRs47BMmEUhSiJyOinU84ncXQaxylFRzJZFMiWSpMkHtGDagoqKcpVHIp45bFLYDxjyOoJsiBUFJo57IqOpQMW8YwniEgvo7cRr/AD7Unj2XP/aDLeNzcGH7QcbHXgEyjmRMc3NeXHsBta6Cjzp00O8HIjsU9FIcF95JPeSia8sdZrvWN8Nr3HO+4aIGjlsAx2RAHbzvvS3ClaDUt3UQ9Jag+ey1wC54ZuVdklIJGpJ+HBOuk1R+vPDC380gkNyXA6roYUtqEZPg0c7itqWkxHPT49SguXGw/wCynNOMIA1dv4Dj2pk3QEY2HbGfgqY+DvR7NO5WBkYM8kcQMZa1rrjNri++RbuOSpTq5scrHFwvfLPgb/krvsWcOqKl4N7+aA7I7/mUiacVb7BbrfBL/bnsOGRtja+IZgjS4SHanSk4vNwnO2brc7ZKxbTcSyUH3Z+Icubg4ZGHdYj+ghwwT5ZspPoHundICZHl+WQO6++yBid+raLfaz77fmp2SWPIXue3+ar1ftrCXQxtL5C6wtmLk5AAankqseNy4SFTmork6B0I2hgDoCfVJc3q0I+itckpP9fmqD0W6KbSbK2aV0cbT6RabucLjQgaZc1cpnSs9dpA4tzb/LtU2fHUuHYUJqSK10k6LNfd8QFzm5h0N9S3nyVKkDortsSwcfXZyP7K60Zb6JTtvYjZ7ub6Mm42yd94LcOoaW2XQ2eK+UUSGouAx4xstkRrHfeDw/ZOvJDVWxyCJI3lrwcTJW5XI0ufsnl9VPUUToHEYTYE4mHUHe5h39SIpaq+bc2nItO/rH2SFaptcx6CXBPiRb+iXT8S2p6sCOcZBxyZLawBB3OPBWuoqOS47X0LZG31HtfaYeB8eSO2H0smp7RVJL49Gyalo3B3EJWTBGX1Q69j0U4On0OgVE2SsnQZ/oS/fH7v81SHVocAWkEHQjMHerl5PX3il++P3QvaNNZeezD1Mf4r/o4qHqaN/NLsaljemyiWJjhsiJbNkkrZVM2YpHhjoyHsbuaJD0jiqLBFRzXSZQDTVDdrlOyXJKxJkt2yJW0wcxzc0QyfJImPKlEpQ7THH4H5lBFjYg5EHMIKbZgLgWkAbxmbZ7r35oJkx4qdsy8rQuWP4F/SPYMjiXxuxiwGH7Vhe1j9pVumo8WMvcWBlr5encmwACvIqdAhaqijl9YcLkGxNtxtqE7HmcVTFSw27RUKd+HIAvfoGsaXPtuyGh5nJN6TotXT5Ow0se+5xy26hkO0qy0EbIxZjWt+7lfmTvTWGp4onqK5S/2A8UnwLdj9AKKCzvN+efqXzWeb8Q3QKwOoGAksAYTa5aAL24jeg5KvhmvCsPH4pbzSl6mLWKnwB1jnNMrXi12jDbR2TtO9cy2k55wthY6SS+TWAu1G+2i6pU1IdkQCOBzQ9O5sYtG1rBwaAPoix5VF3QThJqjnVF5PNoT51ErYWOzw3xH8AyHert0Y6FUtGQ9rTJKPtyWJaf2Ro1MnVjtxWpqzxRz1c5Kui+AFpubGvnitPPHRLDUHitfPnip9w3wQueka7O2F3tNyJ6xoUNLHI3X0gN7cj2jetZKhy0fVEb158hrG0CV1M2Ztn520O9p/LqKpG2tkvjdfTcHt0dyerrUEOzOvEGx70vqQ4gh1nttmDkezinYsjiwpYbRTIZzfL0XDd+Y4gqSZ7bG9gbZt3Hq4dSl2tRBguDlfI/ab1oTZmzHzOxSghg45F53ZHcrU41uJ3CV7SbovHO15LMoCb+loc/sBdo8m5Pmpf/YP3QubDIWGQGgG4cl0fyZO/Uy/+z/g1bgnvzX8GarHswNfJzA9Aa/3Q/8AozxWzegVf7of/Rn8SyvKhwRP5mZIOg9dviH42fxKQdCa33Q/GzxXl5A4INamZv8A4KrfdD8bP4lNF0OrR/lD8bP4lheQeHE95rIkEt6KVnux+Nn8Slj6L1fux+NnivLyU8MQvOZPgkb0Yqvdj8TPFbf4bqvd/M3xXl5A8MQvOZPg2/w5U+7+Zvist6PVXsfM3xXl5C8MT3nMnwZ/uCp938zfFZbsOpH2Pmb4ry8s8CJvnMnwSM2NU+wPxN8VONl1HsfM3xXl5C8MT3m5/Bq7ZlR7HzN8Vg7In9n5m+K8vLPBib5mXZGp2VUex8zfFY/umo9gfib4ry8heKJq1MuyPDZU+9nzN8Vg7In9n5h4rK8veFE3zM/gz/dU3sfMPFbjZk3s/MPFYXl7w0eWpn8HpNmTez8w8VC7Zs1/V+ZvivLy94aCWokyCXZk3s/M3xQsmzJvZ+ZvivLy9sQ2OaTIHbLm9n4t8VE7ZU3s/MPFZXkVcBbmRDZc3s/M3xXRvJpTPZDKHixMl9QfsN4Ly8qtJ91f0Sa5/wAL/tH/2Q==">
            <a:extLst>
              <a:ext uri="{FF2B5EF4-FFF2-40B4-BE49-F238E27FC236}">
                <a16:creationId xmlns:a16="http://schemas.microsoft.com/office/drawing/2014/main" id="{6F651DD5-F7FB-F340-9570-0A659C803D91}"/>
              </a:ext>
            </a:extLst>
          </p:cNvPr>
          <p:cNvSpPr>
            <a:spLocks noChangeAspect="1" noChangeArrowheads="1"/>
          </p:cNvSpPr>
          <p:nvPr/>
        </p:nvSpPr>
        <p:spPr bwMode="auto">
          <a:xfrm>
            <a:off x="211138" y="-1371600"/>
            <a:ext cx="3619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a:p>
        </p:txBody>
      </p:sp>
    </p:spTree>
    <p:extLst>
      <p:ext uri="{BB962C8B-B14F-4D97-AF65-F5344CB8AC3E}">
        <p14:creationId xmlns:p14="http://schemas.microsoft.com/office/powerpoint/2010/main" val="17394446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D522C88E-8367-8040-CCB7-512F5506FFFD}"/>
              </a:ext>
            </a:extLst>
          </p:cNvPr>
          <p:cNvSpPr txBox="1">
            <a:spLocks noChangeArrowheads="1"/>
          </p:cNvSpPr>
          <p:nvPr/>
        </p:nvSpPr>
        <p:spPr bwMode="auto">
          <a:xfrm>
            <a:off x="228600" y="78197"/>
            <a:ext cx="8763000" cy="5808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None/>
              <a:defRPr/>
            </a:pPr>
            <a:r>
              <a:rPr lang="en-US" sz="2800" b="1" dirty="0">
                <a:effectLst>
                  <a:outerShdw blurRad="38100" dist="38100" dir="2700000" algn="tl">
                    <a:srgbClr val="000000">
                      <a:alpha val="43137"/>
                    </a:srgbClr>
                  </a:outerShdw>
                </a:effectLst>
                <a:cs typeface="Arial" charset="0"/>
              </a:rPr>
              <a:t>RESPONDING TO GOD’S WORD</a:t>
            </a:r>
          </a:p>
          <a:p>
            <a:pPr algn="ctr" eaLnBrk="1" hangingPunct="1">
              <a:spcBef>
                <a:spcPct val="0"/>
              </a:spcBef>
              <a:buClrTx/>
              <a:buSzTx/>
              <a:buNone/>
              <a:defRPr/>
            </a:pPr>
            <a:endParaRPr lang="en-US" sz="1400" dirty="0">
              <a:effectLst>
                <a:outerShdw blurRad="38100" dist="38100" dir="2700000" algn="tl">
                  <a:srgbClr val="000000">
                    <a:alpha val="43137"/>
                  </a:srgbClr>
                </a:outerShdw>
              </a:effectLst>
              <a:cs typeface="Arial" charset="0"/>
            </a:endParaRPr>
          </a:p>
          <a:p>
            <a:pPr eaLnBrk="1" hangingPunct="1">
              <a:spcBef>
                <a:spcPct val="0"/>
              </a:spcBef>
              <a:buClrTx/>
              <a:buSzTx/>
              <a:buNone/>
              <a:defRPr/>
            </a:pPr>
            <a:r>
              <a:rPr lang="en-US" altLang="en-US" sz="2400" b="0" dirty="0">
                <a:effectLst>
                  <a:outerShdw blurRad="38100" dist="38100" dir="2700000" algn="tl">
                    <a:srgbClr val="000000">
                      <a:alpha val="43137"/>
                    </a:srgbClr>
                  </a:outerShdw>
                </a:effectLst>
              </a:rPr>
              <a:t>* AFFIRMATION OF FAITH:	</a:t>
            </a:r>
            <a:r>
              <a:rPr lang="en-US" altLang="en-US" sz="2400" b="0" i="1" dirty="0">
                <a:effectLst>
                  <a:outerShdw blurRad="38100" dist="38100" dir="2700000" algn="tl">
                    <a:srgbClr val="000000">
                      <a:alpha val="43137"/>
                    </a:srgbClr>
                  </a:outerShdw>
                </a:effectLst>
              </a:rPr>
              <a:t>A Contemporary Apostles’ Creed	</a:t>
            </a:r>
          </a:p>
          <a:p>
            <a:pPr marR="0" indent="171450" algn="just">
              <a:lnSpc>
                <a:spcPct val="150000"/>
              </a:lnSpc>
              <a:spcBef>
                <a:spcPts val="0"/>
              </a:spcBef>
              <a:buNone/>
            </a:pPr>
            <a:r>
              <a:rPr lang="en-US" b="1" kern="1400" dirty="0">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rPr>
              <a:t>I believe in God who places joy in our souls, dancing in our toes and songs in our hearts. I believe God wanted gladness to flow like a river, so the Good Lord created a bountiful earth with plenty for all to share. </a:t>
            </a:r>
            <a:r>
              <a:rPr lang="en-US" sz="3100" b="1" kern="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 .</a:t>
            </a:r>
            <a:endParaRPr lang="en-US" sz="3100" b="1" kern="140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D522C88E-8367-8040-CCB7-512F5506FFFD}"/>
              </a:ext>
            </a:extLst>
          </p:cNvPr>
          <p:cNvSpPr txBox="1">
            <a:spLocks noChangeArrowheads="1"/>
          </p:cNvSpPr>
          <p:nvPr/>
        </p:nvSpPr>
        <p:spPr bwMode="auto">
          <a:xfrm>
            <a:off x="342900" y="76200"/>
            <a:ext cx="8458200" cy="663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171450" algn="just">
              <a:lnSpc>
                <a:spcPct val="150000"/>
              </a:lnSpc>
              <a:spcBef>
                <a:spcPts val="0"/>
              </a:spcBef>
              <a:buNone/>
            </a:pPr>
            <a:r>
              <a:rPr lang="en-US" b="1" kern="1400" dirty="0">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rPr>
              <a:t>I believe in Jesus, who turned water into wine, partied with outcasts and sinners, and touched the broken so they could leap and dance. I believe Jesus opened the doors and set an extra place so we could feast. </a:t>
            </a:r>
          </a:p>
          <a:p>
            <a:pPr marR="0" indent="171450" algn="just">
              <a:lnSpc>
                <a:spcPct val="150000"/>
              </a:lnSpc>
              <a:spcBef>
                <a:spcPts val="0"/>
              </a:spcBef>
              <a:buNone/>
            </a:pPr>
            <a:r>
              <a:rPr lang="en-US" b="1" kern="1400" dirty="0">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rPr>
              <a:t>I </a:t>
            </a:r>
            <a:r>
              <a:rPr lang="en-US" b="1" kern="1400">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rPr>
              <a:t>believe in the </a:t>
            </a:r>
            <a:r>
              <a:rPr lang="en-US" b="1" kern="1400" dirty="0">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rPr>
              <a:t>Holy Spirit, who prompts us to smile, who sends us invitations to come and dine, . . .</a:t>
            </a:r>
            <a:endParaRPr lang="en-US" b="1" kern="1400" dirty="0">
              <a:effectLst/>
              <a:latin typeface="Tahoma" panose="020B0604030504040204" pitchFamily="34" charset="0"/>
              <a:ea typeface="Times New Roman" panose="02020603050405020304" pitchFamily="18" charset="0"/>
            </a:endParaRPr>
          </a:p>
        </p:txBody>
      </p:sp>
    </p:spTree>
    <p:extLst>
      <p:ext uri="{BB962C8B-B14F-4D97-AF65-F5344CB8AC3E}">
        <p14:creationId xmlns:p14="http://schemas.microsoft.com/office/powerpoint/2010/main" val="541476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2DA79D-2693-715F-54CF-EB5A67F5992E}"/>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30E7E9B3-F6F8-E0A9-9D42-228D330C36CD}"/>
              </a:ext>
            </a:extLst>
          </p:cNvPr>
          <p:cNvSpPr txBox="1">
            <a:spLocks noChangeArrowheads="1"/>
          </p:cNvSpPr>
          <p:nvPr/>
        </p:nvSpPr>
        <p:spPr bwMode="auto">
          <a:xfrm>
            <a:off x="342900" y="228600"/>
            <a:ext cx="8458200" cy="5901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171450" algn="just">
              <a:lnSpc>
                <a:spcPct val="150000"/>
              </a:lnSpc>
              <a:spcBef>
                <a:spcPts val="0"/>
              </a:spcBef>
              <a:buNone/>
            </a:pPr>
            <a:r>
              <a:rPr lang="en-US" b="1" kern="1400" dirty="0">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rPr>
              <a:t>who nudges us to openness and tenderness. I believe the Spirit is present every time we gather to break bread and stirs within us the desire to live joyfully, to walk hopefully, and to enact justice boldly. Forever, I will live in the embrace of God and be a witness to Christ’s resurrection joy. Amen.</a:t>
            </a:r>
          </a:p>
        </p:txBody>
      </p:sp>
    </p:spTree>
    <p:extLst>
      <p:ext uri="{BB962C8B-B14F-4D97-AF65-F5344CB8AC3E}">
        <p14:creationId xmlns:p14="http://schemas.microsoft.com/office/powerpoint/2010/main" val="35206466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0" y="76200"/>
            <a:ext cx="9144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buFont typeface="Wingdings" panose="05000000000000000000" pitchFamily="2" charset="2"/>
              <a:buNone/>
              <a:defRPr/>
            </a:pPr>
            <a:r>
              <a:rPr lang="en-US"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HYMN:  	</a:t>
            </a:r>
            <a:r>
              <a:rPr lang="en-US"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In Christ Called to Baptize 	(vv. 1, 2, 4   No. 297 GTG)</a:t>
            </a:r>
            <a:endPar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 Christ called to baptize, </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we witness to grace</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gather a people </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from each land and race.</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 deep, flowing waters, </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we share in Christ’s death,</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Then, rising to new life, </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give thanks with each breath.</a:t>
            </a:r>
          </a:p>
          <a:p>
            <a:pPr marL="0" indent="0" algn="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CD8F6-980F-E50C-2898-6D454587CEA9}"/>
            </a:ext>
          </a:extLst>
        </p:cNvPr>
        <p:cNvGrpSpPr/>
        <p:nvPr/>
      </p:nvGrpSpPr>
      <p:grpSpPr>
        <a:xfrm>
          <a:off x="0" y="0"/>
          <a:ext cx="0" cy="0"/>
          <a:chOff x="0" y="0"/>
          <a:chExt cx="0" cy="0"/>
        </a:xfrm>
      </p:grpSpPr>
      <p:sp>
        <p:nvSpPr>
          <p:cNvPr id="8194" name="Rectangle 3">
            <a:extLst>
              <a:ext uri="{FF2B5EF4-FFF2-40B4-BE49-F238E27FC236}">
                <a16:creationId xmlns:a16="http://schemas.microsoft.com/office/drawing/2014/main" id="{FF49793C-9B0D-D7A8-B77E-E16BF559548F}"/>
              </a:ext>
            </a:extLst>
          </p:cNvPr>
          <p:cNvSpPr>
            <a:spLocks noGrp="1" noChangeArrowheads="1"/>
          </p:cNvSpPr>
          <p:nvPr>
            <p:ph type="subTitle" idx="4294967295"/>
          </p:nvPr>
        </p:nvSpPr>
        <p:spPr>
          <a:xfrm>
            <a:off x="0" y="76200"/>
            <a:ext cx="9144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buFont typeface="Wingdings" panose="05000000000000000000" pitchFamily="2" charset="2"/>
              <a:buNone/>
              <a:defRPr/>
            </a:pPr>
            <a:endPar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 Christ called to banquet, </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One table we share,</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 haven of welcome; a circle of care.</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Although we are many, </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we share in one bread.</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One cup of thanksgiving</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Proclaims Christ, our head.</a:t>
            </a:r>
          </a:p>
          <a:p>
            <a:pPr marL="0" indent="0" algn="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a:t>
            </a:r>
          </a:p>
        </p:txBody>
      </p:sp>
    </p:spTree>
    <p:extLst>
      <p:ext uri="{BB962C8B-B14F-4D97-AF65-F5344CB8AC3E}">
        <p14:creationId xmlns:p14="http://schemas.microsoft.com/office/powerpoint/2010/main" val="7530766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B91E1-17EC-B358-E814-67AB59689459}"/>
            </a:ext>
          </a:extLst>
        </p:cNvPr>
        <p:cNvGrpSpPr/>
        <p:nvPr/>
      </p:nvGrpSpPr>
      <p:grpSpPr>
        <a:xfrm>
          <a:off x="0" y="0"/>
          <a:ext cx="0" cy="0"/>
          <a:chOff x="0" y="0"/>
          <a:chExt cx="0" cy="0"/>
        </a:xfrm>
      </p:grpSpPr>
      <p:sp>
        <p:nvSpPr>
          <p:cNvPr id="8194" name="Rectangle 3">
            <a:extLst>
              <a:ext uri="{FF2B5EF4-FFF2-40B4-BE49-F238E27FC236}">
                <a16:creationId xmlns:a16="http://schemas.microsoft.com/office/drawing/2014/main" id="{E8BD3005-37FA-3325-D047-6E55DDFB054C}"/>
              </a:ext>
            </a:extLst>
          </p:cNvPr>
          <p:cNvSpPr>
            <a:spLocks noGrp="1" noChangeArrowheads="1"/>
          </p:cNvSpPr>
          <p:nvPr>
            <p:ph type="subTitle" idx="4294967295"/>
          </p:nvPr>
        </p:nvSpPr>
        <p:spPr>
          <a:xfrm>
            <a:off x="0" y="76200"/>
            <a:ext cx="9144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buFont typeface="Wingdings" panose="05000000000000000000" pitchFamily="2" charset="2"/>
              <a:buNone/>
              <a:defRPr/>
            </a:pPr>
            <a:endPar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Unite us, anoint us,  </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 Spirit of love,</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For you are within us, </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around us, above.</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Equip us for service </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with gifts you bestow.</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 Christ is our calling.  </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 Christ may we grow.</a:t>
            </a:r>
          </a:p>
        </p:txBody>
      </p:sp>
    </p:spTree>
    <p:extLst>
      <p:ext uri="{BB962C8B-B14F-4D97-AF65-F5344CB8AC3E}">
        <p14:creationId xmlns:p14="http://schemas.microsoft.com/office/powerpoint/2010/main" val="1403486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FE50D5-B2D2-276E-6276-1211FF27E15C}"/>
            </a:ext>
          </a:extLst>
        </p:cNvPr>
        <p:cNvGrpSpPr/>
        <p:nvPr/>
      </p:nvGrpSpPr>
      <p:grpSpPr>
        <a:xfrm>
          <a:off x="0" y="0"/>
          <a:ext cx="0" cy="0"/>
          <a:chOff x="0" y="0"/>
          <a:chExt cx="0" cy="0"/>
        </a:xfrm>
      </p:grpSpPr>
      <p:sp>
        <p:nvSpPr>
          <p:cNvPr id="7170" name="Text Box 6">
            <a:extLst>
              <a:ext uri="{FF2B5EF4-FFF2-40B4-BE49-F238E27FC236}">
                <a16:creationId xmlns:a16="http://schemas.microsoft.com/office/drawing/2014/main" id="{342EB6F3-E2CA-FA26-6893-42997E8554A9}"/>
              </a:ext>
            </a:extLst>
          </p:cNvPr>
          <p:cNvSpPr txBox="1">
            <a:spLocks noChangeArrowheads="1"/>
          </p:cNvSpPr>
          <p:nvPr/>
        </p:nvSpPr>
        <p:spPr bwMode="auto">
          <a:xfrm>
            <a:off x="304800" y="304800"/>
            <a:ext cx="8686799" cy="587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lr>
                <a:schemeClr val="hlink"/>
              </a:buClr>
              <a:buSzPct val="70000"/>
              <a:buFont typeface="Wingdings" pitchFamily="2" charset="2"/>
              <a:buChar char="n"/>
              <a:tabLst>
                <a:tab pos="1435100" algn="l"/>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1435100" algn="l"/>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1435100" algn="l"/>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1435100" algn="l"/>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9pPr>
          </a:lstStyle>
          <a:p>
            <a:pPr marL="742950" indent="-514350">
              <a:spcBef>
                <a:spcPts val="0"/>
              </a:spcBef>
              <a:spcAft>
                <a:spcPts val="1200"/>
              </a:spcAft>
              <a:buFont typeface="Wingdings" pitchFamily="2" charset="2"/>
              <a:buNone/>
              <a:tabLst/>
              <a:defRPr/>
            </a:pPr>
            <a:r>
              <a:rPr lang="en-US" sz="2400" b="0" dirty="0">
                <a:effectLst>
                  <a:outerShdw blurRad="38100" dist="38100" dir="2700000" algn="tl">
                    <a:srgbClr val="000000">
                      <a:alpha val="43137"/>
                    </a:srgbClr>
                  </a:outerShdw>
                </a:effectLst>
              </a:rPr>
              <a:t>L:	Give us reverent hearts that we may worship you.</a:t>
            </a:r>
          </a:p>
          <a:p>
            <a:pPr marL="914400" indent="-685800">
              <a:lnSpc>
                <a:spcPct val="150000"/>
              </a:lnSpc>
              <a:spcBef>
                <a:spcPts val="0"/>
              </a:spcBef>
              <a:spcAft>
                <a:spcPts val="1200"/>
              </a:spcAft>
              <a:buFont typeface="Wingdings" pitchFamily="2" charset="2"/>
              <a:buNone/>
              <a:tabLst/>
              <a:defRPr/>
            </a:pPr>
            <a:r>
              <a:rPr lang="en-US" b="1" dirty="0">
                <a:effectLst>
                  <a:outerShdw blurRad="38100" dist="38100" dir="2700000" algn="tl">
                    <a:srgbClr val="000000">
                      <a:alpha val="43137"/>
                    </a:srgbClr>
                  </a:outerShdw>
                </a:effectLst>
              </a:rPr>
              <a:t>P:	Give us hearts of kindness and compassion that your Spirit may bring us alive and working in us.</a:t>
            </a:r>
          </a:p>
          <a:p>
            <a:pPr marL="742950" indent="-514350">
              <a:spcBef>
                <a:spcPts val="0"/>
              </a:spcBef>
              <a:spcAft>
                <a:spcPts val="1200"/>
              </a:spcAft>
              <a:buFont typeface="Wingdings" pitchFamily="2" charset="2"/>
              <a:buNone/>
              <a:tabLst/>
              <a:defRPr/>
            </a:pPr>
            <a:r>
              <a:rPr lang="en-US" sz="2400" b="0" dirty="0">
                <a:effectLst>
                  <a:outerShdw blurRad="38100" dist="38100" dir="2700000" algn="tl">
                    <a:srgbClr val="000000">
                      <a:alpha val="43137"/>
                    </a:srgbClr>
                  </a:outerShdw>
                </a:effectLst>
              </a:rPr>
              <a:t>L:	This is the day the Lord has made, </a:t>
            </a:r>
            <a:br>
              <a:rPr lang="en-US" sz="2400" b="0" dirty="0">
                <a:effectLst>
                  <a:outerShdw blurRad="38100" dist="38100" dir="2700000" algn="tl">
                    <a:srgbClr val="000000">
                      <a:alpha val="43137"/>
                    </a:srgbClr>
                  </a:outerShdw>
                </a:effectLst>
              </a:rPr>
            </a:br>
            <a:r>
              <a:rPr lang="en-US" sz="2400" b="0" dirty="0">
                <a:effectLst>
                  <a:outerShdw blurRad="38100" dist="38100" dir="2700000" algn="tl">
                    <a:srgbClr val="000000">
                      <a:alpha val="43137"/>
                    </a:srgbClr>
                  </a:outerShdw>
                </a:effectLst>
              </a:rPr>
              <a:t>let us rejoice and be glad in it.</a:t>
            </a:r>
          </a:p>
          <a:p>
            <a:pPr marL="914400" indent="-685800">
              <a:lnSpc>
                <a:spcPct val="150000"/>
              </a:lnSpc>
              <a:spcBef>
                <a:spcPts val="0"/>
              </a:spcBef>
              <a:spcAft>
                <a:spcPts val="1200"/>
              </a:spcAft>
              <a:buFont typeface="Wingdings" pitchFamily="2" charset="2"/>
              <a:buNone/>
              <a:tabLst/>
              <a:defRPr/>
            </a:pPr>
            <a:r>
              <a:rPr lang="en-US" b="1" dirty="0">
                <a:effectLst>
                  <a:outerShdw blurRad="38100" dist="38100" dir="2700000" algn="tl">
                    <a:srgbClr val="000000">
                      <a:alpha val="43137"/>
                    </a:srgbClr>
                  </a:outerShdw>
                </a:effectLst>
              </a:rPr>
              <a:t>P:  With joy and thanksgiving, </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let us worship God.</a:t>
            </a:r>
          </a:p>
          <a:p>
            <a:pPr marL="742950" indent="-514350">
              <a:spcBef>
                <a:spcPts val="0"/>
              </a:spcBef>
              <a:spcAft>
                <a:spcPts val="1200"/>
              </a:spcAft>
              <a:buFont typeface="Wingdings" pitchFamily="2" charset="2"/>
              <a:buNone/>
              <a:tabLst/>
              <a:defRPr/>
            </a:pPr>
            <a:endParaRPr lang="en-US" sz="2400" b="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176216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2">
            <a:extLst>
              <a:ext uri="{FF2B5EF4-FFF2-40B4-BE49-F238E27FC236}">
                <a16:creationId xmlns:a16="http://schemas.microsoft.com/office/drawing/2014/main" id="{C77F867B-27C4-4CE6-9DFA-AED2D3BD78C1}"/>
              </a:ext>
            </a:extLst>
          </p:cNvPr>
          <p:cNvSpPr txBox="1">
            <a:spLocks noChangeArrowheads="1"/>
          </p:cNvSpPr>
          <p:nvPr/>
        </p:nvSpPr>
        <p:spPr bwMode="auto">
          <a:xfrm>
            <a:off x="76200" y="13996"/>
            <a:ext cx="9144000" cy="647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buFont typeface="Wingdings" panose="05000000000000000000" pitchFamily="2" charset="2"/>
              <a:buNone/>
            </a:pPr>
            <a:r>
              <a:rPr lang="en-US" sz="2400" b="0" kern="1400" dirty="0">
                <a:effectLst/>
                <a:latin typeface="Tahoma" panose="020B0604030504040204" pitchFamily="34" charset="0"/>
                <a:ea typeface="Times New Roman" panose="02020603050405020304" pitchFamily="18" charset="0"/>
              </a:rPr>
              <a:t>PRAYER OF THANKSGIVING, OF THE PEOPLE, </a:t>
            </a:r>
            <a:br>
              <a:rPr lang="en-US" sz="2400" b="0" kern="1400" dirty="0">
                <a:effectLst/>
                <a:latin typeface="Tahoma" panose="020B0604030504040204" pitchFamily="34" charset="0"/>
                <a:ea typeface="Times New Roman" panose="02020603050405020304" pitchFamily="18" charset="0"/>
              </a:rPr>
            </a:br>
            <a:r>
              <a:rPr lang="en-US" sz="2400" b="0" kern="1400" dirty="0">
                <a:effectLst/>
                <a:latin typeface="Tahoma" panose="020B0604030504040204" pitchFamily="34" charset="0"/>
                <a:ea typeface="Times New Roman" panose="02020603050405020304" pitchFamily="18" charset="0"/>
              </a:rPr>
              <a:t>&amp; THE LORD’S PRAYER</a:t>
            </a:r>
          </a:p>
          <a:p>
            <a:pPr algn="ctr">
              <a:buFont typeface="Wingdings" panose="05000000000000000000" pitchFamily="2" charset="2"/>
              <a:buNone/>
            </a:pPr>
            <a:endParaRPr lang="en-US" altLang="en-US" sz="2800" b="0" dirty="0"/>
          </a:p>
          <a:p>
            <a:pPr algn="ctr">
              <a:spcBef>
                <a:spcPct val="0"/>
              </a:spcBef>
              <a:spcAft>
                <a:spcPts val="300"/>
              </a:spcAft>
              <a:buClrTx/>
              <a:buSzTx/>
              <a:buFontTx/>
              <a:buNone/>
            </a:pPr>
            <a:r>
              <a:rPr lang="en-US" altLang="en-US" sz="2800" b="1" dirty="0"/>
              <a:t>Our Father who art in heaven,</a:t>
            </a:r>
          </a:p>
          <a:p>
            <a:pPr algn="ctr">
              <a:spcBef>
                <a:spcPct val="0"/>
              </a:spcBef>
              <a:spcAft>
                <a:spcPts val="300"/>
              </a:spcAft>
              <a:buClrTx/>
              <a:buSzTx/>
              <a:buFontTx/>
              <a:buNone/>
            </a:pPr>
            <a:r>
              <a:rPr lang="en-US" altLang="en-US" sz="2800" b="1" dirty="0"/>
              <a:t>Hallowed be thy name. </a:t>
            </a:r>
          </a:p>
          <a:p>
            <a:pPr algn="ctr">
              <a:spcBef>
                <a:spcPct val="0"/>
              </a:spcBef>
              <a:spcAft>
                <a:spcPts val="300"/>
              </a:spcAft>
              <a:buClrTx/>
              <a:buSzTx/>
              <a:buFontTx/>
              <a:buNone/>
            </a:pPr>
            <a:r>
              <a:rPr lang="en-US" altLang="en-US" sz="2800" b="1" dirty="0"/>
              <a:t>Thy kingdom come, thy will be done; </a:t>
            </a:r>
          </a:p>
          <a:p>
            <a:pPr algn="ctr">
              <a:spcBef>
                <a:spcPct val="0"/>
              </a:spcBef>
              <a:spcAft>
                <a:spcPts val="300"/>
              </a:spcAft>
              <a:buClrTx/>
              <a:buSzTx/>
              <a:buFontTx/>
              <a:buNone/>
            </a:pPr>
            <a:r>
              <a:rPr lang="en-US" altLang="en-US" sz="2800" b="1" dirty="0"/>
              <a:t>On earth as it is in heaven.</a:t>
            </a:r>
          </a:p>
          <a:p>
            <a:pPr algn="ctr">
              <a:spcBef>
                <a:spcPct val="0"/>
              </a:spcBef>
              <a:spcAft>
                <a:spcPts val="300"/>
              </a:spcAft>
              <a:buClrTx/>
              <a:buSzTx/>
              <a:buFontTx/>
              <a:buNone/>
            </a:pPr>
            <a:r>
              <a:rPr lang="en-US" altLang="en-US" sz="2800" b="1" dirty="0"/>
              <a:t>Give us this day our daily bread; </a:t>
            </a:r>
          </a:p>
          <a:p>
            <a:pPr algn="ctr">
              <a:spcBef>
                <a:spcPct val="0"/>
              </a:spcBef>
              <a:spcAft>
                <a:spcPts val="300"/>
              </a:spcAft>
              <a:buClrTx/>
              <a:buSzTx/>
              <a:buFontTx/>
              <a:buNone/>
            </a:pPr>
            <a:r>
              <a:rPr lang="en-US" altLang="en-US" sz="2800" b="1" dirty="0"/>
              <a:t>And forgive us our debts, </a:t>
            </a:r>
          </a:p>
          <a:p>
            <a:pPr algn="ctr">
              <a:spcBef>
                <a:spcPct val="0"/>
              </a:spcBef>
              <a:spcAft>
                <a:spcPts val="300"/>
              </a:spcAft>
              <a:buClrTx/>
              <a:buSzTx/>
              <a:buFontTx/>
              <a:buNone/>
            </a:pPr>
            <a:r>
              <a:rPr lang="en-US" altLang="en-US" sz="2800" b="1" dirty="0"/>
              <a:t>As we forgive our debtors; </a:t>
            </a:r>
          </a:p>
          <a:p>
            <a:pPr algn="ctr">
              <a:spcBef>
                <a:spcPct val="0"/>
              </a:spcBef>
              <a:spcAft>
                <a:spcPts val="300"/>
              </a:spcAft>
              <a:buClrTx/>
              <a:buSzTx/>
              <a:buFontTx/>
              <a:buNone/>
            </a:pPr>
            <a:r>
              <a:rPr lang="en-US" altLang="en-US" sz="2800" b="1" dirty="0"/>
              <a:t>And lead us not into temptation,</a:t>
            </a:r>
          </a:p>
          <a:p>
            <a:pPr algn="ctr">
              <a:spcBef>
                <a:spcPct val="0"/>
              </a:spcBef>
              <a:spcAft>
                <a:spcPts val="300"/>
              </a:spcAft>
              <a:buClrTx/>
              <a:buSzTx/>
              <a:buFontTx/>
              <a:buNone/>
            </a:pPr>
            <a:r>
              <a:rPr lang="en-US" altLang="en-US" sz="2800" b="1" dirty="0"/>
              <a:t>But deliver us from evil, </a:t>
            </a:r>
          </a:p>
          <a:p>
            <a:pPr algn="ctr">
              <a:spcBef>
                <a:spcPct val="0"/>
              </a:spcBef>
              <a:spcAft>
                <a:spcPts val="300"/>
              </a:spcAft>
              <a:buClrTx/>
              <a:buSzTx/>
              <a:buFontTx/>
              <a:buNone/>
            </a:pPr>
            <a:r>
              <a:rPr lang="en-US" altLang="en-US" sz="2800" b="1" dirty="0"/>
              <a:t>For Thine is the kingdom </a:t>
            </a:r>
          </a:p>
          <a:p>
            <a:pPr algn="ctr">
              <a:spcBef>
                <a:spcPct val="0"/>
              </a:spcBef>
              <a:spcAft>
                <a:spcPts val="300"/>
              </a:spcAft>
              <a:buClrTx/>
              <a:buSzTx/>
              <a:buFontTx/>
              <a:buNone/>
            </a:pPr>
            <a:r>
              <a:rPr lang="en-US" altLang="en-US" sz="2800" b="1" dirty="0"/>
              <a:t>And the power and the glory, forever.  Amen.</a:t>
            </a:r>
            <a:endParaRPr lang="en-US" altLang="en-US" sz="2600" b="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3C1CF077-8A5F-4010-AF46-0919BC272DA2}"/>
              </a:ext>
            </a:extLst>
          </p:cNvPr>
          <p:cNvSpPr>
            <a:spLocks noChangeArrowheads="1"/>
          </p:cNvSpPr>
          <p:nvPr/>
        </p:nvSpPr>
        <p:spPr bwMode="auto">
          <a:xfrm>
            <a:off x="0" y="0"/>
            <a:ext cx="9144000" cy="6670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a:spcBef>
                <a:spcPct val="0"/>
              </a:spcBef>
              <a:buFont typeface="Wingdings" pitchFamily="2" charset="2"/>
              <a:buNone/>
              <a:defRPr/>
            </a:pPr>
            <a:r>
              <a:rPr lang="en-US" sz="2800" b="1" dirty="0">
                <a:effectLst>
                  <a:outerShdw blurRad="38100" dist="38100" dir="2700000" algn="tl">
                    <a:srgbClr val="000000">
                      <a:alpha val="43137"/>
                    </a:srgbClr>
                  </a:outerShdw>
                </a:effectLst>
              </a:rPr>
              <a:t>DEPARTING IN GOD’S NAME</a:t>
            </a:r>
          </a:p>
          <a:p>
            <a:pPr>
              <a:spcBef>
                <a:spcPct val="0"/>
              </a:spcBef>
              <a:buFont typeface="Wingdings" pitchFamily="2" charset="2"/>
              <a:buNone/>
              <a:defRPr/>
            </a:pPr>
            <a:r>
              <a:rPr lang="en-US" altLang="en-US" sz="2400" b="0" dirty="0">
                <a:effectLst>
                  <a:outerShdw blurRad="38100" dist="38100" dir="2700000" algn="tl">
                    <a:srgbClr val="000000">
                      <a:alpha val="43137"/>
                    </a:srgbClr>
                  </a:outerShdw>
                </a:effectLst>
              </a:rPr>
              <a:t>* HYMN:</a:t>
            </a:r>
            <a:r>
              <a:rPr lang="en-US" altLang="en-US" sz="2600" b="0" i="1" dirty="0">
                <a:effectLst>
                  <a:outerShdw blurRad="38100" dist="38100" dir="2700000" algn="tl">
                    <a:srgbClr val="000000">
                      <a:alpha val="43137"/>
                    </a:srgbClr>
                  </a:outerShdw>
                </a:effectLst>
              </a:rPr>
              <a:t>   We Are One in the Spirit     (No. 300, GTG)</a:t>
            </a:r>
          </a:p>
          <a:p>
            <a:pPr algn="ctr">
              <a:spcBef>
                <a:spcPct val="0"/>
              </a:spcBef>
              <a:buFont typeface="Wingdings" pitchFamily="2" charset="2"/>
              <a:buNone/>
              <a:defRPr/>
            </a:pPr>
            <a:r>
              <a:rPr lang="en-US" altLang="en-US" sz="2400" b="0" i="1" dirty="0">
                <a:effectLst>
                  <a:outerShdw blurRad="38100" dist="38100" dir="2700000" algn="tl">
                    <a:srgbClr val="000000">
                      <a:alpha val="43137"/>
                    </a:srgbClr>
                  </a:outerShdw>
                </a:effectLst>
              </a:rPr>
              <a:t>(They’ll Know We Are Christians by Our Love) 	</a:t>
            </a:r>
          </a:p>
          <a:p>
            <a:pPr algn="ctr">
              <a:spcBef>
                <a:spcPct val="0"/>
              </a:spcBef>
              <a:buFont typeface="Wingdings" pitchFamily="2" charset="2"/>
              <a:buNone/>
              <a:defRPr/>
            </a:pPr>
            <a:endParaRPr lang="en-US" altLang="en-US" sz="2000" i="1" dirty="0">
              <a:effectLst>
                <a:outerShdw blurRad="38100" dist="38100" dir="2700000" algn="tl">
                  <a:srgbClr val="000000">
                    <a:alpha val="43137"/>
                  </a:srgbClr>
                </a:outerShdw>
              </a:effectLst>
            </a:endParaRP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We are one in the Spirit, we are one in the Lord,  we are one in the Spirit,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we are one in the Lord, and we pray that </a:t>
            </a:r>
            <a:br>
              <a:rPr lang="en-US" altLang="en-US" b="1" i="1" dirty="0">
                <a:effectLst>
                  <a:outerShdw blurRad="38100" dist="38100" dir="2700000" algn="tl">
                    <a:srgbClr val="000000">
                      <a:alpha val="43137"/>
                    </a:srgbClr>
                  </a:outerShdw>
                </a:effectLst>
              </a:rPr>
            </a:br>
            <a:r>
              <a:rPr lang="en-US" altLang="en-US" b="1" i="1" dirty="0">
                <a:effectLst>
                  <a:outerShdw blurRad="38100" dist="38100" dir="2700000" algn="tl">
                    <a:srgbClr val="000000">
                      <a:alpha val="43137"/>
                    </a:srgbClr>
                  </a:outerShdw>
                </a:effectLst>
              </a:rPr>
              <a:t>all unity may one day be restored: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And they’ll know we are Christians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by our love, by our love;  Yes, they’ll know </a:t>
            </a:r>
          </a:p>
          <a:p>
            <a:pPr algn="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we are Christians by our love.     </a:t>
            </a:r>
            <a:r>
              <a:rPr lang="en-US" altLang="en-US" sz="2600" b="0" i="1" dirty="0">
                <a:effectLst>
                  <a:outerShdw blurRad="38100" dist="38100" dir="2700000" algn="tl">
                    <a:srgbClr val="000000">
                      <a:alpha val="43137"/>
                    </a:srgbClr>
                  </a:outerShdw>
                </a:effectLst>
              </a:rPr>
              <a:t>Cont’d.</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3C1CF077-8A5F-4010-AF46-0919BC272DA2}"/>
              </a:ext>
            </a:extLst>
          </p:cNvPr>
          <p:cNvSpPr>
            <a:spLocks noChangeArrowheads="1"/>
          </p:cNvSpPr>
          <p:nvPr/>
        </p:nvSpPr>
        <p:spPr bwMode="auto">
          <a:xfrm>
            <a:off x="0" y="0"/>
            <a:ext cx="9144000" cy="663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We will walk with each other;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we will walk hand in hand;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We will walk with each other;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we will walk hand in hand,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and together we’ll spread the news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that God is in our land: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And they’ll know we are Christians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by our love, by our love;  Yes, they’ll know </a:t>
            </a:r>
          </a:p>
          <a:p>
            <a:pPr algn="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we are Christians by our love.       </a:t>
            </a:r>
            <a:r>
              <a:rPr lang="en-US" altLang="en-US" sz="2000" i="1" dirty="0">
                <a:effectLst>
                  <a:outerShdw blurRad="38100" dist="38100" dir="2700000" algn="tl">
                    <a:srgbClr val="000000">
                      <a:alpha val="43137"/>
                    </a:srgbClr>
                  </a:outerShdw>
                </a:effectLst>
              </a:rPr>
              <a:t>Cont’d.</a:t>
            </a:r>
          </a:p>
        </p:txBody>
      </p:sp>
    </p:spTree>
    <p:extLst>
      <p:ext uri="{BB962C8B-B14F-4D97-AF65-F5344CB8AC3E}">
        <p14:creationId xmlns:p14="http://schemas.microsoft.com/office/powerpoint/2010/main" val="10299128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3C1CF077-8A5F-4010-AF46-0919BC272DA2}"/>
              </a:ext>
            </a:extLst>
          </p:cNvPr>
          <p:cNvSpPr>
            <a:spLocks noChangeArrowheads="1"/>
          </p:cNvSpPr>
          <p:nvPr/>
        </p:nvSpPr>
        <p:spPr bwMode="auto">
          <a:xfrm>
            <a:off x="0" y="0"/>
            <a:ext cx="9144000" cy="671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We will work with each other,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we will work side by side,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we will work with each other,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we will work side by side,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and we‘ll guard human dignity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and save human pride: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And they’ll know we are Christians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by our love, by our love;  Yes, they’ll know </a:t>
            </a:r>
          </a:p>
          <a:p>
            <a:pPr algn="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we are Christians by our love.        </a:t>
            </a:r>
            <a:r>
              <a:rPr lang="en-US" altLang="en-US" sz="2000" i="1" dirty="0">
                <a:effectLst>
                  <a:outerShdw blurRad="38100" dist="38100" dir="2700000" algn="tl">
                    <a:srgbClr val="000000">
                      <a:alpha val="43137"/>
                    </a:srgbClr>
                  </a:outerShdw>
                </a:effectLst>
              </a:rPr>
              <a:t>Cont’d.</a:t>
            </a:r>
            <a:endParaRPr lang="en-US" altLang="en-US"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332215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3C1CF077-8A5F-4010-AF46-0919BC272DA2}"/>
              </a:ext>
            </a:extLst>
          </p:cNvPr>
          <p:cNvSpPr>
            <a:spLocks noChangeArrowheads="1"/>
          </p:cNvSpPr>
          <p:nvPr/>
        </p:nvSpPr>
        <p:spPr bwMode="auto">
          <a:xfrm>
            <a:off x="0" y="0"/>
            <a:ext cx="9144000" cy="6560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All praise to the Father whom all things come and all praise to Christ Jesus,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God’s only Son, and all praise to the Spirit,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who makes us one: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And they’ll know we are Christians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By our love, by our love;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Yes, they’ll know we are Christians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by our love.</a:t>
            </a:r>
          </a:p>
          <a:p>
            <a:pPr algn="r">
              <a:lnSpc>
                <a:spcPct val="150000"/>
              </a:lnSpc>
              <a:spcBef>
                <a:spcPct val="0"/>
              </a:spcBef>
              <a:buFont typeface="Wingdings" pitchFamily="2" charset="2"/>
              <a:buNone/>
              <a:defRPr/>
            </a:pPr>
            <a:endParaRPr lang="en-US" altLang="en-US" sz="28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891415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38914" name="Rectangle 4">
            <a:extLst>
              <a:ext uri="{FF2B5EF4-FFF2-40B4-BE49-F238E27FC236}">
                <a16:creationId xmlns:a16="http://schemas.microsoft.com/office/drawing/2014/main" id="{1DDA04CF-82F4-B929-4A69-DE74947EF39C}"/>
              </a:ext>
            </a:extLst>
          </p:cNvPr>
          <p:cNvSpPr>
            <a:spLocks noChangeArrowheads="1"/>
          </p:cNvSpPr>
          <p:nvPr/>
        </p:nvSpPr>
        <p:spPr bwMode="auto">
          <a:xfrm>
            <a:off x="646343" y="835383"/>
            <a:ext cx="2537124" cy="349954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14884" indent="-214884" eaLnBrk="1" hangingPunct="1">
              <a:lnSpc>
                <a:spcPct val="90000"/>
              </a:lnSpc>
              <a:spcBef>
                <a:spcPct val="0"/>
              </a:spcBef>
              <a:spcAft>
                <a:spcPts val="564"/>
              </a:spcAft>
              <a:buClr>
                <a:schemeClr val="tx2"/>
              </a:buClr>
              <a:buNone/>
            </a:pPr>
            <a:r>
              <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rPr>
              <a:t>* CHARGE TO THE PEOPLE &amp; BENEDICTION</a:t>
            </a:r>
          </a:p>
          <a:p>
            <a:pPr marL="214884" indent="-214884" eaLnBrk="1" hangingPunct="1">
              <a:lnSpc>
                <a:spcPct val="90000"/>
              </a:lnSpc>
              <a:spcBef>
                <a:spcPct val="0"/>
              </a:spcBef>
              <a:spcAft>
                <a:spcPts val="564"/>
              </a:spcAft>
              <a:buClr>
                <a:schemeClr val="tx2"/>
              </a:buClr>
              <a:buNone/>
            </a:pPr>
            <a:endPar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endParaRPr>
          </a:p>
          <a:p>
            <a:pPr marL="214884" indent="-214884" eaLnBrk="1" hangingPunct="1">
              <a:lnSpc>
                <a:spcPct val="90000"/>
              </a:lnSpc>
              <a:spcBef>
                <a:spcPct val="0"/>
              </a:spcBef>
              <a:spcAft>
                <a:spcPts val="564"/>
              </a:spcAft>
              <a:buClr>
                <a:schemeClr val="tx2"/>
              </a:buClr>
              <a:buNone/>
            </a:pPr>
            <a:r>
              <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rPr>
              <a:t>* CHORAL BENEDICTION</a:t>
            </a:r>
          </a:p>
          <a:p>
            <a:pPr marL="214884" indent="-214884" eaLnBrk="1" hangingPunct="1">
              <a:lnSpc>
                <a:spcPct val="90000"/>
              </a:lnSpc>
              <a:spcBef>
                <a:spcPct val="0"/>
              </a:spcBef>
              <a:spcAft>
                <a:spcPts val="564"/>
              </a:spcAft>
              <a:buClr>
                <a:schemeClr val="tx2"/>
              </a:buClr>
              <a:buNone/>
            </a:pPr>
            <a:endPar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endParaRPr>
          </a:p>
          <a:p>
            <a:pPr marL="214884" indent="-214884" eaLnBrk="1" hangingPunct="1">
              <a:lnSpc>
                <a:spcPct val="90000"/>
              </a:lnSpc>
              <a:spcBef>
                <a:spcPct val="0"/>
              </a:spcBef>
              <a:spcAft>
                <a:spcPts val="564"/>
              </a:spcAft>
              <a:buClr>
                <a:schemeClr val="tx2"/>
              </a:buClr>
              <a:buNone/>
            </a:pPr>
            <a:r>
              <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rPr>
              <a:t>    POSTLUDE</a:t>
            </a:r>
            <a:endParaRPr lang="en-US" sz="200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endParaRPr>
          </a:p>
          <a:p>
            <a:pPr marL="214884" indent="-214884" eaLnBrk="1" hangingPunct="1">
              <a:lnSpc>
                <a:spcPct val="90000"/>
              </a:lnSpc>
              <a:spcBef>
                <a:spcPct val="0"/>
              </a:spcBef>
              <a:spcAft>
                <a:spcPts val="564"/>
              </a:spcAft>
              <a:buClr>
                <a:schemeClr val="tx2"/>
              </a:buClr>
              <a:buNone/>
              <a:tabLst>
                <a:tab pos="4821997" algn="r"/>
              </a:tabLst>
              <a:defRPr/>
            </a:pPr>
            <a:endParaRPr lang="en-US" altLang="en-US" sz="200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endParaRPr>
          </a:p>
          <a:p>
            <a:pPr marL="228600" indent="-228600" eaLnBrk="1" hangingPunct="1">
              <a:lnSpc>
                <a:spcPct val="90000"/>
              </a:lnSpc>
              <a:spcBef>
                <a:spcPct val="0"/>
              </a:spcBef>
              <a:spcAft>
                <a:spcPts val="600"/>
              </a:spcAft>
              <a:buClr>
                <a:schemeClr val="tx2"/>
              </a:buClr>
              <a:buNone/>
              <a:defRPr/>
            </a:pPr>
            <a:endParaRPr lang="en-US" altLang="en-US" sz="20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endParaRPr>
          </a:p>
        </p:txBody>
      </p:sp>
      <p:sp>
        <p:nvSpPr>
          <p:cNvPr id="7" name="TextBox 6">
            <a:extLst>
              <a:ext uri="{FF2B5EF4-FFF2-40B4-BE49-F238E27FC236}">
                <a16:creationId xmlns:a16="http://schemas.microsoft.com/office/drawing/2014/main" id="{6B644979-DC75-1607-2100-577B412B0468}"/>
              </a:ext>
            </a:extLst>
          </p:cNvPr>
          <p:cNvSpPr txBox="1"/>
          <p:nvPr/>
        </p:nvSpPr>
        <p:spPr>
          <a:xfrm>
            <a:off x="646343" y="5672667"/>
            <a:ext cx="7507057" cy="728133"/>
          </a:xfrm>
          <a:prstGeom prst="rect">
            <a:avLst/>
          </a:prstGeom>
        </p:spPr>
        <p:txBody>
          <a:bodyPr vert="horz" lIns="91440" tIns="45720" rIns="91440" bIns="45720" rtlCol="0" anchor="t">
            <a:normAutofit/>
          </a:bodyPr>
          <a:lstStyle/>
          <a:p>
            <a:pPr>
              <a:spcBef>
                <a:spcPct val="20000"/>
              </a:spcBef>
              <a:spcAft>
                <a:spcPts val="600"/>
              </a:spcAft>
              <a:buClr>
                <a:schemeClr val="tx2"/>
              </a:buClr>
              <a:buSzPct val="70000"/>
              <a:defRPr/>
            </a:pPr>
            <a:r>
              <a:rPr lang="en-US" altLang="en-US" sz="2400" b="1" i="1" dirty="0">
                <a:ln>
                  <a:solidFill>
                    <a:schemeClr val="bg1">
                      <a:lumMod val="75000"/>
                      <a:lumOff val="25000"/>
                      <a:alpha val="10000"/>
                    </a:schemeClr>
                  </a:solidFill>
                </a:ln>
                <a:effectLst>
                  <a:outerShdw blurRad="9525" dist="25400" dir="14640000" algn="tl" rotWithShape="0">
                    <a:schemeClr val="bg1">
                      <a:alpha val="30000"/>
                    </a:schemeClr>
                  </a:outerShdw>
                </a:effectLst>
              </a:rPr>
              <a:t>Our worship has ended—our Christian Witness begins!</a:t>
            </a:r>
          </a:p>
        </p:txBody>
      </p:sp>
      <p:pic>
        <p:nvPicPr>
          <p:cNvPr id="38924" name="Picture 38923">
            <a:extLst>
              <a:ext uri="{FF2B5EF4-FFF2-40B4-BE49-F238E27FC236}">
                <a16:creationId xmlns:a16="http://schemas.microsoft.com/office/drawing/2014/main" id="{08187575-5CB4-477B-AA47-020C6D2A786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3414712" y="1"/>
            <a:ext cx="5729288" cy="6858000"/>
          </a:xfrm>
          <a:prstGeom prst="rect">
            <a:avLst/>
          </a:prstGeom>
        </p:spPr>
      </p:pic>
      <p:pic>
        <p:nvPicPr>
          <p:cNvPr id="38926" name="Picture 38925">
            <a:extLst>
              <a:ext uri="{FF2B5EF4-FFF2-40B4-BE49-F238E27FC236}">
                <a16:creationId xmlns:a16="http://schemas.microsoft.com/office/drawing/2014/main" id="{EE585F70-7C5D-424E-A182-39507AF48A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5626101" y="1"/>
            <a:ext cx="3517899" cy="6858000"/>
          </a:xfrm>
          <a:prstGeom prst="rect">
            <a:avLst/>
          </a:prstGeom>
        </p:spPr>
      </p:pic>
      <p:pic>
        <p:nvPicPr>
          <p:cNvPr id="4" name="Picture 3" descr="A group of cards from a line&#10;&#10;Description automatically generated">
            <a:extLst>
              <a:ext uri="{FF2B5EF4-FFF2-40B4-BE49-F238E27FC236}">
                <a16:creationId xmlns:a16="http://schemas.microsoft.com/office/drawing/2014/main" id="{38A3961C-A704-55AB-9839-AA12552AD155}"/>
              </a:ext>
            </a:extLst>
          </p:cNvPr>
          <p:cNvPicPr>
            <a:picLocks noChangeAspect="1"/>
          </p:cNvPicPr>
          <p:nvPr/>
        </p:nvPicPr>
        <p:blipFill>
          <a:blip r:embed="rId4">
            <a:extLst>
              <a:ext uri="{28A0092B-C50C-407E-A947-70E740481C1C}">
                <a14:useLocalDpi xmlns:a14="http://schemas.microsoft.com/office/drawing/2010/main" val="0"/>
              </a:ext>
            </a:extLst>
          </a:blip>
          <a:srcRect l="12588" r="5804"/>
          <a:stretch/>
        </p:blipFill>
        <p:spPr>
          <a:xfrm>
            <a:off x="4246942" y="609600"/>
            <a:ext cx="4250715" cy="390655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E04D0EAF-1FA6-B6FF-EDAC-308F48DD72D2}"/>
              </a:ext>
            </a:extLst>
          </p:cNvPr>
          <p:cNvSpPr txBox="1">
            <a:spLocks noChangeArrowheads="1"/>
          </p:cNvSpPr>
          <p:nvPr/>
        </p:nvSpPr>
        <p:spPr bwMode="auto">
          <a:xfrm>
            <a:off x="-76200" y="0"/>
            <a:ext cx="9220200" cy="624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defRPr/>
            </a:pPr>
            <a:r>
              <a:rPr lang="en-US" altLang="en-US" sz="2000" b="0" dirty="0">
                <a:effectLst>
                  <a:outerShdw blurRad="38100" dist="38100" dir="2700000" algn="tl">
                    <a:srgbClr val="000000">
                      <a:alpha val="43137"/>
                    </a:srgbClr>
                  </a:outerShdw>
                </a:effectLst>
              </a:rPr>
              <a:t>* HYMN:    </a:t>
            </a:r>
            <a:r>
              <a:rPr lang="en-US" altLang="en-US" sz="2000" b="0" i="1" dirty="0">
                <a:effectLst>
                  <a:outerShdw blurRad="38100" dist="38100" dir="2700000" algn="tl">
                    <a:srgbClr val="000000">
                      <a:alpha val="43137"/>
                    </a:srgbClr>
                  </a:outerShdw>
                </a:effectLst>
              </a:rPr>
              <a:t>No. 1</a:t>
            </a:r>
            <a:r>
              <a:rPr lang="en-US" altLang="en-US" sz="2200" b="0" i="1" dirty="0">
                <a:effectLst>
                  <a:outerShdw blurRad="38100" dist="38100" dir="2700000" algn="tl">
                    <a:srgbClr val="000000">
                      <a:alpha val="43137"/>
                    </a:srgbClr>
                  </a:outerShdw>
                </a:effectLst>
              </a:rPr>
              <a:t>42	      All Hail the Power of Jesus’ Name	vv. 1 &amp; 4</a:t>
            </a:r>
          </a:p>
          <a:p>
            <a:pPr eaLnBrk="1" hangingPunct="1">
              <a:spcBef>
                <a:spcPct val="0"/>
              </a:spcBef>
              <a:buClrTx/>
              <a:buSzTx/>
              <a:buFontTx/>
              <a:buNone/>
              <a:defRPr/>
            </a:pPr>
            <a:endParaRPr lang="en-US" altLang="en-US" sz="1400"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 All hail the power of Jesus’ Name!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Let angels prostrate fall;</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Bring forth the royal diadem,</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crown Him Lord of all!</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Bring forth the royal diadem,</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crown Him Lord of all!</a:t>
            </a:r>
          </a:p>
          <a:p>
            <a:pPr algn="ctr" eaLnBrk="1" hangingPunct="1">
              <a:lnSpc>
                <a:spcPct val="150000"/>
              </a:lnSpc>
              <a:spcBef>
                <a:spcPct val="0"/>
              </a:spcBef>
              <a:buClrTx/>
              <a:buSzTx/>
              <a:buFontTx/>
              <a:buNone/>
              <a:defRPr/>
            </a:pPr>
            <a:endParaRPr lang="en-US" altLang="en-US" b="1" i="1" dirty="0">
              <a:effectLst>
                <a:outerShdw blurRad="38100" dist="38100" dir="2700000" algn="tl">
                  <a:srgbClr val="000000">
                    <a:alpha val="43137"/>
                  </a:srgbClr>
                </a:outerShdw>
              </a:effectLst>
            </a:endParaRPr>
          </a:p>
          <a:p>
            <a:pPr algn="r" eaLnBrk="1" hangingPunct="1">
              <a:spcBef>
                <a:spcPct val="0"/>
              </a:spcBef>
              <a:buClrTx/>
              <a:buSzTx/>
              <a:buFontTx/>
              <a:buNone/>
              <a:defRPr/>
            </a:pPr>
            <a:r>
              <a:rPr lang="en-US" altLang="en-US" sz="2800" b="1" i="1" dirty="0">
                <a:effectLst>
                  <a:outerShdw blurRad="38100" dist="38100" dir="2700000" algn="tl">
                    <a:srgbClr val="000000">
                      <a:alpha val="43137"/>
                    </a:srgbClr>
                  </a:outerShdw>
                </a:effectLst>
              </a:rPr>
              <a:t>. .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6C0AB2E5-FEFC-EB51-E332-6199741099DC}"/>
              </a:ext>
            </a:extLst>
          </p:cNvPr>
          <p:cNvSpPr txBox="1">
            <a:spLocks noChangeArrowheads="1"/>
          </p:cNvSpPr>
          <p:nvPr/>
        </p:nvSpPr>
        <p:spPr bwMode="auto">
          <a:xfrm>
            <a:off x="-76200" y="569178"/>
            <a:ext cx="9220200" cy="4423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O that with yonder sacred throng</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We at His feet may fall!</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We'll join the everlasting song,</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crown Him Lord of all!</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We'll join the everlasting song,</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crown Him Lord of all!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a:extLst>
              <a:ext uri="{FF2B5EF4-FFF2-40B4-BE49-F238E27FC236}">
                <a16:creationId xmlns:a16="http://schemas.microsoft.com/office/drawing/2014/main" id="{4CF610CB-4F8E-432E-8410-39C18A313456}"/>
              </a:ext>
            </a:extLst>
          </p:cNvPr>
          <p:cNvSpPr>
            <a:spLocks noChangeArrowheads="1"/>
          </p:cNvSpPr>
          <p:nvPr/>
        </p:nvSpPr>
        <p:spPr bwMode="auto">
          <a:xfrm>
            <a:off x="419100" y="76200"/>
            <a:ext cx="8305800" cy="5778120"/>
          </a:xfrm>
          <a:prstGeom prst="rect">
            <a:avLst/>
          </a:prstGeom>
          <a:noFill/>
          <a:ln w="9525">
            <a:noFill/>
            <a:miter lim="800000"/>
            <a:headEnd/>
            <a:tailEnd/>
          </a:ln>
          <a:effectLst/>
        </p:spPr>
        <p:txBody>
          <a:bodyPr wrap="square">
            <a:spAutoFit/>
          </a:bodyPr>
          <a:lstStyle/>
          <a:p>
            <a:pPr marL="571500" marR="0" indent="-571500" algn="just">
              <a:lnSpc>
                <a:spcPct val="200000"/>
              </a:lnSpc>
              <a:spcBef>
                <a:spcPts val="0"/>
              </a:spcBef>
              <a:spcAft>
                <a:spcPts val="0"/>
              </a:spcAft>
              <a:tabLst>
                <a:tab pos="5486400" algn="r"/>
              </a:tabLst>
            </a:pPr>
            <a:r>
              <a:rPr lang="en-US" sz="2000" b="0" kern="1400" dirty="0">
                <a:latin typeface="Tahoma" panose="020B0604030504040204" pitchFamily="34" charset="0"/>
                <a:ea typeface="Tahoma" panose="020B0604030504040204" pitchFamily="34" charset="0"/>
                <a:cs typeface="Tahoma" panose="020B0604030504040204" pitchFamily="34" charset="0"/>
              </a:rPr>
              <a:t>PRAYER OF CONFESSION:  </a:t>
            </a:r>
            <a:r>
              <a:rPr lang="en-US" sz="2000" b="0" i="1" kern="1400" dirty="0">
                <a:latin typeface="Tahoma" panose="020B0604030504040204" pitchFamily="34" charset="0"/>
                <a:ea typeface="Tahoma" panose="020B0604030504040204" pitchFamily="34" charset="0"/>
                <a:cs typeface="Tahoma" panose="020B0604030504040204" pitchFamily="34" charset="0"/>
              </a:rPr>
              <a:t>(in silence then in unison)</a:t>
            </a:r>
            <a:endParaRPr lang="en-US" sz="2000" b="0" kern="1400" dirty="0">
              <a:latin typeface="Tahoma" panose="020B0604030504040204" pitchFamily="34" charset="0"/>
              <a:ea typeface="Tahoma" panose="020B0604030504040204" pitchFamily="34" charset="0"/>
              <a:cs typeface="Tahoma" panose="020B0604030504040204" pitchFamily="34" charset="0"/>
            </a:endParaRPr>
          </a:p>
          <a:p>
            <a:pPr indent="228600" algn="just">
              <a:lnSpc>
                <a:spcPct val="150000"/>
              </a:lnSpc>
              <a:spcAft>
                <a:spcPts val="10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Merciful God, Giver of all good gifts, for gifts given, discovered, and distributed, we give you thanks and praise, and we ask your forgiveness when we fail to serve you with joy for the gifts you have entrusted to our care. </a:t>
            </a:r>
            <a:r>
              <a:rPr lang="en-US" sz="31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a:extLst>
              <a:ext uri="{FF2B5EF4-FFF2-40B4-BE49-F238E27FC236}">
                <a16:creationId xmlns:a16="http://schemas.microsoft.com/office/drawing/2014/main" id="{4CF610CB-4F8E-432E-8410-39C18A313456}"/>
              </a:ext>
            </a:extLst>
          </p:cNvPr>
          <p:cNvSpPr>
            <a:spLocks noChangeArrowheads="1"/>
          </p:cNvSpPr>
          <p:nvPr/>
        </p:nvSpPr>
        <p:spPr bwMode="auto">
          <a:xfrm>
            <a:off x="381000" y="300497"/>
            <a:ext cx="8382000" cy="4423903"/>
          </a:xfrm>
          <a:prstGeom prst="rect">
            <a:avLst/>
          </a:prstGeom>
          <a:noFill/>
          <a:ln w="9525">
            <a:noFill/>
            <a:miter lim="800000"/>
            <a:headEnd/>
            <a:tailEnd/>
          </a:ln>
          <a:effectLst/>
        </p:spPr>
        <p:txBody>
          <a:bodyPr wrap="square">
            <a:spAutoFit/>
          </a:bodyPr>
          <a:lstStyle/>
          <a:p>
            <a:pPr indent="228600" algn="just">
              <a:lnSpc>
                <a:spcPct val="150000"/>
              </a:lnSpc>
              <a:spcAft>
                <a:spcPts val="10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May your Spirit move within us. Re-ignite passionate joy within us, and mold us by your Spirit that we may live into and do your will. This we pray in the strong name of Jesus’ our Lord . Amen.</a:t>
            </a:r>
          </a:p>
        </p:txBody>
      </p:sp>
    </p:spTree>
    <p:extLst>
      <p:ext uri="{BB962C8B-B14F-4D97-AF65-F5344CB8AC3E}">
        <p14:creationId xmlns:p14="http://schemas.microsoft.com/office/powerpoint/2010/main" val="1755340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BC6D61EA-6048-4BEF-91FB-A3938ABBBFCE}"/>
              </a:ext>
            </a:extLst>
          </p:cNvPr>
          <p:cNvSpPr>
            <a:spLocks noGrp="1" noChangeArrowheads="1"/>
          </p:cNvSpPr>
          <p:nvPr>
            <p:ph type="subTitle" idx="4294967295"/>
          </p:nvPr>
        </p:nvSpPr>
        <p:spPr>
          <a:xfrm>
            <a:off x="381000" y="76200"/>
            <a:ext cx="82296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ASSURANCE OF CHRIST’S FORGIVENESS:	</a:t>
            </a:r>
            <a:endParaRPr lang="en-US" sz="2400" i="1"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1714500" indent="-14224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914400" indent="-622300" algn="just">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L:	As people of God, live as a forgiven people; be merciful in action, kind in heart, humble in mind, ready to love and forgive as freely as God has first freely loved and forgiven you. </a:t>
            </a:r>
          </a:p>
          <a:p>
            <a:pPr marL="914400" indent="-6223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914400" indent="-622300">
              <a:lnSpc>
                <a:spcPct val="150000"/>
              </a:lnSpc>
              <a:spcBef>
                <a:spcPts val="0"/>
              </a:spcBef>
              <a:buClr>
                <a:srgbClr val="FFFFCC"/>
              </a:buClr>
              <a:buFont typeface="Wingdings" panose="05000000000000000000" pitchFamily="2" charset="2"/>
              <a:buNone/>
              <a:defRPr/>
            </a:pPr>
            <a:r>
              <a:rPr lang="en-US" sz="32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P:	In Jesus Christ, we are forgiven!  Let us forgive one another. </a:t>
            </a:r>
          </a:p>
          <a:p>
            <a:pPr marL="0" indent="0">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0" y="76200"/>
            <a:ext cx="9144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nSpc>
                <a:spcPct val="150000"/>
              </a:lnSpc>
              <a:spcAft>
                <a:spcPts val="0"/>
              </a:spcAft>
              <a:buFont typeface="Wingdings" panose="05000000000000000000" pitchFamily="2" charset="2"/>
              <a:buNone/>
              <a:defRPr/>
            </a:pPr>
            <a:r>
              <a:rPr lang="en-US" sz="2400"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CELEBRATING CHRIST’S FORGIVENESS: </a:t>
            </a:r>
            <a:r>
              <a:rPr lang="en-US" sz="2400"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 582   (GTG</a:t>
            </a:r>
            <a:r>
              <a:rPr lang="en-US" sz="1200"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p>
          <a:p>
            <a:pPr marL="0" indent="0" algn="ctr">
              <a:lnSpc>
                <a:spcPct val="150000"/>
              </a:lnSpc>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Glory to God, whose goodness </a:t>
            </a:r>
          </a:p>
          <a:p>
            <a:pPr marL="0" indent="0" algn="ctr">
              <a:lnSpc>
                <a:spcPct val="150000"/>
              </a:lnSpc>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shines on me; and to the Son, </a:t>
            </a:r>
          </a:p>
          <a:p>
            <a:pPr marL="0" indent="0" algn="ctr">
              <a:lnSpc>
                <a:spcPct val="150000"/>
              </a:lnSpc>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whose grace has pardoned me; </a:t>
            </a:r>
          </a:p>
          <a:p>
            <a:pPr marL="0" indent="0" algn="ctr">
              <a:lnSpc>
                <a:spcPct val="150000"/>
              </a:lnSpc>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to the Spirit, </a:t>
            </a:r>
          </a:p>
          <a:p>
            <a:pPr marL="0" indent="0" algn="ctr">
              <a:lnSpc>
                <a:spcPct val="150000"/>
              </a:lnSpc>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whose love has set me free.</a:t>
            </a:r>
          </a:p>
          <a:p>
            <a:pPr marL="0" indent="0" algn="ctr">
              <a:lnSpc>
                <a:spcPct val="150000"/>
              </a:lnSpc>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As it was in the beginning, </a:t>
            </a:r>
          </a:p>
          <a:p>
            <a:pPr marL="0" indent="0" algn="ctr">
              <a:lnSpc>
                <a:spcPct val="150000"/>
              </a:lnSpc>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is now, and ever shall be. Amen.</a:t>
            </a:r>
          </a:p>
          <a:p>
            <a:pPr marL="0" indent="0" algn="ctr">
              <a:buFont typeface="Wingdings" panose="05000000000000000000" pitchFamily="2" charset="2"/>
              <a:buNone/>
              <a:defRPr/>
            </a:pPr>
            <a:endPar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757305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826F61"/>
      </a:accent1>
      <a:accent2>
        <a:srgbClr val="A19C7F"/>
      </a:accent2>
      <a:accent3>
        <a:srgbClr val="9AA489"/>
      </a:accent3>
      <a:accent4>
        <a:srgbClr val="7C938B"/>
      </a:accent4>
      <a:accent5>
        <a:srgbClr val="7C7D92"/>
      </a:accent5>
      <a:accent6>
        <a:srgbClr val="897376"/>
      </a:accent6>
      <a:hlink>
        <a:srgbClr val="D29B73"/>
      </a:hlink>
      <a:folHlink>
        <a:srgbClr val="F4C5A4"/>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FF747C5C-A8E8-4833-9E55-3D08FE4E487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33337</TotalTime>
  <Words>2247</Words>
  <Application>Microsoft Office PowerPoint</Application>
  <PresentationFormat>Letter Paper (8.5x11 in)</PresentationFormat>
  <Paragraphs>221</Paragraphs>
  <Slides>35</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Calisto MT</vt:lpstr>
      <vt:lpstr>Tahoma</vt:lpstr>
      <vt:lpstr>Wingdings</vt:lpstr>
      <vt:lpstr>Wingdings 2</vt:lpstr>
      <vt:lpstr>Slate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ORDER OF WORSHIP    9:00 AM          July 5, 2009</dc:title>
  <dc:creator>Office</dc:creator>
  <cp:lastModifiedBy>First Presbyterian Church, Blairstown, NJ</cp:lastModifiedBy>
  <cp:revision>1287</cp:revision>
  <cp:lastPrinted>2024-10-25T15:26:17Z</cp:lastPrinted>
  <dcterms:created xsi:type="dcterms:W3CDTF">2009-07-01T23:04:59Z</dcterms:created>
  <dcterms:modified xsi:type="dcterms:W3CDTF">2025-01-17T19:23:21Z</dcterms:modified>
</cp:coreProperties>
</file>