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7049" r:id="rId1"/>
  </p:sldMasterIdLst>
  <p:notesMasterIdLst>
    <p:notesMasterId r:id="rId36"/>
  </p:notesMasterIdLst>
  <p:handoutMasterIdLst>
    <p:handoutMasterId r:id="rId37"/>
  </p:handoutMasterIdLst>
  <p:sldIdLst>
    <p:sldId id="1149" r:id="rId2"/>
    <p:sldId id="1162" r:id="rId3"/>
    <p:sldId id="320" r:id="rId4"/>
    <p:sldId id="797" r:id="rId5"/>
    <p:sldId id="798" r:id="rId6"/>
    <p:sldId id="1179" r:id="rId7"/>
    <p:sldId id="721" r:id="rId8"/>
    <p:sldId id="1147" r:id="rId9"/>
    <p:sldId id="259" r:id="rId10"/>
    <p:sldId id="1180" r:id="rId11"/>
    <p:sldId id="993" r:id="rId12"/>
    <p:sldId id="792" r:id="rId13"/>
    <p:sldId id="1150" r:id="rId14"/>
    <p:sldId id="905" r:id="rId15"/>
    <p:sldId id="920" r:id="rId16"/>
    <p:sldId id="1164" r:id="rId17"/>
    <p:sldId id="921" r:id="rId18"/>
    <p:sldId id="1140" r:id="rId19"/>
    <p:sldId id="1186" r:id="rId20"/>
    <p:sldId id="1187" r:id="rId21"/>
    <p:sldId id="1188" r:id="rId22"/>
    <p:sldId id="1133" r:id="rId23"/>
    <p:sldId id="1154" r:id="rId24"/>
    <p:sldId id="750" r:id="rId25"/>
    <p:sldId id="1040" r:id="rId26"/>
    <p:sldId id="1185" r:id="rId27"/>
    <p:sldId id="1098" r:id="rId28"/>
    <p:sldId id="1177" r:id="rId29"/>
    <p:sldId id="863" r:id="rId30"/>
    <p:sldId id="1090" r:id="rId31"/>
    <p:sldId id="782" r:id="rId32"/>
    <p:sldId id="1091" r:id="rId33"/>
    <p:sldId id="1101" r:id="rId34"/>
    <p:sldId id="531" r:id="rId35"/>
  </p:sldIdLst>
  <p:sldSz cx="9144000" cy="6858000" type="letter"/>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9C6E"/>
    <a:srgbClr val="FDE151"/>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8CD364-006E-45FE-AE5B-B958364BB741}" v="27" dt="2025-01-10T14:43:08.2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94" autoAdjust="0"/>
    <p:restoredTop sz="98718" autoAdjust="0"/>
  </p:normalViewPr>
  <p:slideViewPr>
    <p:cSldViewPr>
      <p:cViewPr varScale="1">
        <p:scale>
          <a:sx n="101" d="100"/>
          <a:sy n="101" d="100"/>
        </p:scale>
        <p:origin x="1986" y="1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9" d="100"/>
          <a:sy n="99" d="100"/>
        </p:scale>
        <p:origin x="271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rst Presbyterian Church, Blairstown, NJ" userId="96d466b960cbaa79" providerId="LiveId" clId="{6D8CD364-006E-45FE-AE5B-B958364BB741}"/>
    <pc:docChg chg="undo custSel addSld delSld modSld">
      <pc:chgData name="First Presbyterian Church, Blairstown, NJ" userId="96d466b960cbaa79" providerId="LiveId" clId="{6D8CD364-006E-45FE-AE5B-B958364BB741}" dt="2025-01-10T16:55:22.821" v="541" actId="20577"/>
      <pc:docMkLst>
        <pc:docMk/>
      </pc:docMkLst>
      <pc:sldChg chg="modSp mod">
        <pc:chgData name="First Presbyterian Church, Blairstown, NJ" userId="96d466b960cbaa79" providerId="LiveId" clId="{6D8CD364-006E-45FE-AE5B-B958364BB741}" dt="2025-01-07T14:18:28.375" v="65" actId="20577"/>
        <pc:sldMkLst>
          <pc:docMk/>
          <pc:sldMk cId="0" sldId="259"/>
        </pc:sldMkLst>
        <pc:spChg chg="mod">
          <ac:chgData name="First Presbyterian Church, Blairstown, NJ" userId="96d466b960cbaa79" providerId="LiveId" clId="{6D8CD364-006E-45FE-AE5B-B958364BB741}" dt="2025-01-07T14:18:28.375" v="65" actId="20577"/>
          <ac:spMkLst>
            <pc:docMk/>
            <pc:sldMk cId="0" sldId="259"/>
            <ac:spMk id="8194" creationId="{BC6D61EA-6048-4BEF-91FB-A3938ABBBFCE}"/>
          </ac:spMkLst>
        </pc:spChg>
      </pc:sldChg>
      <pc:sldChg chg="modSp mod">
        <pc:chgData name="First Presbyterian Church, Blairstown, NJ" userId="96d466b960cbaa79" providerId="LiveId" clId="{6D8CD364-006E-45FE-AE5B-B958364BB741}" dt="2025-01-09T15:09:19.717" v="307" actId="20577"/>
        <pc:sldMkLst>
          <pc:docMk/>
          <pc:sldMk cId="0" sldId="320"/>
        </pc:sldMkLst>
        <pc:spChg chg="mod">
          <ac:chgData name="First Presbyterian Church, Blairstown, NJ" userId="96d466b960cbaa79" providerId="LiveId" clId="{6D8CD364-006E-45FE-AE5B-B958364BB741}" dt="2025-01-09T15:09:19.717" v="307" actId="20577"/>
          <ac:spMkLst>
            <pc:docMk/>
            <pc:sldMk cId="0" sldId="320"/>
            <ac:spMk id="7170" creationId="{8EF1FF12-5DC1-4FF4-9F10-6F883AD9071E}"/>
          </ac:spMkLst>
        </pc:spChg>
      </pc:sldChg>
      <pc:sldChg chg="modSp mod">
        <pc:chgData name="First Presbyterian Church, Blairstown, NJ" userId="96d466b960cbaa79" providerId="LiveId" clId="{6D8CD364-006E-45FE-AE5B-B958364BB741}" dt="2025-01-07T14:25:51.800" v="69" actId="20577"/>
        <pc:sldMkLst>
          <pc:docMk/>
          <pc:sldMk cId="0" sldId="721"/>
        </pc:sldMkLst>
        <pc:spChg chg="mod">
          <ac:chgData name="First Presbyterian Church, Blairstown, NJ" userId="96d466b960cbaa79" providerId="LiveId" clId="{6D8CD364-006E-45FE-AE5B-B958364BB741}" dt="2025-01-07T14:25:51.800" v="69" actId="20577"/>
          <ac:spMkLst>
            <pc:docMk/>
            <pc:sldMk cId="0" sldId="721"/>
            <ac:spMk id="82948" creationId="{4CF610CB-4F8E-432E-8410-39C18A313456}"/>
          </ac:spMkLst>
        </pc:spChg>
      </pc:sldChg>
      <pc:sldChg chg="modSp mod">
        <pc:chgData name="First Presbyterian Church, Blairstown, NJ" userId="96d466b960cbaa79" providerId="LiveId" clId="{6D8CD364-006E-45FE-AE5B-B958364BB741}" dt="2025-01-07T14:37:51.784" v="235" actId="6549"/>
        <pc:sldMkLst>
          <pc:docMk/>
          <pc:sldMk cId="0" sldId="750"/>
        </pc:sldMkLst>
        <pc:spChg chg="mod">
          <ac:chgData name="First Presbyterian Church, Blairstown, NJ" userId="96d466b960cbaa79" providerId="LiveId" clId="{6D8CD364-006E-45FE-AE5B-B958364BB741}" dt="2025-01-07T14:37:51.784" v="235" actId="6549"/>
          <ac:spMkLst>
            <pc:docMk/>
            <pc:sldMk cId="0" sldId="750"/>
            <ac:spMk id="14338" creationId="{D522C88E-8367-8040-CCB7-512F5506FFFD}"/>
          </ac:spMkLst>
        </pc:spChg>
      </pc:sldChg>
      <pc:sldChg chg="modSp add mod">
        <pc:chgData name="First Presbyterian Church, Blairstown, NJ" userId="96d466b960cbaa79" providerId="LiveId" clId="{6D8CD364-006E-45FE-AE5B-B958364BB741}" dt="2025-01-07T14:43:28.670" v="294" actId="20577"/>
        <pc:sldMkLst>
          <pc:docMk/>
          <pc:sldMk cId="0" sldId="782"/>
        </pc:sldMkLst>
        <pc:spChg chg="mod">
          <ac:chgData name="First Presbyterian Church, Blairstown, NJ" userId="96d466b960cbaa79" providerId="LiveId" clId="{6D8CD364-006E-45FE-AE5B-B958364BB741}" dt="2025-01-07T14:43:28.670" v="294" actId="20577"/>
          <ac:spMkLst>
            <pc:docMk/>
            <pc:sldMk cId="0" sldId="782"/>
            <ac:spMk id="14338" creationId="{2AF46759-281A-FDBB-DF79-D21B4DE1C7AF}"/>
          </ac:spMkLst>
        </pc:spChg>
      </pc:sldChg>
      <pc:sldChg chg="modSp mod">
        <pc:chgData name="First Presbyterian Church, Blairstown, NJ" userId="96d466b960cbaa79" providerId="LiveId" clId="{6D8CD364-006E-45FE-AE5B-B958364BB741}" dt="2025-01-07T14:27:45.375" v="95" actId="6549"/>
        <pc:sldMkLst>
          <pc:docMk/>
          <pc:sldMk cId="3009477860" sldId="792"/>
        </pc:sldMkLst>
        <pc:spChg chg="mod">
          <ac:chgData name="First Presbyterian Church, Blairstown, NJ" userId="96d466b960cbaa79" providerId="LiveId" clId="{6D8CD364-006E-45FE-AE5B-B958364BB741}" dt="2025-01-07T14:27:45.375" v="95" actId="6549"/>
          <ac:spMkLst>
            <pc:docMk/>
            <pc:sldMk cId="3009477860" sldId="792"/>
            <ac:spMk id="11266" creationId="{6241354C-3F84-FB44-61EF-E95BD43172DD}"/>
          </ac:spMkLst>
        </pc:spChg>
      </pc:sldChg>
      <pc:sldChg chg="modSp mod">
        <pc:chgData name="First Presbyterian Church, Blairstown, NJ" userId="96d466b960cbaa79" providerId="LiveId" clId="{6D8CD364-006E-45FE-AE5B-B958364BB741}" dt="2025-01-07T14:16:00.940" v="60" actId="20577"/>
        <pc:sldMkLst>
          <pc:docMk/>
          <pc:sldMk cId="0" sldId="797"/>
        </pc:sldMkLst>
        <pc:spChg chg="mod">
          <ac:chgData name="First Presbyterian Church, Blairstown, NJ" userId="96d466b960cbaa79" providerId="LiveId" clId="{6D8CD364-006E-45FE-AE5B-B958364BB741}" dt="2025-01-07T14:16:00.940" v="60" actId="20577"/>
          <ac:spMkLst>
            <pc:docMk/>
            <pc:sldMk cId="0" sldId="797"/>
            <ac:spMk id="14338" creationId="{E04D0EAF-1FA6-B6FF-EDAC-308F48DD72D2}"/>
          </ac:spMkLst>
        </pc:spChg>
      </pc:sldChg>
      <pc:sldChg chg="modSp mod">
        <pc:chgData name="First Presbyterian Church, Blairstown, NJ" userId="96d466b960cbaa79" providerId="LiveId" clId="{6D8CD364-006E-45FE-AE5B-B958364BB741}" dt="2025-01-09T15:04:13.305" v="299" actId="1036"/>
        <pc:sldMkLst>
          <pc:docMk/>
          <pc:sldMk cId="0" sldId="798"/>
        </pc:sldMkLst>
        <pc:spChg chg="mod">
          <ac:chgData name="First Presbyterian Church, Blairstown, NJ" userId="96d466b960cbaa79" providerId="LiveId" clId="{6D8CD364-006E-45FE-AE5B-B958364BB741}" dt="2025-01-09T15:04:13.305" v="299" actId="1036"/>
          <ac:spMkLst>
            <pc:docMk/>
            <pc:sldMk cId="0" sldId="798"/>
            <ac:spMk id="14338" creationId="{6C0AB2E5-FEFC-EB51-E332-6199741099DC}"/>
          </ac:spMkLst>
        </pc:spChg>
      </pc:sldChg>
      <pc:sldChg chg="del">
        <pc:chgData name="First Presbyterian Church, Blairstown, NJ" userId="96d466b960cbaa79" providerId="LiveId" clId="{6D8CD364-006E-45FE-AE5B-B958364BB741}" dt="2025-01-07T14:29:56.392" v="111" actId="47"/>
        <pc:sldMkLst>
          <pc:docMk/>
          <pc:sldMk cId="3415117598" sldId="881"/>
        </pc:sldMkLst>
      </pc:sldChg>
      <pc:sldChg chg="modSp mod">
        <pc:chgData name="First Presbyterian Church, Blairstown, NJ" userId="96d466b960cbaa79" providerId="LiveId" clId="{6D8CD364-006E-45FE-AE5B-B958364BB741}" dt="2025-01-07T14:33:47.511" v="172" actId="6549"/>
        <pc:sldMkLst>
          <pc:docMk/>
          <pc:sldMk cId="1174558784" sldId="905"/>
        </pc:sldMkLst>
        <pc:spChg chg="mod">
          <ac:chgData name="First Presbyterian Church, Blairstown, NJ" userId="96d466b960cbaa79" providerId="LiveId" clId="{6D8CD364-006E-45FE-AE5B-B958364BB741}" dt="2025-01-07T14:33:47.511" v="172" actId="6549"/>
          <ac:spMkLst>
            <pc:docMk/>
            <pc:sldMk cId="1174558784" sldId="905"/>
            <ac:spMk id="17410" creationId="{4532FAAA-3A0F-4CF3-BD4A-7E5B879733B0}"/>
          </ac:spMkLst>
        </pc:spChg>
      </pc:sldChg>
      <pc:sldChg chg="modSp mod">
        <pc:chgData name="First Presbyterian Church, Blairstown, NJ" userId="96d466b960cbaa79" providerId="LiveId" clId="{6D8CD364-006E-45FE-AE5B-B958364BB741}" dt="2025-01-07T14:34:09.725" v="186" actId="20577"/>
        <pc:sldMkLst>
          <pc:docMk/>
          <pc:sldMk cId="533685851" sldId="920"/>
        </pc:sldMkLst>
        <pc:spChg chg="mod">
          <ac:chgData name="First Presbyterian Church, Blairstown, NJ" userId="96d466b960cbaa79" providerId="LiveId" clId="{6D8CD364-006E-45FE-AE5B-B958364BB741}" dt="2025-01-07T14:34:09.725" v="186" actId="20577"/>
          <ac:spMkLst>
            <pc:docMk/>
            <pc:sldMk cId="533685851" sldId="920"/>
            <ac:spMk id="17410" creationId="{4532FAAA-3A0F-4CF3-BD4A-7E5B879733B0}"/>
          </ac:spMkLst>
        </pc:spChg>
      </pc:sldChg>
      <pc:sldChg chg="modSp mod">
        <pc:chgData name="First Presbyterian Church, Blairstown, NJ" userId="96d466b960cbaa79" providerId="LiveId" clId="{6D8CD364-006E-45FE-AE5B-B958364BB741}" dt="2025-01-10T14:39:49.323" v="333" actId="6549"/>
        <pc:sldMkLst>
          <pc:docMk/>
          <pc:sldMk cId="2704173309" sldId="921"/>
        </pc:sldMkLst>
        <pc:spChg chg="mod">
          <ac:chgData name="First Presbyterian Church, Blairstown, NJ" userId="96d466b960cbaa79" providerId="LiveId" clId="{6D8CD364-006E-45FE-AE5B-B958364BB741}" dt="2025-01-10T14:39:49.323" v="333" actId="6549"/>
          <ac:spMkLst>
            <pc:docMk/>
            <pc:sldMk cId="2704173309" sldId="921"/>
            <ac:spMk id="17410" creationId="{4532FAAA-3A0F-4CF3-BD4A-7E5B879733B0}"/>
          </ac:spMkLst>
        </pc:spChg>
      </pc:sldChg>
      <pc:sldChg chg="modSp del mod">
        <pc:chgData name="First Presbyterian Church, Blairstown, NJ" userId="96d466b960cbaa79" providerId="LiveId" clId="{6D8CD364-006E-45FE-AE5B-B958364BB741}" dt="2025-01-07T14:42:28.318" v="290" actId="47"/>
        <pc:sldMkLst>
          <pc:docMk/>
          <pc:sldMk cId="0" sldId="924"/>
        </pc:sldMkLst>
      </pc:sldChg>
      <pc:sldChg chg="del">
        <pc:chgData name="First Presbyterian Church, Blairstown, NJ" userId="96d466b960cbaa79" providerId="LiveId" clId="{6D8CD364-006E-45FE-AE5B-B958364BB741}" dt="2025-01-07T14:42:07.991" v="284" actId="47"/>
        <pc:sldMkLst>
          <pc:docMk/>
          <pc:sldMk cId="0" sldId="925"/>
        </pc:sldMkLst>
      </pc:sldChg>
      <pc:sldChg chg="del">
        <pc:chgData name="First Presbyterian Church, Blairstown, NJ" userId="96d466b960cbaa79" providerId="LiveId" clId="{6D8CD364-006E-45FE-AE5B-B958364BB741}" dt="2025-01-07T14:29:56.392" v="111" actId="47"/>
        <pc:sldMkLst>
          <pc:docMk/>
          <pc:sldMk cId="3294087638" sldId="981"/>
        </pc:sldMkLst>
      </pc:sldChg>
      <pc:sldChg chg="del">
        <pc:chgData name="First Presbyterian Church, Blairstown, NJ" userId="96d466b960cbaa79" providerId="LiveId" clId="{6D8CD364-006E-45FE-AE5B-B958364BB741}" dt="2025-01-07T14:30:33.151" v="136" actId="47"/>
        <pc:sldMkLst>
          <pc:docMk/>
          <pc:sldMk cId="1836857" sldId="982"/>
        </pc:sldMkLst>
      </pc:sldChg>
      <pc:sldChg chg="modSp mod">
        <pc:chgData name="First Presbyterian Church, Blairstown, NJ" userId="96d466b960cbaa79" providerId="LiveId" clId="{6D8CD364-006E-45FE-AE5B-B958364BB741}" dt="2025-01-07T14:38:04.435" v="238" actId="6549"/>
        <pc:sldMkLst>
          <pc:docMk/>
          <pc:sldMk cId="541476239" sldId="1040"/>
        </pc:sldMkLst>
        <pc:spChg chg="mod">
          <ac:chgData name="First Presbyterian Church, Blairstown, NJ" userId="96d466b960cbaa79" providerId="LiveId" clId="{6D8CD364-006E-45FE-AE5B-B958364BB741}" dt="2025-01-07T14:38:04.435" v="238" actId="6549"/>
          <ac:spMkLst>
            <pc:docMk/>
            <pc:sldMk cId="541476239" sldId="1040"/>
            <ac:spMk id="14338" creationId="{D522C88E-8367-8040-CCB7-512F5506FFFD}"/>
          </ac:spMkLst>
        </pc:spChg>
      </pc:sldChg>
      <pc:sldChg chg="modSp add mod">
        <pc:chgData name="First Presbyterian Church, Blairstown, NJ" userId="96d466b960cbaa79" providerId="LiveId" clId="{6D8CD364-006E-45FE-AE5B-B958364BB741}" dt="2025-01-07T14:42:23.700" v="289" actId="6549"/>
        <pc:sldMkLst>
          <pc:docMk/>
          <pc:sldMk cId="188161327" sldId="1090"/>
        </pc:sldMkLst>
        <pc:spChg chg="mod">
          <ac:chgData name="First Presbyterian Church, Blairstown, NJ" userId="96d466b960cbaa79" providerId="LiveId" clId="{6D8CD364-006E-45FE-AE5B-B958364BB741}" dt="2025-01-07T14:42:23.700" v="289" actId="6549"/>
          <ac:spMkLst>
            <pc:docMk/>
            <pc:sldMk cId="188161327" sldId="1090"/>
            <ac:spMk id="14338" creationId="{D522C88E-8367-8040-CCB7-512F5506FFFD}"/>
          </ac:spMkLst>
        </pc:spChg>
      </pc:sldChg>
      <pc:sldChg chg="modSp add mod">
        <pc:chgData name="First Presbyterian Church, Blairstown, NJ" userId="96d466b960cbaa79" providerId="LiveId" clId="{6D8CD364-006E-45FE-AE5B-B958364BB741}" dt="2025-01-07T14:43:09.871" v="292" actId="20577"/>
        <pc:sldMkLst>
          <pc:docMk/>
          <pc:sldMk cId="323248022" sldId="1091"/>
        </pc:sldMkLst>
        <pc:spChg chg="mod">
          <ac:chgData name="First Presbyterian Church, Blairstown, NJ" userId="96d466b960cbaa79" providerId="LiveId" clId="{6D8CD364-006E-45FE-AE5B-B958364BB741}" dt="2025-01-07T14:43:09.871" v="292" actId="20577"/>
          <ac:spMkLst>
            <pc:docMk/>
            <pc:sldMk cId="323248022" sldId="1091"/>
            <ac:spMk id="14338" creationId="{2AF46759-281A-FDBB-DF79-D21B4DE1C7AF}"/>
          </ac:spMkLst>
        </pc:spChg>
      </pc:sldChg>
      <pc:sldChg chg="modSp mod">
        <pc:chgData name="First Presbyterian Church, Blairstown, NJ" userId="96d466b960cbaa79" providerId="LiveId" clId="{6D8CD364-006E-45FE-AE5B-B958364BB741}" dt="2025-01-07T14:39:53.771" v="264" actId="948"/>
        <pc:sldMkLst>
          <pc:docMk/>
          <pc:sldMk cId="0" sldId="1098"/>
        </pc:sldMkLst>
        <pc:spChg chg="mod">
          <ac:chgData name="First Presbyterian Church, Blairstown, NJ" userId="96d466b960cbaa79" providerId="LiveId" clId="{6D8CD364-006E-45FE-AE5B-B958364BB741}" dt="2025-01-07T14:39:53.771" v="264" actId="948"/>
          <ac:spMkLst>
            <pc:docMk/>
            <pc:sldMk cId="0" sldId="1098"/>
            <ac:spMk id="8194" creationId="{F31512E2-F393-4D44-A63D-55F78F8B5DAA}"/>
          </ac:spMkLst>
        </pc:spChg>
      </pc:sldChg>
      <pc:sldChg chg="add">
        <pc:chgData name="First Presbyterian Church, Blairstown, NJ" userId="96d466b960cbaa79" providerId="LiveId" clId="{6D8CD364-006E-45FE-AE5B-B958364BB741}" dt="2025-01-07T14:42:04.123" v="283"/>
        <pc:sldMkLst>
          <pc:docMk/>
          <pc:sldMk cId="2769805321" sldId="1101"/>
        </pc:sldMkLst>
      </pc:sldChg>
      <pc:sldChg chg="del">
        <pc:chgData name="First Presbyterian Church, Blairstown, NJ" userId="96d466b960cbaa79" providerId="LiveId" clId="{6D8CD364-006E-45FE-AE5B-B958364BB741}" dt="2025-01-07T14:42:07.991" v="284" actId="47"/>
        <pc:sldMkLst>
          <pc:docMk/>
          <pc:sldMk cId="2088234213" sldId="1129"/>
        </pc:sldMkLst>
      </pc:sldChg>
      <pc:sldChg chg="modSp mod">
        <pc:chgData name="First Presbyterian Church, Blairstown, NJ" userId="96d466b960cbaa79" providerId="LiveId" clId="{6D8CD364-006E-45FE-AE5B-B958364BB741}" dt="2025-01-09T15:24:21.955" v="316" actId="20577"/>
        <pc:sldMkLst>
          <pc:docMk/>
          <pc:sldMk cId="949462407" sldId="1133"/>
        </pc:sldMkLst>
        <pc:spChg chg="mod">
          <ac:chgData name="First Presbyterian Church, Blairstown, NJ" userId="96d466b960cbaa79" providerId="LiveId" clId="{6D8CD364-006E-45FE-AE5B-B958364BB741}" dt="2025-01-09T15:24:21.955" v="316" actId="20577"/>
          <ac:spMkLst>
            <pc:docMk/>
            <pc:sldMk cId="949462407" sldId="1133"/>
            <ac:spMk id="4" creationId="{CFC89C4D-D273-C32D-F82B-B270049DFDB9}"/>
          </ac:spMkLst>
        </pc:spChg>
      </pc:sldChg>
      <pc:sldChg chg="modSp mod">
        <pc:chgData name="First Presbyterian Church, Blairstown, NJ" userId="96d466b960cbaa79" providerId="LiveId" clId="{6D8CD364-006E-45FE-AE5B-B958364BB741}" dt="2025-01-10T14:41:22.499" v="346" actId="20577"/>
        <pc:sldMkLst>
          <pc:docMk/>
          <pc:sldMk cId="1778705824" sldId="1140"/>
        </pc:sldMkLst>
        <pc:spChg chg="mod">
          <ac:chgData name="First Presbyterian Church, Blairstown, NJ" userId="96d466b960cbaa79" providerId="LiveId" clId="{6D8CD364-006E-45FE-AE5B-B958364BB741}" dt="2025-01-10T14:41:22.499" v="346" actId="20577"/>
          <ac:spMkLst>
            <pc:docMk/>
            <pc:sldMk cId="1778705824" sldId="1140"/>
            <ac:spMk id="4" creationId="{4C971EBB-CBA5-D689-1FA6-C5CB29B2021F}"/>
          </ac:spMkLst>
        </pc:spChg>
      </pc:sldChg>
      <pc:sldChg chg="modSp mod">
        <pc:chgData name="First Presbyterian Church, Blairstown, NJ" userId="96d466b960cbaa79" providerId="LiveId" clId="{6D8CD364-006E-45FE-AE5B-B958364BB741}" dt="2025-01-07T14:26:06.932" v="77" actId="14100"/>
        <pc:sldMkLst>
          <pc:docMk/>
          <pc:sldMk cId="1755340662" sldId="1147"/>
        </pc:sldMkLst>
        <pc:spChg chg="mod">
          <ac:chgData name="First Presbyterian Church, Blairstown, NJ" userId="96d466b960cbaa79" providerId="LiveId" clId="{6D8CD364-006E-45FE-AE5B-B958364BB741}" dt="2025-01-07T14:26:06.932" v="77" actId="14100"/>
          <ac:spMkLst>
            <pc:docMk/>
            <pc:sldMk cId="1755340662" sldId="1147"/>
            <ac:spMk id="82948" creationId="{4CF610CB-4F8E-432E-8410-39C18A313456}"/>
          </ac:spMkLst>
        </pc:spChg>
      </pc:sldChg>
      <pc:sldChg chg="addSp delSp modSp mod">
        <pc:chgData name="First Presbyterian Church, Blairstown, NJ" userId="96d466b960cbaa79" providerId="LiveId" clId="{6D8CD364-006E-45FE-AE5B-B958364BB741}" dt="2025-01-07T14:12:25.324" v="29" actId="14861"/>
        <pc:sldMkLst>
          <pc:docMk/>
          <pc:sldMk cId="0" sldId="1149"/>
        </pc:sldMkLst>
        <pc:spChg chg="mod">
          <ac:chgData name="First Presbyterian Church, Blairstown, NJ" userId="96d466b960cbaa79" providerId="LiveId" clId="{6D8CD364-006E-45FE-AE5B-B958364BB741}" dt="2025-01-07T14:11:51.600" v="8"/>
          <ac:spMkLst>
            <pc:docMk/>
            <pc:sldMk cId="0" sldId="1149"/>
            <ac:spMk id="3" creationId="{396A5DCA-E938-15D1-FA01-F1AA3B6C5479}"/>
          </ac:spMkLst>
        </pc:spChg>
        <pc:spChg chg="mod">
          <ac:chgData name="First Presbyterian Church, Blairstown, NJ" userId="96d466b960cbaa79" providerId="LiveId" clId="{6D8CD364-006E-45FE-AE5B-B958364BB741}" dt="2025-01-07T14:11:51.600" v="8"/>
          <ac:spMkLst>
            <pc:docMk/>
            <pc:sldMk cId="0" sldId="1149"/>
            <ac:spMk id="4" creationId="{7126F1BF-8F30-5816-B3F9-05017FEFA6D4}"/>
          </ac:spMkLst>
        </pc:spChg>
        <pc:spChg chg="mod">
          <ac:chgData name="First Presbyterian Church, Blairstown, NJ" userId="96d466b960cbaa79" providerId="LiveId" clId="{6D8CD364-006E-45FE-AE5B-B958364BB741}" dt="2025-01-07T14:11:51.600" v="8"/>
          <ac:spMkLst>
            <pc:docMk/>
            <pc:sldMk cId="0" sldId="1149"/>
            <ac:spMk id="5" creationId="{B4A9C6DE-DAA8-EC23-90EB-FE661950C383}"/>
          </ac:spMkLst>
        </pc:spChg>
        <pc:grpChg chg="add mod">
          <ac:chgData name="First Presbyterian Church, Blairstown, NJ" userId="96d466b960cbaa79" providerId="LiveId" clId="{6D8CD364-006E-45FE-AE5B-B958364BB741}" dt="2025-01-07T14:11:56.108" v="20" actId="1036"/>
          <ac:grpSpMkLst>
            <pc:docMk/>
            <pc:sldMk cId="0" sldId="1149"/>
            <ac:grpSpMk id="2" creationId="{94D11649-850C-3AF5-058B-1A9C66D5AB47}"/>
          </ac:grpSpMkLst>
        </pc:grpChg>
        <pc:picChg chg="mod">
          <ac:chgData name="First Presbyterian Church, Blairstown, NJ" userId="96d466b960cbaa79" providerId="LiveId" clId="{6D8CD364-006E-45FE-AE5B-B958364BB741}" dt="2025-01-07T14:12:25.324" v="29" actId="14861"/>
          <ac:picMkLst>
            <pc:docMk/>
            <pc:sldMk cId="0" sldId="1149"/>
            <ac:picMk id="7170" creationId="{FD44F327-2A15-454B-A27E-69C97CB71A78}"/>
          </ac:picMkLst>
        </pc:picChg>
      </pc:sldChg>
      <pc:sldChg chg="modSp mod">
        <pc:chgData name="First Presbyterian Church, Blairstown, NJ" userId="96d466b960cbaa79" providerId="LiveId" clId="{6D8CD364-006E-45FE-AE5B-B958364BB741}" dt="2025-01-07T14:30:28.346" v="135" actId="20577"/>
        <pc:sldMkLst>
          <pc:docMk/>
          <pc:sldMk cId="0" sldId="1150"/>
        </pc:sldMkLst>
        <pc:spChg chg="mod">
          <ac:chgData name="First Presbyterian Church, Blairstown, NJ" userId="96d466b960cbaa79" providerId="LiveId" clId="{6D8CD364-006E-45FE-AE5B-B958364BB741}" dt="2025-01-07T14:30:28.346" v="135" actId="20577"/>
          <ac:spMkLst>
            <pc:docMk/>
            <pc:sldMk cId="0" sldId="1150"/>
            <ac:spMk id="25602" creationId="{3C1CF077-8A5F-4010-AF46-0919BC272DA2}"/>
          </ac:spMkLst>
        </pc:spChg>
      </pc:sldChg>
      <pc:sldChg chg="del">
        <pc:chgData name="First Presbyterian Church, Blairstown, NJ" userId="96d466b960cbaa79" providerId="LiveId" clId="{6D8CD364-006E-45FE-AE5B-B958364BB741}" dt="2025-01-07T14:13:13.335" v="43" actId="47"/>
        <pc:sldMkLst>
          <pc:docMk/>
          <pc:sldMk cId="3054489314" sldId="1152"/>
        </pc:sldMkLst>
      </pc:sldChg>
      <pc:sldChg chg="modSp mod">
        <pc:chgData name="First Presbyterian Church, Blairstown, NJ" userId="96d466b960cbaa79" providerId="LiveId" clId="{6D8CD364-006E-45FE-AE5B-B958364BB741}" dt="2025-01-10T14:50:49.615" v="521" actId="20577"/>
        <pc:sldMkLst>
          <pc:docMk/>
          <pc:sldMk cId="1739444612" sldId="1154"/>
        </pc:sldMkLst>
        <pc:spChg chg="mod">
          <ac:chgData name="First Presbyterian Church, Blairstown, NJ" userId="96d466b960cbaa79" providerId="LiveId" clId="{6D8CD364-006E-45FE-AE5B-B958364BB741}" dt="2025-01-10T14:50:49.615" v="521" actId="20577"/>
          <ac:spMkLst>
            <pc:docMk/>
            <pc:sldMk cId="1739444612" sldId="1154"/>
            <ac:spMk id="20482" creationId="{C80FA143-5C2D-9F78-FA4B-0A8D485387E3}"/>
          </ac:spMkLst>
        </pc:spChg>
      </pc:sldChg>
      <pc:sldChg chg="modSp mod">
        <pc:chgData name="First Presbyterian Church, Blairstown, NJ" userId="96d466b960cbaa79" providerId="LiveId" clId="{6D8CD364-006E-45FE-AE5B-B958364BB741}" dt="2025-01-07T14:34:15.034" v="188" actId="6549"/>
        <pc:sldMkLst>
          <pc:docMk/>
          <pc:sldMk cId="1925004310" sldId="1164"/>
        </pc:sldMkLst>
        <pc:spChg chg="mod">
          <ac:chgData name="First Presbyterian Church, Blairstown, NJ" userId="96d466b960cbaa79" providerId="LiveId" clId="{6D8CD364-006E-45FE-AE5B-B958364BB741}" dt="2025-01-07T14:34:15.034" v="188" actId="6549"/>
          <ac:spMkLst>
            <pc:docMk/>
            <pc:sldMk cId="1925004310" sldId="1164"/>
            <ac:spMk id="17410" creationId="{CCC4DA33-AD9E-C10C-E470-5C9EC4B33A86}"/>
          </ac:spMkLst>
        </pc:spChg>
      </pc:sldChg>
      <pc:sldChg chg="modSp mod">
        <pc:chgData name="First Presbyterian Church, Blairstown, NJ" userId="96d466b960cbaa79" providerId="LiveId" clId="{6D8CD364-006E-45FE-AE5B-B958364BB741}" dt="2025-01-07T14:40:05.543" v="271" actId="6549"/>
        <pc:sldMkLst>
          <pc:docMk/>
          <pc:sldMk cId="753076663" sldId="1177"/>
        </pc:sldMkLst>
        <pc:spChg chg="mod">
          <ac:chgData name="First Presbyterian Church, Blairstown, NJ" userId="96d466b960cbaa79" providerId="LiveId" clId="{6D8CD364-006E-45FE-AE5B-B958364BB741}" dt="2025-01-07T14:40:05.543" v="271" actId="6549"/>
          <ac:spMkLst>
            <pc:docMk/>
            <pc:sldMk cId="753076663" sldId="1177"/>
            <ac:spMk id="8194" creationId="{FF49793C-9B0D-D7A8-B77E-E16BF559548F}"/>
          </ac:spMkLst>
        </pc:spChg>
      </pc:sldChg>
      <pc:sldChg chg="modSp mod">
        <pc:chgData name="First Presbyterian Church, Blairstown, NJ" userId="96d466b960cbaa79" providerId="LiveId" clId="{6D8CD364-006E-45FE-AE5B-B958364BB741}" dt="2025-01-07T14:15:53.772" v="57" actId="20577"/>
        <pc:sldMkLst>
          <pc:docMk/>
          <pc:sldMk cId="3314327617" sldId="1179"/>
        </pc:sldMkLst>
        <pc:spChg chg="mod">
          <ac:chgData name="First Presbyterian Church, Blairstown, NJ" userId="96d466b960cbaa79" providerId="LiveId" clId="{6D8CD364-006E-45FE-AE5B-B958364BB741}" dt="2025-01-07T14:15:53.772" v="57" actId="20577"/>
          <ac:spMkLst>
            <pc:docMk/>
            <pc:sldMk cId="3314327617" sldId="1179"/>
            <ac:spMk id="14338" creationId="{01ECA9CA-CD18-5618-89D6-977CF7B30364}"/>
          </ac:spMkLst>
        </pc:spChg>
      </pc:sldChg>
      <pc:sldChg chg="modSp mod">
        <pc:chgData name="First Presbyterian Church, Blairstown, NJ" userId="96d466b960cbaa79" providerId="LiveId" clId="{6D8CD364-006E-45FE-AE5B-B958364BB741}" dt="2025-01-07T14:27:24.222" v="91" actId="2710"/>
        <pc:sldMkLst>
          <pc:docMk/>
          <pc:sldMk cId="2875730563" sldId="1180"/>
        </pc:sldMkLst>
        <pc:spChg chg="mod">
          <ac:chgData name="First Presbyterian Church, Blairstown, NJ" userId="96d466b960cbaa79" providerId="LiveId" clId="{6D8CD364-006E-45FE-AE5B-B958364BB741}" dt="2025-01-07T14:27:24.222" v="91" actId="2710"/>
          <ac:spMkLst>
            <pc:docMk/>
            <pc:sldMk cId="2875730563" sldId="1180"/>
            <ac:spMk id="8194" creationId="{F31512E2-F393-4D44-A63D-55F78F8B5DAA}"/>
          </ac:spMkLst>
        </pc:spChg>
      </pc:sldChg>
      <pc:sldChg chg="del">
        <pc:chgData name="First Presbyterian Church, Blairstown, NJ" userId="96d466b960cbaa79" providerId="LiveId" clId="{6D8CD364-006E-45FE-AE5B-B958364BB741}" dt="2025-01-07T14:30:40.726" v="137" actId="47"/>
        <pc:sldMkLst>
          <pc:docMk/>
          <pc:sldMk cId="1546416286" sldId="1181"/>
        </pc:sldMkLst>
      </pc:sldChg>
      <pc:sldChg chg="del">
        <pc:chgData name="First Presbyterian Church, Blairstown, NJ" userId="96d466b960cbaa79" providerId="LiveId" clId="{6D8CD364-006E-45FE-AE5B-B958364BB741}" dt="2025-01-07T14:30:40.726" v="137" actId="47"/>
        <pc:sldMkLst>
          <pc:docMk/>
          <pc:sldMk cId="2816339824" sldId="1182"/>
        </pc:sldMkLst>
      </pc:sldChg>
      <pc:sldChg chg="del">
        <pc:chgData name="First Presbyterian Church, Blairstown, NJ" userId="96d466b960cbaa79" providerId="LiveId" clId="{6D8CD364-006E-45FE-AE5B-B958364BB741}" dt="2025-01-07T14:37:17.241" v="228" actId="47"/>
        <pc:sldMkLst>
          <pc:docMk/>
          <pc:sldMk cId="946992085" sldId="1183"/>
        </pc:sldMkLst>
      </pc:sldChg>
      <pc:sldChg chg="del">
        <pc:chgData name="First Presbyterian Church, Blairstown, NJ" userId="96d466b960cbaa79" providerId="LiveId" clId="{6D8CD364-006E-45FE-AE5B-B958364BB741}" dt="2025-01-07T14:37:17.241" v="228" actId="47"/>
        <pc:sldMkLst>
          <pc:docMk/>
          <pc:sldMk cId="3458787644" sldId="1184"/>
        </pc:sldMkLst>
      </pc:sldChg>
      <pc:sldChg chg="modSp mod">
        <pc:chgData name="First Presbyterian Church, Blairstown, NJ" userId="96d466b960cbaa79" providerId="LiveId" clId="{6D8CD364-006E-45FE-AE5B-B958364BB741}" dt="2025-01-07T14:38:07.263" v="239"/>
        <pc:sldMkLst>
          <pc:docMk/>
          <pc:sldMk cId="3520646607" sldId="1185"/>
        </pc:sldMkLst>
        <pc:spChg chg="mod">
          <ac:chgData name="First Presbyterian Church, Blairstown, NJ" userId="96d466b960cbaa79" providerId="LiveId" clId="{6D8CD364-006E-45FE-AE5B-B958364BB741}" dt="2025-01-07T14:38:07.263" v="239"/>
          <ac:spMkLst>
            <pc:docMk/>
            <pc:sldMk cId="3520646607" sldId="1185"/>
            <ac:spMk id="14338" creationId="{30E7E9B3-F6F8-E0A9-9D42-228D330C36CD}"/>
          </ac:spMkLst>
        </pc:spChg>
      </pc:sldChg>
      <pc:sldChg chg="modSp add mod">
        <pc:chgData name="First Presbyterian Church, Blairstown, NJ" userId="96d466b960cbaa79" providerId="LiveId" clId="{6D8CD364-006E-45FE-AE5B-B958364BB741}" dt="2025-01-10T16:55:22.821" v="541" actId="20577"/>
        <pc:sldMkLst>
          <pc:docMk/>
          <pc:sldMk cId="1701532669" sldId="1186"/>
        </pc:sldMkLst>
        <pc:spChg chg="mod">
          <ac:chgData name="First Presbyterian Church, Blairstown, NJ" userId="96d466b960cbaa79" providerId="LiveId" clId="{6D8CD364-006E-45FE-AE5B-B958364BB741}" dt="2025-01-10T16:55:22.821" v="541" actId="20577"/>
          <ac:spMkLst>
            <pc:docMk/>
            <pc:sldMk cId="1701532669" sldId="1186"/>
            <ac:spMk id="4" creationId="{7CAB7D32-E07E-7B95-D5AD-B35FAEE35114}"/>
          </ac:spMkLst>
        </pc:spChg>
      </pc:sldChg>
      <pc:sldChg chg="modSp add mod">
        <pc:chgData name="First Presbyterian Church, Blairstown, NJ" userId="96d466b960cbaa79" providerId="LiveId" clId="{6D8CD364-006E-45FE-AE5B-B958364BB741}" dt="2025-01-10T14:43:28.003" v="480" actId="20577"/>
        <pc:sldMkLst>
          <pc:docMk/>
          <pc:sldMk cId="1453418716" sldId="1187"/>
        </pc:sldMkLst>
        <pc:spChg chg="mod">
          <ac:chgData name="First Presbyterian Church, Blairstown, NJ" userId="96d466b960cbaa79" providerId="LiveId" clId="{6D8CD364-006E-45FE-AE5B-B958364BB741}" dt="2025-01-10T14:43:28.003" v="480" actId="20577"/>
          <ac:spMkLst>
            <pc:docMk/>
            <pc:sldMk cId="1453418716" sldId="1187"/>
            <ac:spMk id="4" creationId="{3B03A723-FA31-2647-5E80-D485C57CB087}"/>
          </ac:spMkLst>
        </pc:spChg>
      </pc:sldChg>
      <pc:sldChg chg="modSp add mod">
        <pc:chgData name="First Presbyterian Church, Blairstown, NJ" userId="96d466b960cbaa79" providerId="LiveId" clId="{6D8CD364-006E-45FE-AE5B-B958364BB741}" dt="2025-01-10T14:49:38.676" v="517" actId="6549"/>
        <pc:sldMkLst>
          <pc:docMk/>
          <pc:sldMk cId="3295690867" sldId="1188"/>
        </pc:sldMkLst>
        <pc:spChg chg="mod">
          <ac:chgData name="First Presbyterian Church, Blairstown, NJ" userId="96d466b960cbaa79" providerId="LiveId" clId="{6D8CD364-006E-45FE-AE5B-B958364BB741}" dt="2025-01-10T14:49:38.676" v="517" actId="6549"/>
          <ac:spMkLst>
            <pc:docMk/>
            <pc:sldMk cId="3295690867" sldId="1188"/>
            <ac:spMk id="4" creationId="{B4E389D9-7027-EA8B-D254-C7C0FFC709E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95345409-788C-4CEB-80BF-7FCD2CFF4A10}"/>
              </a:ext>
            </a:extLst>
          </p:cNvPr>
          <p:cNvSpPr>
            <a:spLocks noGrp="1" noChangeArrowheads="1"/>
          </p:cNvSpPr>
          <p:nvPr>
            <p:ph type="hdr" sz="quarter"/>
          </p:nvPr>
        </p:nvSpPr>
        <p:spPr bwMode="auto">
          <a:xfrm>
            <a:off x="0" y="0"/>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t" anchorCtr="0" compatLnSpc="1">
            <a:prstTxWarp prst="textNoShape">
              <a:avLst/>
            </a:prstTxWarp>
          </a:bodyPr>
          <a:lstStyle>
            <a:lvl1pPr defTabSz="918784">
              <a:defRPr sz="1300" b="0">
                <a:latin typeface="Arial" charset="0"/>
                <a:cs typeface="Arial" charset="0"/>
              </a:defRPr>
            </a:lvl1pPr>
          </a:lstStyle>
          <a:p>
            <a:pPr>
              <a:defRPr/>
            </a:pPr>
            <a:endParaRPr lang="en-US"/>
          </a:p>
        </p:txBody>
      </p:sp>
      <p:sp>
        <p:nvSpPr>
          <p:cNvPr id="86019" name="Rectangle 3">
            <a:extLst>
              <a:ext uri="{FF2B5EF4-FFF2-40B4-BE49-F238E27FC236}">
                <a16:creationId xmlns:a16="http://schemas.microsoft.com/office/drawing/2014/main" id="{A0EFEBAB-8391-4033-B415-84AA62A3E39B}"/>
              </a:ext>
            </a:extLst>
          </p:cNvPr>
          <p:cNvSpPr>
            <a:spLocks noGrp="1" noChangeArrowheads="1"/>
          </p:cNvSpPr>
          <p:nvPr>
            <p:ph type="dt" sz="quarter" idx="1"/>
          </p:nvPr>
        </p:nvSpPr>
        <p:spPr bwMode="auto">
          <a:xfrm>
            <a:off x="5264150" y="0"/>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t" anchorCtr="0" compatLnSpc="1">
            <a:prstTxWarp prst="textNoShape">
              <a:avLst/>
            </a:prstTxWarp>
          </a:bodyPr>
          <a:lstStyle>
            <a:lvl1pPr algn="r" defTabSz="918784">
              <a:defRPr sz="1300" b="0">
                <a:latin typeface="Arial" charset="0"/>
                <a:cs typeface="Arial" charset="0"/>
              </a:defRPr>
            </a:lvl1pPr>
          </a:lstStyle>
          <a:p>
            <a:pPr>
              <a:defRPr/>
            </a:pPr>
            <a:endParaRPr lang="en-US"/>
          </a:p>
        </p:txBody>
      </p:sp>
      <p:sp>
        <p:nvSpPr>
          <p:cNvPr id="86020" name="Rectangle 4">
            <a:extLst>
              <a:ext uri="{FF2B5EF4-FFF2-40B4-BE49-F238E27FC236}">
                <a16:creationId xmlns:a16="http://schemas.microsoft.com/office/drawing/2014/main" id="{7D82E61B-ACBC-4CFB-8D8F-97F24CBE6D77}"/>
              </a:ext>
            </a:extLst>
          </p:cNvPr>
          <p:cNvSpPr>
            <a:spLocks noGrp="1" noChangeArrowheads="1"/>
          </p:cNvSpPr>
          <p:nvPr>
            <p:ph type="ftr" sz="quarter" idx="2"/>
          </p:nvPr>
        </p:nvSpPr>
        <p:spPr bwMode="auto">
          <a:xfrm>
            <a:off x="0" y="6657975"/>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b" anchorCtr="0" compatLnSpc="1">
            <a:prstTxWarp prst="textNoShape">
              <a:avLst/>
            </a:prstTxWarp>
          </a:bodyPr>
          <a:lstStyle>
            <a:lvl1pPr defTabSz="918784">
              <a:defRPr sz="1300" b="0">
                <a:latin typeface="Arial" charset="0"/>
                <a:cs typeface="Arial" charset="0"/>
              </a:defRPr>
            </a:lvl1pPr>
          </a:lstStyle>
          <a:p>
            <a:pPr>
              <a:defRPr/>
            </a:pPr>
            <a:endParaRPr lang="en-US"/>
          </a:p>
        </p:txBody>
      </p:sp>
      <p:sp>
        <p:nvSpPr>
          <p:cNvPr id="86021" name="Rectangle 5">
            <a:extLst>
              <a:ext uri="{FF2B5EF4-FFF2-40B4-BE49-F238E27FC236}">
                <a16:creationId xmlns:a16="http://schemas.microsoft.com/office/drawing/2014/main" id="{0CBA459D-143F-42B0-8169-C80439DE9576}"/>
              </a:ext>
            </a:extLst>
          </p:cNvPr>
          <p:cNvSpPr>
            <a:spLocks noGrp="1" noChangeArrowheads="1"/>
          </p:cNvSpPr>
          <p:nvPr>
            <p:ph type="sldNum" sz="quarter" idx="3"/>
          </p:nvPr>
        </p:nvSpPr>
        <p:spPr bwMode="auto">
          <a:xfrm>
            <a:off x="5264150" y="6657975"/>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b" anchorCtr="0" compatLnSpc="1">
            <a:prstTxWarp prst="textNoShape">
              <a:avLst/>
            </a:prstTxWarp>
          </a:bodyPr>
          <a:lstStyle>
            <a:lvl1pPr algn="r" defTabSz="917575">
              <a:defRPr sz="1300" b="0">
                <a:latin typeface="Arial" panose="020B0604020202020204" pitchFamily="34" charset="0"/>
              </a:defRPr>
            </a:lvl1pPr>
          </a:lstStyle>
          <a:p>
            <a:fld id="{8949C558-9695-47A0-B5D7-90E8B2F89EBC}"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C64A5BE3-ECA7-4A7B-9028-E48DA4087423}"/>
              </a:ext>
            </a:extLst>
          </p:cNvPr>
          <p:cNvSpPr>
            <a:spLocks noGrp="1" noChangeArrowheads="1"/>
          </p:cNvSpPr>
          <p:nvPr>
            <p:ph type="hdr" sz="quarter"/>
          </p:nvPr>
        </p:nvSpPr>
        <p:spPr bwMode="auto">
          <a:xfrm>
            <a:off x="0" y="0"/>
            <a:ext cx="4030663"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lvl1pPr eaLnBrk="0" hangingPunct="0">
              <a:defRPr sz="1200" b="0">
                <a:cs typeface="Arial" charset="0"/>
              </a:defRPr>
            </a:lvl1pPr>
          </a:lstStyle>
          <a:p>
            <a:pPr>
              <a:defRPr/>
            </a:pPr>
            <a:endParaRPr lang="en-US"/>
          </a:p>
        </p:txBody>
      </p:sp>
      <p:sp>
        <p:nvSpPr>
          <p:cNvPr id="57347" name="Rectangle 3">
            <a:extLst>
              <a:ext uri="{FF2B5EF4-FFF2-40B4-BE49-F238E27FC236}">
                <a16:creationId xmlns:a16="http://schemas.microsoft.com/office/drawing/2014/main" id="{E504145B-5023-482A-BB0E-CFF1852B3C9D}"/>
              </a:ext>
            </a:extLst>
          </p:cNvPr>
          <p:cNvSpPr>
            <a:spLocks noGrp="1" noChangeArrowheads="1"/>
          </p:cNvSpPr>
          <p:nvPr>
            <p:ph type="dt" idx="1"/>
          </p:nvPr>
        </p:nvSpPr>
        <p:spPr bwMode="auto">
          <a:xfrm>
            <a:off x="5265738" y="0"/>
            <a:ext cx="40290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lvl1pPr algn="r" eaLnBrk="0" hangingPunct="0">
              <a:defRPr sz="1200" b="0">
                <a:cs typeface="Arial" charset="0"/>
              </a:defRPr>
            </a:lvl1pPr>
          </a:lstStyle>
          <a:p>
            <a:pPr>
              <a:defRPr/>
            </a:pPr>
            <a:fld id="{D2560A9F-3D58-4725-A9CC-6CE926D7E376}" type="datetimeFigureOut">
              <a:rPr lang="en-US"/>
              <a:pPr>
                <a:defRPr/>
              </a:pPr>
              <a:t>01/10/2025</a:t>
            </a:fld>
            <a:endParaRPr lang="en-US" dirty="0"/>
          </a:p>
        </p:txBody>
      </p:sp>
      <p:sp>
        <p:nvSpPr>
          <p:cNvPr id="39940" name="Rectangle 4">
            <a:extLst>
              <a:ext uri="{FF2B5EF4-FFF2-40B4-BE49-F238E27FC236}">
                <a16:creationId xmlns:a16="http://schemas.microsoft.com/office/drawing/2014/main" id="{592DE60C-5AB4-4825-8ED3-F1F171847563}"/>
              </a:ext>
            </a:extLst>
          </p:cNvPr>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7349" name="Rectangle 5">
            <a:extLst>
              <a:ext uri="{FF2B5EF4-FFF2-40B4-BE49-F238E27FC236}">
                <a16:creationId xmlns:a16="http://schemas.microsoft.com/office/drawing/2014/main" id="{3C96E1F5-6C78-4069-AE05-0F88114B5BE0}"/>
              </a:ext>
            </a:extLst>
          </p:cNvPr>
          <p:cNvSpPr>
            <a:spLocks noGrp="1" noChangeArrowheads="1"/>
          </p:cNvSpPr>
          <p:nvPr>
            <p:ph type="body" sz="quarter" idx="3"/>
          </p:nvPr>
        </p:nvSpPr>
        <p:spPr bwMode="auto">
          <a:xfrm>
            <a:off x="928688" y="3330575"/>
            <a:ext cx="7439025" cy="315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7350" name="Rectangle 6">
            <a:extLst>
              <a:ext uri="{FF2B5EF4-FFF2-40B4-BE49-F238E27FC236}">
                <a16:creationId xmlns:a16="http://schemas.microsoft.com/office/drawing/2014/main" id="{C59122AF-A62E-4C94-B22A-9F9A8960E0A2}"/>
              </a:ext>
            </a:extLst>
          </p:cNvPr>
          <p:cNvSpPr>
            <a:spLocks noGrp="1" noChangeArrowheads="1"/>
          </p:cNvSpPr>
          <p:nvPr>
            <p:ph type="ftr" sz="quarter" idx="4"/>
          </p:nvPr>
        </p:nvSpPr>
        <p:spPr bwMode="auto">
          <a:xfrm>
            <a:off x="0" y="6657975"/>
            <a:ext cx="4030663"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b" anchorCtr="0" compatLnSpc="1">
            <a:prstTxWarp prst="textNoShape">
              <a:avLst/>
            </a:prstTxWarp>
          </a:bodyPr>
          <a:lstStyle>
            <a:lvl1pPr eaLnBrk="0" hangingPunct="0">
              <a:defRPr sz="1200" b="0">
                <a:cs typeface="Arial" charset="0"/>
              </a:defRPr>
            </a:lvl1pPr>
          </a:lstStyle>
          <a:p>
            <a:pPr>
              <a:defRPr/>
            </a:pPr>
            <a:endParaRPr lang="en-US"/>
          </a:p>
        </p:txBody>
      </p:sp>
      <p:sp>
        <p:nvSpPr>
          <p:cNvPr id="57351" name="Rectangle 7">
            <a:extLst>
              <a:ext uri="{FF2B5EF4-FFF2-40B4-BE49-F238E27FC236}">
                <a16:creationId xmlns:a16="http://schemas.microsoft.com/office/drawing/2014/main" id="{3A67A980-A14A-4639-A830-12872F1ACD63}"/>
              </a:ext>
            </a:extLst>
          </p:cNvPr>
          <p:cNvSpPr>
            <a:spLocks noGrp="1" noChangeArrowheads="1"/>
          </p:cNvSpPr>
          <p:nvPr>
            <p:ph type="sldNum" sz="quarter" idx="5"/>
          </p:nvPr>
        </p:nvSpPr>
        <p:spPr bwMode="auto">
          <a:xfrm>
            <a:off x="5265738" y="6657975"/>
            <a:ext cx="40290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b" anchorCtr="0" compatLnSpc="1">
            <a:prstTxWarp prst="textNoShape">
              <a:avLst/>
            </a:prstTxWarp>
          </a:bodyPr>
          <a:lstStyle>
            <a:lvl1pPr algn="r" eaLnBrk="0" hangingPunct="0">
              <a:defRPr sz="1200" b="0"/>
            </a:lvl1pPr>
          </a:lstStyle>
          <a:p>
            <a:fld id="{AB4C82E0-486A-462B-BDD0-4E609807901F}"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43FF2536-355F-4D46-9DAB-C26512789BB9}"/>
              </a:ext>
            </a:extLst>
          </p:cNvPr>
          <p:cNvSpPr>
            <a:spLocks noGrp="1" noRot="1" noChangeAspect="1" noTextEdit="1"/>
          </p:cNvSpPr>
          <p:nvPr>
            <p:ph type="sldImg"/>
          </p:nvPr>
        </p:nvSpPr>
        <p:spPr>
          <a:ln/>
        </p:spPr>
      </p:sp>
      <p:sp>
        <p:nvSpPr>
          <p:cNvPr id="40963" name="Notes Placeholder 2">
            <a:extLst>
              <a:ext uri="{FF2B5EF4-FFF2-40B4-BE49-F238E27FC236}">
                <a16:creationId xmlns:a16="http://schemas.microsoft.com/office/drawing/2014/main" id="{06DEAD90-9D01-4AB0-ADA7-AED832E8D66E}"/>
              </a:ext>
            </a:extLst>
          </p:cNvPr>
          <p:cNvSpPr>
            <a:spLocks noGrp="1"/>
          </p:cNvSpPr>
          <p:nvPr>
            <p:ph type="body" idx="1"/>
          </p:nvPr>
        </p:nvSpPr>
        <p:spPr>
          <a:noFill/>
        </p:spPr>
        <p:txBody>
          <a:bodyPr/>
          <a:lstStyle/>
          <a:p>
            <a:endParaRPr lang="en-US" altLang="en-US"/>
          </a:p>
        </p:txBody>
      </p:sp>
      <p:sp>
        <p:nvSpPr>
          <p:cNvPr id="40964" name="Slide Number Placeholder 3">
            <a:extLst>
              <a:ext uri="{FF2B5EF4-FFF2-40B4-BE49-F238E27FC236}">
                <a16:creationId xmlns:a16="http://schemas.microsoft.com/office/drawing/2014/main" id="{9C61861B-A329-45E4-AB6F-551BE9FEA9A8}"/>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3137CE9-E17B-485C-95EB-5B4CEFAE40D4}" type="slidenum">
              <a:rPr lang="en-US" altLang="en-US">
                <a:latin typeface="Tahoma" panose="020B0604030504040204" pitchFamily="34" charset="0"/>
              </a:rPr>
              <a:pPr>
                <a:spcBef>
                  <a:spcPct val="0"/>
                </a:spcBef>
              </a:pPr>
              <a:t>3</a:t>
            </a:fld>
            <a:endParaRPr lang="en-US" altLang="en-US">
              <a:latin typeface="Tahoma" panose="020B060403050404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084FFFEE-F266-44A5-B8E0-2F421E1A29FC}"/>
              </a:ext>
            </a:extLst>
          </p:cNvPr>
          <p:cNvSpPr>
            <a:spLocks noGrp="1" noRot="1" noChangeAspect="1" noTextEdit="1"/>
          </p:cNvSpPr>
          <p:nvPr>
            <p:ph type="sldImg"/>
          </p:nvPr>
        </p:nvSpPr>
        <p:spPr>
          <a:ln/>
        </p:spPr>
      </p:sp>
      <p:sp>
        <p:nvSpPr>
          <p:cNvPr id="41987" name="Notes Placeholder 2">
            <a:extLst>
              <a:ext uri="{FF2B5EF4-FFF2-40B4-BE49-F238E27FC236}">
                <a16:creationId xmlns:a16="http://schemas.microsoft.com/office/drawing/2014/main" id="{8B3E2527-C771-4251-B2F1-21F7EEC3C441}"/>
              </a:ext>
            </a:extLst>
          </p:cNvPr>
          <p:cNvSpPr>
            <a:spLocks noGrp="1"/>
          </p:cNvSpPr>
          <p:nvPr>
            <p:ph type="body" idx="1"/>
          </p:nvPr>
        </p:nvSpPr>
        <p:spPr>
          <a:noFill/>
        </p:spPr>
        <p:txBody>
          <a:bodyPr/>
          <a:lstStyle/>
          <a:p>
            <a:endParaRPr lang="en-US" altLang="en-US"/>
          </a:p>
        </p:txBody>
      </p:sp>
      <p:sp>
        <p:nvSpPr>
          <p:cNvPr id="41988" name="Slide Number Placeholder 3">
            <a:extLst>
              <a:ext uri="{FF2B5EF4-FFF2-40B4-BE49-F238E27FC236}">
                <a16:creationId xmlns:a16="http://schemas.microsoft.com/office/drawing/2014/main" id="{2EBB254D-68C5-49C5-921C-E62CC8300C3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46C1E85-D7E7-4B98-9784-762158582969}" type="slidenum">
              <a:rPr lang="en-US" altLang="en-US">
                <a:latin typeface="Tahoma" panose="020B0604030504040204" pitchFamily="34" charset="0"/>
              </a:rPr>
              <a:pPr>
                <a:spcBef>
                  <a:spcPct val="0"/>
                </a:spcBef>
              </a:pPr>
              <a:t>9</a:t>
            </a:fld>
            <a:endParaRPr lang="en-US" altLang="en-US">
              <a:latin typeface="Tahoma" panose="020B060403050404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EDC2492E-0C2F-481C-8848-78D7B6E889B8}"/>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E74D6452-16BE-4C2F-9780-E35594B195A8}"/>
              </a:ext>
            </a:extLst>
          </p:cNvPr>
          <p:cNvSpPr>
            <a:spLocks noGrp="1"/>
          </p:cNvSpPr>
          <p:nvPr>
            <p:ph type="body" idx="1"/>
          </p:nvPr>
        </p:nvSpPr>
        <p:spPr>
          <a:noFill/>
        </p:spPr>
        <p:txBody>
          <a:bodyPr/>
          <a:lstStyle/>
          <a:p>
            <a:endParaRPr lang="en-US" altLang="en-US"/>
          </a:p>
        </p:txBody>
      </p:sp>
      <p:sp>
        <p:nvSpPr>
          <p:cNvPr id="43012" name="Slide Number Placeholder 3">
            <a:extLst>
              <a:ext uri="{FF2B5EF4-FFF2-40B4-BE49-F238E27FC236}">
                <a16:creationId xmlns:a16="http://schemas.microsoft.com/office/drawing/2014/main" id="{3BA5D3C6-DAAB-406F-9D24-ED79276D6EB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35E9DF-0203-4F3E-8065-54CEAE3C53F7}" type="slidenum">
              <a:rPr lang="en-US" altLang="en-US">
                <a:latin typeface="Tahoma" panose="020B0604030504040204" pitchFamily="34" charset="0"/>
              </a:rPr>
              <a:pPr>
                <a:spcBef>
                  <a:spcPct val="0"/>
                </a:spcBef>
              </a:pPr>
              <a:t>10</a:t>
            </a:fld>
            <a:endParaRPr lang="en-US" altLang="en-US">
              <a:latin typeface="Tahoma" panose="020B0604030504040204" pitchFamily="34" charset="0"/>
            </a:endParaRPr>
          </a:p>
        </p:txBody>
      </p:sp>
    </p:spTree>
    <p:extLst>
      <p:ext uri="{BB962C8B-B14F-4D97-AF65-F5344CB8AC3E}">
        <p14:creationId xmlns:p14="http://schemas.microsoft.com/office/powerpoint/2010/main" val="2467571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EDC2492E-0C2F-481C-8848-78D7B6E889B8}"/>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E74D6452-16BE-4C2F-9780-E35594B195A8}"/>
              </a:ext>
            </a:extLst>
          </p:cNvPr>
          <p:cNvSpPr>
            <a:spLocks noGrp="1"/>
          </p:cNvSpPr>
          <p:nvPr>
            <p:ph type="body" idx="1"/>
          </p:nvPr>
        </p:nvSpPr>
        <p:spPr>
          <a:noFill/>
        </p:spPr>
        <p:txBody>
          <a:bodyPr/>
          <a:lstStyle/>
          <a:p>
            <a:endParaRPr lang="en-US" altLang="en-US"/>
          </a:p>
        </p:txBody>
      </p:sp>
      <p:sp>
        <p:nvSpPr>
          <p:cNvPr id="43012" name="Slide Number Placeholder 3">
            <a:extLst>
              <a:ext uri="{FF2B5EF4-FFF2-40B4-BE49-F238E27FC236}">
                <a16:creationId xmlns:a16="http://schemas.microsoft.com/office/drawing/2014/main" id="{3BA5D3C6-DAAB-406F-9D24-ED79276D6EB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35E9DF-0203-4F3E-8065-54CEAE3C53F7}" type="slidenum">
              <a:rPr lang="en-US" altLang="en-US">
                <a:latin typeface="Tahoma" panose="020B0604030504040204" pitchFamily="34" charset="0"/>
              </a:rPr>
              <a:pPr>
                <a:spcBef>
                  <a:spcPct val="0"/>
                </a:spcBef>
              </a:pPr>
              <a:t>11</a:t>
            </a:fld>
            <a:endParaRPr lang="en-US" altLang="en-US">
              <a:latin typeface="Tahoma" panose="020B0604030504040204" pitchFamily="34" charset="0"/>
            </a:endParaRPr>
          </a:p>
        </p:txBody>
      </p:sp>
    </p:spTree>
    <p:extLst>
      <p:ext uri="{BB962C8B-B14F-4D97-AF65-F5344CB8AC3E}">
        <p14:creationId xmlns:p14="http://schemas.microsoft.com/office/powerpoint/2010/main" val="3280129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EDC2492E-0C2F-481C-8848-78D7B6E889B8}"/>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E74D6452-16BE-4C2F-9780-E35594B195A8}"/>
              </a:ext>
            </a:extLst>
          </p:cNvPr>
          <p:cNvSpPr>
            <a:spLocks noGrp="1"/>
          </p:cNvSpPr>
          <p:nvPr>
            <p:ph type="body" idx="1"/>
          </p:nvPr>
        </p:nvSpPr>
        <p:spPr>
          <a:noFill/>
        </p:spPr>
        <p:txBody>
          <a:bodyPr/>
          <a:lstStyle/>
          <a:p>
            <a:endParaRPr lang="en-US" altLang="en-US"/>
          </a:p>
        </p:txBody>
      </p:sp>
      <p:sp>
        <p:nvSpPr>
          <p:cNvPr id="43012" name="Slide Number Placeholder 3">
            <a:extLst>
              <a:ext uri="{FF2B5EF4-FFF2-40B4-BE49-F238E27FC236}">
                <a16:creationId xmlns:a16="http://schemas.microsoft.com/office/drawing/2014/main" id="{3BA5D3C6-DAAB-406F-9D24-ED79276D6EB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35E9DF-0203-4F3E-8065-54CEAE3C53F7}" type="slidenum">
              <a:rPr lang="en-US" altLang="en-US">
                <a:latin typeface="Tahoma" panose="020B0604030504040204" pitchFamily="34" charset="0"/>
              </a:rPr>
              <a:pPr>
                <a:spcBef>
                  <a:spcPct val="0"/>
                </a:spcBef>
              </a:pPr>
              <a:t>27</a:t>
            </a:fld>
            <a:endParaRPr lang="en-US" altLang="en-US">
              <a:latin typeface="Tahoma" panose="020B060403050404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513361-2F12-689A-B77D-506341F1ADEE}"/>
            </a:ext>
          </a:extLst>
        </p:cNvPr>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F5315BD0-DCD9-4782-8726-3871AEF83225}"/>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9E3AC2A6-AFEB-5969-9D7E-66C7653CDE3E}"/>
              </a:ext>
            </a:extLst>
          </p:cNvPr>
          <p:cNvSpPr>
            <a:spLocks noGrp="1"/>
          </p:cNvSpPr>
          <p:nvPr>
            <p:ph type="body" idx="1"/>
          </p:nvPr>
        </p:nvSpPr>
        <p:spPr>
          <a:noFill/>
        </p:spPr>
        <p:txBody>
          <a:bodyPr/>
          <a:lstStyle/>
          <a:p>
            <a:endParaRPr lang="en-US" altLang="en-US"/>
          </a:p>
        </p:txBody>
      </p:sp>
      <p:sp>
        <p:nvSpPr>
          <p:cNvPr id="43012" name="Slide Number Placeholder 3">
            <a:extLst>
              <a:ext uri="{FF2B5EF4-FFF2-40B4-BE49-F238E27FC236}">
                <a16:creationId xmlns:a16="http://schemas.microsoft.com/office/drawing/2014/main" id="{218E77F0-DC7A-C5C9-87A7-B154D167FFC6}"/>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35E9DF-0203-4F3E-8065-54CEAE3C53F7}" type="slidenum">
              <a:rPr lang="en-US" altLang="en-US">
                <a:latin typeface="Tahoma" panose="020B0604030504040204" pitchFamily="34" charset="0"/>
              </a:rPr>
              <a:pPr>
                <a:spcBef>
                  <a:spcPct val="0"/>
                </a:spcBef>
              </a:pPr>
              <a:t>28</a:t>
            </a:fld>
            <a:endParaRPr lang="en-US" altLang="en-US">
              <a:latin typeface="Tahoma" panose="020B0604030504040204" pitchFamily="34" charset="0"/>
            </a:endParaRPr>
          </a:p>
        </p:txBody>
      </p:sp>
    </p:spTree>
    <p:extLst>
      <p:ext uri="{BB962C8B-B14F-4D97-AF65-F5344CB8AC3E}">
        <p14:creationId xmlns:p14="http://schemas.microsoft.com/office/powerpoint/2010/main" val="7732819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F970814-DA4F-4EA0-B0E1-A845F731E759}" type="slidenum">
              <a:rPr lang="en-US" altLang="en-US" smtClean="0"/>
              <a:pPr/>
              <a:t>‹#›</a:t>
            </a:fld>
            <a:endParaRPr lang="en-US" altLang="en-US"/>
          </a:p>
        </p:txBody>
      </p:sp>
    </p:spTree>
    <p:extLst>
      <p:ext uri="{BB962C8B-B14F-4D97-AF65-F5344CB8AC3E}">
        <p14:creationId xmlns:p14="http://schemas.microsoft.com/office/powerpoint/2010/main" val="928381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58121951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215541383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785095961"/>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3241158380"/>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3449019910"/>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1320305437"/>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7AF799F6-4855-4E7F-A06A-6E9CC48E1BFF}" type="slidenum">
              <a:rPr lang="en-US" altLang="en-US" smtClean="0"/>
              <a:pPr/>
              <a:t>‹#›</a:t>
            </a:fld>
            <a:endParaRPr lang="en-US" altLang="en-US"/>
          </a:p>
        </p:txBody>
      </p:sp>
    </p:spTree>
    <p:extLst>
      <p:ext uri="{BB962C8B-B14F-4D97-AF65-F5344CB8AC3E}">
        <p14:creationId xmlns:p14="http://schemas.microsoft.com/office/powerpoint/2010/main" val="1831372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38417A1A-D0FB-49F2-A5B2-FC2821ADFA7C}" type="slidenum">
              <a:rPr lang="en-US" altLang="en-US" smtClean="0"/>
              <a:pPr/>
              <a:t>‹#›</a:t>
            </a:fld>
            <a:endParaRPr lang="en-US" altLang="en-US"/>
          </a:p>
        </p:txBody>
      </p:sp>
    </p:spTree>
    <p:extLst>
      <p:ext uri="{BB962C8B-B14F-4D97-AF65-F5344CB8AC3E}">
        <p14:creationId xmlns:p14="http://schemas.microsoft.com/office/powerpoint/2010/main" val="3521665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5A15036D-ACD3-482D-A970-93FB802542F3}" type="slidenum">
              <a:rPr lang="en-US" altLang="en-US" smtClean="0"/>
              <a:pPr/>
              <a:t>‹#›</a:t>
            </a:fld>
            <a:endParaRPr lang="en-US" altLang="en-US"/>
          </a:p>
        </p:txBody>
      </p:sp>
    </p:spTree>
    <p:extLst>
      <p:ext uri="{BB962C8B-B14F-4D97-AF65-F5344CB8AC3E}">
        <p14:creationId xmlns:p14="http://schemas.microsoft.com/office/powerpoint/2010/main" val="4283708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65459C0-D9F3-4E87-B048-797558306541}" type="slidenum">
              <a:rPr lang="en-US" altLang="en-US" smtClean="0"/>
              <a:pPr/>
              <a:t>‹#›</a:t>
            </a:fld>
            <a:endParaRPr lang="en-US" altLang="en-US"/>
          </a:p>
        </p:txBody>
      </p:sp>
    </p:spTree>
    <p:extLst>
      <p:ext uri="{BB962C8B-B14F-4D97-AF65-F5344CB8AC3E}">
        <p14:creationId xmlns:p14="http://schemas.microsoft.com/office/powerpoint/2010/main" val="2857142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9392680E-76D8-482F-9260-E1CC0BD1EDB5}" type="slidenum">
              <a:rPr lang="en-US" altLang="en-US" smtClean="0"/>
              <a:pPr/>
              <a:t>‹#›</a:t>
            </a:fld>
            <a:endParaRPr lang="en-US" altLang="en-US"/>
          </a:p>
        </p:txBody>
      </p:sp>
    </p:spTree>
    <p:extLst>
      <p:ext uri="{BB962C8B-B14F-4D97-AF65-F5344CB8AC3E}">
        <p14:creationId xmlns:p14="http://schemas.microsoft.com/office/powerpoint/2010/main" val="4013125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1128454691"/>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D2EABE91-2131-4246-91A2-52FC2A22B0D5}" type="slidenum">
              <a:rPr lang="en-US" altLang="en-US" smtClean="0"/>
              <a:pPr/>
              <a:t>‹#›</a:t>
            </a:fld>
            <a:endParaRPr lang="en-US" altLang="en-US"/>
          </a:p>
        </p:txBody>
      </p:sp>
    </p:spTree>
    <p:extLst>
      <p:ext uri="{BB962C8B-B14F-4D97-AF65-F5344CB8AC3E}">
        <p14:creationId xmlns:p14="http://schemas.microsoft.com/office/powerpoint/2010/main" val="3902237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B55EF8-B59A-48DF-A116-AFDAD4B003AB}" type="datetimeFigureOut">
              <a:rPr lang="en-US" smtClean="0"/>
              <a:t>01/10/2025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646BA9F-1FA8-403C-81F1-144344226328}" type="slidenum">
              <a:rPr lang="en-US" altLang="en-US" smtClean="0"/>
              <a:pPr/>
              <a:t>‹#›</a:t>
            </a:fld>
            <a:endParaRPr lang="en-US" altLang="en-US"/>
          </a:p>
        </p:txBody>
      </p:sp>
    </p:spTree>
    <p:extLst>
      <p:ext uri="{BB962C8B-B14F-4D97-AF65-F5344CB8AC3E}">
        <p14:creationId xmlns:p14="http://schemas.microsoft.com/office/powerpoint/2010/main" val="2029572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C79BC6B3-BBE4-4E4E-98EA-73569C4C7972}" type="slidenum">
              <a:rPr lang="en-US" altLang="en-US" smtClean="0"/>
              <a:pPr/>
              <a:t>‹#›</a:t>
            </a:fld>
            <a:endParaRPr lang="en-US" altLang="en-US"/>
          </a:p>
        </p:txBody>
      </p:sp>
    </p:spTree>
    <p:extLst>
      <p:ext uri="{BB962C8B-B14F-4D97-AF65-F5344CB8AC3E}">
        <p14:creationId xmlns:p14="http://schemas.microsoft.com/office/powerpoint/2010/main" val="253915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73CC1B89-FEA8-49D3-85C0-3715582C6414}" type="slidenum">
              <a:rPr lang="en-US" altLang="en-US" smtClean="0"/>
              <a:pPr/>
              <a:t>‹#›</a:t>
            </a:fld>
            <a:endParaRPr lang="en-US" altLang="en-US"/>
          </a:p>
        </p:txBody>
      </p:sp>
    </p:spTree>
    <p:extLst>
      <p:ext uri="{BB962C8B-B14F-4D97-AF65-F5344CB8AC3E}">
        <p14:creationId xmlns:p14="http://schemas.microsoft.com/office/powerpoint/2010/main" val="3865321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1625571683"/>
      </p:ext>
    </p:extLst>
  </p:cSld>
  <p:clrMap bg1="dk1" tx1="lt1" bg2="dk2" tx2="lt2" accent1="accent1" accent2="accent2" accent3="accent3" accent4="accent4" accent5="accent5" accent6="accent6" hlink="hlink" folHlink="folHlink"/>
  <p:sldLayoutIdLst>
    <p:sldLayoutId id="2147487050" r:id="rId1"/>
    <p:sldLayoutId id="2147487051" r:id="rId2"/>
    <p:sldLayoutId id="2147487052" r:id="rId3"/>
    <p:sldLayoutId id="2147487053" r:id="rId4"/>
    <p:sldLayoutId id="2147487054" r:id="rId5"/>
    <p:sldLayoutId id="2147487055" r:id="rId6"/>
    <p:sldLayoutId id="2147487056" r:id="rId7"/>
    <p:sldLayoutId id="2147487057" r:id="rId8"/>
    <p:sldLayoutId id="2147487058" r:id="rId9"/>
    <p:sldLayoutId id="2147487059" r:id="rId10"/>
    <p:sldLayoutId id="2147487060" r:id="rId11"/>
    <p:sldLayoutId id="2147487061" r:id="rId12"/>
    <p:sldLayoutId id="2147487062" r:id="rId13"/>
    <p:sldLayoutId id="2147487063" r:id="rId14"/>
    <p:sldLayoutId id="2147487064" r:id="rId15"/>
    <p:sldLayoutId id="2147487065" r:id="rId16"/>
    <p:sldLayoutId id="2147487066" r:id="rId17"/>
  </p:sldLayoutIdLst>
  <p:hf hdr="0" ft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FD44F327-2A15-454B-A27E-69C97CB71A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39337" y="33384"/>
            <a:ext cx="8865325" cy="5910216"/>
          </a:xfrm>
          <a:prstGeom prst="rect">
            <a:avLst/>
          </a:prstGeom>
          <a:noFill/>
          <a:ln>
            <a:noFill/>
          </a:ln>
          <a:effectLst>
            <a:softEdge rad="317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a:extLst>
              <a:ext uri="{FF2B5EF4-FFF2-40B4-BE49-F238E27FC236}">
                <a16:creationId xmlns:a16="http://schemas.microsoft.com/office/drawing/2014/main" id="{94D11649-850C-3AF5-058B-1A9C66D5AB47}"/>
              </a:ext>
            </a:extLst>
          </p:cNvPr>
          <p:cNvGrpSpPr/>
          <p:nvPr/>
        </p:nvGrpSpPr>
        <p:grpSpPr>
          <a:xfrm>
            <a:off x="304800" y="5916418"/>
            <a:ext cx="8229600" cy="941582"/>
            <a:chOff x="495300" y="123825"/>
            <a:chExt cx="8229600" cy="941582"/>
          </a:xfrm>
        </p:grpSpPr>
        <p:sp>
          <p:nvSpPr>
            <p:cNvPr id="3" name="Rectangle 2">
              <a:extLst>
                <a:ext uri="{FF2B5EF4-FFF2-40B4-BE49-F238E27FC236}">
                  <a16:creationId xmlns:a16="http://schemas.microsoft.com/office/drawing/2014/main" id="{396A5DCA-E938-15D1-FA01-F1AA3B6C5479}"/>
                </a:ext>
              </a:extLst>
            </p:cNvPr>
            <p:cNvSpPr>
              <a:spLocks noChangeArrowheads="1"/>
            </p:cNvSpPr>
            <p:nvPr/>
          </p:nvSpPr>
          <p:spPr bwMode="auto">
            <a:xfrm>
              <a:off x="495300" y="123826"/>
              <a:ext cx="2667000" cy="941581"/>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ts val="3200"/>
                </a:lnSpc>
                <a:spcBef>
                  <a:spcPct val="0"/>
                </a:spcBef>
                <a:spcAft>
                  <a:spcPts val="400"/>
                </a:spcAft>
                <a:buClrTx/>
                <a:buSzTx/>
                <a:buFontTx/>
                <a:buNone/>
                <a:defRPr/>
              </a:pP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Enter in</a:t>
              </a:r>
              <a:b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b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 SILENCE</a:t>
              </a:r>
            </a:p>
          </p:txBody>
        </p:sp>
        <p:sp>
          <p:nvSpPr>
            <p:cNvPr id="4" name="Rectangle 2">
              <a:extLst>
                <a:ext uri="{FF2B5EF4-FFF2-40B4-BE49-F238E27FC236}">
                  <a16:creationId xmlns:a16="http://schemas.microsoft.com/office/drawing/2014/main" id="{7126F1BF-8F30-5816-B3F9-05017FEFA6D4}"/>
                </a:ext>
              </a:extLst>
            </p:cNvPr>
            <p:cNvSpPr>
              <a:spLocks noChangeArrowheads="1"/>
            </p:cNvSpPr>
            <p:nvPr/>
          </p:nvSpPr>
          <p:spPr bwMode="auto">
            <a:xfrm>
              <a:off x="3429000" y="123825"/>
              <a:ext cx="2667000" cy="941581"/>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ts val="3200"/>
                </a:lnSpc>
                <a:spcBef>
                  <a:spcPct val="0"/>
                </a:spcBef>
                <a:spcAft>
                  <a:spcPts val="400"/>
                </a:spcAft>
                <a:buClrTx/>
                <a:buSzTx/>
                <a:buFontTx/>
                <a:buNone/>
                <a:defRPr/>
              </a:pP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Wait with </a:t>
              </a:r>
              <a:b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b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REVERENCE </a:t>
              </a:r>
            </a:p>
          </p:txBody>
        </p:sp>
        <p:sp>
          <p:nvSpPr>
            <p:cNvPr id="5" name="Rectangle 4">
              <a:extLst>
                <a:ext uri="{FF2B5EF4-FFF2-40B4-BE49-F238E27FC236}">
                  <a16:creationId xmlns:a16="http://schemas.microsoft.com/office/drawing/2014/main" id="{B4A9C6DE-DAA8-EC23-90EB-FE661950C383}"/>
                </a:ext>
              </a:extLst>
            </p:cNvPr>
            <p:cNvSpPr>
              <a:spLocks noChangeArrowheads="1"/>
            </p:cNvSpPr>
            <p:nvPr/>
          </p:nvSpPr>
          <p:spPr bwMode="auto">
            <a:xfrm>
              <a:off x="6057900" y="123826"/>
              <a:ext cx="2667000" cy="941581"/>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ts val="3200"/>
                </a:lnSpc>
                <a:spcBef>
                  <a:spcPct val="0"/>
                </a:spcBef>
                <a:spcAft>
                  <a:spcPts val="0"/>
                </a:spcAft>
                <a:buClrTx/>
                <a:buSzTx/>
                <a:buFontTx/>
                <a:buNone/>
                <a:defRPr/>
              </a:pP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Worship from</a:t>
              </a:r>
              <a:r>
                <a:rPr lang="en-US" altLang="en-US" sz="2800"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 </a:t>
              </a:r>
              <a:br>
                <a:rPr lang="en-US" altLang="en-US" sz="2800"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b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JOY</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F31512E2-F393-4D44-A63D-55F78F8B5DAA}"/>
              </a:ext>
            </a:extLst>
          </p:cNvPr>
          <p:cNvSpPr>
            <a:spLocks noGrp="1" noChangeArrowheads="1"/>
          </p:cNvSpPr>
          <p:nvPr>
            <p:ph type="subTitle" idx="4294967295"/>
          </p:nvPr>
        </p:nvSpPr>
        <p:spPr>
          <a:xfrm>
            <a:off x="0" y="76200"/>
            <a:ext cx="91440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lnSpc>
                <a:spcPct val="150000"/>
              </a:lnSpc>
              <a:spcAft>
                <a:spcPts val="0"/>
              </a:spcAft>
              <a:buFont typeface="Wingdings" panose="05000000000000000000" pitchFamily="2" charset="2"/>
              <a:buNone/>
              <a:defRPr/>
            </a:pPr>
            <a:r>
              <a:rPr lang="en-US" sz="2400"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 CELEBRATING CHRIST’S FORGIVENESS: </a:t>
            </a:r>
            <a:r>
              <a:rPr lang="en-US" sz="2400"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No. 582   (GTG</a:t>
            </a:r>
            <a:r>
              <a:rPr lang="en-US" sz="1200"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
            </a:r>
          </a:p>
          <a:p>
            <a:pPr marL="0" indent="0" algn="ctr">
              <a:lnSpc>
                <a:spcPct val="150000"/>
              </a:lnSpc>
              <a:spcAft>
                <a:spcPts val="0"/>
              </a:spcAft>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Glory to God, whose goodness </a:t>
            </a:r>
          </a:p>
          <a:p>
            <a:pPr marL="0" indent="0" algn="ctr">
              <a:lnSpc>
                <a:spcPct val="150000"/>
              </a:lnSpc>
              <a:spcAft>
                <a:spcPts val="0"/>
              </a:spcAft>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shines on me; and to the Son, </a:t>
            </a:r>
          </a:p>
          <a:p>
            <a:pPr marL="0" indent="0" algn="ctr">
              <a:lnSpc>
                <a:spcPct val="150000"/>
              </a:lnSpc>
              <a:spcAft>
                <a:spcPts val="0"/>
              </a:spcAft>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whose grace has pardoned me; </a:t>
            </a:r>
          </a:p>
          <a:p>
            <a:pPr marL="0" indent="0" algn="ctr">
              <a:lnSpc>
                <a:spcPct val="150000"/>
              </a:lnSpc>
              <a:spcAft>
                <a:spcPts val="0"/>
              </a:spcAft>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and to the Spirit, </a:t>
            </a:r>
          </a:p>
          <a:p>
            <a:pPr marL="0" indent="0" algn="ctr">
              <a:lnSpc>
                <a:spcPct val="150000"/>
              </a:lnSpc>
              <a:spcAft>
                <a:spcPts val="0"/>
              </a:spcAft>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whose love has set me free.</a:t>
            </a:r>
          </a:p>
          <a:p>
            <a:pPr marL="0" indent="0" algn="ctr">
              <a:lnSpc>
                <a:spcPct val="150000"/>
              </a:lnSpc>
              <a:spcAft>
                <a:spcPts val="0"/>
              </a:spcAft>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As it was in the beginning, </a:t>
            </a:r>
          </a:p>
          <a:p>
            <a:pPr marL="0" indent="0" algn="ctr">
              <a:lnSpc>
                <a:spcPct val="150000"/>
              </a:lnSpc>
              <a:spcAft>
                <a:spcPts val="0"/>
              </a:spcAft>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is now, and ever shall be. Amen.</a:t>
            </a:r>
          </a:p>
          <a:p>
            <a:pPr marL="0" indent="0" algn="ctr">
              <a:buFont typeface="Wingdings" panose="05000000000000000000" pitchFamily="2" charset="2"/>
              <a:buNone/>
              <a:defRPr/>
            </a:pPr>
            <a:endPar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757305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F31512E2-F393-4D44-A63D-55F78F8B5DAA}"/>
              </a:ext>
            </a:extLst>
          </p:cNvPr>
          <p:cNvSpPr>
            <a:spLocks noGrp="1" noChangeArrowheads="1"/>
          </p:cNvSpPr>
          <p:nvPr>
            <p:ph type="subTitle" idx="4294967295"/>
          </p:nvPr>
        </p:nvSpPr>
        <p:spPr>
          <a:xfrm>
            <a:off x="1143000" y="76200"/>
            <a:ext cx="80010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lgn="ctr">
              <a:buFont typeface="Wingdings" panose="05000000000000000000" pitchFamily="2" charset="2"/>
              <a:buNone/>
              <a:defRPr/>
            </a:pPr>
            <a:r>
              <a:rPr lang="en-US" sz="2800" b="1" i="1" dirty="0">
                <a:effectLst>
                  <a:outerShdw blurRad="38100" dist="38100" dir="2700000" algn="tl">
                    <a:srgbClr val="000000">
                      <a:alpha val="43137"/>
                    </a:srgbClr>
                  </a:outerShdw>
                </a:effectLst>
              </a:rPr>
              <a:t> </a:t>
            </a:r>
          </a:p>
          <a:p>
            <a:pPr marL="0" marR="0" indent="0">
              <a:lnSpc>
                <a:spcPct val="115000"/>
              </a:lnSpc>
              <a:spcBef>
                <a:spcPts val="0"/>
              </a:spcBef>
              <a:spcAft>
                <a:spcPts val="0"/>
              </a:spcAft>
              <a:buNone/>
              <a:tabLst>
                <a:tab pos="5429250" algn="r"/>
              </a:tabLst>
            </a:pPr>
            <a:r>
              <a:rPr lang="en-US" sz="2800" kern="1400" dirty="0">
                <a:solidFill>
                  <a:schemeClr val="tx1"/>
                </a:solidFill>
                <a:effectLst/>
                <a:latin typeface="+mj-lt"/>
                <a:ea typeface="Times New Roman" panose="02020603050405020304" pitchFamily="18" charset="0"/>
                <a:cs typeface="Tahoma" panose="020B0604030504040204" pitchFamily="34" charset="0"/>
              </a:rPr>
              <a:t>* EXCHANGE OF CHRIST’S PEACE:</a:t>
            </a:r>
            <a:endParaRPr lang="en-US" sz="2800" kern="1400" dirty="0">
              <a:solidFill>
                <a:schemeClr val="tx1"/>
              </a:solidFill>
              <a:effectLst/>
              <a:latin typeface="+mj-lt"/>
              <a:ea typeface="Times New Roman" panose="02020603050405020304" pitchFamily="18" charset="0"/>
              <a:cs typeface="Times New Roman" panose="02020603050405020304" pitchFamily="18" charset="0"/>
            </a:endParaRPr>
          </a:p>
          <a:p>
            <a:pPr marL="2286000" marR="0" indent="-400050">
              <a:lnSpc>
                <a:spcPct val="115000"/>
              </a:lnSpc>
              <a:spcBef>
                <a:spcPts val="0"/>
              </a:spcBef>
              <a:spcAft>
                <a:spcPts val="0"/>
              </a:spcAft>
              <a:buNone/>
              <a:tabLst>
                <a:tab pos="5429250" algn="r"/>
              </a:tabLst>
            </a:pPr>
            <a:endParaRPr lang="en-US" sz="2400" b="1" kern="1400" dirty="0">
              <a:solidFill>
                <a:schemeClr val="tx1"/>
              </a:solidFill>
              <a:effectLst/>
              <a:latin typeface="+mj-lt"/>
              <a:ea typeface="Times New Roman" panose="02020603050405020304" pitchFamily="18" charset="0"/>
              <a:cs typeface="Times New Roman" panose="02020603050405020304" pitchFamily="18" charset="0"/>
            </a:endParaRPr>
          </a:p>
          <a:p>
            <a:pPr marL="2286000" marR="0" indent="-400050">
              <a:lnSpc>
                <a:spcPct val="115000"/>
              </a:lnSpc>
              <a:spcBef>
                <a:spcPts val="0"/>
              </a:spcBef>
              <a:spcAft>
                <a:spcPts val="0"/>
              </a:spcAft>
              <a:buNone/>
              <a:tabLst>
                <a:tab pos="5429250" algn="r"/>
              </a:tabLst>
            </a:pPr>
            <a:r>
              <a:rPr lang="en-US" sz="2400" kern="1400" dirty="0">
                <a:solidFill>
                  <a:schemeClr val="tx1"/>
                </a:solidFill>
                <a:effectLst/>
                <a:latin typeface="+mj-lt"/>
                <a:ea typeface="Times New Roman" panose="02020603050405020304" pitchFamily="18" charset="0"/>
                <a:cs typeface="Times New Roman" panose="02020603050405020304" pitchFamily="18" charset="0"/>
              </a:rPr>
              <a:t>Pastor:   	The peace of Christ be with you.</a:t>
            </a:r>
          </a:p>
          <a:p>
            <a:pPr marL="2286000" marR="0" indent="-400050">
              <a:lnSpc>
                <a:spcPct val="115000"/>
              </a:lnSpc>
              <a:spcBef>
                <a:spcPts val="0"/>
              </a:spcBef>
              <a:spcAft>
                <a:spcPts val="0"/>
              </a:spcAft>
              <a:buNone/>
              <a:tabLst>
                <a:tab pos="5429250" algn="r"/>
              </a:tabLst>
            </a:pPr>
            <a:endParaRPr lang="en-US" sz="2400" b="1" kern="1400" dirty="0">
              <a:solidFill>
                <a:schemeClr val="tx1"/>
              </a:solidFill>
              <a:effectLst/>
              <a:latin typeface="+mj-lt"/>
              <a:ea typeface="Times New Roman" panose="02020603050405020304" pitchFamily="18" charset="0"/>
              <a:cs typeface="Times New Roman" panose="02020603050405020304" pitchFamily="18" charset="0"/>
            </a:endParaRPr>
          </a:p>
          <a:p>
            <a:pPr marL="2286000" marR="0" indent="-400050">
              <a:lnSpc>
                <a:spcPct val="115000"/>
              </a:lnSpc>
              <a:spcBef>
                <a:spcPts val="0"/>
              </a:spcBef>
              <a:spcAft>
                <a:spcPts val="0"/>
              </a:spcAft>
              <a:buNone/>
              <a:tabLst>
                <a:tab pos="5429250" algn="r"/>
              </a:tabLst>
            </a:pPr>
            <a:r>
              <a:rPr lang="en-US" sz="3200" b="1" kern="1400" dirty="0">
                <a:solidFill>
                  <a:schemeClr val="tx1"/>
                </a:solidFill>
                <a:effectLst/>
                <a:latin typeface="+mj-lt"/>
                <a:ea typeface="Times New Roman" panose="02020603050405020304" pitchFamily="18" charset="0"/>
                <a:cs typeface="Times New Roman" panose="02020603050405020304" pitchFamily="18" charset="0"/>
              </a:rPr>
              <a:t>People: 	  And also with you.      </a:t>
            </a:r>
          </a:p>
          <a:p>
            <a:pPr marL="0" marR="0" indent="0" algn="ctr">
              <a:spcBef>
                <a:spcPts val="0"/>
              </a:spcBef>
              <a:spcAft>
                <a:spcPts val="0"/>
              </a:spcAft>
              <a:buNone/>
            </a:pPr>
            <a:r>
              <a:rPr lang="en-US" sz="2800" i="1" kern="1400" dirty="0">
                <a:solidFill>
                  <a:schemeClr val="tx1"/>
                </a:solidFill>
                <a:effectLst/>
                <a:latin typeface="+mj-lt"/>
                <a:ea typeface="Times New Roman" panose="02020603050405020304" pitchFamily="18" charset="0"/>
                <a:cs typeface="Times New Roman" panose="02020603050405020304" pitchFamily="18" charset="0"/>
              </a:rPr>
              <a:t>   </a:t>
            </a:r>
          </a:p>
          <a:p>
            <a:pPr marL="0" marR="0" indent="0" algn="ctr">
              <a:spcBef>
                <a:spcPts val="0"/>
              </a:spcBef>
              <a:spcAft>
                <a:spcPts val="0"/>
              </a:spcAft>
              <a:buNone/>
            </a:pPr>
            <a:r>
              <a:rPr lang="en-US" sz="2800" i="1" kern="1400" dirty="0">
                <a:solidFill>
                  <a:schemeClr val="tx1"/>
                </a:solidFill>
                <a:effectLst/>
                <a:latin typeface="+mj-lt"/>
                <a:ea typeface="Times New Roman" panose="02020603050405020304" pitchFamily="18" charset="0"/>
                <a:cs typeface="Times New Roman" panose="02020603050405020304" pitchFamily="18" charset="0"/>
              </a:rPr>
              <a:t>Welcome one another </a:t>
            </a:r>
            <a:br>
              <a:rPr lang="en-US" sz="2800" i="1" kern="1400" dirty="0">
                <a:solidFill>
                  <a:schemeClr val="tx1"/>
                </a:solidFill>
                <a:effectLst/>
                <a:latin typeface="+mj-lt"/>
                <a:ea typeface="Times New Roman" panose="02020603050405020304" pitchFamily="18" charset="0"/>
                <a:cs typeface="Times New Roman" panose="02020603050405020304" pitchFamily="18" charset="0"/>
              </a:rPr>
            </a:br>
            <a:r>
              <a:rPr lang="en-US" sz="2800" i="1" kern="1400" dirty="0">
                <a:solidFill>
                  <a:schemeClr val="tx1"/>
                </a:solidFill>
                <a:effectLst/>
                <a:latin typeface="+mj-lt"/>
                <a:ea typeface="Times New Roman" panose="02020603050405020304" pitchFamily="18" charset="0"/>
                <a:cs typeface="Times New Roman" panose="02020603050405020304" pitchFamily="18" charset="0"/>
              </a:rPr>
              <a:t>with the peace of Christ.</a:t>
            </a:r>
          </a:p>
          <a:p>
            <a:pPr marL="0" marR="0" indent="0" algn="ctr">
              <a:spcBef>
                <a:spcPts val="0"/>
              </a:spcBef>
              <a:spcAft>
                <a:spcPts val="0"/>
              </a:spcAft>
              <a:buNone/>
            </a:pPr>
            <a:endParaRPr lang="en-US" sz="2800" i="1" kern="1400" dirty="0">
              <a:solidFill>
                <a:schemeClr val="tx1"/>
              </a:solidFill>
              <a:effectLst/>
              <a:latin typeface="+mj-lt"/>
              <a:ea typeface="Times New Roman" panose="02020603050405020304" pitchFamily="18" charset="0"/>
              <a:cs typeface="Times New Roman" panose="02020603050405020304" pitchFamily="18" charset="0"/>
            </a:endParaRPr>
          </a:p>
          <a:p>
            <a:pPr marL="0" marR="0" indent="0" algn="ctr">
              <a:spcBef>
                <a:spcPts val="0"/>
              </a:spcBef>
              <a:spcAft>
                <a:spcPts val="0"/>
              </a:spcAft>
              <a:buNone/>
            </a:pPr>
            <a:endParaRPr lang="en-US" sz="2800" i="1" kern="1400" dirty="0">
              <a:solidFill>
                <a:schemeClr val="tx1"/>
              </a:solidFill>
              <a:effectLst/>
              <a:latin typeface="+mj-lt"/>
              <a:ea typeface="Times New Roman" panose="02020603050405020304" pitchFamily="18" charset="0"/>
              <a:cs typeface="Times New Roman" panose="02020603050405020304" pitchFamily="18" charset="0"/>
            </a:endParaRPr>
          </a:p>
          <a:p>
            <a:pPr marL="0" marR="0" indent="0" algn="ctr">
              <a:spcBef>
                <a:spcPts val="0"/>
              </a:spcBef>
              <a:spcAft>
                <a:spcPts val="0"/>
              </a:spcAft>
              <a:buNone/>
            </a:pPr>
            <a:endParaRPr lang="en-US" sz="2800" i="1" kern="1400" dirty="0">
              <a:solidFill>
                <a:schemeClr val="tx1"/>
              </a:solidFill>
              <a:effectLst/>
              <a:latin typeface="+mj-lt"/>
              <a:ea typeface="Times New Roman" panose="02020603050405020304" pitchFamily="18" charset="0"/>
              <a:cs typeface="Times New Roman" panose="02020603050405020304" pitchFamily="18" charset="0"/>
            </a:endParaRPr>
          </a:p>
          <a:p>
            <a:pPr marL="0" marR="0" indent="0" algn="ctr">
              <a:spcBef>
                <a:spcPts val="0"/>
              </a:spcBef>
              <a:spcAft>
                <a:spcPts val="0"/>
              </a:spcAft>
              <a:buNone/>
            </a:pPr>
            <a:r>
              <a:rPr lang="en-US" sz="2800" i="1" kern="1400" dirty="0">
                <a:solidFill>
                  <a:schemeClr val="tx1"/>
                </a:solidFill>
                <a:effectLst/>
                <a:latin typeface="+mj-lt"/>
                <a:ea typeface="Times New Roman" panose="02020603050405020304" pitchFamily="18" charset="0"/>
                <a:cs typeface="Times New Roman" panose="02020603050405020304" pitchFamily="18" charset="0"/>
              </a:rPr>
              <a:t>~ Children may go downstairs for Sunday School ~ </a:t>
            </a:r>
          </a:p>
        </p:txBody>
      </p:sp>
      <p:pic>
        <p:nvPicPr>
          <p:cNvPr id="3" name="Picture 2" descr="A logo of a dove and a globe&#10;&#10;Description automatically generated">
            <a:extLst>
              <a:ext uri="{FF2B5EF4-FFF2-40B4-BE49-F238E27FC236}">
                <a16:creationId xmlns:a16="http://schemas.microsoft.com/office/drawing/2014/main" id="{CD432C87-AEDB-256A-CC3D-CDFA2B4681BC}"/>
              </a:ext>
            </a:extLst>
          </p:cNvPr>
          <p:cNvPicPr>
            <a:picLocks noChangeAspect="1"/>
          </p:cNvPicPr>
          <p:nvPr/>
        </p:nvPicPr>
        <p:blipFill>
          <a:blip r:embed="rId3">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33400" y="1524000"/>
            <a:ext cx="2162665" cy="3124200"/>
          </a:xfrm>
          <a:prstGeom prst="rect">
            <a:avLst/>
          </a:prstGeom>
        </p:spPr>
      </p:pic>
    </p:spTree>
    <p:extLst>
      <p:ext uri="{BB962C8B-B14F-4D97-AF65-F5344CB8AC3E}">
        <p14:creationId xmlns:p14="http://schemas.microsoft.com/office/powerpoint/2010/main" val="3505342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a:extLst>
              <a:ext uri="{FF2B5EF4-FFF2-40B4-BE49-F238E27FC236}">
                <a16:creationId xmlns:a16="http://schemas.microsoft.com/office/drawing/2014/main" id="{6241354C-3F84-FB44-61EF-E95BD43172DD}"/>
              </a:ext>
            </a:extLst>
          </p:cNvPr>
          <p:cNvSpPr txBox="1">
            <a:spLocks noChangeArrowheads="1"/>
          </p:cNvSpPr>
          <p:nvPr/>
        </p:nvSpPr>
        <p:spPr bwMode="auto">
          <a:xfrm>
            <a:off x="381000" y="89892"/>
            <a:ext cx="8610600" cy="6278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tabLst>
                <a:tab pos="8636000" algn="r"/>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8636000" algn="r"/>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8636000" algn="r"/>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8636000" algn="r"/>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9pPr>
          </a:lstStyle>
          <a:p>
            <a:pPr algn="ctr" eaLnBrk="1" hangingPunct="1">
              <a:spcBef>
                <a:spcPct val="0"/>
              </a:spcBef>
              <a:buClrTx/>
              <a:buSzTx/>
              <a:buFontTx/>
              <a:buNone/>
              <a:defRPr/>
            </a:pPr>
            <a:r>
              <a:rPr lang="en-US" altLang="en-US" sz="2400" b="0" dirty="0">
                <a:effectLst>
                  <a:outerShdw blurRad="38100" dist="38100" dir="2700000" algn="tl">
                    <a:srgbClr val="000000">
                      <a:alpha val="43137"/>
                    </a:srgbClr>
                  </a:outerShdw>
                </a:effectLst>
              </a:rPr>
              <a:t>   GIVING OF OUR GIFTS &amp; OFFERTORY:</a:t>
            </a:r>
          </a:p>
          <a:p>
            <a:pPr algn="ctr" eaLnBrk="1" hangingPunct="1">
              <a:spcBef>
                <a:spcPct val="0"/>
              </a:spcBef>
              <a:buClrTx/>
              <a:buSzTx/>
              <a:buFontTx/>
              <a:buNone/>
              <a:defRPr/>
            </a:pPr>
            <a:r>
              <a:rPr lang="en-US" altLang="en-US" sz="2400" b="0" dirty="0">
                <a:effectLst>
                  <a:outerShdw blurRad="38100" dist="38100" dir="2700000" algn="tl">
                    <a:srgbClr val="000000">
                      <a:alpha val="43137"/>
                    </a:srgbClr>
                  </a:outerShdw>
                </a:effectLst>
              </a:rPr>
              <a:t>Our God has blessed us, so let us extend </a:t>
            </a:r>
            <a:br>
              <a:rPr lang="en-US" altLang="en-US" sz="2400" b="0" dirty="0">
                <a:effectLst>
                  <a:outerShdw blurRad="38100" dist="38100" dir="2700000" algn="tl">
                    <a:srgbClr val="000000">
                      <a:alpha val="43137"/>
                    </a:srgbClr>
                  </a:outerShdw>
                </a:effectLst>
              </a:rPr>
            </a:br>
            <a:r>
              <a:rPr lang="en-US" altLang="en-US" sz="2400" b="0" dirty="0">
                <a:effectLst>
                  <a:outerShdw blurRad="38100" dist="38100" dir="2700000" algn="tl">
                    <a:srgbClr val="000000">
                      <a:alpha val="43137"/>
                    </a:srgbClr>
                  </a:outerShdw>
                </a:effectLst>
              </a:rPr>
              <a:t>God’s Blessing as we present our Tithes and Offerings.</a:t>
            </a:r>
          </a:p>
          <a:p>
            <a:pPr algn="ctr" eaLnBrk="1" hangingPunct="1">
              <a:spcBef>
                <a:spcPct val="0"/>
              </a:spcBef>
              <a:buClrTx/>
              <a:buSzTx/>
              <a:buFontTx/>
              <a:buNone/>
              <a:defRPr/>
            </a:pPr>
            <a:endParaRPr lang="it-IT" altLang="en-US" sz="2400" b="0" i="1" dirty="0">
              <a:effectLst>
                <a:outerShdw blurRad="38100" dist="38100" dir="2700000" algn="tl">
                  <a:srgbClr val="000000">
                    <a:alpha val="43137"/>
                  </a:srgbClr>
                </a:outerShdw>
              </a:effectLst>
            </a:endParaRPr>
          </a:p>
          <a:p>
            <a:pPr algn="ctr" eaLnBrk="1" hangingPunct="1">
              <a:spcBef>
                <a:spcPct val="0"/>
              </a:spcBef>
              <a:buClrTx/>
              <a:buSzTx/>
              <a:buFontTx/>
              <a:buNone/>
              <a:defRPr/>
            </a:pPr>
            <a:r>
              <a:rPr lang="en-US" altLang="en-US" sz="2400" b="0" i="1" dirty="0">
                <a:effectLst>
                  <a:outerShdw blurRad="38100" dist="38100" dir="2700000" algn="tl">
                    <a:srgbClr val="000000">
                      <a:alpha val="43137"/>
                    </a:srgbClr>
                  </a:outerShdw>
                </a:effectLst>
              </a:rPr>
              <a:t>     </a:t>
            </a:r>
          </a:p>
          <a:p>
            <a:pPr algn="ctr" eaLnBrk="1" hangingPunct="1">
              <a:spcBef>
                <a:spcPct val="0"/>
              </a:spcBef>
              <a:spcAft>
                <a:spcPts val="600"/>
              </a:spcAft>
              <a:buClrTx/>
              <a:buSzTx/>
              <a:buFontTx/>
              <a:buNone/>
              <a:defRPr/>
            </a:pPr>
            <a:r>
              <a:rPr lang="en-US" altLang="en-US" sz="2800" b="0" i="1" dirty="0">
                <a:effectLst>
                  <a:outerShdw blurRad="38100" dist="38100" dir="2700000" algn="tl">
                    <a:srgbClr val="000000">
                      <a:alpha val="43137"/>
                    </a:srgbClr>
                  </a:outerShdw>
                </a:effectLst>
                <a:latin typeface="+mj-lt"/>
              </a:rPr>
              <a:t>Thank you for being faithful stewards of your </a:t>
            </a:r>
            <a:br>
              <a:rPr lang="en-US" altLang="en-US" sz="2800" b="0" i="1" dirty="0">
                <a:effectLst>
                  <a:outerShdw blurRad="38100" dist="38100" dir="2700000" algn="tl">
                    <a:srgbClr val="000000">
                      <a:alpha val="43137"/>
                    </a:srgbClr>
                  </a:outerShdw>
                </a:effectLst>
                <a:latin typeface="+mj-lt"/>
              </a:rPr>
            </a:br>
            <a:r>
              <a:rPr lang="en-US" altLang="en-US" sz="2800" b="0" i="1" dirty="0">
                <a:effectLst>
                  <a:outerShdw blurRad="38100" dist="38100" dir="2700000" algn="tl">
                    <a:srgbClr val="000000">
                      <a:alpha val="43137"/>
                    </a:srgbClr>
                  </a:outerShdw>
                </a:effectLst>
                <a:latin typeface="+mj-lt"/>
              </a:rPr>
              <a:t>church family with your prayers, your time, </a:t>
            </a:r>
            <a:br>
              <a:rPr lang="en-US" altLang="en-US" sz="2800" b="0" i="1" dirty="0">
                <a:effectLst>
                  <a:outerShdw blurRad="38100" dist="38100" dir="2700000" algn="tl">
                    <a:srgbClr val="000000">
                      <a:alpha val="43137"/>
                    </a:srgbClr>
                  </a:outerShdw>
                </a:effectLst>
                <a:latin typeface="+mj-lt"/>
              </a:rPr>
            </a:br>
            <a:r>
              <a:rPr lang="en-US" altLang="en-US" sz="2800" b="0" i="1" dirty="0">
                <a:effectLst>
                  <a:outerShdw blurRad="38100" dist="38100" dir="2700000" algn="tl">
                    <a:srgbClr val="000000">
                      <a:alpha val="43137"/>
                    </a:srgbClr>
                  </a:outerShdw>
                </a:effectLst>
                <a:latin typeface="+mj-lt"/>
              </a:rPr>
              <a:t>talent, and your financial resources. </a:t>
            </a:r>
          </a:p>
          <a:p>
            <a:pPr algn="ctr" eaLnBrk="1" hangingPunct="1">
              <a:spcBef>
                <a:spcPct val="0"/>
              </a:spcBef>
              <a:spcAft>
                <a:spcPts val="600"/>
              </a:spcAft>
              <a:buClrTx/>
              <a:buSzTx/>
              <a:buFontTx/>
              <a:buNone/>
              <a:defRPr/>
            </a:pPr>
            <a:endParaRPr lang="en-US" altLang="en-US" sz="2400" b="0" i="1" dirty="0">
              <a:effectLst>
                <a:outerShdw blurRad="38100" dist="38100" dir="2700000" algn="tl">
                  <a:srgbClr val="000000">
                    <a:alpha val="43137"/>
                  </a:srgbClr>
                </a:outerShdw>
              </a:effectLst>
            </a:endParaRPr>
          </a:p>
          <a:p>
            <a:pPr eaLnBrk="1" hangingPunct="1">
              <a:spcBef>
                <a:spcPct val="0"/>
              </a:spcBef>
              <a:spcAft>
                <a:spcPts val="600"/>
              </a:spcAft>
              <a:buClrTx/>
              <a:buSzTx/>
              <a:buFontTx/>
              <a:buNone/>
              <a:defRPr/>
            </a:pPr>
            <a:r>
              <a:rPr lang="en-US" altLang="en-US" sz="2400" b="0" i="1" dirty="0">
                <a:effectLst>
                  <a:outerShdw blurRad="38100" dist="38100" dir="2700000" algn="tl">
                    <a:srgbClr val="000000">
                      <a:alpha val="43137"/>
                    </a:srgbClr>
                  </a:outerShdw>
                </a:effectLst>
              </a:rPr>
              <a:t>Contributions may also be made: </a:t>
            </a:r>
          </a:p>
          <a:p>
            <a:pPr marL="342900" indent="-342900" eaLnBrk="1" hangingPunct="1">
              <a:spcBef>
                <a:spcPct val="0"/>
              </a:spcBef>
              <a:spcAft>
                <a:spcPts val="600"/>
              </a:spcAft>
              <a:buClrTx/>
              <a:buSzTx/>
              <a:defRPr/>
            </a:pPr>
            <a:r>
              <a:rPr lang="en-US" altLang="en-US" sz="2400" b="0" i="1" dirty="0">
                <a:effectLst>
                  <a:outerShdw blurRad="38100" dist="38100" dir="2700000" algn="tl">
                    <a:srgbClr val="000000">
                      <a:alpha val="43137"/>
                    </a:srgbClr>
                  </a:outerShdw>
                </a:effectLst>
              </a:rPr>
              <a:t>Electronically on the church website at fpcb-nj.org; </a:t>
            </a:r>
          </a:p>
          <a:p>
            <a:pPr marL="342900" indent="-342900" eaLnBrk="1" hangingPunct="1">
              <a:spcBef>
                <a:spcPct val="0"/>
              </a:spcBef>
              <a:spcAft>
                <a:spcPts val="600"/>
              </a:spcAft>
              <a:buClrTx/>
              <a:buSzTx/>
              <a:defRPr/>
            </a:pPr>
            <a:r>
              <a:rPr lang="en-US" altLang="en-US" sz="2400" b="0" i="1" dirty="0">
                <a:effectLst>
                  <a:outerShdw blurRad="38100" dist="38100" dir="2700000" algn="tl">
                    <a:srgbClr val="000000">
                      <a:alpha val="43137"/>
                    </a:srgbClr>
                  </a:outerShdw>
                </a:effectLst>
              </a:rPr>
              <a:t>By reoccurring electronic withdrawal; or by</a:t>
            </a:r>
          </a:p>
          <a:p>
            <a:pPr marL="342900" indent="-342900" eaLnBrk="1" hangingPunct="1">
              <a:spcBef>
                <a:spcPct val="0"/>
              </a:spcBef>
              <a:spcAft>
                <a:spcPts val="600"/>
              </a:spcAft>
              <a:buClrTx/>
              <a:buSzTx/>
              <a:defRPr/>
            </a:pPr>
            <a:r>
              <a:rPr lang="en-US" altLang="en-US" sz="2400" b="0" i="1" dirty="0">
                <a:effectLst>
                  <a:outerShdw blurRad="38100" dist="38100" dir="2700000" algn="tl">
                    <a:srgbClr val="000000">
                      <a:alpha val="43137"/>
                    </a:srgbClr>
                  </a:outerShdw>
                </a:effectLst>
              </a:rPr>
              <a:t>By mailing your offering to the church: </a:t>
            </a:r>
            <a:br>
              <a:rPr lang="en-US" altLang="en-US" sz="2400" b="0" i="1" dirty="0">
                <a:effectLst>
                  <a:outerShdw blurRad="38100" dist="38100" dir="2700000" algn="tl">
                    <a:srgbClr val="000000">
                      <a:alpha val="43137"/>
                    </a:srgbClr>
                  </a:outerShdw>
                </a:effectLst>
              </a:rPr>
            </a:br>
            <a:r>
              <a:rPr lang="en-US" altLang="en-US" sz="2400" b="0" i="1" dirty="0">
                <a:effectLst>
                  <a:outerShdw blurRad="38100" dist="38100" dir="2700000" algn="tl">
                    <a:srgbClr val="000000">
                      <a:alpha val="43137"/>
                    </a:srgbClr>
                  </a:outerShdw>
                </a:effectLst>
              </a:rPr>
              <a:t>P.O. Box 385, Blairstown, NJ.</a:t>
            </a:r>
          </a:p>
          <a:p>
            <a:pPr eaLnBrk="1" hangingPunct="1">
              <a:spcBef>
                <a:spcPct val="0"/>
              </a:spcBef>
              <a:spcAft>
                <a:spcPts val="600"/>
              </a:spcAft>
              <a:buClrTx/>
              <a:buSzTx/>
              <a:buFont typeface="Wingdings" pitchFamily="2" charset="2"/>
              <a:buNone/>
              <a:defRPr/>
            </a:pPr>
            <a:endParaRPr lang="en-US" altLang="en-US" sz="2400" b="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094778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3C1CF077-8A5F-4010-AF46-0919BC272DA2}"/>
              </a:ext>
            </a:extLst>
          </p:cNvPr>
          <p:cNvSpPr>
            <a:spLocks noChangeArrowheads="1"/>
          </p:cNvSpPr>
          <p:nvPr/>
        </p:nvSpPr>
        <p:spPr bwMode="auto">
          <a:xfrm>
            <a:off x="0" y="0"/>
            <a:ext cx="9144000" cy="6818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a:spcBef>
                <a:spcPct val="0"/>
              </a:spcBef>
              <a:buFont typeface="Wingdings" pitchFamily="2" charset="2"/>
              <a:buNone/>
              <a:defRPr/>
            </a:pPr>
            <a:endParaRPr lang="en-US" sz="1000" dirty="0">
              <a:effectLst>
                <a:outerShdw blurRad="38100" dist="38100" dir="2700000" algn="tl">
                  <a:srgbClr val="000000">
                    <a:alpha val="43137"/>
                  </a:srgbClr>
                </a:outerShdw>
              </a:effectLst>
            </a:endParaRPr>
          </a:p>
          <a:p>
            <a:pPr>
              <a:lnSpc>
                <a:spcPct val="150000"/>
              </a:lnSpc>
              <a:spcBef>
                <a:spcPct val="0"/>
              </a:spcBef>
              <a:buFont typeface="Wingdings" pitchFamily="2" charset="2"/>
              <a:buNone/>
              <a:defRPr/>
            </a:pPr>
            <a:r>
              <a:rPr lang="en-US" altLang="en-US" sz="2400" b="0" dirty="0">
                <a:effectLst>
                  <a:outerShdw blurRad="38100" dist="38100" dir="2700000" algn="tl">
                    <a:srgbClr val="000000">
                      <a:alpha val="43137"/>
                    </a:srgbClr>
                  </a:outerShdw>
                </a:effectLst>
              </a:rPr>
              <a:t>* </a:t>
            </a:r>
            <a:r>
              <a:rPr lang="en-US" altLang="en-US" sz="2400" b="0" dirty="0"/>
              <a:t>HYMN OF GRATITUDE</a:t>
            </a:r>
            <a:r>
              <a:rPr lang="en-US" altLang="en-US" sz="2400" b="0" dirty="0">
                <a:effectLst>
                  <a:outerShdw blurRad="38100" dist="38100" dir="2700000" algn="tl">
                    <a:srgbClr val="000000">
                      <a:alpha val="43137"/>
                    </a:srgbClr>
                  </a:outerShdw>
                </a:effectLst>
              </a:rPr>
              <a:t>:</a:t>
            </a:r>
            <a:r>
              <a:rPr lang="en-US" altLang="en-US" sz="2400" b="0" i="1" dirty="0">
                <a:effectLst>
                  <a:outerShdw blurRad="38100" dist="38100" dir="2700000" algn="tl">
                    <a:srgbClr val="000000">
                      <a:alpha val="43137"/>
                    </a:srgbClr>
                  </a:outerShdw>
                </a:effectLst>
              </a:rPr>
              <a:t>   No. 63               (split vv. 1/3)</a:t>
            </a:r>
          </a:p>
          <a:p>
            <a:pPr algn="ctr">
              <a:lnSpc>
                <a:spcPct val="150000"/>
              </a:lnSpc>
              <a:spcBef>
                <a:spcPct val="0"/>
              </a:spcBef>
              <a:buFont typeface="Wingdings" pitchFamily="2" charset="2"/>
              <a:buNone/>
              <a:defRPr/>
            </a:pPr>
            <a:r>
              <a:rPr lang="en-US" altLang="en-US" sz="2400" b="0" i="1" dirty="0">
                <a:effectLst>
                  <a:outerShdw blurRad="38100" dist="38100" dir="2700000" algn="tl">
                    <a:srgbClr val="000000">
                      <a:alpha val="43137"/>
                    </a:srgbClr>
                  </a:outerShdw>
                </a:effectLst>
              </a:rPr>
              <a:t>As with Gladness Men of Old</a:t>
            </a:r>
            <a:endParaRPr lang="en-US" altLang="en-US" sz="1000" b="0" i="1" dirty="0">
              <a:effectLst>
                <a:outerShdw blurRad="38100" dist="38100" dir="2700000" algn="tl">
                  <a:srgbClr val="000000">
                    <a:alpha val="43137"/>
                  </a:srgbClr>
                </a:outerShdw>
              </a:effectLst>
            </a:endParaRP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As with gladness men of old </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Did the guiding star behold;</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As with joy they hailed its light,</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Leading onward, beaming bright;</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All our costliest treasures bring, </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Christ, to Thee, our heavenly King.</a:t>
            </a:r>
          </a:p>
          <a:p>
            <a:pPr>
              <a:lnSpc>
                <a:spcPct val="150000"/>
              </a:lnSpc>
              <a:spcBef>
                <a:spcPct val="0"/>
              </a:spcBef>
              <a:buFont typeface="Wingdings" pitchFamily="2" charset="2"/>
              <a:buNone/>
              <a:defRPr/>
            </a:pPr>
            <a:endParaRPr lang="en-US" altLang="en-US" sz="2400" b="0" dirty="0"/>
          </a:p>
          <a:p>
            <a:pPr>
              <a:lnSpc>
                <a:spcPct val="150000"/>
              </a:lnSpc>
              <a:spcBef>
                <a:spcPct val="0"/>
              </a:spcBef>
              <a:buFont typeface="Wingdings" pitchFamily="2" charset="2"/>
              <a:buNone/>
              <a:defRPr/>
            </a:pPr>
            <a:r>
              <a:rPr lang="en-US" altLang="en-US" sz="2400" b="0" dirty="0"/>
              <a:t>* PRAYER OF DEDICATION</a:t>
            </a:r>
            <a:endParaRPr lang="en-US" altLang="en-US" sz="2400" b="1" i="1" dirty="0">
              <a:effectLst>
                <a:outerShdw blurRad="38100" dist="38100" dir="2700000" algn="tl">
                  <a:srgbClr val="000000">
                    <a:alpha val="43137"/>
                  </a:srgbClr>
                </a:outerShdw>
              </a:effectLs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304800" y="35879"/>
            <a:ext cx="8534400" cy="654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spcBef>
                <a:spcPct val="0"/>
              </a:spcBef>
              <a:buClrTx/>
              <a:buSzTx/>
              <a:buFontTx/>
              <a:buNone/>
              <a:defRPr/>
            </a:pPr>
            <a:r>
              <a:rPr lang="en-US" altLang="en-US" sz="2800" b="1" dirty="0"/>
              <a:t>DECLARING GOD‘S  WORD</a:t>
            </a:r>
          </a:p>
          <a:p>
            <a:pPr eaLnBrk="1" hangingPunct="1">
              <a:spcBef>
                <a:spcPct val="0"/>
              </a:spcBef>
              <a:buClrTx/>
              <a:buSzTx/>
              <a:buFontTx/>
              <a:buNone/>
              <a:defRPr/>
            </a:pPr>
            <a:endParaRPr lang="en-US" altLang="en-US" sz="800" b="0" dirty="0">
              <a:highlight>
                <a:srgbClr val="FFFF00"/>
              </a:highlight>
            </a:endParaRPr>
          </a:p>
          <a:p>
            <a:pPr>
              <a:buNone/>
              <a:defRPr/>
            </a:pPr>
            <a:r>
              <a:rPr lang="en-US" sz="2400" b="0" dirty="0">
                <a:cs typeface="Arial" pitchFamily="34" charset="0"/>
              </a:rPr>
              <a:t>HEBREW LESSON:  Isaiah 43: 1–7</a:t>
            </a:r>
          </a:p>
          <a:p>
            <a:pPr algn="ctr">
              <a:spcBef>
                <a:spcPts val="0"/>
              </a:spcBef>
              <a:buNone/>
              <a:defRPr/>
            </a:pPr>
            <a:r>
              <a:rPr lang="en-US" sz="2400" b="0" dirty="0">
                <a:cs typeface="Arial" pitchFamily="34" charset="0"/>
              </a:rPr>
              <a:t>In the thick of our human experiences, God’s claim is on us.</a:t>
            </a:r>
          </a:p>
          <a:p>
            <a:pPr algn="l">
              <a:lnSpc>
                <a:spcPct val="150000"/>
              </a:lnSpc>
              <a:spcBef>
                <a:spcPts val="0"/>
              </a:spcBef>
              <a:buNone/>
            </a:pPr>
            <a:r>
              <a:rPr lang="en-US" sz="2800" b="1"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43 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But now thus says the </a:t>
            </a:r>
            <a:r>
              <a:rPr lang="en-US" sz="2800" b="0" i="0" cap="small"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Lord</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he who created you, O Jacob,</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he who formed you, O Israel:</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Do not fear, for I have redeemed you;</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I have called you by name; you are mine.</a:t>
            </a:r>
          </a:p>
          <a:p>
            <a:pPr algn="l">
              <a:lnSpc>
                <a:spcPct val="150000"/>
              </a:lnSpc>
              <a:spcBef>
                <a:spcPts val="0"/>
              </a:spcBef>
              <a:buNone/>
            </a:pP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2 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When you pass through the waters, I will be with you, and through the rivers, they shall not overwhelm you; when you walk through fire you </a:t>
            </a:r>
            <a:r>
              <a:rPr lang="en-US" sz="2800" b="0" i="0" dirty="0">
                <a:ea typeface="Tahoma" panose="020B0604030504040204" pitchFamily="34" charset="0"/>
                <a:cs typeface="Tahoma" panose="020B0604030504040204" pitchFamily="34" charset="0"/>
              </a:rPr>
              <a:t>. . .</a:t>
            </a:r>
          </a:p>
        </p:txBody>
      </p:sp>
    </p:spTree>
    <p:extLst>
      <p:ext uri="{BB962C8B-B14F-4D97-AF65-F5344CB8AC3E}">
        <p14:creationId xmlns:p14="http://schemas.microsoft.com/office/powerpoint/2010/main" val="11745587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609600" y="228600"/>
            <a:ext cx="8534400" cy="646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l">
              <a:lnSpc>
                <a:spcPct val="150000"/>
              </a:lnSpc>
              <a:spcBef>
                <a:spcPts val="0"/>
              </a:spcBef>
              <a:buNone/>
            </a:pP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shall not be burned, </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and the flame shall not consume you.</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3 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For I am the </a:t>
            </a:r>
            <a:r>
              <a:rPr lang="en-US" sz="2800" b="0" i="0" cap="small"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Lord</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your God,</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the Holy One of Israel, your Savior.</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I give Egypt as your ransom,</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Cush and Seba in exchange for you.</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4 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Because you are precious in my sight</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and honored and I love you,</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I give people in return for you,</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nations in exchange for your life. . . .</a:t>
            </a:r>
          </a:p>
        </p:txBody>
      </p:sp>
    </p:spTree>
    <p:extLst>
      <p:ext uri="{BB962C8B-B14F-4D97-AF65-F5344CB8AC3E}">
        <p14:creationId xmlns:p14="http://schemas.microsoft.com/office/powerpoint/2010/main" val="5336858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B19453-29E6-044A-7D17-2122563044BE}"/>
            </a:ext>
          </a:extLst>
        </p:cNvPr>
        <p:cNvGrpSpPr/>
        <p:nvPr/>
      </p:nvGrpSpPr>
      <p:grpSpPr>
        <a:xfrm>
          <a:off x="0" y="0"/>
          <a:ext cx="0" cy="0"/>
          <a:chOff x="0" y="0"/>
          <a:chExt cx="0" cy="0"/>
        </a:xfrm>
      </p:grpSpPr>
      <p:sp>
        <p:nvSpPr>
          <p:cNvPr id="17410" name="TextBox 1">
            <a:extLst>
              <a:ext uri="{FF2B5EF4-FFF2-40B4-BE49-F238E27FC236}">
                <a16:creationId xmlns:a16="http://schemas.microsoft.com/office/drawing/2014/main" id="{CCC4DA33-AD9E-C10C-E470-5C9EC4B33A86}"/>
              </a:ext>
            </a:extLst>
          </p:cNvPr>
          <p:cNvSpPr txBox="1">
            <a:spLocks noChangeArrowheads="1"/>
          </p:cNvSpPr>
          <p:nvPr/>
        </p:nvSpPr>
        <p:spPr bwMode="auto">
          <a:xfrm>
            <a:off x="914400" y="152400"/>
            <a:ext cx="7924800" cy="646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l">
              <a:lnSpc>
                <a:spcPct val="150000"/>
              </a:lnSpc>
              <a:spcBef>
                <a:spcPts val="0"/>
              </a:spcBef>
              <a:buNone/>
            </a:pP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5 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Do not fear, for I am with you;</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I will bring your offspring from the east,</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and from the west I will gather you;</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6 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I will say to the north, “Give them up,”</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and to the south, “Do not withhold;</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bring my sons from far away</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and my daughters from the end of the earth—</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7 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everyone who is called by my name,</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whom I created for my glory,</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whom I formed and made.”</a:t>
            </a:r>
          </a:p>
        </p:txBody>
      </p:sp>
    </p:spTree>
    <p:extLst>
      <p:ext uri="{BB962C8B-B14F-4D97-AF65-F5344CB8AC3E}">
        <p14:creationId xmlns:p14="http://schemas.microsoft.com/office/powerpoint/2010/main" val="19250043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276225" y="0"/>
            <a:ext cx="8591550" cy="6732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R="0" indent="342900">
              <a:spcBef>
                <a:spcPts val="0"/>
              </a:spcBef>
              <a:spcAft>
                <a:spcPts val="0"/>
              </a:spcAft>
              <a:buNone/>
            </a:pPr>
            <a:r>
              <a:rPr lang="en-US" sz="2400" b="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GOSPEL LESSON:	   Luke 3: 15–17, 21–23, 37–38   MSG</a:t>
            </a:r>
          </a:p>
          <a:p>
            <a:pPr marR="0" indent="342900">
              <a:spcBef>
                <a:spcPts val="0"/>
              </a:spcBef>
              <a:spcAft>
                <a:spcPts val="0"/>
              </a:spcAft>
              <a:buNone/>
            </a:pPr>
            <a:r>
              <a:rPr lang="en-US" sz="2400" b="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The baptism of Jesus is recorded, his lineage foretold</a:t>
            </a:r>
            <a:r>
              <a:rPr lang="en-US" sz="2200" b="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t>
            </a:r>
          </a:p>
          <a:p>
            <a:pPr indent="171450" algn="just">
              <a:lnSpc>
                <a:spcPct val="150000"/>
              </a:lnSpc>
              <a:buNone/>
            </a:pPr>
            <a:r>
              <a:rPr lang="en-US" sz="2800" b="1" i="0" baseline="30000" dirty="0">
                <a:effectLst/>
                <a:ea typeface="Tahoma" panose="020B0604030504040204" pitchFamily="34" charset="0"/>
                <a:cs typeface="Tahoma" panose="020B0604030504040204" pitchFamily="34" charset="0"/>
              </a:rPr>
              <a:t>15 </a:t>
            </a:r>
            <a:r>
              <a:rPr lang="en-US" sz="2800" b="0" i="0" dirty="0">
                <a:effectLst/>
                <a:ea typeface="Tahoma" panose="020B0604030504040204" pitchFamily="34" charset="0"/>
                <a:cs typeface="Tahoma" panose="020B0604030504040204" pitchFamily="34" charset="0"/>
              </a:rPr>
              <a:t>The interest of the people by now was building. They were all beginning to wonder, “Could this John be the Messiah?”</a:t>
            </a:r>
          </a:p>
          <a:p>
            <a:pPr indent="171450" algn="just">
              <a:lnSpc>
                <a:spcPct val="150000"/>
              </a:lnSpc>
              <a:buNone/>
            </a:pPr>
            <a:r>
              <a:rPr lang="en-US" sz="2800" b="1" i="0" baseline="30000" dirty="0">
                <a:effectLst/>
                <a:ea typeface="Tahoma" panose="020B0604030504040204" pitchFamily="34" charset="0"/>
                <a:cs typeface="Tahoma" panose="020B0604030504040204" pitchFamily="34" charset="0"/>
              </a:rPr>
              <a:t>16-17 </a:t>
            </a:r>
            <a:r>
              <a:rPr lang="en-US" sz="2800" b="0" i="0" dirty="0">
                <a:effectLst/>
                <a:ea typeface="Tahoma" panose="020B0604030504040204" pitchFamily="34" charset="0"/>
                <a:cs typeface="Tahoma" panose="020B0604030504040204" pitchFamily="34" charset="0"/>
              </a:rPr>
              <a:t>But John intervened: “I’m baptizing you here in the river. The main character in this drama, to whom I’m a mere stagehand, will ignite the kingdom life, a fire, the Holy Spirit within you, changing you from the inside out. He’s going to clean house—make a clean sweep of your lives.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 .</a:t>
            </a:r>
          </a:p>
        </p:txBody>
      </p:sp>
    </p:spTree>
    <p:extLst>
      <p:ext uri="{BB962C8B-B14F-4D97-AF65-F5344CB8AC3E}">
        <p14:creationId xmlns:p14="http://schemas.microsoft.com/office/powerpoint/2010/main" val="27041733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C971EBB-CBA5-D689-1FA6-C5CB29B2021F}"/>
              </a:ext>
            </a:extLst>
          </p:cNvPr>
          <p:cNvSpPr txBox="1"/>
          <p:nvPr/>
        </p:nvSpPr>
        <p:spPr>
          <a:xfrm>
            <a:off x="323850" y="228600"/>
            <a:ext cx="8496300" cy="6308778"/>
          </a:xfrm>
          <a:prstGeom prst="rect">
            <a:avLst/>
          </a:prstGeom>
          <a:noFill/>
        </p:spPr>
        <p:txBody>
          <a:bodyPr wrap="square">
            <a:spAutoFit/>
          </a:bodyPr>
          <a:lstStyle/>
          <a:p>
            <a:pPr indent="228600" algn="just">
              <a:lnSpc>
                <a:spcPct val="150000"/>
              </a:lnSpc>
              <a:buNone/>
            </a:pPr>
            <a:r>
              <a:rPr lang="en-US" sz="2800" b="0"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He’ll place everything true in its proper place before God; everything false he’ll put out with the trash to be burned.”</a:t>
            </a:r>
          </a:p>
          <a:p>
            <a:pPr indent="171450" algn="just">
              <a:lnSpc>
                <a:spcPct val="150000"/>
              </a:lnSpc>
              <a:spcBef>
                <a:spcPts val="3750"/>
              </a:spcBef>
            </a:pPr>
            <a:r>
              <a:rPr lang="en-US" sz="2800" b="1" i="0"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21-22 </a:t>
            </a:r>
            <a:r>
              <a:rPr lang="en-US" sz="2800" b="0"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After all the people were baptized, Jesus was baptized. As he was praying, the sky opened up and the Holy Spirit, like a dove descending, came down on him. And along with the Spirit, a voice: “You are my Son, chosen and marked by my love, pride of my life.” . . .</a:t>
            </a:r>
          </a:p>
        </p:txBody>
      </p:sp>
    </p:spTree>
    <p:extLst>
      <p:ext uri="{BB962C8B-B14F-4D97-AF65-F5344CB8AC3E}">
        <p14:creationId xmlns:p14="http://schemas.microsoft.com/office/powerpoint/2010/main" val="17787058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3302D1-44AF-1D2F-C7D6-F097B85C32F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7CAB7D32-E07E-7B95-D5AD-B35FAEE35114}"/>
              </a:ext>
            </a:extLst>
          </p:cNvPr>
          <p:cNvSpPr txBox="1"/>
          <p:nvPr/>
        </p:nvSpPr>
        <p:spPr>
          <a:xfrm>
            <a:off x="390525" y="304800"/>
            <a:ext cx="8362950" cy="1943481"/>
          </a:xfrm>
          <a:prstGeom prst="rect">
            <a:avLst/>
          </a:prstGeom>
          <a:noFill/>
        </p:spPr>
        <p:txBody>
          <a:bodyPr wrap="square">
            <a:spAutoFit/>
          </a:bodyPr>
          <a:lstStyle/>
          <a:p>
            <a:pPr indent="171450" algn="just">
              <a:lnSpc>
                <a:spcPct val="150000"/>
              </a:lnSpc>
              <a:spcBef>
                <a:spcPts val="3750"/>
              </a:spcBef>
            </a:pPr>
            <a:r>
              <a:rPr lang="en-US" sz="2800" b="1" i="0"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23-38 </a:t>
            </a:r>
            <a:r>
              <a:rPr lang="en-US" sz="2800" b="0"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When Jesus entered public life he was about thirty years old, the son (in public perception) of Joseph, who was </a:t>
            </a:r>
            <a:r>
              <a:rPr lang="en-US" sz="2800" b="0" i="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the son </a:t>
            </a:r>
            <a:r>
              <a:rPr lang="en-US" sz="2800" b="0"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of God.</a:t>
            </a:r>
          </a:p>
        </p:txBody>
      </p:sp>
    </p:spTree>
    <p:extLst>
      <p:ext uri="{BB962C8B-B14F-4D97-AF65-F5344CB8AC3E}">
        <p14:creationId xmlns:p14="http://schemas.microsoft.com/office/powerpoint/2010/main" val="1701532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3">
            <a:extLst>
              <a:ext uri="{FF2B5EF4-FFF2-40B4-BE49-F238E27FC236}">
                <a16:creationId xmlns:a16="http://schemas.microsoft.com/office/drawing/2014/main" id="{CF3D2530-5B93-AA39-6862-E0E85C7C24F3}"/>
              </a:ext>
            </a:extLst>
          </p:cNvPr>
          <p:cNvSpPr>
            <a:spLocks noChangeArrowheads="1"/>
          </p:cNvSpPr>
          <p:nvPr/>
        </p:nvSpPr>
        <p:spPr bwMode="auto">
          <a:xfrm>
            <a:off x="0" y="176272"/>
            <a:ext cx="9144000" cy="6555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292100" algn="ctr">
              <a:spcBef>
                <a:spcPct val="0"/>
              </a:spcBef>
              <a:buClrTx/>
              <a:buSzTx/>
              <a:buNone/>
              <a:tabLst>
                <a:tab pos="863600" algn="l"/>
                <a:tab pos="8636000" algn="r"/>
              </a:tabLst>
              <a:defRPr/>
            </a:pPr>
            <a:r>
              <a:rPr lang="en-US" altLang="en-US" sz="2800" b="0" dirty="0"/>
              <a:t>PRELUDE</a:t>
            </a:r>
            <a:endParaRPr lang="en-US" altLang="en-US" sz="2800" b="0" i="1" dirty="0"/>
          </a:p>
          <a:p>
            <a:pPr marL="292100" algn="ctr">
              <a:spcBef>
                <a:spcPct val="0"/>
              </a:spcBef>
              <a:buClrTx/>
              <a:buSzTx/>
              <a:buFontTx/>
              <a:buNone/>
              <a:tabLst>
                <a:tab pos="863600" algn="l"/>
                <a:tab pos="8636000" algn="r"/>
              </a:tabLst>
              <a:defRPr/>
            </a:pPr>
            <a:endParaRPr lang="en-US" altLang="en-US" sz="2800" b="0" dirty="0"/>
          </a:p>
          <a:p>
            <a:pPr marL="292100" algn="ctr">
              <a:spcBef>
                <a:spcPct val="0"/>
              </a:spcBef>
              <a:buClrTx/>
              <a:buSzTx/>
              <a:buFontTx/>
              <a:buNone/>
              <a:tabLst>
                <a:tab pos="863600" algn="l"/>
                <a:tab pos="8636000" algn="r"/>
              </a:tabLst>
              <a:defRPr/>
            </a:pPr>
            <a:r>
              <a:rPr lang="en-US" altLang="en-US" sz="2800" b="0" dirty="0"/>
              <a:t>WELCOME &amp; ANNOUNCEMENTS</a:t>
            </a:r>
          </a:p>
          <a:p>
            <a:pPr marL="292100">
              <a:spcBef>
                <a:spcPct val="0"/>
              </a:spcBef>
              <a:buClrTx/>
              <a:buSzTx/>
              <a:buFontTx/>
              <a:buNone/>
              <a:tabLst>
                <a:tab pos="863600" algn="l"/>
                <a:tab pos="8636000" algn="r"/>
              </a:tabLst>
              <a:defRPr/>
            </a:pPr>
            <a:endParaRPr lang="en-US" altLang="en-US" sz="2800" dirty="0"/>
          </a:p>
          <a:p>
            <a:pPr algn="ctr" eaLnBrk="1" hangingPunct="1">
              <a:spcBef>
                <a:spcPct val="0"/>
              </a:spcBef>
              <a:buClrTx/>
              <a:buSzTx/>
              <a:buFontTx/>
              <a:buNone/>
              <a:defRPr/>
            </a:pPr>
            <a:r>
              <a:rPr lang="en-US" altLang="en-US" sz="2800" b="0" dirty="0">
                <a:effectLst>
                  <a:outerShdw blurRad="38100" dist="38100" dir="2700000" algn="tl">
                    <a:srgbClr val="000000">
                      <a:alpha val="43137"/>
                    </a:srgbClr>
                  </a:outerShdw>
                </a:effectLst>
              </a:rPr>
              <a:t>AFFIRMATION OF MISSION STATEMENT </a:t>
            </a: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r>
              <a:rPr lang="en-US" altLang="en-US" sz="2800" dirty="0">
                <a:effectLst>
                  <a:outerShdw blurRad="38100" dist="38100" dir="2700000" algn="tl">
                    <a:srgbClr val="000000">
                      <a:alpha val="43137"/>
                    </a:srgbClr>
                  </a:outerShdw>
                </a:effectLst>
              </a:rPr>
              <a:t>CHORAL INTROIT</a:t>
            </a:r>
          </a:p>
        </p:txBody>
      </p:sp>
      <p:sp>
        <p:nvSpPr>
          <p:cNvPr id="3" name="Plaque 2">
            <a:extLst>
              <a:ext uri="{FF2B5EF4-FFF2-40B4-BE49-F238E27FC236}">
                <a16:creationId xmlns:a16="http://schemas.microsoft.com/office/drawing/2014/main" id="{E78AD04C-07FD-C61B-D46F-357A39F801CC}"/>
              </a:ext>
            </a:extLst>
          </p:cNvPr>
          <p:cNvSpPr/>
          <p:nvPr/>
        </p:nvSpPr>
        <p:spPr>
          <a:xfrm>
            <a:off x="342900" y="2667000"/>
            <a:ext cx="8458200" cy="3124200"/>
          </a:xfrm>
          <a:prstGeom prst="plaqu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Wingdings" pitchFamily="2" charset="2"/>
              <a:buNone/>
              <a:defRPr/>
            </a:pPr>
            <a:endParaRPr lang="en-US" altLang="en-US" u="sng" dirty="0">
              <a:solidFill>
                <a:schemeClr val="tx1"/>
              </a:solidFill>
              <a:effectLst>
                <a:outerShdw blurRad="38100" dist="38100" dir="2700000" algn="tl">
                  <a:srgbClr val="000000">
                    <a:alpha val="43137"/>
                  </a:srgbClr>
                </a:outerShdw>
              </a:effectLst>
            </a:endParaRPr>
          </a:p>
          <a:p>
            <a:pPr algn="ctr">
              <a:lnSpc>
                <a:spcPct val="150000"/>
              </a:lnSpc>
              <a:buFont typeface="Wingdings" pitchFamily="2" charset="2"/>
              <a:buNone/>
              <a:defRPr/>
            </a:pPr>
            <a:r>
              <a:rPr lang="en-US" altLang="en-US" sz="3200" u="sng" dirty="0">
                <a:solidFill>
                  <a:schemeClr val="tx1"/>
                </a:solidFill>
                <a:effectLst>
                  <a:outerShdw blurRad="38100" dist="38100" dir="2700000" algn="tl">
                    <a:srgbClr val="000000">
                      <a:alpha val="43137"/>
                    </a:srgbClr>
                  </a:outerShdw>
                </a:effectLst>
              </a:rPr>
              <a:t>Our Mission Statement</a:t>
            </a:r>
            <a:r>
              <a:rPr lang="en-US" altLang="en-US" sz="3200" dirty="0">
                <a:solidFill>
                  <a:schemeClr val="tx1"/>
                </a:solidFill>
                <a:effectLst>
                  <a:outerShdw blurRad="38100" dist="38100" dir="2700000" algn="tl">
                    <a:srgbClr val="000000">
                      <a:alpha val="43137"/>
                    </a:srgbClr>
                  </a:outerShdw>
                </a:effectLst>
              </a:rPr>
              <a:t> </a:t>
            </a:r>
          </a:p>
          <a:p>
            <a:pPr algn="ctr">
              <a:buFont typeface="Wingdings" pitchFamily="2" charset="2"/>
              <a:buNone/>
              <a:defRPr/>
            </a:pPr>
            <a:r>
              <a:rPr lang="en-US" altLang="en-US" sz="2800" b="1" dirty="0">
                <a:solidFill>
                  <a:schemeClr val="tx1"/>
                </a:solidFill>
                <a:effectLst>
                  <a:outerShdw blurRad="38100" dist="38100" dir="2700000" algn="tl">
                    <a:srgbClr val="000000">
                      <a:alpha val="43137"/>
                    </a:srgbClr>
                  </a:outerShdw>
                </a:effectLst>
              </a:rPr>
              <a:t>As disciples of Jesus Christ,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led by the Holy Spirit,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we experience God’s unconditional love,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and we witness to others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by discovering and sharing our gifts.</a:t>
            </a:r>
          </a:p>
          <a:p>
            <a:pPr algn="ctr">
              <a:defRPr/>
            </a:pPr>
            <a:endParaRPr lang="en-US" sz="20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892140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97B127-BDE9-DC16-6266-53188351BA8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3B03A723-FA31-2647-5E80-D485C57CB087}"/>
              </a:ext>
            </a:extLst>
          </p:cNvPr>
          <p:cNvSpPr txBox="1"/>
          <p:nvPr/>
        </p:nvSpPr>
        <p:spPr>
          <a:xfrm>
            <a:off x="390525" y="304800"/>
            <a:ext cx="8362950" cy="6467796"/>
          </a:xfrm>
          <a:prstGeom prst="rect">
            <a:avLst/>
          </a:prstGeom>
          <a:noFill/>
        </p:spPr>
        <p:txBody>
          <a:bodyPr wrap="square">
            <a:spAutoFit/>
          </a:bodyPr>
          <a:lstStyle/>
          <a:p>
            <a:pPr indent="171450" algn="just">
              <a:lnSpc>
                <a:spcPct val="150000"/>
              </a:lnSpc>
              <a:spcBef>
                <a:spcPts val="3750"/>
              </a:spcBef>
            </a:pPr>
            <a:r>
              <a:rPr lang="en-US" sz="2800" b="0"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son of </a:t>
            </a:r>
            <a:r>
              <a:rPr lang="en-US" sz="2800" b="0" i="0" dirty="0" err="1">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Elmadam</a:t>
            </a:r>
            <a:r>
              <a:rPr lang="en-US" sz="2800" b="0"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son of Er, son of Joshua, son of Eliezer, son of </a:t>
            </a:r>
            <a:r>
              <a:rPr lang="en-US" sz="2800" b="0" i="0" dirty="0" err="1">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Jorim</a:t>
            </a:r>
            <a:r>
              <a:rPr lang="en-US" sz="2800" b="0"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son of </a:t>
            </a:r>
            <a:r>
              <a:rPr lang="en-US" sz="2800" b="0" i="0" dirty="0" err="1">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Matthat</a:t>
            </a:r>
            <a:r>
              <a:rPr lang="en-US" sz="2800" b="0"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son of Levi, son of Simeon, son of Judah, son of Joseph, son of </a:t>
            </a:r>
            <a:r>
              <a:rPr lang="en-US" sz="2800" b="0" i="0" dirty="0" err="1">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Jonam</a:t>
            </a:r>
            <a:r>
              <a:rPr lang="en-US" sz="2800" b="0"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son of Eliakim, son of </a:t>
            </a:r>
            <a:r>
              <a:rPr lang="en-US" sz="2800" b="0" i="0" dirty="0" err="1">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Melea</a:t>
            </a:r>
            <a:r>
              <a:rPr lang="en-US" sz="2800" b="0"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son of Menna, son of Mattatha, son of Nathan, son of David, son of Jesse, son of Obed, son of Boaz, son of Salmon, son of Nahshon, son of </a:t>
            </a:r>
            <a:r>
              <a:rPr lang="en-US" sz="2800" b="0" i="0" dirty="0" err="1">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Amminadab</a:t>
            </a:r>
            <a:r>
              <a:rPr lang="en-US" sz="2800" b="0"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son of Admin, son of </a:t>
            </a:r>
            <a:r>
              <a:rPr lang="en-US" sz="2800" b="0" i="0" dirty="0" err="1">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Arni</a:t>
            </a:r>
            <a:r>
              <a:rPr lang="en-US" sz="2800" b="0"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son of </a:t>
            </a:r>
            <a:r>
              <a:rPr lang="en-US" sz="2800" b="0" i="0" dirty="0" err="1">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Hezron</a:t>
            </a:r>
            <a:r>
              <a:rPr lang="en-US" sz="2800" b="0"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son of Perez, son of Judah, son of Jacob, son of Isaac, son of Abraham, son of Terah, son of </a:t>
            </a:r>
            <a:r>
              <a:rPr lang="en-US" sz="2800" b="0" i="0" dirty="0" err="1">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Nahor</a:t>
            </a:r>
            <a:r>
              <a:rPr lang="en-US" sz="2800" b="0"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son of </a:t>
            </a:r>
            <a:r>
              <a:rPr lang="en-US" sz="2800" b="0" i="0" dirty="0" err="1">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Serug</a:t>
            </a:r>
            <a:r>
              <a:rPr lang="en-US" sz="2800" b="0"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 . .</a:t>
            </a:r>
          </a:p>
        </p:txBody>
      </p:sp>
    </p:spTree>
    <p:extLst>
      <p:ext uri="{BB962C8B-B14F-4D97-AF65-F5344CB8AC3E}">
        <p14:creationId xmlns:p14="http://schemas.microsoft.com/office/powerpoint/2010/main" val="14534187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582C90-B250-8EAE-9B95-1B9EB5CDC8C5}"/>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4E389D9-7027-EA8B-D254-C7C0FFC709E1}"/>
              </a:ext>
            </a:extLst>
          </p:cNvPr>
          <p:cNvSpPr txBox="1"/>
          <p:nvPr/>
        </p:nvSpPr>
        <p:spPr>
          <a:xfrm>
            <a:off x="390525" y="304800"/>
            <a:ext cx="8362950" cy="5016117"/>
          </a:xfrm>
          <a:prstGeom prst="rect">
            <a:avLst/>
          </a:prstGeom>
          <a:noFill/>
        </p:spPr>
        <p:txBody>
          <a:bodyPr wrap="square">
            <a:spAutoFit/>
          </a:bodyPr>
          <a:lstStyle/>
          <a:p>
            <a:pPr indent="171450" algn="just">
              <a:lnSpc>
                <a:spcPct val="150000"/>
              </a:lnSpc>
              <a:spcBef>
                <a:spcPts val="3750"/>
              </a:spcBef>
            </a:pPr>
            <a:r>
              <a:rPr lang="en-US" sz="2800" b="0"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son of Reu, son of Peleg, son of Eber, son of Shelah, son of Kenan, son of </a:t>
            </a:r>
            <a:r>
              <a:rPr lang="en-US" sz="2800" b="0" i="0" dirty="0" err="1">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Arphaxad</a:t>
            </a:r>
            <a:r>
              <a:rPr lang="en-US" sz="2800" b="0"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son of Shem, son of Noah, son of Lamech, son of Methuselah, son of Enoch, son of Jared, son of </a:t>
            </a:r>
            <a:r>
              <a:rPr lang="en-US" sz="2800" b="0" i="0" dirty="0" err="1">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Mahalaleel</a:t>
            </a:r>
            <a:r>
              <a:rPr lang="en-US" sz="2800" b="0"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son of Kenan, son of Enos, son of Seth, son of Adam, son of God.</a:t>
            </a:r>
          </a:p>
          <a:p>
            <a:pPr indent="171450" algn="just">
              <a:lnSpc>
                <a:spcPct val="150000"/>
              </a:lnSpc>
              <a:spcBef>
                <a:spcPts val="3750"/>
              </a:spcBef>
            </a:pPr>
            <a:endParaRPr lang="en-US" sz="2800" b="0"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956908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Close-up of sheet music">
            <a:extLst>
              <a:ext uri="{FF2B5EF4-FFF2-40B4-BE49-F238E27FC236}">
                <a16:creationId xmlns:a16="http://schemas.microsoft.com/office/drawing/2014/main" id="{9A0E7569-DFE9-EB74-6A22-4AB47FBC90FB}"/>
              </a:ext>
            </a:extLst>
          </p:cNvPr>
          <p:cNvPicPr>
            <a:picLocks noChangeAspect="1"/>
          </p:cNvPicPr>
          <p:nvPr/>
        </p:nvPicPr>
        <p:blipFill>
          <a:blip r:embed="rId2"/>
          <a:srcRect l="36596" r="30032" b="-2"/>
          <a:stretch/>
        </p:blipFill>
        <p:spPr>
          <a:xfrm>
            <a:off x="-7986" y="1"/>
            <a:ext cx="3428736" cy="6858000"/>
          </a:xfrm>
          <a:prstGeom prst="rect">
            <a:avLst/>
          </a:prstGeom>
        </p:spPr>
      </p:pic>
      <p:sp>
        <p:nvSpPr>
          <p:cNvPr id="4" name="TextBox 3">
            <a:extLst>
              <a:ext uri="{FF2B5EF4-FFF2-40B4-BE49-F238E27FC236}">
                <a16:creationId xmlns:a16="http://schemas.microsoft.com/office/drawing/2014/main" id="{CFC89C4D-D273-C32D-F82B-B270049DFDB9}"/>
              </a:ext>
            </a:extLst>
          </p:cNvPr>
          <p:cNvSpPr txBox="1"/>
          <p:nvPr/>
        </p:nvSpPr>
        <p:spPr>
          <a:xfrm>
            <a:off x="3886200" y="1143000"/>
            <a:ext cx="4483554" cy="5715000"/>
          </a:xfrm>
          <a:prstGeom prst="rect">
            <a:avLst/>
          </a:prstGeom>
        </p:spPr>
        <p:txBody>
          <a:bodyPr vert="horz" lIns="91440" tIns="45720" rIns="91440" bIns="45720" rtlCol="0" anchor="ctr">
            <a:normAutofit/>
          </a:bodyPr>
          <a:lstStyle/>
          <a:p>
            <a:pPr algn="ctr">
              <a:spcBef>
                <a:spcPct val="20000"/>
              </a:spcBef>
              <a:spcAft>
                <a:spcPts val="600"/>
              </a:spcAft>
              <a:buClr>
                <a:schemeClr val="tx2"/>
              </a:buClr>
              <a:buSzPct val="70000"/>
              <a:buFont typeface="Wingdings 2" charset="2"/>
            </a:pPr>
            <a:r>
              <a:rPr lang="en-US" sz="3600" dirty="0">
                <a:ln>
                  <a:solidFill>
                    <a:schemeClr val="bg1">
                      <a:lumMod val="75000"/>
                      <a:lumOff val="25000"/>
                      <a:alpha val="10000"/>
                    </a:schemeClr>
                  </a:solidFill>
                </a:ln>
                <a:effectLst>
                  <a:outerShdw blurRad="9525" dist="25400" dir="14640000" algn="tl" rotWithShape="0">
                    <a:schemeClr val="bg1">
                      <a:alpha val="30000"/>
                    </a:schemeClr>
                  </a:outerShdw>
                </a:effectLst>
              </a:rPr>
              <a:t>CHANCEL CHOIR ANTHEM</a:t>
            </a:r>
          </a:p>
          <a:p>
            <a:pPr algn="ctr">
              <a:spcBef>
                <a:spcPct val="20000"/>
              </a:spcBef>
              <a:spcAft>
                <a:spcPts val="600"/>
              </a:spcAft>
              <a:buClr>
                <a:schemeClr val="tx2"/>
              </a:buClr>
              <a:buSzPct val="70000"/>
              <a:buFont typeface="Wingdings 2" charset="2"/>
            </a:pPr>
            <a:r>
              <a:rPr lang="en-US" sz="3600" dirty="0">
                <a:ln>
                  <a:solidFill>
                    <a:schemeClr val="bg1">
                      <a:lumMod val="75000"/>
                      <a:lumOff val="25000"/>
                      <a:alpha val="10000"/>
                    </a:schemeClr>
                  </a:solidFill>
                </a:ln>
                <a:effectLst>
                  <a:outerShdw blurRad="9525" dist="25400" dir="14640000" algn="tl" rotWithShape="0">
                    <a:schemeClr val="bg1">
                      <a:alpha val="30000"/>
                    </a:schemeClr>
                  </a:outerShdw>
                </a:effectLst>
              </a:rPr>
              <a:t>  </a:t>
            </a:r>
          </a:p>
          <a:p>
            <a:pPr algn="ctr">
              <a:spcBef>
                <a:spcPct val="20000"/>
              </a:spcBef>
              <a:spcAft>
                <a:spcPts val="600"/>
              </a:spcAft>
              <a:buClr>
                <a:schemeClr val="tx2"/>
              </a:buClr>
              <a:buSzPct val="70000"/>
              <a:buFont typeface="Wingdings 2" charset="2"/>
            </a:pPr>
            <a:r>
              <a:rPr lang="en-US" sz="4300" b="1" i="1" dirty="0">
                <a:ln>
                  <a:solidFill>
                    <a:schemeClr val="bg1">
                      <a:lumMod val="75000"/>
                      <a:lumOff val="25000"/>
                      <a:alpha val="10000"/>
                    </a:schemeClr>
                  </a:solidFill>
                </a:ln>
                <a:effectLst>
                  <a:outerShdw blurRad="9525" dist="25400" dir="14640000" algn="tl" rotWithShape="0">
                    <a:schemeClr val="bg1">
                      <a:alpha val="30000"/>
                    </a:schemeClr>
                  </a:outerShdw>
                </a:effectLst>
              </a:rPr>
              <a:t>“Down by the Riverside” </a:t>
            </a:r>
          </a:p>
          <a:p>
            <a:pPr algn="ctr">
              <a:spcBef>
                <a:spcPct val="20000"/>
              </a:spcBef>
              <a:spcAft>
                <a:spcPts val="600"/>
              </a:spcAft>
              <a:buClr>
                <a:schemeClr val="tx2"/>
              </a:buClr>
              <a:buSzPct val="70000"/>
              <a:buFont typeface="Wingdings 2" charset="2"/>
            </a:pPr>
            <a:endParaRPr lang="en-US" sz="3000" i="1" dirty="0">
              <a:ln>
                <a:solidFill>
                  <a:schemeClr val="bg1">
                    <a:lumMod val="75000"/>
                    <a:lumOff val="25000"/>
                    <a:alpha val="10000"/>
                  </a:schemeClr>
                </a:solidFill>
              </a:ln>
              <a:effectLst>
                <a:outerShdw blurRad="9525" dist="25400" dir="14640000" algn="tl" rotWithShape="0">
                  <a:schemeClr val="bg1">
                    <a:alpha val="30000"/>
                  </a:schemeClr>
                </a:outerShdw>
              </a:effectLst>
            </a:endParaRPr>
          </a:p>
          <a:p>
            <a:pPr algn="ctr">
              <a:spcBef>
                <a:spcPct val="20000"/>
              </a:spcBef>
              <a:spcAft>
                <a:spcPts val="600"/>
              </a:spcAft>
              <a:buClr>
                <a:schemeClr val="tx2"/>
              </a:buClr>
              <a:buSzPct val="70000"/>
              <a:buFont typeface="Wingdings 2" charset="2"/>
            </a:pPr>
            <a:r>
              <a:rPr lang="en-US" sz="3000" i="1" dirty="0">
                <a:ln>
                  <a:solidFill>
                    <a:schemeClr val="bg1">
                      <a:lumMod val="75000"/>
                      <a:lumOff val="25000"/>
                      <a:alpha val="10000"/>
                    </a:schemeClr>
                  </a:solidFill>
                </a:ln>
                <a:effectLst>
                  <a:outerShdw blurRad="9525" dist="25400" dir="14640000" algn="tl" rotWithShape="0">
                    <a:schemeClr val="bg1">
                      <a:alpha val="30000"/>
                    </a:schemeClr>
                  </a:outerShdw>
                </a:effectLst>
              </a:rPr>
              <a:t>Arr. </a:t>
            </a:r>
            <a:r>
              <a:rPr lang="en-US" sz="3000" i="1">
                <a:ln>
                  <a:solidFill>
                    <a:schemeClr val="bg1">
                      <a:lumMod val="75000"/>
                      <a:lumOff val="25000"/>
                      <a:alpha val="10000"/>
                    </a:schemeClr>
                  </a:solidFill>
                </a:ln>
                <a:effectLst>
                  <a:outerShdw blurRad="9525" dist="25400" dir="14640000" algn="tl" rotWithShape="0">
                    <a:schemeClr val="bg1">
                      <a:alpha val="30000"/>
                    </a:schemeClr>
                  </a:outerShdw>
                </a:effectLst>
              </a:rPr>
              <a:t>by Jay </a:t>
            </a:r>
            <a:r>
              <a:rPr lang="en-US" sz="3000" i="1" dirty="0">
                <a:ln>
                  <a:solidFill>
                    <a:schemeClr val="bg1">
                      <a:lumMod val="75000"/>
                      <a:lumOff val="25000"/>
                      <a:alpha val="10000"/>
                    </a:schemeClr>
                  </a:solidFill>
                </a:ln>
                <a:effectLst>
                  <a:outerShdw blurRad="9525" dist="25400" dir="14640000" algn="tl" rotWithShape="0">
                    <a:schemeClr val="bg1">
                      <a:alpha val="30000"/>
                    </a:schemeClr>
                  </a:outerShdw>
                </a:effectLst>
              </a:rPr>
              <a:t>Whitehouse	</a:t>
            </a:r>
          </a:p>
          <a:p>
            <a:pPr algn="ctr">
              <a:spcBef>
                <a:spcPct val="20000"/>
              </a:spcBef>
              <a:spcAft>
                <a:spcPts val="600"/>
              </a:spcAft>
              <a:buClr>
                <a:schemeClr val="tx2"/>
              </a:buClr>
              <a:buSzPct val="70000"/>
              <a:buFont typeface="Wingdings 2" charset="2"/>
            </a:pPr>
            <a:endParaRPr lang="en-US" sz="3600" i="1" dirty="0">
              <a:ln>
                <a:solidFill>
                  <a:schemeClr val="bg1">
                    <a:lumMod val="75000"/>
                    <a:lumOff val="25000"/>
                    <a:alpha val="10000"/>
                  </a:schemeClr>
                </a:solidFill>
              </a:ln>
              <a:effectLst>
                <a:outerShdw blurRad="9525" dist="25400" dir="14640000" algn="tl" rotWithShape="0">
                  <a:schemeClr val="bg1">
                    <a:alpha val="30000"/>
                  </a:schemeClr>
                </a:outerShdw>
              </a:effectLst>
            </a:endParaRPr>
          </a:p>
          <a:p>
            <a:pPr algn="ctr">
              <a:spcBef>
                <a:spcPct val="20000"/>
              </a:spcBef>
              <a:spcAft>
                <a:spcPts val="600"/>
              </a:spcAft>
              <a:buClr>
                <a:schemeClr val="tx2"/>
              </a:buClr>
              <a:buSzPct val="70000"/>
              <a:buFont typeface="Wingdings 2" charset="2"/>
            </a:pPr>
            <a:endParaRPr lang="en-US" sz="3600" i="1" dirty="0">
              <a:ln>
                <a:solidFill>
                  <a:schemeClr val="bg1">
                    <a:lumMod val="75000"/>
                    <a:lumOff val="25000"/>
                    <a:alpha val="10000"/>
                  </a:schemeClr>
                </a:solidFill>
              </a:ln>
              <a:effectLst>
                <a:outerShdw blurRad="9525" dist="25400" dir="14640000" algn="tl" rotWithShape="0">
                  <a:schemeClr val="bg1">
                    <a:alpha val="30000"/>
                  </a:schemeClr>
                </a:outerShdw>
              </a:effectLst>
            </a:endParaRPr>
          </a:p>
        </p:txBody>
      </p:sp>
    </p:spTree>
    <p:extLst>
      <p:ext uri="{BB962C8B-B14F-4D97-AF65-F5344CB8AC3E}">
        <p14:creationId xmlns:p14="http://schemas.microsoft.com/office/powerpoint/2010/main" val="9494624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20495" name="Rectangle 20494">
            <a:extLst>
              <a:ext uri="{FF2B5EF4-FFF2-40B4-BE49-F238E27FC236}">
                <a16:creationId xmlns:a16="http://schemas.microsoft.com/office/drawing/2014/main" id="{9A6C2C86-63BF-47D5-AA3F-905111A238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496" name="Straight Connector 20495">
            <a:extLst>
              <a:ext uri="{FF2B5EF4-FFF2-40B4-BE49-F238E27FC236}">
                <a16:creationId xmlns:a16="http://schemas.microsoft.com/office/drawing/2014/main" id="{425A0768-3044-4AA9-A889-D2CAA68C51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953" y="2057400"/>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0482" name="Rectangle 1">
            <a:extLst>
              <a:ext uri="{FF2B5EF4-FFF2-40B4-BE49-F238E27FC236}">
                <a16:creationId xmlns:a16="http://schemas.microsoft.com/office/drawing/2014/main" id="{C80FA143-5C2D-9F78-FA4B-0A8D485387E3}"/>
              </a:ext>
            </a:extLst>
          </p:cNvPr>
          <p:cNvSpPr>
            <a:spLocks noChangeArrowheads="1"/>
          </p:cNvSpPr>
          <p:nvPr/>
        </p:nvSpPr>
        <p:spPr bwMode="auto">
          <a:xfrm>
            <a:off x="3829048" y="1115568"/>
            <a:ext cx="4933952" cy="462686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Aft>
                <a:spcPts val="600"/>
              </a:spcAft>
              <a:buClr>
                <a:schemeClr val="tx2"/>
              </a:buClr>
              <a:buFont typeface="Wingdings 2" charset="2"/>
              <a:buNone/>
              <a:tabLst>
                <a:tab pos="7543800" algn="r"/>
              </a:tabLst>
            </a:pPr>
            <a:r>
              <a:rPr lang="en-US" altLang="en-US"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PASTOR DAVID’S</a:t>
            </a:r>
            <a:br>
              <a:rPr lang="en-US" altLang="en-US"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br>
            <a:r>
              <a:rPr lang="en-US" altLang="en-US"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SERMON:  </a:t>
            </a:r>
          </a:p>
          <a:p>
            <a:pPr eaLnBrk="1" hangingPunct="1">
              <a:spcAft>
                <a:spcPts val="600"/>
              </a:spcAft>
              <a:buClr>
                <a:schemeClr val="tx2"/>
              </a:buClr>
              <a:buFont typeface="Wingdings 2" charset="2"/>
              <a:buNone/>
              <a:tabLst>
                <a:tab pos="7543800" algn="r"/>
              </a:tabLst>
            </a:pPr>
            <a:r>
              <a:rPr lang="en-US" altLang="en-US" sz="4400" b="1"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Enflamed by the Water</a:t>
            </a:r>
          </a:p>
        </p:txBody>
      </p:sp>
      <p:sp>
        <p:nvSpPr>
          <p:cNvPr id="20484" name="AutoShape 5" descr="data:image/jpeg;base64,/9j/4AAQSkZJRgABAQAAAQABAAD/2wCEAAkGBxMTEhUTEhMVFRUXGBUVFxcVGBgVGBUVFxUXGBcVFRUYHSggGBolHRUVITEhJSkrLi4uFx8zODMsNygtLisBCgoKDg0OGxAQGy0lHyUtKy0tLS0rLS0rLS0tLS0tLS0tLS0tLS0tLS0tLS0tLS0tLS0tLS0tLSstLS0tLS0tLf/AABEIAMcA/QMBIgACEQEDEQH/xAAcAAACAgMBAQAAAAAAAAAAAAAEBQMGAQIHAAj/xABFEAABAwIDBAUJBAcIAwEAAAABAAIDBBESITEFQVFhBnGBkdEHEyIyUlOhorFCcpLBFyNistLh8BQVFkNUgsLxM3OTJP/EABoBAAMBAQEBAAAAAAAAAAAAAAIDBAEFAAb/xAAsEQACAgEDAgUEAgMBAAAAAAAAAQIRAwQSITFRExQyQWEiM0JSI3GBkcGh/9oADAMBAAIRAxEAPwBjJ5TqsH1Ie538SwPKfV+xD3O/iVIlC0AX0HlcX6og8SfcvbfKdV+xD3O/iW36Tqv2Ie538SoZK2CzyuL9Ue8SfcvY8plV7EXc7xW/6S6r3cXc7xVFspGsW+Vxfqj3iT7l4HlKqfdxdzvFbt8pFT7uLud4qkhiIiiQvTYV+KN3z7lzZ5RKn3cfc7xW48oFT7uL5vFVWKnRcVEUEsOH9UapzfuWRnTupP8Alx/N4ohvTOoP+XH83ikVNQlMY6HTekTjhXsGnPuM29Laj3bPm8Vv/iqo9iP4+KEZSWBJ4JUZHyH9WcLNx3nnyUebNgxL6kOx45z6Mf8A+K6j3bPivHpbP7DPm8VVayOeL02PxgZlj7EEcjqCm2x6hlREJGaHIj2SNQVmDUafL6UeniyQ6sNl6azj/LZ83ioT07n91H8fFR1VCOCXTUXJWxhhfsJbmvcZO6fz+6Z83itD5Q5vdR97khmprbkHLCqFp8L9hbnPuWn9Ik3uo+9y9+kSb3Mfe5VAxlYAui8rh/UzfPuW13lJm9zH3u8F4eUqb3Ef4nKmPYtCF7ymH9T3iT7l2PlKm9xH+J3gsfpMm9xH+J3gqO5alb5TD+p7xZ9y9fpMl9wz8TvBY/SfL/p4/wATvBUNxWhcveTw/qZ4s+5fneU+X/Ts/G7wWp8qUv8Ap2fjd4Kgly1c5e8nh/U94s+5f/0py/6Zn43eCsfRPpe+rEhMTWYMIycTfFi5clxq6v8A5Lj6M/XH9HpGo0uKMG0g8eSTfLOfTBaEKWRq1sugxRqGqUMWWMREcKw8aMiRLIlI2JTsjQORqRhsaKhp1LDDdM6alSJ5AkiOmpE0p6FE01HomMcF8lDkzFEYAkVHkjWwcApo6fwU2DDqVLLJYxRKXt3bzmxSWiFhkfTF7YsOg6vihqereWNeGNaHWOZ0Bbfd1JPtc/qpHe0R80rj+SX7M2pIapsBI82IHG3CzB4lcDPKebnsdXHCMFQ2290gdCG+o9rg61r6jLuSrop0tbSvkDm4mPIIANsNjrbq+i16Vx+hCP8A2fWyq7IL8N37hTdK1Fbl1Ayxvhnetm1AnhZK0WDxe3DMi3wW8tNyQvQMXoIOQI7nFWDzC7GPI6s50oUyr1VHfclstHyVykpkHPRBWQzCZQKXLTEbkO+FWeooyl09MVbDJYhqhDLGh3tTmSBCyRJ6AYpfGVGWlMnxIeRiYYAuatC1GOYoHtWmAxWpcpXtWjgtPEa6B5LQcNR1x/R6oBXQPJZ6tR1x/R6m1X22MxeooEjc1u1i3ezNbMYnMFG8caLjaFG1uSmiAQNhIkYAi4IbrFNAm1JSpE50gkrJaWkCb08AXqajyTGGl61z8mUfGJtGBYIhjRxW0UQG9aVIDWOPBpPVYEqSUh6QQ239dSqG0dvT4pSCDGzGN1/Vc4Wy4W370P8A2+QRec89OBZxydGScLsGQw5Z37FFLTtt5tzpSZCQbYSScABN92TVyc+uT4hZbi07XMhVV0Re1sdtW43ekMsDrAN9D9olV2IMhq5nucbsa+JlwCCNM+eW5XYRsL3Br33bhjccAs25xgE31zColeHGWTO5LnHIcHHnkpcMm20Uy6GK+pfM1t7Wbext7RHNCwUriAchcDjnYEH6oyniyLXHLCLZW+1f8lKcmtDdTcX3AZeKddcIFq+Sw9Gul7qanbD5oPwknFitkTluXUNmTediZJpiaHWBva+664cS0N7P+Q+ua6j0C2uyaFkDbh8cbcVxYHO2Wat0+VvhkmfGlyiyuYoHQosw23hR+Z5q5SJGhXNThK6qmVhmgyCXz0qpx5ORUolXqI0I6O6e1NJqUtmgtddDHkJ5RFjo0PJGjpYkO6NURkAAPjUL2I+SJCvjTLPAT2KF4Rr4kNJGtBBlf/Jd6s/XH9HqgOYr95Lm+jP1x/R6n1X2mHi9RSXtUkTVlwF1LEzgmtnkiRjETDFdeijvomNLTJE5pBJE9FTjLJPqWmCHpoRbRNoGDgubly2URiTwxABFRxi+pWrAFmeVsYLjfIbgSc8sgNSo5SHpEO0p/NMxNAJvazjhFrEkk2O4FV2p23USAxtgjLXD1mynFhvmQHNF8ljpD0hhkjfG0SAtbJfzkbmZluEBuLU5lTVtSwR3aQcETtM7ZAZdy5er1Li6iW4cSfLEkri6NrBG/wCwDYB2XnA53qk8EVJUt8+1xDw0CQ3LHDMtaBu+8vT2ZFcD1YOH7PHsR1PA1jWWFi1hJPGzbZ9q5Ka/4WtMT7Oq48Ty5wBfNfM2yaAAc/uqoTOBccOZNzfd6xV4bCCxhdcmwviN73ZfeufOuw3AyyvbnmnYabbR6SaoODAHu5td+6T+YQkT3Oa4sa84SSbAkWO89yJbMC5pvusb8cIyKbdDGj/9I3ujcnXStgtFXp3bziJyuLaDqKtXQXbkdPO50ofZzMNmi5BxNIuL6aqusaLD2tSf9w8US1ga0neA63PPf3BPjPa7QqULVM7zTStka17SbOaHC4sbEX0U3mhZKeij2uo4DiF/Nsva17gAG6ctYNbrpp2rOY1ToFfAh5YExwjrUeAZpidACOppRxSqrpBmrJPEEBUwAqvFkFyiVOohQkkSd1cIS6SILoQmTyQrkjQ74kymiCFkaqE7AAnsCFkYjXtQz2I7MYA5qvnkv9Wfrj+j1SJGhXfyYkAT9cf0ek6v7T/wFi9RTsiiYWBRMajqZi9NhUF0sOlk7ooALXCHoYchknVPEOGi52XL7D4RCKeMDci2sAzso4gAp4zuUEplEVRHPVMjF3uDRe1zlnwS6q25TyERxytc/EMhnbD6Rv8AhWekc2C3Jsru0NAH1KXN2fGQzEA4n1rgG5DTc3tfVczUapRbjRVjw2rZLAGERGwucyePok58dRlyCGiON1QTm1r8LRZtrBo3EZ5lQR05EkgjLmiOwHpne25sHAjSymEToYy/GMJON2Nud3Eb2a8NFynbvktVcEc1LG+Z0WBtgwOObhfETlkbWyWK2INjDjJKA4+asCHXxOw/aHJSU+MSvkLA4vDAAxwJAaDudY6lQ7Qmu2BhY9uGQOfiaQABc69azndQTqiOqZK0EBw9FjrBzbXAaR6zXa25LnwkOKwFybDIb10evqYyySz2m0b943qgxsGMAZAEadidpnw20bNc8MDdRecdmMWfIAEDdcckTQtDSQAADuFgc92QR1PH6VjyHwsg3OsRh1w2Lt/UE/e3wDVBMYa1pBtc3ueGV7LEbgchpc566qY7EElGZT67XtG/QkaoaCEA2DtBnbkOJKxVRjtln6F7Qip6hrpX4GFr2kk5XyIv3FdQodqQTE+aka8i1w03sOY3aLg7gHcbXIAH1yV38llm1M7f2D8r/wCaswZPxI82P8jppcOC19HNSBwWuR3K1EgPJG3rQU8Q4JmbcFFIwJkZAtFdqoAdyU1UQbdWmeIZpTX044K3FkEyiVqRozQUjQm9TBkgZGLoQkmTvgWyNCHnARsrULKFQmCLpFdfJjpP1x/R6p0oCunkyGU/XH9HpOq+0/8AAeP1FVjbcprRQIKmbmmYqmxluK9znZovy7FJnzKKHQg2PKOPRMqdVodJWNzwH/cWs06ygZfKDE3LHCDwDzIe5gXInqIPo7LI4ZUX1irW0XyOEkn9qfE3EdLBoGKwtYXHfvSKXpxO8HzMc7992w4Bln60h0TDarj/AGZjDq50TTzu4E3t1LmazUdFFleDD3NH7PlLXgSGQOAaXYi8gXvk12m9MW1tnDHlYHcW5mw0Jt8VK5/pNy3k6brfzUFXVu8+yMYS0sc51xfQiy5fiObuRbsrgio6rKYm7cT3EXBGVgBmcrZIjb7wYmMH2pIx2B9+3RYioWuJGEsPFhNjfkUG+lxOs2Rr8Dr2JLSHDqOuay75MaGz5iXN3WBP0CFqhiqoW5kNjkcRuzsBcKA1UjHXc13DMXGu4gX71HFVONSZLDD5sNFiLg4rnLVZFNW/g1mvSSECGWwyDBrna7mjIm5G9USON18Q46duV1e+kFUPMS5gf+MZ5ZYrlUj+8Iw6znWOL1dSBcZ2F1Rp923oY6JKef0rnLNpA/3cFHExrDjkcAMwMWQ+KA2jtG1sLJHEaYWnIg5agJcyCaocBU+cDA67bhtgP2he5VccVq3whbyeyL7s2drqGcAg5Ndln/WiSsfwA39psUCYvNjC1pAcc8PogjdcDVMaWA2u7sHC6VtS6BW2Yp/tOP8AVwrV5PqlrKwl1mhzJBdxtmS1wGfUqrTwSSEtY0uOWTeNt/BHS7IqmEPdG5rAMy2ziLtANwNEyEtsk7F5EnFo7k2QHS3WM1sVV/J1KDS2GgkeB1WB/NWcP5LqRdqzmSVOjIPJavPJZLuS8TyRJ0YCSjkgJ2XGibXPBDTC+5NhIXRW6yn5JLOzXJWyrbySOrj5K/DkEziV6VqDfbgmdQwoGoyXQiydiyYK5eTfJs/XH9HKovKuXk6HozdbPo5BqvtsPF6itURzUFfMXusDbG8MFvYabut+E96wJbNJ36DrP9X7FiksZrAZRtt/uf8AyAXy2u1Dao6+kxc2MZYQ4tY4B7XXBDgDuve+/dqhtnROcPOCQRsLniNgAAwtJAud+l8rKbaFVgZI8es1mFvN8hsB8Qt4oWiWCIZiGNzj1kYAf3iuNue1s6ahyNIag4MMuRIsSNCOIsoqilc/zdnizHB9iNbAgC4UkZAeGjQgkjdlp1b158jBIWNxAgBxIGVnXtp1FSrraG17MnZU2dZ/o5ZE5gkncexDUs2OrlIzwMY2/M5qZsptmMQ4i3/SxDBHclrQ1x1I9F2SC9qdoLb2GVKfX7PgP5pRsMHA53tPe75kWyV7GOAGL1rEWvnpcFQbGsyJjHgtcBmHZZ3J10K2/p/0Ztdm9ZOY4JXtyIxEG2hHojXqU0bHOa3HhecIviFs7cQoNuNHmA323xt73gn801a3Oy1zqKAcSs7bgwxF7MTTiDSCbj1v5Kqz1DibXJ7d/AWV16VC1MM7XeL9pKpfq3Oh3csvqrMPpsWROYd+pA057lpGwGxNz26nlyRABdgt7P8AycFNA0AaXNj2ckxyroalZG4AnIZYteWeQUNVtaNgOtw5rSAPVuRa/ittqVPm4nOaLkWNu3RWbbOxmupgxga18vmg51r2LW5E9Vl5NRpy6GSt9CzbCp2RsaxthYAnS9znc703klaMri53cVRdn7EmeWyySYX/AKyKXBdokaLYLcLWBVcmr5w+N2MudHk2+duTkuEeqTFyVuwvpC+ogrC2lLg5xxWDy0ZguJtplhcvbO8pVZE28z8gQCZGh2ZvwsbZJTV1Bme57pC9+Yu3IDCLZHgMwo6ugEsRY8cL8Thtp3ldHHlcEoyESxKXJ0jY/lPjkAxBjj+w7/ic1YabpnTPGZLMwMxv4ZLjdDQsiYPNtaDlnYXJ+uXFNWwFueIk577A5cFvmaYHlk0dvab5rWQ8kH0frBNTRv34QDbc5uR+iPddWKRFJewvqGX1CUVkXJWCVqXVEZ5KrHkoXJFVq4+SU1EatFXTJLWQLpYstiJxK5M1XPybj0ZvvM+hVWqYVbPJ3GQ2b7zPoUzUu8TBx+opDtc9GjEe2/5BbbEjuzzh1kJeeq5A+FlJU7N841zQ/AXCxIF79hKlfC+JliLtAADh3AEbl8PqG2j6TTbVwQytxSQR63e+V3Uy2H5nN7kbswh75pL6uwDqYLZdt0timtJPJuiY2IHmBid8XN7kbsRhbCwHW1z1uNz9VNl4jX9FkFbHFIy7nHmG9w8Sh9lgF80mt5LDqYMNh23W7H4Ii4nQOd9T4KHYbLQMvqQXHrcSfzSHxFmpcjOAem47gAO03PgsbRlA82A3E57sORtlYknTl8VBR3IJO9xPxsPooah2Kpjb7DHu7XZBCu77Hmg6OPPJxB9l2XdfLuUrSRfEPzQ87MVm8XN+t/yRwzPHrWcNGO0Az7ObJh9JwDXBwAdkD237kZDjZwcO4+BQEFQHDEQWZnPUGxIvcaaXz4otxda9w4cRw69O+y84P2BtCzpVK0wssftC44WaTmFRKupwus1rpHm2TGl1u7JdGqHRuPpNDiNxbc/RDVNYxnst5b+xrbn4KjDlaVbWwXBdyiwQ1z22ZSFuvpPe1uRJOmoOajd0NrZf/LUMjbua27gBwGitk22B9kF3yj8yfgl79qSuGWQ5eiD26qmObJ7JL/0Dw4vrYq/wNBFZ0tQ97hYgEhouDwzJCuO2am9PjjOYa4g9WQOaqNU4kAk2ubZantKtG1GtFNYOFhEBe+865oMspva5u+TygldIb9FY/wD8kVySSCTc5m54qi7QjOKVgys54PeV0Lo/Haniz0Y0/mqVtuO1TMP2ie8LMTW5g0UPowHYXA5hsh144bFXCrFnEAagHrxNHck1PHBBG+MzsfI+XzlhcFmRBBTzaUgaI3FzQ10bTe+trtt8Aqs8rnaF441EiZJ6NuIP0v8AmiIDiAcdBbtPUgIg4Xw2PwytcWO8ZfBFUrrDCcrEjlruO9KaoM02j0xq9nYDTOaY3E4mPbcF/EHUXATfZHlwa6zammcOcLsXAeo4A7+arnSKh85BI0atGIcbjMfWyoWwtoNp6iKZ8YlEbg/AThDrG4BOds11NNLdjOfnglKz68b6QB4gHPmN/NQTxqh7I8r2z5recc+ncbXD2lzQbe2wEW11srfR7QhnbjhmZI3I3Y69usDRNtxJ6IqliT1UXUnkzOaVVsWqqxZRc4lcqYlZ/J+z0ZvvN+hVfqGHirJ0CZ6Mv3m/QqzJO4CYL6ip04CNbnlqOCWU8gO9HwOzXxs5H0ix0A1/R+7CyBzWhzsRDrnU3dY65lZnY5gs4WJFm2zB3ZH8k1bIppIw5uEnWxy5aJMueoyM2hHtx/6jANXFrB1G3h8UeDYW3NHwH/SA2hs2oMkdmh7GuxEghpPD0TvREsoItvJDbWtbPP4fRLnGopFEJJthlOch1BDbOdimmduBawdQH80UHDM8M+5C7DjwsvvcS49qX+LMa5GYbdze0/QD6oh7sLHH2QT3BQ0/rE8AB9SfyUG35cNPJbUgAdbiAsh1SFyN6Fn6tn3W/QfzWJIrlp0OIZjI21Iv2KaFlmgcAB3BaSu9JgvxPwt+ZQfkwvYRdMDZ7LcHd9xbJV+KEuF3XJI00sOxP+lRJfHYfZdroPSSakcMNu863OgAV+OX0IXVmIg1oIAzusU8eWemYHfwXnyAE8dwGZOagmqw1pB9Yk25JiVmXRBWlpuNcxyyvfJLaqjYW2IuOBGIdnBSniTmooml7rbtb8uKoiqXUnf1Fq6F7Ql860PkdgcMAadLhuRHDSym6VQuFS7CLlwZYaXcRbXsQFO4RmNxywvYQOV7XPWmvTK3ng4Zfqw6+64cSpm/5LQxKkc2qp3te4OZhGI3Nswd4PijKGuAYYpW+chcblpOYNsnxncfqun7c6PRVcYe2zJS0EO3PFvVd4rlW1tny0shaWEfsnfn6zCrMWaOVV0YiUXFh7IHU9nNd5yB2hGn3T7LuITZtW17btNxbu5daQbKq3i5FnMdk9jh6LuvnzGaMqdmMcxxhc8NOov6UX8Q5rJxjdM9GVdAj+1tuQCdbHUty48FT9q7AlDi5lnNcbjCRlc8OCtvk/6Jxue6WebJhP6tri0u34nkbk827LTY8EIxutmfVDRn9rK+7it8Xwp1Dkxx3x+o5RWbNfE8MdhJNrFpuDfLVfRnQLo2yho2MFi94Ekjhnd5A0O9oyHeub9CuiTKivc6oHnYmxl+FxNi/GA0c2jM2XZWBjGhjGhrW5BoFgBuAG5UZc6pUTbK4MTtvkl1RGDvRskiHnt3Jcc9AShYkqmDPNP+gYGGX7zfoUkqwE+6CD0ZfvN+hV8M+5UTvHTOeQPzTGCS6Rxyo6GSy+emfUuKHDHImJ6VsmRLZjuS2LcBtC4rFbR+cDc7OaSQdc7WzQkUyMiqEDF7WuUINs1Pm4niQFrrWz0Nza4OiL2d6jNLYRmOpPS4G2IA8iAVBUUDXHEz0Dy0PWPBDJJqkGsnPILTPvc8z8MvyQe3pbiNh+1I3tDc0XSiwA679d0ur/SqIh7Ie74WCGHqDaGwm5ZKON/6w8mj4lascVJSi5eedu4fzKVHnk1qiudLnHzjADq0/vJNT5C3DI/1xT7pI28zfuW+KStsAQOKvh6EJI3SW7fFK583udxPXdT1Ul8uvtQbjbTX81TjjQicrInuucIF+I/JOqOnDGi+v5oTZeFrruyNrjq4ncoq3pCwHDEx0ruDGk/FbLdL6YoyNRVsa1EgDSeAB5X60ZtSoEscROrQ9h6siPgq2NibTqsrCCM7iQDbszKsdH0SnbFgNS1zr3uWXtlb2rlLnCEKuSsJOUr44LL0UqscDf2Dh/MJjtOkjlYWSNDmnvB4jmkGxaKSjY7HI2QZE5YMhv1IWlT0zaCMMRc0g2JIaewKXa3JuAXsVPb/AEefA7G3/a8aOHsv5pVBVuLt7JG520sf2Tv612KF8c8QOEOa9t7HmM+1c+6WdFXM9OO5ZqLetH18Qq8WdP6Z9RU4e6FM8DageiMMoBLmDSTi5l9Hfs8yoYquzmh4thy5dvAoGOaxwu9FwzB0xW3g8eSPfOJhhk9F+gk3P5SDcf2lS0Ls2qtv/wBnBkilwTA+jaxuN7SN4KvPQDp7JXHzclMQ4DOVg/V5cb+qVySq2R5uQPwB4a4F0RJ9IA5i43Gy7Z0I6RUlRCG07Wxlg9KG1i024faHNFkUY4vpV/PYS7cueCzPcOCgltopi8cFBLKOC56mN2C+saLZhOeg9sMv3m/QpLU1HJPOhb/RlsPtD91WafJcqFZcdRs47BMmEUhSiJyOinU84ncXQaxylFRzJZFMiWSpMkHtGDagoqKcpVHIp45bFLYDxjyOoJsiBUFJo57IqOpQMW8YwniEgvo7cRr/AD7Unj2XP/aDLeNzcGH7QcbHXgEyjmRMc3NeXHsBta6Cjzp00O8HIjsU9FIcF95JPeSia8sdZrvWN8Nr3HO+4aIGjlsAx2RAHbzvvS3ClaDUt3UQ9Jag+ey1wC54ZuVdklIJGpJ+HBOuk1R+vPDC380gkNyXA6roYUtqEZPg0c7itqWkxHPT49SguXGw/wCynNOMIA1dv4Dj2pk3QEY2HbGfgqY+DvR7NO5WBkYM8kcQMZa1rrjNri++RbuOSpTq5scrHFwvfLPgb/krvsWcOqKl4N7+aA7I7/mUiacVb7BbrfBL/bnsOGRtja+IZgjS4SHanSk4vNwnO2brc7ZKxbTcSyUH3Z+Icubg4ZGHdYj+ghwwT5ZspPoHundICZHl+WQO6++yBid+raLfaz77fmp2SWPIXue3+ar1ftrCXQxtL5C6wtmLk5AAankqseNy4SFTmork6B0I2hgDoCfVJc3q0I+itckpP9fmqD0W6KbSbK2aV0cbT6RabucLjQgaZc1cpnSs9dpA4tzb/LtU2fHUuHYUJqSK10k6LNfd8QFzm5h0N9S3nyVKkDortsSwcfXZyP7K60Zb6JTtvYjZ7ub6Mm42yd94LcOoaW2XQ2eK+UUSGouAx4xstkRrHfeDw/ZOvJDVWxyCJI3lrwcTJW5XI0ufsnl9VPUUToHEYTYE4mHUHe5h39SIpaq+bc2nItO/rH2SFaptcx6CXBPiRb+iXT8S2p6sCOcZBxyZLawBB3OPBWuoqOS47X0LZG31HtfaYeB8eSO2H0smp7RVJL49Gyalo3B3EJWTBGX1Q69j0U4On0OgVE2SsnQZ/oS/fH7v81SHVocAWkEHQjMHerl5PX3il++P3QvaNNZeezD1Mf4r/o4qHqaN/NLsaljemyiWJjhsiJbNkkrZVM2YpHhjoyHsbuaJD0jiqLBFRzXSZQDTVDdrlOyXJKxJkt2yJW0wcxzc0QyfJImPKlEpQ7THH4H5lBFjYg5EHMIKbZgLgWkAbxmbZ7r35oJkx4qdsy8rQuWP4F/SPYMjiXxuxiwGH7Vhe1j9pVumo8WMvcWBlr5encmwACvIqdAhaqijl9YcLkGxNtxtqE7HmcVTFSw27RUKd+HIAvfoGsaXPtuyGh5nJN6TotXT5Ow0se+5xy26hkO0qy0EbIxZjWt+7lfmTvTWGp4onqK5S/2A8UnwLdj9AKKCzvN+efqXzWeb8Q3QKwOoGAksAYTa5aAL24jeg5KvhmvCsPH4pbzSl6mLWKnwB1jnNMrXi12jDbR2TtO9cy2k55wthY6SS+TWAu1G+2i6pU1IdkQCOBzQ9O5sYtG1rBwaAPoix5VF3QThJqjnVF5PNoT51ErYWOzw3xH8AyHert0Y6FUtGQ9rTJKPtyWJaf2Ro1MnVjtxWpqzxRz1c5Kui+AFpubGvnitPPHRLDUHitfPnip9w3wQueka7O2F3tNyJ6xoUNLHI3X0gN7cj2jetZKhy0fVEb158hrG0CV1M2Ztn520O9p/LqKpG2tkvjdfTcHt0dyerrUEOzOvEGx70vqQ4gh1nttmDkezinYsjiwpYbRTIZzfL0XDd+Y4gqSZ7bG9gbZt3Hq4dSl2tRBguDlfI/ab1oTZmzHzOxSghg45F53ZHcrU41uJ3CV7SbovHO15LMoCb+loc/sBdo8m5Pmpf/YP3QubDIWGQGgG4cl0fyZO/Uy/+z/g1bgnvzX8GarHswNfJzA9Aa/3Q/8AozxWzegVf7of/Rn8SyvKhwRP5mZIOg9dviH42fxKQdCa33Q/GzxXl5A4INamZv8A4KrfdD8bP4lNF0OrR/lD8bP4lheQeHE95rIkEt6KVnux+Nn8Slj6L1fux+NnivLyU8MQvOZPgkb0Yqvdj8TPFbf4bqvd/M3xXl5A8MQvOZPg2/w5U+7+Zvist6PVXsfM3xXl5C8MT3nMnwZ/uCp938zfFZbsOpH2Pmb4ry8s8CJvnMnwSM2NU+wPxN8VONl1HsfM3xXl5C8MT3m5/Bq7ZlR7HzN8Vg7In9n5m+K8vLPBib5mXZGp2VUex8zfFY/umo9gfib4ry8heKJq1MuyPDZU+9nzN8Vg7In9n5h4rK8veFE3zM/gz/dU3sfMPFbjZk3s/MPFYXl7w0eWpn8HpNmTez8w8VC7Zs1/V+ZvivLy94aCWokyCXZk3s/M3xQsmzJvZ+ZvivLy9sQ2OaTIHbLm9n4t8VE7ZU3s/MPFZXkVcBbmRDZc3s/M3xXRvJpTPZDKHixMl9QfsN4Ly8qtJ91f0Sa5/wAL/tH/2Q==">
            <a:extLst>
              <a:ext uri="{FF2B5EF4-FFF2-40B4-BE49-F238E27FC236}">
                <a16:creationId xmlns:a16="http://schemas.microsoft.com/office/drawing/2014/main" id="{6F651DD5-F7FB-F340-9570-0A659C803D91}"/>
              </a:ext>
            </a:extLst>
          </p:cNvPr>
          <p:cNvSpPr>
            <a:spLocks noChangeAspect="1" noChangeArrowheads="1"/>
          </p:cNvSpPr>
          <p:nvPr/>
        </p:nvSpPr>
        <p:spPr bwMode="auto">
          <a:xfrm>
            <a:off x="211138" y="-1371600"/>
            <a:ext cx="3619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a:p>
        </p:txBody>
      </p:sp>
    </p:spTree>
    <p:extLst>
      <p:ext uri="{BB962C8B-B14F-4D97-AF65-F5344CB8AC3E}">
        <p14:creationId xmlns:p14="http://schemas.microsoft.com/office/powerpoint/2010/main" val="17394446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D522C88E-8367-8040-CCB7-512F5506FFFD}"/>
              </a:ext>
            </a:extLst>
          </p:cNvPr>
          <p:cNvSpPr txBox="1">
            <a:spLocks noChangeArrowheads="1"/>
          </p:cNvSpPr>
          <p:nvPr/>
        </p:nvSpPr>
        <p:spPr bwMode="auto">
          <a:xfrm>
            <a:off x="228600" y="78197"/>
            <a:ext cx="8763000" cy="6178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spcBef>
                <a:spcPct val="0"/>
              </a:spcBef>
              <a:buClrTx/>
              <a:buSzTx/>
              <a:buNone/>
              <a:defRPr/>
            </a:pPr>
            <a:r>
              <a:rPr lang="en-US" sz="2800" b="1" dirty="0">
                <a:effectLst>
                  <a:outerShdw blurRad="38100" dist="38100" dir="2700000" algn="tl">
                    <a:srgbClr val="000000">
                      <a:alpha val="43137"/>
                    </a:srgbClr>
                  </a:outerShdw>
                </a:effectLst>
                <a:cs typeface="Arial" charset="0"/>
              </a:rPr>
              <a:t>RESPONDING TO GOD’S WORD</a:t>
            </a:r>
          </a:p>
          <a:p>
            <a:pPr algn="ctr" eaLnBrk="1" hangingPunct="1">
              <a:spcBef>
                <a:spcPct val="0"/>
              </a:spcBef>
              <a:buClrTx/>
              <a:buSzTx/>
              <a:buNone/>
              <a:defRPr/>
            </a:pPr>
            <a:endParaRPr lang="en-US" sz="1400" dirty="0">
              <a:effectLst>
                <a:outerShdw blurRad="38100" dist="38100" dir="2700000" algn="tl">
                  <a:srgbClr val="000000">
                    <a:alpha val="43137"/>
                  </a:srgbClr>
                </a:outerShdw>
              </a:effectLst>
              <a:cs typeface="Arial" charset="0"/>
            </a:endParaRPr>
          </a:p>
          <a:p>
            <a:pPr eaLnBrk="1" hangingPunct="1">
              <a:spcBef>
                <a:spcPct val="0"/>
              </a:spcBef>
              <a:buClrTx/>
              <a:buSzTx/>
              <a:buNone/>
              <a:defRPr/>
            </a:pPr>
            <a:r>
              <a:rPr lang="en-US" altLang="en-US" sz="2400" b="0" dirty="0">
                <a:effectLst>
                  <a:outerShdw blurRad="38100" dist="38100" dir="2700000" algn="tl">
                    <a:srgbClr val="000000">
                      <a:alpha val="43137"/>
                    </a:srgbClr>
                  </a:outerShdw>
                </a:effectLst>
              </a:rPr>
              <a:t>* AFFIRMATION OF FAITH:	</a:t>
            </a:r>
            <a:r>
              <a:rPr lang="en-US" altLang="en-US" sz="2400" b="0" i="1" dirty="0">
                <a:effectLst>
                  <a:outerShdw blurRad="38100" dist="38100" dir="2700000" algn="tl">
                    <a:srgbClr val="000000">
                      <a:alpha val="43137"/>
                    </a:srgbClr>
                  </a:outerShdw>
                </a:effectLst>
              </a:rPr>
              <a:t>The Apostles’ Creed	</a:t>
            </a:r>
          </a:p>
          <a:p>
            <a:pPr marR="0" indent="171450" algn="just">
              <a:lnSpc>
                <a:spcPct val="150000"/>
              </a:lnSpc>
              <a:spcBef>
                <a:spcPts val="0"/>
              </a:spcBef>
              <a:buNone/>
            </a:pPr>
            <a:r>
              <a:rPr lang="en-US" b="1" kern="1400" dirty="0">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rPr>
              <a:t>I believe in God the Father almighty, creator of heaven and earth.</a:t>
            </a:r>
          </a:p>
          <a:p>
            <a:pPr marR="0" indent="171450" algn="just">
              <a:lnSpc>
                <a:spcPct val="150000"/>
              </a:lnSpc>
              <a:spcBef>
                <a:spcPts val="0"/>
              </a:spcBef>
              <a:buNone/>
            </a:pPr>
            <a:r>
              <a:rPr lang="en-US" b="1" kern="1400" dirty="0">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rPr>
              <a:t>I believe in Jesus Christ, God’s only Son, our Lord, who was conceived by the Holy Spirit, born of the Virgin Mary, suffered under Pontius Pilate, was crucified, died, and was buried; </a:t>
            </a:r>
            <a:r>
              <a:rPr lang="en-US" sz="3100" b="1" kern="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 .</a:t>
            </a:r>
            <a:endParaRPr lang="en-US" sz="3100" b="1" kern="140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D522C88E-8367-8040-CCB7-512F5506FFFD}"/>
              </a:ext>
            </a:extLst>
          </p:cNvPr>
          <p:cNvSpPr txBox="1">
            <a:spLocks noChangeArrowheads="1"/>
          </p:cNvSpPr>
          <p:nvPr/>
        </p:nvSpPr>
        <p:spPr bwMode="auto">
          <a:xfrm>
            <a:off x="342900" y="228600"/>
            <a:ext cx="8458200" cy="5901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R="0" indent="171450" algn="just">
              <a:lnSpc>
                <a:spcPct val="150000"/>
              </a:lnSpc>
              <a:spcBef>
                <a:spcPts val="0"/>
              </a:spcBef>
              <a:buNone/>
            </a:pPr>
            <a:r>
              <a:rPr lang="en-US" b="1" kern="1400" dirty="0">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rPr>
              <a:t>he descended to the dead; On the third day he rose again; he ascended into heaven, and he is seated at the right hand of the Father, and he will come to judge the living and the dead.</a:t>
            </a:r>
          </a:p>
          <a:p>
            <a:pPr marR="0" indent="171450" algn="just">
              <a:lnSpc>
                <a:spcPct val="150000"/>
              </a:lnSpc>
              <a:spcBef>
                <a:spcPts val="0"/>
              </a:spcBef>
              <a:buNone/>
            </a:pPr>
            <a:r>
              <a:rPr lang="en-US" b="1" kern="1400" dirty="0">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rPr>
              <a:t>I believe in the Holy Spirit; the holy catholic Church; the communion of saints, the forgiveness of sins, . . .</a:t>
            </a:r>
            <a:endParaRPr lang="en-US" b="1" kern="1400" dirty="0">
              <a:effectLst/>
              <a:latin typeface="Tahoma" panose="020B0604030504040204" pitchFamily="34" charset="0"/>
              <a:ea typeface="Times New Roman" panose="02020603050405020304" pitchFamily="18" charset="0"/>
            </a:endParaRPr>
          </a:p>
        </p:txBody>
      </p:sp>
    </p:spTree>
    <p:extLst>
      <p:ext uri="{BB962C8B-B14F-4D97-AF65-F5344CB8AC3E}">
        <p14:creationId xmlns:p14="http://schemas.microsoft.com/office/powerpoint/2010/main" val="5414762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2DA79D-2693-715F-54CF-EB5A67F5992E}"/>
            </a:ext>
          </a:extLst>
        </p:cNvPr>
        <p:cNvGrpSpPr/>
        <p:nvPr/>
      </p:nvGrpSpPr>
      <p:grpSpPr>
        <a:xfrm>
          <a:off x="0" y="0"/>
          <a:ext cx="0" cy="0"/>
          <a:chOff x="0" y="0"/>
          <a:chExt cx="0" cy="0"/>
        </a:xfrm>
      </p:grpSpPr>
      <p:sp>
        <p:nvSpPr>
          <p:cNvPr id="14338" name="Text Box 4">
            <a:extLst>
              <a:ext uri="{FF2B5EF4-FFF2-40B4-BE49-F238E27FC236}">
                <a16:creationId xmlns:a16="http://schemas.microsoft.com/office/drawing/2014/main" id="{30E7E9B3-F6F8-E0A9-9D42-228D330C36CD}"/>
              </a:ext>
            </a:extLst>
          </p:cNvPr>
          <p:cNvSpPr txBox="1">
            <a:spLocks noChangeArrowheads="1"/>
          </p:cNvSpPr>
          <p:nvPr/>
        </p:nvSpPr>
        <p:spPr bwMode="auto">
          <a:xfrm>
            <a:off x="342900" y="228600"/>
            <a:ext cx="8458200" cy="1469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R="0" indent="171450" algn="just">
              <a:lnSpc>
                <a:spcPct val="150000"/>
              </a:lnSpc>
              <a:spcBef>
                <a:spcPts val="0"/>
              </a:spcBef>
              <a:buNone/>
            </a:pPr>
            <a:r>
              <a:rPr lang="en-US" b="1" kern="1400" dirty="0">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rPr>
              <a:t>the resurrection of the body, and the life everlasting. Amen.</a:t>
            </a:r>
            <a:endParaRPr lang="en-US" b="1" kern="1400" dirty="0">
              <a:effectLst/>
              <a:latin typeface="Tahoma" panose="020B0604030504040204" pitchFamily="34" charset="0"/>
              <a:ea typeface="Times New Roman" panose="02020603050405020304" pitchFamily="18" charset="0"/>
            </a:endParaRPr>
          </a:p>
        </p:txBody>
      </p:sp>
    </p:spTree>
    <p:extLst>
      <p:ext uri="{BB962C8B-B14F-4D97-AF65-F5344CB8AC3E}">
        <p14:creationId xmlns:p14="http://schemas.microsoft.com/office/powerpoint/2010/main" val="35206466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F31512E2-F393-4D44-A63D-55F78F8B5DAA}"/>
              </a:ext>
            </a:extLst>
          </p:cNvPr>
          <p:cNvSpPr>
            <a:spLocks noGrp="1" noChangeArrowheads="1"/>
          </p:cNvSpPr>
          <p:nvPr>
            <p:ph type="subTitle" idx="4294967295"/>
          </p:nvPr>
        </p:nvSpPr>
        <p:spPr>
          <a:xfrm>
            <a:off x="0" y="76200"/>
            <a:ext cx="91440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buFont typeface="Wingdings" panose="05000000000000000000" pitchFamily="2" charset="2"/>
              <a:buNone/>
              <a:defRPr/>
            </a:pPr>
            <a:r>
              <a:rPr lang="en-US"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HYMN:  	</a:t>
            </a:r>
            <a:r>
              <a:rPr lang="en-US"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No. 191		  God Is Our Refuge and Our Strength</a:t>
            </a:r>
            <a:endPar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God is our refuge and our strength,</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Our ever-present aid,</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And therefore, though the earth remove,</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We will not be afraid;</a:t>
            </a:r>
          </a:p>
          <a:p>
            <a:pPr marL="0" indent="0" algn="ctr">
              <a:spcBef>
                <a:spcPts val="0"/>
              </a:spcBef>
              <a:spcAft>
                <a:spcPts val="0"/>
              </a:spcAft>
              <a:buFont typeface="Wingdings" panose="05000000000000000000" pitchFamily="2" charset="2"/>
              <a:buNone/>
              <a:defRPr/>
            </a:pPr>
            <a:endPar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Though hills amid the seas be cast,</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Though foaming waters roar,</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Yea, though the mighty billows shake</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mountains on the shore.</a:t>
            </a:r>
          </a:p>
          <a:p>
            <a:pPr marL="0" indent="0" algn="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8CD8F6-980F-E50C-2898-6D454587CEA9}"/>
            </a:ext>
          </a:extLst>
        </p:cNvPr>
        <p:cNvGrpSpPr/>
        <p:nvPr/>
      </p:nvGrpSpPr>
      <p:grpSpPr>
        <a:xfrm>
          <a:off x="0" y="0"/>
          <a:ext cx="0" cy="0"/>
          <a:chOff x="0" y="0"/>
          <a:chExt cx="0" cy="0"/>
        </a:xfrm>
      </p:grpSpPr>
      <p:sp>
        <p:nvSpPr>
          <p:cNvPr id="8194" name="Rectangle 3">
            <a:extLst>
              <a:ext uri="{FF2B5EF4-FFF2-40B4-BE49-F238E27FC236}">
                <a16:creationId xmlns:a16="http://schemas.microsoft.com/office/drawing/2014/main" id="{FF49793C-9B0D-D7A8-B77E-E16BF559548F}"/>
              </a:ext>
            </a:extLst>
          </p:cNvPr>
          <p:cNvSpPr>
            <a:spLocks noGrp="1" noChangeArrowheads="1"/>
          </p:cNvSpPr>
          <p:nvPr>
            <p:ph type="subTitle" idx="4294967295"/>
          </p:nvPr>
        </p:nvSpPr>
        <p:spPr>
          <a:xfrm>
            <a:off x="0" y="76200"/>
            <a:ext cx="91440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Where God abides a river flows;</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That city will rejoice.</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But nations fear and kingdoms shake</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Before God's thundering voice.</a:t>
            </a:r>
          </a:p>
          <a:p>
            <a:pPr marL="0" indent="0" algn="ctr">
              <a:buFont typeface="Wingdings" panose="05000000000000000000" pitchFamily="2" charset="2"/>
              <a:buNone/>
              <a:defRPr/>
            </a:pPr>
            <a:endPar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Since God is in the midst of it,</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city walls shall stand,</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Secure and safe with God's sure help,</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When trouble is at hand.</a:t>
            </a:r>
          </a:p>
        </p:txBody>
      </p:sp>
    </p:spTree>
    <p:extLst>
      <p:ext uri="{BB962C8B-B14F-4D97-AF65-F5344CB8AC3E}">
        <p14:creationId xmlns:p14="http://schemas.microsoft.com/office/powerpoint/2010/main" val="7530766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2">
            <a:extLst>
              <a:ext uri="{FF2B5EF4-FFF2-40B4-BE49-F238E27FC236}">
                <a16:creationId xmlns:a16="http://schemas.microsoft.com/office/drawing/2014/main" id="{C77F867B-27C4-4CE6-9DFA-AED2D3BD78C1}"/>
              </a:ext>
            </a:extLst>
          </p:cNvPr>
          <p:cNvSpPr txBox="1">
            <a:spLocks noChangeArrowheads="1"/>
          </p:cNvSpPr>
          <p:nvPr/>
        </p:nvSpPr>
        <p:spPr bwMode="auto">
          <a:xfrm>
            <a:off x="76200" y="13996"/>
            <a:ext cx="9144000" cy="647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buFont typeface="Wingdings" panose="05000000000000000000" pitchFamily="2" charset="2"/>
              <a:buNone/>
            </a:pPr>
            <a:r>
              <a:rPr lang="en-US" sz="2400" b="0" kern="1400" dirty="0">
                <a:effectLst/>
                <a:latin typeface="Tahoma" panose="020B0604030504040204" pitchFamily="34" charset="0"/>
                <a:ea typeface="Times New Roman" panose="02020603050405020304" pitchFamily="18" charset="0"/>
              </a:rPr>
              <a:t>PRAYER OF THANKSGIVING, OF THE PEOPLE, </a:t>
            </a:r>
            <a:br>
              <a:rPr lang="en-US" sz="2400" b="0" kern="1400" dirty="0">
                <a:effectLst/>
                <a:latin typeface="Tahoma" panose="020B0604030504040204" pitchFamily="34" charset="0"/>
                <a:ea typeface="Times New Roman" panose="02020603050405020304" pitchFamily="18" charset="0"/>
              </a:rPr>
            </a:br>
            <a:r>
              <a:rPr lang="en-US" sz="2400" b="0" kern="1400" dirty="0">
                <a:effectLst/>
                <a:latin typeface="Tahoma" panose="020B0604030504040204" pitchFamily="34" charset="0"/>
                <a:ea typeface="Times New Roman" panose="02020603050405020304" pitchFamily="18" charset="0"/>
              </a:rPr>
              <a:t>&amp; THE LORD’S PRAYER</a:t>
            </a:r>
          </a:p>
          <a:p>
            <a:pPr algn="ctr">
              <a:buFont typeface="Wingdings" panose="05000000000000000000" pitchFamily="2" charset="2"/>
              <a:buNone/>
            </a:pPr>
            <a:endParaRPr lang="en-US" altLang="en-US" sz="2800" b="0" dirty="0"/>
          </a:p>
          <a:p>
            <a:pPr algn="ctr">
              <a:spcBef>
                <a:spcPct val="0"/>
              </a:spcBef>
              <a:spcAft>
                <a:spcPts val="300"/>
              </a:spcAft>
              <a:buClrTx/>
              <a:buSzTx/>
              <a:buFontTx/>
              <a:buNone/>
            </a:pPr>
            <a:r>
              <a:rPr lang="en-US" altLang="en-US" sz="2800" b="1" dirty="0"/>
              <a:t>Our Father who art in heaven,</a:t>
            </a:r>
          </a:p>
          <a:p>
            <a:pPr algn="ctr">
              <a:spcBef>
                <a:spcPct val="0"/>
              </a:spcBef>
              <a:spcAft>
                <a:spcPts val="300"/>
              </a:spcAft>
              <a:buClrTx/>
              <a:buSzTx/>
              <a:buFontTx/>
              <a:buNone/>
            </a:pPr>
            <a:r>
              <a:rPr lang="en-US" altLang="en-US" sz="2800" b="1" dirty="0"/>
              <a:t>Hallowed be thy name. </a:t>
            </a:r>
          </a:p>
          <a:p>
            <a:pPr algn="ctr">
              <a:spcBef>
                <a:spcPct val="0"/>
              </a:spcBef>
              <a:spcAft>
                <a:spcPts val="300"/>
              </a:spcAft>
              <a:buClrTx/>
              <a:buSzTx/>
              <a:buFontTx/>
              <a:buNone/>
            </a:pPr>
            <a:r>
              <a:rPr lang="en-US" altLang="en-US" sz="2800" b="1" dirty="0"/>
              <a:t>Thy kingdom come, thy will be done; </a:t>
            </a:r>
          </a:p>
          <a:p>
            <a:pPr algn="ctr">
              <a:spcBef>
                <a:spcPct val="0"/>
              </a:spcBef>
              <a:spcAft>
                <a:spcPts val="300"/>
              </a:spcAft>
              <a:buClrTx/>
              <a:buSzTx/>
              <a:buFontTx/>
              <a:buNone/>
            </a:pPr>
            <a:r>
              <a:rPr lang="en-US" altLang="en-US" sz="2800" b="1" dirty="0"/>
              <a:t>On earth as it is in heaven.</a:t>
            </a:r>
          </a:p>
          <a:p>
            <a:pPr algn="ctr">
              <a:spcBef>
                <a:spcPct val="0"/>
              </a:spcBef>
              <a:spcAft>
                <a:spcPts val="300"/>
              </a:spcAft>
              <a:buClrTx/>
              <a:buSzTx/>
              <a:buFontTx/>
              <a:buNone/>
            </a:pPr>
            <a:r>
              <a:rPr lang="en-US" altLang="en-US" sz="2800" b="1" dirty="0"/>
              <a:t>Give us this day our daily bread; </a:t>
            </a:r>
          </a:p>
          <a:p>
            <a:pPr algn="ctr">
              <a:spcBef>
                <a:spcPct val="0"/>
              </a:spcBef>
              <a:spcAft>
                <a:spcPts val="300"/>
              </a:spcAft>
              <a:buClrTx/>
              <a:buSzTx/>
              <a:buFontTx/>
              <a:buNone/>
            </a:pPr>
            <a:r>
              <a:rPr lang="en-US" altLang="en-US" sz="2800" b="1" dirty="0"/>
              <a:t>And forgive us our debts, </a:t>
            </a:r>
          </a:p>
          <a:p>
            <a:pPr algn="ctr">
              <a:spcBef>
                <a:spcPct val="0"/>
              </a:spcBef>
              <a:spcAft>
                <a:spcPts val="300"/>
              </a:spcAft>
              <a:buClrTx/>
              <a:buSzTx/>
              <a:buFontTx/>
              <a:buNone/>
            </a:pPr>
            <a:r>
              <a:rPr lang="en-US" altLang="en-US" sz="2800" b="1" dirty="0"/>
              <a:t>As we forgive our debtors; </a:t>
            </a:r>
          </a:p>
          <a:p>
            <a:pPr algn="ctr">
              <a:spcBef>
                <a:spcPct val="0"/>
              </a:spcBef>
              <a:spcAft>
                <a:spcPts val="300"/>
              </a:spcAft>
              <a:buClrTx/>
              <a:buSzTx/>
              <a:buFontTx/>
              <a:buNone/>
            </a:pPr>
            <a:r>
              <a:rPr lang="en-US" altLang="en-US" sz="2800" b="1" dirty="0"/>
              <a:t>And lead us not into temptation,</a:t>
            </a:r>
          </a:p>
          <a:p>
            <a:pPr algn="ctr">
              <a:spcBef>
                <a:spcPct val="0"/>
              </a:spcBef>
              <a:spcAft>
                <a:spcPts val="300"/>
              </a:spcAft>
              <a:buClrTx/>
              <a:buSzTx/>
              <a:buFontTx/>
              <a:buNone/>
            </a:pPr>
            <a:r>
              <a:rPr lang="en-US" altLang="en-US" sz="2800" b="1" dirty="0"/>
              <a:t>But deliver us from evil, </a:t>
            </a:r>
          </a:p>
          <a:p>
            <a:pPr algn="ctr">
              <a:spcBef>
                <a:spcPct val="0"/>
              </a:spcBef>
              <a:spcAft>
                <a:spcPts val="300"/>
              </a:spcAft>
              <a:buClrTx/>
              <a:buSzTx/>
              <a:buFontTx/>
              <a:buNone/>
            </a:pPr>
            <a:r>
              <a:rPr lang="en-US" altLang="en-US" sz="2800" b="1" dirty="0"/>
              <a:t>For Thine is the kingdom </a:t>
            </a:r>
          </a:p>
          <a:p>
            <a:pPr algn="ctr">
              <a:spcBef>
                <a:spcPct val="0"/>
              </a:spcBef>
              <a:spcAft>
                <a:spcPts val="300"/>
              </a:spcAft>
              <a:buClrTx/>
              <a:buSzTx/>
              <a:buFontTx/>
              <a:buNone/>
            </a:pPr>
            <a:r>
              <a:rPr lang="en-US" altLang="en-US" sz="2800" b="1" dirty="0"/>
              <a:t>And the power and the glory, forever.  Amen.</a:t>
            </a:r>
            <a:endParaRPr lang="en-US" altLang="en-US" sz="26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6">
            <a:extLst>
              <a:ext uri="{FF2B5EF4-FFF2-40B4-BE49-F238E27FC236}">
                <a16:creationId xmlns:a16="http://schemas.microsoft.com/office/drawing/2014/main" id="{8EF1FF12-5DC1-4FF4-9F10-6F883AD9071E}"/>
              </a:ext>
            </a:extLst>
          </p:cNvPr>
          <p:cNvSpPr txBox="1">
            <a:spLocks noChangeArrowheads="1"/>
          </p:cNvSpPr>
          <p:nvPr/>
        </p:nvSpPr>
        <p:spPr bwMode="auto">
          <a:xfrm>
            <a:off x="304800" y="304800"/>
            <a:ext cx="8686799" cy="6801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spcBef>
                <a:spcPct val="20000"/>
              </a:spcBef>
              <a:buClr>
                <a:schemeClr val="hlink"/>
              </a:buClr>
              <a:buSzPct val="70000"/>
              <a:buFont typeface="Wingdings" pitchFamily="2" charset="2"/>
              <a:buChar char="n"/>
              <a:tabLst>
                <a:tab pos="1435100" algn="l"/>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1435100" algn="l"/>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1435100" algn="l"/>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1435100" algn="l"/>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9pPr>
          </a:lstStyle>
          <a:p>
            <a:pPr marL="0" indent="0" eaLnBrk="1" hangingPunct="1">
              <a:spcBef>
                <a:spcPct val="0"/>
              </a:spcBef>
              <a:buClrTx/>
              <a:buSzTx/>
              <a:buFont typeface="Wingdings" pitchFamily="2" charset="2"/>
              <a:buNone/>
              <a:defRPr/>
            </a:pPr>
            <a:r>
              <a:rPr lang="en-US" altLang="en-US" sz="2400" b="0" dirty="0">
                <a:effectLst>
                  <a:outerShdw blurRad="38100" dist="38100" dir="2700000" algn="tl">
                    <a:srgbClr val="000000">
                      <a:alpha val="43137"/>
                    </a:srgbClr>
                  </a:outerShdw>
                </a:effectLst>
              </a:rPr>
              <a:t>* CALL TO WORSHIP:  </a:t>
            </a:r>
          </a:p>
          <a:p>
            <a:pPr marL="0" indent="0" eaLnBrk="1" hangingPunct="1">
              <a:spcBef>
                <a:spcPct val="0"/>
              </a:spcBef>
              <a:buClrTx/>
              <a:buSzTx/>
              <a:buFont typeface="Wingdings" pitchFamily="2" charset="2"/>
              <a:buNone/>
              <a:defRPr/>
            </a:pPr>
            <a:r>
              <a:rPr lang="en-US" altLang="en-US" sz="1000" b="0" dirty="0">
                <a:effectLst>
                  <a:outerShdw blurRad="38100" dist="38100" dir="2700000" algn="tl">
                    <a:srgbClr val="000000">
                      <a:alpha val="43137"/>
                    </a:srgbClr>
                  </a:outerShdw>
                </a:effectLst>
              </a:rPr>
              <a:t> 	</a:t>
            </a:r>
            <a:endParaRPr lang="en-US" altLang="en-US" sz="1000" b="0" i="1" dirty="0">
              <a:effectLst>
                <a:outerShdw blurRad="38100" dist="38100" dir="2700000" algn="tl">
                  <a:srgbClr val="000000">
                    <a:alpha val="43137"/>
                  </a:srgbClr>
                </a:outerShdw>
              </a:effectLst>
            </a:endParaRPr>
          </a:p>
          <a:p>
            <a:pPr marL="742950" indent="-514350">
              <a:spcBef>
                <a:spcPts val="0"/>
              </a:spcBef>
              <a:spcAft>
                <a:spcPts val="1200"/>
              </a:spcAft>
              <a:buFont typeface="Wingdings" pitchFamily="2" charset="2"/>
              <a:buNone/>
              <a:tabLst/>
              <a:defRPr/>
            </a:pPr>
            <a:r>
              <a:rPr lang="en-US" altLang="en-US" sz="2400" b="0" dirty="0">
                <a:effectLst>
                  <a:outerShdw blurRad="38100" dist="38100" dir="2700000" algn="tl">
                    <a:srgbClr val="000000">
                      <a:alpha val="43137"/>
                    </a:srgbClr>
                  </a:outerShdw>
                </a:effectLst>
              </a:rPr>
              <a:t>L:	</a:t>
            </a:r>
            <a:r>
              <a:rPr lang="en-US" sz="2400" b="0" dirty="0">
                <a:effectLst>
                  <a:outerShdw blurRad="38100" dist="38100" dir="2700000" algn="tl">
                    <a:srgbClr val="000000">
                      <a:alpha val="43137"/>
                    </a:srgbClr>
                  </a:outerShdw>
                </a:effectLst>
              </a:rPr>
              <a:t>Bravo, God, bravo! God and all angels shout, “Encore!”</a:t>
            </a:r>
          </a:p>
          <a:p>
            <a:pPr marL="742950" indent="-514350">
              <a:spcBef>
                <a:spcPts val="0"/>
              </a:spcBef>
              <a:spcAft>
                <a:spcPts val="1200"/>
              </a:spcAft>
              <a:buFont typeface="Wingdings" pitchFamily="2" charset="2"/>
              <a:buNone/>
              <a:tabLst/>
              <a:defRPr/>
            </a:pPr>
            <a:endParaRPr lang="en-US" sz="2400" b="0" dirty="0">
              <a:effectLst>
                <a:outerShdw blurRad="38100" dist="38100" dir="2700000" algn="tl">
                  <a:srgbClr val="000000">
                    <a:alpha val="43137"/>
                  </a:srgbClr>
                </a:outerShdw>
              </a:effectLst>
            </a:endParaRPr>
          </a:p>
          <a:p>
            <a:pPr marL="971550" indent="-742950">
              <a:spcBef>
                <a:spcPts val="0"/>
              </a:spcBef>
              <a:spcAft>
                <a:spcPts val="1200"/>
              </a:spcAft>
              <a:buFont typeface="Wingdings" pitchFamily="2" charset="2"/>
              <a:buNone/>
              <a:tabLst/>
              <a:defRPr/>
            </a:pPr>
            <a:r>
              <a:rPr lang="en-US" b="1" dirty="0">
                <a:effectLst>
                  <a:outerShdw blurRad="38100" dist="38100" dir="2700000" algn="tl">
                    <a:srgbClr val="000000">
                      <a:alpha val="43137"/>
                    </a:srgbClr>
                  </a:outerShdw>
                </a:effectLst>
              </a:rPr>
              <a:t>P:	God thunders across the waters.</a:t>
            </a:r>
          </a:p>
          <a:p>
            <a:pPr marL="742950" indent="-514350">
              <a:spcBef>
                <a:spcPts val="0"/>
              </a:spcBef>
              <a:spcAft>
                <a:spcPts val="1200"/>
              </a:spcAft>
              <a:buFont typeface="Wingdings" pitchFamily="2" charset="2"/>
              <a:buNone/>
              <a:tabLst/>
              <a:defRPr/>
            </a:pPr>
            <a:endParaRPr lang="en-US" sz="2400" b="0" dirty="0">
              <a:effectLst>
                <a:outerShdw blurRad="38100" dist="38100" dir="2700000" algn="tl">
                  <a:srgbClr val="000000">
                    <a:alpha val="43137"/>
                  </a:srgbClr>
                </a:outerShdw>
              </a:effectLst>
            </a:endParaRPr>
          </a:p>
          <a:p>
            <a:pPr marL="742950" indent="-514350">
              <a:spcBef>
                <a:spcPts val="0"/>
              </a:spcBef>
              <a:spcAft>
                <a:spcPts val="1200"/>
              </a:spcAft>
              <a:buFont typeface="Wingdings" pitchFamily="2" charset="2"/>
              <a:buNone/>
              <a:tabLst/>
              <a:defRPr/>
            </a:pPr>
            <a:r>
              <a:rPr lang="en-US" sz="2400" b="0" dirty="0">
                <a:effectLst>
                  <a:outerShdw blurRad="38100" dist="38100" dir="2700000" algn="tl">
                    <a:srgbClr val="000000">
                      <a:alpha val="43137"/>
                    </a:srgbClr>
                  </a:outerShdw>
                </a:effectLst>
              </a:rPr>
              <a:t>L:	God thunders tympanic, God thunder symphonic!</a:t>
            </a:r>
          </a:p>
          <a:p>
            <a:pPr marL="742950" indent="-514350">
              <a:spcBef>
                <a:spcPts val="0"/>
              </a:spcBef>
              <a:spcAft>
                <a:spcPts val="1200"/>
              </a:spcAft>
              <a:buFont typeface="Wingdings" pitchFamily="2" charset="2"/>
              <a:buNone/>
              <a:tabLst/>
              <a:defRPr/>
            </a:pPr>
            <a:endParaRPr lang="en-US" sz="2400" b="0" dirty="0">
              <a:effectLst>
                <a:outerShdw blurRad="38100" dist="38100" dir="2700000" algn="tl">
                  <a:srgbClr val="000000">
                    <a:alpha val="43137"/>
                  </a:srgbClr>
                </a:outerShdw>
              </a:effectLst>
            </a:endParaRPr>
          </a:p>
          <a:p>
            <a:pPr marL="914400" indent="-685800">
              <a:spcBef>
                <a:spcPts val="0"/>
              </a:spcBef>
              <a:spcAft>
                <a:spcPts val="1200"/>
              </a:spcAft>
              <a:buFont typeface="Wingdings" pitchFamily="2" charset="2"/>
              <a:buNone/>
              <a:tabLst/>
              <a:defRPr/>
            </a:pPr>
            <a:r>
              <a:rPr lang="en-US" b="1" dirty="0">
                <a:effectLst>
                  <a:outerShdw blurRad="38100" dist="38100" dir="2700000" algn="tl">
                    <a:srgbClr val="000000">
                      <a:alpha val="43137"/>
                    </a:srgbClr>
                  </a:outerShdw>
                </a:effectLst>
              </a:rPr>
              <a:t>P:	God makes his people strong; </a:t>
            </a:r>
            <a:br>
              <a:rPr lang="en-US" b="1" dirty="0">
                <a:effectLst>
                  <a:outerShdw blurRad="38100" dist="38100" dir="2700000" algn="tl">
                    <a:srgbClr val="000000">
                      <a:alpha val="43137"/>
                    </a:srgbClr>
                  </a:outerShdw>
                </a:effectLst>
              </a:rPr>
            </a:br>
            <a:r>
              <a:rPr lang="en-US" b="1" dirty="0">
                <a:effectLst>
                  <a:outerShdw blurRad="38100" dist="38100" dir="2700000" algn="tl">
                    <a:srgbClr val="000000">
                      <a:alpha val="43137"/>
                    </a:srgbClr>
                  </a:outerShdw>
                </a:effectLst>
              </a:rPr>
              <a:t>God gives the people peace!</a:t>
            </a:r>
          </a:p>
          <a:p>
            <a:pPr marL="742950" indent="-514350">
              <a:spcBef>
                <a:spcPts val="0"/>
              </a:spcBef>
              <a:spcAft>
                <a:spcPts val="1200"/>
              </a:spcAft>
              <a:buFont typeface="Wingdings" pitchFamily="2" charset="2"/>
              <a:buNone/>
              <a:tabLst/>
              <a:defRPr/>
            </a:pPr>
            <a:endParaRPr lang="en-US" sz="2400" b="0" dirty="0">
              <a:effectLst>
                <a:outerShdw blurRad="38100" dist="38100" dir="2700000" algn="tl">
                  <a:srgbClr val="000000">
                    <a:alpha val="43137"/>
                  </a:srgbClr>
                </a:outerShdw>
              </a:effectLst>
            </a:endParaRPr>
          </a:p>
          <a:p>
            <a:pPr marL="742950" indent="-514350">
              <a:spcBef>
                <a:spcPts val="0"/>
              </a:spcBef>
              <a:spcAft>
                <a:spcPts val="1200"/>
              </a:spcAft>
              <a:buFont typeface="Wingdings" pitchFamily="2" charset="2"/>
              <a:buNone/>
              <a:tabLst/>
              <a:defRPr/>
            </a:pPr>
            <a:r>
              <a:rPr lang="en-US" sz="2400" b="0" dirty="0">
                <a:effectLst>
                  <a:outerShdw blurRad="38100" dist="38100" dir="2700000" algn="tl">
                    <a:srgbClr val="000000">
                      <a:alpha val="43137"/>
                    </a:srgbClr>
                  </a:outerShdw>
                </a:effectLst>
              </a:rPr>
              <a:t>L:	With unbridled joy and great gladness, </a:t>
            </a:r>
            <a:br>
              <a:rPr lang="en-US" sz="2400" b="0" dirty="0">
                <a:effectLst>
                  <a:outerShdw blurRad="38100" dist="38100" dir="2700000" algn="tl">
                    <a:srgbClr val="000000">
                      <a:alpha val="43137"/>
                    </a:srgbClr>
                  </a:outerShdw>
                </a:effectLst>
              </a:rPr>
            </a:br>
            <a:r>
              <a:rPr lang="en-US" sz="2400" b="0" dirty="0">
                <a:effectLst>
                  <a:outerShdw blurRad="38100" dist="38100" dir="2700000" algn="tl">
                    <a:srgbClr val="000000">
                      <a:alpha val="43137"/>
                    </a:srgbClr>
                  </a:outerShdw>
                </a:effectLst>
              </a:rPr>
              <a:t>let us worship God!</a:t>
            </a:r>
            <a:endParaRPr lang="en-US" b="1" dirty="0">
              <a:effectLst>
                <a:outerShdw blurRad="38100" dist="38100" dir="2700000" algn="tl">
                  <a:srgbClr val="000000">
                    <a:alpha val="43137"/>
                  </a:srgbClr>
                </a:outerShdw>
              </a:effectLst>
            </a:endParaRPr>
          </a:p>
          <a:p>
            <a:pPr marL="742950" indent="-514350">
              <a:spcBef>
                <a:spcPts val="0"/>
              </a:spcBef>
              <a:spcAft>
                <a:spcPts val="1200"/>
              </a:spcAft>
              <a:buFont typeface="Wingdings" pitchFamily="2" charset="2"/>
              <a:buNone/>
              <a:tabLst/>
              <a:defRPr/>
            </a:pPr>
            <a:endParaRPr lang="en-US" sz="2400" b="0" dirty="0">
              <a:effectLst>
                <a:outerShdw blurRad="38100" dist="38100" dir="2700000" algn="tl">
                  <a:srgbClr val="000000">
                    <a:alpha val="43137"/>
                  </a:srgbClr>
                </a:outerShdw>
              </a:effectLs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D522C88E-8367-8040-CCB7-512F5506FFFD}"/>
              </a:ext>
            </a:extLst>
          </p:cNvPr>
          <p:cNvSpPr txBox="1">
            <a:spLocks noChangeArrowheads="1"/>
          </p:cNvSpPr>
          <p:nvPr/>
        </p:nvSpPr>
        <p:spPr bwMode="auto">
          <a:xfrm>
            <a:off x="-76200" y="0"/>
            <a:ext cx="9220200" cy="6393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spcBef>
                <a:spcPct val="0"/>
              </a:spcBef>
              <a:buClrTx/>
              <a:buSzTx/>
              <a:buNone/>
              <a:defRPr/>
            </a:pPr>
            <a:r>
              <a:rPr lang="en-US" sz="2400" b="1" dirty="0">
                <a:effectLst>
                  <a:outerShdw blurRad="38100" dist="38100" dir="2700000" algn="tl">
                    <a:srgbClr val="000000">
                      <a:alpha val="43137"/>
                    </a:srgbClr>
                  </a:outerShdw>
                </a:effectLst>
              </a:rPr>
              <a:t>DEPARTING IN GOD’S NAME</a:t>
            </a:r>
          </a:p>
          <a:p>
            <a:pPr algn="ctr" eaLnBrk="1" hangingPunct="1">
              <a:spcBef>
                <a:spcPct val="0"/>
              </a:spcBef>
              <a:buClrTx/>
              <a:buSzTx/>
              <a:buNone/>
              <a:defRPr/>
            </a:pPr>
            <a:endParaRPr lang="en-US" sz="2000" b="1" dirty="0">
              <a:effectLst>
                <a:outerShdw blurRad="38100" dist="38100" dir="2700000" algn="tl">
                  <a:srgbClr val="000000">
                    <a:alpha val="43137"/>
                  </a:srgbClr>
                </a:outerShdw>
              </a:effectLst>
            </a:endParaRPr>
          </a:p>
          <a:p>
            <a:pPr eaLnBrk="1" hangingPunct="1">
              <a:spcBef>
                <a:spcPct val="0"/>
              </a:spcBef>
              <a:buClrTx/>
              <a:buSzTx/>
              <a:buFontTx/>
              <a:buNone/>
              <a:defRPr/>
            </a:pPr>
            <a:r>
              <a:rPr lang="en-US" altLang="en-US" sz="2000" b="0" dirty="0">
                <a:effectLst>
                  <a:outerShdw blurRad="38100" dist="38100" dir="2700000" algn="tl">
                    <a:srgbClr val="000000">
                      <a:alpha val="43137"/>
                    </a:srgbClr>
                  </a:outerShdw>
                </a:effectLst>
              </a:rPr>
              <a:t>* HYMN:    </a:t>
            </a:r>
            <a:r>
              <a:rPr lang="en-US" altLang="en-US" sz="2200" b="0" i="1" dirty="0">
                <a:effectLst>
                  <a:outerShdw blurRad="38100" dist="38100" dir="2700000" algn="tl">
                    <a:srgbClr val="000000">
                      <a:alpha val="43137"/>
                    </a:srgbClr>
                  </a:outerShdw>
                </a:effectLst>
              </a:rPr>
              <a:t>No. 495  	We Know That Christ Is Raised</a:t>
            </a:r>
          </a:p>
          <a:p>
            <a:pPr eaLnBrk="1" hangingPunct="1">
              <a:spcBef>
                <a:spcPct val="0"/>
              </a:spcBef>
              <a:buClrTx/>
              <a:buSzTx/>
              <a:buFontTx/>
              <a:buNone/>
              <a:defRPr/>
            </a:pPr>
            <a:endParaRPr lang="en-US" altLang="en-US" sz="1400" b="0" i="1"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We know that Christ is raised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and dies no more.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Embraced by death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He broke its fearful hold;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And our despair He turned to blazing joy.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Alleluia!</a:t>
            </a:r>
          </a:p>
          <a:p>
            <a:pPr algn="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 . .</a:t>
            </a:r>
          </a:p>
        </p:txBody>
      </p:sp>
    </p:spTree>
    <p:extLst>
      <p:ext uri="{BB962C8B-B14F-4D97-AF65-F5344CB8AC3E}">
        <p14:creationId xmlns:p14="http://schemas.microsoft.com/office/powerpoint/2010/main" val="1881613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2AF46759-281A-FDBB-DF79-D21B4DE1C7AF}"/>
              </a:ext>
            </a:extLst>
          </p:cNvPr>
          <p:cNvSpPr txBox="1">
            <a:spLocks noChangeArrowheads="1"/>
          </p:cNvSpPr>
          <p:nvPr/>
        </p:nvSpPr>
        <p:spPr bwMode="auto">
          <a:xfrm>
            <a:off x="-76200" y="0"/>
            <a:ext cx="9220200" cy="5162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endParaRPr lang="en-US" altLang="en-US" b="1" i="1"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We share by water in His saving death.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Reborn we share with Him an Easter life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As living members of a living Christ.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Alleluia!</a:t>
            </a:r>
          </a:p>
          <a:p>
            <a:pPr algn="ctr" eaLnBrk="1" hangingPunct="1">
              <a:lnSpc>
                <a:spcPct val="150000"/>
              </a:lnSpc>
              <a:spcBef>
                <a:spcPct val="0"/>
              </a:spcBef>
              <a:buClrTx/>
              <a:buSzTx/>
              <a:buFontTx/>
              <a:buNone/>
              <a:defRPr/>
            </a:pPr>
            <a:endParaRPr lang="en-US" altLang="en-US" b="1" i="1" dirty="0">
              <a:effectLst>
                <a:outerShdw blurRad="38100" dist="38100" dir="2700000" algn="tl">
                  <a:srgbClr val="000000">
                    <a:alpha val="43137"/>
                  </a:srgbClr>
                </a:outerShdw>
              </a:effectLst>
            </a:endParaRPr>
          </a:p>
          <a:p>
            <a:pPr algn="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 . .</a:t>
            </a:r>
            <a:endParaRPr lang="en-US" altLang="en-US" sz="2800" b="1" i="1" dirty="0">
              <a:effectLst>
                <a:outerShdw blurRad="38100" dist="38100" dir="2700000" algn="tl">
                  <a:srgbClr val="000000">
                    <a:alpha val="43137"/>
                  </a:srgbClr>
                </a:outerShdw>
              </a:effectLst>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2AF46759-281A-FDBB-DF79-D21B4DE1C7AF}"/>
              </a:ext>
            </a:extLst>
          </p:cNvPr>
          <p:cNvSpPr txBox="1">
            <a:spLocks noChangeArrowheads="1"/>
          </p:cNvSpPr>
          <p:nvPr/>
        </p:nvSpPr>
        <p:spPr bwMode="auto">
          <a:xfrm>
            <a:off x="-76200" y="0"/>
            <a:ext cx="9220200" cy="5901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The Father’s splendor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clothes the Son with life.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The Spirit’s power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shakes the church of God.</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Baptized we live with God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the Three in One.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Alleluia! </a:t>
            </a:r>
          </a:p>
          <a:p>
            <a:pPr algn="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 . .</a:t>
            </a:r>
          </a:p>
        </p:txBody>
      </p:sp>
    </p:spTree>
    <p:extLst>
      <p:ext uri="{BB962C8B-B14F-4D97-AF65-F5344CB8AC3E}">
        <p14:creationId xmlns:p14="http://schemas.microsoft.com/office/powerpoint/2010/main" val="3232480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2AF46759-281A-FDBB-DF79-D21B4DE1C7AF}"/>
              </a:ext>
            </a:extLst>
          </p:cNvPr>
          <p:cNvSpPr txBox="1">
            <a:spLocks noChangeArrowheads="1"/>
          </p:cNvSpPr>
          <p:nvPr/>
        </p:nvSpPr>
        <p:spPr bwMode="auto">
          <a:xfrm>
            <a:off x="-76200" y="0"/>
            <a:ext cx="9220200" cy="5162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endParaRPr lang="en-US" altLang="en-US" b="1" i="1"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 new creation comes to life and grows</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As Christ’s new body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takes on flesh and blood.</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The universe, restored and whole,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will sing: Alleluia!  Alleluia!  Amen.</a:t>
            </a:r>
          </a:p>
          <a:p>
            <a:pPr algn="ctr" eaLnBrk="1" hangingPunct="1">
              <a:lnSpc>
                <a:spcPct val="150000"/>
              </a:lnSpc>
              <a:spcBef>
                <a:spcPct val="0"/>
              </a:spcBef>
              <a:buClrTx/>
              <a:buSzTx/>
              <a:buFontTx/>
              <a:buNone/>
              <a:defRPr/>
            </a:pPr>
            <a:endParaRPr lang="en-US" altLang="en-US"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698053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38914" name="Rectangle 4">
            <a:extLst>
              <a:ext uri="{FF2B5EF4-FFF2-40B4-BE49-F238E27FC236}">
                <a16:creationId xmlns:a16="http://schemas.microsoft.com/office/drawing/2014/main" id="{1DDA04CF-82F4-B929-4A69-DE74947EF39C}"/>
              </a:ext>
            </a:extLst>
          </p:cNvPr>
          <p:cNvSpPr>
            <a:spLocks noChangeArrowheads="1"/>
          </p:cNvSpPr>
          <p:nvPr/>
        </p:nvSpPr>
        <p:spPr bwMode="auto">
          <a:xfrm>
            <a:off x="646343" y="835383"/>
            <a:ext cx="2537124" cy="349954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rm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214884" indent="-214884" eaLnBrk="1" hangingPunct="1">
              <a:lnSpc>
                <a:spcPct val="90000"/>
              </a:lnSpc>
              <a:spcBef>
                <a:spcPct val="0"/>
              </a:spcBef>
              <a:spcAft>
                <a:spcPts val="564"/>
              </a:spcAft>
              <a:buClr>
                <a:schemeClr val="tx2"/>
              </a:buClr>
              <a:buNone/>
            </a:pPr>
            <a:r>
              <a:rPr lang="en-US" altLang="en-US" sz="20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rPr>
              <a:t>* CHARGE TO THE PEOPLE &amp; BENEDICTION</a:t>
            </a:r>
          </a:p>
          <a:p>
            <a:pPr marL="214884" indent="-214884" eaLnBrk="1" hangingPunct="1">
              <a:lnSpc>
                <a:spcPct val="90000"/>
              </a:lnSpc>
              <a:spcBef>
                <a:spcPct val="0"/>
              </a:spcBef>
              <a:spcAft>
                <a:spcPts val="564"/>
              </a:spcAft>
              <a:buClr>
                <a:schemeClr val="tx2"/>
              </a:buClr>
              <a:buNone/>
            </a:pPr>
            <a:endParaRPr lang="en-US" altLang="en-US" sz="20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endParaRPr>
          </a:p>
          <a:p>
            <a:pPr marL="214884" indent="-214884" eaLnBrk="1" hangingPunct="1">
              <a:lnSpc>
                <a:spcPct val="90000"/>
              </a:lnSpc>
              <a:spcBef>
                <a:spcPct val="0"/>
              </a:spcBef>
              <a:spcAft>
                <a:spcPts val="564"/>
              </a:spcAft>
              <a:buClr>
                <a:schemeClr val="tx2"/>
              </a:buClr>
              <a:buNone/>
            </a:pPr>
            <a:r>
              <a:rPr lang="en-US" altLang="en-US" sz="20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rPr>
              <a:t>* CHORAL BENEDICTION</a:t>
            </a:r>
          </a:p>
          <a:p>
            <a:pPr marL="214884" indent="-214884" eaLnBrk="1" hangingPunct="1">
              <a:lnSpc>
                <a:spcPct val="90000"/>
              </a:lnSpc>
              <a:spcBef>
                <a:spcPct val="0"/>
              </a:spcBef>
              <a:spcAft>
                <a:spcPts val="564"/>
              </a:spcAft>
              <a:buClr>
                <a:schemeClr val="tx2"/>
              </a:buClr>
              <a:buNone/>
            </a:pPr>
            <a:endParaRPr lang="en-US" altLang="en-US" sz="20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endParaRPr>
          </a:p>
          <a:p>
            <a:pPr marL="214884" indent="-214884" eaLnBrk="1" hangingPunct="1">
              <a:lnSpc>
                <a:spcPct val="90000"/>
              </a:lnSpc>
              <a:spcBef>
                <a:spcPct val="0"/>
              </a:spcBef>
              <a:spcAft>
                <a:spcPts val="564"/>
              </a:spcAft>
              <a:buClr>
                <a:schemeClr val="tx2"/>
              </a:buClr>
              <a:buNone/>
            </a:pPr>
            <a:r>
              <a:rPr lang="en-US" altLang="en-US" sz="20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rPr>
              <a:t>    POSTLUDE</a:t>
            </a:r>
            <a:endParaRPr lang="en-US" sz="200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endParaRPr>
          </a:p>
          <a:p>
            <a:pPr marL="214884" indent="-214884" eaLnBrk="1" hangingPunct="1">
              <a:lnSpc>
                <a:spcPct val="90000"/>
              </a:lnSpc>
              <a:spcBef>
                <a:spcPct val="0"/>
              </a:spcBef>
              <a:spcAft>
                <a:spcPts val="564"/>
              </a:spcAft>
              <a:buClr>
                <a:schemeClr val="tx2"/>
              </a:buClr>
              <a:buNone/>
              <a:tabLst>
                <a:tab pos="4821997" algn="r"/>
              </a:tabLst>
              <a:defRPr/>
            </a:pPr>
            <a:endParaRPr lang="en-US" altLang="en-US" sz="200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endParaRPr>
          </a:p>
          <a:p>
            <a:pPr marL="228600" indent="-228600" eaLnBrk="1" hangingPunct="1">
              <a:lnSpc>
                <a:spcPct val="90000"/>
              </a:lnSpc>
              <a:spcBef>
                <a:spcPct val="0"/>
              </a:spcBef>
              <a:spcAft>
                <a:spcPts val="600"/>
              </a:spcAft>
              <a:buClr>
                <a:schemeClr val="tx2"/>
              </a:buClr>
              <a:buNone/>
              <a:defRPr/>
            </a:pPr>
            <a:endParaRPr lang="en-US" altLang="en-US" sz="2000" b="1"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endParaRPr>
          </a:p>
        </p:txBody>
      </p:sp>
      <p:sp>
        <p:nvSpPr>
          <p:cNvPr id="7" name="TextBox 6">
            <a:extLst>
              <a:ext uri="{FF2B5EF4-FFF2-40B4-BE49-F238E27FC236}">
                <a16:creationId xmlns:a16="http://schemas.microsoft.com/office/drawing/2014/main" id="{6B644979-DC75-1607-2100-577B412B0468}"/>
              </a:ext>
            </a:extLst>
          </p:cNvPr>
          <p:cNvSpPr txBox="1"/>
          <p:nvPr/>
        </p:nvSpPr>
        <p:spPr>
          <a:xfrm>
            <a:off x="646343" y="5672667"/>
            <a:ext cx="7507057" cy="728133"/>
          </a:xfrm>
          <a:prstGeom prst="rect">
            <a:avLst/>
          </a:prstGeom>
        </p:spPr>
        <p:txBody>
          <a:bodyPr vert="horz" lIns="91440" tIns="45720" rIns="91440" bIns="45720" rtlCol="0" anchor="t">
            <a:normAutofit/>
          </a:bodyPr>
          <a:lstStyle/>
          <a:p>
            <a:pPr>
              <a:spcBef>
                <a:spcPct val="20000"/>
              </a:spcBef>
              <a:spcAft>
                <a:spcPts val="600"/>
              </a:spcAft>
              <a:buClr>
                <a:schemeClr val="tx2"/>
              </a:buClr>
              <a:buSzPct val="70000"/>
              <a:defRPr/>
            </a:pPr>
            <a:r>
              <a:rPr lang="en-US" altLang="en-US" sz="2400" b="1" i="1" dirty="0">
                <a:ln>
                  <a:solidFill>
                    <a:schemeClr val="bg1">
                      <a:lumMod val="75000"/>
                      <a:lumOff val="25000"/>
                      <a:alpha val="10000"/>
                    </a:schemeClr>
                  </a:solidFill>
                </a:ln>
                <a:effectLst>
                  <a:outerShdw blurRad="9525" dist="25400" dir="14640000" algn="tl" rotWithShape="0">
                    <a:schemeClr val="bg1">
                      <a:alpha val="30000"/>
                    </a:schemeClr>
                  </a:outerShdw>
                </a:effectLst>
              </a:rPr>
              <a:t>Our worship has ended—our Christian Witness begins!</a:t>
            </a:r>
          </a:p>
        </p:txBody>
      </p:sp>
      <p:pic>
        <p:nvPicPr>
          <p:cNvPr id="38924" name="Picture 38923">
            <a:extLst>
              <a:ext uri="{FF2B5EF4-FFF2-40B4-BE49-F238E27FC236}">
                <a16:creationId xmlns:a16="http://schemas.microsoft.com/office/drawing/2014/main" id="{08187575-5CB4-477B-AA47-020C6D2A786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3414712" y="1"/>
            <a:ext cx="5729288" cy="6858000"/>
          </a:xfrm>
          <a:prstGeom prst="rect">
            <a:avLst/>
          </a:prstGeom>
        </p:spPr>
      </p:pic>
      <p:pic>
        <p:nvPicPr>
          <p:cNvPr id="38926" name="Picture 38925">
            <a:extLst>
              <a:ext uri="{FF2B5EF4-FFF2-40B4-BE49-F238E27FC236}">
                <a16:creationId xmlns:a16="http://schemas.microsoft.com/office/drawing/2014/main" id="{EE585F70-7C5D-424E-A182-39507AF48A0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5626101" y="1"/>
            <a:ext cx="3517899" cy="6858000"/>
          </a:xfrm>
          <a:prstGeom prst="rect">
            <a:avLst/>
          </a:prstGeom>
        </p:spPr>
      </p:pic>
      <p:pic>
        <p:nvPicPr>
          <p:cNvPr id="4" name="Picture 3" descr="A group of cards from a line&#10;&#10;Description automatically generated">
            <a:extLst>
              <a:ext uri="{FF2B5EF4-FFF2-40B4-BE49-F238E27FC236}">
                <a16:creationId xmlns:a16="http://schemas.microsoft.com/office/drawing/2014/main" id="{38A3961C-A704-55AB-9839-AA12552AD155}"/>
              </a:ext>
            </a:extLst>
          </p:cNvPr>
          <p:cNvPicPr>
            <a:picLocks noChangeAspect="1"/>
          </p:cNvPicPr>
          <p:nvPr/>
        </p:nvPicPr>
        <p:blipFill>
          <a:blip r:embed="rId4">
            <a:extLst>
              <a:ext uri="{28A0092B-C50C-407E-A947-70E740481C1C}">
                <a14:useLocalDpi xmlns:a14="http://schemas.microsoft.com/office/drawing/2010/main" val="0"/>
              </a:ext>
            </a:extLst>
          </a:blip>
          <a:srcRect l="12588" r="5804"/>
          <a:stretch/>
        </p:blipFill>
        <p:spPr>
          <a:xfrm>
            <a:off x="4246942" y="609600"/>
            <a:ext cx="4250715" cy="390655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E04D0EAF-1FA6-B6FF-EDAC-308F48DD72D2}"/>
              </a:ext>
            </a:extLst>
          </p:cNvPr>
          <p:cNvSpPr txBox="1">
            <a:spLocks noChangeArrowheads="1"/>
          </p:cNvSpPr>
          <p:nvPr/>
        </p:nvSpPr>
        <p:spPr bwMode="auto">
          <a:xfrm>
            <a:off x="-76200" y="0"/>
            <a:ext cx="9220200" cy="6247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defRPr/>
            </a:pPr>
            <a:r>
              <a:rPr lang="en-US" altLang="en-US" sz="2000" b="0" dirty="0">
                <a:effectLst>
                  <a:outerShdw blurRad="38100" dist="38100" dir="2700000" algn="tl">
                    <a:srgbClr val="000000">
                      <a:alpha val="43137"/>
                    </a:srgbClr>
                  </a:outerShdw>
                </a:effectLst>
              </a:rPr>
              <a:t>* HYMN:    </a:t>
            </a:r>
            <a:r>
              <a:rPr lang="en-US" altLang="en-US" sz="2000" b="0" i="1" dirty="0">
                <a:effectLst>
                  <a:outerShdw blurRad="38100" dist="38100" dir="2700000" algn="tl">
                    <a:srgbClr val="000000">
                      <a:alpha val="43137"/>
                    </a:srgbClr>
                  </a:outerShdw>
                </a:effectLst>
              </a:rPr>
              <a:t>No. </a:t>
            </a:r>
            <a:r>
              <a:rPr lang="en-US" altLang="en-US" sz="2200" b="0" i="1" dirty="0">
                <a:effectLst>
                  <a:outerShdw blurRad="38100" dist="38100" dir="2700000" algn="tl">
                    <a:srgbClr val="000000">
                      <a:alpha val="43137"/>
                    </a:srgbClr>
                  </a:outerShdw>
                </a:effectLst>
              </a:rPr>
              <a:t>492	      Baptized in Water</a:t>
            </a:r>
          </a:p>
          <a:p>
            <a:pPr eaLnBrk="1" hangingPunct="1">
              <a:spcBef>
                <a:spcPct val="0"/>
              </a:spcBef>
              <a:buClrTx/>
              <a:buSzTx/>
              <a:buFontTx/>
              <a:buNone/>
              <a:defRPr/>
            </a:pPr>
            <a:endParaRPr lang="en-US" altLang="en-US" sz="1400" i="1"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 Baptized in water,</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Sealed by the Spirit,</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Cleansed by the blood of Christ, our King;</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Heirs of salvation,</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Trusting the promise,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Faithfully now God's praises we sing.</a:t>
            </a:r>
          </a:p>
          <a:p>
            <a:pPr algn="ctr" eaLnBrk="1" hangingPunct="1">
              <a:lnSpc>
                <a:spcPct val="150000"/>
              </a:lnSpc>
              <a:spcBef>
                <a:spcPct val="0"/>
              </a:spcBef>
              <a:buClrTx/>
              <a:buSzTx/>
              <a:buFontTx/>
              <a:buNone/>
              <a:defRPr/>
            </a:pPr>
            <a:endParaRPr lang="en-US" altLang="en-US" b="1" i="1" dirty="0">
              <a:effectLst>
                <a:outerShdw blurRad="38100" dist="38100" dir="2700000" algn="tl">
                  <a:srgbClr val="000000">
                    <a:alpha val="43137"/>
                  </a:srgbClr>
                </a:outerShdw>
              </a:effectLst>
            </a:endParaRPr>
          </a:p>
          <a:p>
            <a:pPr algn="r" eaLnBrk="1" hangingPunct="1">
              <a:spcBef>
                <a:spcPct val="0"/>
              </a:spcBef>
              <a:buClrTx/>
              <a:buSzTx/>
              <a:buFontTx/>
              <a:buNone/>
              <a:defRPr/>
            </a:pPr>
            <a:r>
              <a:rPr lang="en-US" altLang="en-US" sz="2800" b="1" i="1" dirty="0">
                <a:effectLst>
                  <a:outerShdw blurRad="38100" dist="38100" dir="2700000" algn="tl">
                    <a:srgbClr val="000000">
                      <a:alpha val="43137"/>
                    </a:srgbClr>
                  </a:outerShdw>
                </a:effectLst>
              </a:rPr>
              <a:t>. .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6C0AB2E5-FEFC-EB51-E332-6199741099DC}"/>
              </a:ext>
            </a:extLst>
          </p:cNvPr>
          <p:cNvSpPr txBox="1">
            <a:spLocks noChangeArrowheads="1"/>
          </p:cNvSpPr>
          <p:nvPr/>
        </p:nvSpPr>
        <p:spPr bwMode="auto">
          <a:xfrm>
            <a:off x="-76200" y="569178"/>
            <a:ext cx="9220200" cy="5755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Baptized in water,</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Sealed by the Spirit,</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Dead in the tomb with Christ, our King;</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One with his rising,</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Freed and forgiven</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Thankfully now God's praises we sing.</a:t>
            </a:r>
          </a:p>
          <a:p>
            <a:pPr algn="ctr" eaLnBrk="1" hangingPunct="1">
              <a:lnSpc>
                <a:spcPct val="150000"/>
              </a:lnSpc>
              <a:spcBef>
                <a:spcPct val="0"/>
              </a:spcBef>
              <a:buClrTx/>
              <a:buSzTx/>
              <a:buFontTx/>
              <a:buNone/>
              <a:defRPr/>
            </a:pPr>
            <a:endParaRPr lang="en-US" altLang="en-US" b="1" i="1" dirty="0">
              <a:effectLst>
                <a:outerShdw blurRad="38100" dist="38100" dir="2700000" algn="tl">
                  <a:srgbClr val="000000">
                    <a:alpha val="43137"/>
                  </a:srgbClr>
                </a:outerShdw>
              </a:effectLst>
            </a:endParaRPr>
          </a:p>
          <a:p>
            <a:pPr algn="r" eaLnBrk="1" hangingPunct="1">
              <a:spcBef>
                <a:spcPct val="0"/>
              </a:spcBef>
              <a:buClrTx/>
              <a:buSzTx/>
              <a:buFontTx/>
              <a:buNone/>
              <a:defRPr/>
            </a:pPr>
            <a:r>
              <a:rPr lang="en-US" altLang="en-US" b="1" i="1" dirty="0">
                <a:effectLst>
                  <a:outerShdw blurRad="38100" dist="38100" dir="2700000" algn="tl">
                    <a:srgbClr val="000000">
                      <a:alpha val="43137"/>
                    </a:srgbClr>
                  </a:outerShdw>
                </a:effectLst>
              </a:rPr>
              <a:t>. .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20AC86-3E38-A388-6805-04E4549C1FCD}"/>
            </a:ext>
          </a:extLst>
        </p:cNvPr>
        <p:cNvGrpSpPr/>
        <p:nvPr/>
      </p:nvGrpSpPr>
      <p:grpSpPr>
        <a:xfrm>
          <a:off x="0" y="0"/>
          <a:ext cx="0" cy="0"/>
          <a:chOff x="0" y="0"/>
          <a:chExt cx="0" cy="0"/>
        </a:xfrm>
      </p:grpSpPr>
      <p:sp>
        <p:nvSpPr>
          <p:cNvPr id="14338" name="Text Box 4">
            <a:extLst>
              <a:ext uri="{FF2B5EF4-FFF2-40B4-BE49-F238E27FC236}">
                <a16:creationId xmlns:a16="http://schemas.microsoft.com/office/drawing/2014/main" id="{01ECA9CA-CD18-5618-89D6-977CF7B30364}"/>
              </a:ext>
            </a:extLst>
          </p:cNvPr>
          <p:cNvSpPr txBox="1">
            <a:spLocks noChangeArrowheads="1"/>
          </p:cNvSpPr>
          <p:nvPr/>
        </p:nvSpPr>
        <p:spPr bwMode="auto">
          <a:xfrm>
            <a:off x="-76200" y="218105"/>
            <a:ext cx="9220200" cy="5901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endParaRPr lang="en-US" altLang="en-US" b="1" i="1"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Baptized in water,</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Sealed by the Spirit,</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Marked with the sign of Christ, our King;</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Born of the Spirit,</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We are God's children,</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Joyfully now God's praises we sing.</a:t>
            </a:r>
          </a:p>
          <a:p>
            <a:pPr algn="ctr" eaLnBrk="1" hangingPunct="1">
              <a:lnSpc>
                <a:spcPct val="150000"/>
              </a:lnSpc>
              <a:spcBef>
                <a:spcPct val="0"/>
              </a:spcBef>
              <a:buClrTx/>
              <a:buSzTx/>
              <a:buFontTx/>
              <a:buNone/>
              <a:defRPr/>
            </a:pPr>
            <a:endParaRPr lang="en-US" altLang="en-US"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143276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Rectangle 4">
            <a:extLst>
              <a:ext uri="{FF2B5EF4-FFF2-40B4-BE49-F238E27FC236}">
                <a16:creationId xmlns:a16="http://schemas.microsoft.com/office/drawing/2014/main" id="{4CF610CB-4F8E-432E-8410-39C18A313456}"/>
              </a:ext>
            </a:extLst>
          </p:cNvPr>
          <p:cNvSpPr>
            <a:spLocks noChangeArrowheads="1"/>
          </p:cNvSpPr>
          <p:nvPr/>
        </p:nvSpPr>
        <p:spPr bwMode="auto">
          <a:xfrm>
            <a:off x="419100" y="76200"/>
            <a:ext cx="8305800" cy="6516784"/>
          </a:xfrm>
          <a:prstGeom prst="rect">
            <a:avLst/>
          </a:prstGeom>
          <a:noFill/>
          <a:ln w="9525">
            <a:noFill/>
            <a:miter lim="800000"/>
            <a:headEnd/>
            <a:tailEnd/>
          </a:ln>
          <a:effectLst/>
        </p:spPr>
        <p:txBody>
          <a:bodyPr wrap="square">
            <a:spAutoFit/>
          </a:bodyPr>
          <a:lstStyle/>
          <a:p>
            <a:pPr marL="571500" marR="0" indent="-571500" algn="just">
              <a:lnSpc>
                <a:spcPct val="200000"/>
              </a:lnSpc>
              <a:spcBef>
                <a:spcPts val="0"/>
              </a:spcBef>
              <a:spcAft>
                <a:spcPts val="0"/>
              </a:spcAft>
              <a:tabLst>
                <a:tab pos="5486400" algn="r"/>
              </a:tabLst>
            </a:pPr>
            <a:r>
              <a:rPr lang="en-US" sz="2000" b="0" kern="1400" dirty="0">
                <a:latin typeface="Tahoma" panose="020B0604030504040204" pitchFamily="34" charset="0"/>
                <a:ea typeface="Tahoma" panose="020B0604030504040204" pitchFamily="34" charset="0"/>
                <a:cs typeface="Tahoma" panose="020B0604030504040204" pitchFamily="34" charset="0"/>
              </a:rPr>
              <a:t>PRAYER OF CONFESSION:  </a:t>
            </a:r>
            <a:r>
              <a:rPr lang="en-US" sz="2000" b="0" i="1" kern="1400" dirty="0">
                <a:latin typeface="Tahoma" panose="020B0604030504040204" pitchFamily="34" charset="0"/>
                <a:ea typeface="Tahoma" panose="020B0604030504040204" pitchFamily="34" charset="0"/>
                <a:cs typeface="Tahoma" panose="020B0604030504040204" pitchFamily="34" charset="0"/>
              </a:rPr>
              <a:t>(in silence then in unison)</a:t>
            </a:r>
            <a:endParaRPr lang="en-US" sz="2000" b="0" kern="1400" dirty="0">
              <a:latin typeface="Tahoma" panose="020B0604030504040204" pitchFamily="34" charset="0"/>
              <a:ea typeface="Tahoma" panose="020B0604030504040204" pitchFamily="34" charset="0"/>
              <a:cs typeface="Tahoma" panose="020B0604030504040204" pitchFamily="34" charset="0"/>
            </a:endParaRPr>
          </a:p>
          <a:p>
            <a:pPr indent="228600" algn="just">
              <a:lnSpc>
                <a:spcPct val="150000"/>
              </a:lnSpc>
              <a:spcAft>
                <a:spcPts val="100"/>
              </a:spcAft>
              <a:tabLst>
                <a:tab pos="5486400" algn="r"/>
              </a:tabLst>
            </a:pPr>
            <a:r>
              <a:rPr lang="en-US" sz="32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Merciful and loving God, in baptism you promise forgiveness and new life, not because we are worthy but because your character is one of steadfast love and forgiveness. We confess our self-absorption, our destructive habits, and our tendency to hold grudges. </a:t>
            </a:r>
            <a:r>
              <a:rPr lang="en-US" sz="31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Rectangle 4">
            <a:extLst>
              <a:ext uri="{FF2B5EF4-FFF2-40B4-BE49-F238E27FC236}">
                <a16:creationId xmlns:a16="http://schemas.microsoft.com/office/drawing/2014/main" id="{4CF610CB-4F8E-432E-8410-39C18A313456}"/>
              </a:ext>
            </a:extLst>
          </p:cNvPr>
          <p:cNvSpPr>
            <a:spLocks noChangeArrowheads="1"/>
          </p:cNvSpPr>
          <p:nvPr/>
        </p:nvSpPr>
        <p:spPr bwMode="auto">
          <a:xfrm>
            <a:off x="381000" y="0"/>
            <a:ext cx="8382000" cy="6639895"/>
          </a:xfrm>
          <a:prstGeom prst="rect">
            <a:avLst/>
          </a:prstGeom>
          <a:noFill/>
          <a:ln w="9525">
            <a:noFill/>
            <a:miter lim="800000"/>
            <a:headEnd/>
            <a:tailEnd/>
          </a:ln>
          <a:effectLst/>
        </p:spPr>
        <p:txBody>
          <a:bodyPr wrap="square">
            <a:spAutoFit/>
          </a:bodyPr>
          <a:lstStyle/>
          <a:p>
            <a:pPr indent="228600" algn="just">
              <a:lnSpc>
                <a:spcPct val="150000"/>
              </a:lnSpc>
              <a:spcAft>
                <a:spcPts val="100"/>
              </a:spcAft>
              <a:tabLst>
                <a:tab pos="5486400" algn="r"/>
              </a:tabLst>
            </a:pPr>
            <a:r>
              <a:rPr lang="en-US" sz="32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Forgive us when we forget the privilege of being your children or when we find little joy in being members of your family. Come into us anew with your loving kindness and compassion. Awaken us to your presence and make us mindful of Christ’s grace and truth that is ours in our claiming. In Jesus’ name we pray. Amen.</a:t>
            </a:r>
          </a:p>
        </p:txBody>
      </p:sp>
    </p:spTree>
    <p:extLst>
      <p:ext uri="{BB962C8B-B14F-4D97-AF65-F5344CB8AC3E}">
        <p14:creationId xmlns:p14="http://schemas.microsoft.com/office/powerpoint/2010/main" val="17553406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BC6D61EA-6048-4BEF-91FB-A3938ABBBFCE}"/>
              </a:ext>
            </a:extLst>
          </p:cNvPr>
          <p:cNvSpPr>
            <a:spLocks noGrp="1" noChangeArrowheads="1"/>
          </p:cNvSpPr>
          <p:nvPr>
            <p:ph type="subTitle" idx="4294967295"/>
          </p:nvPr>
        </p:nvSpPr>
        <p:spPr>
          <a:xfrm>
            <a:off x="381000" y="76200"/>
            <a:ext cx="82296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spcBef>
                <a:spcPts val="0"/>
              </a:spcBef>
              <a:buClr>
                <a:srgbClr val="FFFFCC"/>
              </a:buClr>
              <a:buFont typeface="Wingdings" panose="05000000000000000000" pitchFamily="2" charset="2"/>
              <a:buNone/>
              <a:defRPr/>
            </a:pPr>
            <a:r>
              <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rPr>
              <a:t>ASSURANCE OF CHRIST’S FORGIVENESS:	</a:t>
            </a:r>
            <a:endParaRPr lang="en-US" sz="2400" i="1"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1714500" indent="-1422400" algn="just">
              <a:spcBef>
                <a:spcPts val="0"/>
              </a:spcBef>
              <a:buClr>
                <a:srgbClr val="FFFFCC"/>
              </a:buClr>
              <a:buFont typeface="Wingdings" panose="05000000000000000000" pitchFamily="2" charset="2"/>
              <a:buNone/>
              <a:defRPr/>
            </a:pPr>
            <a:endPar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914400" indent="-622300" algn="just">
              <a:spcBef>
                <a:spcPts val="0"/>
              </a:spcBef>
              <a:buClr>
                <a:srgbClr val="FFFFCC"/>
              </a:buClr>
              <a:buFont typeface="Wingdings" panose="05000000000000000000" pitchFamily="2" charset="2"/>
              <a:buNone/>
              <a:defRPr/>
            </a:pPr>
            <a:r>
              <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rPr>
              <a:t>L:	As people of God, claimed by God in the waters of baptism, live as a forgiven people; be merciful in action, kind in heart, humble in mind, ready to love and forgive as freely as God has first freely loved and forgiven you. </a:t>
            </a:r>
          </a:p>
          <a:p>
            <a:pPr marL="914400" indent="-622300" algn="just">
              <a:spcBef>
                <a:spcPts val="0"/>
              </a:spcBef>
              <a:buClr>
                <a:srgbClr val="FFFFCC"/>
              </a:buClr>
              <a:buFont typeface="Wingdings" panose="05000000000000000000" pitchFamily="2" charset="2"/>
              <a:buNone/>
              <a:defRPr/>
            </a:pPr>
            <a:endPar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914400" indent="-622300">
              <a:lnSpc>
                <a:spcPct val="150000"/>
              </a:lnSpc>
              <a:spcBef>
                <a:spcPts val="0"/>
              </a:spcBef>
              <a:buClr>
                <a:srgbClr val="FFFFCC"/>
              </a:buClr>
              <a:buFont typeface="Wingdings" panose="05000000000000000000" pitchFamily="2" charset="2"/>
              <a:buNone/>
              <a:defRPr/>
            </a:pPr>
            <a:r>
              <a:rPr lang="en-US" sz="3200" b="1" dirty="0">
                <a:solidFill>
                  <a:srgbClr val="FFFFFF"/>
                </a:solidFill>
                <a:effectLst/>
                <a:latin typeface="Tahoma" panose="020B0604030504040204" pitchFamily="34" charset="0"/>
                <a:ea typeface="Tahoma" panose="020B0604030504040204" pitchFamily="34" charset="0"/>
                <a:cs typeface="Tahoma" panose="020B0604030504040204" pitchFamily="34" charset="0"/>
              </a:rPr>
              <a:t>P:	As Jesus forgives us, </a:t>
            </a:r>
            <a:br>
              <a:rPr lang="en-US" sz="3200" b="1" dirty="0">
                <a:solidFill>
                  <a:srgbClr val="FFFFFF"/>
                </a:solidFill>
                <a:effectLst/>
                <a:latin typeface="Tahoma" panose="020B0604030504040204" pitchFamily="34" charset="0"/>
                <a:ea typeface="Tahoma" panose="020B0604030504040204" pitchFamily="34" charset="0"/>
                <a:cs typeface="Tahoma" panose="020B0604030504040204" pitchFamily="34" charset="0"/>
              </a:rPr>
            </a:br>
            <a:r>
              <a:rPr lang="en-US" sz="3200" b="1" dirty="0">
                <a:solidFill>
                  <a:srgbClr val="FFFFFF"/>
                </a:solidFill>
                <a:effectLst/>
                <a:latin typeface="Tahoma" panose="020B0604030504040204" pitchFamily="34" charset="0"/>
                <a:ea typeface="Tahoma" panose="020B0604030504040204" pitchFamily="34" charset="0"/>
                <a:cs typeface="Tahoma" panose="020B0604030504040204" pitchFamily="34" charset="0"/>
              </a:rPr>
              <a:t>let us forgive one another. </a:t>
            </a:r>
          </a:p>
          <a:p>
            <a:pPr marL="0" indent="0">
              <a:spcBef>
                <a:spcPts val="0"/>
              </a:spcBef>
              <a:buClr>
                <a:srgbClr val="FFFFCC"/>
              </a:buClr>
              <a:buFont typeface="Wingdings" panose="05000000000000000000" pitchFamily="2" charset="2"/>
              <a:buNone/>
              <a:defRPr/>
            </a:pPr>
            <a:endPar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826F61"/>
      </a:accent1>
      <a:accent2>
        <a:srgbClr val="A19C7F"/>
      </a:accent2>
      <a:accent3>
        <a:srgbClr val="9AA489"/>
      </a:accent3>
      <a:accent4>
        <a:srgbClr val="7C938B"/>
      </a:accent4>
      <a:accent5>
        <a:srgbClr val="7C7D92"/>
      </a:accent5>
      <a:accent6>
        <a:srgbClr val="897376"/>
      </a:accent6>
      <a:hlink>
        <a:srgbClr val="D29B73"/>
      </a:hlink>
      <a:folHlink>
        <a:srgbClr val="F4C5A4"/>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FF747C5C-A8E8-4833-9E55-3D08FE4E487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33148</TotalTime>
  <Words>2063</Words>
  <Application>Microsoft Office PowerPoint</Application>
  <PresentationFormat>Letter Paper (8.5x11 in)</PresentationFormat>
  <Paragraphs>215</Paragraphs>
  <Slides>34</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Arial</vt:lpstr>
      <vt:lpstr>Bodoni MT</vt:lpstr>
      <vt:lpstr>Calibri</vt:lpstr>
      <vt:lpstr>Calisto MT</vt:lpstr>
      <vt:lpstr>Tahoma</vt:lpstr>
      <vt:lpstr>Wingdings</vt:lpstr>
      <vt:lpstr>Wingdings 2</vt:lpstr>
      <vt:lpstr>Slate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ORDER OF WORSHIP    9:00 AM          July 5, 2009</dc:title>
  <dc:creator>Office</dc:creator>
  <cp:lastModifiedBy>First Presbyterian Church, Blairstown, NJ</cp:lastModifiedBy>
  <cp:revision>1285</cp:revision>
  <cp:lastPrinted>2024-10-25T15:26:17Z</cp:lastPrinted>
  <dcterms:created xsi:type="dcterms:W3CDTF">2009-07-01T23:04:59Z</dcterms:created>
  <dcterms:modified xsi:type="dcterms:W3CDTF">2025-01-10T16:55:32Z</dcterms:modified>
</cp:coreProperties>
</file>