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9"/>
  </p:notesMasterIdLst>
  <p:handoutMasterIdLst>
    <p:handoutMasterId r:id="rId50"/>
  </p:handoutMasterIdLst>
  <p:sldIdLst>
    <p:sldId id="1149" r:id="rId2"/>
    <p:sldId id="955" r:id="rId3"/>
    <p:sldId id="320" r:id="rId4"/>
    <p:sldId id="1157" r:id="rId5"/>
    <p:sldId id="400" r:id="rId6"/>
    <p:sldId id="451" r:id="rId7"/>
    <p:sldId id="579" r:id="rId8"/>
    <p:sldId id="721" r:id="rId9"/>
    <p:sldId id="1039" r:id="rId10"/>
    <p:sldId id="259" r:id="rId11"/>
    <p:sldId id="581" r:id="rId12"/>
    <p:sldId id="993" r:id="rId13"/>
    <p:sldId id="792" r:id="rId14"/>
    <p:sldId id="370" r:id="rId15"/>
    <p:sldId id="924" r:id="rId16"/>
    <p:sldId id="458" r:id="rId17"/>
    <p:sldId id="905" r:id="rId18"/>
    <p:sldId id="921" r:id="rId19"/>
    <p:sldId id="1117" r:id="rId20"/>
    <p:sldId id="1158" r:id="rId21"/>
    <p:sldId id="1133" r:id="rId22"/>
    <p:sldId id="460" r:id="rId23"/>
    <p:sldId id="1159" r:id="rId24"/>
    <p:sldId id="461" r:id="rId25"/>
    <p:sldId id="1160" r:id="rId26"/>
    <p:sldId id="942" r:id="rId27"/>
    <p:sldId id="810" r:id="rId28"/>
    <p:sldId id="1110" r:id="rId29"/>
    <p:sldId id="833" r:id="rId30"/>
    <p:sldId id="452" r:id="rId31"/>
    <p:sldId id="462" r:id="rId32"/>
    <p:sldId id="1034" r:id="rId33"/>
    <p:sldId id="1003" r:id="rId34"/>
    <p:sldId id="1134" r:id="rId35"/>
    <p:sldId id="1004" r:id="rId36"/>
    <p:sldId id="1005" r:id="rId37"/>
    <p:sldId id="1123" r:id="rId38"/>
    <p:sldId id="1007" r:id="rId39"/>
    <p:sldId id="803" r:id="rId40"/>
    <p:sldId id="1002" r:id="rId41"/>
    <p:sldId id="918" r:id="rId42"/>
    <p:sldId id="804" r:id="rId43"/>
    <p:sldId id="1135" r:id="rId44"/>
    <p:sldId id="477" r:id="rId45"/>
    <p:sldId id="1154" r:id="rId46"/>
    <p:sldId id="1155" r:id="rId47"/>
    <p:sldId id="1038" r:id="rId48"/>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111CF-D31C-4869-9868-57737CC793CC}" v="50" dt="2025-01-03T16:59:39.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8F2111CF-D31C-4869-9868-57737CC793CC}"/>
    <pc:docChg chg="undo custSel addSld delSld modSld sldOrd">
      <pc:chgData name="First Presbyterian Church, Blairstown, NJ" userId="96d466b960cbaa79" providerId="LiveId" clId="{8F2111CF-D31C-4869-9868-57737CC793CC}" dt="2025-01-03T18:13:07.859" v="328" actId="6549"/>
      <pc:docMkLst>
        <pc:docMk/>
      </pc:docMkLst>
      <pc:sldChg chg="modSp mod">
        <pc:chgData name="First Presbyterian Church, Blairstown, NJ" userId="96d466b960cbaa79" providerId="LiveId" clId="{8F2111CF-D31C-4869-9868-57737CC793CC}" dt="2025-01-03T16:23:53.999" v="40" actId="20577"/>
        <pc:sldMkLst>
          <pc:docMk/>
          <pc:sldMk cId="0" sldId="259"/>
        </pc:sldMkLst>
        <pc:spChg chg="mod">
          <ac:chgData name="First Presbyterian Church, Blairstown, NJ" userId="96d466b960cbaa79" providerId="LiveId" clId="{8F2111CF-D31C-4869-9868-57737CC793CC}" dt="2025-01-03T16:23:53.999" v="40" actId="20577"/>
          <ac:spMkLst>
            <pc:docMk/>
            <pc:sldMk cId="0" sldId="259"/>
            <ac:spMk id="8194" creationId="{BC6D61EA-6048-4BEF-91FB-A3938ABBBFCE}"/>
          </ac:spMkLst>
        </pc:spChg>
      </pc:sldChg>
      <pc:sldChg chg="modSp mod">
        <pc:chgData name="First Presbyterian Church, Blairstown, NJ" userId="96d466b960cbaa79" providerId="LiveId" clId="{8F2111CF-D31C-4869-9868-57737CC793CC}" dt="2025-01-03T16:21:19.552" v="24" actId="20577"/>
        <pc:sldMkLst>
          <pc:docMk/>
          <pc:sldMk cId="0" sldId="320"/>
        </pc:sldMkLst>
        <pc:spChg chg="mod">
          <ac:chgData name="First Presbyterian Church, Blairstown, NJ" userId="96d466b960cbaa79" providerId="LiveId" clId="{8F2111CF-D31C-4869-9868-57737CC793CC}" dt="2025-01-03T16:21:19.552" v="24" actId="20577"/>
          <ac:spMkLst>
            <pc:docMk/>
            <pc:sldMk cId="0" sldId="320"/>
            <ac:spMk id="7170" creationId="{8EF1FF12-5DC1-4FF4-9F10-6F883AD9071E}"/>
          </ac:spMkLst>
        </pc:spChg>
      </pc:sldChg>
      <pc:sldChg chg="modSp add mod">
        <pc:chgData name="First Presbyterian Church, Blairstown, NJ" userId="96d466b960cbaa79" providerId="LiveId" clId="{8F2111CF-D31C-4869-9868-57737CC793CC}" dt="2025-01-03T16:59:49.059" v="291" actId="207"/>
        <pc:sldMkLst>
          <pc:docMk/>
          <pc:sldMk cId="0" sldId="370"/>
        </pc:sldMkLst>
        <pc:spChg chg="mod">
          <ac:chgData name="First Presbyterian Church, Blairstown, NJ" userId="96d466b960cbaa79" providerId="LiveId" clId="{8F2111CF-D31C-4869-9868-57737CC793CC}" dt="2025-01-03T16:59:49.059" v="291" actId="207"/>
          <ac:spMkLst>
            <pc:docMk/>
            <pc:sldMk cId="0" sldId="370"/>
            <ac:spMk id="67587" creationId="{EA5FAF16-6D49-82F7-16EA-E94244B6A803}"/>
          </ac:spMkLst>
        </pc:spChg>
      </pc:sldChg>
      <pc:sldChg chg="add">
        <pc:chgData name="First Presbyterian Church, Blairstown, NJ" userId="96d466b960cbaa79" providerId="LiveId" clId="{8F2111CF-D31C-4869-9868-57737CC793CC}" dt="2025-01-03T16:22:15.438" v="27"/>
        <pc:sldMkLst>
          <pc:docMk/>
          <pc:sldMk cId="0" sldId="400"/>
        </pc:sldMkLst>
      </pc:sldChg>
      <pc:sldChg chg="add del">
        <pc:chgData name="First Presbyterian Church, Blairstown, NJ" userId="96d466b960cbaa79" providerId="LiveId" clId="{8F2111CF-D31C-4869-9868-57737CC793CC}" dt="2025-01-03T16:35:47.649" v="151" actId="47"/>
        <pc:sldMkLst>
          <pc:docMk/>
          <pc:sldMk cId="0" sldId="436"/>
        </pc:sldMkLst>
      </pc:sldChg>
      <pc:sldChg chg="add">
        <pc:chgData name="First Presbyterian Church, Blairstown, NJ" userId="96d466b960cbaa79" providerId="LiveId" clId="{8F2111CF-D31C-4869-9868-57737CC793CC}" dt="2025-01-03T16:22:15.438" v="27"/>
        <pc:sldMkLst>
          <pc:docMk/>
          <pc:sldMk cId="0" sldId="451"/>
        </pc:sldMkLst>
      </pc:sldChg>
      <pc:sldChg chg="add">
        <pc:chgData name="First Presbyterian Church, Blairstown, NJ" userId="96d466b960cbaa79" providerId="LiveId" clId="{8F2111CF-D31C-4869-9868-57737CC793CC}" dt="2025-01-03T16:43:42.179" v="247"/>
        <pc:sldMkLst>
          <pc:docMk/>
          <pc:sldMk cId="0" sldId="452"/>
        </pc:sldMkLst>
      </pc:sldChg>
      <pc:sldChg chg="modSp add mod">
        <pc:chgData name="First Presbyterian Church, Blairstown, NJ" userId="96d466b960cbaa79" providerId="LiveId" clId="{8F2111CF-D31C-4869-9868-57737CC793CC}" dt="2025-01-03T17:02:46.569" v="295" actId="122"/>
        <pc:sldMkLst>
          <pc:docMk/>
          <pc:sldMk cId="0" sldId="458"/>
        </pc:sldMkLst>
        <pc:spChg chg="mod">
          <ac:chgData name="First Presbyterian Church, Blairstown, NJ" userId="96d466b960cbaa79" providerId="LiveId" clId="{8F2111CF-D31C-4869-9868-57737CC793CC}" dt="2025-01-03T17:02:46.569" v="295" actId="122"/>
          <ac:spMkLst>
            <pc:docMk/>
            <pc:sldMk cId="0" sldId="458"/>
            <ac:spMk id="21507" creationId="{41D3F287-332A-1C94-0A47-910A12E54D69}"/>
          </ac:spMkLst>
        </pc:spChg>
      </pc:sldChg>
      <pc:sldChg chg="modSp add mod">
        <pc:chgData name="First Presbyterian Church, Blairstown, NJ" userId="96d466b960cbaa79" providerId="LiveId" clId="{8F2111CF-D31C-4869-9868-57737CC793CC}" dt="2025-01-03T16:37:07.702" v="174" actId="1076"/>
        <pc:sldMkLst>
          <pc:docMk/>
          <pc:sldMk cId="0" sldId="460"/>
        </pc:sldMkLst>
        <pc:spChg chg="mod">
          <ac:chgData name="First Presbyterian Church, Blairstown, NJ" userId="96d466b960cbaa79" providerId="LiveId" clId="{8F2111CF-D31C-4869-9868-57737CC793CC}" dt="2025-01-03T16:37:07.702" v="174" actId="1076"/>
          <ac:spMkLst>
            <pc:docMk/>
            <pc:sldMk cId="0" sldId="460"/>
            <ac:spMk id="25602" creationId="{1914F9A1-A4EB-F01B-5A86-B7569537727E}"/>
          </ac:spMkLst>
        </pc:spChg>
      </pc:sldChg>
      <pc:sldChg chg="modSp add mod">
        <pc:chgData name="First Presbyterian Church, Blairstown, NJ" userId="96d466b960cbaa79" providerId="LiveId" clId="{8F2111CF-D31C-4869-9868-57737CC793CC}" dt="2025-01-03T16:59:39.529" v="290" actId="1035"/>
        <pc:sldMkLst>
          <pc:docMk/>
          <pc:sldMk cId="0" sldId="461"/>
        </pc:sldMkLst>
        <pc:spChg chg="mod">
          <ac:chgData name="First Presbyterian Church, Blairstown, NJ" userId="96d466b960cbaa79" providerId="LiveId" clId="{8F2111CF-D31C-4869-9868-57737CC793CC}" dt="2025-01-03T16:59:39.529" v="290" actId="1035"/>
          <ac:spMkLst>
            <pc:docMk/>
            <pc:sldMk cId="0" sldId="461"/>
            <ac:spMk id="21507" creationId="{6E0ED577-9B13-FABA-EA92-6B52857B1463}"/>
          </ac:spMkLst>
        </pc:spChg>
      </pc:sldChg>
      <pc:sldChg chg="add">
        <pc:chgData name="First Presbyterian Church, Blairstown, NJ" userId="96d466b960cbaa79" providerId="LiveId" clId="{8F2111CF-D31C-4869-9868-57737CC793CC}" dt="2025-01-03T16:43:42.179" v="247"/>
        <pc:sldMkLst>
          <pc:docMk/>
          <pc:sldMk cId="0" sldId="462"/>
        </pc:sldMkLst>
      </pc:sldChg>
      <pc:sldChg chg="modSp mod">
        <pc:chgData name="First Presbyterian Church, Blairstown, NJ" userId="96d466b960cbaa79" providerId="LiveId" clId="{8F2111CF-D31C-4869-9868-57737CC793CC}" dt="2025-01-03T17:05:42.060" v="310" actId="20577"/>
        <pc:sldMkLst>
          <pc:docMk/>
          <pc:sldMk cId="0" sldId="477"/>
        </pc:sldMkLst>
        <pc:spChg chg="mod">
          <ac:chgData name="First Presbyterian Church, Blairstown, NJ" userId="96d466b960cbaa79" providerId="LiveId" clId="{8F2111CF-D31C-4869-9868-57737CC793CC}" dt="2025-01-03T17:05:42.060" v="310" actId="20577"/>
          <ac:spMkLst>
            <pc:docMk/>
            <pc:sldMk cId="0" sldId="477"/>
            <ac:spMk id="15366" creationId="{8009916E-F9B4-AD66-E523-1BB89503E84A}"/>
          </ac:spMkLst>
        </pc:spChg>
      </pc:sldChg>
      <pc:sldChg chg="add">
        <pc:chgData name="First Presbyterian Church, Blairstown, NJ" userId="96d466b960cbaa79" providerId="LiveId" clId="{8F2111CF-D31C-4869-9868-57737CC793CC}" dt="2025-01-03T16:22:15.438" v="27"/>
        <pc:sldMkLst>
          <pc:docMk/>
          <pc:sldMk cId="3555811398" sldId="579"/>
        </pc:sldMkLst>
      </pc:sldChg>
      <pc:sldChg chg="add">
        <pc:chgData name="First Presbyterian Church, Blairstown, NJ" userId="96d466b960cbaa79" providerId="LiveId" clId="{8F2111CF-D31C-4869-9868-57737CC793CC}" dt="2025-01-03T16:24:18.509" v="41"/>
        <pc:sldMkLst>
          <pc:docMk/>
          <pc:sldMk cId="3937542778" sldId="581"/>
        </pc:sldMkLst>
      </pc:sldChg>
      <pc:sldChg chg="del">
        <pc:chgData name="First Presbyterian Church, Blairstown, NJ" userId="96d466b960cbaa79" providerId="LiveId" clId="{8F2111CF-D31C-4869-9868-57737CC793CC}" dt="2025-01-03T16:22:36.409" v="28" actId="47"/>
        <pc:sldMkLst>
          <pc:docMk/>
          <pc:sldMk cId="0" sldId="704"/>
        </pc:sldMkLst>
      </pc:sldChg>
      <pc:sldChg chg="del">
        <pc:chgData name="First Presbyterian Church, Blairstown, NJ" userId="96d466b960cbaa79" providerId="LiveId" clId="{8F2111CF-D31C-4869-9868-57737CC793CC}" dt="2025-01-03T16:25:55.788" v="62" actId="47"/>
        <pc:sldMkLst>
          <pc:docMk/>
          <pc:sldMk cId="0" sldId="716"/>
        </pc:sldMkLst>
      </pc:sldChg>
      <pc:sldChg chg="modSp mod">
        <pc:chgData name="First Presbyterian Church, Blairstown, NJ" userId="96d466b960cbaa79" providerId="LiveId" clId="{8F2111CF-D31C-4869-9868-57737CC793CC}" dt="2025-01-03T16:23:10.890" v="31" actId="21"/>
        <pc:sldMkLst>
          <pc:docMk/>
          <pc:sldMk cId="0" sldId="721"/>
        </pc:sldMkLst>
        <pc:spChg chg="mod">
          <ac:chgData name="First Presbyterian Church, Blairstown, NJ" userId="96d466b960cbaa79" providerId="LiveId" clId="{8F2111CF-D31C-4869-9868-57737CC793CC}" dt="2025-01-03T16:23:10.890" v="31" actId="21"/>
          <ac:spMkLst>
            <pc:docMk/>
            <pc:sldMk cId="0" sldId="721"/>
            <ac:spMk id="82948" creationId="{4CF610CB-4F8E-432E-8410-39C18A313456}"/>
          </ac:spMkLst>
        </pc:spChg>
      </pc:sldChg>
      <pc:sldChg chg="del">
        <pc:chgData name="First Presbyterian Church, Blairstown, NJ" userId="96d466b960cbaa79" providerId="LiveId" clId="{8F2111CF-D31C-4869-9868-57737CC793CC}" dt="2025-01-03T16:43:55.799" v="248" actId="47"/>
        <pc:sldMkLst>
          <pc:docMk/>
          <pc:sldMk cId="0" sldId="742"/>
        </pc:sldMkLst>
      </pc:sldChg>
      <pc:sldChg chg="del">
        <pc:chgData name="First Presbyterian Church, Blairstown, NJ" userId="96d466b960cbaa79" providerId="LiveId" clId="{8F2111CF-D31C-4869-9868-57737CC793CC}" dt="2025-01-03T16:43:55.799" v="248" actId="47"/>
        <pc:sldMkLst>
          <pc:docMk/>
          <pc:sldMk cId="0" sldId="743"/>
        </pc:sldMkLst>
      </pc:sldChg>
      <pc:sldChg chg="modSp mod">
        <pc:chgData name="First Presbyterian Church, Blairstown, NJ" userId="96d466b960cbaa79" providerId="LiveId" clId="{8F2111CF-D31C-4869-9868-57737CC793CC}" dt="2025-01-03T16:50:52.189" v="283"/>
        <pc:sldMkLst>
          <pc:docMk/>
          <pc:sldMk cId="0" sldId="804"/>
        </pc:sldMkLst>
        <pc:spChg chg="mod">
          <ac:chgData name="First Presbyterian Church, Blairstown, NJ" userId="96d466b960cbaa79" providerId="LiveId" clId="{8F2111CF-D31C-4869-9868-57737CC793CC}" dt="2025-01-03T16:50:52.189" v="283"/>
          <ac:spMkLst>
            <pc:docMk/>
            <pc:sldMk cId="0" sldId="804"/>
            <ac:spMk id="25602" creationId="{2D821541-CF73-4BF4-8C45-1701997279AA}"/>
          </ac:spMkLst>
        </pc:spChg>
      </pc:sldChg>
      <pc:sldChg chg="modSp mod">
        <pc:chgData name="First Presbyterian Church, Blairstown, NJ" userId="96d466b960cbaa79" providerId="LiveId" clId="{8F2111CF-D31C-4869-9868-57737CC793CC}" dt="2025-01-03T16:42:48.355" v="241" actId="20577"/>
        <pc:sldMkLst>
          <pc:docMk/>
          <pc:sldMk cId="0" sldId="810"/>
        </pc:sldMkLst>
        <pc:spChg chg="mod">
          <ac:chgData name="First Presbyterian Church, Blairstown, NJ" userId="96d466b960cbaa79" providerId="LiveId" clId="{8F2111CF-D31C-4869-9868-57737CC793CC}" dt="2025-01-03T16:42:48.355" v="241" actId="20577"/>
          <ac:spMkLst>
            <pc:docMk/>
            <pc:sldMk cId="0" sldId="810"/>
            <ac:spMk id="2" creationId="{B02FA93B-BAF4-47FB-8D2F-693B023BBD2F}"/>
          </ac:spMkLst>
        </pc:spChg>
      </pc:sldChg>
      <pc:sldChg chg="modSp mod">
        <pc:chgData name="First Presbyterian Church, Blairstown, NJ" userId="96d466b960cbaa79" providerId="LiveId" clId="{8F2111CF-D31C-4869-9868-57737CC793CC}" dt="2025-01-03T16:43:07.755" v="246"/>
        <pc:sldMkLst>
          <pc:docMk/>
          <pc:sldMk cId="3790361146" sldId="833"/>
        </pc:sldMkLst>
        <pc:spChg chg="mod">
          <ac:chgData name="First Presbyterian Church, Blairstown, NJ" userId="96d466b960cbaa79" providerId="LiveId" clId="{8F2111CF-D31C-4869-9868-57737CC793CC}" dt="2025-01-03T16:43:07.755" v="246"/>
          <ac:spMkLst>
            <pc:docMk/>
            <pc:sldMk cId="3790361146" sldId="833"/>
            <ac:spMk id="2" creationId="{B02FA93B-BAF4-47FB-8D2F-693B023BBD2F}"/>
          </ac:spMkLst>
        </pc:spChg>
      </pc:sldChg>
      <pc:sldChg chg="modSp mod">
        <pc:chgData name="First Presbyterian Church, Blairstown, NJ" userId="96d466b960cbaa79" providerId="LiveId" clId="{8F2111CF-D31C-4869-9868-57737CC793CC}" dt="2025-01-03T16:28:19.354" v="91"/>
        <pc:sldMkLst>
          <pc:docMk/>
          <pc:sldMk cId="1174558784" sldId="905"/>
        </pc:sldMkLst>
        <pc:spChg chg="mod">
          <ac:chgData name="First Presbyterian Church, Blairstown, NJ" userId="96d466b960cbaa79" providerId="LiveId" clId="{8F2111CF-D31C-4869-9868-57737CC793CC}" dt="2025-01-03T16:28:19.354" v="91"/>
          <ac:spMkLst>
            <pc:docMk/>
            <pc:sldMk cId="1174558784" sldId="905"/>
            <ac:spMk id="17410" creationId="{4532FAAA-3A0F-4CF3-BD4A-7E5B879733B0}"/>
          </ac:spMkLst>
        </pc:spChg>
      </pc:sldChg>
      <pc:sldChg chg="modSp mod">
        <pc:chgData name="First Presbyterian Church, Blairstown, NJ" userId="96d466b960cbaa79" providerId="LiveId" clId="{8F2111CF-D31C-4869-9868-57737CC793CC}" dt="2025-01-03T16:48:02.479" v="281"/>
        <pc:sldMkLst>
          <pc:docMk/>
          <pc:sldMk cId="1788216668" sldId="918"/>
        </pc:sldMkLst>
        <pc:spChg chg="mod">
          <ac:chgData name="First Presbyterian Church, Blairstown, NJ" userId="96d466b960cbaa79" providerId="LiveId" clId="{8F2111CF-D31C-4869-9868-57737CC793CC}" dt="2025-01-03T16:48:02.479" v="281"/>
          <ac:spMkLst>
            <pc:docMk/>
            <pc:sldMk cId="1788216668" sldId="918"/>
            <ac:spMk id="25602" creationId="{200459F0-0372-4226-BBB2-8B90B6B2504C}"/>
          </ac:spMkLst>
        </pc:spChg>
      </pc:sldChg>
      <pc:sldChg chg="del">
        <pc:chgData name="First Presbyterian Church, Blairstown, NJ" userId="96d466b960cbaa79" providerId="LiveId" clId="{8F2111CF-D31C-4869-9868-57737CC793CC}" dt="2025-01-03T16:32:03.889" v="92" actId="47"/>
        <pc:sldMkLst>
          <pc:docMk/>
          <pc:sldMk cId="533685851" sldId="920"/>
        </pc:sldMkLst>
      </pc:sldChg>
      <pc:sldChg chg="modSp mod">
        <pc:chgData name="First Presbyterian Church, Blairstown, NJ" userId="96d466b960cbaa79" providerId="LiveId" clId="{8F2111CF-D31C-4869-9868-57737CC793CC}" dt="2025-01-03T16:33:50.981" v="120" actId="6549"/>
        <pc:sldMkLst>
          <pc:docMk/>
          <pc:sldMk cId="2704173309" sldId="921"/>
        </pc:sldMkLst>
        <pc:spChg chg="mod">
          <ac:chgData name="First Presbyterian Church, Blairstown, NJ" userId="96d466b960cbaa79" providerId="LiveId" clId="{8F2111CF-D31C-4869-9868-57737CC793CC}" dt="2025-01-03T16:33:50.981" v="120" actId="6549"/>
          <ac:spMkLst>
            <pc:docMk/>
            <pc:sldMk cId="2704173309" sldId="921"/>
            <ac:spMk id="17410" creationId="{4532FAAA-3A0F-4CF3-BD4A-7E5B879733B0}"/>
          </ac:spMkLst>
        </pc:spChg>
      </pc:sldChg>
      <pc:sldChg chg="modSp add mod">
        <pc:chgData name="First Presbyterian Church, Blairstown, NJ" userId="96d466b960cbaa79" providerId="LiveId" clId="{8F2111CF-D31C-4869-9868-57737CC793CC}" dt="2025-01-03T17:02:37.059" v="292" actId="207"/>
        <pc:sldMkLst>
          <pc:docMk/>
          <pc:sldMk cId="2946226293" sldId="924"/>
        </pc:sldMkLst>
        <pc:spChg chg="mod">
          <ac:chgData name="First Presbyterian Church, Blairstown, NJ" userId="96d466b960cbaa79" providerId="LiveId" clId="{8F2111CF-D31C-4869-9868-57737CC793CC}" dt="2025-01-03T17:02:37.059" v="292" actId="207"/>
          <ac:spMkLst>
            <pc:docMk/>
            <pc:sldMk cId="2946226293" sldId="924"/>
            <ac:spMk id="67587" creationId="{EA5FAF16-6D49-82F7-16EA-E94244B6A803}"/>
          </ac:spMkLst>
        </pc:spChg>
      </pc:sldChg>
      <pc:sldChg chg="modSp mod">
        <pc:chgData name="First Presbyterian Church, Blairstown, NJ" userId="96d466b960cbaa79" providerId="LiveId" clId="{8F2111CF-D31C-4869-9868-57737CC793CC}" dt="2025-01-03T16:39:50.625" v="214"/>
        <pc:sldMkLst>
          <pc:docMk/>
          <pc:sldMk cId="2984762322" sldId="942"/>
        </pc:sldMkLst>
        <pc:spChg chg="mod">
          <ac:chgData name="First Presbyterian Church, Blairstown, NJ" userId="96d466b960cbaa79" providerId="LiveId" clId="{8F2111CF-D31C-4869-9868-57737CC793CC}" dt="2025-01-03T16:39:50.625" v="214"/>
          <ac:spMkLst>
            <pc:docMk/>
            <pc:sldMk cId="2984762322" sldId="942"/>
            <ac:spMk id="20482" creationId="{C80FA143-5C2D-9F78-FA4B-0A8D485387E3}"/>
          </ac:spMkLst>
        </pc:spChg>
      </pc:sldChg>
      <pc:sldChg chg="ord">
        <pc:chgData name="First Presbyterian Church, Blairstown, NJ" userId="96d466b960cbaa79" providerId="LiveId" clId="{8F2111CF-D31C-4869-9868-57737CC793CC}" dt="2025-01-03T16:44:59.089" v="251" actId="20578"/>
        <pc:sldMkLst>
          <pc:docMk/>
          <pc:sldMk cId="1022821520" sldId="1034"/>
        </pc:sldMkLst>
      </pc:sldChg>
      <pc:sldChg chg="modSp mod">
        <pc:chgData name="First Presbyterian Church, Blairstown, NJ" userId="96d466b960cbaa79" providerId="LiveId" clId="{8F2111CF-D31C-4869-9868-57737CC793CC}" dt="2025-01-03T18:13:07.859" v="328" actId="6549"/>
        <pc:sldMkLst>
          <pc:docMk/>
          <pc:sldMk cId="1214362201" sldId="1039"/>
        </pc:sldMkLst>
        <pc:spChg chg="mod">
          <ac:chgData name="First Presbyterian Church, Blairstown, NJ" userId="96d466b960cbaa79" providerId="LiveId" clId="{8F2111CF-D31C-4869-9868-57737CC793CC}" dt="2025-01-03T18:13:07.859" v="328" actId="6549"/>
          <ac:spMkLst>
            <pc:docMk/>
            <pc:sldMk cId="1214362201" sldId="1039"/>
            <ac:spMk id="82948" creationId="{4CF610CB-4F8E-432E-8410-39C18A313456}"/>
          </ac:spMkLst>
        </pc:spChg>
      </pc:sldChg>
      <pc:sldChg chg="del">
        <pc:chgData name="First Presbyterian Church, Blairstown, NJ" userId="96d466b960cbaa79" providerId="LiveId" clId="{8F2111CF-D31C-4869-9868-57737CC793CC}" dt="2025-01-03T16:22:36.409" v="28" actId="47"/>
        <pc:sldMkLst>
          <pc:docMk/>
          <pc:sldMk cId="3319086001" sldId="1059"/>
        </pc:sldMkLst>
      </pc:sldChg>
      <pc:sldChg chg="del">
        <pc:chgData name="First Presbyterian Church, Blairstown, NJ" userId="96d466b960cbaa79" providerId="LiveId" clId="{8F2111CF-D31C-4869-9868-57737CC793CC}" dt="2025-01-03T16:22:36.409" v="28" actId="47"/>
        <pc:sldMkLst>
          <pc:docMk/>
          <pc:sldMk cId="69669321" sldId="1060"/>
        </pc:sldMkLst>
      </pc:sldChg>
      <pc:sldChg chg="del">
        <pc:chgData name="First Presbyterian Church, Blairstown, NJ" userId="96d466b960cbaa79" providerId="LiveId" clId="{8F2111CF-D31C-4869-9868-57737CC793CC}" dt="2025-01-03T16:24:46.893" v="42" actId="47"/>
        <pc:sldMkLst>
          <pc:docMk/>
          <pc:sldMk cId="0" sldId="1098"/>
        </pc:sldMkLst>
      </pc:sldChg>
      <pc:sldChg chg="modSp mod">
        <pc:chgData name="First Presbyterian Church, Blairstown, NJ" userId="96d466b960cbaa79" providerId="LiveId" clId="{8F2111CF-D31C-4869-9868-57737CC793CC}" dt="2025-01-03T16:43:05.179" v="245" actId="20577"/>
        <pc:sldMkLst>
          <pc:docMk/>
          <pc:sldMk cId="2201003250" sldId="1110"/>
        </pc:sldMkLst>
        <pc:spChg chg="mod">
          <ac:chgData name="First Presbyterian Church, Blairstown, NJ" userId="96d466b960cbaa79" providerId="LiveId" clId="{8F2111CF-D31C-4869-9868-57737CC793CC}" dt="2025-01-03T16:43:05.179" v="245" actId="20577"/>
          <ac:spMkLst>
            <pc:docMk/>
            <pc:sldMk cId="2201003250" sldId="1110"/>
            <ac:spMk id="2" creationId="{B02FA93B-BAF4-47FB-8D2F-693B023BBD2F}"/>
          </ac:spMkLst>
        </pc:spChg>
      </pc:sldChg>
      <pc:sldChg chg="modSp mod">
        <pc:chgData name="First Presbyterian Church, Blairstown, NJ" userId="96d466b960cbaa79" providerId="LiveId" clId="{8F2111CF-D31C-4869-9868-57737CC793CC}" dt="2025-01-03T16:34:59.461" v="145" actId="20577"/>
        <pc:sldMkLst>
          <pc:docMk/>
          <pc:sldMk cId="280637398" sldId="1117"/>
        </pc:sldMkLst>
        <pc:spChg chg="mod">
          <ac:chgData name="First Presbyterian Church, Blairstown, NJ" userId="96d466b960cbaa79" providerId="LiveId" clId="{8F2111CF-D31C-4869-9868-57737CC793CC}" dt="2025-01-03T16:34:59.461" v="145" actId="20577"/>
          <ac:spMkLst>
            <pc:docMk/>
            <pc:sldMk cId="280637398" sldId="1117"/>
            <ac:spMk id="17410" creationId="{4532FAAA-3A0F-4CF3-BD4A-7E5B879733B0}"/>
          </ac:spMkLst>
        </pc:spChg>
      </pc:sldChg>
      <pc:sldChg chg="modSp mod">
        <pc:chgData name="First Presbyterian Church, Blairstown, NJ" userId="96d466b960cbaa79" providerId="LiveId" clId="{8F2111CF-D31C-4869-9868-57737CC793CC}" dt="2025-01-03T18:12:00.236" v="321" actId="20577"/>
        <pc:sldMkLst>
          <pc:docMk/>
          <pc:sldMk cId="11859096" sldId="1123"/>
        </pc:sldMkLst>
        <pc:spChg chg="mod">
          <ac:chgData name="First Presbyterian Church, Blairstown, NJ" userId="96d466b960cbaa79" providerId="LiveId" clId="{8F2111CF-D31C-4869-9868-57737CC793CC}" dt="2025-01-03T18:12:00.236" v="321" actId="20577"/>
          <ac:spMkLst>
            <pc:docMk/>
            <pc:sldMk cId="11859096" sldId="1123"/>
            <ac:spMk id="29699" creationId="{60AC2D4B-2FA8-46F6-A454-47FC3CF6D924}"/>
          </ac:spMkLst>
        </pc:spChg>
      </pc:sldChg>
      <pc:sldChg chg="del">
        <pc:chgData name="First Presbyterian Church, Blairstown, NJ" userId="96d466b960cbaa79" providerId="LiveId" clId="{8F2111CF-D31C-4869-9868-57737CC793CC}" dt="2025-01-03T16:32:03.889" v="92" actId="47"/>
        <pc:sldMkLst>
          <pc:docMk/>
          <pc:sldMk cId="2059953328" sldId="1130"/>
        </pc:sldMkLst>
      </pc:sldChg>
      <pc:sldChg chg="modSp mod">
        <pc:chgData name="First Presbyterian Church, Blairstown, NJ" userId="96d466b960cbaa79" providerId="LiveId" clId="{8F2111CF-D31C-4869-9868-57737CC793CC}" dt="2025-01-03T16:39:33.259" v="213" actId="20577"/>
        <pc:sldMkLst>
          <pc:docMk/>
          <pc:sldMk cId="949462407" sldId="1133"/>
        </pc:sldMkLst>
        <pc:spChg chg="mod">
          <ac:chgData name="First Presbyterian Church, Blairstown, NJ" userId="96d466b960cbaa79" providerId="LiveId" clId="{8F2111CF-D31C-4869-9868-57737CC793CC}" dt="2025-01-03T16:39:33.259" v="213" actId="20577"/>
          <ac:spMkLst>
            <pc:docMk/>
            <pc:sldMk cId="949462407" sldId="1133"/>
            <ac:spMk id="4" creationId="{CFC89C4D-D273-C32D-F82B-B270049DFDB9}"/>
          </ac:spMkLst>
        </pc:spChg>
      </pc:sldChg>
      <pc:sldChg chg="modSp mod">
        <pc:chgData name="First Presbyterian Church, Blairstown, NJ" userId="96d466b960cbaa79" providerId="LiveId" clId="{8F2111CF-D31C-4869-9868-57737CC793CC}" dt="2025-01-03T16:45:20.871" v="252"/>
        <pc:sldMkLst>
          <pc:docMk/>
          <pc:sldMk cId="1857892735" sldId="1134"/>
        </pc:sldMkLst>
        <pc:spChg chg="mod">
          <ac:chgData name="First Presbyterian Church, Blairstown, NJ" userId="96d466b960cbaa79" providerId="LiveId" clId="{8F2111CF-D31C-4869-9868-57737CC793CC}" dt="2025-01-03T16:45:20.871" v="252"/>
          <ac:spMkLst>
            <pc:docMk/>
            <pc:sldMk cId="1857892735" sldId="1134"/>
            <ac:spMk id="26627" creationId="{4F99F17B-AFE4-4506-A13F-D60606D05B6C}"/>
          </ac:spMkLst>
        </pc:spChg>
      </pc:sldChg>
      <pc:sldChg chg="modSp mod">
        <pc:chgData name="First Presbyterian Church, Blairstown, NJ" userId="96d466b960cbaa79" providerId="LiveId" clId="{8F2111CF-D31C-4869-9868-57737CC793CC}" dt="2025-01-03T17:04:54.109" v="305" actId="20577"/>
        <pc:sldMkLst>
          <pc:docMk/>
          <pc:sldMk cId="858032268" sldId="1135"/>
        </pc:sldMkLst>
        <pc:spChg chg="mod">
          <ac:chgData name="First Presbyterian Church, Blairstown, NJ" userId="96d466b960cbaa79" providerId="LiveId" clId="{8F2111CF-D31C-4869-9868-57737CC793CC}" dt="2025-01-03T17:04:54.109" v="305" actId="20577"/>
          <ac:spMkLst>
            <pc:docMk/>
            <pc:sldMk cId="858032268" sldId="1135"/>
            <ac:spMk id="14338" creationId="{C144A683-EA5A-50E9-316C-189FC0688551}"/>
          </ac:spMkLst>
        </pc:spChg>
      </pc:sldChg>
      <pc:sldChg chg="del">
        <pc:chgData name="First Presbyterian Church, Blairstown, NJ" userId="96d466b960cbaa79" providerId="LiveId" clId="{8F2111CF-D31C-4869-9868-57737CC793CC}" dt="2025-01-03T16:43:55.799" v="248" actId="47"/>
        <pc:sldMkLst>
          <pc:docMk/>
          <pc:sldMk cId="3943547576" sldId="1138"/>
        </pc:sldMkLst>
      </pc:sldChg>
      <pc:sldChg chg="modSp">
        <pc:chgData name="First Presbyterian Church, Blairstown, NJ" userId="96d466b960cbaa79" providerId="LiveId" clId="{8F2111CF-D31C-4869-9868-57737CC793CC}" dt="2025-01-03T16:19:59.014" v="0" actId="14826"/>
        <pc:sldMkLst>
          <pc:docMk/>
          <pc:sldMk cId="0" sldId="1149"/>
        </pc:sldMkLst>
        <pc:picChg chg="mod">
          <ac:chgData name="First Presbyterian Church, Blairstown, NJ" userId="96d466b960cbaa79" providerId="LiveId" clId="{8F2111CF-D31C-4869-9868-57737CC793CC}" dt="2025-01-03T16:19:59.014" v="0" actId="14826"/>
          <ac:picMkLst>
            <pc:docMk/>
            <pc:sldMk cId="0" sldId="1149"/>
            <ac:picMk id="7" creationId="{6D28309A-E8B3-3950-18BB-8A2666CF1B09}"/>
          </ac:picMkLst>
        </pc:picChg>
      </pc:sldChg>
      <pc:sldChg chg="del">
        <pc:chgData name="First Presbyterian Church, Blairstown, NJ" userId="96d466b960cbaa79" providerId="LiveId" clId="{8F2111CF-D31C-4869-9868-57737CC793CC}" dt="2025-01-03T16:46:50.803" v="279" actId="47"/>
        <pc:sldMkLst>
          <pc:docMk/>
          <pc:sldMk cId="3167029768" sldId="1153"/>
        </pc:sldMkLst>
      </pc:sldChg>
      <pc:sldChg chg="modSp mod">
        <pc:chgData name="First Presbyterian Church, Blairstown, NJ" userId="96d466b960cbaa79" providerId="LiveId" clId="{8F2111CF-D31C-4869-9868-57737CC793CC}" dt="2025-01-03T17:06:00.881" v="317" actId="20577"/>
        <pc:sldMkLst>
          <pc:docMk/>
          <pc:sldMk cId="2557872152" sldId="1154"/>
        </pc:sldMkLst>
        <pc:spChg chg="mod">
          <ac:chgData name="First Presbyterian Church, Blairstown, NJ" userId="96d466b960cbaa79" providerId="LiveId" clId="{8F2111CF-D31C-4869-9868-57737CC793CC}" dt="2025-01-03T17:06:00.881" v="317" actId="20577"/>
          <ac:spMkLst>
            <pc:docMk/>
            <pc:sldMk cId="2557872152" sldId="1154"/>
            <ac:spMk id="15366" creationId="{9D3D918E-C69A-8B07-C7E7-848FC8DCB9DB}"/>
          </ac:spMkLst>
        </pc:spChg>
      </pc:sldChg>
      <pc:sldChg chg="modSp mod">
        <pc:chgData name="First Presbyterian Church, Blairstown, NJ" userId="96d466b960cbaa79" providerId="LiveId" clId="{8F2111CF-D31C-4869-9868-57737CC793CC}" dt="2025-01-03T17:06:09.095" v="319" actId="20577"/>
        <pc:sldMkLst>
          <pc:docMk/>
          <pc:sldMk cId="1116863620" sldId="1155"/>
        </pc:sldMkLst>
        <pc:spChg chg="mod">
          <ac:chgData name="First Presbyterian Church, Blairstown, NJ" userId="96d466b960cbaa79" providerId="LiveId" clId="{8F2111CF-D31C-4869-9868-57737CC793CC}" dt="2025-01-03T17:06:09.095" v="319" actId="20577"/>
          <ac:spMkLst>
            <pc:docMk/>
            <pc:sldMk cId="1116863620" sldId="1155"/>
            <ac:spMk id="15366" creationId="{1D523C43-6285-3551-0D84-1F68DDDC787A}"/>
          </ac:spMkLst>
        </pc:spChg>
      </pc:sldChg>
      <pc:sldChg chg="del">
        <pc:chgData name="First Presbyterian Church, Blairstown, NJ" userId="96d466b960cbaa79" providerId="LiveId" clId="{8F2111CF-D31C-4869-9868-57737CC793CC}" dt="2025-01-03T16:22:36.409" v="28" actId="47"/>
        <pc:sldMkLst>
          <pc:docMk/>
          <pc:sldMk cId="3571993751" sldId="1156"/>
        </pc:sldMkLst>
      </pc:sldChg>
      <pc:sldChg chg="modSp add mod">
        <pc:chgData name="First Presbyterian Church, Blairstown, NJ" userId="96d466b960cbaa79" providerId="LiveId" clId="{8F2111CF-D31C-4869-9868-57737CC793CC}" dt="2025-01-03T18:12:33.178" v="327" actId="20577"/>
        <pc:sldMkLst>
          <pc:docMk/>
          <pc:sldMk cId="1585751512" sldId="1157"/>
        </pc:sldMkLst>
        <pc:spChg chg="mod">
          <ac:chgData name="First Presbyterian Church, Blairstown, NJ" userId="96d466b960cbaa79" providerId="LiveId" clId="{8F2111CF-D31C-4869-9868-57737CC793CC}" dt="2025-01-03T18:12:33.178" v="327" actId="20577"/>
          <ac:spMkLst>
            <pc:docMk/>
            <pc:sldMk cId="1585751512" sldId="1157"/>
            <ac:spMk id="7170" creationId="{53F84DC4-3357-EA3F-0283-5410E4F1D6F8}"/>
          </ac:spMkLst>
        </pc:spChg>
      </pc:sldChg>
      <pc:sldChg chg="modSp add mod">
        <pc:chgData name="First Presbyterian Church, Blairstown, NJ" userId="96d466b960cbaa79" providerId="LiveId" clId="{8F2111CF-D31C-4869-9868-57737CC793CC}" dt="2025-01-03T16:35:02.892" v="146" actId="6549"/>
        <pc:sldMkLst>
          <pc:docMk/>
          <pc:sldMk cId="304574564" sldId="1158"/>
        </pc:sldMkLst>
        <pc:spChg chg="mod">
          <ac:chgData name="First Presbyterian Church, Blairstown, NJ" userId="96d466b960cbaa79" providerId="LiveId" clId="{8F2111CF-D31C-4869-9868-57737CC793CC}" dt="2025-01-03T16:35:02.892" v="146" actId="6549"/>
          <ac:spMkLst>
            <pc:docMk/>
            <pc:sldMk cId="304574564" sldId="1158"/>
            <ac:spMk id="17410" creationId="{1F350508-9A1C-C8A5-A637-50A4AAFEF7C5}"/>
          </ac:spMkLst>
        </pc:spChg>
      </pc:sldChg>
      <pc:sldChg chg="modSp add mod">
        <pc:chgData name="First Presbyterian Church, Blairstown, NJ" userId="96d466b960cbaa79" providerId="LiveId" clId="{8F2111CF-D31C-4869-9868-57737CC793CC}" dt="2025-01-03T16:38:27.689" v="197" actId="1076"/>
        <pc:sldMkLst>
          <pc:docMk/>
          <pc:sldMk cId="3840656742" sldId="1159"/>
        </pc:sldMkLst>
        <pc:spChg chg="mod">
          <ac:chgData name="First Presbyterian Church, Blairstown, NJ" userId="96d466b960cbaa79" providerId="LiveId" clId="{8F2111CF-D31C-4869-9868-57737CC793CC}" dt="2025-01-03T16:38:27.689" v="197" actId="1076"/>
          <ac:spMkLst>
            <pc:docMk/>
            <pc:sldMk cId="3840656742" sldId="1159"/>
            <ac:spMk id="25602" creationId="{C527484C-C08E-B5A5-1C6A-EF0E3CCD3D65}"/>
          </ac:spMkLst>
        </pc:spChg>
      </pc:sldChg>
      <pc:sldChg chg="modSp add mod">
        <pc:chgData name="First Presbyterian Church, Blairstown, NJ" userId="96d466b960cbaa79" providerId="LiveId" clId="{8F2111CF-D31C-4869-9868-57737CC793CC}" dt="2025-01-03T16:39:03.175" v="207" actId="1076"/>
        <pc:sldMkLst>
          <pc:docMk/>
          <pc:sldMk cId="3662189193" sldId="1160"/>
        </pc:sldMkLst>
        <pc:spChg chg="mod">
          <ac:chgData name="First Presbyterian Church, Blairstown, NJ" userId="96d466b960cbaa79" providerId="LiveId" clId="{8F2111CF-D31C-4869-9868-57737CC793CC}" dt="2025-01-03T16:39:03.175" v="207" actId="1076"/>
          <ac:spMkLst>
            <pc:docMk/>
            <pc:sldMk cId="3662189193" sldId="1160"/>
            <ac:spMk id="21507" creationId="{6FE80AEC-9F51-AB10-E476-EEDE8CBAC5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01/03/2025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A8C0-E14B-71A8-5BAC-CD83362AB9A3}"/>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B9C6FDD-56F9-D97A-F8F8-7D093C1D0E4B}"/>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C12820EF-F602-3AB8-64D9-C4594C8113B1}"/>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25A25EF3-ABAC-397A-29C8-7C665A08922A}"/>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1216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01/03/2025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DCDE66F-8A44-2CC8-7643-F62CBC4B3CC3}"/>
              </a:ext>
            </a:extLst>
          </p:cNvPr>
          <p:cNvGrpSpPr/>
          <p:nvPr/>
        </p:nvGrpSpPr>
        <p:grpSpPr>
          <a:xfrm>
            <a:off x="304800" y="5727060"/>
            <a:ext cx="8229600" cy="941582"/>
            <a:chOff x="495300" y="123825"/>
            <a:chExt cx="8229600" cy="941582"/>
          </a:xfrm>
        </p:grpSpPr>
        <p:sp>
          <p:nvSpPr>
            <p:cNvPr id="3" name="Rectangle 2">
              <a:extLst>
                <a:ext uri="{FF2B5EF4-FFF2-40B4-BE49-F238E27FC236}">
                  <a16:creationId xmlns:a16="http://schemas.microsoft.com/office/drawing/2014/main" id="{21FCDCF5-9CE8-BBEA-C4FA-FF72F30D6CDE}"/>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6BA4B61C-6552-A6F9-4B1A-C5419236D92F}"/>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CFDF2C92-127D-950A-2DB7-179055882368}"/>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pic>
        <p:nvPicPr>
          <p:cNvPr id="7" name="Picture 6">
            <a:extLst>
              <a:ext uri="{FF2B5EF4-FFF2-40B4-BE49-F238E27FC236}">
                <a16:creationId xmlns:a16="http://schemas.microsoft.com/office/drawing/2014/main" id="{6D28309A-E8B3-3950-18BB-8A2666CF1B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6800" y="744594"/>
            <a:ext cx="7348172" cy="41333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As God’s Epiphany people, live fully alive to the joy of Christ’s incarnate birth in the world, and you are forgiven.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freedom and forgiveness,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E9D9ADC-E382-0219-D4E3-223A34181CEA}"/>
              </a:ext>
            </a:extLst>
          </p:cNvPr>
          <p:cNvSpPr>
            <a:spLocks noChangeArrowheads="1"/>
          </p:cNvSpPr>
          <p:nvPr/>
        </p:nvSpPr>
        <p:spPr bwMode="auto">
          <a:xfrm>
            <a:off x="142875" y="560594"/>
            <a:ext cx="8696325" cy="56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spcBef>
                <a:spcPct val="0"/>
              </a:spcBef>
              <a:buClrTx/>
              <a:buSzTx/>
              <a:buFont typeface="Wingdings" pitchFamily="2" charset="2"/>
              <a:buNone/>
              <a:defRPr/>
            </a:pPr>
            <a:r>
              <a:rPr lang="en-US" altLang="en-US" sz="2400" dirty="0"/>
              <a:t>* EPIPHANY CELEBRATION:  </a:t>
            </a:r>
            <a:r>
              <a:rPr lang="en-US" altLang="en-US" sz="2400" i="1" dirty="0"/>
              <a:t>No. 28   			v. 3</a:t>
            </a:r>
          </a:p>
          <a:p>
            <a:pPr algn="ctr">
              <a:lnSpc>
                <a:spcPct val="150000"/>
              </a:lnSpc>
              <a:spcBef>
                <a:spcPct val="0"/>
              </a:spcBef>
              <a:buClrTx/>
              <a:buSzTx/>
              <a:buFont typeface="Wingdings" pitchFamily="2" charset="2"/>
              <a:buNone/>
              <a:defRPr/>
            </a:pPr>
            <a:r>
              <a:rPr lang="en-US" altLang="en-US" sz="2800" b="1" i="1" dirty="0"/>
              <a:t>Good Christian friends, rejoice </a:t>
            </a:r>
          </a:p>
          <a:p>
            <a:pPr algn="ctr">
              <a:lnSpc>
                <a:spcPct val="150000"/>
              </a:lnSpc>
              <a:spcBef>
                <a:spcPct val="0"/>
              </a:spcBef>
              <a:buClrTx/>
              <a:buSzTx/>
              <a:buFont typeface="Wingdings" pitchFamily="2" charset="2"/>
              <a:buNone/>
              <a:defRPr/>
            </a:pPr>
            <a:r>
              <a:rPr lang="en-US" altLang="en-US" sz="2800" b="1" i="1" dirty="0"/>
              <a:t>with heart, and soul, and voice; </a:t>
            </a:r>
          </a:p>
          <a:p>
            <a:pPr algn="ctr">
              <a:lnSpc>
                <a:spcPct val="150000"/>
              </a:lnSpc>
              <a:spcBef>
                <a:spcPct val="0"/>
              </a:spcBef>
              <a:buClrTx/>
              <a:buSzTx/>
              <a:buFont typeface="Wingdings" pitchFamily="2" charset="2"/>
              <a:buNone/>
              <a:defRPr/>
            </a:pPr>
            <a:r>
              <a:rPr lang="en-US" altLang="en-US" sz="2800" b="1" i="1" dirty="0"/>
              <a:t>Now ye need not fear the grave; </a:t>
            </a:r>
            <a:br>
              <a:rPr lang="en-US" altLang="en-US" sz="2800" b="1" i="1" dirty="0"/>
            </a:br>
            <a:r>
              <a:rPr lang="en-US" altLang="en-US" sz="2800" b="1" i="1" dirty="0"/>
              <a:t>Jesus Christ was born to save; </a:t>
            </a:r>
          </a:p>
          <a:p>
            <a:pPr algn="ctr">
              <a:lnSpc>
                <a:spcPct val="150000"/>
              </a:lnSpc>
              <a:spcBef>
                <a:spcPct val="0"/>
              </a:spcBef>
              <a:buClrTx/>
              <a:buSzTx/>
              <a:buFont typeface="Wingdings" pitchFamily="2" charset="2"/>
              <a:buNone/>
              <a:defRPr/>
            </a:pPr>
            <a:r>
              <a:rPr lang="en-US" altLang="en-US" sz="2800" b="1" i="1" dirty="0"/>
              <a:t>Calls you one and calls you all </a:t>
            </a:r>
          </a:p>
          <a:p>
            <a:pPr algn="ctr">
              <a:lnSpc>
                <a:spcPct val="150000"/>
              </a:lnSpc>
              <a:spcBef>
                <a:spcPct val="0"/>
              </a:spcBef>
              <a:buClrTx/>
              <a:buSzTx/>
              <a:buFont typeface="Wingdings" pitchFamily="2" charset="2"/>
              <a:buNone/>
              <a:defRPr/>
            </a:pPr>
            <a:r>
              <a:rPr lang="en-US" altLang="en-US" sz="2800" b="1" i="1" dirty="0"/>
              <a:t>to gain the everlasting hall;</a:t>
            </a:r>
          </a:p>
          <a:p>
            <a:pPr algn="ctr">
              <a:lnSpc>
                <a:spcPct val="150000"/>
              </a:lnSpc>
              <a:spcBef>
                <a:spcPct val="0"/>
              </a:spcBef>
              <a:buClrTx/>
              <a:buSzTx/>
              <a:buFont typeface="Wingdings" pitchFamily="2" charset="2"/>
              <a:buNone/>
              <a:defRPr/>
            </a:pPr>
            <a:r>
              <a:rPr lang="en-US" altLang="en-US" sz="2800" b="1" i="1" dirty="0"/>
              <a:t>Christ was born to save! </a:t>
            </a:r>
          </a:p>
          <a:p>
            <a:pPr algn="ctr">
              <a:lnSpc>
                <a:spcPct val="150000"/>
              </a:lnSpc>
              <a:spcBef>
                <a:spcPct val="0"/>
              </a:spcBef>
              <a:buClrTx/>
              <a:buSzTx/>
              <a:buFont typeface="Wingdings" pitchFamily="2" charset="2"/>
              <a:buNone/>
              <a:defRPr/>
            </a:pPr>
            <a:r>
              <a:rPr lang="en-US" altLang="en-US" sz="2800" b="1" i="1" dirty="0"/>
              <a:t>Christ was born to save!</a:t>
            </a:r>
            <a:endParaRPr lang="en-US" altLang="en-US" sz="2800" i="1" dirty="0"/>
          </a:p>
        </p:txBody>
      </p:sp>
    </p:spTree>
    <p:extLst>
      <p:ext uri="{BB962C8B-B14F-4D97-AF65-F5344CB8AC3E}">
        <p14:creationId xmlns:p14="http://schemas.microsoft.com/office/powerpoint/2010/main" val="3937542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EA5FAF16-6D49-82F7-16EA-E94244B6A803}"/>
              </a:ext>
            </a:extLst>
          </p:cNvPr>
          <p:cNvSpPr>
            <a:spLocks noGrp="1" noChangeArrowheads="1"/>
          </p:cNvSpPr>
          <p:nvPr>
            <p:ph type="subTitle" idx="4294967295"/>
          </p:nvPr>
        </p:nvSpPr>
        <p:spPr>
          <a:xfrm>
            <a:off x="9525" y="76200"/>
            <a:ext cx="9144000" cy="4191000"/>
          </a:xfrm>
        </p:spPr>
        <p:txBody>
          <a:bodyPr>
            <a:noAutofit/>
          </a:bodyPr>
          <a:lstStyle/>
          <a:p>
            <a:pPr marL="4457700" indent="-4457700">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DOXOLOGY: </a:t>
            </a:r>
            <a:r>
              <a:rPr lang="en-US" alt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Has Come 	(vv. 1 &amp; 3, No. 110, GTG)</a:t>
            </a:r>
          </a:p>
          <a:p>
            <a:pPr algn="ctr" eaLnBrk="1" hangingPunct="1">
              <a:spcBef>
                <a:spcPct val="0"/>
              </a:spcBef>
              <a:buClrTx/>
              <a:buSzTx/>
              <a:buFontTx/>
              <a:buNone/>
              <a:defRPr/>
            </a:pPr>
            <a:endParaRPr lang="en-US" alt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150000"/>
              </a:lnSpc>
              <a:spcBef>
                <a:spcPct val="0"/>
              </a:spcBef>
              <a:buClrTx/>
              <a:buSzTx/>
              <a:buFontTx/>
              <a:buNone/>
              <a:defRPr/>
            </a:pPr>
            <a:r>
              <a:rPr lang="en-US" alt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has come, a light in the darkness! </a:t>
            </a:r>
          </a:p>
          <a:p>
            <a:pPr algn="ctr" eaLnBrk="1" hangingPunct="1">
              <a:lnSpc>
                <a:spcPct val="150000"/>
              </a:lnSpc>
              <a:spcBef>
                <a:spcPct val="0"/>
              </a:spcBef>
              <a:buClrTx/>
              <a:buSzTx/>
              <a:buFontTx/>
              <a:buNone/>
              <a:defRPr/>
            </a:pPr>
            <a:r>
              <a:rPr lang="en-US" alt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shines forth in Bethlehem skies. </a:t>
            </a:r>
          </a:p>
          <a:p>
            <a:pPr algn="ctr" eaLnBrk="1" hangingPunct="1">
              <a:lnSpc>
                <a:spcPct val="150000"/>
              </a:lnSpc>
              <a:spcBef>
                <a:spcPct val="0"/>
              </a:spcBef>
              <a:buClrTx/>
              <a:buSzTx/>
              <a:buFontTx/>
              <a:buNone/>
              <a:defRPr/>
            </a:pPr>
            <a:r>
              <a:rPr lang="en-US" alt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See, all heaven has come to proclaim it; </a:t>
            </a:r>
          </a:p>
          <a:p>
            <a:pPr algn="ctr" eaLnBrk="1" hangingPunct="1">
              <a:lnSpc>
                <a:spcPct val="150000"/>
              </a:lnSpc>
              <a:spcBef>
                <a:spcPct val="0"/>
              </a:spcBef>
              <a:buClrTx/>
              <a:buSzTx/>
              <a:buFontTx/>
              <a:buNone/>
              <a:defRPr/>
            </a:pPr>
            <a:r>
              <a:rPr lang="en-US" alt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hear how their song of joy arises: </a:t>
            </a:r>
          </a:p>
          <a:p>
            <a:pPr algn="ctr" eaLnBrk="1" hangingPunct="1">
              <a:lnSpc>
                <a:spcPct val="150000"/>
              </a:lnSpc>
              <a:spcBef>
                <a:spcPct val="0"/>
              </a:spcBef>
              <a:buClrTx/>
              <a:buSzTx/>
              <a:buFontTx/>
              <a:buNone/>
              <a:defRPr/>
            </a:pPr>
            <a:r>
              <a:rPr lang="en-US" alt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Love! Born unto you, a Savior! </a:t>
            </a:r>
          </a:p>
          <a:p>
            <a:pPr algn="ctr" eaLnBrk="1" hangingPunct="1">
              <a:lnSpc>
                <a:spcPct val="150000"/>
              </a:lnSpc>
              <a:spcBef>
                <a:spcPct val="0"/>
              </a:spcBef>
              <a:buClrTx/>
              <a:buSzTx/>
              <a:buFontTx/>
              <a:buNone/>
              <a:defRPr/>
            </a:pPr>
            <a:r>
              <a:rPr lang="en-US" alt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Love! Glory to God on high.</a:t>
            </a:r>
          </a:p>
          <a:p>
            <a:pPr algn="r" eaLnBrk="1" hangingPunct="1">
              <a:lnSpc>
                <a:spcPct val="150000"/>
              </a:lnSpc>
              <a:spcBef>
                <a:spcPct val="0"/>
              </a:spcBef>
              <a:buClrTx/>
              <a:buSzTx/>
              <a:buFontTx/>
              <a:buNone/>
              <a:defRPr/>
            </a:pPr>
            <a:r>
              <a:rPr lang="en-US" altLang="en-US" sz="32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EA5FAF16-6D49-82F7-16EA-E94244B6A803}"/>
              </a:ext>
            </a:extLst>
          </p:cNvPr>
          <p:cNvSpPr>
            <a:spLocks noGrp="1" noChangeArrowheads="1"/>
          </p:cNvSpPr>
          <p:nvPr>
            <p:ph type="subTitle" idx="4294967295"/>
          </p:nvPr>
        </p:nvSpPr>
        <p:spPr>
          <a:xfrm>
            <a:off x="9525" y="76200"/>
            <a:ext cx="9144000" cy="4191000"/>
          </a:xfrm>
        </p:spPr>
        <p:txBody>
          <a:bodyPr>
            <a:noAutofit/>
          </a:bodyPr>
          <a:lstStyle/>
          <a:p>
            <a:pPr algn="ctr" eaLnBrk="1" hangingPunct="1">
              <a:lnSpc>
                <a:spcPct val="150000"/>
              </a:lnSpc>
              <a:spcBef>
                <a:spcPct val="0"/>
              </a:spcBef>
              <a:buClrTx/>
              <a:buSzTx/>
              <a:buFontTx/>
              <a:buNone/>
              <a:defRPr/>
            </a:pPr>
            <a:r>
              <a:rPr lang="en-US" alt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has come and never will leave us!</a:t>
            </a:r>
          </a:p>
          <a:p>
            <a:pPr algn="ctr" eaLnBrk="1" hangingPunct="1">
              <a:lnSpc>
                <a:spcPct val="150000"/>
              </a:lnSpc>
              <a:spcBef>
                <a:spcPct val="0"/>
              </a:spcBef>
              <a:buClrTx/>
              <a:buSzTx/>
              <a:buFontTx/>
              <a:buNone/>
              <a:defRPr/>
            </a:pPr>
            <a:r>
              <a:rPr lang="en-US" alt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is life everlasting and free. </a:t>
            </a:r>
          </a:p>
          <a:p>
            <a:pPr algn="ctr" eaLnBrk="1" hangingPunct="1">
              <a:lnSpc>
                <a:spcPct val="150000"/>
              </a:lnSpc>
              <a:spcBef>
                <a:spcPct val="0"/>
              </a:spcBef>
              <a:buClrTx/>
              <a:buSzTx/>
              <a:buFontTx/>
              <a:buNone/>
              <a:defRPr/>
            </a:pPr>
            <a:r>
              <a:rPr lang="en-US" alt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is Jesus within and among us. </a:t>
            </a:r>
          </a:p>
          <a:p>
            <a:pPr algn="ctr" eaLnBrk="1" hangingPunct="1">
              <a:lnSpc>
                <a:spcPct val="150000"/>
              </a:lnSpc>
              <a:spcBef>
                <a:spcPct val="0"/>
              </a:spcBef>
              <a:buClrTx/>
              <a:buSzTx/>
              <a:buFontTx/>
              <a:buNone/>
              <a:defRPr/>
            </a:pPr>
            <a:r>
              <a:rPr lang="en-US" alt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is the peace our hearts are seeking. </a:t>
            </a:r>
          </a:p>
          <a:p>
            <a:pPr algn="ctr" eaLnBrk="1" hangingPunct="1">
              <a:lnSpc>
                <a:spcPct val="150000"/>
              </a:lnSpc>
              <a:spcBef>
                <a:spcPct val="0"/>
              </a:spcBef>
              <a:buClrTx/>
              <a:buSzTx/>
              <a:buFontTx/>
              <a:buNone/>
              <a:defRPr/>
            </a:pPr>
            <a:r>
              <a:rPr lang="en-US" alt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Love! Love is the gift of Christmas. </a:t>
            </a:r>
          </a:p>
          <a:p>
            <a:pPr algn="ctr" eaLnBrk="1" hangingPunct="1">
              <a:lnSpc>
                <a:spcPct val="150000"/>
              </a:lnSpc>
              <a:spcBef>
                <a:spcPct val="0"/>
              </a:spcBef>
              <a:buClrTx/>
              <a:buSzTx/>
              <a:buFontTx/>
              <a:buNone/>
              <a:defRPr/>
            </a:pPr>
            <a:r>
              <a:rPr lang="en-US" alt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Love! Praise to you, God on high!</a:t>
            </a:r>
          </a:p>
          <a:p>
            <a:pPr algn="ctr" eaLnBrk="1" hangingPunct="1">
              <a:spcBef>
                <a:spcPct val="0"/>
              </a:spcBef>
              <a:buClrTx/>
              <a:buSzTx/>
              <a:buFontTx/>
              <a:buNone/>
              <a:defRPr/>
            </a:pPr>
            <a:endParaRPr lang="en-US" altLang="en-US" sz="24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SzTx/>
              <a:buFontTx/>
              <a:buNone/>
              <a:defRPr/>
            </a:pPr>
            <a:endParaRPr lang="en-US" altLang="en-US" sz="24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ClrTx/>
              <a:buSzTx/>
              <a:buFontTx/>
              <a:buNone/>
              <a:defRPr/>
            </a:pPr>
            <a:r>
              <a:rPr lang="en-US" alt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PRAYER OF DEDICATION</a:t>
            </a:r>
            <a:endParaRPr lang="en-US" altLang="en-US" sz="24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6226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a:extLst>
              <a:ext uri="{FF2B5EF4-FFF2-40B4-BE49-F238E27FC236}">
                <a16:creationId xmlns:a16="http://schemas.microsoft.com/office/drawing/2014/main" id="{41D3F287-332A-1C94-0A47-910A12E54D69}"/>
              </a:ext>
            </a:extLst>
          </p:cNvPr>
          <p:cNvSpPr>
            <a:spLocks noChangeArrowheads="1"/>
          </p:cNvSpPr>
          <p:nvPr/>
        </p:nvSpPr>
        <p:spPr bwMode="auto">
          <a:xfrm>
            <a:off x="381000" y="-228600"/>
            <a:ext cx="8534400" cy="692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200000"/>
              </a:lnSpc>
              <a:spcBef>
                <a:spcPct val="0"/>
              </a:spcBef>
              <a:buClrTx/>
              <a:buSzTx/>
              <a:buFont typeface="Wingdings" pitchFamily="2" charset="2"/>
              <a:buNone/>
              <a:defRPr/>
            </a:pPr>
            <a:r>
              <a:rPr lang="en-US" altLang="en-US" sz="2800" b="1" dirty="0">
                <a:effectLst>
                  <a:outerShdw blurRad="38100" dist="38100" dir="2700000" algn="tl">
                    <a:srgbClr val="000000">
                      <a:alpha val="43137"/>
                    </a:srgbClr>
                  </a:outerShdw>
                </a:effectLst>
              </a:rPr>
              <a:t>DECLARING GOD’S WORD</a:t>
            </a:r>
          </a:p>
          <a:p>
            <a:pPr>
              <a:spcBef>
                <a:spcPct val="0"/>
              </a:spcBef>
              <a:buClrTx/>
              <a:buSzTx/>
              <a:buFont typeface="Wingdings" pitchFamily="2" charset="2"/>
              <a:buNone/>
              <a:defRPr/>
            </a:pPr>
            <a:r>
              <a:rPr lang="en-US" altLang="en-US" sz="2200" dirty="0">
                <a:effectLst>
                  <a:outerShdw blurRad="38100" dist="38100" dir="2700000" algn="tl">
                    <a:srgbClr val="000000">
                      <a:alpha val="43137"/>
                    </a:srgbClr>
                  </a:outerShdw>
                </a:effectLst>
              </a:rPr>
              <a:t>	</a:t>
            </a:r>
            <a:r>
              <a:rPr lang="en-US" altLang="en-US" sz="2400" dirty="0">
                <a:effectLst>
                  <a:outerShdw blurRad="38100" dist="38100" dir="2700000" algn="tl">
                    <a:srgbClr val="000000">
                      <a:alpha val="43137"/>
                    </a:srgbClr>
                  </a:outerShdw>
                </a:effectLst>
              </a:rPr>
              <a:t>HEBREW BIBLE READING:	Isaiah 60: 1–6</a:t>
            </a:r>
          </a:p>
          <a:p>
            <a:pPr algn="ctr">
              <a:spcBef>
                <a:spcPct val="0"/>
              </a:spcBef>
              <a:buClrTx/>
              <a:buSzTx/>
              <a:buFont typeface="Wingdings" pitchFamily="2" charset="2"/>
              <a:buNone/>
              <a:defRPr/>
            </a:pPr>
            <a:r>
              <a:rPr lang="en-US" altLang="en-US" sz="2400" dirty="0">
                <a:effectLst>
                  <a:outerShdw blurRad="38100" dist="38100" dir="2700000" algn="tl">
                    <a:srgbClr val="000000">
                      <a:alpha val="43137"/>
                    </a:srgbClr>
                  </a:outerShdw>
                </a:effectLst>
              </a:rPr>
              <a:t>	Kings shall come offering God their gifts.</a:t>
            </a:r>
          </a:p>
          <a:p>
            <a:pPr>
              <a:spcBef>
                <a:spcPct val="0"/>
              </a:spcBef>
              <a:buClrTx/>
              <a:buSzTx/>
              <a:buFont typeface="Wingdings" pitchFamily="2" charset="2"/>
              <a:buNone/>
              <a:defRPr/>
            </a:pPr>
            <a:endParaRPr lang="en-US" altLang="en-US" sz="1000" dirty="0">
              <a:effectLst>
                <a:outerShdw blurRad="38100" dist="38100" dir="2700000" algn="tl">
                  <a:srgbClr val="000000">
                    <a:alpha val="43137"/>
                  </a:srgbClr>
                </a:outerShdw>
              </a:effectLst>
            </a:endParaRPr>
          </a:p>
          <a:p>
            <a:pPr algn="just">
              <a:lnSpc>
                <a:spcPct val="150000"/>
              </a:lnSpc>
              <a:buFont typeface="Wingdings" pitchFamily="2" charset="2"/>
              <a:buNone/>
              <a:defRPr/>
            </a:pPr>
            <a:r>
              <a:rPr lang="en-US" sz="2800" dirty="0">
                <a:effectLst>
                  <a:outerShdw blurRad="38100" dist="38100" dir="2700000" algn="tl">
                    <a:srgbClr val="000000">
                      <a:alpha val="43137"/>
                    </a:srgbClr>
                  </a:outerShdw>
                </a:effectLst>
              </a:rPr>
              <a:t>60 Arise, shine; for your light has come, and the glory of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has risen upon you. </a:t>
            </a:r>
            <a:r>
              <a:rPr lang="en-US" sz="2800"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For darkness shall cover the earth, and thick darkness the peoples; but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will arise upon you, and his glory will appear over you. </a:t>
            </a:r>
            <a:r>
              <a:rPr lang="en-US" sz="2800"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Nations shall come to your light, and kings to the brightness of your dawn. </a:t>
            </a:r>
            <a:r>
              <a:rPr lang="en-US" sz="2800"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Lift up your eyes and look around; they all gather together, they come to you; your sons shall come from far away, .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Font typeface="Wingdings" pitchFamily="2" charset="2"/>
              <a:buNone/>
              <a:defRPr/>
            </a:pPr>
            <a:r>
              <a:rPr lang="en-US" sz="2800" dirty="0">
                <a:effectLst>
                  <a:outerShdw blurRad="38100" dist="38100" dir="2700000" algn="tl">
                    <a:srgbClr val="000000">
                      <a:alpha val="43137"/>
                    </a:srgbClr>
                  </a:outerShdw>
                </a:effectLst>
              </a:rPr>
              <a:t>and your daughters shall be carried on their nurses’ arms. </a:t>
            </a:r>
            <a:r>
              <a:rPr lang="en-US" sz="2800"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Then you shall see and be radiant; your heart shall thrill and rejoice, because the abundance of the sea shall be brought to you, the wealth of the nations shall come to you. </a:t>
            </a:r>
            <a:r>
              <a:rPr lang="en-US" sz="2800"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A multitude of camels shall cover you, the young camels of Midian and Ephah; all those from Sheba shall come. They shall bring gold and frankincense, and shall proclaim the praise of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a:t>
            </a: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455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0"/>
            <a:ext cx="8610600" cy="636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EPISTLE READING: Ephesians 3: 1–12</a:t>
            </a:r>
          </a:p>
          <a:p>
            <a:pPr marR="0" indent="342900" algn="ctr">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Through the </a:t>
            </a:r>
            <a:r>
              <a:rPr lang="en-US" sz="2400" b="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church,</a:t>
            </a: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 hidden mystery </a:t>
            </a:r>
            <a:b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of God is revealed and known.</a:t>
            </a:r>
          </a:p>
          <a:p>
            <a:pPr indent="171450"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This is the reason that I, Paul, am a prisoner for Christ Jesus for the sake of you gentiles,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surely you have already heard of the commission of God’s grace that was given me for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how the mystery was made known to me by revelation, as I wrote above in a few words,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 reading of which will enable you to perceive my understanding of the mystery of Christ. . . .</a:t>
            </a:r>
          </a:p>
        </p:txBody>
      </p:sp>
    </p:spTree>
    <p:extLst>
      <p:ext uri="{BB962C8B-B14F-4D97-AF65-F5344CB8AC3E}">
        <p14:creationId xmlns:p14="http://schemas.microsoft.com/office/powerpoint/2010/main" val="270417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48673"/>
            <a:ext cx="86868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former generations this mystery was not made known to humankind, as it has now been revealed to his holy apostles and prophets by the Spirit: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that is, the gentiles have become fellow heirs, members of the same body, and sharers in the promise in Christ Jesus through the gospel.</a:t>
            </a:r>
          </a:p>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Of this gospel I have become a servant according to the gift of God’s grace that was given me by the working of his power.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Although I am the very least of all the saints, this grace was given to me . . .</a:t>
            </a:r>
          </a:p>
        </p:txBody>
      </p:sp>
    </p:spTree>
    <p:extLst>
      <p:ext uri="{BB962C8B-B14F-4D97-AF65-F5344CB8AC3E}">
        <p14:creationId xmlns:p14="http://schemas.microsoft.com/office/powerpoint/2010/main" val="28063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A2596-E78A-0B03-7AF0-5398E83D4F86}"/>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1F350508-9A1C-C8A5-A637-50A4AAFEF7C5}"/>
              </a:ext>
            </a:extLst>
          </p:cNvPr>
          <p:cNvSpPr txBox="1">
            <a:spLocks noChangeArrowheads="1"/>
          </p:cNvSpPr>
          <p:nvPr/>
        </p:nvSpPr>
        <p:spPr bwMode="auto">
          <a:xfrm>
            <a:off x="228600" y="48673"/>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to bring to the gentiles the news of the boundless riches of Christ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to make everyone see what is the plan of the mystery hidden for ages in God, who created all things,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that through the church the wisdom of God in its rich variety might now be made known to the rulers and authorities in the heavenly places.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This was in accordance with the eternal purpose that he has carried out in Christ Jesus our Lord,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whom we have access in boldness and confidence through faith in him.</a:t>
            </a:r>
          </a:p>
        </p:txBody>
      </p:sp>
    </p:spTree>
    <p:extLst>
      <p:ext uri="{BB962C8B-B14F-4D97-AF65-F5344CB8AC3E}">
        <p14:creationId xmlns:p14="http://schemas.microsoft.com/office/powerpoint/2010/main" val="304574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3"/>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3886200" y="1295400"/>
            <a:ext cx="4483554" cy="3866048"/>
          </a:xfrm>
          <a:prstGeom prst="rect">
            <a:avLst/>
          </a:prstGeom>
        </p:spPr>
        <p:txBody>
          <a:bodyPr vert="horz" lIns="91440" tIns="45720" rIns="91440" bIns="45720" rtlCol="0" anchor="ctr">
            <a:normAutofit fontScale="62500" lnSpcReduction="20000"/>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CHANCEL CHOIR ANTHEM:  </a:t>
            </a:r>
          </a:p>
          <a:p>
            <a:pPr algn="ctr">
              <a:spcBef>
                <a:spcPct val="20000"/>
              </a:spcBef>
              <a:spcAft>
                <a:spcPts val="600"/>
              </a:spcAft>
              <a:buClr>
                <a:schemeClr val="tx2"/>
              </a:buClr>
              <a:buSzPct val="70000"/>
              <a:buFont typeface="Wingdings 2" charset="2"/>
            </a:pPr>
            <a:endPar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gn="ctr">
              <a:spcBef>
                <a:spcPct val="0"/>
              </a:spcBef>
              <a:buClrTx/>
              <a:buSzTx/>
              <a:buFontTx/>
              <a:buNone/>
              <a:defRPr/>
            </a:pPr>
            <a:r>
              <a:rPr lang="en-US" altLang="en-US" sz="9600" b="1" i="1" spc="600" dirty="0">
                <a:latin typeface="Edwardian Script ITC" panose="030303020407070D0804" pitchFamily="66" charset="0"/>
              </a:rPr>
              <a:t>We Three Kings</a:t>
            </a:r>
            <a:endParaRPr lang="en-US" altLang="en-US" sz="9600" b="1" spc="600" dirty="0">
              <a:latin typeface="Edwardian Script ITC" panose="030303020407070D0804" pitchFamily="66" charset="0"/>
            </a:endParaRPr>
          </a:p>
          <a:p>
            <a:pPr algn="ctr">
              <a:spcBef>
                <a:spcPct val="0"/>
              </a:spcBef>
              <a:buClrTx/>
              <a:buSzTx/>
              <a:buFontTx/>
              <a:buNone/>
              <a:defRPr/>
            </a:pPr>
            <a:endParaRPr lang="en-US" altLang="en-US" sz="4000" dirty="0"/>
          </a:p>
          <a:p>
            <a:pPr algn="ctr">
              <a:spcBef>
                <a:spcPct val="0"/>
              </a:spcBef>
              <a:buClrTx/>
              <a:buSzTx/>
              <a:buFontTx/>
              <a:buNone/>
              <a:defRPr/>
            </a:pPr>
            <a:r>
              <a:rPr lang="en-US" altLang="en-US" sz="4000" dirty="0"/>
              <a:t>by Andy Beck</a:t>
            </a:r>
          </a:p>
          <a:p>
            <a:pPr algn="ctr">
              <a:spcBef>
                <a:spcPct val="0"/>
              </a:spcBef>
              <a:buClrTx/>
              <a:buSzTx/>
              <a:buFontTx/>
              <a:buNone/>
              <a:defRPr/>
            </a:pPr>
            <a:endParaRPr lang="en-US" altLang="en-US" sz="4000" dirty="0"/>
          </a:p>
          <a:p>
            <a:pPr algn="ctr">
              <a:spcBef>
                <a:spcPct val="0"/>
              </a:spcBef>
              <a:buClrTx/>
              <a:buSzTx/>
              <a:buFontTx/>
              <a:buNone/>
              <a:defRPr/>
            </a:pPr>
            <a:endParaRPr lang="en-US" altLang="en-US" sz="4000" dirty="0"/>
          </a:p>
          <a:p>
            <a:pPr algn="ctr">
              <a:spcBef>
                <a:spcPct val="0"/>
              </a:spcBef>
              <a:buClrTx/>
              <a:buSzTx/>
              <a:buFontTx/>
              <a:buNone/>
              <a:defRPr/>
            </a:pPr>
            <a:r>
              <a:rPr lang="en-US" altLang="en-US" sz="4000" dirty="0"/>
              <a:t>Piano: Andrea Morokutti</a:t>
            </a:r>
          </a:p>
        </p:txBody>
      </p:sp>
      <p:pic>
        <p:nvPicPr>
          <p:cNvPr id="13" name="Picture 12">
            <a:extLst>
              <a:ext uri="{FF2B5EF4-FFF2-40B4-BE49-F238E27FC236}">
                <a16:creationId xmlns:a16="http://schemas.microsoft.com/office/drawing/2014/main" id="{5D1BC6E4-DB3A-4398-8E56-4002F0E0BA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Tree>
    <p:extLst>
      <p:ext uri="{BB962C8B-B14F-4D97-AF65-F5344CB8AC3E}">
        <p14:creationId xmlns:p14="http://schemas.microsoft.com/office/powerpoint/2010/main" val="94946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1914F9A1-A4EB-F01B-5A86-B7569537727E}"/>
              </a:ext>
            </a:extLst>
          </p:cNvPr>
          <p:cNvSpPr>
            <a:spLocks noChangeArrowheads="1"/>
          </p:cNvSpPr>
          <p:nvPr/>
        </p:nvSpPr>
        <p:spPr bwMode="auto">
          <a:xfrm>
            <a:off x="266700" y="75069"/>
            <a:ext cx="8610600" cy="670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a:spcBef>
                <a:spcPct val="0"/>
              </a:spcBef>
              <a:buClrTx/>
              <a:buSzTx/>
              <a:buFont typeface="Wingdings" panose="05000000000000000000" pitchFamily="2" charset="2"/>
              <a:buNone/>
            </a:pPr>
            <a:r>
              <a:rPr lang="en-US" altLang="en-US" sz="2400" dirty="0"/>
              <a:t>	GOSPEL READING:	Matthew 2: 1–12 </a:t>
            </a:r>
          </a:p>
          <a:p>
            <a:pPr algn="ctr">
              <a:spcBef>
                <a:spcPct val="0"/>
              </a:spcBef>
              <a:buClrTx/>
              <a:buSzTx/>
              <a:buFont typeface="Wingdings" panose="05000000000000000000" pitchFamily="2" charset="2"/>
              <a:buNone/>
            </a:pPr>
            <a:r>
              <a:rPr lang="en-US" altLang="en-US" sz="2400" dirty="0"/>
              <a:t>	Jesus is the mystery of God.</a:t>
            </a:r>
          </a:p>
          <a:p>
            <a:pPr algn="just">
              <a:spcBef>
                <a:spcPct val="0"/>
              </a:spcBef>
              <a:buClrTx/>
              <a:buSzTx/>
              <a:buFont typeface="Wingdings" panose="05000000000000000000" pitchFamily="2" charset="2"/>
              <a:buNone/>
            </a:pPr>
            <a:endParaRPr lang="en-US" altLang="en-US" sz="1000" dirty="0"/>
          </a:p>
          <a:p>
            <a:pPr algn="just">
              <a:lnSpc>
                <a:spcPct val="150000"/>
              </a:lnSpc>
              <a:buFont typeface="Wingdings" panose="05000000000000000000" pitchFamily="2" charset="2"/>
              <a:buNone/>
            </a:pPr>
            <a:r>
              <a:rPr lang="en-US" altLang="en-US" sz="2800" dirty="0">
                <a:effectLst>
                  <a:outerShdw blurRad="38100" dist="38100" dir="2700000" algn="tl">
                    <a:srgbClr val="000000">
                      <a:alpha val="43137"/>
                    </a:srgbClr>
                  </a:outerShdw>
                </a:effectLst>
              </a:rPr>
              <a:t>2 In the time of King Herod, after Jesus was born in Bethlehem of Judea, wise men from the East came to Jerusalem, </a:t>
            </a:r>
            <a:r>
              <a:rPr lang="en-US" altLang="en-US" sz="2800" baseline="30000" dirty="0">
                <a:effectLst>
                  <a:outerShdw blurRad="38100" dist="38100" dir="2700000" algn="tl">
                    <a:srgbClr val="000000">
                      <a:alpha val="43137"/>
                    </a:srgbClr>
                  </a:outerShdw>
                </a:effectLst>
              </a:rPr>
              <a:t>2 </a:t>
            </a:r>
            <a:r>
              <a:rPr lang="en-US" altLang="en-US" sz="2800" dirty="0">
                <a:effectLst>
                  <a:outerShdw blurRad="38100" dist="38100" dir="2700000" algn="tl">
                    <a:srgbClr val="000000">
                      <a:alpha val="43137"/>
                    </a:srgbClr>
                  </a:outerShdw>
                </a:effectLst>
              </a:rPr>
              <a:t>asking, “Where is the child who has been born king of the Jews? For we observed his star at its rising, and have come to pay him homage.” </a:t>
            </a:r>
            <a:r>
              <a:rPr lang="en-US" altLang="en-US" sz="2800" baseline="30000" dirty="0">
                <a:effectLst>
                  <a:outerShdw blurRad="38100" dist="38100" dir="2700000" algn="tl">
                    <a:srgbClr val="000000">
                      <a:alpha val="43137"/>
                    </a:srgbClr>
                  </a:outerShdw>
                </a:effectLst>
              </a:rPr>
              <a:t>3 </a:t>
            </a:r>
            <a:r>
              <a:rPr lang="en-US" altLang="en-US" sz="2800" dirty="0">
                <a:effectLst>
                  <a:outerShdw blurRad="38100" dist="38100" dir="2700000" algn="tl">
                    <a:srgbClr val="000000">
                      <a:alpha val="43137"/>
                    </a:srgbClr>
                  </a:outerShdw>
                </a:effectLst>
              </a:rPr>
              <a:t>When King Herod heard this, he was frightened, and all Jerusalem with him; </a:t>
            </a:r>
            <a:r>
              <a:rPr lang="en-US" altLang="en-US" sz="2800" baseline="30000" dirty="0">
                <a:effectLst>
                  <a:outerShdw blurRad="38100" dist="38100" dir="2700000" algn="tl">
                    <a:srgbClr val="000000">
                      <a:alpha val="43137"/>
                    </a:srgbClr>
                  </a:outerShdw>
                </a:effectLst>
              </a:rPr>
              <a:t>4 </a:t>
            </a:r>
            <a:r>
              <a:rPr lang="en-US" altLang="en-US" sz="2800" dirty="0">
                <a:effectLst>
                  <a:outerShdw blurRad="38100" dist="38100" dir="2700000" algn="tl">
                    <a:srgbClr val="000000">
                      <a:alpha val="43137"/>
                    </a:srgbClr>
                  </a:outerShdw>
                </a:effectLst>
              </a:rPr>
              <a:t>and calling together all the chief priests and scribes of the people, he inquired of them where the Messiah was to be born. . . .</a:t>
            </a:r>
            <a:endParaRPr lang="en-US" altLang="en-US" sz="24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7B63D-CE0A-FD92-7795-B11BE8B8AF18}"/>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C527484C-C08E-B5A5-1C6A-EF0E3CCD3D65}"/>
              </a:ext>
            </a:extLst>
          </p:cNvPr>
          <p:cNvSpPr>
            <a:spLocks noChangeArrowheads="1"/>
          </p:cNvSpPr>
          <p:nvPr/>
        </p:nvSpPr>
        <p:spPr bwMode="auto">
          <a:xfrm>
            <a:off x="266700" y="0"/>
            <a:ext cx="8610600" cy="654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a:lnSpc>
                <a:spcPct val="150000"/>
              </a:lnSpc>
              <a:spcBef>
                <a:spcPct val="0"/>
              </a:spcBef>
              <a:buClrTx/>
              <a:buSzTx/>
              <a:buFont typeface="Wingdings" panose="05000000000000000000" pitchFamily="2" charset="2"/>
              <a:buNone/>
            </a:pPr>
            <a:r>
              <a:rPr lang="en-US" altLang="en-US" sz="2800" baseline="30000" dirty="0">
                <a:effectLst>
                  <a:outerShdw blurRad="38100" dist="38100" dir="2700000" algn="tl">
                    <a:srgbClr val="000000">
                      <a:alpha val="43137"/>
                    </a:srgbClr>
                  </a:outerShdw>
                </a:effectLst>
              </a:rPr>
              <a:t>5 </a:t>
            </a:r>
            <a:r>
              <a:rPr lang="en-US" altLang="en-US" sz="2800" dirty="0">
                <a:effectLst>
                  <a:outerShdw blurRad="38100" dist="38100" dir="2700000" algn="tl">
                    <a:srgbClr val="000000">
                      <a:alpha val="43137"/>
                    </a:srgbClr>
                  </a:outerShdw>
                </a:effectLst>
              </a:rPr>
              <a:t>They told him, “In Bethlehem of Judea; for so it has been written by the prophet:</a:t>
            </a:r>
          </a:p>
          <a:p>
            <a:pPr>
              <a:lnSpc>
                <a:spcPct val="150000"/>
              </a:lnSpc>
              <a:buFont typeface="Wingdings" panose="05000000000000000000" pitchFamily="2" charset="2"/>
              <a:buNone/>
            </a:pPr>
            <a:r>
              <a:rPr lang="en-US" altLang="en-US" sz="2800" baseline="30000" dirty="0">
                <a:effectLst>
                  <a:outerShdw blurRad="38100" dist="38100" dir="2700000" algn="tl">
                    <a:srgbClr val="000000">
                      <a:alpha val="43137"/>
                    </a:srgbClr>
                  </a:outerShdw>
                </a:effectLst>
              </a:rPr>
              <a:t>6 </a:t>
            </a:r>
            <a:r>
              <a:rPr lang="en-US" altLang="en-US" sz="2800" dirty="0">
                <a:effectLst>
                  <a:outerShdw blurRad="38100" dist="38100" dir="2700000" algn="tl">
                    <a:srgbClr val="000000">
                      <a:alpha val="43137"/>
                    </a:srgbClr>
                  </a:outerShdw>
                </a:effectLst>
              </a:rPr>
              <a:t>‘And you, Bethlehem, in the land of Judah,</a:t>
            </a:r>
            <a:br>
              <a:rPr lang="en-US" altLang="en-US" sz="28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    are by no means least among the rulers of Judah;</a:t>
            </a:r>
            <a:br>
              <a:rPr lang="en-US" altLang="en-US" sz="28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for from you shall come a ruler</a:t>
            </a:r>
            <a:br>
              <a:rPr lang="en-US" altLang="en-US" sz="28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    who is to shepherd my people Israel.’”</a:t>
            </a:r>
          </a:p>
          <a:p>
            <a:pPr>
              <a:lnSpc>
                <a:spcPct val="150000"/>
              </a:lnSpc>
              <a:buFont typeface="Wingdings" panose="05000000000000000000" pitchFamily="2" charset="2"/>
              <a:buNone/>
            </a:pPr>
            <a:r>
              <a:rPr lang="en-US" sz="2800"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Then Herod secretly called for the wise men and learned from them the exact time when the star had appeared. </a:t>
            </a:r>
            <a:r>
              <a:rPr lang="en-US" sz="2800"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Then he sent them to Bethlehem, saying, “Go and search diligently for the child; . . .</a:t>
            </a:r>
            <a:endParaRPr lang="en-US" altLang="en-US" sz="2400" i="1" dirty="0"/>
          </a:p>
        </p:txBody>
      </p:sp>
    </p:spTree>
    <p:extLst>
      <p:ext uri="{BB962C8B-B14F-4D97-AF65-F5344CB8AC3E}">
        <p14:creationId xmlns:p14="http://schemas.microsoft.com/office/powerpoint/2010/main" val="3840656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a:extLst>
              <a:ext uri="{FF2B5EF4-FFF2-40B4-BE49-F238E27FC236}">
                <a16:creationId xmlns:a16="http://schemas.microsoft.com/office/drawing/2014/main" id="{6E0ED577-9B13-FABA-EA92-6B52857B1463}"/>
              </a:ext>
            </a:extLst>
          </p:cNvPr>
          <p:cNvSpPr>
            <a:spLocks noChangeArrowheads="1"/>
          </p:cNvSpPr>
          <p:nvPr/>
        </p:nvSpPr>
        <p:spPr bwMode="auto">
          <a:xfrm>
            <a:off x="457200" y="152400"/>
            <a:ext cx="8229600" cy="63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Font typeface="Wingdings" pitchFamily="2" charset="2"/>
              <a:buNone/>
              <a:defRPr/>
            </a:pPr>
            <a:r>
              <a:rPr lang="en-US" sz="2800" dirty="0">
                <a:effectLst>
                  <a:outerShdw blurRad="38100" dist="38100" dir="2700000" algn="tl">
                    <a:srgbClr val="000000">
                      <a:alpha val="43137"/>
                    </a:srgbClr>
                  </a:outerShdw>
                </a:effectLst>
              </a:rPr>
              <a:t>and when you have found him, bring me word so that I may also go and pay him homage.” </a:t>
            </a:r>
            <a:r>
              <a:rPr lang="en-US" sz="2800" baseline="30000" dirty="0">
                <a:effectLst>
                  <a:outerShdw blurRad="38100" dist="38100" dir="2700000" algn="tl">
                    <a:srgbClr val="000000">
                      <a:alpha val="43137"/>
                    </a:srgbClr>
                  </a:outerShdw>
                </a:effectLst>
              </a:rPr>
              <a:t>9 </a:t>
            </a:r>
            <a:r>
              <a:rPr lang="en-US" sz="2800" dirty="0">
                <a:effectLst>
                  <a:outerShdw blurRad="38100" dist="38100" dir="2700000" algn="tl">
                    <a:srgbClr val="000000">
                      <a:alpha val="43137"/>
                    </a:srgbClr>
                  </a:outerShdw>
                </a:effectLst>
              </a:rPr>
              <a:t>When they had heard the king, they set out; and there, ahead of them, went the star that they had seen at its rising, until it stopped over the place where the child was. </a:t>
            </a:r>
            <a:r>
              <a:rPr lang="en-US" sz="2800" baseline="30000" dirty="0">
                <a:effectLst>
                  <a:outerShdw blurRad="38100" dist="38100" dir="2700000" algn="tl">
                    <a:srgbClr val="000000">
                      <a:alpha val="43137"/>
                    </a:srgbClr>
                  </a:outerShdw>
                </a:effectLst>
              </a:rPr>
              <a:t>10 </a:t>
            </a:r>
            <a:r>
              <a:rPr lang="en-US" sz="2800" dirty="0">
                <a:effectLst>
                  <a:outerShdw blurRad="38100" dist="38100" dir="2700000" algn="tl">
                    <a:srgbClr val="000000">
                      <a:alpha val="43137"/>
                    </a:srgbClr>
                  </a:outerShdw>
                </a:effectLst>
              </a:rPr>
              <a:t>When they saw that the star had stopped, they were overwhelmed with joy. </a:t>
            </a:r>
            <a:r>
              <a:rPr lang="en-US" sz="2800" baseline="30000" dirty="0">
                <a:effectLst>
                  <a:outerShdw blurRad="38100" dist="38100" dir="2700000" algn="tl">
                    <a:srgbClr val="000000">
                      <a:alpha val="43137"/>
                    </a:srgbClr>
                  </a:outerShdw>
                </a:effectLst>
              </a:rPr>
              <a:t>11 </a:t>
            </a:r>
            <a:r>
              <a:rPr lang="en-US" sz="2800" dirty="0">
                <a:effectLst>
                  <a:outerShdw blurRad="38100" dist="38100" dir="2700000" algn="tl">
                    <a:srgbClr val="000000">
                      <a:alpha val="43137"/>
                    </a:srgbClr>
                  </a:outerShdw>
                </a:effectLst>
              </a:rPr>
              <a:t>On entering the house, they saw the child with Mary his mother; and they knelt down and paid him homage. Then, opening their treasure chests, .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73A7-92B5-40A4-0319-928039DAB3F0}"/>
            </a:ext>
          </a:extLst>
        </p:cNvPr>
        <p:cNvGrpSpPr/>
        <p:nvPr/>
      </p:nvGrpSpPr>
      <p:grpSpPr>
        <a:xfrm>
          <a:off x="0" y="0"/>
          <a:ext cx="0" cy="0"/>
          <a:chOff x="0" y="0"/>
          <a:chExt cx="0" cy="0"/>
        </a:xfrm>
      </p:grpSpPr>
      <p:sp>
        <p:nvSpPr>
          <p:cNvPr id="21507" name="Rectangle 7">
            <a:extLst>
              <a:ext uri="{FF2B5EF4-FFF2-40B4-BE49-F238E27FC236}">
                <a16:creationId xmlns:a16="http://schemas.microsoft.com/office/drawing/2014/main" id="{6FE80AEC-9F51-AB10-E476-EEDE8CBAC525}"/>
              </a:ext>
            </a:extLst>
          </p:cNvPr>
          <p:cNvSpPr>
            <a:spLocks noChangeArrowheads="1"/>
          </p:cNvSpPr>
          <p:nvPr/>
        </p:nvSpPr>
        <p:spPr bwMode="auto">
          <a:xfrm>
            <a:off x="533400" y="381000"/>
            <a:ext cx="8229600" cy="249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Font typeface="Wingdings" pitchFamily="2" charset="2"/>
              <a:buNone/>
              <a:defRPr/>
            </a:pPr>
            <a:r>
              <a:rPr lang="en-US" sz="2800" dirty="0">
                <a:effectLst>
                  <a:outerShdw blurRad="38100" dist="38100" dir="2700000" algn="tl">
                    <a:srgbClr val="000000">
                      <a:alpha val="43137"/>
                    </a:srgbClr>
                  </a:outerShdw>
                </a:effectLst>
              </a:rPr>
              <a:t>they offered him gifts of gold, frankincense, and myrrh. </a:t>
            </a:r>
            <a:r>
              <a:rPr lang="en-US" sz="2800" baseline="30000" dirty="0">
                <a:effectLst>
                  <a:outerShdw blurRad="38100" dist="38100" dir="2700000" algn="tl">
                    <a:srgbClr val="000000">
                      <a:alpha val="43137"/>
                    </a:srgbClr>
                  </a:outerShdw>
                </a:effectLst>
              </a:rPr>
              <a:t>12 </a:t>
            </a:r>
            <a:r>
              <a:rPr lang="en-US" sz="2800" dirty="0">
                <a:effectLst>
                  <a:outerShdw blurRad="38100" dist="38100" dir="2700000" algn="tl">
                    <a:srgbClr val="000000">
                      <a:alpha val="43137"/>
                    </a:srgbClr>
                  </a:outerShdw>
                </a:effectLst>
              </a:rPr>
              <a:t>And having been warned in a dream not to return to Herod, they left for their own country by another road.</a:t>
            </a:r>
          </a:p>
        </p:txBody>
      </p:sp>
    </p:spTree>
    <p:extLst>
      <p:ext uri="{BB962C8B-B14F-4D97-AF65-F5344CB8AC3E}">
        <p14:creationId xmlns:p14="http://schemas.microsoft.com/office/powerpoint/2010/main" val="3662189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524" name="Rectangle 20523">
            <a:extLst>
              <a:ext uri="{FF2B5EF4-FFF2-40B4-BE49-F238E27FC236}">
                <a16:creationId xmlns:a16="http://schemas.microsoft.com/office/drawing/2014/main" id="{31F60DE6-EAFC-45E6-BD0F-C2A1C0754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526" name="Rectangle 20525">
            <a:extLst>
              <a:ext uri="{FF2B5EF4-FFF2-40B4-BE49-F238E27FC236}">
                <a16:creationId xmlns:a16="http://schemas.microsoft.com/office/drawing/2014/main" id="{8CC6D5EB-22C5-4EEC-A9F1-839ABC702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1" y="0"/>
            <a:ext cx="4571999"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265464" y="643467"/>
            <a:ext cx="5516336" cy="5147733"/>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 MEDITATION </a:t>
            </a:r>
          </a:p>
          <a:p>
            <a:pPr eaLnBrk="1" hangingPunct="1">
              <a:spcAft>
                <a:spcPts val="600"/>
              </a:spcAft>
              <a:buClr>
                <a:schemeClr val="tx2"/>
              </a:buClr>
              <a:buFont typeface="Wingdings 2" charset="2"/>
              <a:buNone/>
              <a:tabLst>
                <a:tab pos="7543800" algn="r"/>
              </a:tabLst>
            </a:pPr>
            <a:endPar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Christmas Mystery</a:t>
            </a:r>
            <a:endPar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76200" y="0"/>
            <a:ext cx="8991600" cy="6226961"/>
          </a:xfrm>
          <a:prstGeom prst="rect">
            <a:avLst/>
          </a:prstGeom>
        </p:spPr>
        <p:txBody>
          <a:bodyPr wrap="square">
            <a:spAutoFit/>
          </a:bodyPr>
          <a:lstStyle/>
          <a:p>
            <a:pPr algn="ctr" eaLnBrk="1" hangingPunct="1">
              <a:defRPr/>
            </a:pPr>
            <a:r>
              <a:rPr lang="en-US" sz="3200" b="1" dirty="0">
                <a:cs typeface="Arial" charset="0"/>
              </a:rPr>
              <a:t>RESPONDING TO GOD’S WORD</a:t>
            </a:r>
          </a:p>
          <a:p>
            <a:pPr eaLnBrk="1" hangingPunct="1">
              <a:defRPr/>
            </a:pPr>
            <a:endParaRPr lang="en-US" sz="1000" b="0" dirty="0">
              <a:cs typeface="Arial" charset="0"/>
            </a:endParaRPr>
          </a:p>
          <a:p>
            <a:pPr marL="0" marR="0" indent="-114300">
              <a:lnSpc>
                <a:spcPct val="115000"/>
              </a:lnSpc>
              <a:spcBef>
                <a:spcPts val="0"/>
              </a:spcBef>
              <a:spcAft>
                <a:spcPts val="0"/>
              </a:spcAft>
              <a:tabLst>
                <a:tab pos="5486400" algn="r"/>
              </a:tabLst>
            </a:pPr>
            <a:r>
              <a:rPr lang="en-US" sz="2300" b="0" kern="1400" dirty="0">
                <a:latin typeface="Tahoma" panose="020B0604030504040204" pitchFamily="34" charset="0"/>
                <a:ea typeface="Tahoma" panose="020B0604030504040204" pitchFamily="34" charset="0"/>
                <a:cs typeface="Tahoma" panose="020B0604030504040204" pitchFamily="34" charset="0"/>
              </a:rPr>
              <a:t>* AFFIRMATION OF FAITH:   </a:t>
            </a:r>
            <a:r>
              <a:rPr lang="en-US" sz="2300" b="0" i="1" kern="1400" dirty="0">
                <a:latin typeface="Tahoma" panose="020B0604030504040204" pitchFamily="34" charset="0"/>
                <a:ea typeface="Tahoma" panose="020B0604030504040204" pitchFamily="34" charset="0"/>
                <a:cs typeface="Tahoma" panose="020B0604030504040204" pitchFamily="34" charset="0"/>
              </a:rPr>
              <a:t>The Nicene Creed, AD 325</a:t>
            </a:r>
          </a:p>
          <a:p>
            <a:pPr indent="228600" algn="just">
              <a:lnSpc>
                <a:spcPct val="150000"/>
              </a:lnSpc>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We believe in one God, the Father, the Almighty, maker of heaven and earth, of all that is, seen and unseen. We believe in one Lord, Jesus Christ, the only Son, eternally begotten of the Father, God from God, Light from Light, true God from true God, begotten, not made, . . .</a:t>
            </a:r>
            <a:endParaRPr lang="en-US" sz="3200" dirty="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419100" y="152400"/>
            <a:ext cx="8305800" cy="5901231"/>
          </a:xfrm>
          <a:prstGeom prst="rect">
            <a:avLst/>
          </a:prstGeom>
        </p:spPr>
        <p:txBody>
          <a:bodyPr wrap="square">
            <a:spAutoFit/>
          </a:bodyPr>
          <a:lstStyle/>
          <a:p>
            <a:pPr marR="0" indent="22860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of one Being with the Father; through him all things were made. </a:t>
            </a:r>
          </a:p>
          <a:p>
            <a:pPr marR="0" indent="22860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For us and for our salvation he came down from heaven, was incarnate of the Holy Spirit and the Virgin Mary and became truly human. For our sake he was crucified under Pontius Pilate; he suffered death and was buried. . . .</a:t>
            </a:r>
          </a:p>
        </p:txBody>
      </p:sp>
    </p:spTree>
    <p:extLst>
      <p:ext uri="{BB962C8B-B14F-4D97-AF65-F5344CB8AC3E}">
        <p14:creationId xmlns:p14="http://schemas.microsoft.com/office/powerpoint/2010/main" val="2201003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457200" y="381000"/>
            <a:ext cx="8229600" cy="5162567"/>
          </a:xfrm>
          <a:prstGeom prst="rect">
            <a:avLst/>
          </a:prstGeom>
        </p:spPr>
        <p:txBody>
          <a:bodyPr wrap="square">
            <a:spAutoFit/>
          </a:bodyPr>
          <a:lstStyle/>
          <a:p>
            <a:pPr marR="0" indent="22860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On the third day he rose again in accordance with the Scriptures; he ascended into heaven and is seated on the right hand of the Father. He will come again in glory to judge the living and the dead, and his kingdom will have no end. Amen.</a:t>
            </a:r>
          </a:p>
        </p:txBody>
      </p:sp>
    </p:spTree>
    <p:extLst>
      <p:ext uri="{BB962C8B-B14F-4D97-AF65-F5344CB8AC3E}">
        <p14:creationId xmlns:p14="http://schemas.microsoft.com/office/powerpoint/2010/main" val="379036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304800" y="304800"/>
            <a:ext cx="8229599"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Shepherds arose from their fields and travelled to Bethlehem,</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Magi from the East, versed in astrology, followed the star and found the child.</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To those who search, this child is the distinct and unique mystery of God, salvation to the simpletons as well as the sophisticated. . .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2308797-E492-0E15-4764-15C80AB8F0D6}"/>
              </a:ext>
            </a:extLst>
          </p:cNvPr>
          <p:cNvSpPr>
            <a:spLocks noChangeArrowheads="1"/>
          </p:cNvSpPr>
          <p:nvPr/>
        </p:nvSpPr>
        <p:spPr bwMode="auto">
          <a:xfrm>
            <a:off x="-76200" y="-6350"/>
            <a:ext cx="92202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200" dirty="0">
                <a:effectLst>
                  <a:outerShdw blurRad="38100" dist="38100" dir="2700000" algn="tl">
                    <a:srgbClr val="000000">
                      <a:alpha val="43137"/>
                    </a:srgbClr>
                  </a:outerShdw>
                </a:effectLst>
              </a:rPr>
              <a:t>* COMMUNION HYMN:  </a:t>
            </a:r>
            <a:r>
              <a:rPr lang="en-US" altLang="en-US" sz="2000" i="1" dirty="0">
                <a:effectLst>
                  <a:outerShdw blurRad="38100" dist="38100" dir="2700000" algn="tl">
                    <a:srgbClr val="000000">
                      <a:alpha val="43137"/>
                    </a:srgbClr>
                  </a:outerShdw>
                </a:effectLst>
              </a:rPr>
              <a:t>No. 309 	Of the Father’s Love Begotten</a:t>
            </a:r>
          </a:p>
          <a:p>
            <a:pPr eaLnBrk="1" hangingPunct="1">
              <a:spcBef>
                <a:spcPct val="0"/>
              </a:spcBef>
              <a:buClrTx/>
              <a:buSzTx/>
              <a:buFontTx/>
              <a:buNone/>
              <a:defRPr/>
            </a:pPr>
            <a:endParaRPr lang="en-US" altLang="en-US" sz="20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the Father’s love begotten,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Ere the worlds began to be,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is Alpha and Omega,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the source, the ending He,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the things that are, that have been,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that future years shall see,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Evermore and evermore!</a:t>
            </a:r>
            <a:r>
              <a:rPr lang="en-US" altLang="en-US" sz="2600" b="1" i="1" dirty="0">
                <a:effectLst>
                  <a:outerShdw blurRad="38100" dist="38100" dir="2700000" algn="tl">
                    <a:srgbClr val="000000">
                      <a:alpha val="43137"/>
                    </a:srgbClr>
                  </a:outerShdw>
                </a:effectLst>
              </a:rPr>
              <a:t> </a:t>
            </a:r>
          </a:p>
          <a:p>
            <a:pPr algn="r" eaLnBrk="1" hangingPunct="1">
              <a:spcBef>
                <a:spcPct val="0"/>
              </a:spcBef>
              <a:buClrTx/>
              <a:buSzTx/>
              <a:buFontTx/>
              <a:buNone/>
              <a:defRPr/>
            </a:pPr>
            <a:endParaRPr lang="en-US" altLang="en-US" sz="20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000" i="1" dirty="0">
                <a:effectLst>
                  <a:outerShdw blurRad="38100" dist="38100" dir="2700000" algn="tl">
                    <a:srgbClr val="000000">
                      <a:alpha val="43137"/>
                    </a:srgbClr>
                  </a:outerShdw>
                </a:effectLst>
              </a:rPr>
              <a:t>Cont’d.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0886F57-B97B-9503-D1E5-3B62BCEF7077}"/>
              </a:ext>
            </a:extLst>
          </p:cNvPr>
          <p:cNvSpPr>
            <a:spLocks noChangeArrowheads="1"/>
          </p:cNvSpPr>
          <p:nvPr/>
        </p:nvSpPr>
        <p:spPr bwMode="auto">
          <a:xfrm>
            <a:off x="-76200" y="-6350"/>
            <a:ext cx="9220200" cy="59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to Thee with God the Father,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O Holy Ghost, to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Hymn and chant with high thanksgiving,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unwearied praises be: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Honor, glory, and dominion,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eternal victory,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Evermore and evermore!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Amen.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ooden building with a door open&#10;&#10;Description automatically generated">
            <a:extLst>
              <a:ext uri="{FF2B5EF4-FFF2-40B4-BE49-F238E27FC236}">
                <a16:creationId xmlns:a16="http://schemas.microsoft.com/office/drawing/2014/main" id="{B0545795-59D5-5519-1B1D-5E89B9E44091}"/>
              </a:ext>
            </a:extLst>
          </p:cNvPr>
          <p:cNvPicPr>
            <a:picLocks noChangeAspect="1"/>
          </p:cNvPicPr>
          <p:nvPr/>
        </p:nvPicPr>
        <p:blipFill rotWithShape="1">
          <a:blip r:embed="rId3">
            <a:extLst>
              <a:ext uri="{28A0092B-C50C-407E-A947-70E740481C1C}">
                <a14:useLocalDpi xmlns:a14="http://schemas.microsoft.com/office/drawing/2010/main" val="0"/>
              </a:ext>
            </a:extLst>
          </a:blip>
          <a:srcRect t="15942" b="15942"/>
          <a:stretch/>
        </p:blipFill>
        <p:spPr>
          <a:xfrm>
            <a:off x="482600" y="643467"/>
            <a:ext cx="8178799" cy="5571066"/>
          </a:xfrm>
          <a:prstGeom prst="rect">
            <a:avLst/>
          </a:prstGeom>
        </p:spPr>
      </p:pic>
    </p:spTree>
    <p:extLst>
      <p:ext uri="{BB962C8B-B14F-4D97-AF65-F5344CB8AC3E}">
        <p14:creationId xmlns:p14="http://schemas.microsoft.com/office/powerpoint/2010/main" val="1022821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838200" y="0"/>
            <a:ext cx="7696200" cy="499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altLang="en-US" sz="2800" b="1" dirty="0"/>
              <a:t>SACRAMENT OF HOLY COMMUNION</a:t>
            </a:r>
          </a:p>
          <a:p>
            <a:pPr eaLnBrk="1" hangingPunct="1">
              <a:spcBef>
                <a:spcPct val="0"/>
              </a:spcBef>
              <a:buClrTx/>
              <a:buSzTx/>
              <a:buFontTx/>
              <a:buNone/>
              <a:defRPr/>
            </a:pPr>
            <a:endParaRPr lang="en-US" altLang="en-US" sz="2800" b="0" dirty="0"/>
          </a:p>
          <a:p>
            <a:pPr marL="1028700" indent="-1028700" eaLnBrk="1" hangingPunct="1">
              <a:lnSpc>
                <a:spcPct val="150000"/>
              </a:lnSpc>
              <a:spcBef>
                <a:spcPct val="0"/>
              </a:spcBef>
              <a:buClrTx/>
              <a:buSzTx/>
              <a:buFont typeface="Wingdings" pitchFamily="2" charset="2"/>
              <a:buNone/>
              <a:defRPr/>
            </a:pPr>
            <a:r>
              <a:rPr lang="en-US" altLang="en-US" sz="2400" b="0" dirty="0"/>
              <a:t>INVITATION TO THE LORD’S TABLE:</a:t>
            </a:r>
          </a:p>
          <a:p>
            <a:pPr marL="457200" indent="-457200" algn="just" eaLnBrk="1" hangingPunct="1">
              <a:lnSpc>
                <a:spcPct val="150000"/>
              </a:lnSpc>
              <a:spcBef>
                <a:spcPct val="0"/>
              </a:spcBef>
              <a:spcAft>
                <a:spcPts val="600"/>
              </a:spcAft>
              <a:buClrTx/>
              <a:buSzTx/>
              <a:buFontTx/>
              <a:buNone/>
              <a:defRPr/>
            </a:pPr>
            <a:r>
              <a:rPr lang="en-US" altLang="en-US" sz="2400" b="0" dirty="0"/>
              <a:t>L:	Friends, this is the joyful feast of the people of God! </a:t>
            </a:r>
          </a:p>
          <a:p>
            <a:pPr marL="914400" indent="-914400" algn="just" eaLnBrk="1" hangingPunct="1">
              <a:lnSpc>
                <a:spcPct val="150000"/>
              </a:lnSpc>
              <a:spcBef>
                <a:spcPct val="0"/>
              </a:spcBef>
              <a:spcAft>
                <a:spcPts val="600"/>
              </a:spcAft>
              <a:buClrTx/>
              <a:buSzTx/>
              <a:buFontTx/>
              <a:buNone/>
              <a:defRPr/>
            </a:pPr>
            <a:r>
              <a:rPr lang="en-US" altLang="en-US" b="1" dirty="0"/>
              <a:t>P: 	People will come from east and west, and from north and south, and sit at the table in the kingdom of God.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628650" y="166568"/>
            <a:ext cx="78867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indent="-457200" algn="just" eaLnBrk="1" hangingPunct="1">
              <a:spcBef>
                <a:spcPct val="0"/>
              </a:spcBef>
              <a:spcAft>
                <a:spcPts val="600"/>
              </a:spcAft>
              <a:buClrTx/>
              <a:buSzTx/>
              <a:buFontTx/>
              <a:buNone/>
              <a:defRPr/>
            </a:pPr>
            <a:r>
              <a:rPr lang="en-US" altLang="en-US" sz="2400" b="0" dirty="0"/>
              <a:t>L:	Behold, how good and pleasant it is when brothers and sisters dwell in unity.</a:t>
            </a:r>
          </a:p>
          <a:p>
            <a:pPr marL="457200" indent="-457200" algn="just" eaLnBrk="1" hangingPunct="1">
              <a:spcBef>
                <a:spcPct val="0"/>
              </a:spcBef>
              <a:spcAft>
                <a:spcPts val="600"/>
              </a:spcAft>
              <a:buClrTx/>
              <a:buSzTx/>
              <a:buFontTx/>
              <a:buNone/>
              <a:defRPr/>
            </a:pPr>
            <a:endParaRPr lang="en-US" altLang="en-US" sz="2400" b="0" dirty="0"/>
          </a:p>
          <a:p>
            <a:pPr marL="914400" indent="-914400" algn="just" eaLnBrk="1" hangingPunct="1">
              <a:lnSpc>
                <a:spcPct val="150000"/>
              </a:lnSpc>
              <a:spcBef>
                <a:spcPct val="0"/>
              </a:spcBef>
              <a:buClrTx/>
              <a:buSzTx/>
              <a:buFontTx/>
              <a:buNone/>
              <a:defRPr/>
            </a:pPr>
            <a:r>
              <a:rPr lang="en-US" altLang="en-US" b="1" dirty="0"/>
              <a:t>P:	God sent the whole world God’s only Son.  Since God loved us so much, we too, should love one another.</a:t>
            </a:r>
          </a:p>
          <a:p>
            <a:pPr marL="457200" indent="-457200" algn="just" eaLnBrk="1" hangingPunct="1">
              <a:spcBef>
                <a:spcPct val="0"/>
              </a:spcBef>
              <a:buClrTx/>
              <a:buSzTx/>
              <a:buNone/>
              <a:defRPr/>
            </a:pPr>
            <a:endParaRPr lang="en-US" altLang="en-US" sz="2400" b="0" dirty="0"/>
          </a:p>
          <a:p>
            <a:pPr marL="457200" indent="-457200" algn="just" eaLnBrk="1" hangingPunct="1">
              <a:spcBef>
                <a:spcPct val="0"/>
              </a:spcBef>
              <a:buClrTx/>
              <a:buSzTx/>
              <a:buNone/>
              <a:defRPr/>
            </a:pPr>
            <a:r>
              <a:rPr lang="en-US" altLang="en-US" sz="2400" b="0" dirty="0"/>
              <a:t>L:	This is the Lord’s Table. Our Savior invites all who are truly sorry for their sins and would humbly put their trust in him to come to the feast which he has prepared. Listen to the gracious words of our Savior Jesus Christ:</a:t>
            </a:r>
          </a:p>
        </p:txBody>
      </p:sp>
    </p:spTree>
    <p:extLst>
      <p:ext uri="{BB962C8B-B14F-4D97-AF65-F5344CB8AC3E}">
        <p14:creationId xmlns:p14="http://schemas.microsoft.com/office/powerpoint/2010/main" val="1857892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CEF03C42-897A-4B2E-BFCE-A5A7AFAC93D8}"/>
              </a:ext>
            </a:extLst>
          </p:cNvPr>
          <p:cNvSpPr>
            <a:spLocks noChangeArrowheads="1"/>
          </p:cNvSpPr>
          <p:nvPr/>
        </p:nvSpPr>
        <p:spPr bwMode="auto">
          <a:xfrm>
            <a:off x="457200" y="0"/>
            <a:ext cx="8382000" cy="662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sz="2200" b="0" i="1" dirty="0"/>
              <a:t>“Come to me, all you that are weary and are carrying heavy burdens, and I will give you rest. Take my yoke upon you, and learn from me; for I am gentle and humble in heart, and you will find rest for your souls. For my yoke is easy, and my burden is light.“	                       </a:t>
            </a:r>
            <a:r>
              <a:rPr lang="en-US" altLang="en-US" sz="2200" b="0" dirty="0"/>
              <a:t>Matthew 11: 28–30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 ”This is indeed the will of my Father, that all who see the Son and believe in him may have eternal life, and I will raise them up on the last day.”	                      </a:t>
            </a:r>
            <a:r>
              <a:rPr lang="en-US" altLang="en-US" sz="2200" b="0" dirty="0"/>
              <a:t>John 6: 40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“Behold, I stand at the door and knock; if those who hear my voice open the door, I will come in to them and eat with them, and they with me.”		   </a:t>
            </a:r>
            <a:r>
              <a:rPr lang="en-US" altLang="en-US" sz="2200" b="0" dirty="0"/>
              <a:t>Revelation 3: 20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8DFF9B8-B74B-4968-A78A-1756E3C5D238}"/>
              </a:ext>
            </a:extLst>
          </p:cNvPr>
          <p:cNvSpPr>
            <a:spLocks noChangeArrowheads="1"/>
          </p:cNvSpPr>
          <p:nvPr/>
        </p:nvSpPr>
        <p:spPr bwMode="auto">
          <a:xfrm>
            <a:off x="914400" y="581024"/>
            <a:ext cx="8001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5900" indent="-14859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914400" indent="-914400" eaLnBrk="1" hangingPunct="1">
              <a:lnSpc>
                <a:spcPct val="200000"/>
              </a:lnSpc>
              <a:spcBef>
                <a:spcPct val="0"/>
              </a:spcBef>
              <a:buClrTx/>
              <a:buSzTx/>
              <a:buFontTx/>
              <a:buNone/>
              <a:tabLst>
                <a:tab pos="1371600" algn="l"/>
              </a:tabLst>
            </a:pPr>
            <a:r>
              <a:rPr lang="en-US" altLang="en-US" sz="2400" b="0" dirty="0"/>
              <a:t>L:	The Lord be with you.</a:t>
            </a:r>
          </a:p>
          <a:p>
            <a:pPr marL="1885950" indent="-1885950" eaLnBrk="1" hangingPunct="1">
              <a:lnSpc>
                <a:spcPct val="200000"/>
              </a:lnSpc>
              <a:spcBef>
                <a:spcPct val="0"/>
              </a:spcBef>
              <a:buClrTx/>
              <a:buSzTx/>
              <a:buFontTx/>
              <a:buNone/>
              <a:tabLst>
                <a:tab pos="1371600" algn="l"/>
              </a:tabLst>
            </a:pPr>
            <a:r>
              <a:rPr lang="en-US" altLang="en-US" b="1" dirty="0"/>
              <a:t>P: 	And with your spirit.</a:t>
            </a:r>
          </a:p>
          <a:p>
            <a:pPr marL="914400" indent="-914400" eaLnBrk="1" hangingPunct="1">
              <a:lnSpc>
                <a:spcPct val="200000"/>
              </a:lnSpc>
              <a:spcBef>
                <a:spcPct val="0"/>
              </a:spcBef>
              <a:buClrTx/>
              <a:buSzTx/>
              <a:buFontTx/>
              <a:buNone/>
              <a:tabLst>
                <a:tab pos="1371600" algn="l"/>
              </a:tabLst>
            </a:pPr>
            <a:r>
              <a:rPr lang="en-US" altLang="en-US" sz="2400" b="0" dirty="0"/>
              <a:t>L:	Lift up your hearts.</a:t>
            </a:r>
          </a:p>
          <a:p>
            <a:pPr marL="1828800" indent="-1828800" eaLnBrk="1" hangingPunct="1">
              <a:lnSpc>
                <a:spcPct val="200000"/>
              </a:lnSpc>
              <a:spcBef>
                <a:spcPct val="0"/>
              </a:spcBef>
              <a:buClrTx/>
              <a:buSzTx/>
              <a:buFontTx/>
              <a:buNone/>
              <a:tabLst>
                <a:tab pos="1371600" algn="l"/>
              </a:tabLst>
            </a:pPr>
            <a:r>
              <a:rPr lang="en-US" altLang="en-US" b="1" dirty="0"/>
              <a:t>P: 	We lift them to the Lord.</a:t>
            </a:r>
          </a:p>
          <a:p>
            <a:pPr marL="857250" indent="-857250" eaLnBrk="1" hangingPunct="1">
              <a:lnSpc>
                <a:spcPct val="200000"/>
              </a:lnSpc>
              <a:spcBef>
                <a:spcPct val="0"/>
              </a:spcBef>
              <a:buClrTx/>
              <a:buSzTx/>
              <a:buFontTx/>
              <a:buNone/>
              <a:tabLst>
                <a:tab pos="1371600" algn="l"/>
              </a:tabLst>
            </a:pPr>
            <a:r>
              <a:rPr lang="en-US" altLang="en-US" sz="2400" b="0" dirty="0"/>
              <a:t>L:	Let us give thanks to the Lord our God.</a:t>
            </a:r>
          </a:p>
          <a:p>
            <a:pPr marL="1371600" indent="-1371600" eaLnBrk="1" hangingPunct="1">
              <a:spcBef>
                <a:spcPts val="2400"/>
              </a:spcBef>
              <a:buClrTx/>
              <a:buSzTx/>
              <a:buFontTx/>
              <a:buNone/>
              <a:tabLst>
                <a:tab pos="1371600" algn="l"/>
              </a:tabLst>
            </a:pPr>
            <a:r>
              <a:rPr lang="en-US" altLang="en-US" b="1" dirty="0"/>
              <a:t>P:	It is right to give God our thanks and praise.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0AC2D4B-2FA8-46F6-A454-47FC3CF6D924}"/>
              </a:ext>
            </a:extLst>
          </p:cNvPr>
          <p:cNvSpPr>
            <a:spLocks noChangeArrowheads="1"/>
          </p:cNvSpPr>
          <p:nvPr/>
        </p:nvSpPr>
        <p:spPr bwMode="auto">
          <a:xfrm>
            <a:off x="228600" y="193281"/>
            <a:ext cx="8610600" cy="642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GREAT THANKSGIVING, PRAYERS OF THE PEOPLE,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&amp; THE LORD’S PRAYER:</a:t>
            </a:r>
          </a:p>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marL="742950" indent="-742950"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L: 	Holy Lord</a:t>
            </a: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 . . as we pray together: </a:t>
            </a:r>
          </a:p>
          <a:p>
            <a:pPr marL="0" indent="0" algn="just" eaLnBrk="1" hangingPunct="1">
              <a:lnSpc>
                <a:spcPct val="150000"/>
              </a:lnSpc>
              <a:spcBef>
                <a:spcPct val="0"/>
              </a:spcBef>
              <a:buClrTx/>
              <a:buSzTx/>
              <a:buFontTx/>
              <a:buNone/>
              <a:defRPr/>
            </a:pPr>
            <a:r>
              <a:rPr lang="en-US" altLang="en-US" b="1" dirty="0">
                <a:effectLst>
                  <a:outerShdw blurRad="38100" dist="38100" dir="2700000" algn="tl">
                    <a:srgbClr val="000000">
                      <a:alpha val="43137"/>
                    </a:srgbClr>
                  </a:outerShdw>
                </a:effectLst>
              </a:rPr>
              <a:t>O God, awaken within us the grace of Jesus’ humility, the miracle of his hospitality, and the mystery of his generosity that we may live as beacons of Jesus’ light and true ambassadors of Jesus’ peace and love. This we ask as we pray together in Jesus’ name, saying . . .</a:t>
            </a:r>
          </a:p>
        </p:txBody>
      </p:sp>
    </p:spTree>
    <p:extLst>
      <p:ext uri="{BB962C8B-B14F-4D97-AF65-F5344CB8AC3E}">
        <p14:creationId xmlns:p14="http://schemas.microsoft.com/office/powerpoint/2010/main" val="11859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81000" y="-152400"/>
            <a:ext cx="8534400" cy="711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spcBef>
                <a:spcPct val="0"/>
              </a:spcBef>
              <a:buClrTx/>
              <a:buSzTx/>
              <a:buFontTx/>
              <a:buNone/>
            </a:pPr>
            <a:r>
              <a:rPr lang="en-US" altLang="en-US" sz="2800" b="1" dirty="0"/>
              <a:t>Our Father who art in heaven,</a:t>
            </a:r>
          </a:p>
          <a:p>
            <a:pPr algn="ctr">
              <a:lnSpc>
                <a:spcPct val="150000"/>
              </a:lnSpc>
              <a:spcBef>
                <a:spcPct val="0"/>
              </a:spcBef>
              <a:buClrTx/>
              <a:buSzTx/>
              <a:buFontTx/>
              <a:buNone/>
            </a:pPr>
            <a:r>
              <a:rPr lang="en-US" altLang="en-US" sz="2800" b="1" dirty="0"/>
              <a:t>Hallowed be thy name. </a:t>
            </a:r>
          </a:p>
          <a:p>
            <a:pPr algn="ctr">
              <a:lnSpc>
                <a:spcPct val="150000"/>
              </a:lnSpc>
              <a:spcBef>
                <a:spcPct val="0"/>
              </a:spcBef>
              <a:buClrTx/>
              <a:buSzTx/>
              <a:buFontTx/>
              <a:buNone/>
            </a:pPr>
            <a:r>
              <a:rPr lang="en-US" altLang="en-US" sz="2800" b="1" dirty="0"/>
              <a:t>Thy kingdom come, thy will be done; </a:t>
            </a:r>
          </a:p>
          <a:p>
            <a:pPr algn="ctr">
              <a:lnSpc>
                <a:spcPct val="150000"/>
              </a:lnSpc>
              <a:spcBef>
                <a:spcPct val="0"/>
              </a:spcBef>
              <a:buClrTx/>
              <a:buSzTx/>
              <a:buFontTx/>
              <a:buNone/>
            </a:pPr>
            <a:r>
              <a:rPr lang="en-US" altLang="en-US" sz="2800" b="1" dirty="0"/>
              <a:t>On earth as it is in heaven.</a:t>
            </a:r>
          </a:p>
          <a:p>
            <a:pPr algn="ctr">
              <a:lnSpc>
                <a:spcPct val="150000"/>
              </a:lnSpc>
              <a:spcBef>
                <a:spcPct val="0"/>
              </a:spcBef>
              <a:buClrTx/>
              <a:buSzTx/>
              <a:buFontTx/>
              <a:buNone/>
            </a:pPr>
            <a:r>
              <a:rPr lang="en-US" altLang="en-US" sz="2800" b="1" dirty="0"/>
              <a:t>Give us this day our daily bread; </a:t>
            </a:r>
          </a:p>
          <a:p>
            <a:pPr algn="ctr">
              <a:lnSpc>
                <a:spcPct val="150000"/>
              </a:lnSpc>
              <a:spcBef>
                <a:spcPct val="0"/>
              </a:spcBef>
              <a:buClrTx/>
              <a:buSzTx/>
              <a:buFontTx/>
              <a:buNone/>
            </a:pPr>
            <a:r>
              <a:rPr lang="en-US" altLang="en-US" sz="2800" b="1" dirty="0"/>
              <a:t>And forgive us our debts, </a:t>
            </a:r>
          </a:p>
          <a:p>
            <a:pPr algn="ctr">
              <a:lnSpc>
                <a:spcPct val="150000"/>
              </a:lnSpc>
              <a:spcBef>
                <a:spcPct val="0"/>
              </a:spcBef>
              <a:buClrTx/>
              <a:buSzTx/>
              <a:buFontTx/>
              <a:buNone/>
            </a:pPr>
            <a:r>
              <a:rPr lang="en-US" altLang="en-US" sz="2800" b="1" dirty="0"/>
              <a:t>As we forgive our debtors; </a:t>
            </a:r>
          </a:p>
          <a:p>
            <a:pPr algn="ctr">
              <a:lnSpc>
                <a:spcPct val="150000"/>
              </a:lnSpc>
              <a:spcBef>
                <a:spcPct val="0"/>
              </a:spcBef>
              <a:buClrTx/>
              <a:buSzTx/>
              <a:buFontTx/>
              <a:buNone/>
            </a:pPr>
            <a:r>
              <a:rPr lang="en-US" altLang="en-US" sz="2800" b="1" dirty="0"/>
              <a:t>And lead us not into temptation,</a:t>
            </a:r>
          </a:p>
          <a:p>
            <a:pPr algn="ctr">
              <a:lnSpc>
                <a:spcPct val="150000"/>
              </a:lnSpc>
              <a:spcBef>
                <a:spcPct val="0"/>
              </a:spcBef>
              <a:buClrTx/>
              <a:buSzTx/>
              <a:buFontTx/>
              <a:buNone/>
            </a:pPr>
            <a:r>
              <a:rPr lang="en-US" altLang="en-US" sz="2800" b="1" dirty="0"/>
              <a:t>But deliver us from evil, </a:t>
            </a:r>
          </a:p>
          <a:p>
            <a:pPr algn="ctr">
              <a:lnSpc>
                <a:spcPct val="150000"/>
              </a:lnSpc>
              <a:spcBef>
                <a:spcPct val="0"/>
              </a:spcBef>
              <a:buClrTx/>
              <a:buSzTx/>
              <a:buFontTx/>
              <a:buNone/>
            </a:pPr>
            <a:r>
              <a:rPr lang="en-US" altLang="en-US" sz="2800" b="1" dirty="0"/>
              <a:t>For Thine is the kingdom </a:t>
            </a:r>
          </a:p>
          <a:p>
            <a:pPr algn="ctr">
              <a:lnSpc>
                <a:spcPct val="150000"/>
              </a:lnSpc>
              <a:spcBef>
                <a:spcPct val="0"/>
              </a:spcBef>
              <a:buClrTx/>
              <a:buSzTx/>
              <a:buFontTx/>
              <a:buNone/>
            </a:pPr>
            <a:r>
              <a:rPr lang="en-US" altLang="en-US" sz="2800" b="1" dirty="0"/>
              <a:t>And the power and the glory, forever.  Amen.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 y="0"/>
            <a:ext cx="9143274"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8B429-919C-02B2-CB62-E4A5475CF703}"/>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53F84DC4-3357-EA3F-0283-5410E4F1D6F8}"/>
              </a:ext>
            </a:extLst>
          </p:cNvPr>
          <p:cNvSpPr txBox="1">
            <a:spLocks noChangeArrowheads="1"/>
          </p:cNvSpPr>
          <p:nvPr/>
        </p:nvSpPr>
        <p:spPr bwMode="auto">
          <a:xfrm>
            <a:off x="304800" y="304800"/>
            <a:ext cx="8229599"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Offering their gifts of frankincense, gold, and myrrh,  filled with joy, the Magi bowed and blessed the Christ-child.</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With mindful preparation, heartfelt expectation, and joyful celebration, let us worship God.</a:t>
            </a:r>
            <a:endParaRPr 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5751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8800" y="3810000"/>
            <a:ext cx="5153025" cy="2500444"/>
          </a:xfrm>
          <a:prstGeom prst="rect">
            <a:avLst/>
          </a:prstGeom>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1828800" y="762000"/>
            <a:ext cx="6324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800" i="1">
                <a:effectLst>
                  <a:outerShdw blurRad="38100" dist="38100" dir="2700000" algn="tl">
                    <a:srgbClr val="000000">
                      <a:alpha val="43137"/>
                    </a:srgbClr>
                  </a:outerShdw>
                </a:effectLst>
              </a:rPr>
              <a:t> </a:t>
            </a:r>
            <a:r>
              <a:rPr lang="en-US" altLang="en-US" sz="2800" b="1">
                <a:effectLst>
                  <a:outerShdw blurRad="38100" dist="38100" dir="2700000" algn="tl">
                    <a:srgbClr val="000000">
                      <a:alpha val="43137"/>
                    </a:srgbClr>
                  </a:outerShdw>
                </a:effectLst>
              </a:rPr>
              <a:t>OFFERING OF THE ELEMENTS: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Approach the Table,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receive the bread,</a:t>
            </a:r>
            <a:br>
              <a:rPr lang="en-US" altLang="en-US" sz="2800" b="0">
                <a:effectLst>
                  <a:outerShdw blurRad="38100" dist="38100" dir="2700000" algn="tl">
                    <a:srgbClr val="000000">
                      <a:alpha val="43137"/>
                    </a:srgbClr>
                  </a:outerShdw>
                </a:effectLst>
              </a:rPr>
            </a:br>
            <a:r>
              <a:rPr lang="en-US" altLang="en-US" sz="2800" b="0">
                <a:effectLst>
                  <a:outerShdw blurRad="38100" dist="38100" dir="2700000" algn="tl">
                    <a:srgbClr val="000000">
                      <a:alpha val="43137"/>
                    </a:srgbClr>
                  </a:outerShdw>
                </a:effectLst>
              </a:rPr>
              <a:t>	take the cup,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and return to your pew.</a:t>
            </a: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52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685800" y="914400"/>
            <a:ext cx="4483554"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SHARING THE BREAD: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 am the bread of life. Whoever comes to me will never be hungry...” </a:t>
            </a: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(Jn. 6:35a)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Let us eat this bread in remembrance of Christ and may the spirit that is in him be in us also.</a:t>
            </a:r>
          </a:p>
          <a:p>
            <a:pPr marL="3257550" indent="-3257550" eaLnBrk="1" hangingPunct="1">
              <a:lnSpc>
                <a:spcPct val="90000"/>
              </a:lnSpc>
              <a:spcAft>
                <a:spcPts val="600"/>
              </a:spcAft>
              <a:buClr>
                <a:schemeClr val="tx2"/>
              </a:buClr>
              <a:buFont typeface="Wingdings 2" charset="2"/>
              <a:buNone/>
              <a:defRPr/>
            </a:pPr>
            <a:endPar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DRINKING THE CUP:</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 am the vine, you are the branches, apart from him, we can do nothing.”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Drink this cup in remembrance of Christ and may the spirit in which he died be our Spirit. </a:t>
            </a:r>
          </a:p>
          <a:p>
            <a:pPr eaLnBrk="1" hangingPunct="1">
              <a:lnSpc>
                <a:spcPct val="90000"/>
              </a:lnSpc>
              <a:spcAft>
                <a:spcPts val="600"/>
              </a:spcAft>
              <a:buClr>
                <a:schemeClr val="tx2"/>
              </a:buClr>
              <a:buFont typeface="Wingdings 2" charset="2"/>
              <a:buNone/>
              <a:defRPr/>
            </a:pPr>
            <a:endPar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p:txBody>
      </p:sp>
      <p:pic>
        <p:nvPicPr>
          <p:cNvPr id="2" name="Picture 1" descr="A cup on a loaf of bread&#10;&#10;Description automatically generated">
            <a:extLst>
              <a:ext uri="{FF2B5EF4-FFF2-40B4-BE49-F238E27FC236}">
                <a16:creationId xmlns:a16="http://schemas.microsoft.com/office/drawing/2014/main" id="{59332E6C-E8FF-65A9-3696-D7F45DC2D42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8844" r="3659"/>
          <a:stretch/>
        </p:blipFill>
        <p:spPr>
          <a:xfrm>
            <a:off x="5715263" y="10"/>
            <a:ext cx="3428737" cy="6857990"/>
          </a:xfrm>
          <a:prstGeom prst="rect">
            <a:avLst/>
          </a:prstGeom>
        </p:spPr>
      </p:pic>
      <p:pic>
        <p:nvPicPr>
          <p:cNvPr id="25607" name="Picture 25606">
            <a:extLst>
              <a:ext uri="{FF2B5EF4-FFF2-40B4-BE49-F238E27FC236}">
                <a16:creationId xmlns:a16="http://schemas.microsoft.com/office/drawing/2014/main" id="{11772103-80A1-4212-B82B-261A06D067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Tree>
    <p:extLst>
      <p:ext uri="{BB962C8B-B14F-4D97-AF65-F5344CB8AC3E}">
        <p14:creationId xmlns:p14="http://schemas.microsoft.com/office/powerpoint/2010/main" val="1788216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D821541-CF73-4BF4-8C45-1701997279AA}"/>
              </a:ext>
            </a:extLst>
          </p:cNvPr>
          <p:cNvSpPr txBox="1">
            <a:spLocks noChangeArrowheads="1"/>
          </p:cNvSpPr>
          <p:nvPr/>
        </p:nvSpPr>
        <p:spPr bwMode="auto">
          <a:xfrm>
            <a:off x="304800" y="12303"/>
            <a:ext cx="8229600" cy="662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Font typeface="Wingdings" pitchFamily="2" charset="2"/>
              <a:buNone/>
              <a:defRPr/>
            </a:pPr>
            <a:r>
              <a:rPr lang="en-US" altLang="en-US" sz="2400" b="0" dirty="0">
                <a:effectLst>
                  <a:outerShdw blurRad="38100" dist="38100" dir="2700000" algn="tl">
                    <a:srgbClr val="000000">
                      <a:alpha val="43137"/>
                    </a:srgbClr>
                  </a:outerShdw>
                </a:effectLst>
              </a:rPr>
              <a:t>COMMUNION BLESSING:</a:t>
            </a:r>
          </a:p>
          <a:p>
            <a:pPr marL="571500" indent="-571500">
              <a:buFont typeface="Wingdings" pitchFamily="2" charset="2"/>
              <a:buNone/>
              <a:defRPr/>
            </a:pPr>
            <a:r>
              <a:rPr lang="en-US" altLang="en-US" sz="2400" b="0" dirty="0">
                <a:effectLst>
                  <a:outerShdw blurRad="38100" dist="38100" dir="2700000" algn="tl">
                    <a:srgbClr val="000000">
                      <a:alpha val="43137"/>
                    </a:srgbClr>
                  </a:outerShdw>
                </a:effectLst>
              </a:rPr>
              <a:t>Leader:    Let us give thanks to the Lord our God:</a:t>
            </a:r>
          </a:p>
          <a:p>
            <a:pPr marL="171450" algn="just">
              <a:lnSpc>
                <a:spcPct val="145000"/>
              </a:lnSpc>
              <a:buFont typeface="Wingdings" pitchFamily="2" charset="2"/>
              <a:buNone/>
              <a:defRPr/>
            </a:pPr>
            <a:r>
              <a:rPr lang="en-US" altLang="en-US" b="1" dirty="0">
                <a:effectLst>
                  <a:outerShdw blurRad="38100" dist="38100" dir="2700000" algn="tl">
                    <a:srgbClr val="000000">
                      <a:alpha val="43137"/>
                    </a:srgbClr>
                  </a:outerShdw>
                </a:effectLst>
              </a:rPr>
              <a:t>For the complete reign and rule of Christ’s kingdom on and over our lives, we praise you, O God. We rejoice that because He lives and lives in us, we are assured that nothing past, present, nor things to come shall separate us from your great love, revealed in Jesus our Lord.  Amen.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79A4-9008-2C9C-CBE6-DB17684AE8E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144A683-EA5A-50E9-316C-189FC0688551}"/>
              </a:ext>
            </a:extLst>
          </p:cNvPr>
          <p:cNvSpPr txBox="1">
            <a:spLocks noChangeArrowheads="1"/>
          </p:cNvSpPr>
          <p:nvPr/>
        </p:nvSpPr>
        <p:spPr bwMode="auto">
          <a:xfrm>
            <a:off x="0" y="152400"/>
            <a:ext cx="9144000" cy="540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altLang="en-US" sz="2800" dirty="0">
                <a:effectLst>
                  <a:outerShdw blurRad="38100" dist="38100" dir="2700000" algn="tl">
                    <a:srgbClr val="000000">
                      <a:alpha val="43137"/>
                    </a:srgbClr>
                  </a:outerShdw>
                </a:effectLst>
              </a:rPr>
              <a:t>  </a:t>
            </a:r>
            <a:r>
              <a:rPr lang="en-US" altLang="en-US" sz="2800"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a:t>
            </a:r>
            <a:r>
              <a:rPr lang="en-US" altLang="en-US" sz="2200" b="0" i="1" dirty="0">
                <a:effectLst>
                  <a:outerShdw blurRad="38100" dist="38100" dir="2700000" algn="tl">
                    <a:srgbClr val="000000">
                      <a:alpha val="43137"/>
                    </a:srgbClr>
                  </a:outerShdw>
                </a:effectLst>
              </a:rPr>
              <a:t>o. 68    What Star Is This, with Beams so Bright </a:t>
            </a:r>
            <a:endParaRPr lang="en-US" altLang="en-US" sz="1000" b="0"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What star is this, with beams so bright, More lovely than the noonday light?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’Tis sent to announce a newborn King,</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Glad tidings of our God to bring.</a:t>
            </a:r>
          </a:p>
          <a:p>
            <a:pPr algn="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1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8032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3D6E64D2-4B22-C617-2A39-268C64CA7BA4}"/>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E6A53EC6-8F38-BC35-D21F-3F320C41C350}"/>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3DBA887-1323-F071-C902-42C656302935}"/>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EC5EAA5-2DF2-BF70-9015-20159E1EB001}"/>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8009916E-F9B4-AD66-E523-1BB89503E84A}"/>
              </a:ext>
            </a:extLst>
          </p:cNvPr>
          <p:cNvSpPr txBox="1">
            <a:spLocks noChangeArrowheads="1"/>
          </p:cNvSpPr>
          <p:nvPr/>
        </p:nvSpPr>
        <p:spPr bwMode="auto">
          <a:xfrm>
            <a:off x="76200" y="0"/>
            <a:ext cx="90678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’Tis now fulfilled what God decreed,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Jacob shall a star proceed”;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lo! the Eastern sages stand</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read in heaven the Lord’s command.</a:t>
            </a:r>
          </a:p>
          <a:p>
            <a:pPr algn="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
        <p:nvSpPr>
          <p:cNvPr id="28679" name="Rectangle 12">
            <a:extLst>
              <a:ext uri="{FF2B5EF4-FFF2-40B4-BE49-F238E27FC236}">
                <a16:creationId xmlns:a16="http://schemas.microsoft.com/office/drawing/2014/main" id="{E8683337-A306-9735-EE32-F9366BF7D22F}"/>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75AC9-8571-6D9E-C6E8-A455720A2476}"/>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827ABD14-5126-7F75-ACCB-C6C7ED029E96}"/>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23D89B09-C9BE-F39D-FCE2-42ECABE7A532}"/>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B0529B9-5425-A95C-84A2-D88FEAE19DE7}"/>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DDF2E7D7-D540-2C73-8569-43F6CA1D8554}"/>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9D3D918E-C69A-8B07-C7E7-848FC8DCB9DB}"/>
              </a:ext>
            </a:extLst>
          </p:cNvPr>
          <p:cNvSpPr txBox="1">
            <a:spLocks noChangeArrowheads="1"/>
          </p:cNvSpPr>
          <p:nvPr/>
        </p:nvSpPr>
        <p:spPr bwMode="auto">
          <a:xfrm>
            <a:off x="76200" y="0"/>
            <a:ext cx="90678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Jesus, while the star of grace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Impels us on to seek Your face,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not our slothful hearts refuse</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guidance of Your light to use.</a:t>
            </a:r>
          </a:p>
          <a:p>
            <a:pPr algn="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3200" i="1" dirty="0">
              <a:effectLst>
                <a:outerShdw blurRad="38100" dist="38100" dir="2700000" algn="tl">
                  <a:srgbClr val="000000">
                    <a:alpha val="43137"/>
                  </a:srgbClr>
                </a:outerShdw>
              </a:effectLst>
            </a:endParaRPr>
          </a:p>
        </p:txBody>
      </p:sp>
      <p:sp>
        <p:nvSpPr>
          <p:cNvPr id="28679" name="Rectangle 12">
            <a:extLst>
              <a:ext uri="{FF2B5EF4-FFF2-40B4-BE49-F238E27FC236}">
                <a16:creationId xmlns:a16="http://schemas.microsoft.com/office/drawing/2014/main" id="{1C320E17-FDBC-E5EB-5F91-ED2606B2B109}"/>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extLst>
      <p:ext uri="{BB962C8B-B14F-4D97-AF65-F5344CB8AC3E}">
        <p14:creationId xmlns:p14="http://schemas.microsoft.com/office/powerpoint/2010/main" val="2557872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F2158-5184-E566-8084-D30A94E7680A}"/>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84DA3301-CCDB-AC57-4505-EB883899A459}"/>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7544A8AA-441B-E8CD-6F43-8C3A3BB34FA1}"/>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4C1BA4A9-389F-1C44-CEDD-B624E7B4B218}"/>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96187F5A-1F2B-4451-92E4-C15FA9F92B6D}"/>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1D523C43-6285-3551-0D84-1F68DDDC787A}"/>
              </a:ext>
            </a:extLst>
          </p:cNvPr>
          <p:cNvSpPr txBox="1">
            <a:spLocks noChangeArrowheads="1"/>
          </p:cNvSpPr>
          <p:nvPr/>
        </p:nvSpPr>
        <p:spPr bwMode="auto">
          <a:xfrm>
            <a:off x="76200" y="0"/>
            <a:ext cx="90678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God the Father, God the Son,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Holy Spirit, Three in One,</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May every tongue and nation raise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 endless song of thankful praise.</a:t>
            </a:r>
          </a:p>
        </p:txBody>
      </p:sp>
      <p:sp>
        <p:nvSpPr>
          <p:cNvPr id="28679" name="Rectangle 12">
            <a:extLst>
              <a:ext uri="{FF2B5EF4-FFF2-40B4-BE49-F238E27FC236}">
                <a16:creationId xmlns:a16="http://schemas.microsoft.com/office/drawing/2014/main" id="{10BCF17A-C038-7E0F-E726-E747E6F6D9B2}"/>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extLst>
      <p:ext uri="{BB962C8B-B14F-4D97-AF65-F5344CB8AC3E}">
        <p14:creationId xmlns:p14="http://schemas.microsoft.com/office/powerpoint/2010/main" val="1116863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304800" y="1066800"/>
            <a:ext cx="2962322" cy="40587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BENEDICTION</a:t>
            </a: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endParaRPr 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tabLst>
                <a:tab pos="5129784" algn="r"/>
              </a:tabLst>
              <a:defRPr/>
            </a:pPr>
            <a:endParaRPr lang="en-US" altLang="en-US" sz="1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defRPr/>
            </a:pPr>
            <a:endParaRPr lang="en-US" altLang="en-US" sz="14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p:txBody>
      </p:sp>
      <p:sp>
        <p:nvSpPr>
          <p:cNvPr id="38919" name="Rectangle 38918">
            <a:extLst>
              <a:ext uri="{FF2B5EF4-FFF2-40B4-BE49-F238E27FC236}">
                <a16:creationId xmlns:a16="http://schemas.microsoft.com/office/drawing/2014/main" id="{FB1F6632-1840-4E2E-8EC2-2F000DB4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965196"/>
            <a:ext cx="4936023"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644979-DC75-1607-2100-577B412B0468}"/>
              </a:ext>
            </a:extLst>
          </p:cNvPr>
          <p:cNvSpPr txBox="1"/>
          <p:nvPr/>
        </p:nvSpPr>
        <p:spPr>
          <a:xfrm>
            <a:off x="533399" y="6107667"/>
            <a:ext cx="7879629" cy="461665"/>
          </a:xfrm>
          <a:prstGeom prst="rect">
            <a:avLst/>
          </a:prstGeom>
          <a:noFill/>
        </p:spPr>
        <p:txBody>
          <a:bodyPr wrap="square">
            <a:spAutoFit/>
          </a:bodyPr>
          <a:lstStyle/>
          <a:p>
            <a:pPr marL="228600" indent="-228600" algn="ctr" eaLnBrk="1" hangingPunct="1">
              <a:spcAft>
                <a:spcPts val="600"/>
              </a:spcAft>
              <a:buClr>
                <a:schemeClr val="tx2"/>
              </a:buClr>
              <a:buFont typeface="Wingdings 2" charset="2"/>
              <a:buNone/>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ended—our Christian Witness begins!</a:t>
            </a:r>
          </a:p>
        </p:txBody>
      </p:sp>
      <p:pic>
        <p:nvPicPr>
          <p:cNvPr id="2" name="Picture 1" descr="A red mug on a table&#10;&#10;Description automatically generated">
            <a:extLst>
              <a:ext uri="{FF2B5EF4-FFF2-40B4-BE49-F238E27FC236}">
                <a16:creationId xmlns:a16="http://schemas.microsoft.com/office/drawing/2014/main" id="{7585F225-7994-0993-7255-20830DA9D2BE}"/>
              </a:ext>
            </a:extLst>
          </p:cNvPr>
          <p:cNvPicPr>
            <a:picLocks noChangeAspect="1"/>
          </p:cNvPicPr>
          <p:nvPr/>
        </p:nvPicPr>
        <p:blipFill rotWithShape="1">
          <a:blip r:embed="rId3">
            <a:extLst>
              <a:ext uri="{28A0092B-C50C-407E-A947-70E740481C1C}">
                <a14:useLocalDpi xmlns:a14="http://schemas.microsoft.com/office/drawing/2010/main" val="0"/>
              </a:ext>
            </a:extLst>
          </a:blip>
          <a:srcRect l="12881" r="3866" b="-3"/>
          <a:stretch/>
        </p:blipFill>
        <p:spPr>
          <a:xfrm>
            <a:off x="3859255" y="1476964"/>
            <a:ext cx="4171524" cy="37581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4">
            <a:extLst>
              <a:ext uri="{FF2B5EF4-FFF2-40B4-BE49-F238E27FC236}">
                <a16:creationId xmlns:a16="http://schemas.microsoft.com/office/drawing/2014/main" id="{6523F725-E225-6051-0872-B1FAB7F37B5C}"/>
              </a:ext>
            </a:extLst>
          </p:cNvPr>
          <p:cNvSpPr txBox="1">
            <a:spLocks noChangeArrowheads="1"/>
          </p:cNvSpPr>
          <p:nvPr/>
        </p:nvSpPr>
        <p:spPr bwMode="auto">
          <a:xfrm>
            <a:off x="0" y="179487"/>
            <a:ext cx="9220200" cy="660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200" dirty="0">
                <a:effectLst>
                  <a:outerShdw blurRad="38100" dist="38100" dir="2700000" algn="tl">
                    <a:srgbClr val="000000">
                      <a:alpha val="43137"/>
                    </a:srgbClr>
                  </a:outerShdw>
                </a:effectLst>
              </a:rPr>
              <a:t>*  HYMN OF PRAISE:  </a:t>
            </a:r>
            <a:r>
              <a:rPr lang="en-US" altLang="en-US" sz="2200" i="1" dirty="0">
                <a:effectLst>
                  <a:outerShdw blurRad="38100" dist="38100" dir="2700000" algn="tl">
                    <a:srgbClr val="000000">
                      <a:alpha val="43137"/>
                    </a:srgbClr>
                  </a:outerShdw>
                </a:effectLst>
              </a:rPr>
              <a:t>No. 56  The First Nowell  	(vv. 1, 3, 6)</a:t>
            </a:r>
          </a:p>
          <a:p>
            <a:pPr eaLnBrk="1" hangingPunct="1">
              <a:spcBef>
                <a:spcPct val="0"/>
              </a:spcBef>
              <a:buClrTx/>
              <a:buSzTx/>
              <a:buFontTx/>
              <a:buNone/>
              <a:defRPr/>
            </a:pPr>
            <a:endParaRPr lang="en-US" altLang="en-US" sz="24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first Nowell the angel did say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Was to certain poor shepherds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fields as they lay;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fields where they lay </a:t>
            </a:r>
          </a:p>
          <a:p>
            <a:pPr algn="ctr" eaLnBrk="1" hangingPunct="1">
              <a:lnSpc>
                <a:spcPct val="150000"/>
              </a:lnSpc>
              <a:spcBef>
                <a:spcPct val="0"/>
              </a:spcBef>
              <a:buClrTx/>
              <a:buSzTx/>
              <a:buFontTx/>
              <a:buNone/>
              <a:defRPr/>
            </a:pPr>
            <a:r>
              <a:rPr lang="en-US" altLang="en-US" b="1" i="1" dirty="0" err="1">
                <a:effectLst>
                  <a:outerShdw blurRad="38100" dist="38100" dir="2700000" algn="tl">
                    <a:srgbClr val="000000">
                      <a:alpha val="43137"/>
                    </a:srgbClr>
                  </a:outerShdw>
                </a:effectLst>
              </a:rPr>
              <a:t>akeeping</a:t>
            </a:r>
            <a:r>
              <a:rPr lang="en-US" altLang="en-US" b="1" i="1" dirty="0">
                <a:effectLst>
                  <a:outerShdw blurRad="38100" dist="38100" dir="2700000" algn="tl">
                    <a:srgbClr val="000000">
                      <a:alpha val="43137"/>
                    </a:srgbClr>
                  </a:outerShdw>
                </a:effectLst>
              </a:rPr>
              <a:t> their sheep,</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On a cold winter's night that was so deep.</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Nowell, Nowell, Nowell, Nowell,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Born is the King of Israel.   </a:t>
            </a:r>
            <a:r>
              <a:rPr lang="en-US" altLang="en-US" sz="2600" i="1" dirty="0">
                <a:effectLst>
                  <a:outerShdw blurRad="38100" dist="38100" dir="2700000" algn="tl">
                    <a:srgbClr val="000000">
                      <a:alpha val="43137"/>
                    </a:srgbClr>
                  </a:outerShdw>
                </a:effectLst>
              </a:rPr>
              <a:t>	Cont’d.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8149C3EB-0DCD-CD0D-BB7A-1E70CC5B6A5B}"/>
              </a:ext>
            </a:extLst>
          </p:cNvPr>
          <p:cNvSpPr>
            <a:spLocks noChangeArrowheads="1"/>
          </p:cNvSpPr>
          <p:nvPr/>
        </p:nvSpPr>
        <p:spPr bwMode="auto">
          <a:xfrm>
            <a:off x="-76200" y="609600"/>
            <a:ext cx="92202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by the light of that same star,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Three wise men came from country far;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seek for a King was their intent,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to follow the star wherever it went.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Nowell, Nowell, Nowell, Nowell,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Born is the King of Israel.</a:t>
            </a:r>
          </a:p>
          <a:p>
            <a:pPr algn="ctr" eaLnBrk="1" hangingPunct="1">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i="1" dirty="0">
                <a:effectLst>
                  <a:outerShdw blurRad="38100" dist="38100" dir="2700000" algn="tl">
                    <a:srgbClr val="000000">
                      <a:alpha val="43137"/>
                    </a:srgbClr>
                  </a:outerShdw>
                </a:effectLst>
              </a:rPr>
              <a:t>Cont’d.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8149C3EB-0DCD-CD0D-BB7A-1E70CC5B6A5B}"/>
              </a:ext>
            </a:extLst>
          </p:cNvPr>
          <p:cNvSpPr>
            <a:spLocks noChangeArrowheads="1"/>
          </p:cNvSpPr>
          <p:nvPr/>
        </p:nvSpPr>
        <p:spPr bwMode="auto">
          <a:xfrm>
            <a:off x="-76200" y="609600"/>
            <a:ext cx="92202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Then let us all with one accord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Sing praises to our heavenly Lord;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hath made Heaven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earth of naught,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with His blood our life hath bought.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Nowell, Nowell, Nowell, Nowell,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Born is the King of Israel.</a:t>
            </a:r>
          </a:p>
        </p:txBody>
      </p:sp>
    </p:spTree>
    <p:extLst>
      <p:ext uri="{BB962C8B-B14F-4D97-AF65-F5344CB8AC3E}">
        <p14:creationId xmlns:p14="http://schemas.microsoft.com/office/powerpoint/2010/main" val="355581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228600" y="65705"/>
            <a:ext cx="8763000" cy="6639895"/>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4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4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400" b="0" kern="1400" dirty="0">
              <a:latin typeface="Tahoma" panose="020B0604030504040204" pitchFamily="34" charset="0"/>
              <a:ea typeface="Tahoma" panose="020B0604030504040204" pitchFamily="34" charset="0"/>
              <a:cs typeface="Tahoma" panose="020B0604030504040204" pitchFamily="34" charset="0"/>
            </a:endParaRPr>
          </a:p>
          <a:p>
            <a:pPr marR="0" indent="228600" algn="just">
              <a:lnSpc>
                <a:spcPct val="150000"/>
              </a:lnSpc>
              <a:spcBef>
                <a:spcPts val="0"/>
              </a:spcBef>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Eternal God, whose Son, Jesus, is the light of the world: In Jesus’ penetrating light, we acknowledge our unacknowledged shadowy darkness; in his constant grace our casual love; in his generous giving our grasping; in his equal justice, our dire prejudice; in his fortitude our fear of failure; . </a:t>
            </a:r>
            <a:r>
              <a:rPr lang="en-US" sz="3200" b="1" kern="1400" dirty="0">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6209"/>
            <a:ext cx="8610600" cy="5175391"/>
          </a:xfrm>
          <a:prstGeom prst="rect">
            <a:avLst/>
          </a:prstGeom>
          <a:noFill/>
          <a:ln w="9525">
            <a:noFill/>
            <a:miter lim="800000"/>
            <a:headEnd/>
            <a:tailEnd/>
          </a:ln>
          <a:effectLst/>
        </p:spPr>
        <p:txBody>
          <a:bodyPr wrap="square">
            <a:spAutoFit/>
          </a:bodyPr>
          <a:lstStyle/>
          <a:p>
            <a:pPr marR="0" indent="228600" algn="just">
              <a:lnSpc>
                <a:spcPct val="150000"/>
              </a:lnSpc>
              <a:spcBef>
                <a:spcPts val="0"/>
              </a:spcBef>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his unconditional, inclusive love, our deep divide divisiveness; in his wholeness, our soul’s brokenness. </a:t>
            </a:r>
          </a:p>
          <a:p>
            <a:pPr marR="0" indent="228600" algn="just">
              <a:lnSpc>
                <a:spcPct val="150000"/>
              </a:lnSpc>
              <a:spcBef>
                <a:spcPts val="0"/>
              </a:spcBef>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your mercy</a:t>
            </a:r>
            <a:r>
              <a:rPr lang="en-US" sz="3200" b="1" kern="140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forgive </a:t>
            </a: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us of our sins. Make us mindful of our mortality, that our hope may rest in Christ’s eternity, in Jesus’ name. Amen.</a:t>
            </a:r>
          </a:p>
        </p:txBody>
      </p:sp>
    </p:spTree>
    <p:extLst>
      <p:ext uri="{BB962C8B-B14F-4D97-AF65-F5344CB8AC3E}">
        <p14:creationId xmlns:p14="http://schemas.microsoft.com/office/powerpoint/2010/main" val="1214362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32229</TotalTime>
  <Words>3020</Words>
  <Application>Microsoft Office PowerPoint</Application>
  <PresentationFormat>Letter Paper (8.5x11 in)</PresentationFormat>
  <Paragraphs>265</Paragraphs>
  <Slides>47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Bodoni MT</vt:lpstr>
      <vt:lpstr>Calibri</vt:lpstr>
      <vt:lpstr>Calisto MT</vt:lpstr>
      <vt:lpstr>Edwardian Script ITC</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1278</cp:revision>
  <cp:lastPrinted>2023-07-07T15:07:13Z</cp:lastPrinted>
  <dcterms:created xsi:type="dcterms:W3CDTF">2009-07-01T23:04:59Z</dcterms:created>
  <dcterms:modified xsi:type="dcterms:W3CDTF">2025-01-03T18:13:16Z</dcterms:modified>
</cp:coreProperties>
</file>