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7049" r:id="rId1"/>
  </p:sldMasterIdLst>
  <p:notesMasterIdLst>
    <p:notesMasterId r:id="rId38"/>
  </p:notesMasterIdLst>
  <p:handoutMasterIdLst>
    <p:handoutMasterId r:id="rId39"/>
  </p:handoutMasterIdLst>
  <p:sldIdLst>
    <p:sldId id="1149" r:id="rId2"/>
    <p:sldId id="955" r:id="rId3"/>
    <p:sldId id="320" r:id="rId4"/>
    <p:sldId id="990" r:id="rId5"/>
    <p:sldId id="1195" r:id="rId6"/>
    <p:sldId id="1200" r:id="rId7"/>
    <p:sldId id="1032" r:id="rId8"/>
    <p:sldId id="1197" r:id="rId9"/>
    <p:sldId id="1198" r:id="rId10"/>
    <p:sldId id="1199" r:id="rId11"/>
    <p:sldId id="1035" r:id="rId12"/>
    <p:sldId id="721" r:id="rId13"/>
    <p:sldId id="259" r:id="rId14"/>
    <p:sldId id="1201" r:id="rId15"/>
    <p:sldId id="923" r:id="rId16"/>
    <p:sldId id="792" r:id="rId17"/>
    <p:sldId id="984" r:id="rId18"/>
    <p:sldId id="905" r:id="rId19"/>
    <p:sldId id="1157" r:id="rId20"/>
    <p:sldId id="921" r:id="rId21"/>
    <p:sldId id="939" r:id="rId22"/>
    <p:sldId id="1202" r:id="rId23"/>
    <p:sldId id="972" r:id="rId24"/>
    <p:sldId id="1154" r:id="rId25"/>
    <p:sldId id="750" r:id="rId26"/>
    <p:sldId id="1158" r:id="rId27"/>
    <p:sldId id="1203" r:id="rId28"/>
    <p:sldId id="985" r:id="rId29"/>
    <p:sldId id="1001" r:id="rId30"/>
    <p:sldId id="1002" r:id="rId31"/>
    <p:sldId id="1204" r:id="rId32"/>
    <p:sldId id="988" r:id="rId33"/>
    <p:sldId id="742" r:id="rId34"/>
    <p:sldId id="881" r:id="rId35"/>
    <p:sldId id="1193" r:id="rId36"/>
    <p:sldId id="531" r:id="rId37"/>
  </p:sldIdLst>
  <p:sldSz cx="9144000" cy="6858000" type="letter"/>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5B4B"/>
    <a:srgbClr val="CCCC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743AE89-0E18-44BC-9674-1EA7749DD9E0}" v="49" dt="2024-12-27T17:56:16.2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794" autoAdjust="0"/>
    <p:restoredTop sz="98718" autoAdjust="0"/>
  </p:normalViewPr>
  <p:slideViewPr>
    <p:cSldViewPr>
      <p:cViewPr varScale="1">
        <p:scale>
          <a:sx n="101" d="100"/>
          <a:sy n="101" d="100"/>
        </p:scale>
        <p:origin x="198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2718" y="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handoutMaster" Target="handoutMasters/handout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irst Presbyterian Church, Blairstown, NJ" userId="96d466b960cbaa79" providerId="LiveId" clId="{8743AE89-0E18-44BC-9674-1EA7749DD9E0}"/>
    <pc:docChg chg="undo custSel addSld delSld modSld">
      <pc:chgData name="First Presbyterian Church, Blairstown, NJ" userId="96d466b960cbaa79" providerId="LiveId" clId="{8743AE89-0E18-44BC-9674-1EA7749DD9E0}" dt="2024-12-27T19:40:31.701" v="404" actId="20577"/>
      <pc:docMkLst>
        <pc:docMk/>
      </pc:docMkLst>
      <pc:sldChg chg="modSp mod">
        <pc:chgData name="First Presbyterian Church, Blairstown, NJ" userId="96d466b960cbaa79" providerId="LiveId" clId="{8743AE89-0E18-44BC-9674-1EA7749DD9E0}" dt="2024-12-27T18:19:38.020" v="389" actId="20577"/>
        <pc:sldMkLst>
          <pc:docMk/>
          <pc:sldMk cId="0" sldId="259"/>
        </pc:sldMkLst>
        <pc:spChg chg="mod">
          <ac:chgData name="First Presbyterian Church, Blairstown, NJ" userId="96d466b960cbaa79" providerId="LiveId" clId="{8743AE89-0E18-44BC-9674-1EA7749DD9E0}" dt="2024-12-27T18:19:38.020" v="389" actId="20577"/>
          <ac:spMkLst>
            <pc:docMk/>
            <pc:sldMk cId="0" sldId="259"/>
            <ac:spMk id="8194" creationId="{BC6D61EA-6048-4BEF-91FB-A3938ABBBFCE}"/>
          </ac:spMkLst>
        </pc:spChg>
      </pc:sldChg>
      <pc:sldChg chg="modSp add mod">
        <pc:chgData name="First Presbyterian Church, Blairstown, NJ" userId="96d466b960cbaa79" providerId="LiveId" clId="{8743AE89-0E18-44BC-9674-1EA7749DD9E0}" dt="2024-12-27T18:18:53.753" v="370" actId="20577"/>
        <pc:sldMkLst>
          <pc:docMk/>
          <pc:sldMk cId="0" sldId="320"/>
        </pc:sldMkLst>
        <pc:spChg chg="mod">
          <ac:chgData name="First Presbyterian Church, Blairstown, NJ" userId="96d466b960cbaa79" providerId="LiveId" clId="{8743AE89-0E18-44BC-9674-1EA7749DD9E0}" dt="2024-12-27T18:18:53.753" v="370" actId="20577"/>
          <ac:spMkLst>
            <pc:docMk/>
            <pc:sldMk cId="0" sldId="320"/>
            <ac:spMk id="7170" creationId="{8EF1FF12-5DC1-4FF4-9F10-6F883AD9071E}"/>
          </ac:spMkLst>
        </pc:spChg>
      </pc:sldChg>
      <pc:sldChg chg="modSp del mod">
        <pc:chgData name="First Presbyterian Church, Blairstown, NJ" userId="96d466b960cbaa79" providerId="LiveId" clId="{8743AE89-0E18-44BC-9674-1EA7749DD9E0}" dt="2024-12-27T17:31:46.476" v="109" actId="47"/>
        <pc:sldMkLst>
          <pc:docMk/>
          <pc:sldMk cId="0" sldId="629"/>
        </pc:sldMkLst>
        <pc:spChg chg="mod">
          <ac:chgData name="First Presbyterian Church, Blairstown, NJ" userId="96d466b960cbaa79" providerId="LiveId" clId="{8743AE89-0E18-44BC-9674-1EA7749DD9E0}" dt="2024-12-27T17:30:28.415" v="92"/>
          <ac:spMkLst>
            <pc:docMk/>
            <pc:sldMk cId="0" sldId="629"/>
            <ac:spMk id="11266" creationId="{7128D5BA-6C50-3F24-4E23-9D9E1E086003}"/>
          </ac:spMkLst>
        </pc:spChg>
      </pc:sldChg>
      <pc:sldChg chg="modSp mod">
        <pc:chgData name="First Presbyterian Church, Blairstown, NJ" userId="96d466b960cbaa79" providerId="LiveId" clId="{8743AE89-0E18-44BC-9674-1EA7749DD9E0}" dt="2024-12-27T18:10:43.531" v="363" actId="6549"/>
        <pc:sldMkLst>
          <pc:docMk/>
          <pc:sldMk cId="0" sldId="721"/>
        </pc:sldMkLst>
        <pc:spChg chg="mod">
          <ac:chgData name="First Presbyterian Church, Blairstown, NJ" userId="96d466b960cbaa79" providerId="LiveId" clId="{8743AE89-0E18-44BC-9674-1EA7749DD9E0}" dt="2024-12-27T18:10:43.531" v="363" actId="6549"/>
          <ac:spMkLst>
            <pc:docMk/>
            <pc:sldMk cId="0" sldId="721"/>
            <ac:spMk id="82948" creationId="{4CF610CB-4F8E-432E-8410-39C18A313456}"/>
          </ac:spMkLst>
        </pc:spChg>
      </pc:sldChg>
      <pc:sldChg chg="modSp mod">
        <pc:chgData name="First Presbyterian Church, Blairstown, NJ" userId="96d466b960cbaa79" providerId="LiveId" clId="{8743AE89-0E18-44BC-9674-1EA7749DD9E0}" dt="2024-12-27T19:40:31.701" v="404" actId="20577"/>
        <pc:sldMkLst>
          <pc:docMk/>
          <pc:sldMk cId="0" sldId="742"/>
        </pc:sldMkLst>
        <pc:spChg chg="mod">
          <ac:chgData name="First Presbyterian Church, Blairstown, NJ" userId="96d466b960cbaa79" providerId="LiveId" clId="{8743AE89-0E18-44BC-9674-1EA7749DD9E0}" dt="2024-12-27T19:40:31.701" v="404" actId="20577"/>
          <ac:spMkLst>
            <pc:docMk/>
            <pc:sldMk cId="0" sldId="742"/>
            <ac:spMk id="25602" creationId="{3C1CF077-8A5F-4010-AF46-0919BC272DA2}"/>
          </ac:spMkLst>
        </pc:spChg>
      </pc:sldChg>
      <pc:sldChg chg="modSp mod">
        <pc:chgData name="First Presbyterian Church, Blairstown, NJ" userId="96d466b960cbaa79" providerId="LiveId" clId="{8743AE89-0E18-44BC-9674-1EA7749DD9E0}" dt="2024-12-27T17:45:55.704" v="272" actId="21"/>
        <pc:sldMkLst>
          <pc:docMk/>
          <pc:sldMk cId="0" sldId="750"/>
        </pc:sldMkLst>
        <pc:spChg chg="mod">
          <ac:chgData name="First Presbyterian Church, Blairstown, NJ" userId="96d466b960cbaa79" providerId="LiveId" clId="{8743AE89-0E18-44BC-9674-1EA7749DD9E0}" dt="2024-12-27T17:45:55.704" v="272" actId="21"/>
          <ac:spMkLst>
            <pc:docMk/>
            <pc:sldMk cId="0" sldId="750"/>
            <ac:spMk id="14338" creationId="{D522C88E-8367-8040-CCB7-512F5506FFFD}"/>
          </ac:spMkLst>
        </pc:spChg>
      </pc:sldChg>
      <pc:sldChg chg="add del">
        <pc:chgData name="First Presbyterian Church, Blairstown, NJ" userId="96d466b960cbaa79" providerId="LiveId" clId="{8743AE89-0E18-44BC-9674-1EA7749DD9E0}" dt="2024-12-27T17:21:30.034" v="31" actId="47"/>
        <pc:sldMkLst>
          <pc:docMk/>
          <pc:sldMk cId="0" sldId="797"/>
        </pc:sldMkLst>
      </pc:sldChg>
      <pc:sldChg chg="modSp mod">
        <pc:chgData name="First Presbyterian Church, Blairstown, NJ" userId="96d466b960cbaa79" providerId="LiveId" clId="{8743AE89-0E18-44BC-9674-1EA7749DD9E0}" dt="2024-12-27T17:51:04.513" v="331" actId="21"/>
        <pc:sldMkLst>
          <pc:docMk/>
          <pc:sldMk cId="3415117598" sldId="881"/>
        </pc:sldMkLst>
        <pc:spChg chg="mod">
          <ac:chgData name="First Presbyterian Church, Blairstown, NJ" userId="96d466b960cbaa79" providerId="LiveId" clId="{8743AE89-0E18-44BC-9674-1EA7749DD9E0}" dt="2024-12-27T17:51:04.513" v="331" actId="21"/>
          <ac:spMkLst>
            <pc:docMk/>
            <pc:sldMk cId="3415117598" sldId="881"/>
            <ac:spMk id="25602" creationId="{3C1CF077-8A5F-4010-AF46-0919BC272DA2}"/>
          </ac:spMkLst>
        </pc:spChg>
      </pc:sldChg>
      <pc:sldChg chg="modSp mod">
        <pc:chgData name="First Presbyterian Church, Blairstown, NJ" userId="96d466b960cbaa79" providerId="LiveId" clId="{8743AE89-0E18-44BC-9674-1EA7749DD9E0}" dt="2024-12-27T17:42:45.777" v="233" actId="14100"/>
        <pc:sldMkLst>
          <pc:docMk/>
          <pc:sldMk cId="1174558784" sldId="905"/>
        </pc:sldMkLst>
        <pc:spChg chg="mod">
          <ac:chgData name="First Presbyterian Church, Blairstown, NJ" userId="96d466b960cbaa79" providerId="LiveId" clId="{8743AE89-0E18-44BC-9674-1EA7749DD9E0}" dt="2024-12-27T17:42:45.777" v="233" actId="14100"/>
          <ac:spMkLst>
            <pc:docMk/>
            <pc:sldMk cId="1174558784" sldId="905"/>
            <ac:spMk id="17410" creationId="{4532FAAA-3A0F-4CF3-BD4A-7E5B879733B0}"/>
          </ac:spMkLst>
        </pc:spChg>
      </pc:sldChg>
      <pc:sldChg chg="modSp mod">
        <pc:chgData name="First Presbyterian Church, Blairstown, NJ" userId="96d466b960cbaa79" providerId="LiveId" clId="{8743AE89-0E18-44BC-9674-1EA7749DD9E0}" dt="2024-12-27T17:43:54.125" v="246" actId="20577"/>
        <pc:sldMkLst>
          <pc:docMk/>
          <pc:sldMk cId="2704173309" sldId="921"/>
        </pc:sldMkLst>
        <pc:spChg chg="mod">
          <ac:chgData name="First Presbyterian Church, Blairstown, NJ" userId="96d466b960cbaa79" providerId="LiveId" clId="{8743AE89-0E18-44BC-9674-1EA7749DD9E0}" dt="2024-12-27T17:43:54.125" v="246" actId="20577"/>
          <ac:spMkLst>
            <pc:docMk/>
            <pc:sldMk cId="2704173309" sldId="921"/>
            <ac:spMk id="17410" creationId="{4532FAAA-3A0F-4CF3-BD4A-7E5B879733B0}"/>
          </ac:spMkLst>
        </pc:spChg>
      </pc:sldChg>
      <pc:sldChg chg="modSp mod">
        <pc:chgData name="First Presbyterian Church, Blairstown, NJ" userId="96d466b960cbaa79" providerId="LiveId" clId="{8743AE89-0E18-44BC-9674-1EA7749DD9E0}" dt="2024-12-27T17:44:17.776" v="259" actId="20577"/>
        <pc:sldMkLst>
          <pc:docMk/>
          <pc:sldMk cId="1203527857" sldId="939"/>
        </pc:sldMkLst>
        <pc:spChg chg="mod">
          <ac:chgData name="First Presbyterian Church, Blairstown, NJ" userId="96d466b960cbaa79" providerId="LiveId" clId="{8743AE89-0E18-44BC-9674-1EA7749DD9E0}" dt="2024-12-27T17:44:17.776" v="259" actId="20577"/>
          <ac:spMkLst>
            <pc:docMk/>
            <pc:sldMk cId="1203527857" sldId="939"/>
            <ac:spMk id="17410" creationId="{4532FAAA-3A0F-4CF3-BD4A-7E5B879733B0}"/>
          </ac:spMkLst>
        </pc:spChg>
      </pc:sldChg>
      <pc:sldChg chg="del">
        <pc:chgData name="First Presbyterian Church, Blairstown, NJ" userId="96d466b960cbaa79" providerId="LiveId" clId="{8743AE89-0E18-44BC-9674-1EA7749DD9E0}" dt="2024-12-27T17:45:22.997" v="265" actId="47"/>
        <pc:sldMkLst>
          <pc:docMk/>
          <pc:sldMk cId="2984762322" sldId="942"/>
        </pc:sldMkLst>
      </pc:sldChg>
      <pc:sldChg chg="modSp mod">
        <pc:chgData name="First Presbyterian Church, Blairstown, NJ" userId="96d466b960cbaa79" providerId="LiveId" clId="{8743AE89-0E18-44BC-9674-1EA7749DD9E0}" dt="2024-12-27T17:44:45.174" v="262" actId="20577"/>
        <pc:sldMkLst>
          <pc:docMk/>
          <pc:sldMk cId="1888417231" sldId="972"/>
        </pc:sldMkLst>
        <pc:spChg chg="mod">
          <ac:chgData name="First Presbyterian Church, Blairstown, NJ" userId="96d466b960cbaa79" providerId="LiveId" clId="{8743AE89-0E18-44BC-9674-1EA7749DD9E0}" dt="2024-12-27T17:44:45.174" v="262" actId="20577"/>
          <ac:spMkLst>
            <pc:docMk/>
            <pc:sldMk cId="1888417231" sldId="972"/>
            <ac:spMk id="20482" creationId="{C80FA143-5C2D-9F78-FA4B-0A8D485387E3}"/>
          </ac:spMkLst>
        </pc:spChg>
      </pc:sldChg>
      <pc:sldChg chg="modSp mod">
        <pc:chgData name="First Presbyterian Church, Blairstown, NJ" userId="96d466b960cbaa79" providerId="LiveId" clId="{8743AE89-0E18-44BC-9674-1EA7749DD9E0}" dt="2024-12-27T17:40:12.085" v="202" actId="403"/>
        <pc:sldMkLst>
          <pc:docMk/>
          <pc:sldMk cId="0" sldId="984"/>
        </pc:sldMkLst>
        <pc:spChg chg="mod">
          <ac:chgData name="First Presbyterian Church, Blairstown, NJ" userId="96d466b960cbaa79" providerId="LiveId" clId="{8743AE89-0E18-44BC-9674-1EA7749DD9E0}" dt="2024-12-27T17:40:12.085" v="202" actId="403"/>
          <ac:spMkLst>
            <pc:docMk/>
            <pc:sldMk cId="0" sldId="984"/>
            <ac:spMk id="11266" creationId="{9DBA1E24-2F05-4D12-9E1A-0F961142E0A9}"/>
          </ac:spMkLst>
        </pc:spChg>
      </pc:sldChg>
      <pc:sldChg chg="modSp mod">
        <pc:chgData name="First Presbyterian Church, Blairstown, NJ" userId="96d466b960cbaa79" providerId="LiveId" clId="{8743AE89-0E18-44BC-9674-1EA7749DD9E0}" dt="2024-12-27T17:47:54.796" v="294" actId="20577"/>
        <pc:sldMkLst>
          <pc:docMk/>
          <pc:sldMk cId="4200034259" sldId="985"/>
        </pc:sldMkLst>
        <pc:spChg chg="mod">
          <ac:chgData name="First Presbyterian Church, Blairstown, NJ" userId="96d466b960cbaa79" providerId="LiveId" clId="{8743AE89-0E18-44BC-9674-1EA7749DD9E0}" dt="2024-12-27T17:47:54.796" v="294" actId="20577"/>
          <ac:spMkLst>
            <pc:docMk/>
            <pc:sldMk cId="4200034259" sldId="985"/>
            <ac:spMk id="25602" creationId="{3C1CF077-8A5F-4010-AF46-0919BC272DA2}"/>
          </ac:spMkLst>
        </pc:spChg>
      </pc:sldChg>
      <pc:sldChg chg="del">
        <pc:chgData name="First Presbyterian Church, Blairstown, NJ" userId="96d466b960cbaa79" providerId="LiveId" clId="{8743AE89-0E18-44BC-9674-1EA7749DD9E0}" dt="2024-12-27T17:20:55.525" v="26" actId="47"/>
        <pc:sldMkLst>
          <pc:docMk/>
          <pc:sldMk cId="2068192878" sldId="989"/>
        </pc:sldMkLst>
      </pc:sldChg>
      <pc:sldChg chg="modSp mod">
        <pc:chgData name="First Presbyterian Church, Blairstown, NJ" userId="96d466b960cbaa79" providerId="LiveId" clId="{8743AE89-0E18-44BC-9674-1EA7749DD9E0}" dt="2024-12-27T17:29:04.315" v="81" actId="20577"/>
        <pc:sldMkLst>
          <pc:docMk/>
          <pc:sldMk cId="3921263380" sldId="990"/>
        </pc:sldMkLst>
        <pc:spChg chg="mod">
          <ac:chgData name="First Presbyterian Church, Blairstown, NJ" userId="96d466b960cbaa79" providerId="LiveId" clId="{8743AE89-0E18-44BC-9674-1EA7749DD9E0}" dt="2024-12-27T17:29:04.315" v="81" actId="20577"/>
          <ac:spMkLst>
            <pc:docMk/>
            <pc:sldMk cId="3921263380" sldId="990"/>
            <ac:spMk id="4" creationId="{7043F7DB-7DF7-89CB-61D0-C0ACDC2E381F}"/>
          </ac:spMkLst>
        </pc:spChg>
      </pc:sldChg>
      <pc:sldChg chg="del">
        <pc:chgData name="First Presbyterian Church, Blairstown, NJ" userId="96d466b960cbaa79" providerId="LiveId" clId="{8743AE89-0E18-44BC-9674-1EA7749DD9E0}" dt="2024-12-27T17:15:31.864" v="1" actId="47"/>
        <pc:sldMkLst>
          <pc:docMk/>
          <pc:sldMk cId="0" sldId="994"/>
        </pc:sldMkLst>
      </pc:sldChg>
      <pc:sldChg chg="del">
        <pc:chgData name="First Presbyterian Church, Blairstown, NJ" userId="96d466b960cbaa79" providerId="LiveId" clId="{8743AE89-0E18-44BC-9674-1EA7749DD9E0}" dt="2024-12-27T17:21:23.364" v="29" actId="47"/>
        <pc:sldMkLst>
          <pc:docMk/>
          <pc:sldMk cId="2665594632" sldId="998"/>
        </pc:sldMkLst>
      </pc:sldChg>
      <pc:sldChg chg="modSp mod">
        <pc:chgData name="First Presbyterian Church, Blairstown, NJ" userId="96d466b960cbaa79" providerId="LiveId" clId="{8743AE89-0E18-44BC-9674-1EA7749DD9E0}" dt="2024-12-27T17:48:34.933" v="300" actId="6549"/>
        <pc:sldMkLst>
          <pc:docMk/>
          <pc:sldMk cId="342006902" sldId="1001"/>
        </pc:sldMkLst>
        <pc:spChg chg="mod">
          <ac:chgData name="First Presbyterian Church, Blairstown, NJ" userId="96d466b960cbaa79" providerId="LiveId" clId="{8743AE89-0E18-44BC-9674-1EA7749DD9E0}" dt="2024-12-27T17:48:34.933" v="300" actId="6549"/>
          <ac:spMkLst>
            <pc:docMk/>
            <pc:sldMk cId="342006902" sldId="1001"/>
            <ac:spMk id="25602" creationId="{3C1CF077-8A5F-4010-AF46-0919BC272DA2}"/>
          </ac:spMkLst>
        </pc:spChg>
      </pc:sldChg>
      <pc:sldChg chg="modSp mod">
        <pc:chgData name="First Presbyterian Church, Blairstown, NJ" userId="96d466b960cbaa79" providerId="LiveId" clId="{8743AE89-0E18-44BC-9674-1EA7749DD9E0}" dt="2024-12-27T17:48:56.689" v="311" actId="20577"/>
        <pc:sldMkLst>
          <pc:docMk/>
          <pc:sldMk cId="342759993" sldId="1002"/>
        </pc:sldMkLst>
        <pc:spChg chg="mod">
          <ac:chgData name="First Presbyterian Church, Blairstown, NJ" userId="96d466b960cbaa79" providerId="LiveId" clId="{8743AE89-0E18-44BC-9674-1EA7749DD9E0}" dt="2024-12-27T17:48:56.689" v="311" actId="20577"/>
          <ac:spMkLst>
            <pc:docMk/>
            <pc:sldMk cId="342759993" sldId="1002"/>
            <ac:spMk id="25602" creationId="{3C1CF077-8A5F-4010-AF46-0919BC272DA2}"/>
          </ac:spMkLst>
        </pc:spChg>
      </pc:sldChg>
      <pc:sldChg chg="modSp mod">
        <pc:chgData name="First Presbyterian Church, Blairstown, NJ" userId="96d466b960cbaa79" providerId="LiveId" clId="{8743AE89-0E18-44BC-9674-1EA7749DD9E0}" dt="2024-12-27T17:32:48.085" v="141" actId="20577"/>
        <pc:sldMkLst>
          <pc:docMk/>
          <pc:sldMk cId="2246619660" sldId="1032"/>
        </pc:sldMkLst>
        <pc:spChg chg="mod">
          <ac:chgData name="First Presbyterian Church, Blairstown, NJ" userId="96d466b960cbaa79" providerId="LiveId" clId="{8743AE89-0E18-44BC-9674-1EA7749DD9E0}" dt="2024-12-27T17:32:48.085" v="141" actId="20577"/>
          <ac:spMkLst>
            <pc:docMk/>
            <pc:sldMk cId="2246619660" sldId="1032"/>
            <ac:spMk id="11266" creationId="{F4B8DA8B-226C-A50E-3202-F9854C98DC79}"/>
          </ac:spMkLst>
        </pc:spChg>
      </pc:sldChg>
      <pc:sldChg chg="modSp mod">
        <pc:chgData name="First Presbyterian Church, Blairstown, NJ" userId="96d466b960cbaa79" providerId="LiveId" clId="{8743AE89-0E18-44BC-9674-1EA7749DD9E0}" dt="2024-12-27T18:08:57.285" v="355" actId="6549"/>
        <pc:sldMkLst>
          <pc:docMk/>
          <pc:sldMk cId="1885706130" sldId="1035"/>
        </pc:sldMkLst>
        <pc:spChg chg="mod">
          <ac:chgData name="First Presbyterian Church, Blairstown, NJ" userId="96d466b960cbaa79" providerId="LiveId" clId="{8743AE89-0E18-44BC-9674-1EA7749DD9E0}" dt="2024-12-27T18:08:57.285" v="355" actId="6549"/>
          <ac:spMkLst>
            <pc:docMk/>
            <pc:sldMk cId="1885706130" sldId="1035"/>
            <ac:spMk id="82948" creationId="{C20CDAD3-1409-BBF7-C466-DCC3D9D6DE69}"/>
          </ac:spMkLst>
        </pc:spChg>
      </pc:sldChg>
      <pc:sldChg chg="modSp add mod">
        <pc:chgData name="First Presbyterian Church, Blairstown, NJ" userId="96d466b960cbaa79" providerId="LiveId" clId="{8743AE89-0E18-44BC-9674-1EA7749DD9E0}" dt="2024-12-27T17:20:47.737" v="25" actId="207"/>
        <pc:sldMkLst>
          <pc:docMk/>
          <pc:sldMk cId="0" sldId="1149"/>
        </pc:sldMkLst>
        <pc:spChg chg="mod">
          <ac:chgData name="First Presbyterian Church, Blairstown, NJ" userId="96d466b960cbaa79" providerId="LiveId" clId="{8743AE89-0E18-44BC-9674-1EA7749DD9E0}" dt="2024-12-27T17:20:47.737" v="25" actId="207"/>
          <ac:spMkLst>
            <pc:docMk/>
            <pc:sldMk cId="0" sldId="1149"/>
            <ac:spMk id="5124" creationId="{02E2BF9B-5F9A-4FF4-983C-E7485C50FDBA}"/>
          </ac:spMkLst>
        </pc:spChg>
        <pc:picChg chg="mod">
          <ac:chgData name="First Presbyterian Church, Blairstown, NJ" userId="96d466b960cbaa79" providerId="LiveId" clId="{8743AE89-0E18-44BC-9674-1EA7749DD9E0}" dt="2024-12-27T17:20:19.194" v="20" actId="14826"/>
          <ac:picMkLst>
            <pc:docMk/>
            <pc:sldMk cId="0" sldId="1149"/>
            <ac:picMk id="7170" creationId="{FD44F327-2A15-454B-A27E-69C97CB71A78}"/>
          </ac:picMkLst>
        </pc:picChg>
      </pc:sldChg>
      <pc:sldChg chg="delSp modSp add mod setBg delDesignElem">
        <pc:chgData name="First Presbyterian Church, Blairstown, NJ" userId="96d466b960cbaa79" providerId="LiveId" clId="{8743AE89-0E18-44BC-9674-1EA7749DD9E0}" dt="2024-12-27T17:56:16.275" v="352" actId="1076"/>
        <pc:sldMkLst>
          <pc:docMk/>
          <pc:sldMk cId="1739444612" sldId="1154"/>
        </pc:sldMkLst>
        <pc:spChg chg="mod">
          <ac:chgData name="First Presbyterian Church, Blairstown, NJ" userId="96d466b960cbaa79" providerId="LiveId" clId="{8743AE89-0E18-44BC-9674-1EA7749DD9E0}" dt="2024-12-27T17:56:16.275" v="352" actId="1076"/>
          <ac:spMkLst>
            <pc:docMk/>
            <pc:sldMk cId="1739444612" sldId="1154"/>
            <ac:spMk id="20482" creationId="{C80FA143-5C2D-9F78-FA4B-0A8D485387E3}"/>
          </ac:spMkLst>
        </pc:spChg>
        <pc:spChg chg="del">
          <ac:chgData name="First Presbyterian Church, Blairstown, NJ" userId="96d466b960cbaa79" providerId="LiveId" clId="{8743AE89-0E18-44BC-9674-1EA7749DD9E0}" dt="2024-12-27T17:45:02.314" v="264"/>
          <ac:spMkLst>
            <pc:docMk/>
            <pc:sldMk cId="1739444612" sldId="1154"/>
            <ac:spMk id="20495" creationId="{9A6C2C86-63BF-47D5-AA3F-905111A238E2}"/>
          </ac:spMkLst>
        </pc:spChg>
        <pc:cxnChg chg="del">
          <ac:chgData name="First Presbyterian Church, Blairstown, NJ" userId="96d466b960cbaa79" providerId="LiveId" clId="{8743AE89-0E18-44BC-9674-1EA7749DD9E0}" dt="2024-12-27T17:45:02.314" v="264"/>
          <ac:cxnSpMkLst>
            <pc:docMk/>
            <pc:sldMk cId="1739444612" sldId="1154"/>
            <ac:cxnSpMk id="20496" creationId="{425A0768-3044-4AA9-A889-D2CAA68C517A}"/>
          </ac:cxnSpMkLst>
        </pc:cxnChg>
      </pc:sldChg>
      <pc:sldChg chg="del">
        <pc:chgData name="First Presbyterian Church, Blairstown, NJ" userId="96d466b960cbaa79" providerId="LiveId" clId="{8743AE89-0E18-44BC-9674-1EA7749DD9E0}" dt="2024-12-27T17:21:25.185" v="30" actId="47"/>
        <pc:sldMkLst>
          <pc:docMk/>
          <pc:sldMk cId="3504262666" sldId="1156"/>
        </pc:sldMkLst>
      </pc:sldChg>
      <pc:sldChg chg="modSp mod">
        <pc:chgData name="First Presbyterian Church, Blairstown, NJ" userId="96d466b960cbaa79" providerId="LiveId" clId="{8743AE89-0E18-44BC-9674-1EA7749DD9E0}" dt="2024-12-27T17:42:39.857" v="232" actId="21"/>
        <pc:sldMkLst>
          <pc:docMk/>
          <pc:sldMk cId="2020919134" sldId="1157"/>
        </pc:sldMkLst>
        <pc:spChg chg="mod">
          <ac:chgData name="First Presbyterian Church, Blairstown, NJ" userId="96d466b960cbaa79" providerId="LiveId" clId="{8743AE89-0E18-44BC-9674-1EA7749DD9E0}" dt="2024-12-27T17:42:39.857" v="232" actId="21"/>
          <ac:spMkLst>
            <pc:docMk/>
            <pc:sldMk cId="2020919134" sldId="1157"/>
            <ac:spMk id="17410" creationId="{81F26328-7187-35AF-136E-1C8F89B16044}"/>
          </ac:spMkLst>
        </pc:spChg>
      </pc:sldChg>
      <pc:sldChg chg="modSp mod">
        <pc:chgData name="First Presbyterian Church, Blairstown, NJ" userId="96d466b960cbaa79" providerId="LiveId" clId="{8743AE89-0E18-44BC-9674-1EA7749DD9E0}" dt="2024-12-27T17:46:31.298" v="283" actId="20577"/>
        <pc:sldMkLst>
          <pc:docMk/>
          <pc:sldMk cId="3097134419" sldId="1158"/>
        </pc:sldMkLst>
        <pc:spChg chg="mod">
          <ac:chgData name="First Presbyterian Church, Blairstown, NJ" userId="96d466b960cbaa79" providerId="LiveId" clId="{8743AE89-0E18-44BC-9674-1EA7749DD9E0}" dt="2024-12-27T17:46:31.298" v="283" actId="20577"/>
          <ac:spMkLst>
            <pc:docMk/>
            <pc:sldMk cId="3097134419" sldId="1158"/>
            <ac:spMk id="14338" creationId="{C6C9BDCC-92AC-6F17-C27B-B9715CB3DA3D}"/>
          </ac:spMkLst>
        </pc:spChg>
      </pc:sldChg>
      <pc:sldChg chg="del">
        <pc:chgData name="First Presbyterian Church, Blairstown, NJ" userId="96d466b960cbaa79" providerId="LiveId" clId="{8743AE89-0E18-44BC-9674-1EA7749DD9E0}" dt="2024-12-27T17:45:22.997" v="265" actId="47"/>
        <pc:sldMkLst>
          <pc:docMk/>
          <pc:sldMk cId="71156736" sldId="1159"/>
        </pc:sldMkLst>
      </pc:sldChg>
      <pc:sldChg chg="del">
        <pc:chgData name="First Presbyterian Church, Blairstown, NJ" userId="96d466b960cbaa79" providerId="LiveId" clId="{8743AE89-0E18-44BC-9674-1EA7749DD9E0}" dt="2024-12-27T17:45:22.997" v="265" actId="47"/>
        <pc:sldMkLst>
          <pc:docMk/>
          <pc:sldMk cId="1545576367" sldId="1160"/>
        </pc:sldMkLst>
      </pc:sldChg>
      <pc:sldChg chg="del">
        <pc:chgData name="First Presbyterian Church, Blairstown, NJ" userId="96d466b960cbaa79" providerId="LiveId" clId="{8743AE89-0E18-44BC-9674-1EA7749DD9E0}" dt="2024-12-27T17:45:22.997" v="265" actId="47"/>
        <pc:sldMkLst>
          <pc:docMk/>
          <pc:sldMk cId="3386159788" sldId="1161"/>
        </pc:sldMkLst>
      </pc:sldChg>
      <pc:sldChg chg="del">
        <pc:chgData name="First Presbyterian Church, Blairstown, NJ" userId="96d466b960cbaa79" providerId="LiveId" clId="{8743AE89-0E18-44BC-9674-1EA7749DD9E0}" dt="2024-12-27T17:45:22.997" v="265" actId="47"/>
        <pc:sldMkLst>
          <pc:docMk/>
          <pc:sldMk cId="2158818586" sldId="1162"/>
        </pc:sldMkLst>
      </pc:sldChg>
      <pc:sldChg chg="del">
        <pc:chgData name="First Presbyterian Church, Blairstown, NJ" userId="96d466b960cbaa79" providerId="LiveId" clId="{8743AE89-0E18-44BC-9674-1EA7749DD9E0}" dt="2024-12-27T17:45:22.997" v="265" actId="47"/>
        <pc:sldMkLst>
          <pc:docMk/>
          <pc:sldMk cId="3002848906" sldId="1163"/>
        </pc:sldMkLst>
      </pc:sldChg>
      <pc:sldChg chg="del">
        <pc:chgData name="First Presbyterian Church, Blairstown, NJ" userId="96d466b960cbaa79" providerId="LiveId" clId="{8743AE89-0E18-44BC-9674-1EA7749DD9E0}" dt="2024-12-27T17:45:22.997" v="265" actId="47"/>
        <pc:sldMkLst>
          <pc:docMk/>
          <pc:sldMk cId="3638349393" sldId="1164"/>
        </pc:sldMkLst>
      </pc:sldChg>
      <pc:sldChg chg="del">
        <pc:chgData name="First Presbyterian Church, Blairstown, NJ" userId="96d466b960cbaa79" providerId="LiveId" clId="{8743AE89-0E18-44BC-9674-1EA7749DD9E0}" dt="2024-12-27T17:45:22.997" v="265" actId="47"/>
        <pc:sldMkLst>
          <pc:docMk/>
          <pc:sldMk cId="1465220255" sldId="1165"/>
        </pc:sldMkLst>
      </pc:sldChg>
      <pc:sldChg chg="del">
        <pc:chgData name="First Presbyterian Church, Blairstown, NJ" userId="96d466b960cbaa79" providerId="LiveId" clId="{8743AE89-0E18-44BC-9674-1EA7749DD9E0}" dt="2024-12-27T17:45:22.997" v="265" actId="47"/>
        <pc:sldMkLst>
          <pc:docMk/>
          <pc:sldMk cId="1788158254" sldId="1166"/>
        </pc:sldMkLst>
      </pc:sldChg>
      <pc:sldChg chg="del">
        <pc:chgData name="First Presbyterian Church, Blairstown, NJ" userId="96d466b960cbaa79" providerId="LiveId" clId="{8743AE89-0E18-44BC-9674-1EA7749DD9E0}" dt="2024-12-27T17:45:22.997" v="265" actId="47"/>
        <pc:sldMkLst>
          <pc:docMk/>
          <pc:sldMk cId="26974083" sldId="1167"/>
        </pc:sldMkLst>
      </pc:sldChg>
      <pc:sldChg chg="del">
        <pc:chgData name="First Presbyterian Church, Blairstown, NJ" userId="96d466b960cbaa79" providerId="LiveId" clId="{8743AE89-0E18-44BC-9674-1EA7749DD9E0}" dt="2024-12-27T17:45:22.997" v="265" actId="47"/>
        <pc:sldMkLst>
          <pc:docMk/>
          <pc:sldMk cId="2304902805" sldId="1168"/>
        </pc:sldMkLst>
      </pc:sldChg>
      <pc:sldChg chg="del">
        <pc:chgData name="First Presbyterian Church, Blairstown, NJ" userId="96d466b960cbaa79" providerId="LiveId" clId="{8743AE89-0E18-44BC-9674-1EA7749DD9E0}" dt="2024-12-27T17:45:22.997" v="265" actId="47"/>
        <pc:sldMkLst>
          <pc:docMk/>
          <pc:sldMk cId="2211904357" sldId="1169"/>
        </pc:sldMkLst>
      </pc:sldChg>
      <pc:sldChg chg="del">
        <pc:chgData name="First Presbyterian Church, Blairstown, NJ" userId="96d466b960cbaa79" providerId="LiveId" clId="{8743AE89-0E18-44BC-9674-1EA7749DD9E0}" dt="2024-12-27T17:45:22.997" v="265" actId="47"/>
        <pc:sldMkLst>
          <pc:docMk/>
          <pc:sldMk cId="1681416836" sldId="1170"/>
        </pc:sldMkLst>
      </pc:sldChg>
      <pc:sldChg chg="del">
        <pc:chgData name="First Presbyterian Church, Blairstown, NJ" userId="96d466b960cbaa79" providerId="LiveId" clId="{8743AE89-0E18-44BC-9674-1EA7749DD9E0}" dt="2024-12-27T17:45:22.997" v="265" actId="47"/>
        <pc:sldMkLst>
          <pc:docMk/>
          <pc:sldMk cId="4048976505" sldId="1171"/>
        </pc:sldMkLst>
      </pc:sldChg>
      <pc:sldChg chg="del">
        <pc:chgData name="First Presbyterian Church, Blairstown, NJ" userId="96d466b960cbaa79" providerId="LiveId" clId="{8743AE89-0E18-44BC-9674-1EA7749DD9E0}" dt="2024-12-27T17:45:22.997" v="265" actId="47"/>
        <pc:sldMkLst>
          <pc:docMk/>
          <pc:sldMk cId="3094150057" sldId="1172"/>
        </pc:sldMkLst>
      </pc:sldChg>
      <pc:sldChg chg="del">
        <pc:chgData name="First Presbyterian Church, Blairstown, NJ" userId="96d466b960cbaa79" providerId="LiveId" clId="{8743AE89-0E18-44BC-9674-1EA7749DD9E0}" dt="2024-12-27T17:45:22.997" v="265" actId="47"/>
        <pc:sldMkLst>
          <pc:docMk/>
          <pc:sldMk cId="3063205473" sldId="1173"/>
        </pc:sldMkLst>
      </pc:sldChg>
      <pc:sldChg chg="del">
        <pc:chgData name="First Presbyterian Church, Blairstown, NJ" userId="96d466b960cbaa79" providerId="LiveId" clId="{8743AE89-0E18-44BC-9674-1EA7749DD9E0}" dt="2024-12-27T17:45:22.997" v="265" actId="47"/>
        <pc:sldMkLst>
          <pc:docMk/>
          <pc:sldMk cId="3342870560" sldId="1174"/>
        </pc:sldMkLst>
      </pc:sldChg>
      <pc:sldChg chg="del">
        <pc:chgData name="First Presbyterian Church, Blairstown, NJ" userId="96d466b960cbaa79" providerId="LiveId" clId="{8743AE89-0E18-44BC-9674-1EA7749DD9E0}" dt="2024-12-27T17:45:22.997" v="265" actId="47"/>
        <pc:sldMkLst>
          <pc:docMk/>
          <pc:sldMk cId="2476735849" sldId="1175"/>
        </pc:sldMkLst>
      </pc:sldChg>
      <pc:sldChg chg="del">
        <pc:chgData name="First Presbyterian Church, Blairstown, NJ" userId="96d466b960cbaa79" providerId="LiveId" clId="{8743AE89-0E18-44BC-9674-1EA7749DD9E0}" dt="2024-12-27T17:45:22.997" v="265" actId="47"/>
        <pc:sldMkLst>
          <pc:docMk/>
          <pc:sldMk cId="697227628" sldId="1176"/>
        </pc:sldMkLst>
      </pc:sldChg>
      <pc:sldChg chg="del">
        <pc:chgData name="First Presbyterian Church, Blairstown, NJ" userId="96d466b960cbaa79" providerId="LiveId" clId="{8743AE89-0E18-44BC-9674-1EA7749DD9E0}" dt="2024-12-27T17:45:22.997" v="265" actId="47"/>
        <pc:sldMkLst>
          <pc:docMk/>
          <pc:sldMk cId="3389585523" sldId="1178"/>
        </pc:sldMkLst>
      </pc:sldChg>
      <pc:sldChg chg="del">
        <pc:chgData name="First Presbyterian Church, Blairstown, NJ" userId="96d466b960cbaa79" providerId="LiveId" clId="{8743AE89-0E18-44BC-9674-1EA7749DD9E0}" dt="2024-12-27T17:45:22.997" v="265" actId="47"/>
        <pc:sldMkLst>
          <pc:docMk/>
          <pc:sldMk cId="409690958" sldId="1179"/>
        </pc:sldMkLst>
      </pc:sldChg>
      <pc:sldChg chg="del">
        <pc:chgData name="First Presbyterian Church, Blairstown, NJ" userId="96d466b960cbaa79" providerId="LiveId" clId="{8743AE89-0E18-44BC-9674-1EA7749DD9E0}" dt="2024-12-27T17:45:22.997" v="265" actId="47"/>
        <pc:sldMkLst>
          <pc:docMk/>
          <pc:sldMk cId="1797151386" sldId="1180"/>
        </pc:sldMkLst>
      </pc:sldChg>
      <pc:sldChg chg="del">
        <pc:chgData name="First Presbyterian Church, Blairstown, NJ" userId="96d466b960cbaa79" providerId="LiveId" clId="{8743AE89-0E18-44BC-9674-1EA7749DD9E0}" dt="2024-12-27T17:45:22.997" v="265" actId="47"/>
        <pc:sldMkLst>
          <pc:docMk/>
          <pc:sldMk cId="309967302" sldId="1181"/>
        </pc:sldMkLst>
      </pc:sldChg>
      <pc:sldChg chg="del">
        <pc:chgData name="First Presbyterian Church, Blairstown, NJ" userId="96d466b960cbaa79" providerId="LiveId" clId="{8743AE89-0E18-44BC-9674-1EA7749DD9E0}" dt="2024-12-27T17:45:22.997" v="265" actId="47"/>
        <pc:sldMkLst>
          <pc:docMk/>
          <pc:sldMk cId="1409597490" sldId="1182"/>
        </pc:sldMkLst>
      </pc:sldChg>
      <pc:sldChg chg="del">
        <pc:chgData name="First Presbyterian Church, Blairstown, NJ" userId="96d466b960cbaa79" providerId="LiveId" clId="{8743AE89-0E18-44BC-9674-1EA7749DD9E0}" dt="2024-12-27T17:45:22.997" v="265" actId="47"/>
        <pc:sldMkLst>
          <pc:docMk/>
          <pc:sldMk cId="802815566" sldId="1183"/>
        </pc:sldMkLst>
      </pc:sldChg>
      <pc:sldChg chg="del">
        <pc:chgData name="First Presbyterian Church, Blairstown, NJ" userId="96d466b960cbaa79" providerId="LiveId" clId="{8743AE89-0E18-44BC-9674-1EA7749DD9E0}" dt="2024-12-27T17:45:22.997" v="265" actId="47"/>
        <pc:sldMkLst>
          <pc:docMk/>
          <pc:sldMk cId="3349956507" sldId="1184"/>
        </pc:sldMkLst>
      </pc:sldChg>
      <pc:sldChg chg="del">
        <pc:chgData name="First Presbyterian Church, Blairstown, NJ" userId="96d466b960cbaa79" providerId="LiveId" clId="{8743AE89-0E18-44BC-9674-1EA7749DD9E0}" dt="2024-12-27T17:45:22.997" v="265" actId="47"/>
        <pc:sldMkLst>
          <pc:docMk/>
          <pc:sldMk cId="825395716" sldId="1185"/>
        </pc:sldMkLst>
      </pc:sldChg>
      <pc:sldChg chg="del">
        <pc:chgData name="First Presbyterian Church, Blairstown, NJ" userId="96d466b960cbaa79" providerId="LiveId" clId="{8743AE89-0E18-44BC-9674-1EA7749DD9E0}" dt="2024-12-27T17:45:22.997" v="265" actId="47"/>
        <pc:sldMkLst>
          <pc:docMk/>
          <pc:sldMk cId="977209147" sldId="1186"/>
        </pc:sldMkLst>
      </pc:sldChg>
      <pc:sldChg chg="del">
        <pc:chgData name="First Presbyterian Church, Blairstown, NJ" userId="96d466b960cbaa79" providerId="LiveId" clId="{8743AE89-0E18-44BC-9674-1EA7749DD9E0}" dt="2024-12-27T17:45:22.997" v="265" actId="47"/>
        <pc:sldMkLst>
          <pc:docMk/>
          <pc:sldMk cId="2990802077" sldId="1187"/>
        </pc:sldMkLst>
      </pc:sldChg>
      <pc:sldChg chg="del">
        <pc:chgData name="First Presbyterian Church, Blairstown, NJ" userId="96d466b960cbaa79" providerId="LiveId" clId="{8743AE89-0E18-44BC-9674-1EA7749DD9E0}" dt="2024-12-27T17:45:22.997" v="265" actId="47"/>
        <pc:sldMkLst>
          <pc:docMk/>
          <pc:sldMk cId="4195594228" sldId="1188"/>
        </pc:sldMkLst>
      </pc:sldChg>
      <pc:sldChg chg="del">
        <pc:chgData name="First Presbyterian Church, Blairstown, NJ" userId="96d466b960cbaa79" providerId="LiveId" clId="{8743AE89-0E18-44BC-9674-1EA7749DD9E0}" dt="2024-12-27T17:45:22.997" v="265" actId="47"/>
        <pc:sldMkLst>
          <pc:docMk/>
          <pc:sldMk cId="2584683848" sldId="1189"/>
        </pc:sldMkLst>
      </pc:sldChg>
      <pc:sldChg chg="del">
        <pc:chgData name="First Presbyterian Church, Blairstown, NJ" userId="96d466b960cbaa79" providerId="LiveId" clId="{8743AE89-0E18-44BC-9674-1EA7749DD9E0}" dt="2024-12-27T17:45:22.997" v="265" actId="47"/>
        <pc:sldMkLst>
          <pc:docMk/>
          <pc:sldMk cId="2652205523" sldId="1190"/>
        </pc:sldMkLst>
      </pc:sldChg>
      <pc:sldChg chg="del">
        <pc:chgData name="First Presbyterian Church, Blairstown, NJ" userId="96d466b960cbaa79" providerId="LiveId" clId="{8743AE89-0E18-44BC-9674-1EA7749DD9E0}" dt="2024-12-27T17:45:22.997" v="265" actId="47"/>
        <pc:sldMkLst>
          <pc:docMk/>
          <pc:sldMk cId="4212492293" sldId="1191"/>
        </pc:sldMkLst>
      </pc:sldChg>
      <pc:sldChg chg="del">
        <pc:chgData name="First Presbyterian Church, Blairstown, NJ" userId="96d466b960cbaa79" providerId="LiveId" clId="{8743AE89-0E18-44BC-9674-1EA7749DD9E0}" dt="2024-12-27T17:45:22.997" v="265" actId="47"/>
        <pc:sldMkLst>
          <pc:docMk/>
          <pc:sldMk cId="2707371910" sldId="1192"/>
        </pc:sldMkLst>
      </pc:sldChg>
      <pc:sldChg chg="modSp mod">
        <pc:chgData name="First Presbyterian Church, Blairstown, NJ" userId="96d466b960cbaa79" providerId="LiveId" clId="{8743AE89-0E18-44BC-9674-1EA7749DD9E0}" dt="2024-12-27T17:52:27.573" v="343" actId="6549"/>
        <pc:sldMkLst>
          <pc:docMk/>
          <pc:sldMk cId="827094451" sldId="1193"/>
        </pc:sldMkLst>
        <pc:spChg chg="mod">
          <ac:chgData name="First Presbyterian Church, Blairstown, NJ" userId="96d466b960cbaa79" providerId="LiveId" clId="{8743AE89-0E18-44BC-9674-1EA7749DD9E0}" dt="2024-12-27T17:52:27.573" v="343" actId="6549"/>
          <ac:spMkLst>
            <pc:docMk/>
            <pc:sldMk cId="827094451" sldId="1193"/>
            <ac:spMk id="25602" creationId="{3EF6A42C-5D29-6F1B-49CB-A2153DB05F03}"/>
          </ac:spMkLst>
        </pc:spChg>
      </pc:sldChg>
      <pc:sldChg chg="modSp del mod">
        <pc:chgData name="First Presbyterian Church, Blairstown, NJ" userId="96d466b960cbaa79" providerId="LiveId" clId="{8743AE89-0E18-44BC-9674-1EA7749DD9E0}" dt="2024-12-27T19:39:36.983" v="390" actId="47"/>
        <pc:sldMkLst>
          <pc:docMk/>
          <pc:sldMk cId="3503917042" sldId="1194"/>
        </pc:sldMkLst>
        <pc:spChg chg="mod">
          <ac:chgData name="First Presbyterian Church, Blairstown, NJ" userId="96d466b960cbaa79" providerId="LiveId" clId="{8743AE89-0E18-44BC-9674-1EA7749DD9E0}" dt="2024-12-27T17:52:00.452" v="338" actId="21"/>
          <ac:spMkLst>
            <pc:docMk/>
            <pc:sldMk cId="3503917042" sldId="1194"/>
            <ac:spMk id="25602" creationId="{6CE6E254-0B41-48B8-581C-FBE22C70B5D5}"/>
          </ac:spMkLst>
        </pc:spChg>
      </pc:sldChg>
      <pc:sldChg chg="modSp add mod">
        <pc:chgData name="First Presbyterian Church, Blairstown, NJ" userId="96d466b960cbaa79" providerId="LiveId" clId="{8743AE89-0E18-44BC-9674-1EA7749DD9E0}" dt="2024-12-27T17:31:35.525" v="108" actId="20577"/>
        <pc:sldMkLst>
          <pc:docMk/>
          <pc:sldMk cId="3652115513" sldId="1195"/>
        </pc:sldMkLst>
        <pc:spChg chg="mod">
          <ac:chgData name="First Presbyterian Church, Blairstown, NJ" userId="96d466b960cbaa79" providerId="LiveId" clId="{8743AE89-0E18-44BC-9674-1EA7749DD9E0}" dt="2024-12-27T17:31:35.525" v="108" actId="20577"/>
          <ac:spMkLst>
            <pc:docMk/>
            <pc:sldMk cId="3652115513" sldId="1195"/>
            <ac:spMk id="4" creationId="{DAA6B571-EE2C-9BBB-1941-C04D62C12E03}"/>
          </ac:spMkLst>
        </pc:spChg>
      </pc:sldChg>
      <pc:sldChg chg="add del">
        <pc:chgData name="First Presbyterian Church, Blairstown, NJ" userId="96d466b960cbaa79" providerId="LiveId" clId="{8743AE89-0E18-44BC-9674-1EA7749DD9E0}" dt="2024-12-27T17:32:55.624" v="143" actId="47"/>
        <pc:sldMkLst>
          <pc:docMk/>
          <pc:sldMk cId="363524699" sldId="1196"/>
        </pc:sldMkLst>
      </pc:sldChg>
      <pc:sldChg chg="modSp add mod">
        <pc:chgData name="First Presbyterian Church, Blairstown, NJ" userId="96d466b960cbaa79" providerId="LiveId" clId="{8743AE89-0E18-44BC-9674-1EA7749DD9E0}" dt="2024-12-27T17:32:42.465" v="134" actId="20577"/>
        <pc:sldMkLst>
          <pc:docMk/>
          <pc:sldMk cId="3718458063" sldId="1197"/>
        </pc:sldMkLst>
        <pc:spChg chg="mod">
          <ac:chgData name="First Presbyterian Church, Blairstown, NJ" userId="96d466b960cbaa79" providerId="LiveId" clId="{8743AE89-0E18-44BC-9674-1EA7749DD9E0}" dt="2024-12-27T17:32:42.465" v="134" actId="20577"/>
          <ac:spMkLst>
            <pc:docMk/>
            <pc:sldMk cId="3718458063" sldId="1197"/>
            <ac:spMk id="4" creationId="{7E0E4EBD-351A-3244-1F84-31383C79F532}"/>
          </ac:spMkLst>
        </pc:spChg>
      </pc:sldChg>
      <pc:sldChg chg="modSp add mod">
        <pc:chgData name="First Presbyterian Church, Blairstown, NJ" userId="96d466b960cbaa79" providerId="LiveId" clId="{8743AE89-0E18-44BC-9674-1EA7749DD9E0}" dt="2024-12-27T17:32:34.876" v="120" actId="20577"/>
        <pc:sldMkLst>
          <pc:docMk/>
          <pc:sldMk cId="3492351275" sldId="1198"/>
        </pc:sldMkLst>
        <pc:spChg chg="mod">
          <ac:chgData name="First Presbyterian Church, Blairstown, NJ" userId="96d466b960cbaa79" providerId="LiveId" clId="{8743AE89-0E18-44BC-9674-1EA7749DD9E0}" dt="2024-12-27T17:32:34.876" v="120" actId="20577"/>
          <ac:spMkLst>
            <pc:docMk/>
            <pc:sldMk cId="3492351275" sldId="1198"/>
            <ac:spMk id="11266" creationId="{011A0AE6-B8DD-14D5-D655-E9CA80A5CCAA}"/>
          </ac:spMkLst>
        </pc:spChg>
      </pc:sldChg>
      <pc:sldChg chg="add">
        <pc:chgData name="First Presbyterian Church, Blairstown, NJ" userId="96d466b960cbaa79" providerId="LiveId" clId="{8743AE89-0E18-44BC-9674-1EA7749DD9E0}" dt="2024-12-27T17:32:16.026" v="112"/>
        <pc:sldMkLst>
          <pc:docMk/>
          <pc:sldMk cId="3765287935" sldId="1199"/>
        </pc:sldMkLst>
      </pc:sldChg>
      <pc:sldChg chg="add">
        <pc:chgData name="First Presbyterian Church, Blairstown, NJ" userId="96d466b960cbaa79" providerId="LiveId" clId="{8743AE89-0E18-44BC-9674-1EA7749DD9E0}" dt="2024-12-27T17:32:54.534" v="142"/>
        <pc:sldMkLst>
          <pc:docMk/>
          <pc:sldMk cId="597150254" sldId="1200"/>
        </pc:sldMkLst>
      </pc:sldChg>
      <pc:sldChg chg="modSp add mod">
        <pc:chgData name="First Presbyterian Church, Blairstown, NJ" userId="96d466b960cbaa79" providerId="LiveId" clId="{8743AE89-0E18-44BC-9674-1EA7749DD9E0}" dt="2024-12-27T17:36:43.727" v="175"/>
        <pc:sldMkLst>
          <pc:docMk/>
          <pc:sldMk cId="2875730563" sldId="1201"/>
        </pc:sldMkLst>
        <pc:spChg chg="mod">
          <ac:chgData name="First Presbyterian Church, Blairstown, NJ" userId="96d466b960cbaa79" providerId="LiveId" clId="{8743AE89-0E18-44BC-9674-1EA7749DD9E0}" dt="2024-12-27T17:36:43.727" v="175"/>
          <ac:spMkLst>
            <pc:docMk/>
            <pc:sldMk cId="2875730563" sldId="1201"/>
            <ac:spMk id="8194" creationId="{F31512E2-F393-4D44-A63D-55F78F8B5DAA}"/>
          </ac:spMkLst>
        </pc:spChg>
      </pc:sldChg>
      <pc:sldChg chg="modSp add mod">
        <pc:chgData name="First Presbyterian Church, Blairstown, NJ" userId="96d466b960cbaa79" providerId="LiveId" clId="{8743AE89-0E18-44BC-9674-1EA7749DD9E0}" dt="2024-12-27T17:44:25.985" v="260" actId="6549"/>
        <pc:sldMkLst>
          <pc:docMk/>
          <pc:sldMk cId="1048351910" sldId="1202"/>
        </pc:sldMkLst>
        <pc:spChg chg="mod">
          <ac:chgData name="First Presbyterian Church, Blairstown, NJ" userId="96d466b960cbaa79" providerId="LiveId" clId="{8743AE89-0E18-44BC-9674-1EA7749DD9E0}" dt="2024-12-27T17:44:25.985" v="260" actId="6549"/>
          <ac:spMkLst>
            <pc:docMk/>
            <pc:sldMk cId="1048351910" sldId="1202"/>
            <ac:spMk id="17410" creationId="{382C3A00-8FC6-17AA-51FF-A76B64C3A667}"/>
          </ac:spMkLst>
        </pc:spChg>
      </pc:sldChg>
      <pc:sldChg chg="modSp add mod">
        <pc:chgData name="First Presbyterian Church, Blairstown, NJ" userId="96d466b960cbaa79" providerId="LiveId" clId="{8743AE89-0E18-44BC-9674-1EA7749DD9E0}" dt="2024-12-27T17:46:46.435" v="286" actId="1076"/>
        <pc:sldMkLst>
          <pc:docMk/>
          <pc:sldMk cId="480273063" sldId="1203"/>
        </pc:sldMkLst>
        <pc:spChg chg="mod">
          <ac:chgData name="First Presbyterian Church, Blairstown, NJ" userId="96d466b960cbaa79" providerId="LiveId" clId="{8743AE89-0E18-44BC-9674-1EA7749DD9E0}" dt="2024-12-27T17:46:46.435" v="286" actId="1076"/>
          <ac:spMkLst>
            <pc:docMk/>
            <pc:sldMk cId="480273063" sldId="1203"/>
            <ac:spMk id="14338" creationId="{A3C64DD5-6AB4-74E3-C8A3-1BB514236548}"/>
          </ac:spMkLst>
        </pc:spChg>
      </pc:sldChg>
      <pc:sldChg chg="modSp add mod">
        <pc:chgData name="First Presbyterian Church, Blairstown, NJ" userId="96d466b960cbaa79" providerId="LiveId" clId="{8743AE89-0E18-44BC-9674-1EA7749DD9E0}" dt="2024-12-27T17:49:14.313" v="314" actId="6549"/>
        <pc:sldMkLst>
          <pc:docMk/>
          <pc:sldMk cId="2464203428" sldId="1204"/>
        </pc:sldMkLst>
        <pc:spChg chg="mod">
          <ac:chgData name="First Presbyterian Church, Blairstown, NJ" userId="96d466b960cbaa79" providerId="LiveId" clId="{8743AE89-0E18-44BC-9674-1EA7749DD9E0}" dt="2024-12-27T17:49:14.313" v="314" actId="6549"/>
          <ac:spMkLst>
            <pc:docMk/>
            <pc:sldMk cId="2464203428" sldId="1204"/>
            <ac:spMk id="25602" creationId="{70D81D05-27BD-3991-01A9-88714AE743D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6018" name="Rectangle 2">
            <a:extLst>
              <a:ext uri="{FF2B5EF4-FFF2-40B4-BE49-F238E27FC236}">
                <a16:creationId xmlns:a16="http://schemas.microsoft.com/office/drawing/2014/main" id="{95345409-788C-4CEB-80BF-7FCD2CFF4A10}"/>
              </a:ext>
            </a:extLst>
          </p:cNvPr>
          <p:cNvSpPr>
            <a:spLocks noGrp="1" noChangeArrowheads="1"/>
          </p:cNvSpPr>
          <p:nvPr>
            <p:ph type="hdr" sz="quarter"/>
          </p:nvPr>
        </p:nvSpPr>
        <p:spPr bwMode="auto">
          <a:xfrm>
            <a:off x="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19" name="Rectangle 3">
            <a:extLst>
              <a:ext uri="{FF2B5EF4-FFF2-40B4-BE49-F238E27FC236}">
                <a16:creationId xmlns:a16="http://schemas.microsoft.com/office/drawing/2014/main" id="{A0EFEBAB-8391-4033-B415-84AA62A3E39B}"/>
              </a:ext>
            </a:extLst>
          </p:cNvPr>
          <p:cNvSpPr>
            <a:spLocks noGrp="1" noChangeArrowheads="1"/>
          </p:cNvSpPr>
          <p:nvPr>
            <p:ph type="dt" sz="quarter" idx="1"/>
          </p:nvPr>
        </p:nvSpPr>
        <p:spPr bwMode="auto">
          <a:xfrm>
            <a:off x="5264150" y="0"/>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t" anchorCtr="0" compatLnSpc="1">
            <a:prstTxWarp prst="textNoShape">
              <a:avLst/>
            </a:prstTxWarp>
          </a:bodyPr>
          <a:lstStyle>
            <a:lvl1pPr algn="r" defTabSz="918784">
              <a:defRPr sz="1300" b="0">
                <a:latin typeface="Arial" charset="0"/>
                <a:cs typeface="Arial" charset="0"/>
              </a:defRPr>
            </a:lvl1pPr>
          </a:lstStyle>
          <a:p>
            <a:pPr>
              <a:defRPr/>
            </a:pPr>
            <a:endParaRPr lang="en-US"/>
          </a:p>
        </p:txBody>
      </p:sp>
      <p:sp>
        <p:nvSpPr>
          <p:cNvPr id="86020" name="Rectangle 4">
            <a:extLst>
              <a:ext uri="{FF2B5EF4-FFF2-40B4-BE49-F238E27FC236}">
                <a16:creationId xmlns:a16="http://schemas.microsoft.com/office/drawing/2014/main" id="{7D82E61B-ACBC-4CFB-8D8F-97F24CBE6D77}"/>
              </a:ext>
            </a:extLst>
          </p:cNvPr>
          <p:cNvSpPr>
            <a:spLocks noGrp="1" noChangeArrowheads="1"/>
          </p:cNvSpPr>
          <p:nvPr>
            <p:ph type="ftr" sz="quarter" idx="2"/>
          </p:nvPr>
        </p:nvSpPr>
        <p:spPr bwMode="auto">
          <a:xfrm>
            <a:off x="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defTabSz="918784">
              <a:defRPr sz="1300" b="0">
                <a:latin typeface="Arial" charset="0"/>
                <a:cs typeface="Arial" charset="0"/>
              </a:defRPr>
            </a:lvl1pPr>
          </a:lstStyle>
          <a:p>
            <a:pPr>
              <a:defRPr/>
            </a:pPr>
            <a:endParaRPr lang="en-US"/>
          </a:p>
        </p:txBody>
      </p:sp>
      <p:sp>
        <p:nvSpPr>
          <p:cNvPr id="86021" name="Rectangle 5">
            <a:extLst>
              <a:ext uri="{FF2B5EF4-FFF2-40B4-BE49-F238E27FC236}">
                <a16:creationId xmlns:a16="http://schemas.microsoft.com/office/drawing/2014/main" id="{0CBA459D-143F-42B0-8169-C80439DE9576}"/>
              </a:ext>
            </a:extLst>
          </p:cNvPr>
          <p:cNvSpPr>
            <a:spLocks noGrp="1" noChangeArrowheads="1"/>
          </p:cNvSpPr>
          <p:nvPr>
            <p:ph type="sldNum" sz="quarter" idx="3"/>
          </p:nvPr>
        </p:nvSpPr>
        <p:spPr bwMode="auto">
          <a:xfrm>
            <a:off x="5264150" y="6657975"/>
            <a:ext cx="4030663" cy="35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17" tIns="46009" rIns="92017" bIns="46009" numCol="1" anchor="b" anchorCtr="0" compatLnSpc="1">
            <a:prstTxWarp prst="textNoShape">
              <a:avLst/>
            </a:prstTxWarp>
          </a:bodyPr>
          <a:lstStyle>
            <a:lvl1pPr algn="r" defTabSz="917575">
              <a:defRPr sz="1300" b="0">
                <a:latin typeface="Arial" panose="020B0604020202020204" pitchFamily="34" charset="0"/>
              </a:defRPr>
            </a:lvl1pPr>
          </a:lstStyle>
          <a:p>
            <a:fld id="{8949C558-9695-47A0-B5D7-90E8B2F89EBC}"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C64A5BE3-ECA7-4A7B-9028-E48DA4087423}"/>
              </a:ext>
            </a:extLst>
          </p:cNvPr>
          <p:cNvSpPr>
            <a:spLocks noGrp="1" noChangeArrowheads="1"/>
          </p:cNvSpPr>
          <p:nvPr>
            <p:ph type="hdr" sz="quarter"/>
          </p:nvPr>
        </p:nvSpPr>
        <p:spPr bwMode="auto">
          <a:xfrm>
            <a:off x="0" y="0"/>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eaLnBrk="0" hangingPunct="0">
              <a:defRPr sz="1200" b="0">
                <a:cs typeface="Arial" charset="0"/>
              </a:defRPr>
            </a:lvl1pPr>
          </a:lstStyle>
          <a:p>
            <a:pPr>
              <a:defRPr/>
            </a:pPr>
            <a:endParaRPr lang="en-US"/>
          </a:p>
        </p:txBody>
      </p:sp>
      <p:sp>
        <p:nvSpPr>
          <p:cNvPr id="57347" name="Rectangle 3">
            <a:extLst>
              <a:ext uri="{FF2B5EF4-FFF2-40B4-BE49-F238E27FC236}">
                <a16:creationId xmlns:a16="http://schemas.microsoft.com/office/drawing/2014/main" id="{E504145B-5023-482A-BB0E-CFF1852B3C9D}"/>
              </a:ext>
            </a:extLst>
          </p:cNvPr>
          <p:cNvSpPr>
            <a:spLocks noGrp="1" noChangeArrowheads="1"/>
          </p:cNvSpPr>
          <p:nvPr>
            <p:ph type="dt" idx="1"/>
          </p:nvPr>
        </p:nvSpPr>
        <p:spPr bwMode="auto">
          <a:xfrm>
            <a:off x="5265738" y="0"/>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lvl1pPr algn="r" eaLnBrk="0" hangingPunct="0">
              <a:defRPr sz="1200" b="0">
                <a:cs typeface="Arial" charset="0"/>
              </a:defRPr>
            </a:lvl1pPr>
          </a:lstStyle>
          <a:p>
            <a:pPr>
              <a:defRPr/>
            </a:pPr>
            <a:fld id="{D2560A9F-3D58-4725-A9CC-6CE926D7E376}" type="datetimeFigureOut">
              <a:rPr lang="en-US"/>
              <a:pPr>
                <a:defRPr/>
              </a:pPr>
              <a:t>12/27/2024</a:t>
            </a:fld>
            <a:endParaRPr lang="en-US" dirty="0"/>
          </a:p>
        </p:txBody>
      </p:sp>
      <p:sp>
        <p:nvSpPr>
          <p:cNvPr id="39940" name="Rectangle 4">
            <a:extLst>
              <a:ext uri="{FF2B5EF4-FFF2-40B4-BE49-F238E27FC236}">
                <a16:creationId xmlns:a16="http://schemas.microsoft.com/office/drawing/2014/main" id="{592DE60C-5AB4-4825-8ED3-F1F171847563}"/>
              </a:ext>
            </a:extLst>
          </p:cNvPr>
          <p:cNvSpPr>
            <a:spLocks noGrp="1" noRot="1" noChangeAspect="1" noChangeArrowheads="1" noTextEdit="1"/>
          </p:cNvSpPr>
          <p:nvPr>
            <p:ph type="sldImg" idx="2"/>
          </p:nvPr>
        </p:nvSpPr>
        <p:spPr bwMode="auto">
          <a:xfrm>
            <a:off x="2895600" y="525463"/>
            <a:ext cx="3505200" cy="26289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7349" name="Rectangle 5">
            <a:extLst>
              <a:ext uri="{FF2B5EF4-FFF2-40B4-BE49-F238E27FC236}">
                <a16:creationId xmlns:a16="http://schemas.microsoft.com/office/drawing/2014/main" id="{3C96E1F5-6C78-4069-AE05-0F88114B5BE0}"/>
              </a:ext>
            </a:extLst>
          </p:cNvPr>
          <p:cNvSpPr>
            <a:spLocks noGrp="1" noChangeArrowheads="1"/>
          </p:cNvSpPr>
          <p:nvPr>
            <p:ph type="body" sz="quarter" idx="3"/>
          </p:nvPr>
        </p:nvSpPr>
        <p:spPr bwMode="auto">
          <a:xfrm>
            <a:off x="928688" y="3330575"/>
            <a:ext cx="7439025" cy="315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57350" name="Rectangle 6">
            <a:extLst>
              <a:ext uri="{FF2B5EF4-FFF2-40B4-BE49-F238E27FC236}">
                <a16:creationId xmlns:a16="http://schemas.microsoft.com/office/drawing/2014/main" id="{C59122AF-A62E-4C94-B22A-9F9A8960E0A2}"/>
              </a:ext>
            </a:extLst>
          </p:cNvPr>
          <p:cNvSpPr>
            <a:spLocks noGrp="1" noChangeArrowheads="1"/>
          </p:cNvSpPr>
          <p:nvPr>
            <p:ph type="ftr" sz="quarter" idx="4"/>
          </p:nvPr>
        </p:nvSpPr>
        <p:spPr bwMode="auto">
          <a:xfrm>
            <a:off x="0" y="6657975"/>
            <a:ext cx="4030663"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eaLnBrk="0" hangingPunct="0">
              <a:defRPr sz="1200" b="0">
                <a:cs typeface="Arial" charset="0"/>
              </a:defRPr>
            </a:lvl1pPr>
          </a:lstStyle>
          <a:p>
            <a:pPr>
              <a:defRPr/>
            </a:pPr>
            <a:endParaRPr lang="en-US"/>
          </a:p>
        </p:txBody>
      </p:sp>
      <p:sp>
        <p:nvSpPr>
          <p:cNvPr id="57351" name="Rectangle 7">
            <a:extLst>
              <a:ext uri="{FF2B5EF4-FFF2-40B4-BE49-F238E27FC236}">
                <a16:creationId xmlns:a16="http://schemas.microsoft.com/office/drawing/2014/main" id="{3A67A980-A14A-4639-A830-12872F1ACD63}"/>
              </a:ext>
            </a:extLst>
          </p:cNvPr>
          <p:cNvSpPr>
            <a:spLocks noGrp="1" noChangeArrowheads="1"/>
          </p:cNvSpPr>
          <p:nvPr>
            <p:ph type="sldNum" sz="quarter" idx="5"/>
          </p:nvPr>
        </p:nvSpPr>
        <p:spPr bwMode="auto">
          <a:xfrm>
            <a:off x="5265738" y="6657975"/>
            <a:ext cx="4029075" cy="350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683" tIns="46342" rIns="92683" bIns="46342" numCol="1" anchor="b" anchorCtr="0" compatLnSpc="1">
            <a:prstTxWarp prst="textNoShape">
              <a:avLst/>
            </a:prstTxWarp>
          </a:bodyPr>
          <a:lstStyle>
            <a:lvl1pPr algn="r" eaLnBrk="0" hangingPunct="0">
              <a:defRPr sz="1200" b="0"/>
            </a:lvl1pPr>
          </a:lstStyle>
          <a:p>
            <a:fld id="{AB4C82E0-486A-462B-BDD0-4E609807901F}"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a:extLst>
              <a:ext uri="{FF2B5EF4-FFF2-40B4-BE49-F238E27FC236}">
                <a16:creationId xmlns:a16="http://schemas.microsoft.com/office/drawing/2014/main" id="{43FF2536-355F-4D46-9DAB-C26512789BB9}"/>
              </a:ext>
            </a:extLst>
          </p:cNvPr>
          <p:cNvSpPr>
            <a:spLocks noGrp="1" noRot="1" noChangeAspect="1" noTextEdit="1"/>
          </p:cNvSpPr>
          <p:nvPr>
            <p:ph type="sldImg"/>
          </p:nvPr>
        </p:nvSpPr>
        <p:spPr>
          <a:ln/>
        </p:spPr>
      </p:sp>
      <p:sp>
        <p:nvSpPr>
          <p:cNvPr id="40963" name="Notes Placeholder 2">
            <a:extLst>
              <a:ext uri="{FF2B5EF4-FFF2-40B4-BE49-F238E27FC236}">
                <a16:creationId xmlns:a16="http://schemas.microsoft.com/office/drawing/2014/main" id="{06DEAD90-9D01-4AB0-ADA7-AED832E8D66E}"/>
              </a:ext>
            </a:extLst>
          </p:cNvPr>
          <p:cNvSpPr>
            <a:spLocks noGrp="1"/>
          </p:cNvSpPr>
          <p:nvPr>
            <p:ph type="body" idx="1"/>
          </p:nvPr>
        </p:nvSpPr>
        <p:spPr>
          <a:noFill/>
        </p:spPr>
        <p:txBody>
          <a:bodyPr/>
          <a:lstStyle/>
          <a:p>
            <a:endParaRPr lang="en-US" altLang="en-US"/>
          </a:p>
        </p:txBody>
      </p:sp>
      <p:sp>
        <p:nvSpPr>
          <p:cNvPr id="40964" name="Slide Number Placeholder 3">
            <a:extLst>
              <a:ext uri="{FF2B5EF4-FFF2-40B4-BE49-F238E27FC236}">
                <a16:creationId xmlns:a16="http://schemas.microsoft.com/office/drawing/2014/main" id="{9C61861B-A329-45E4-AB6F-551BE9FEA9A8}"/>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3137CE9-E17B-485C-95EB-5B4CEFAE40D4}" type="slidenum">
              <a:rPr lang="en-US" altLang="en-US">
                <a:latin typeface="Tahoma" panose="020B0604030504040204" pitchFamily="34" charset="0"/>
              </a:rPr>
              <a:pPr>
                <a:spcBef>
                  <a:spcPct val="0"/>
                </a:spcBef>
              </a:pPr>
              <a:t>3</a:t>
            </a:fld>
            <a:endParaRPr lang="en-US" altLang="en-US">
              <a:latin typeface="Tahoma" panose="020B060403050404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084FFFEE-F266-44A5-B8E0-2F421E1A29FC}"/>
              </a:ext>
            </a:extLst>
          </p:cNvPr>
          <p:cNvSpPr>
            <a:spLocks noGrp="1" noRot="1" noChangeAspect="1" noTextEdit="1"/>
          </p:cNvSpPr>
          <p:nvPr>
            <p:ph type="sldImg"/>
          </p:nvPr>
        </p:nvSpPr>
        <p:spPr>
          <a:ln/>
        </p:spPr>
      </p:sp>
      <p:sp>
        <p:nvSpPr>
          <p:cNvPr id="41987" name="Notes Placeholder 2">
            <a:extLst>
              <a:ext uri="{FF2B5EF4-FFF2-40B4-BE49-F238E27FC236}">
                <a16:creationId xmlns:a16="http://schemas.microsoft.com/office/drawing/2014/main" id="{8B3E2527-C771-4251-B2F1-21F7EEC3C441}"/>
              </a:ext>
            </a:extLst>
          </p:cNvPr>
          <p:cNvSpPr>
            <a:spLocks noGrp="1"/>
          </p:cNvSpPr>
          <p:nvPr>
            <p:ph type="body" idx="1"/>
          </p:nvPr>
        </p:nvSpPr>
        <p:spPr>
          <a:noFill/>
        </p:spPr>
        <p:txBody>
          <a:bodyPr/>
          <a:lstStyle/>
          <a:p>
            <a:endParaRPr lang="en-US" altLang="en-US"/>
          </a:p>
        </p:txBody>
      </p:sp>
      <p:sp>
        <p:nvSpPr>
          <p:cNvPr id="41988" name="Slide Number Placeholder 3">
            <a:extLst>
              <a:ext uri="{FF2B5EF4-FFF2-40B4-BE49-F238E27FC236}">
                <a16:creationId xmlns:a16="http://schemas.microsoft.com/office/drawing/2014/main" id="{2EBB254D-68C5-49C5-921C-E62CC8300C3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46C1E85-D7E7-4B98-9784-762158582969}" type="slidenum">
              <a:rPr lang="en-US" altLang="en-US">
                <a:latin typeface="Tahoma" panose="020B0604030504040204" pitchFamily="34" charset="0"/>
              </a:rPr>
              <a:pPr>
                <a:spcBef>
                  <a:spcPct val="0"/>
                </a:spcBef>
              </a:pPr>
              <a:t>13</a:t>
            </a:fld>
            <a:endParaRPr lang="en-US" altLang="en-US">
              <a:latin typeface="Tahoma" panose="020B060403050404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14</a:t>
            </a:fld>
            <a:endParaRPr lang="en-US" altLang="en-US">
              <a:latin typeface="Tahoma" panose="020B0604030504040204" pitchFamily="34" charset="0"/>
            </a:endParaRPr>
          </a:p>
        </p:txBody>
      </p:sp>
    </p:spTree>
    <p:extLst>
      <p:ext uri="{BB962C8B-B14F-4D97-AF65-F5344CB8AC3E}">
        <p14:creationId xmlns:p14="http://schemas.microsoft.com/office/powerpoint/2010/main" val="24675716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Image Placeholder 1">
            <a:extLst>
              <a:ext uri="{FF2B5EF4-FFF2-40B4-BE49-F238E27FC236}">
                <a16:creationId xmlns:a16="http://schemas.microsoft.com/office/drawing/2014/main" id="{EDC2492E-0C2F-481C-8848-78D7B6E889B8}"/>
              </a:ext>
            </a:extLst>
          </p:cNvPr>
          <p:cNvSpPr>
            <a:spLocks noGrp="1" noRot="1" noChangeAspect="1" noTextEdit="1"/>
          </p:cNvSpPr>
          <p:nvPr>
            <p:ph type="sldImg"/>
          </p:nvPr>
        </p:nvSpPr>
        <p:spPr>
          <a:ln/>
        </p:spPr>
      </p:sp>
      <p:sp>
        <p:nvSpPr>
          <p:cNvPr id="43011" name="Notes Placeholder 2">
            <a:extLst>
              <a:ext uri="{FF2B5EF4-FFF2-40B4-BE49-F238E27FC236}">
                <a16:creationId xmlns:a16="http://schemas.microsoft.com/office/drawing/2014/main" id="{E74D6452-16BE-4C2F-9780-E35594B195A8}"/>
              </a:ext>
            </a:extLst>
          </p:cNvPr>
          <p:cNvSpPr>
            <a:spLocks noGrp="1"/>
          </p:cNvSpPr>
          <p:nvPr>
            <p:ph type="body" idx="1"/>
          </p:nvPr>
        </p:nvSpPr>
        <p:spPr>
          <a:noFill/>
        </p:spPr>
        <p:txBody>
          <a:bodyPr/>
          <a:lstStyle/>
          <a:p>
            <a:endParaRPr lang="en-US" altLang="en-US"/>
          </a:p>
        </p:txBody>
      </p:sp>
      <p:sp>
        <p:nvSpPr>
          <p:cNvPr id="43012" name="Slide Number Placeholder 3">
            <a:extLst>
              <a:ext uri="{FF2B5EF4-FFF2-40B4-BE49-F238E27FC236}">
                <a16:creationId xmlns:a16="http://schemas.microsoft.com/office/drawing/2014/main" id="{3BA5D3C6-DAAB-406F-9D24-ED79276D6EB0}"/>
              </a:ext>
            </a:extLst>
          </p:cNvPr>
          <p:cNvSpPr>
            <a:spLocks noGrp="1"/>
          </p:cNvSpPr>
          <p:nvPr>
            <p:ph type="sldNum" sz="quarter" idx="5"/>
          </p:nvPr>
        </p:nvSpPr>
        <p:spPr>
          <a:noFill/>
        </p:spPr>
        <p:txBody>
          <a:bodyPr/>
          <a:lstStyle>
            <a:lvl1pPr eaLnBrk="0" hangingPunct="0">
              <a:spcBef>
                <a:spcPct val="30000"/>
              </a:spcBef>
              <a:defRPr sz="1200">
                <a:solidFill>
                  <a:schemeClr val="tx1"/>
                </a:solidFill>
                <a:latin typeface="Calibri" panose="020F0502020204030204" pitchFamily="34" charset="0"/>
              </a:defRPr>
            </a:lvl1pPr>
            <a:lvl2pPr marL="747713" indent="-285750" eaLnBrk="0" hangingPunct="0">
              <a:spcBef>
                <a:spcPct val="30000"/>
              </a:spcBef>
              <a:defRPr sz="1200">
                <a:solidFill>
                  <a:schemeClr val="tx1"/>
                </a:solidFill>
                <a:latin typeface="Calibri" panose="020F0502020204030204" pitchFamily="34" charset="0"/>
              </a:defRPr>
            </a:lvl2pPr>
            <a:lvl3pPr marL="1154113" indent="-227013" eaLnBrk="0" hangingPunct="0">
              <a:spcBef>
                <a:spcPct val="30000"/>
              </a:spcBef>
              <a:defRPr sz="1200">
                <a:solidFill>
                  <a:schemeClr val="tx1"/>
                </a:solidFill>
                <a:latin typeface="Calibri" panose="020F0502020204030204" pitchFamily="34" charset="0"/>
              </a:defRPr>
            </a:lvl3pPr>
            <a:lvl4pPr marL="1617663" indent="-227013" eaLnBrk="0" hangingPunct="0">
              <a:spcBef>
                <a:spcPct val="30000"/>
              </a:spcBef>
              <a:defRPr sz="1200">
                <a:solidFill>
                  <a:schemeClr val="tx1"/>
                </a:solidFill>
                <a:latin typeface="Calibri" panose="020F0502020204030204" pitchFamily="34" charset="0"/>
              </a:defRPr>
            </a:lvl4pPr>
            <a:lvl5pPr marL="2081213" indent="-227013" eaLnBrk="0" hangingPunct="0">
              <a:spcBef>
                <a:spcPct val="30000"/>
              </a:spcBef>
              <a:defRPr sz="1200">
                <a:solidFill>
                  <a:schemeClr val="tx1"/>
                </a:solidFill>
                <a:latin typeface="Calibri" panose="020F0502020204030204" pitchFamily="34" charset="0"/>
              </a:defRPr>
            </a:lvl5pPr>
            <a:lvl6pPr marL="2538413" indent="-227013" eaLnBrk="0" fontAlgn="base" hangingPunct="0">
              <a:spcBef>
                <a:spcPct val="30000"/>
              </a:spcBef>
              <a:spcAft>
                <a:spcPct val="0"/>
              </a:spcAft>
              <a:defRPr sz="1200">
                <a:solidFill>
                  <a:schemeClr val="tx1"/>
                </a:solidFill>
                <a:latin typeface="Calibri" panose="020F0502020204030204" pitchFamily="34" charset="0"/>
              </a:defRPr>
            </a:lvl6pPr>
            <a:lvl7pPr marL="2995613" indent="-227013" eaLnBrk="0" fontAlgn="base" hangingPunct="0">
              <a:spcBef>
                <a:spcPct val="30000"/>
              </a:spcBef>
              <a:spcAft>
                <a:spcPct val="0"/>
              </a:spcAft>
              <a:defRPr sz="1200">
                <a:solidFill>
                  <a:schemeClr val="tx1"/>
                </a:solidFill>
                <a:latin typeface="Calibri" panose="020F0502020204030204" pitchFamily="34" charset="0"/>
              </a:defRPr>
            </a:lvl7pPr>
            <a:lvl8pPr marL="3452813" indent="-227013" eaLnBrk="0" fontAlgn="base" hangingPunct="0">
              <a:spcBef>
                <a:spcPct val="30000"/>
              </a:spcBef>
              <a:spcAft>
                <a:spcPct val="0"/>
              </a:spcAft>
              <a:defRPr sz="1200">
                <a:solidFill>
                  <a:schemeClr val="tx1"/>
                </a:solidFill>
                <a:latin typeface="Calibri" panose="020F0502020204030204" pitchFamily="34" charset="0"/>
              </a:defRPr>
            </a:lvl8pPr>
            <a:lvl9pPr marL="3910013" indent="-227013"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0535E9DF-0203-4F3E-8065-54CEAE3C53F7}" type="slidenum">
              <a:rPr lang="en-US" altLang="en-US">
                <a:latin typeface="Tahoma" panose="020B0604030504040204" pitchFamily="34" charset="0"/>
              </a:rPr>
              <a:pPr>
                <a:spcBef>
                  <a:spcPct val="0"/>
                </a:spcBef>
              </a:pPr>
              <a:t>15</a:t>
            </a:fld>
            <a:endParaRPr lang="en-US" altLang="en-US">
              <a:latin typeface="Tahoma" panose="020B0604030504040204" pitchFamily="34" charset="0"/>
            </a:endParaRPr>
          </a:p>
        </p:txBody>
      </p:sp>
    </p:spTree>
    <p:extLst>
      <p:ext uri="{BB962C8B-B14F-4D97-AF65-F5344CB8AC3E}">
        <p14:creationId xmlns:p14="http://schemas.microsoft.com/office/powerpoint/2010/main" val="32801296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28020" y="1769541"/>
            <a:ext cx="7080026"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028020" y="3598339"/>
            <a:ext cx="7080026"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BF970814-DA4F-4EA0-B0E1-A845F731E759}" type="slidenum">
              <a:rPr lang="en-US" altLang="en-US" smtClean="0"/>
              <a:pPr/>
              <a:t>‹#›</a:t>
            </a:fld>
            <a:endParaRPr lang="en-US" altLang="en-US"/>
          </a:p>
        </p:txBody>
      </p:sp>
    </p:spTree>
    <p:extLst>
      <p:ext uri="{BB962C8B-B14F-4D97-AF65-F5344CB8AC3E}">
        <p14:creationId xmlns:p14="http://schemas.microsoft.com/office/powerpoint/2010/main" val="9283812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Slate-V2-S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3995" y="540085"/>
            <a:ext cx="7656010" cy="3834374"/>
          </a:xfrm>
          <a:prstGeom prst="rect">
            <a:avLst/>
          </a:prstGeom>
        </p:spPr>
      </p:pic>
      <p:sp>
        <p:nvSpPr>
          <p:cNvPr id="2" name="Title 1"/>
          <p:cNvSpPr>
            <a:spLocks noGrp="1"/>
          </p:cNvSpPr>
          <p:nvPr>
            <p:ph type="title"/>
          </p:nvPr>
        </p:nvSpPr>
        <p:spPr>
          <a:xfrm>
            <a:off x="685354" y="4565255"/>
            <a:ext cx="7766495"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26217" y="695010"/>
            <a:ext cx="7285600"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5346" y="5108728"/>
            <a:ext cx="776532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58121951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6" y="608437"/>
            <a:ext cx="776532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46" y="4295180"/>
            <a:ext cx="7765322"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2155413834"/>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84659" y="609600"/>
            <a:ext cx="6977064"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290484" y="3610033"/>
            <a:ext cx="6564224"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685346" y="4304353"/>
            <a:ext cx="7765322"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
        <p:nvSpPr>
          <p:cNvPr id="11" name="TextBox 10"/>
          <p:cNvSpPr txBox="1"/>
          <p:nvPr/>
        </p:nvSpPr>
        <p:spPr>
          <a:xfrm>
            <a:off x="627459" y="873912"/>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7828359" y="2933245"/>
            <a:ext cx="4572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85095961"/>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85346" y="2126943"/>
            <a:ext cx="7765322"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685339" y="4650556"/>
            <a:ext cx="776414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241158380"/>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685346"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34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3335033"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3331076"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5974929" y="1885950"/>
            <a:ext cx="2475738"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5974929" y="2571750"/>
            <a:ext cx="2475738"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3449019910"/>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6" name="Picture 5"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9239" y="1826045"/>
            <a:ext cx="2529046" cy="1833558"/>
          </a:xfrm>
          <a:prstGeom prst="rect">
            <a:avLst/>
          </a:prstGeom>
        </p:spPr>
      </p:pic>
      <p:pic>
        <p:nvPicPr>
          <p:cNvPr id="28" name="Picture 27"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93813" y="1826045"/>
            <a:ext cx="2529046" cy="1833558"/>
          </a:xfrm>
          <a:prstGeom prst="rect">
            <a:avLst/>
          </a:prstGeom>
        </p:spPr>
      </p:pic>
      <p:pic>
        <p:nvPicPr>
          <p:cNvPr id="29" name="Picture 28" descr="Slate-V2-S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21715" y="1826045"/>
            <a:ext cx="2529046" cy="1833558"/>
          </a:xfrm>
          <a:prstGeom prst="rect">
            <a:avLst/>
          </a:prstGeom>
        </p:spPr>
      </p:pic>
      <p:sp>
        <p:nvSpPr>
          <p:cNvPr id="30" name="Title 1"/>
          <p:cNvSpPr>
            <a:spLocks noGrp="1"/>
          </p:cNvSpPr>
          <p:nvPr>
            <p:ph type="title"/>
          </p:nvPr>
        </p:nvSpPr>
        <p:spPr>
          <a:xfrm>
            <a:off x="685346" y="609600"/>
            <a:ext cx="7765322"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685346"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763577" y="1938918"/>
            <a:ext cx="2319276"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685346" y="4480369"/>
            <a:ext cx="2475738"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3332091"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3409307" y="1939094"/>
            <a:ext cx="2319276"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3331075" y="4480368"/>
            <a:ext cx="2476753"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5975023" y="3904106"/>
            <a:ext cx="2475738"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6056774" y="1934432"/>
            <a:ext cx="2319276"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5974929" y="4480366"/>
            <a:ext cx="2475738"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320305437"/>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7AF799F6-4855-4E7F-A06A-6E9CC48E1BFF}" type="slidenum">
              <a:rPr lang="en-US" altLang="en-US" smtClean="0"/>
              <a:pPr/>
              <a:t>‹#›</a:t>
            </a:fld>
            <a:endParaRPr lang="en-US" altLang="en-US"/>
          </a:p>
        </p:txBody>
      </p:sp>
    </p:spTree>
    <p:extLst>
      <p:ext uri="{BB962C8B-B14F-4D97-AF65-F5344CB8AC3E}">
        <p14:creationId xmlns:p14="http://schemas.microsoft.com/office/powerpoint/2010/main" val="18313726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37302" y="609600"/>
            <a:ext cx="1713365"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685347" y="609600"/>
            <a:ext cx="5937654"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38417A1A-D0FB-49F2-A5B2-FC2821ADFA7C}" type="slidenum">
              <a:rPr lang="en-US" altLang="en-US" smtClean="0"/>
              <a:pPr/>
              <a:t>‹#›</a:t>
            </a:fld>
            <a:endParaRPr lang="en-US" altLang="en-US"/>
          </a:p>
        </p:txBody>
      </p:sp>
    </p:spTree>
    <p:extLst>
      <p:ext uri="{BB962C8B-B14F-4D97-AF65-F5344CB8AC3E}">
        <p14:creationId xmlns:p14="http://schemas.microsoft.com/office/powerpoint/2010/main" val="3521665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5A15036D-ACD3-482D-A970-93FB802542F3}" type="slidenum">
              <a:rPr lang="en-US" altLang="en-US" smtClean="0"/>
              <a:pPr/>
              <a:t>‹#›</a:t>
            </a:fld>
            <a:endParaRPr lang="en-US" altLang="en-US"/>
          </a:p>
        </p:txBody>
      </p:sp>
    </p:spTree>
    <p:extLst>
      <p:ext uri="{BB962C8B-B14F-4D97-AF65-F5344CB8AC3E}">
        <p14:creationId xmlns:p14="http://schemas.microsoft.com/office/powerpoint/2010/main" val="4283708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71551" y="1761068"/>
            <a:ext cx="7192913"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971551" y="3589879"/>
            <a:ext cx="7192913"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fld id="{F65459C0-D9F3-4E87-B048-797558306541}" type="slidenum">
              <a:rPr lang="en-US" altLang="en-US" smtClean="0"/>
              <a:pPr/>
              <a:t>‹#›</a:t>
            </a:fld>
            <a:endParaRPr lang="en-US" altLang="en-US"/>
          </a:p>
        </p:txBody>
      </p:sp>
    </p:spTree>
    <p:extLst>
      <p:ext uri="{BB962C8B-B14F-4D97-AF65-F5344CB8AC3E}">
        <p14:creationId xmlns:p14="http://schemas.microsoft.com/office/powerpoint/2010/main" val="28571421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347" y="1732449"/>
            <a:ext cx="3795373"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52169" y="1732450"/>
            <a:ext cx="3798499"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9392680E-76D8-482F-9260-E1CC0BD1EDB5}" type="slidenum">
              <a:rPr lang="en-US" altLang="en-US" smtClean="0"/>
              <a:pPr/>
              <a:t>‹#›</a:t>
            </a:fld>
            <a:endParaRPr lang="en-US" altLang="en-US"/>
          </a:p>
        </p:txBody>
      </p:sp>
    </p:spTree>
    <p:extLst>
      <p:ext uri="{BB962C8B-B14F-4D97-AF65-F5344CB8AC3E}">
        <p14:creationId xmlns:p14="http://schemas.microsoft.com/office/powerpoint/2010/main" val="4013125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5345" y="1770323"/>
            <a:ext cx="3787423" cy="4112953"/>
          </a:xfrm>
          <a:prstGeom prst="rect">
            <a:avLst/>
          </a:prstGeom>
        </p:spPr>
      </p:pic>
      <p:pic>
        <p:nvPicPr>
          <p:cNvPr id="14" name="Picture 13" descr="Slate-V2-S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63245" y="1770323"/>
            <a:ext cx="3787423" cy="4112953"/>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754404" y="1835254"/>
            <a:ext cx="3657258"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754404" y="2380138"/>
            <a:ext cx="365725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21225" y="1835255"/>
            <a:ext cx="3671498"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21225" y="2380138"/>
            <a:ext cx="3671498"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128454691"/>
      </p:ext>
    </p:extLst>
  </p:cSld>
  <p:clrMapOvr>
    <a:masterClrMapping/>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fld id="{D2EABE91-2131-4246-91A2-52FC2A22B0D5}" type="slidenum">
              <a:rPr lang="en-US" altLang="en-US" smtClean="0"/>
              <a:pPr/>
              <a:t>‹#›</a:t>
            </a:fld>
            <a:endParaRPr lang="en-US" altLang="en-US"/>
          </a:p>
        </p:txBody>
      </p:sp>
    </p:spTree>
    <p:extLst>
      <p:ext uri="{BB962C8B-B14F-4D97-AF65-F5344CB8AC3E}">
        <p14:creationId xmlns:p14="http://schemas.microsoft.com/office/powerpoint/2010/main" val="39022376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CB55EF8-B59A-48DF-A116-AFDAD4B003AB}" type="datetimeFigureOut">
              <a:rPr lang="en-US" smtClean="0"/>
              <a:t>12/27/2024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9646BA9F-1FA8-403C-81F1-144344226328}" type="slidenum">
              <a:rPr lang="en-US" altLang="en-US" smtClean="0"/>
              <a:pPr/>
              <a:t>‹#›</a:t>
            </a:fld>
            <a:endParaRPr lang="en-US" altLang="en-US"/>
          </a:p>
        </p:txBody>
      </p:sp>
    </p:spTree>
    <p:extLst>
      <p:ext uri="{BB962C8B-B14F-4D97-AF65-F5344CB8AC3E}">
        <p14:creationId xmlns:p14="http://schemas.microsoft.com/office/powerpoint/2010/main" val="20295728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347" y="609600"/>
            <a:ext cx="2780167"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3641725" y="609600"/>
            <a:ext cx="4808943"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5347" y="2431518"/>
            <a:ext cx="2780167"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C79BC6B3-BBE4-4E4E-98EA-73569C4C7972}" type="slidenum">
              <a:rPr lang="en-US" altLang="en-US" smtClean="0"/>
              <a:pPr/>
              <a:t>‹#›</a:t>
            </a:fld>
            <a:endParaRPr lang="en-US" altLang="en-US"/>
          </a:p>
        </p:txBody>
      </p:sp>
    </p:spTree>
    <p:extLst>
      <p:ext uri="{BB962C8B-B14F-4D97-AF65-F5344CB8AC3E}">
        <p14:creationId xmlns:p14="http://schemas.microsoft.com/office/powerpoint/2010/main" val="253915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2" name="Picture 11" descr="Slate-V2-S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44987" y="609923"/>
            <a:ext cx="3428146" cy="5205472"/>
          </a:xfrm>
          <a:prstGeom prst="rect">
            <a:avLst/>
          </a:prstGeom>
        </p:spPr>
      </p:pic>
      <p:sp>
        <p:nvSpPr>
          <p:cNvPr id="2" name="Title 1"/>
          <p:cNvSpPr>
            <a:spLocks noGrp="1"/>
          </p:cNvSpPr>
          <p:nvPr>
            <p:ph type="title"/>
          </p:nvPr>
        </p:nvSpPr>
        <p:spPr>
          <a:xfrm>
            <a:off x="685347" y="609923"/>
            <a:ext cx="3924676"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4976728" y="743989"/>
            <a:ext cx="3165375"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85347" y="2439261"/>
            <a:ext cx="3924676"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fld id="{73CC1B89-FEA8-49D3-85C0-3715582C6414}" type="slidenum">
              <a:rPr lang="en-US" altLang="en-US" smtClean="0"/>
              <a:pPr/>
              <a:t>‹#›</a:t>
            </a:fld>
            <a:endParaRPr lang="en-US" altLang="en-US"/>
          </a:p>
        </p:txBody>
      </p:sp>
    </p:spTree>
    <p:extLst>
      <p:ext uri="{BB962C8B-B14F-4D97-AF65-F5344CB8AC3E}">
        <p14:creationId xmlns:p14="http://schemas.microsoft.com/office/powerpoint/2010/main" val="3865321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5346" y="609600"/>
            <a:ext cx="776532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346" y="1732450"/>
            <a:ext cx="776532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759052" y="5883276"/>
            <a:ext cx="20574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5" name="Footer Placeholder 4"/>
          <p:cNvSpPr>
            <a:spLocks noGrp="1"/>
          </p:cNvSpPr>
          <p:nvPr>
            <p:ph type="ftr" sz="quarter" idx="3"/>
          </p:nvPr>
        </p:nvSpPr>
        <p:spPr>
          <a:xfrm>
            <a:off x="685347" y="5883276"/>
            <a:ext cx="5004649"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pPr>
              <a:defRPr/>
            </a:pPr>
            <a:endParaRPr lang="en-US"/>
          </a:p>
        </p:txBody>
      </p:sp>
      <p:sp>
        <p:nvSpPr>
          <p:cNvPr id="6" name="Slide Number Placeholder 5"/>
          <p:cNvSpPr>
            <a:spLocks noGrp="1"/>
          </p:cNvSpPr>
          <p:nvPr>
            <p:ph type="sldNum" sz="quarter" idx="4"/>
          </p:nvPr>
        </p:nvSpPr>
        <p:spPr>
          <a:xfrm>
            <a:off x="7885509" y="5883276"/>
            <a:ext cx="565159"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4C83750B-C7EA-4C43-AC23-DA34A6EAD847}" type="slidenum">
              <a:rPr lang="en-US" altLang="en-US" smtClean="0"/>
              <a:pPr/>
              <a:t>‹#›</a:t>
            </a:fld>
            <a:endParaRPr lang="en-US" altLang="en-US"/>
          </a:p>
        </p:txBody>
      </p:sp>
    </p:spTree>
    <p:extLst>
      <p:ext uri="{BB962C8B-B14F-4D97-AF65-F5344CB8AC3E}">
        <p14:creationId xmlns:p14="http://schemas.microsoft.com/office/powerpoint/2010/main" val="1625571683"/>
      </p:ext>
    </p:extLst>
  </p:cSld>
  <p:clrMap bg1="dk1" tx1="lt1" bg2="dk2" tx2="lt2" accent1="accent1" accent2="accent2" accent3="accent3" accent4="accent4" accent5="accent5" accent6="accent6" hlink="hlink" folHlink="folHlink"/>
  <p:sldLayoutIdLst>
    <p:sldLayoutId id="2147487050" r:id="rId1"/>
    <p:sldLayoutId id="2147487051" r:id="rId2"/>
    <p:sldLayoutId id="2147487052" r:id="rId3"/>
    <p:sldLayoutId id="2147487053" r:id="rId4"/>
    <p:sldLayoutId id="2147487054" r:id="rId5"/>
    <p:sldLayoutId id="2147487055" r:id="rId6"/>
    <p:sldLayoutId id="2147487056" r:id="rId7"/>
    <p:sldLayoutId id="2147487057" r:id="rId8"/>
    <p:sldLayoutId id="2147487058" r:id="rId9"/>
    <p:sldLayoutId id="2147487059" r:id="rId10"/>
    <p:sldLayoutId id="2147487060" r:id="rId11"/>
    <p:sldLayoutId id="2147487061" r:id="rId12"/>
    <p:sldLayoutId id="2147487062" r:id="rId13"/>
    <p:sldLayoutId id="2147487063" r:id="rId14"/>
    <p:sldLayoutId id="2147487064" r:id="rId15"/>
    <p:sldLayoutId id="2147487065" r:id="rId16"/>
    <p:sldLayoutId id="2147487066" r:id="rId17"/>
  </p:sldLayoutIdLst>
  <p:hf hdr="0" ftr="0" dt="0"/>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 Id="rId4" Type="http://schemas.openxmlformats.org/officeDocument/2006/relationships/image" Target="../media/image10.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a:extLst>
              <a:ext uri="{FF2B5EF4-FFF2-40B4-BE49-F238E27FC236}">
                <a16:creationId xmlns:a16="http://schemas.microsoft.com/office/drawing/2014/main" id="{FD44F327-2A15-454B-A27E-69C97CB71A7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139337" y="205821"/>
            <a:ext cx="8865325" cy="6446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4" name="Rectangle 2">
            <a:extLst>
              <a:ext uri="{FF2B5EF4-FFF2-40B4-BE49-F238E27FC236}">
                <a16:creationId xmlns:a16="http://schemas.microsoft.com/office/drawing/2014/main" id="{02E2BF9B-5F9A-4FF4-983C-E7485C50FDBA}"/>
              </a:ext>
            </a:extLst>
          </p:cNvPr>
          <p:cNvSpPr>
            <a:spLocks noChangeArrowheads="1"/>
          </p:cNvSpPr>
          <p:nvPr/>
        </p:nvSpPr>
        <p:spPr bwMode="auto">
          <a:xfrm>
            <a:off x="2324099" y="5029200"/>
            <a:ext cx="4495800" cy="1336713"/>
          </a:xfrm>
          <a:prstGeom prst="rect">
            <a:avLst/>
          </a:prstGeom>
          <a:solidFill>
            <a:srgbClr val="705B4B"/>
          </a:solid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lnSpc>
                <a:spcPts val="3200"/>
              </a:lnSpc>
              <a:spcBef>
                <a:spcPct val="0"/>
              </a:spcBef>
              <a:spcAft>
                <a:spcPts val="0"/>
              </a:spcAft>
              <a:buClrTx/>
              <a:buSzTx/>
              <a:buFontTx/>
              <a:buNone/>
              <a:defRPr/>
            </a:pPr>
            <a:r>
              <a:rPr lang="en-US" altLang="en-US" sz="2800" i="1" dirty="0">
                <a:ln w="0"/>
                <a:effectLst>
                  <a:outerShdw blurRad="38100" dist="25400" dir="5400000" algn="ctr" rotWithShape="0">
                    <a:srgbClr val="6E747A">
                      <a:alpha val="43000"/>
                    </a:srgbClr>
                  </a:outerShdw>
                </a:effectLst>
                <a:latin typeface="Bodoni MT" panose="02070603080606020203" pitchFamily="18" charset="0"/>
              </a:rPr>
              <a:t>Enter in SILENCE</a:t>
            </a:r>
          </a:p>
          <a:p>
            <a:pPr algn="ctr" eaLnBrk="1" hangingPunct="1">
              <a:lnSpc>
                <a:spcPts val="3200"/>
              </a:lnSpc>
              <a:spcBef>
                <a:spcPct val="0"/>
              </a:spcBef>
              <a:spcAft>
                <a:spcPts val="0"/>
              </a:spcAft>
              <a:buClrTx/>
              <a:buSzTx/>
              <a:buFontTx/>
              <a:buNone/>
              <a:defRPr/>
            </a:pPr>
            <a:r>
              <a:rPr lang="en-US" altLang="en-US" sz="2800" i="1" dirty="0">
                <a:ln w="0"/>
                <a:effectLst>
                  <a:outerShdw blurRad="38100" dist="25400" dir="5400000" algn="ctr" rotWithShape="0">
                    <a:srgbClr val="6E747A">
                      <a:alpha val="43000"/>
                    </a:srgbClr>
                  </a:outerShdw>
                </a:effectLst>
                <a:latin typeface="Bodoni MT" panose="02070603080606020203" pitchFamily="18" charset="0"/>
              </a:rPr>
              <a:t>Wait with REVERENCE </a:t>
            </a:r>
          </a:p>
          <a:p>
            <a:pPr algn="ctr" eaLnBrk="1" hangingPunct="1">
              <a:lnSpc>
                <a:spcPts val="3200"/>
              </a:lnSpc>
              <a:spcBef>
                <a:spcPct val="0"/>
              </a:spcBef>
              <a:spcAft>
                <a:spcPts val="0"/>
              </a:spcAft>
              <a:buClrTx/>
              <a:buSzTx/>
              <a:buFontTx/>
              <a:buNone/>
              <a:defRPr/>
            </a:pPr>
            <a:r>
              <a:rPr lang="en-US" altLang="en-US" sz="2800" i="1" dirty="0">
                <a:ln w="0"/>
                <a:effectLst>
                  <a:outerShdw blurRad="38100" dist="25400" dir="5400000" algn="ctr" rotWithShape="0">
                    <a:srgbClr val="6E747A">
                      <a:alpha val="43000"/>
                    </a:srgbClr>
                  </a:outerShdw>
                </a:effectLst>
                <a:latin typeface="Bodoni MT" panose="02070603080606020203" pitchFamily="18" charset="0"/>
              </a:rPr>
              <a:t>Worship from</a:t>
            </a:r>
            <a:r>
              <a:rPr lang="en-US" altLang="en-US" sz="2800" dirty="0">
                <a:ln w="0"/>
                <a:effectLst>
                  <a:outerShdw blurRad="38100" dist="25400" dir="5400000" algn="ctr" rotWithShape="0">
                    <a:srgbClr val="6E747A">
                      <a:alpha val="43000"/>
                    </a:srgbClr>
                  </a:outerShdw>
                </a:effectLst>
                <a:latin typeface="Bodoni MT" panose="02070603080606020203" pitchFamily="18" charset="0"/>
              </a:rPr>
              <a:t> </a:t>
            </a:r>
            <a:r>
              <a:rPr lang="en-US" altLang="en-US" sz="2800" i="1" dirty="0">
                <a:ln w="0"/>
                <a:effectLst>
                  <a:outerShdw blurRad="38100" dist="25400" dir="5400000" algn="ctr" rotWithShape="0">
                    <a:srgbClr val="6E747A">
                      <a:alpha val="43000"/>
                    </a:srgbClr>
                  </a:outerShdw>
                </a:effectLst>
                <a:latin typeface="Bodoni MT" panose="02070603080606020203" pitchFamily="18" charset="0"/>
              </a:rPr>
              <a:t>JOY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697E21-B06E-6572-E9BD-9CC19316AEE0}"/>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622FF6DF-DC85-A0A5-D0D5-FF35F74B15DF}"/>
              </a:ext>
            </a:extLst>
          </p:cNvPr>
          <p:cNvSpPr txBox="1"/>
          <p:nvPr/>
        </p:nvSpPr>
        <p:spPr>
          <a:xfrm>
            <a:off x="0" y="0"/>
            <a:ext cx="9144000" cy="2754600"/>
          </a:xfrm>
          <a:prstGeom prst="rect">
            <a:avLst/>
          </a:prstGeom>
          <a:noFill/>
        </p:spPr>
        <p:txBody>
          <a:bodyPr wrap="square">
            <a:spAutoFit/>
          </a:bodyPr>
          <a:lstStyle/>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u="sng" kern="100" dirty="0">
                <a:effectLst/>
                <a:latin typeface="Tahoma" panose="020B0604030504040204" pitchFamily="34" charset="0"/>
                <a:ea typeface="Tahoma" panose="020B0604030504040204" pitchFamily="34" charset="0"/>
                <a:cs typeface="Tahoma" panose="020B0604030504040204" pitchFamily="34" charset="0"/>
              </a:rPr>
              <a:t>Refrain</a:t>
            </a:r>
            <a:r>
              <a:rPr lang="en-US" sz="3200" b="1" i="1" kern="100" dirty="0">
                <a:effectLst/>
                <a:latin typeface="Tahoma" panose="020B0604030504040204" pitchFamily="34" charset="0"/>
                <a:ea typeface="Tahoma" panose="020B0604030504040204" pitchFamily="34" charset="0"/>
                <a:cs typeface="Tahoma" panose="020B0604030504040204" pitchFamily="34" charset="0"/>
              </a:rPr>
              <a: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endParaRPr lang="en-US" sz="3200" i="1"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5287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2CD8B8-5BA8-12CF-7781-E8A3D362198F}"/>
            </a:ext>
          </a:extLst>
        </p:cNvPr>
        <p:cNvGrpSpPr/>
        <p:nvPr/>
      </p:nvGrpSpPr>
      <p:grpSpPr>
        <a:xfrm>
          <a:off x="0" y="0"/>
          <a:ext cx="0" cy="0"/>
          <a:chOff x="0" y="0"/>
          <a:chExt cx="0" cy="0"/>
        </a:xfrm>
      </p:grpSpPr>
      <p:sp>
        <p:nvSpPr>
          <p:cNvPr id="82948" name="Rectangle 4">
            <a:extLst>
              <a:ext uri="{FF2B5EF4-FFF2-40B4-BE49-F238E27FC236}">
                <a16:creationId xmlns:a16="http://schemas.microsoft.com/office/drawing/2014/main" id="{C20CDAD3-1409-BBF7-C466-DCC3D9D6DE69}"/>
              </a:ext>
            </a:extLst>
          </p:cNvPr>
          <p:cNvSpPr>
            <a:spLocks noChangeArrowheads="1"/>
          </p:cNvSpPr>
          <p:nvPr/>
        </p:nvSpPr>
        <p:spPr bwMode="auto">
          <a:xfrm>
            <a:off x="533400" y="76201"/>
            <a:ext cx="8343900" cy="6639895"/>
          </a:xfrm>
          <a:prstGeom prst="rect">
            <a:avLst/>
          </a:prstGeom>
          <a:noFill/>
          <a:ln w="9525">
            <a:noFill/>
            <a:miter lim="800000"/>
            <a:headEnd/>
            <a:tailEnd/>
          </a:ln>
          <a:effectLst/>
        </p:spPr>
        <p:txBody>
          <a:bodyPr wrap="square">
            <a:spAutoFit/>
          </a:bodyPr>
          <a:lstStyle/>
          <a:p>
            <a:pPr marL="571500" marR="0" indent="-571500" algn="just">
              <a:lnSpc>
                <a:spcPct val="200000"/>
              </a:lnSpc>
              <a:spcBef>
                <a:spcPts val="0"/>
              </a:spcBef>
              <a:spcAft>
                <a:spcPts val="0"/>
              </a:spcAft>
              <a:tabLst>
                <a:tab pos="5486400" algn="r"/>
              </a:tabLst>
            </a:pPr>
            <a:r>
              <a:rPr lang="en-US" sz="2400" b="0"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PRAYER OF CONFESSION:  (responsive)</a:t>
            </a:r>
          </a:p>
          <a:p>
            <a:pPr marR="0" indent="22860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God of love, all year long we find joy in the pursuit of the worldly things and sometimes our pursuits make us worldly. All season long we covet the material and do not always seek the spiritual. Through the work of the Lord Jesus, who comes among us full of grace and truth, heal us, correct us, . . .</a:t>
            </a:r>
            <a:endParaRPr lang="en-US" sz="4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8857061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Rectangle 4">
            <a:extLst>
              <a:ext uri="{FF2B5EF4-FFF2-40B4-BE49-F238E27FC236}">
                <a16:creationId xmlns:a16="http://schemas.microsoft.com/office/drawing/2014/main" id="{4CF610CB-4F8E-432E-8410-39C18A313456}"/>
              </a:ext>
            </a:extLst>
          </p:cNvPr>
          <p:cNvSpPr>
            <a:spLocks noChangeArrowheads="1"/>
          </p:cNvSpPr>
          <p:nvPr/>
        </p:nvSpPr>
        <p:spPr bwMode="auto">
          <a:xfrm>
            <a:off x="685800" y="152400"/>
            <a:ext cx="8039100" cy="5978175"/>
          </a:xfrm>
          <a:prstGeom prst="rect">
            <a:avLst/>
          </a:prstGeom>
          <a:noFill/>
          <a:ln w="9525">
            <a:noFill/>
            <a:miter lim="800000"/>
            <a:headEnd/>
            <a:tailEnd/>
          </a:ln>
          <a:effectLst/>
        </p:spPr>
        <p:txBody>
          <a:bodyPr wrap="square">
            <a:spAutoFit/>
          </a:bodyPr>
          <a:lstStyle/>
          <a:p>
            <a:pPr marR="0" indent="22860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forgive us, and reframe our thinking when our brains need reframing. </a:t>
            </a:r>
          </a:p>
          <a:p>
            <a:pPr marR="0" indent="228600" algn="just">
              <a:lnSpc>
                <a:spcPct val="150000"/>
              </a:lnSpc>
              <a:spcBef>
                <a:spcPts val="0"/>
              </a:spcBef>
              <a:spcAft>
                <a:spcPts val="600"/>
              </a:spcAft>
              <a:tabLst>
                <a:tab pos="5486400" algn="r"/>
              </a:tabLst>
            </a:pPr>
            <a:r>
              <a:rPr lang="en-US" sz="32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Then, help us see the power of praise, that like the angels, the shepherds, and the magi, we may encounter the Christ and know the joy of having experienced the birth of the Christ child. In Jesus’ name. Amen.</a:t>
            </a:r>
            <a:endParaRPr lang="en-US" sz="4000" b="1" kern="14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BC6D61EA-6048-4BEF-91FB-A3938ABBBFCE}"/>
              </a:ext>
            </a:extLst>
          </p:cNvPr>
          <p:cNvSpPr>
            <a:spLocks noGrp="1" noChangeArrowheads="1"/>
          </p:cNvSpPr>
          <p:nvPr>
            <p:ph type="subTitle" idx="4294967295"/>
          </p:nvPr>
        </p:nvSpPr>
        <p:spPr>
          <a:xfrm>
            <a:off x="304800" y="76200"/>
            <a:ext cx="82296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ASSURANCE OF PARDON:	</a:t>
            </a:r>
            <a:endParaRPr lang="en-US" sz="2400" i="1"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714500" indent="-1422400" algn="just">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914400" indent="-622300">
              <a:spcBef>
                <a:spcPts val="0"/>
              </a:spcBef>
              <a:buClr>
                <a:srgbClr val="FFFFCC"/>
              </a:buClr>
              <a:buFont typeface="Wingdings" panose="05000000000000000000" pitchFamily="2" charset="2"/>
              <a:buNone/>
              <a:defRPr/>
            </a:pP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L:	As Christ’s Christmas people . . . </a:t>
            </a:r>
            <a:r>
              <a:rPr lang="en-US" sz="2400">
                <a:solidFill>
                  <a:srgbClr val="FFFFFF"/>
                </a:solidFill>
                <a:effectLst/>
                <a:latin typeface="Tahoma" panose="020B0604030504040204" pitchFamily="34" charset="0"/>
                <a:ea typeface="Tahoma" panose="020B0604030504040204" pitchFamily="34" charset="0"/>
                <a:cs typeface="Tahoma" panose="020B0604030504040204" pitchFamily="34" charset="0"/>
              </a:rPr>
              <a:t>In Jesus</a:t>
            </a:r>
            <a: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t>, we are forgiven and freed. </a:t>
            </a:r>
            <a:br>
              <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rPr>
            </a:b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a:p>
            <a:pPr marL="1085850" indent="-793750">
              <a:lnSpc>
                <a:spcPct val="150000"/>
              </a:lnSpc>
              <a:spcBef>
                <a:spcPts val="0"/>
              </a:spcBef>
              <a:buClr>
                <a:srgbClr val="FFFFCC"/>
              </a:buClr>
              <a:buFont typeface="Wingdings" panose="05000000000000000000" pitchFamily="2" charset="2"/>
              <a:buNone/>
              <a:defRPr/>
            </a:pPr>
            <a:r>
              <a:rPr lang="en-US" sz="3200" b="1" dirty="0">
                <a:solidFill>
                  <a:srgbClr val="FFFFFF"/>
                </a:solidFill>
                <a:effectLst/>
                <a:latin typeface="Tahoma" panose="020B0604030504040204" pitchFamily="34" charset="0"/>
                <a:ea typeface="Tahoma" panose="020B0604030504040204" pitchFamily="34" charset="0"/>
                <a:cs typeface="Tahoma" panose="020B0604030504040204" pitchFamily="34" charset="0"/>
              </a:rPr>
              <a:t>P:	In Jesus Christ, we are forgiven and freed! Let us forgive one another. </a:t>
            </a:r>
          </a:p>
          <a:p>
            <a:pPr marL="0" indent="0">
              <a:spcBef>
                <a:spcPts val="0"/>
              </a:spcBef>
              <a:buClr>
                <a:srgbClr val="FFFFCC"/>
              </a:buClr>
              <a:buFont typeface="Wingdings" panose="05000000000000000000" pitchFamily="2" charset="2"/>
              <a:buNone/>
              <a:defRPr/>
            </a:pPr>
            <a:endParaRPr lang="en-US" sz="2400" dirty="0">
              <a:solidFill>
                <a:srgbClr val="FFFFFF"/>
              </a:solidFill>
              <a:effectLst/>
              <a:latin typeface="Tahoma" panose="020B0604030504040204" pitchFamily="34" charset="0"/>
              <a:ea typeface="Tahoma" panose="020B0604030504040204" pitchFamily="34" charset="0"/>
              <a:cs typeface="Tahoma" panose="020B0604030504040204" pitchFamily="34"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0" y="76200"/>
            <a:ext cx="9144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nSpc>
                <a:spcPct val="150000"/>
              </a:lnSpc>
              <a:spcAft>
                <a:spcPts val="0"/>
              </a:spcAft>
              <a:buFont typeface="Wingdings" panose="05000000000000000000" pitchFamily="2" charset="2"/>
              <a:buNone/>
              <a:defRPr/>
            </a:pPr>
            <a:r>
              <a:rPr lang="en-US" sz="2400"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 CELEBRATING CHRIST’S FORGIVENESS: </a:t>
            </a: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No. 58	(v. 6)</a:t>
            </a:r>
          </a:p>
          <a:p>
            <a:pPr marL="0" indent="0" algn="ctr">
              <a:lnSpc>
                <a:spcPct val="150000"/>
              </a:lnSpc>
              <a:spcAft>
                <a:spcPts val="0"/>
              </a:spcAft>
              <a:buFont typeface="Wingdings" panose="05000000000000000000" pitchFamily="2" charset="2"/>
              <a:buNone/>
              <a:defRPr/>
            </a:pPr>
            <a:r>
              <a:rPr lang="en-US" sz="2400"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While Shepherds Watched Their Flocks</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"All glory be to God on high,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and to the Earth be peace;</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Good will to all from highest heaven </a:t>
            </a:r>
          </a:p>
          <a:p>
            <a:pPr marL="0" indent="0" algn="ctr">
              <a:lnSpc>
                <a:spcPct val="150000"/>
              </a:lnSpc>
              <a:spcAft>
                <a:spcPts val="0"/>
              </a:spcAft>
              <a:buFont typeface="Wingdings" panose="05000000000000000000"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Begin and never cease!"</a:t>
            </a:r>
          </a:p>
          <a:p>
            <a:pPr marL="0" indent="0" algn="ctr">
              <a:buFont typeface="Wingdings" panose="05000000000000000000" pitchFamily="2" charset="2"/>
              <a:buNone/>
              <a:defRPr/>
            </a:pPr>
            <a:endPar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8757305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3">
            <a:extLst>
              <a:ext uri="{FF2B5EF4-FFF2-40B4-BE49-F238E27FC236}">
                <a16:creationId xmlns:a16="http://schemas.microsoft.com/office/drawing/2014/main" id="{F31512E2-F393-4D44-A63D-55F78F8B5DAA}"/>
              </a:ext>
            </a:extLst>
          </p:cNvPr>
          <p:cNvSpPr>
            <a:spLocks noGrp="1" noChangeArrowheads="1"/>
          </p:cNvSpPr>
          <p:nvPr>
            <p:ph type="subTitle" idx="4294967295"/>
          </p:nvPr>
        </p:nvSpPr>
        <p:spPr>
          <a:xfrm>
            <a:off x="1143000" y="76200"/>
            <a:ext cx="8001000" cy="67056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Autofit/>
          </a:bodyPr>
          <a:lstStyle/>
          <a:p>
            <a:pPr marL="0" indent="0" algn="ctr">
              <a:buFont typeface="Wingdings" panose="05000000000000000000" pitchFamily="2" charset="2"/>
              <a:buNone/>
              <a:defRPr/>
            </a:pPr>
            <a:r>
              <a:rPr lang="en-US" sz="2800" b="1" i="1" dirty="0">
                <a:effectLst>
                  <a:outerShdw blurRad="38100" dist="38100" dir="2700000" algn="tl">
                    <a:srgbClr val="000000">
                      <a:alpha val="43137"/>
                    </a:srgbClr>
                  </a:outerShdw>
                </a:effectLst>
              </a:rPr>
              <a:t> </a:t>
            </a:r>
          </a:p>
          <a:p>
            <a:pPr marL="0" marR="0" indent="0">
              <a:lnSpc>
                <a:spcPct val="115000"/>
              </a:lnSpc>
              <a:spcBef>
                <a:spcPts val="0"/>
              </a:spcBef>
              <a:spcAft>
                <a:spcPts val="0"/>
              </a:spcAft>
              <a:buNone/>
              <a:tabLst>
                <a:tab pos="5429250" algn="r"/>
              </a:tabLst>
            </a:pPr>
            <a:r>
              <a:rPr lang="en-US" sz="2800" kern="1400" dirty="0">
                <a:solidFill>
                  <a:schemeClr val="tx1"/>
                </a:solidFill>
                <a:effectLst/>
                <a:latin typeface="+mj-lt"/>
                <a:ea typeface="Times New Roman" panose="02020603050405020304" pitchFamily="18" charset="0"/>
                <a:cs typeface="Tahoma" panose="020B0604030504040204" pitchFamily="34" charset="0"/>
              </a:rPr>
              <a:t>* EXCHANGE OF CHRIST’S PEACE:</a:t>
            </a:r>
            <a:endParaRPr lang="en-US" sz="2800"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15000"/>
              </a:lnSpc>
              <a:spcBef>
                <a:spcPts val="0"/>
              </a:spcBef>
              <a:spcAft>
                <a:spcPts val="0"/>
              </a:spcAft>
              <a:buNone/>
              <a:tabLst>
                <a:tab pos="5429250" algn="r"/>
              </a:tabLst>
            </a:pPr>
            <a:endParaRPr lang="en-US" sz="2400" b="1" kern="1400" dirty="0">
              <a:solidFill>
                <a:schemeClr val="tx1"/>
              </a:solidFill>
              <a:effectLst/>
              <a:latin typeface="+mj-lt"/>
              <a:ea typeface="Times New Roman" panose="02020603050405020304" pitchFamily="18" charset="0"/>
              <a:cs typeface="Times New Roman" panose="02020603050405020304" pitchFamily="18" charset="0"/>
            </a:endParaRPr>
          </a:p>
          <a:p>
            <a:pPr marL="2286000" marR="0" indent="-400050">
              <a:lnSpc>
                <a:spcPct val="150000"/>
              </a:lnSpc>
              <a:spcBef>
                <a:spcPts val="0"/>
              </a:spcBef>
              <a:spcAft>
                <a:spcPts val="0"/>
              </a:spcAft>
              <a:buNone/>
            </a:pPr>
            <a:r>
              <a:rPr lang="en-US" sz="2400"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Pastor: 	The peace of Christ be with you</a:t>
            </a:r>
          </a:p>
          <a:p>
            <a:pPr marL="2286000" marR="0" indent="-400050">
              <a:spcBef>
                <a:spcPts val="0"/>
              </a:spcBef>
              <a:spcAft>
                <a:spcPts val="0"/>
              </a:spcAft>
              <a:buNone/>
            </a:pPr>
            <a:r>
              <a:rPr lang="en-US" sz="3200" b="1" kern="1400" dirty="0">
                <a:solidFill>
                  <a:schemeClr val="tx1"/>
                </a:solidFill>
                <a:effectLst/>
                <a:latin typeface="Tahoma" panose="020B0604030504040204" pitchFamily="34" charset="0"/>
                <a:ea typeface="Tahoma" panose="020B0604030504040204" pitchFamily="34" charset="0"/>
                <a:cs typeface="Tahoma" panose="020B0604030504040204" pitchFamily="34" charset="0"/>
              </a:rPr>
              <a:t>People: 	And also with you.            </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r>
              <a:rPr lang="en-US" sz="2800" i="1" kern="1400" dirty="0">
                <a:solidFill>
                  <a:schemeClr val="tx1"/>
                </a:solidFill>
                <a:effectLst/>
                <a:latin typeface="+mj-lt"/>
                <a:ea typeface="Times New Roman" panose="02020603050405020304" pitchFamily="18" charset="0"/>
                <a:cs typeface="Times New Roman" panose="02020603050405020304" pitchFamily="18" charset="0"/>
              </a:rPr>
              <a:t>   Welcome one another </a:t>
            </a:r>
            <a:br>
              <a:rPr lang="en-US" sz="2800" i="1" kern="1400" dirty="0">
                <a:solidFill>
                  <a:schemeClr val="tx1"/>
                </a:solidFill>
                <a:effectLst/>
                <a:latin typeface="+mj-lt"/>
                <a:ea typeface="Times New Roman" panose="02020603050405020304" pitchFamily="18" charset="0"/>
                <a:cs typeface="Times New Roman" panose="02020603050405020304" pitchFamily="18" charset="0"/>
              </a:rPr>
            </a:br>
            <a:r>
              <a:rPr lang="en-US" sz="2800" i="1" kern="1400" dirty="0">
                <a:solidFill>
                  <a:schemeClr val="tx1"/>
                </a:solidFill>
                <a:effectLst/>
                <a:latin typeface="+mj-lt"/>
                <a:ea typeface="Times New Roman" panose="02020603050405020304" pitchFamily="18" charset="0"/>
                <a:cs typeface="Times New Roman" panose="02020603050405020304" pitchFamily="18" charset="0"/>
              </a:rPr>
              <a:t>with Christ’s peace.</a:t>
            </a: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a:p>
            <a:pPr marL="0" marR="0" indent="0" algn="ctr">
              <a:spcBef>
                <a:spcPts val="0"/>
              </a:spcBef>
              <a:spcAft>
                <a:spcPts val="0"/>
              </a:spcAft>
              <a:buNone/>
            </a:pPr>
            <a:endParaRPr lang="en-US" sz="2800" i="1" kern="1400" dirty="0">
              <a:solidFill>
                <a:schemeClr val="tx1"/>
              </a:solidFill>
              <a:effectLst/>
              <a:latin typeface="+mj-lt"/>
              <a:ea typeface="Times New Roman" panose="02020603050405020304" pitchFamily="18" charset="0"/>
              <a:cs typeface="Times New Roman" panose="02020603050405020304" pitchFamily="18" charset="0"/>
            </a:endParaRPr>
          </a:p>
        </p:txBody>
      </p:sp>
      <p:pic>
        <p:nvPicPr>
          <p:cNvPr id="3" name="Picture 2" descr="A logo of a dove and a globe&#10;&#10;Description automatically generated">
            <a:extLst>
              <a:ext uri="{FF2B5EF4-FFF2-40B4-BE49-F238E27FC236}">
                <a16:creationId xmlns:a16="http://schemas.microsoft.com/office/drawing/2014/main" id="{CD432C87-AEDB-256A-CC3D-CDFA2B4681BC}"/>
              </a:ext>
            </a:extLst>
          </p:cNvPr>
          <p:cNvPicPr>
            <a:picLocks noChangeAspect="1"/>
          </p:cNvPicPr>
          <p:nvPr/>
        </p:nvPicPr>
        <p:blipFill>
          <a:blip r:embed="rId3">
            <a:clrChange>
              <a:clrFrom>
                <a:srgbClr val="FFFFFF"/>
              </a:clrFrom>
              <a:clrTo>
                <a:srgbClr val="FFFFFF">
                  <a:alpha val="0"/>
                </a:srgbClr>
              </a:clrTo>
            </a:clrChange>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533400" y="1524000"/>
            <a:ext cx="2162665" cy="3124200"/>
          </a:xfrm>
          <a:prstGeom prst="rect">
            <a:avLst/>
          </a:prstGeom>
        </p:spPr>
      </p:pic>
    </p:spTree>
    <p:extLst>
      <p:ext uri="{BB962C8B-B14F-4D97-AF65-F5344CB8AC3E}">
        <p14:creationId xmlns:p14="http://schemas.microsoft.com/office/powerpoint/2010/main" val="2423670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6241354C-3F84-FB44-61EF-E95BD43172DD}"/>
              </a:ext>
            </a:extLst>
          </p:cNvPr>
          <p:cNvSpPr txBox="1">
            <a:spLocks noChangeArrowheads="1"/>
          </p:cNvSpPr>
          <p:nvPr/>
        </p:nvSpPr>
        <p:spPr bwMode="auto">
          <a:xfrm>
            <a:off x="266700" y="228600"/>
            <a:ext cx="8610600" cy="5847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lnSpc>
                <a:spcPct val="150000"/>
              </a:lnSpc>
              <a:spcBef>
                <a:spcPct val="0"/>
              </a:spcBef>
              <a:buClrTx/>
              <a:buSzTx/>
              <a:buFontTx/>
              <a:buNone/>
              <a:defRPr/>
            </a:pPr>
            <a:r>
              <a:rPr lang="en-US" altLang="en-US" sz="2400" b="0" dirty="0">
                <a:effectLst>
                  <a:outerShdw blurRad="38100" dist="38100" dir="2700000" algn="tl">
                    <a:srgbClr val="000000">
                      <a:alpha val="43137"/>
                    </a:srgbClr>
                  </a:outerShdw>
                </a:effectLst>
              </a:rPr>
              <a:t>   GIVING OF OUR GIFTS &amp; OFFERTORY:</a:t>
            </a:r>
          </a:p>
          <a:p>
            <a:pPr algn="ctr" eaLnBrk="1" hangingPunct="1">
              <a:spcBef>
                <a:spcPct val="0"/>
              </a:spcBef>
              <a:buClrTx/>
              <a:buSzTx/>
              <a:buFontTx/>
              <a:buNone/>
              <a:defRPr/>
            </a:pPr>
            <a:endParaRPr lang="en-US" altLang="en-US" sz="2400" b="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400" b="0" dirty="0">
                <a:effectLst>
                  <a:outerShdw blurRad="38100" dist="38100" dir="2700000" algn="tl">
                    <a:srgbClr val="000000">
                      <a:alpha val="43137"/>
                    </a:srgbClr>
                  </a:outerShdw>
                </a:effectLst>
              </a:rPr>
              <a:t>Our God has blessed us, so let us extend </a:t>
            </a:r>
            <a:br>
              <a:rPr lang="en-US" altLang="en-US" sz="2400" b="0" dirty="0">
                <a:effectLst>
                  <a:outerShdw blurRad="38100" dist="38100" dir="2700000" algn="tl">
                    <a:srgbClr val="000000">
                      <a:alpha val="43137"/>
                    </a:srgbClr>
                  </a:outerShdw>
                </a:effectLst>
              </a:rPr>
            </a:br>
            <a:r>
              <a:rPr lang="en-US" altLang="en-US" sz="2400" b="0" dirty="0">
                <a:effectLst>
                  <a:outerShdw blurRad="38100" dist="38100" dir="2700000" algn="tl">
                    <a:srgbClr val="000000">
                      <a:alpha val="43137"/>
                    </a:srgbClr>
                  </a:outerShdw>
                </a:effectLst>
              </a:rPr>
              <a:t>God’s Blessing as we present our Tithes and Offerings.</a:t>
            </a:r>
          </a:p>
          <a:p>
            <a:pPr algn="ctr" eaLnBrk="1" hangingPunct="1">
              <a:spcBef>
                <a:spcPct val="0"/>
              </a:spcBef>
              <a:buClrTx/>
              <a:buSzTx/>
              <a:buFontTx/>
              <a:buNone/>
              <a:defRPr/>
            </a:pPr>
            <a:r>
              <a:rPr lang="en-US" altLang="en-US" sz="2400" b="0" i="1" dirty="0">
                <a:effectLst>
                  <a:outerShdw blurRad="38100" dist="38100" dir="2700000" algn="tl">
                    <a:srgbClr val="000000">
                      <a:alpha val="43137"/>
                    </a:srgbClr>
                  </a:outerShdw>
                </a:effectLst>
              </a:rPr>
              <a:t>     </a:t>
            </a:r>
          </a:p>
          <a:p>
            <a:pPr algn="ctr" eaLnBrk="1" hangingPunct="1">
              <a:spcBef>
                <a:spcPct val="0"/>
              </a:spcBef>
              <a:spcAft>
                <a:spcPts val="600"/>
              </a:spcAft>
              <a:buClrTx/>
              <a:buSzTx/>
              <a:buFontTx/>
              <a:buNone/>
              <a:defRPr/>
            </a:pPr>
            <a:r>
              <a:rPr lang="en-US" altLang="en-US" sz="2800" b="0" i="1" dirty="0">
                <a:effectLst>
                  <a:outerShdw blurRad="38100" dist="38100" dir="2700000" algn="tl">
                    <a:srgbClr val="000000">
                      <a:alpha val="43137"/>
                    </a:srgbClr>
                  </a:outerShdw>
                </a:effectLst>
                <a:latin typeface="+mj-lt"/>
              </a:rPr>
              <a:t>Thank you for being faithful stewards of your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church family with your prayers, your time, </a:t>
            </a:r>
            <a:br>
              <a:rPr lang="en-US" altLang="en-US" sz="2800" b="0" i="1" dirty="0">
                <a:effectLst>
                  <a:outerShdw blurRad="38100" dist="38100" dir="2700000" algn="tl">
                    <a:srgbClr val="000000">
                      <a:alpha val="43137"/>
                    </a:srgbClr>
                  </a:outerShdw>
                </a:effectLst>
                <a:latin typeface="+mj-lt"/>
              </a:rPr>
            </a:br>
            <a:r>
              <a:rPr lang="en-US" altLang="en-US" sz="2800" b="0" i="1" dirty="0">
                <a:effectLst>
                  <a:outerShdw blurRad="38100" dist="38100" dir="2700000" algn="tl">
                    <a:srgbClr val="000000">
                      <a:alpha val="43137"/>
                    </a:srgbClr>
                  </a:outerShdw>
                </a:effectLst>
                <a:latin typeface="+mj-lt"/>
              </a:rPr>
              <a:t>talent, and your financial resources. </a:t>
            </a:r>
          </a:p>
          <a:p>
            <a:pPr algn="ctr" eaLnBrk="1" hangingPunct="1">
              <a:spcBef>
                <a:spcPct val="0"/>
              </a:spcBef>
              <a:spcAft>
                <a:spcPts val="600"/>
              </a:spcAft>
              <a:buClrTx/>
              <a:buSzTx/>
              <a:buFontTx/>
              <a:buNone/>
              <a:defRPr/>
            </a:pPr>
            <a:endParaRPr lang="en-US" altLang="en-US" sz="2400" b="0" i="1" dirty="0">
              <a:effectLst>
                <a:outerShdw blurRad="38100" dist="38100" dir="2700000" algn="tl">
                  <a:srgbClr val="000000">
                    <a:alpha val="43137"/>
                  </a:srgbClr>
                </a:outerShdw>
              </a:effectLst>
            </a:endParaRPr>
          </a:p>
          <a:p>
            <a:pPr eaLnBrk="1" hangingPunct="1">
              <a:spcBef>
                <a:spcPct val="0"/>
              </a:spcBef>
              <a:spcAft>
                <a:spcPts val="600"/>
              </a:spcAft>
              <a:buClrTx/>
              <a:buSzTx/>
              <a:buFontTx/>
              <a:buNone/>
              <a:defRPr/>
            </a:pPr>
            <a:r>
              <a:rPr lang="en-US" altLang="en-US" sz="2000" b="0" i="1" dirty="0">
                <a:effectLst>
                  <a:outerShdw blurRad="38100" dist="38100" dir="2700000" algn="tl">
                    <a:srgbClr val="000000">
                      <a:alpha val="43137"/>
                    </a:srgbClr>
                  </a:outerShdw>
                </a:effectLst>
              </a:rPr>
              <a:t>Contributions may also be made: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Electronically on the church website at fpcb-nj.org; </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By reoccurring electronic withdrawal; or by</a:t>
            </a:r>
          </a:p>
          <a:p>
            <a:pPr marL="342900" indent="-342900" eaLnBrk="1" hangingPunct="1">
              <a:spcBef>
                <a:spcPct val="0"/>
              </a:spcBef>
              <a:spcAft>
                <a:spcPts val="600"/>
              </a:spcAft>
              <a:buClrTx/>
              <a:buSzTx/>
              <a:defRPr/>
            </a:pPr>
            <a:r>
              <a:rPr lang="en-US" altLang="en-US" sz="2000" b="0" i="1" dirty="0">
                <a:effectLst>
                  <a:outerShdw blurRad="38100" dist="38100" dir="2700000" algn="tl">
                    <a:srgbClr val="000000">
                      <a:alpha val="43137"/>
                    </a:srgbClr>
                  </a:outerShdw>
                </a:effectLst>
              </a:rPr>
              <a:t>Mailing your offering to the church: P.O. Box 385, Blairstown, NJ.</a:t>
            </a:r>
          </a:p>
          <a:p>
            <a:pPr eaLnBrk="1" hangingPunct="1">
              <a:spcBef>
                <a:spcPct val="0"/>
              </a:spcBef>
              <a:spcAft>
                <a:spcPts val="600"/>
              </a:spcAft>
              <a:buClrTx/>
              <a:buSzTx/>
              <a:buFont typeface="Wingdings" pitchFamily="2" charset="2"/>
              <a:buNone/>
              <a:defRPr/>
            </a:pPr>
            <a:endParaRPr lang="en-US" altLang="en-US" sz="2400" b="0"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094778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4">
            <a:extLst>
              <a:ext uri="{FF2B5EF4-FFF2-40B4-BE49-F238E27FC236}">
                <a16:creationId xmlns:a16="http://schemas.microsoft.com/office/drawing/2014/main" id="{9DBA1E24-2F05-4D12-9E1A-0F961142E0A9}"/>
              </a:ext>
            </a:extLst>
          </p:cNvPr>
          <p:cNvSpPr txBox="1">
            <a:spLocks noChangeArrowheads="1"/>
          </p:cNvSpPr>
          <p:nvPr/>
        </p:nvSpPr>
        <p:spPr bwMode="auto">
          <a:xfrm>
            <a:off x="0" y="47625"/>
            <a:ext cx="9144000" cy="6263253"/>
          </a:xfrm>
          <a:prstGeom prst="rect">
            <a:avLst/>
          </a:prstGeom>
          <a:noFill/>
          <a:ln>
            <a:noFill/>
          </a:ln>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eaLnBrk="1" hangingPunct="1">
              <a:lnSpc>
                <a:spcPct val="150000"/>
              </a:lnSpc>
              <a:spcBef>
                <a:spcPct val="0"/>
              </a:spcBef>
              <a:buClrTx/>
              <a:buSzTx/>
              <a:buFont typeface="Wingdings" pitchFamily="2" charset="2"/>
              <a:buNone/>
              <a:defRPr/>
            </a:pPr>
            <a:r>
              <a:rPr lang="en-US" altLang="en-US" sz="2200" b="0" dirty="0"/>
              <a:t>* SONG OF GRATITUDE:  </a:t>
            </a:r>
            <a:r>
              <a:rPr lang="en-US" altLang="en-US" sz="2200" b="0" i="1" dirty="0"/>
              <a:t> No. 40   Joy to the World!         v. 1</a:t>
            </a:r>
          </a:p>
          <a:p>
            <a:pPr algn="ctr" eaLnBrk="1" hangingPunct="1">
              <a:lnSpc>
                <a:spcPct val="150000"/>
              </a:lnSpc>
              <a:spcBef>
                <a:spcPct val="0"/>
              </a:spcBef>
              <a:buClrTx/>
              <a:buSzTx/>
              <a:buFont typeface="Wingdings" pitchFamily="2" charset="2"/>
              <a:buNone/>
              <a:defRPr/>
            </a:pPr>
            <a:r>
              <a:rPr lang="en-US" altLang="en-US" b="1" i="1" dirty="0"/>
              <a:t>Joy to the world, the Lord is come:</a:t>
            </a:r>
          </a:p>
          <a:p>
            <a:pPr algn="ctr" eaLnBrk="1" hangingPunct="1">
              <a:lnSpc>
                <a:spcPct val="150000"/>
              </a:lnSpc>
              <a:spcBef>
                <a:spcPct val="0"/>
              </a:spcBef>
              <a:buClrTx/>
              <a:buSzTx/>
              <a:buFont typeface="Wingdings" pitchFamily="2" charset="2"/>
              <a:buNone/>
              <a:defRPr/>
            </a:pPr>
            <a:r>
              <a:rPr lang="en-US" altLang="en-US" b="1" i="1" dirty="0"/>
              <a:t>Let earth receive her King;</a:t>
            </a:r>
          </a:p>
          <a:p>
            <a:pPr algn="ctr" eaLnBrk="1" hangingPunct="1">
              <a:lnSpc>
                <a:spcPct val="150000"/>
              </a:lnSpc>
              <a:spcBef>
                <a:spcPct val="0"/>
              </a:spcBef>
              <a:buClrTx/>
              <a:buSzTx/>
              <a:buFont typeface="Wingdings" pitchFamily="2" charset="2"/>
              <a:buNone/>
              <a:defRPr/>
            </a:pPr>
            <a:r>
              <a:rPr lang="en-US" altLang="en-US" b="1" i="1" dirty="0"/>
              <a:t>Let every heart prepare Him room,</a:t>
            </a:r>
          </a:p>
          <a:p>
            <a:pPr algn="ctr" eaLnBrk="1" hangingPunct="1">
              <a:lnSpc>
                <a:spcPct val="150000"/>
              </a:lnSpc>
              <a:spcBef>
                <a:spcPct val="0"/>
              </a:spcBef>
              <a:buClrTx/>
              <a:buSzTx/>
              <a:buFont typeface="Wingdings" pitchFamily="2" charset="2"/>
              <a:buNone/>
              <a:defRPr/>
            </a:pPr>
            <a:r>
              <a:rPr lang="en-US" altLang="en-US" b="1" i="1" dirty="0"/>
              <a:t>And heaven and nature sing,</a:t>
            </a:r>
          </a:p>
          <a:p>
            <a:pPr algn="ctr" eaLnBrk="1" hangingPunct="1">
              <a:lnSpc>
                <a:spcPct val="150000"/>
              </a:lnSpc>
              <a:spcBef>
                <a:spcPct val="0"/>
              </a:spcBef>
              <a:buClrTx/>
              <a:buSzTx/>
              <a:buFont typeface="Wingdings" pitchFamily="2" charset="2"/>
              <a:buNone/>
              <a:defRPr/>
            </a:pPr>
            <a:r>
              <a:rPr lang="en-US" altLang="en-US" b="1" i="1" dirty="0"/>
              <a:t>And heaven and nature sing,</a:t>
            </a:r>
          </a:p>
          <a:p>
            <a:pPr algn="ctr" eaLnBrk="1" hangingPunct="1">
              <a:lnSpc>
                <a:spcPct val="150000"/>
              </a:lnSpc>
              <a:spcBef>
                <a:spcPct val="0"/>
              </a:spcBef>
              <a:buClrTx/>
              <a:buSzTx/>
              <a:buFont typeface="Wingdings" pitchFamily="2" charset="2"/>
              <a:buNone/>
              <a:defRPr/>
            </a:pPr>
            <a:r>
              <a:rPr lang="en-US" altLang="en-US" b="1" i="1" dirty="0"/>
              <a:t>And heaven, and heaven, and nature sing.</a:t>
            </a:r>
          </a:p>
          <a:p>
            <a:pPr eaLnBrk="1" hangingPunct="1">
              <a:spcBef>
                <a:spcPct val="0"/>
              </a:spcBef>
              <a:buClrTx/>
              <a:buSzTx/>
              <a:buFontTx/>
              <a:buNone/>
              <a:defRPr/>
            </a:pPr>
            <a:endParaRPr lang="en-US" altLang="en-US" dirty="0"/>
          </a:p>
          <a:p>
            <a:pPr eaLnBrk="1" hangingPunct="1">
              <a:spcBef>
                <a:spcPct val="0"/>
              </a:spcBef>
              <a:buClrTx/>
              <a:buSzTx/>
              <a:buFontTx/>
              <a:buNone/>
              <a:defRPr/>
            </a:pPr>
            <a:r>
              <a:rPr lang="en-US" altLang="en-US" sz="2400" dirty="0"/>
              <a:t>* </a:t>
            </a:r>
            <a:r>
              <a:rPr lang="en-US" altLang="en-US" sz="2400" b="0" dirty="0"/>
              <a:t>PRAYER OF DEDICATION</a:t>
            </a:r>
          </a:p>
          <a:p>
            <a:pPr eaLnBrk="1" hangingPunct="1">
              <a:spcBef>
                <a:spcPct val="0"/>
              </a:spcBef>
              <a:buClrTx/>
              <a:buSzTx/>
              <a:buFontTx/>
              <a:buNone/>
              <a:defRPr/>
            </a:pPr>
            <a:endParaRPr lang="en-US" altLang="en-US" sz="24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228600"/>
            <a:ext cx="8458200" cy="54090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FontTx/>
              <a:buNone/>
              <a:defRPr/>
            </a:pPr>
            <a:r>
              <a:rPr lang="en-US" altLang="en-US" sz="2800" b="1" dirty="0"/>
              <a:t>DECLARING GOD‘S  WORD</a:t>
            </a:r>
          </a:p>
          <a:p>
            <a:pPr eaLnBrk="1" hangingPunct="1">
              <a:spcBef>
                <a:spcPct val="0"/>
              </a:spcBef>
              <a:buClrTx/>
              <a:buSzTx/>
              <a:buFontTx/>
              <a:buNone/>
              <a:defRPr/>
            </a:pPr>
            <a:endParaRPr lang="en-US" altLang="en-US" sz="800" b="0" dirty="0">
              <a:highlight>
                <a:srgbClr val="FFFF00"/>
              </a:highlight>
            </a:endParaRPr>
          </a:p>
          <a:p>
            <a:pPr>
              <a:buNone/>
              <a:defRPr/>
            </a:pPr>
            <a:r>
              <a:rPr lang="en-US" sz="2400" b="0" dirty="0">
                <a:cs typeface="Arial" pitchFamily="34" charset="0"/>
              </a:rPr>
              <a:t>EPISTLE LESSON:	Colossians 3: 12–17.  </a:t>
            </a:r>
          </a:p>
          <a:p>
            <a:pPr algn="ctr">
              <a:buNone/>
              <a:defRPr/>
            </a:pPr>
            <a:r>
              <a:rPr lang="en-US" sz="2400" b="0" dirty="0">
                <a:cs typeface="Arial" pitchFamily="34" charset="0"/>
              </a:rPr>
              <a:t>The marks of the Christian life.</a:t>
            </a:r>
          </a:p>
          <a:p>
            <a:pPr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Therefore, as God’s chosen ones, holy and beloved, clothe yourselves with compassion, kindness, humility, meekness, and patience.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Bear with one another and, if anyone has a complaint against another, forgive each other; just as the Lord has forgiven you, so you also must forgive. . . .</a:t>
            </a:r>
          </a:p>
        </p:txBody>
      </p:sp>
    </p:spTree>
    <p:extLst>
      <p:ext uri="{BB962C8B-B14F-4D97-AF65-F5344CB8AC3E}">
        <p14:creationId xmlns:p14="http://schemas.microsoft.com/office/powerpoint/2010/main" val="11745587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C9A7C6-CE80-A9A9-35DA-27141FDC2200}"/>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81F26328-7187-35AF-136E-1C8F89B16044}"/>
              </a:ext>
            </a:extLst>
          </p:cNvPr>
          <p:cNvSpPr txBox="1">
            <a:spLocks noChangeArrowheads="1"/>
          </p:cNvSpPr>
          <p:nvPr/>
        </p:nvSpPr>
        <p:spPr bwMode="auto">
          <a:xfrm>
            <a:off x="381000" y="0"/>
            <a:ext cx="86868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just" eaLnBrk="1" hangingPunct="1">
              <a:lnSpc>
                <a:spcPct val="150000"/>
              </a:lnSpc>
              <a:spcBef>
                <a:spcPct val="0"/>
              </a:spcBef>
              <a:buClrTx/>
              <a:buSzTx/>
              <a:buFontTx/>
              <a:buNone/>
              <a:defRPr/>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Above all, clothe yourselves with love, which binds everything together in perfect harmony.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let the peace of Christ rule in your hearts, to which indeed you were called in one body. And be thankful.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Let the word of Christ dwell in you richly; teach and admonish one another in all wisdom; and with gratitude in your hearts sing psalms, hymns, and spiritual songs to God.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17 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whatever you do, in word or deed, do everything in the name of the Lord Jesus, giving thanks to God the Father through him.</a:t>
            </a:r>
          </a:p>
        </p:txBody>
      </p:sp>
    </p:spTree>
    <p:extLst>
      <p:ext uri="{BB962C8B-B14F-4D97-AF65-F5344CB8AC3E}">
        <p14:creationId xmlns:p14="http://schemas.microsoft.com/office/powerpoint/2010/main" val="20209191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2" name="Rectangle 3">
            <a:extLst>
              <a:ext uri="{FF2B5EF4-FFF2-40B4-BE49-F238E27FC236}">
                <a16:creationId xmlns:a16="http://schemas.microsoft.com/office/drawing/2014/main" id="{CF3D2530-5B93-AA39-6862-E0E85C7C24F3}"/>
              </a:ext>
            </a:extLst>
          </p:cNvPr>
          <p:cNvSpPr>
            <a:spLocks noChangeArrowheads="1"/>
          </p:cNvSpPr>
          <p:nvPr/>
        </p:nvSpPr>
        <p:spPr bwMode="auto">
          <a:xfrm>
            <a:off x="0" y="0"/>
            <a:ext cx="9144000" cy="7417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292100" algn="ctr">
              <a:spcBef>
                <a:spcPct val="0"/>
              </a:spcBef>
              <a:buClrTx/>
              <a:buSzTx/>
              <a:buFont typeface="Wingdings" pitchFamily="2" charset="2"/>
              <a:buNone/>
              <a:tabLst>
                <a:tab pos="863600" algn="l"/>
                <a:tab pos="8636000" algn="r"/>
              </a:tabLst>
              <a:defRPr/>
            </a:pPr>
            <a:r>
              <a:rPr lang="en-US" altLang="en-US" sz="2800" b="0" dirty="0"/>
              <a:t>PRELUDE</a:t>
            </a:r>
            <a:endParaRPr lang="en-US" altLang="en-US" sz="2800" b="0" i="1" dirty="0"/>
          </a:p>
          <a:p>
            <a:pPr marL="292100" algn="ctr">
              <a:spcBef>
                <a:spcPct val="0"/>
              </a:spcBef>
              <a:buClrTx/>
              <a:buSzTx/>
              <a:buFontTx/>
              <a:buNone/>
              <a:tabLst>
                <a:tab pos="863600" algn="l"/>
                <a:tab pos="8636000" algn="r"/>
              </a:tabLst>
              <a:defRPr/>
            </a:pPr>
            <a:endParaRPr lang="en-US" altLang="en-US" sz="2800" b="0" dirty="0"/>
          </a:p>
          <a:p>
            <a:pPr marL="292100" algn="ctr">
              <a:spcBef>
                <a:spcPct val="0"/>
              </a:spcBef>
              <a:buClrTx/>
              <a:buSzTx/>
              <a:buFontTx/>
              <a:buNone/>
              <a:tabLst>
                <a:tab pos="863600" algn="l"/>
                <a:tab pos="8636000" algn="r"/>
              </a:tabLst>
              <a:defRPr/>
            </a:pPr>
            <a:r>
              <a:rPr lang="en-US" altLang="en-US" sz="2800" b="0" dirty="0"/>
              <a:t>WELCOME &amp; ANNOUNCEMENTS</a:t>
            </a:r>
          </a:p>
          <a:p>
            <a:pPr marL="292100" algn="ctr">
              <a:spcBef>
                <a:spcPct val="0"/>
              </a:spcBef>
              <a:buClrTx/>
              <a:buSzTx/>
              <a:buFontTx/>
              <a:buNone/>
              <a:tabLst>
                <a:tab pos="863600" algn="l"/>
                <a:tab pos="8636000" algn="r"/>
              </a:tabLst>
              <a:defRPr/>
            </a:pPr>
            <a:endParaRPr lang="en-US" altLang="en-US" sz="2800" b="0" dirty="0"/>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AFFIRMATION OF MISSION STATEMENT </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r>
              <a:rPr lang="en-US" altLang="en-US" sz="2800" b="0" dirty="0">
                <a:effectLst>
                  <a:outerShdw blurRad="38100" dist="38100" dir="2700000" algn="tl">
                    <a:srgbClr val="000000">
                      <a:alpha val="43137"/>
                    </a:srgbClr>
                  </a:outerShdw>
                </a:effectLst>
              </a:rPr>
              <a:t>CHORAL INTROIT:   	Chancel Choir</a:t>
            </a: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a:p>
            <a:pPr algn="ctr" eaLnBrk="1" hangingPunct="1">
              <a:spcBef>
                <a:spcPct val="0"/>
              </a:spcBef>
              <a:buClrTx/>
              <a:buSzTx/>
              <a:buFontTx/>
              <a:buNone/>
              <a:defRPr/>
            </a:pPr>
            <a:endParaRPr lang="en-US" altLang="en-US" sz="2800" dirty="0">
              <a:effectLst>
                <a:outerShdw blurRad="38100" dist="38100" dir="2700000" algn="tl">
                  <a:srgbClr val="000000">
                    <a:alpha val="43137"/>
                  </a:srgbClr>
                </a:outerShdw>
              </a:effectLst>
            </a:endParaRPr>
          </a:p>
        </p:txBody>
      </p:sp>
      <p:sp>
        <p:nvSpPr>
          <p:cNvPr id="3" name="Plaque 2">
            <a:extLst>
              <a:ext uri="{FF2B5EF4-FFF2-40B4-BE49-F238E27FC236}">
                <a16:creationId xmlns:a16="http://schemas.microsoft.com/office/drawing/2014/main" id="{E78AD04C-07FD-C61B-D46F-357A39F801CC}"/>
              </a:ext>
            </a:extLst>
          </p:cNvPr>
          <p:cNvSpPr/>
          <p:nvPr/>
        </p:nvSpPr>
        <p:spPr>
          <a:xfrm>
            <a:off x="457200" y="2577495"/>
            <a:ext cx="8458200" cy="3124200"/>
          </a:xfrm>
          <a:prstGeom prst="plaqu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buFont typeface="Wingdings" pitchFamily="2" charset="2"/>
              <a:buNone/>
              <a:defRPr/>
            </a:pPr>
            <a:endParaRPr lang="en-US" altLang="en-US" u="sng" dirty="0">
              <a:solidFill>
                <a:schemeClr val="tx1"/>
              </a:solidFill>
              <a:effectLst>
                <a:outerShdw blurRad="38100" dist="38100" dir="2700000" algn="tl">
                  <a:srgbClr val="000000">
                    <a:alpha val="43137"/>
                  </a:srgbClr>
                </a:outerShdw>
              </a:effectLst>
            </a:endParaRPr>
          </a:p>
          <a:p>
            <a:pPr algn="ctr">
              <a:lnSpc>
                <a:spcPct val="150000"/>
              </a:lnSpc>
              <a:buFont typeface="Wingdings" pitchFamily="2" charset="2"/>
              <a:buNone/>
              <a:defRPr/>
            </a:pPr>
            <a:r>
              <a:rPr lang="en-US" altLang="en-US" sz="3200" u="sng" dirty="0">
                <a:solidFill>
                  <a:schemeClr val="tx1"/>
                </a:solidFill>
                <a:effectLst>
                  <a:outerShdw blurRad="38100" dist="38100" dir="2700000" algn="tl">
                    <a:srgbClr val="000000">
                      <a:alpha val="43137"/>
                    </a:srgbClr>
                  </a:outerShdw>
                </a:effectLst>
              </a:rPr>
              <a:t>Our Mission Statement</a:t>
            </a:r>
            <a:r>
              <a:rPr lang="en-US" altLang="en-US" sz="3200" dirty="0">
                <a:solidFill>
                  <a:schemeClr val="tx1"/>
                </a:solidFill>
                <a:effectLst>
                  <a:outerShdw blurRad="38100" dist="38100" dir="2700000" algn="tl">
                    <a:srgbClr val="000000">
                      <a:alpha val="43137"/>
                    </a:srgbClr>
                  </a:outerShdw>
                </a:effectLst>
              </a:rPr>
              <a:t> </a:t>
            </a:r>
          </a:p>
          <a:p>
            <a:pPr algn="ctr">
              <a:buFont typeface="Wingdings" pitchFamily="2" charset="2"/>
              <a:buNone/>
              <a:defRPr/>
            </a:pPr>
            <a:r>
              <a:rPr lang="en-US" altLang="en-US" sz="2800" b="1" dirty="0">
                <a:solidFill>
                  <a:schemeClr val="tx1"/>
                </a:solidFill>
                <a:effectLst>
                  <a:outerShdw blurRad="38100" dist="38100" dir="2700000" algn="tl">
                    <a:srgbClr val="000000">
                      <a:alpha val="43137"/>
                    </a:srgbClr>
                  </a:outerShdw>
                </a:effectLst>
              </a:rPr>
              <a:t>As disciples of Jesus Christ,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led by the Holy Spirit,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we experience God’s unconditional love, and we witness to others </a:t>
            </a:r>
            <a:br>
              <a:rPr lang="en-US" altLang="en-US" sz="2800" b="1" dirty="0">
                <a:solidFill>
                  <a:schemeClr val="tx1"/>
                </a:solidFill>
                <a:effectLst>
                  <a:outerShdw blurRad="38100" dist="38100" dir="2700000" algn="tl">
                    <a:srgbClr val="000000">
                      <a:alpha val="43137"/>
                    </a:srgbClr>
                  </a:outerShdw>
                </a:effectLst>
              </a:rPr>
            </a:br>
            <a:r>
              <a:rPr lang="en-US" altLang="en-US" sz="2800" b="1" dirty="0">
                <a:solidFill>
                  <a:schemeClr val="tx1"/>
                </a:solidFill>
                <a:effectLst>
                  <a:outerShdw blurRad="38100" dist="38100" dir="2700000" algn="tl">
                    <a:srgbClr val="000000">
                      <a:alpha val="43137"/>
                    </a:srgbClr>
                  </a:outerShdw>
                </a:effectLst>
              </a:rPr>
              <a:t>by discovering and sharing our gifts.</a:t>
            </a:r>
          </a:p>
          <a:p>
            <a:pPr algn="ctr">
              <a:defRPr/>
            </a:pPr>
            <a:endParaRPr lang="en-US" sz="2000" dirty="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803040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228600" y="0"/>
            <a:ext cx="8839200" cy="60156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GOSPEL LESSON:  	Luke 2: 41–52.  </a:t>
            </a:r>
          </a:p>
          <a:p>
            <a:pPr marR="0">
              <a:spcBef>
                <a:spcPts val="0"/>
              </a:spcBef>
              <a:spcAft>
                <a:spcPts val="0"/>
              </a:spcAft>
              <a:buNone/>
            </a:pPr>
            <a:r>
              <a:rPr lang="en-US" sz="2400" b="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teachings of the astonishing boy Jesus.</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Now every year his parents went to Jerusalem for the festival of the Passover.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when he was twelve years old, they went up as usual for the festival.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43 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 festival was ended and they started to return, the boy Jesus stayed behind in Jerusalem, but his parents were unaware of this.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44 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Assuming that he was in the group of travelers, they went a day’s journey. . . . </a:t>
            </a:r>
            <a:endParaRPr lang="en-US" sz="2400" b="0" i="1" dirty="0">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val="27041733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1">
            <a:extLst>
              <a:ext uri="{FF2B5EF4-FFF2-40B4-BE49-F238E27FC236}">
                <a16:creationId xmlns:a16="http://schemas.microsoft.com/office/drawing/2014/main" id="{4532FAAA-3A0F-4CF3-BD4A-7E5B879733B0}"/>
              </a:ext>
            </a:extLst>
          </p:cNvPr>
          <p:cNvSpPr txBox="1">
            <a:spLocks noChangeArrowheads="1"/>
          </p:cNvSpPr>
          <p:nvPr/>
        </p:nvSpPr>
        <p:spPr bwMode="auto">
          <a:xfrm>
            <a:off x="381000" y="0"/>
            <a:ext cx="8610600" cy="64677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they started to look for him among their relatives and friends.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45 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they did not find him, they returned to Jerusalem to search for him.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46 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After three days they found him in the temple, sitting among the teachers, listening to them and asking them questions.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47 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all who heard him were amazed at his understanding and his answers.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48 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his parents saw him they were astonished, and his mother said to him, “Child, why have you treated us like this? . . . </a:t>
            </a:r>
          </a:p>
        </p:txBody>
      </p:sp>
    </p:spTree>
    <p:extLst>
      <p:ext uri="{BB962C8B-B14F-4D97-AF65-F5344CB8AC3E}">
        <p14:creationId xmlns:p14="http://schemas.microsoft.com/office/powerpoint/2010/main" val="120352785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0351A2-36A1-0E0A-0A1F-C629B63DFCC2}"/>
            </a:ext>
          </a:extLst>
        </p:cNvPr>
        <p:cNvGrpSpPr/>
        <p:nvPr/>
      </p:nvGrpSpPr>
      <p:grpSpPr>
        <a:xfrm>
          <a:off x="0" y="0"/>
          <a:ext cx="0" cy="0"/>
          <a:chOff x="0" y="0"/>
          <a:chExt cx="0" cy="0"/>
        </a:xfrm>
      </p:grpSpPr>
      <p:sp>
        <p:nvSpPr>
          <p:cNvPr id="17410" name="TextBox 1">
            <a:extLst>
              <a:ext uri="{FF2B5EF4-FFF2-40B4-BE49-F238E27FC236}">
                <a16:creationId xmlns:a16="http://schemas.microsoft.com/office/drawing/2014/main" id="{382C3A00-8FC6-17AA-51FF-A76B64C3A667}"/>
              </a:ext>
            </a:extLst>
          </p:cNvPr>
          <p:cNvSpPr txBox="1">
            <a:spLocks noChangeArrowheads="1"/>
          </p:cNvSpPr>
          <p:nvPr/>
        </p:nvSpPr>
        <p:spPr bwMode="auto">
          <a:xfrm>
            <a:off x="381000" y="0"/>
            <a:ext cx="8610600" cy="65539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indent="228600" algn="just">
              <a:lnSpc>
                <a:spcPct val="150000"/>
              </a:lnSpc>
              <a:buNone/>
            </a:pP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Your father and I have been anxiously looking for you.”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49 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said to them, “Why were you searching for me? Did you not know that I must be in my Father’s house?”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50 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they did not understand what he said to them. </a:t>
            </a: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51 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Then he went down with them and came to Nazareth and was obedient to them, and his mother treasured all these things in her heart.</a:t>
            </a:r>
          </a:p>
          <a:p>
            <a:pPr indent="228600" algn="just">
              <a:lnSpc>
                <a:spcPct val="150000"/>
              </a:lnSpc>
              <a:buNone/>
            </a:pPr>
            <a:r>
              <a:rPr lang="en-US" sz="2800" b="1" i="0" baseline="300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52 </a:t>
            </a:r>
            <a:r>
              <a:rPr lang="en-US" sz="2800" b="0" i="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And Jesus increased in wisdom and in years and in divine and human favor.</a:t>
            </a:r>
          </a:p>
        </p:txBody>
      </p:sp>
    </p:spTree>
    <p:extLst>
      <p:ext uri="{BB962C8B-B14F-4D97-AF65-F5344CB8AC3E}">
        <p14:creationId xmlns:p14="http://schemas.microsoft.com/office/powerpoint/2010/main" val="10483519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3" name="Picture 2" descr="A group of colorful musical notes&#10;&#10;Description automatically generated">
            <a:extLst>
              <a:ext uri="{FF2B5EF4-FFF2-40B4-BE49-F238E27FC236}">
                <a16:creationId xmlns:a16="http://schemas.microsoft.com/office/drawing/2014/main" id="{96588D12-FF8E-4ACD-6E9E-34DF4A1E7A29}"/>
              </a:ext>
            </a:extLst>
          </p:cNvPr>
          <p:cNvPicPr>
            <a:picLocks noChangeAspect="1"/>
          </p:cNvPicPr>
          <p:nvPr/>
        </p:nvPicPr>
        <p:blipFill>
          <a:blip r:embed="rId3">
            <a:extLst>
              <a:ext uri="{28A0092B-C50C-407E-A947-70E740481C1C}">
                <a14:useLocalDpi xmlns:a14="http://schemas.microsoft.com/office/drawing/2010/main" val="0"/>
              </a:ext>
            </a:extLst>
          </a:blip>
          <a:srcRect l="5896" r="57982"/>
          <a:stretch/>
        </p:blipFill>
        <p:spPr>
          <a:xfrm>
            <a:off x="-7986" y="1"/>
            <a:ext cx="3428736" cy="6858000"/>
          </a:xfrm>
          <a:prstGeom prst="rect">
            <a:avLst/>
          </a:prstGeom>
        </p:spPr>
      </p:pic>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3859620" y="1828801"/>
            <a:ext cx="4483554" cy="386604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Aft>
                <a:spcPts val="600"/>
              </a:spcAft>
              <a:buClr>
                <a:schemeClr val="tx2"/>
              </a:buClr>
              <a:buFont typeface="Wingdings 2" charset="2"/>
              <a:buNone/>
            </a:pPr>
            <a:r>
              <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ANTHEM with the Chancel Choir:</a:t>
            </a:r>
          </a:p>
          <a:p>
            <a:pPr eaLnBrk="1" hangingPunct="1">
              <a:spcAft>
                <a:spcPts val="600"/>
              </a:spcAft>
              <a:buClr>
                <a:schemeClr val="tx2"/>
              </a:buClr>
              <a:buFont typeface="Wingdings 2" charset="2"/>
              <a:buNone/>
            </a:pP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eaLnBrk="1" hangingPunct="1">
              <a:spcAft>
                <a:spcPts val="600"/>
              </a:spcAft>
              <a:buClr>
                <a:schemeClr val="tx2"/>
              </a:buClr>
              <a:buFont typeface="Wingdings 2" charset="2"/>
              <a:buNone/>
            </a:pP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See Amid the </a:t>
            </a:r>
            <a:b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br>
            <a:r>
              <a:rPr lang="en-US" altLang="en-US" sz="3600" b="0"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Winter’s Snow </a:t>
            </a:r>
            <a:endParaRPr lang="en-US" altLang="en-US" b="0"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p:txBody>
      </p:sp>
      <p:pic>
        <p:nvPicPr>
          <p:cNvPr id="20496" name="Picture 20495">
            <a:extLst>
              <a:ext uri="{FF2B5EF4-FFF2-40B4-BE49-F238E27FC236}">
                <a16:creationId xmlns:a16="http://schemas.microsoft.com/office/drawing/2014/main" id="{5D1BC6E4-DB3A-4398-8E56-4002F0E0BA4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964" r="2807" b="1446"/>
          <a:stretch/>
        </p:blipFill>
        <p:spPr>
          <a:xfrm>
            <a:off x="-7986" y="1"/>
            <a:ext cx="3517898" cy="6858000"/>
          </a:xfrm>
          <a:prstGeom prst="rect">
            <a:avLst/>
          </a:prstGeom>
        </p:spPr>
      </p:pic>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8884172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1">
            <a:extLst>
              <a:ext uri="{FF2B5EF4-FFF2-40B4-BE49-F238E27FC236}">
                <a16:creationId xmlns:a16="http://schemas.microsoft.com/office/drawing/2014/main" id="{C80FA143-5C2D-9F78-FA4B-0A8D485387E3}"/>
              </a:ext>
            </a:extLst>
          </p:cNvPr>
          <p:cNvSpPr>
            <a:spLocks noChangeArrowheads="1"/>
          </p:cNvSpPr>
          <p:nvPr/>
        </p:nvSpPr>
        <p:spPr bwMode="auto">
          <a:xfrm>
            <a:off x="609600" y="914400"/>
            <a:ext cx="7772400" cy="4626864"/>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eaLnBrk="1" hangingPunct="1">
              <a:spcAft>
                <a:spcPts val="600"/>
              </a:spcAft>
              <a:buClr>
                <a:schemeClr val="tx2"/>
              </a:buClr>
              <a:buFont typeface="Wingdings 2" charset="2"/>
              <a:buNone/>
              <a:tabLst>
                <a:tab pos="7543800" algn="r"/>
              </a:tabLst>
            </a:pPr>
            <a:r>
              <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PASTOR DAVID’S SERMON:  </a:t>
            </a:r>
          </a:p>
          <a:p>
            <a:pPr algn="ctr" eaLnBrk="1" hangingPunct="1">
              <a:spcAft>
                <a:spcPts val="600"/>
              </a:spcAft>
              <a:buClr>
                <a:schemeClr val="tx2"/>
              </a:buClr>
              <a:buFont typeface="Wingdings 2" charset="2"/>
              <a:buNone/>
              <a:tabLst>
                <a:tab pos="7543800" algn="r"/>
              </a:tabLst>
            </a:pPr>
            <a:endParaRPr lang="en-US" altLang="en-US" b="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endParaRPr>
          </a:p>
          <a:p>
            <a:pPr algn="ctr" eaLnBrk="1" hangingPunct="1">
              <a:spcAft>
                <a:spcPts val="600"/>
              </a:spcAft>
              <a:buClr>
                <a:schemeClr val="tx2"/>
              </a:buClr>
              <a:buFont typeface="Wingdings 2" charset="2"/>
              <a:buNone/>
              <a:tabLst>
                <a:tab pos="7543800" algn="r"/>
              </a:tabLst>
            </a:pPr>
            <a:r>
              <a:rPr lang="en-US" altLang="en-US" sz="4400" b="1" i="1" dirty="0">
                <a:ln>
                  <a:solidFill>
                    <a:schemeClr val="bg1">
                      <a:lumMod val="75000"/>
                      <a:lumOff val="25000"/>
                      <a:alpha val="10000"/>
                    </a:schemeClr>
                  </a:solidFill>
                </a:ln>
                <a:effectLst>
                  <a:outerShdw blurRad="9525" dist="25400" dir="14640000" algn="tl" rotWithShape="0">
                    <a:schemeClr val="bg1">
                      <a:alpha val="30000"/>
                    </a:schemeClr>
                  </a:outerShdw>
                </a:effectLst>
                <a:latin typeface="+mn-lt"/>
                <a:cs typeface="+mn-cs"/>
              </a:rPr>
              <a:t>Astonished, Awed, and Amazed</a:t>
            </a:r>
          </a:p>
        </p:txBody>
      </p:sp>
      <p:sp>
        <p:nvSpPr>
          <p:cNvPr id="20484" name="AutoShape 5" descr="data:image/jpeg;base64,/9j/4AAQSkZJRgABAQAAAQABAAD/2wCEAAkGBxMTEhUTEhMVFRUXGBUVFxcVGBgVGBUVFxUXGBcVFRUYHSggGBolHRUVITEhJSkrLi4uFx8zODMsNygtLisBCgoKDg0OGxAQGy0lHyUtKy0tLS0rLS0rLS0tLS0tLS0tLS0tLS0tLS0tLS0tLS0tLS0tLS0tLSstLS0tLS0tLf/AABEIAMcA/QMBIgACEQEDEQH/xAAcAAACAgMBAQAAAAAAAAAAAAAEBQMGAQIHAAj/xABFEAABAwIDBAUJBAcIAwEAAAABAAIDBBESITEFQVFhBnGBkdEHEyIyUlOhorFCcpLBFyNistLh8BQVFkNUgsLxM3OTJP/EABoBAAMBAQEBAAAAAAAAAAAAAAIDBAEFAAb/xAAsEQACAgEDAgUEAgMBAAAAAAAAAQIRAwQSITFRExQyQWEiM0JSI3GBkcGh/9oADAMBAAIRAxEAPwBjJ5TqsH1Ie538SwPKfV+xD3O/iVIlC0AX0HlcX6og8SfcvbfKdV+xD3O/iW36Tqv2Ie538SoZK2CzyuL9Ue8SfcvY8plV7EXc7xW/6S6r3cXc7xVFspGsW+Vxfqj3iT7l4HlKqfdxdzvFbt8pFT7uLud4qkhiIiiQvTYV+KN3z7lzZ5RKn3cfc7xW48oFT7uL5vFVWKnRcVEUEsOH9UapzfuWRnTupP8Alx/N4ohvTOoP+XH83ikVNQlMY6HTekTjhXsGnPuM29Laj3bPm8Vv/iqo9iP4+KEZSWBJ4JUZHyH9WcLNx3nnyUebNgxL6kOx45z6Mf8A+K6j3bPivHpbP7DPm8VVayOeL02PxgZlj7EEcjqCm2x6hlREJGaHIj2SNQVmDUafL6UeniyQ6sNl6azj/LZ83ioT07n91H8fFR1VCOCXTUXJWxhhfsJbmvcZO6fz+6Z83itD5Q5vdR97khmprbkHLCqFp8L9hbnPuWn9Ik3uo+9y9+kSb3Mfe5VAxlYAui8rh/UzfPuW13lJm9zH3u8F4eUqb3Ef4nKmPYtCF7ymH9T3iT7l2PlKm9xH+J3gsfpMm9xH+J3gqO5alb5TD+p7xZ9y9fpMl9wz8TvBY/SfL/p4/wATvBUNxWhcveTw/qZ4s+5fneU+X/Ts/G7wWp8qUv8Ap2fjd4Kgly1c5e8nh/U94s+5f/0py/6Zn43eCsfRPpe+rEhMTWYMIycTfFi5clxq6v8A5Lj6M/XH9HpGo0uKMG0g8eSTfLOfTBaEKWRq1sugxRqGqUMWWMREcKw8aMiRLIlI2JTsjQORqRhsaKhp1LDDdM6alSJ5AkiOmpE0p6FE01HomMcF8lDkzFEYAkVHkjWwcApo6fwU2DDqVLLJYxRKXt3bzmxSWiFhkfTF7YsOg6vihqereWNeGNaHWOZ0Bbfd1JPtc/qpHe0R80rj+SX7M2pIapsBI82IHG3CzB4lcDPKebnsdXHCMFQ2290gdCG+o9rg61r6jLuSrop0tbSvkDm4mPIIANsNjrbq+i16Vx+hCP8A2fWyq7IL8N37hTdK1Fbl1Ayxvhnetm1AnhZK0WDxe3DMi3wW8tNyQvQMXoIOQI7nFWDzC7GPI6s50oUyr1VHfclstHyVykpkHPRBWQzCZQKXLTEbkO+FWeooyl09MVbDJYhqhDLGh3tTmSBCyRJ6AYpfGVGWlMnxIeRiYYAuatC1GOYoHtWmAxWpcpXtWjgtPEa6B5LQcNR1x/R6oBXQPJZ6tR1x/R6m1X22MxeooEjc1u1i3ezNbMYnMFG8caLjaFG1uSmiAQNhIkYAi4IbrFNAm1JSpE50gkrJaWkCb08AXqajyTGGl61z8mUfGJtGBYIhjRxW0UQG9aVIDWOPBpPVYEqSUh6QQ239dSqG0dvT4pSCDGzGN1/Vc4Wy4W370P8A2+QRec89OBZxydGScLsGQw5Z37FFLTtt5tzpSZCQbYSScABN92TVyc+uT4hZbi07XMhVV0Re1sdtW43ekMsDrAN9D9olV2IMhq5nucbsa+JlwCCNM+eW5XYRsL3Br33bhjccAs25xgE31zColeHGWTO5LnHIcHHnkpcMm20Uy6GK+pfM1t7Wbext7RHNCwUriAchcDjnYEH6oyniyLXHLCLZW+1f8lKcmtDdTcX3AZeKddcIFq+Sw9Gul7qanbD5oPwknFitkTluXUNmTediZJpiaHWBva+664cS0N7P+Q+ua6j0C2uyaFkDbh8cbcVxYHO2Wat0+VvhkmfGlyiyuYoHQosw23hR+Z5q5SJGhXNThK6qmVhmgyCXz0qpx5ORUolXqI0I6O6e1NJqUtmgtddDHkJ5RFjo0PJGjpYkO6NURkAAPjUL2I+SJCvjTLPAT2KF4Rr4kNJGtBBlf/Jd6s/XH9HqgOYr95Lm+jP1x/R6n1X2mHi9RSXtUkTVlwF1LEzgmtnkiRjETDFdeijvomNLTJE5pBJE9FTjLJPqWmCHpoRbRNoGDgubly2URiTwxABFRxi+pWrAFmeVsYLjfIbgSc8sgNSo5SHpEO0p/NMxNAJvazjhFrEkk2O4FV2p23USAxtgjLXD1mynFhvmQHNF8ljpD0hhkjfG0SAtbJfzkbmZluEBuLU5lTVtSwR3aQcETtM7ZAZdy5er1Li6iW4cSfLEkri6NrBG/wCwDYB2XnA53qk8EVJUt8+1xDw0CQ3LHDMtaBu+8vT2ZFcD1YOH7PHsR1PA1jWWFi1hJPGzbZ9q5Ka/4WtMT7Oq48Ty5wBfNfM2yaAAc/uqoTOBccOZNzfd6xV4bCCxhdcmwviN73ZfeufOuw3AyyvbnmnYabbR6SaoODAHu5td+6T+YQkT3Oa4sa84SSbAkWO89yJbMC5pvusb8cIyKbdDGj/9I3ujcnXStgtFXp3bziJyuLaDqKtXQXbkdPO50ofZzMNmi5BxNIuL6aqusaLD2tSf9w8US1ga0neA63PPf3BPjPa7QqULVM7zTStka17SbOaHC4sbEX0U3mhZKeij2uo4DiF/Nsva17gAG6ctYNbrpp2rOY1ToFfAh5YExwjrUeAZpidACOppRxSqrpBmrJPEEBUwAqvFkFyiVOohQkkSd1cIS6SILoQmTyQrkjQ74kymiCFkaqE7AAnsCFkYjXtQz2I7MYA5qvnkv9Wfrj+j1SJGhXfyYkAT9cf0ek6v7T/wFi9RTsiiYWBRMajqZi9NhUF0sOlk7ooALXCHoYchknVPEOGi52XL7D4RCKeMDci2sAzso4gAp4zuUEplEVRHPVMjF3uDRe1zlnwS6q25TyERxytc/EMhnbD6Rv8AhWekc2C3Jsru0NAH1KXN2fGQzEA4n1rgG5DTc3tfVczUapRbjRVjw2rZLAGERGwucyePok58dRlyCGiON1QTm1r8LRZtrBo3EZ5lQR05EkgjLmiOwHpne25sHAjSymEToYy/GMJON2Nud3Eb2a8NFynbvktVcEc1LG+Z0WBtgwOObhfETlkbWyWK2INjDjJKA4+asCHXxOw/aHJSU+MSvkLA4vDAAxwJAaDudY6lQ7Qmu2BhY9uGQOfiaQABc69azndQTqiOqZK0EBw9FjrBzbXAaR6zXa25LnwkOKwFybDIb10evqYyySz2m0b943qgxsGMAZAEadidpnw20bNc8MDdRecdmMWfIAEDdcckTQtDSQAADuFgc92QR1PH6VjyHwsg3OsRh1w2Lt/UE/e3wDVBMYa1pBtc3ueGV7LEbgchpc566qY7EElGZT67XtG/QkaoaCEA2DtBnbkOJKxVRjtln6F7Qip6hrpX4GFr2kk5XyIv3FdQodqQTE+aka8i1w03sOY3aLg7gHcbXIAH1yV38llm1M7f2D8r/wCaswZPxI82P8jppcOC19HNSBwWuR3K1EgPJG3rQU8Q4JmbcFFIwJkZAtFdqoAdyU1UQbdWmeIZpTX044K3FkEyiVqRozQUjQm9TBkgZGLoQkmTvgWyNCHnARsrULKFQmCLpFdfJjpP1x/R6p0oCunkyGU/XH9HpOq+0/8AAeP1FVjbcprRQIKmbmmYqmxluK9znZovy7FJnzKKHQg2PKOPRMqdVodJWNzwH/cWs06ygZfKDE3LHCDwDzIe5gXInqIPo7LI4ZUX1irW0XyOEkn9qfE3EdLBoGKwtYXHfvSKXpxO8HzMc7992w4Bln60h0TDarj/AGZjDq50TTzu4E3t1LmazUdFFleDD3NH7PlLXgSGQOAaXYi8gXvk12m9MW1tnDHlYHcW5mw0Jt8VK5/pNy3k6brfzUFXVu8+yMYS0sc51xfQiy5fiObuRbsrgio6rKYm7cT3EXBGVgBmcrZIjb7wYmMH2pIx2B9+3RYioWuJGEsPFhNjfkUG+lxOs2Rr8Dr2JLSHDqOuay75MaGz5iXN3WBP0CFqhiqoW5kNjkcRuzsBcKA1UjHXc13DMXGu4gX71HFVONSZLDD5sNFiLg4rnLVZFNW/g1mvSSECGWwyDBrna7mjIm5G9USON18Q46duV1e+kFUPMS5gf+MZ5ZYrlUj+8Iw6znWOL1dSBcZ2F1Rp923oY6JKef0rnLNpA/3cFHExrDjkcAMwMWQ+KA2jtG1sLJHEaYWnIg5agJcyCaocBU+cDA67bhtgP2he5VccVq3whbyeyL7s2drqGcAg5Ndln/WiSsfwA39psUCYvNjC1pAcc8PogjdcDVMaWA2u7sHC6VtS6BW2Yp/tOP8AVwrV5PqlrKwl1mhzJBdxtmS1wGfUqrTwSSEtY0uOWTeNt/BHS7IqmEPdG5rAMy2ziLtANwNEyEtsk7F5EnFo7k2QHS3WM1sVV/J1KDS2GgkeB1WB/NWcP5LqRdqzmSVOjIPJavPJZLuS8TyRJ0YCSjkgJ2XGibXPBDTC+5NhIXRW6yn5JLOzXJWyrbySOrj5K/DkEziV6VqDfbgmdQwoGoyXQiydiyYK5eTfJs/XH9HKovKuXk6HozdbPo5BqvtsPF6itURzUFfMXusDbG8MFvYabut+E96wJbNJ36DrP9X7FiksZrAZRtt/uf8AyAXy2u1Dao6+kxc2MZYQ4tY4B7XXBDgDuve+/dqhtnROcPOCQRsLniNgAAwtJAud+l8rKbaFVgZI8es1mFvN8hsB8Qt4oWiWCIZiGNzj1kYAf3iuNue1s6ahyNIag4MMuRIsSNCOIsoqilc/zdnizHB9iNbAgC4UkZAeGjQgkjdlp1b158jBIWNxAgBxIGVnXtp1FSrraG17MnZU2dZ/o5ZE5gkncexDUs2OrlIzwMY2/M5qZsptmMQ4i3/SxDBHclrQ1x1I9F2SC9qdoLb2GVKfX7PgP5pRsMHA53tPe75kWyV7GOAGL1rEWvnpcFQbGsyJjHgtcBmHZZ3J10K2/p/0Ztdm9ZOY4JXtyIxEG2hHojXqU0bHOa3HhecIviFs7cQoNuNHmA323xt73gn801a3Oy1zqKAcSs7bgwxF7MTTiDSCbj1v5Kqz1DibXJ7d/AWV16VC1MM7XeL9pKpfq3Oh3csvqrMPpsWROYd+pA057lpGwGxNz26nlyRABdgt7P8AycFNA0AaXNj2ckxyroalZG4AnIZYteWeQUNVtaNgOtw5rSAPVuRa/ittqVPm4nOaLkWNu3RWbbOxmupgxga18vmg51r2LW5E9Vl5NRpy6GSt9CzbCp2RsaxthYAnS9znc703klaMri53cVRdn7EmeWyySYX/AKyKXBdokaLYLcLWBVcmr5w+N2MudHk2+duTkuEeqTFyVuwvpC+ogrC2lLg5xxWDy0ZguJtplhcvbO8pVZE28z8gQCZGh2ZvwsbZJTV1Bme57pC9+Yu3IDCLZHgMwo6ugEsRY8cL8Thtp3ldHHlcEoyESxKXJ0jY/lPjkAxBjj+w7/ic1YabpnTPGZLMwMxv4ZLjdDQsiYPNtaDlnYXJ+uXFNWwFueIk577A5cFvmaYHlk0dvab5rWQ8kH0frBNTRv34QDbc5uR+iPddWKRFJewvqGX1CUVkXJWCVqXVEZ5KrHkoXJFVq4+SU1EatFXTJLWQLpYstiJxK5M1XPybj0ZvvM+hVWqYVbPJ3GQ2b7zPoUzUu8TBx+opDtc9GjEe2/5BbbEjuzzh1kJeeq5A+FlJU7N841zQ/AXCxIF79hKlfC+JliLtAADh3AEbl8PqG2j6TTbVwQytxSQR63e+V3Uy2H5nN7kbswh75pL6uwDqYLZdt0timtJPJuiY2IHmBid8XN7kbsRhbCwHW1z1uNz9VNl4jX9FkFbHFIy7nHmG9w8Sh9lgF80mt5LDqYMNh23W7H4Ii4nQOd9T4KHYbLQMvqQXHrcSfzSHxFmpcjOAem47gAO03PgsbRlA82A3E57sORtlYknTl8VBR3IJO9xPxsPooah2Kpjb7DHu7XZBCu77Hmg6OPPJxB9l2XdfLuUrSRfEPzQ87MVm8XN+t/yRwzPHrWcNGO0Az7ObJh9JwDXBwAdkD237kZDjZwcO4+BQEFQHDEQWZnPUGxIvcaaXz4otxda9w4cRw69O+y84P2BtCzpVK0wssftC44WaTmFRKupwus1rpHm2TGl1u7JdGqHRuPpNDiNxbc/RDVNYxnst5b+xrbn4KjDlaVbWwXBdyiwQ1z22ZSFuvpPe1uRJOmoOajd0NrZf/LUMjbua27gBwGitk22B9kF3yj8yfgl79qSuGWQ5eiD26qmObJ7JL/0Dw4vrYq/wNBFZ0tQ97hYgEhouDwzJCuO2am9PjjOYa4g9WQOaqNU4kAk2ubZantKtG1GtFNYOFhEBe+865oMspva5u+TygldIb9FY/wD8kVySSCTc5m54qi7QjOKVgys54PeV0Lo/Haniz0Y0/mqVtuO1TMP2ie8LMTW5g0UPowHYXA5hsh144bFXCrFnEAagHrxNHck1PHBBG+MzsfI+XzlhcFmRBBTzaUgaI3FzQ10bTe+trtt8Aqs8rnaF441EiZJ6NuIP0v8AmiIDiAcdBbtPUgIg4Xw2PwytcWO8ZfBFUrrDCcrEjlruO9KaoM02j0xq9nYDTOaY3E4mPbcF/EHUXATfZHlwa6zammcOcLsXAeo4A7+arnSKh85BI0atGIcbjMfWyoWwtoNp6iKZ8YlEbg/AThDrG4BOds11NNLdjOfnglKz68b6QB4gHPmN/NQTxqh7I8r2z5recc+ncbXD2lzQbe2wEW11srfR7QhnbjhmZI3I3Y69usDRNtxJ6IqliT1UXUnkzOaVVsWqqxZRc4lcqYlZ/J+z0ZvvN+hVfqGHirJ0CZ6Mv3m/QqzJO4CYL6ip04CNbnlqOCWU8gO9HwOzXxs5H0ix0A1/R+7CyBzWhzsRDrnU3dY65lZnY5gs4WJFm2zB3ZH8k1bIppIw5uEnWxy5aJMueoyM2hHtx/6jANXFrB1G3h8UeDYW3NHwH/SA2hs2oMkdmh7GuxEghpPD0TvREsoItvJDbWtbPP4fRLnGopFEJJthlOch1BDbOdimmduBawdQH80UHDM8M+5C7DjwsvvcS49qX+LMa5GYbdze0/QD6oh7sLHH2QT3BQ0/rE8AB9SfyUG35cNPJbUgAdbiAsh1SFyN6Fn6tn3W/QfzWJIrlp0OIZjI21Iv2KaFlmgcAB3BaSu9JgvxPwt+ZQfkwvYRdMDZ7LcHd9xbJV+KEuF3XJI00sOxP+lRJfHYfZdroPSSakcMNu863OgAV+OX0IXVmIg1oIAzusU8eWemYHfwXnyAE8dwGZOagmqw1pB9Yk25JiVmXRBWlpuNcxyyvfJLaqjYW2IuOBGIdnBSniTmooml7rbtb8uKoiqXUnf1Fq6F7Ql860PkdgcMAadLhuRHDSym6VQuFS7CLlwZYaXcRbXsQFO4RmNxywvYQOV7XPWmvTK3ng4Zfqw6+64cSpm/5LQxKkc2qp3te4OZhGI3Nswd4PijKGuAYYpW+chcblpOYNsnxncfqun7c6PRVcYe2zJS0EO3PFvVd4rlW1tny0shaWEfsnfn6zCrMWaOVV0YiUXFh7IHU9nNd5yB2hGn3T7LuITZtW17btNxbu5daQbKq3i5FnMdk9jh6LuvnzGaMqdmMcxxhc8NOov6UX8Q5rJxjdM9GVdAj+1tuQCdbHUty48FT9q7AlDi5lnNcbjCRlc8OCtvk/6Jxue6WebJhP6tri0u34nkbk827LTY8EIxutmfVDRn9rK+7it8Xwp1Dkxx3x+o5RWbNfE8MdhJNrFpuDfLVfRnQLo2yho2MFi94Ekjhnd5A0O9oyHeub9CuiTKivc6oHnYmxl+FxNi/GA0c2jM2XZWBjGhjGhrW5BoFgBuAG5UZc6pUTbK4MTtvkl1RGDvRskiHnt3Jcc9AShYkqmDPNP+gYGGX7zfoUkqwE+6CD0ZfvN+hV8M+5UTvHTOeQPzTGCS6Rxyo6GSy+emfUuKHDHImJ6VsmRLZjuS2LcBtC4rFbR+cDc7OaSQdc7WzQkUyMiqEDF7WuUINs1Pm4niQFrrWz0Nza4OiL2d6jNLYRmOpPS4G2IA8iAVBUUDXHEz0Dy0PWPBDJJqkGsnPILTPvc8z8MvyQe3pbiNh+1I3tDc0XSiwA679d0ur/SqIh7Ie74WCGHqDaGwm5ZKON/6w8mj4lascVJSi5eedu4fzKVHnk1qiudLnHzjADq0/vJNT5C3DI/1xT7pI28zfuW+KStsAQOKvh6EJI3SW7fFK583udxPXdT1Ul8uvtQbjbTX81TjjQicrInuucIF+I/JOqOnDGi+v5oTZeFrruyNrjq4ncoq3pCwHDEx0ruDGk/FbLdL6YoyNRVsa1EgDSeAB5X60ZtSoEscROrQ9h6siPgq2NibTqsrCCM7iQDbszKsdH0SnbFgNS1zr3uWXtlb2rlLnCEKuSsJOUr44LL0UqscDf2Dh/MJjtOkjlYWSNDmnvB4jmkGxaKSjY7HI2QZE5YMhv1IWlT0zaCMMRc0g2JIaewKXa3JuAXsVPb/AEefA7G3/a8aOHsv5pVBVuLt7JG520sf2Tv612KF8c8QOEOa9t7HmM+1c+6WdFXM9OO5ZqLetH18Qq8WdP6Z9RU4e6FM8DageiMMoBLmDSTi5l9Hfs8yoYquzmh4thy5dvAoGOaxwu9FwzB0xW3g8eSPfOJhhk9F+gk3P5SDcf2lS0Ls2qtv/wBnBkilwTA+jaxuN7SN4KvPQDp7JXHzclMQ4DOVg/V5cb+qVySq2R5uQPwB4a4F0RJ9IA5i43Gy7Z0I6RUlRCG07Wxlg9KG1i024faHNFkUY4vpV/PYS7cueCzPcOCgltopi8cFBLKOC56mN2C+saLZhOeg9sMv3m/QpLU1HJPOhb/RlsPtD91WafJcqFZcdRs47BMmEUhSiJyOinU84ncXQaxylFRzJZFMiWSpMkHtGDagoqKcpVHIp45bFLYDxjyOoJsiBUFJo57IqOpQMW8YwniEgvo7cRr/AD7Unj2XP/aDLeNzcGH7QcbHXgEyjmRMc3NeXHsBta6Cjzp00O8HIjsU9FIcF95JPeSia8sdZrvWN8Nr3HO+4aIGjlsAx2RAHbzvvS3ClaDUt3UQ9Jag+ey1wC54ZuVdklIJGpJ+HBOuk1R+vPDC380gkNyXA6roYUtqEZPg0c7itqWkxHPT49SguXGw/wCynNOMIA1dv4Dj2pk3QEY2HbGfgqY+DvR7NO5WBkYM8kcQMZa1rrjNri++RbuOSpTq5scrHFwvfLPgb/krvsWcOqKl4N7+aA7I7/mUiacVb7BbrfBL/bnsOGRtja+IZgjS4SHanSk4vNwnO2brc7ZKxbTcSyUH3Z+Icubg4ZGHdYj+ghwwT5ZspPoHundICZHl+WQO6++yBid+raLfaz77fmp2SWPIXue3+ar1ftrCXQxtL5C6wtmLk5AAankqseNy4SFTmork6B0I2hgDoCfVJc3q0I+itckpP9fmqD0W6KbSbK2aV0cbT6RabucLjQgaZc1cpnSs9dpA4tzb/LtU2fHUuHYUJqSK10k6LNfd8QFzm5h0N9S3nyVKkDortsSwcfXZyP7K60Zb6JTtvYjZ7ub6Mm42yd94LcOoaW2XQ2eK+UUSGouAx4xstkRrHfeDw/ZOvJDVWxyCJI3lrwcTJW5XI0ufsnl9VPUUToHEYTYE4mHUHe5h39SIpaq+bc2nItO/rH2SFaptcx6CXBPiRb+iXT8S2p6sCOcZBxyZLawBB3OPBWuoqOS47X0LZG31HtfaYeB8eSO2H0smp7RVJL49Gyalo3B3EJWTBGX1Q69j0U4On0OgVE2SsnQZ/oS/fH7v81SHVocAWkEHQjMHerl5PX3il++P3QvaNNZeezD1Mf4r/o4qHqaN/NLsaljemyiWJjhsiJbNkkrZVM2YpHhjoyHsbuaJD0jiqLBFRzXSZQDTVDdrlOyXJKxJkt2yJW0wcxzc0QyfJImPKlEpQ7THH4H5lBFjYg5EHMIKbZgLgWkAbxmbZ7r35oJkx4qdsy8rQuWP4F/SPYMjiXxuxiwGH7Vhe1j9pVumo8WMvcWBlr5encmwACvIqdAhaqijl9YcLkGxNtxtqE7HmcVTFSw27RUKd+HIAvfoGsaXPtuyGh5nJN6TotXT5Ow0se+5xy26hkO0qy0EbIxZjWt+7lfmTvTWGp4onqK5S/2A8UnwLdj9AKKCzvN+efqXzWeb8Q3QKwOoGAksAYTa5aAL24jeg5KvhmvCsPH4pbzSl6mLWKnwB1jnNMrXi12jDbR2TtO9cy2k55wthY6SS+TWAu1G+2i6pU1IdkQCOBzQ9O5sYtG1rBwaAPoix5VF3QThJqjnVF5PNoT51ErYWOzw3xH8AyHert0Y6FUtGQ9rTJKPtyWJaf2Ro1MnVjtxWpqzxRz1c5Kui+AFpubGvnitPPHRLDUHitfPnip9w3wQueka7O2F3tNyJ6xoUNLHI3X0gN7cj2jetZKhy0fVEb158hrG0CV1M2Ztn520O9p/LqKpG2tkvjdfTcHt0dyerrUEOzOvEGx70vqQ4gh1nttmDkezinYsjiwpYbRTIZzfL0XDd+Y4gqSZ7bG9gbZt3Hq4dSl2tRBguDlfI/ab1oTZmzHzOxSghg45F53ZHcrU41uJ3CV7SbovHO15LMoCb+loc/sBdo8m5Pmpf/YP3QubDIWGQGgG4cl0fyZO/Uy/+z/g1bgnvzX8GarHswNfJzA9Aa/3Q/8AozxWzegVf7of/Rn8SyvKhwRP5mZIOg9dviH42fxKQdCa33Q/GzxXl5A4INamZv8A4KrfdD8bP4lNF0OrR/lD8bP4lheQeHE95rIkEt6KVnux+Nn8Slj6L1fux+NnivLyU8MQvOZPgkb0Yqvdj8TPFbf4bqvd/M3xXl5A8MQvOZPg2/w5U+7+Zvist6PVXsfM3xXl5C8MT3nMnwZ/uCp938zfFZbsOpH2Pmb4ry8s8CJvnMnwSM2NU+wPxN8VONl1HsfM3xXl5C8MT3m5/Bq7ZlR7HzN8Vg7In9n5m+K8vLPBib5mXZGp2VUex8zfFY/umo9gfib4ry8heKJq1MuyPDZU+9nzN8Vg7In9n5h4rK8veFE3zM/gz/dU3sfMPFbjZk3s/MPFYXl7w0eWpn8HpNmTez8w8VC7Zs1/V+ZvivLy94aCWokyCXZk3s/M3xQsmzJvZ+ZvivLy9sQ2OaTIHbLm9n4t8VE7ZU3s/MPFZXkVcBbmRDZc3s/M3xXRvJpTPZDKHixMl9QfsN4Ly8qtJ91f0Sa5/wAL/tH/2Q==">
            <a:extLst>
              <a:ext uri="{FF2B5EF4-FFF2-40B4-BE49-F238E27FC236}">
                <a16:creationId xmlns:a16="http://schemas.microsoft.com/office/drawing/2014/main" id="{6F651DD5-F7FB-F340-9570-0A659C803D91}"/>
              </a:ext>
            </a:extLst>
          </p:cNvPr>
          <p:cNvSpPr>
            <a:spLocks noChangeAspect="1" noChangeArrowheads="1"/>
          </p:cNvSpPr>
          <p:nvPr/>
        </p:nvSpPr>
        <p:spPr bwMode="auto">
          <a:xfrm>
            <a:off x="211138" y="-1371600"/>
            <a:ext cx="36195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eaLnBrk="1" hangingPunct="1">
              <a:spcBef>
                <a:spcPct val="0"/>
              </a:spcBef>
              <a:buClrTx/>
              <a:buSzTx/>
              <a:buFontTx/>
              <a:buNone/>
            </a:pPr>
            <a:endParaRPr lang="en-US" altLang="en-US"/>
          </a:p>
        </p:txBody>
      </p:sp>
    </p:spTree>
    <p:extLst>
      <p:ext uri="{BB962C8B-B14F-4D97-AF65-F5344CB8AC3E}">
        <p14:creationId xmlns:p14="http://schemas.microsoft.com/office/powerpoint/2010/main" val="17394446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4">
            <a:extLst>
              <a:ext uri="{FF2B5EF4-FFF2-40B4-BE49-F238E27FC236}">
                <a16:creationId xmlns:a16="http://schemas.microsoft.com/office/drawing/2014/main" id="{D522C88E-8367-8040-CCB7-512F5506FFFD}"/>
              </a:ext>
            </a:extLst>
          </p:cNvPr>
          <p:cNvSpPr txBox="1">
            <a:spLocks noChangeArrowheads="1"/>
          </p:cNvSpPr>
          <p:nvPr/>
        </p:nvSpPr>
        <p:spPr bwMode="auto">
          <a:xfrm>
            <a:off x="381000" y="-13804"/>
            <a:ext cx="8382000" cy="63321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eaLnBrk="1" hangingPunct="1">
              <a:spcBef>
                <a:spcPct val="0"/>
              </a:spcBef>
              <a:buClrTx/>
              <a:buSzTx/>
              <a:buNone/>
              <a:defRPr/>
            </a:pPr>
            <a:r>
              <a:rPr lang="en-US" b="1" dirty="0">
                <a:effectLst>
                  <a:outerShdw blurRad="38100" dist="38100" dir="2700000" algn="tl">
                    <a:srgbClr val="000000">
                      <a:alpha val="43137"/>
                    </a:srgbClr>
                  </a:outerShdw>
                </a:effectLst>
                <a:cs typeface="Arial" charset="0"/>
              </a:rPr>
              <a:t>RESPONDING TO GOD’S WORD</a:t>
            </a:r>
          </a:p>
          <a:p>
            <a:pPr algn="ctr" eaLnBrk="1" hangingPunct="1">
              <a:spcBef>
                <a:spcPct val="0"/>
              </a:spcBef>
              <a:buClrTx/>
              <a:buSzTx/>
              <a:buNone/>
              <a:defRPr/>
            </a:pPr>
            <a:endParaRPr lang="en-US" sz="1400" dirty="0">
              <a:effectLst>
                <a:outerShdw blurRad="38100" dist="38100" dir="2700000" algn="tl">
                  <a:srgbClr val="000000">
                    <a:alpha val="43137"/>
                  </a:srgbClr>
                </a:outerShdw>
              </a:effectLst>
              <a:cs typeface="Arial" charset="0"/>
            </a:endParaRPr>
          </a:p>
          <a:p>
            <a:pPr eaLnBrk="1" hangingPunct="1">
              <a:lnSpc>
                <a:spcPct val="150000"/>
              </a:lnSpc>
              <a:spcBef>
                <a:spcPct val="0"/>
              </a:spcBef>
              <a:buClrTx/>
              <a:buSzTx/>
              <a:buNone/>
              <a:defRPr/>
            </a:pPr>
            <a:r>
              <a:rPr lang="en-US" altLang="en-US" sz="2000" b="0" dirty="0">
                <a:effectLst>
                  <a:outerShdw blurRad="38100" dist="38100" dir="2700000" algn="tl">
                    <a:srgbClr val="000000">
                      <a:alpha val="43137"/>
                    </a:srgbClr>
                  </a:outerShdw>
                </a:effectLst>
              </a:rPr>
              <a:t>* AFFIRMATION OF FAITH:	</a:t>
            </a:r>
            <a:r>
              <a:rPr lang="en-US" altLang="en-US" sz="2000" b="0" i="1" dirty="0">
                <a:effectLst>
                  <a:outerShdw blurRad="38100" dist="38100" dir="2700000" algn="tl">
                    <a:srgbClr val="000000">
                      <a:alpha val="43137"/>
                    </a:srgbClr>
                  </a:outerShdw>
                </a:effectLst>
              </a:rPr>
              <a:t>A Declaration of Faith: God in Christ </a:t>
            </a:r>
            <a:endParaRPr lang="en-US" altLang="en-US" sz="1100" b="0" i="1" dirty="0">
              <a:effectLst>
                <a:outerShdw blurRad="38100" dist="38100" dir="2700000" algn="tl">
                  <a:srgbClr val="000000">
                    <a:alpha val="43137"/>
                  </a:srgbClr>
                </a:outerShdw>
              </a:effectLst>
            </a:endParaRPr>
          </a:p>
          <a:p>
            <a:pPr marR="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affirm that God sent the promised Deliverer to his people. Jesus, the long-expected Savior, came into the world as a child, descended from David, conceived by the Holy Spirit, born of Mary, a virgin. He lived as a Jew among Jews. . . .</a:t>
            </a:r>
            <a:endParaRPr lang="en-US"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3B106A-10D0-F374-18A8-99B26E443CA3}"/>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C6C9BDCC-92AC-6F17-C27B-B9715CB3DA3D}"/>
              </a:ext>
            </a:extLst>
          </p:cNvPr>
          <p:cNvSpPr txBox="1">
            <a:spLocks noChangeArrowheads="1"/>
          </p:cNvSpPr>
          <p:nvPr/>
        </p:nvSpPr>
        <p:spPr bwMode="auto">
          <a:xfrm>
            <a:off x="381000" y="0"/>
            <a:ext cx="8382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indent="22860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He announced to his people the coming of God’s kingdom of justice and peace on earth.</a:t>
            </a:r>
          </a:p>
          <a:p>
            <a:pPr marR="0" indent="22860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We affirm that Jesus was born of woman as is every child; yet born of God’s power as was no other child. In the person and work of Jesus, God himself and human life are united . . .</a:t>
            </a:r>
            <a:endParaRPr lang="en-US"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0971344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23BFE7-B0C0-AD75-0E71-03071E06E29D}"/>
            </a:ext>
          </a:extLst>
        </p:cNvPr>
        <p:cNvGrpSpPr/>
        <p:nvPr/>
      </p:nvGrpSpPr>
      <p:grpSpPr>
        <a:xfrm>
          <a:off x="0" y="0"/>
          <a:ext cx="0" cy="0"/>
          <a:chOff x="0" y="0"/>
          <a:chExt cx="0" cy="0"/>
        </a:xfrm>
      </p:grpSpPr>
      <p:sp>
        <p:nvSpPr>
          <p:cNvPr id="14338" name="Text Box 4">
            <a:extLst>
              <a:ext uri="{FF2B5EF4-FFF2-40B4-BE49-F238E27FC236}">
                <a16:creationId xmlns:a16="http://schemas.microsoft.com/office/drawing/2014/main" id="{A3C64DD5-6AB4-74E3-C8A3-1BB514236548}"/>
              </a:ext>
            </a:extLst>
          </p:cNvPr>
          <p:cNvSpPr txBox="1">
            <a:spLocks noChangeArrowheads="1"/>
          </p:cNvSpPr>
          <p:nvPr/>
        </p:nvSpPr>
        <p:spPr bwMode="auto">
          <a:xfrm>
            <a:off x="457200" y="304800"/>
            <a:ext cx="8382000" cy="5901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R="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but not confused, distinguished but not separated. </a:t>
            </a:r>
          </a:p>
          <a:p>
            <a:pPr marR="0" indent="228600" algn="just">
              <a:lnSpc>
                <a:spcPct val="150000"/>
              </a:lnSpc>
              <a:spcBef>
                <a:spcPts val="0"/>
              </a:spcBef>
              <a:spcAft>
                <a:spcPts val="0"/>
              </a:spcAft>
              <a:buNone/>
              <a:tabLst>
                <a:tab pos="5486400" algn="r"/>
              </a:tabLst>
            </a:pPr>
            <a:r>
              <a:rPr lang="en-US" b="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The coming of Jesus was itself the coming of God’s promised rule. Through his birth, life, death and resurrection, Jesus brings about the relationship between God and humanity that God always intended. Amen.</a:t>
            </a:r>
            <a:endParaRPr lang="en-US" b="0" i="1" kern="1400" dirty="0">
              <a:effectLst>
                <a:outerShdw blurRad="38100" dist="38100" dir="2700000" algn="tl">
                  <a:srgbClr val="000000">
                    <a:alpha val="43137"/>
                  </a:srgbClr>
                </a:outerShdw>
              </a:effectLs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802730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711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nSpc>
                <a:spcPct val="150000"/>
              </a:lnSpc>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46	On This Day, Earth Shall Ring</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On this day earth shall ring</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With the song children sing</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To the Lord, Christ our King,</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Born on earth to save us;</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Him the Father gave us.</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Ideo-o-o, Ideo-o-o, </a:t>
            </a:r>
          </a:p>
          <a:p>
            <a:pPr algn="ctr">
              <a:lnSpc>
                <a:spcPct val="150000"/>
              </a:lnSpc>
              <a:spcBef>
                <a:spcPct val="0"/>
              </a:spcBef>
              <a:buFont typeface="Wingdings"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gloria in excelsis Deo!</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a:p>
            <a:pPr algn="r">
              <a:lnSpc>
                <a:spcPct val="150000"/>
              </a:lnSpc>
              <a:spcBef>
                <a:spcPct val="0"/>
              </a:spcBef>
              <a:buFont typeface="Wingdings" pitchFamily="2" charset="2"/>
              <a:buNone/>
              <a:defRPr/>
            </a:pPr>
            <a:r>
              <a:rPr lang="en-US" altLang="en-US" sz="2800" b="1" i="1" dirty="0">
                <a:effectLst>
                  <a:outerShdw blurRad="38100" dist="38100" dir="2700000" algn="tl">
                    <a:srgbClr val="000000">
                      <a:alpha val="43137"/>
                    </a:srgbClr>
                  </a:outerShdw>
                </a:effectLst>
              </a:rPr>
              <a:t>. . .</a:t>
            </a: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42000342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3936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His the doom, ours the mirth;</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When He came down to earth</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Bethlehem saw His birth;</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Ox and ass beside Him</a:t>
            </a:r>
          </a:p>
          <a:p>
            <a:pPr marL="0" indent="0" algn="ct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From the cold would hide Him.</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Ideo-o-o, Ideo-o-o, </a:t>
            </a:r>
          </a:p>
          <a:p>
            <a:pPr algn="ctr">
              <a:lnSpc>
                <a:spcPct val="150000"/>
              </a:lnSpc>
              <a:spcBef>
                <a:spcPct val="0"/>
              </a:spcBef>
              <a:buFont typeface="Wingdings"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gloria in excelsis Deo!</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0" indent="0" algn="r">
              <a:lnSpc>
                <a:spcPct val="150000"/>
              </a:lnSpc>
              <a:buFont typeface="Wingdings" panose="05000000000000000000"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altLang="en-US" sz="2800" b="1" i="1" dirty="0">
              <a:effectLst>
                <a:outerShdw blurRad="38100" dist="38100" dir="2700000" algn="tl">
                  <a:srgbClr val="000000">
                    <a:alpha val="43137"/>
                  </a:srgbClr>
                </a:outerShdw>
              </a:effectLst>
              <a:highlight>
                <a:srgbClr val="FFFF00"/>
              </a:highlight>
            </a:endParaRPr>
          </a:p>
        </p:txBody>
      </p:sp>
    </p:spTree>
    <p:extLst>
      <p:ext uri="{BB962C8B-B14F-4D97-AF65-F5344CB8AC3E}">
        <p14:creationId xmlns:p14="http://schemas.microsoft.com/office/powerpoint/2010/main" val="342006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ext Box 6">
            <a:extLst>
              <a:ext uri="{FF2B5EF4-FFF2-40B4-BE49-F238E27FC236}">
                <a16:creationId xmlns:a16="http://schemas.microsoft.com/office/drawing/2014/main" id="{8EF1FF12-5DC1-4FF4-9F10-6F883AD9071E}"/>
              </a:ext>
            </a:extLst>
          </p:cNvPr>
          <p:cNvSpPr txBox="1">
            <a:spLocks noChangeArrowheads="1"/>
          </p:cNvSpPr>
          <p:nvPr/>
        </p:nvSpPr>
        <p:spPr bwMode="auto">
          <a:xfrm>
            <a:off x="1" y="0"/>
            <a:ext cx="8991599" cy="6370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457200" indent="-457200" eaLnBrk="0" hangingPunct="0">
              <a:spcBef>
                <a:spcPct val="20000"/>
              </a:spcBef>
              <a:buClr>
                <a:schemeClr val="hlink"/>
              </a:buClr>
              <a:buSzPct val="70000"/>
              <a:buFont typeface="Wingdings" pitchFamily="2" charset="2"/>
              <a:buChar char="n"/>
              <a:tabLst>
                <a:tab pos="1435100" algn="l"/>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1435100" algn="l"/>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1435100" algn="l"/>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1435100" algn="l"/>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1435100" algn="l"/>
              </a:tabLst>
              <a:defRPr sz="2000">
                <a:solidFill>
                  <a:schemeClr val="tx1"/>
                </a:solidFill>
                <a:latin typeface="Tahoma" pitchFamily="34" charset="0"/>
                <a:cs typeface="Arial" charset="0"/>
              </a:defRPr>
            </a:lvl9pPr>
          </a:lstStyle>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CALL TO WORSHIP:  </a:t>
            </a:r>
          </a:p>
          <a:p>
            <a:pPr marL="0" indent="0" eaLnBrk="1" hangingPunct="1">
              <a:spcBef>
                <a:spcPct val="0"/>
              </a:spcBef>
              <a:buClrTx/>
              <a:buSzTx/>
              <a:buFont typeface="Wingdings" pitchFamily="2" charset="2"/>
              <a:buNone/>
              <a:defRPr/>
            </a:pPr>
            <a:r>
              <a:rPr lang="en-US" altLang="en-US" sz="2400" b="0" dirty="0">
                <a:effectLst>
                  <a:outerShdw blurRad="38100" dist="38100" dir="2700000" algn="tl">
                    <a:srgbClr val="000000">
                      <a:alpha val="43137"/>
                    </a:srgbClr>
                  </a:outerShdw>
                </a:effectLst>
              </a:rPr>
              <a:t> 	</a:t>
            </a:r>
            <a:endParaRPr lang="en-US" altLang="en-US" sz="2400" b="0" i="1" dirty="0">
              <a:effectLst>
                <a:outerShdw blurRad="38100" dist="38100" dir="2700000" algn="tl">
                  <a:srgbClr val="000000">
                    <a:alpha val="43137"/>
                  </a:srgbClr>
                </a:outerShdw>
              </a:effectLst>
            </a:endParaRPr>
          </a:p>
          <a:p>
            <a:pPr marL="742950" indent="-514350">
              <a:spcBef>
                <a:spcPts val="0"/>
              </a:spcBef>
              <a:spcAft>
                <a:spcPts val="1200"/>
              </a:spcAft>
              <a:buFont typeface="Wingdings" pitchFamily="2" charset="2"/>
              <a:buNone/>
              <a:tabLst/>
              <a:defRPr/>
            </a:pPr>
            <a:r>
              <a:rPr lang="en-US" altLang="en-US" sz="2400" b="0" dirty="0">
                <a:effectLst>
                  <a:outerShdw blurRad="38100" dist="38100" dir="2700000" algn="tl">
                    <a:srgbClr val="000000">
                      <a:alpha val="43137"/>
                    </a:srgbClr>
                  </a:outerShdw>
                </a:effectLst>
              </a:rPr>
              <a:t>L:	</a:t>
            </a:r>
            <a:r>
              <a:rPr lang="en-US" sz="2400" b="0" dirty="0">
                <a:effectLst>
                  <a:outerShdw blurRad="38100" dist="38100" dir="2700000" algn="tl">
                    <a:srgbClr val="000000">
                      <a:alpha val="43137"/>
                    </a:srgbClr>
                  </a:outerShdw>
                </a:effectLst>
              </a:rPr>
              <a:t>Hark, the herald angels sing!</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Like the shepherds and the magi, let us too, go and see ‘this wondrous thing’ that has come to pass.</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rPr>
              <a:t>L:	Glory to the newborn king!</a:t>
            </a:r>
          </a:p>
          <a:p>
            <a:pPr marL="914400" indent="-685800">
              <a:lnSpc>
                <a:spcPct val="150000"/>
              </a:lnSpc>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P:	Let us go with the poor ones and the humble ones,</a:t>
            </a:r>
          </a:p>
          <a:p>
            <a:pPr marL="742950" indent="-514350" algn="r">
              <a:spcBef>
                <a:spcPts val="0"/>
              </a:spcBef>
              <a:spcAft>
                <a:spcPts val="1200"/>
              </a:spcAft>
              <a:buFont typeface="Wingdings" pitchFamily="2" charset="2"/>
              <a:buNone/>
              <a:tabLst/>
              <a:defRPr/>
            </a:pPr>
            <a:r>
              <a:rPr lang="en-US" b="1" dirty="0">
                <a:effectLst>
                  <a:outerShdw blurRad="38100" dist="38100" dir="2700000" algn="tl">
                    <a:srgbClr val="000000">
                      <a:alpha val="43137"/>
                    </a:srgbClr>
                  </a:outerShdw>
                </a:effectLst>
              </a:rPr>
              <a:t>. . .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73785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God's bright star, o'er His head,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Wise men three to Him led,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Kneeling low by His bed,</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Lay their gifts before Him,</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Praise Him and adore Him.</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Ideo-o-o, Ideo-o-o, </a:t>
            </a:r>
          </a:p>
          <a:p>
            <a:pPr algn="ctr">
              <a:lnSpc>
                <a:spcPct val="150000"/>
              </a:lnSpc>
              <a:spcBef>
                <a:spcPct val="0"/>
              </a:spcBef>
              <a:buFont typeface="Wingdings"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gloria in excelsis Deo!</a:t>
            </a:r>
          </a:p>
          <a:p>
            <a:pPr algn="r">
              <a:lnSpc>
                <a:spcPct val="150000"/>
              </a:lnSpc>
              <a:spcBef>
                <a:spcPct val="0"/>
              </a:spcBef>
              <a:buFont typeface="Wingdings" pitchFamily="2" charset="2"/>
              <a:buNone/>
              <a:defRPr/>
            </a:pPr>
            <a:r>
              <a:rPr lang="en-US" b="1" i="1" dirty="0">
                <a:effectLst>
                  <a:outerShdw blurRad="38100" dist="38100" dir="2700000" algn="tl">
                    <a:srgbClr val="000000">
                      <a:alpha val="43137"/>
                    </a:srgbClr>
                  </a:outerShdw>
                </a:effectLst>
                <a:ea typeface="Tahoma" panose="020B0604030504040204" pitchFamily="34" charset="0"/>
                <a:cs typeface="Tahoma" panose="020B0604030504040204" pitchFamily="34" charset="0"/>
              </a:rPr>
              <a:t>. . .</a:t>
            </a:r>
            <a:endParaRPr lang="en-US" sz="320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42759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EDA295-5367-B162-5755-A3894CDEE0EB}"/>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70D81D05-27BD-3991-01A9-88714AE743D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On this day angels sing;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With their song earth shall ring,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Praising Christ, heaven's King,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Born on earth to save us;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Peace and love He gave us.</a:t>
            </a:r>
          </a:p>
          <a:p>
            <a:pPr algn="ctr">
              <a:lnSpc>
                <a:spcPct val="150000"/>
              </a:lnSpc>
              <a:spcBef>
                <a:spcPct val="0"/>
              </a:spcBef>
              <a:buFont typeface="Wingdings" pitchFamily="2" charset="2"/>
              <a:buNone/>
              <a:defRPr/>
            </a:pP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Ideo-o-o, Ideo-o-o, </a:t>
            </a:r>
          </a:p>
          <a:p>
            <a:pPr algn="ctr">
              <a:lnSpc>
                <a:spcPct val="150000"/>
              </a:lnSpc>
              <a:spcBef>
                <a:spcPct val="0"/>
              </a:spcBef>
              <a:buFont typeface="Wingdings" pitchFamily="2" charset="2"/>
              <a:buNone/>
              <a:defRPr/>
            </a:pPr>
            <a:r>
              <a:rPr lang="en-US" sz="3200" b="1" i="1" dirty="0" err="1">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Ideo</a:t>
            </a:r>
            <a:r>
              <a:rPr lang="en-US" sz="3200" b="1" i="1" dirty="0">
                <a:solidFill>
                  <a:schemeClr val="tx1"/>
                </a:solidFill>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 gloria in excelsis Deo!</a:t>
            </a:r>
          </a:p>
          <a:p>
            <a:pPr algn="ctr">
              <a:lnSpc>
                <a:spcPct val="150000"/>
              </a:lnSpc>
              <a:spcBef>
                <a:spcPct val="0"/>
              </a:spcBef>
              <a:buFont typeface="Wingdings" pitchFamily="2" charset="2"/>
              <a:buNone/>
              <a:defRPr/>
            </a:pPr>
            <a:endParaRPr lang="en-US" altLang="en-US" b="1" i="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642034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Box 2">
            <a:extLst>
              <a:ext uri="{FF2B5EF4-FFF2-40B4-BE49-F238E27FC236}">
                <a16:creationId xmlns:a16="http://schemas.microsoft.com/office/drawing/2014/main" id="{C77F867B-27C4-4CE6-9DFA-AED2D3BD78C1}"/>
              </a:ext>
            </a:extLst>
          </p:cNvPr>
          <p:cNvSpPr txBox="1">
            <a:spLocks noChangeArrowheads="1"/>
          </p:cNvSpPr>
          <p:nvPr/>
        </p:nvSpPr>
        <p:spPr bwMode="auto">
          <a:xfrm>
            <a:off x="152400" y="85007"/>
            <a:ext cx="9144000" cy="6060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chemeClr val="hlink"/>
              </a:buClr>
              <a:buSzPct val="70000"/>
              <a:buFont typeface="Wingdings" panose="05000000000000000000" pitchFamily="2" charset="2"/>
              <a:buChar char="n"/>
              <a:defRPr sz="3200">
                <a:solidFill>
                  <a:schemeClr val="tx1"/>
                </a:solidFill>
                <a:latin typeface="Tahoma" panose="020B0604030504040204" pitchFamily="34" charset="0"/>
                <a:cs typeface="Arial" panose="020B0604020202020204" pitchFamily="34" charset="0"/>
              </a:defRPr>
            </a:lvl1pPr>
            <a:lvl2pPr marL="742950" indent="-285750" eaLnBrk="0" hangingPunct="0">
              <a:spcBef>
                <a:spcPct val="20000"/>
              </a:spcBef>
              <a:buClr>
                <a:schemeClr val="tx1"/>
              </a:buClr>
              <a:buChar char="–"/>
              <a:defRPr sz="2800">
                <a:solidFill>
                  <a:schemeClr val="tx1"/>
                </a:solidFill>
                <a:latin typeface="Tahoma" panose="020B0604030504040204" pitchFamily="34" charset="0"/>
                <a:cs typeface="Arial" panose="020B0604020202020204" pitchFamily="34" charset="0"/>
              </a:defRPr>
            </a:lvl2pPr>
            <a:lvl3pPr marL="1143000" indent="-228600" eaLnBrk="0" hangingPunct="0">
              <a:spcBef>
                <a:spcPct val="20000"/>
              </a:spcBef>
              <a:buClr>
                <a:schemeClr val="hlink"/>
              </a:buClr>
              <a:buSzPct val="70000"/>
              <a:buFont typeface="Wingdings" panose="05000000000000000000" pitchFamily="2" charset="2"/>
              <a:buChar char="n"/>
              <a:defRPr sz="2400">
                <a:solidFill>
                  <a:schemeClr val="tx1"/>
                </a:solidFill>
                <a:latin typeface="Tahoma" panose="020B0604030504040204" pitchFamily="34" charset="0"/>
                <a:cs typeface="Arial" panose="020B0604020202020204" pitchFamily="34" charset="0"/>
              </a:defRPr>
            </a:lvl3pPr>
            <a:lvl4pPr marL="1600200" indent="-228600" eaLnBrk="0" hangingPunct="0">
              <a:spcBef>
                <a:spcPct val="20000"/>
              </a:spcBef>
              <a:buClr>
                <a:schemeClr val="tx1"/>
              </a:buClr>
              <a:buChar char="–"/>
              <a:defRPr sz="2000">
                <a:solidFill>
                  <a:schemeClr val="tx1"/>
                </a:solidFill>
                <a:latin typeface="Tahoma" panose="020B0604030504040204" pitchFamily="34" charset="0"/>
                <a:cs typeface="Arial" panose="020B0604020202020204" pitchFamily="34" charset="0"/>
              </a:defRPr>
            </a:lvl4pPr>
            <a:lvl5pPr marL="2057400" indent="-228600" eaLnBrk="0" hangingPunct="0">
              <a:spcBef>
                <a:spcPct val="20000"/>
              </a:spcBef>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5pPr>
            <a:lvl6pPr marL="25146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6pPr>
            <a:lvl7pPr marL="29718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7pPr>
            <a:lvl8pPr marL="34290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8pPr>
            <a:lvl9pPr marL="3886200" indent="-228600" eaLnBrk="0" fontAlgn="base" hangingPunct="0">
              <a:spcBef>
                <a:spcPct val="20000"/>
              </a:spcBef>
              <a:spcAft>
                <a:spcPct val="0"/>
              </a:spcAft>
              <a:buClr>
                <a:schemeClr val="hlink"/>
              </a:buClr>
              <a:buSzPct val="70000"/>
              <a:buFont typeface="Wingdings" panose="05000000000000000000" pitchFamily="2" charset="2"/>
              <a:buChar char="n"/>
              <a:defRPr sz="2000">
                <a:solidFill>
                  <a:schemeClr val="tx1"/>
                </a:solidFill>
                <a:latin typeface="Tahoma" panose="020B0604030504040204" pitchFamily="34" charset="0"/>
                <a:cs typeface="Arial" panose="020B0604020202020204" pitchFamily="34" charset="0"/>
              </a:defRPr>
            </a:lvl9pPr>
          </a:lstStyle>
          <a:p>
            <a:pPr algn="ctr">
              <a:buNone/>
            </a:pPr>
            <a:r>
              <a:rPr lang="en-US" sz="2400" b="0" kern="1400" dirty="0">
                <a:effectLst/>
                <a:latin typeface="Tahoma" panose="020B0604030504040204" pitchFamily="34" charset="0"/>
                <a:ea typeface="Times New Roman" panose="02020603050405020304" pitchFamily="18" charset="0"/>
              </a:rPr>
              <a:t>PRAYER OF THANKSGIVING, OF THE PEOPLE, </a:t>
            </a:r>
            <a:br>
              <a:rPr lang="en-US" sz="2400" b="0" kern="1400" dirty="0">
                <a:effectLst/>
                <a:latin typeface="Tahoma" panose="020B0604030504040204" pitchFamily="34" charset="0"/>
                <a:ea typeface="Times New Roman" panose="02020603050405020304" pitchFamily="18" charset="0"/>
              </a:rPr>
            </a:br>
            <a:r>
              <a:rPr lang="en-US" sz="2400" b="0" kern="1400" dirty="0">
                <a:effectLst/>
                <a:latin typeface="Tahoma" panose="020B0604030504040204" pitchFamily="34" charset="0"/>
                <a:ea typeface="Times New Roman" panose="02020603050405020304" pitchFamily="18" charset="0"/>
              </a:rPr>
              <a:t>&amp; THE LORD’S PRAYER</a:t>
            </a:r>
          </a:p>
          <a:p>
            <a:pPr algn="ctr">
              <a:buFont typeface="Wingdings" panose="05000000000000000000" pitchFamily="2" charset="2"/>
              <a:buNone/>
            </a:pPr>
            <a:endParaRPr lang="en-US" altLang="en-US" sz="2400" b="0" dirty="0"/>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Our Father who art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Hallowed be thy name.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Thy kingdom come, thy will be done;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On earth as it is in heaven.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Give us this day our daily bread;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forgive us our debts,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As we forgive our debtors;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lead us not into temptation,</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But deliver us from evil,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For Thine is the kingdom </a:t>
            </a:r>
          </a:p>
          <a:p>
            <a:pPr algn="ctr">
              <a:spcBef>
                <a:spcPct val="0"/>
              </a:spcBef>
              <a:spcAft>
                <a:spcPts val="300"/>
              </a:spcAft>
              <a:buClrTx/>
              <a:buSzTx/>
              <a:buFontTx/>
              <a:buNone/>
            </a:pPr>
            <a:r>
              <a:rPr lang="en-US" altLang="en-US" sz="2600" b="1" dirty="0">
                <a:effectLst>
                  <a:outerShdw blurRad="38100" dist="38100" dir="2700000" algn="tl">
                    <a:srgbClr val="000000">
                      <a:alpha val="43137"/>
                    </a:srgbClr>
                  </a:outerShdw>
                </a:effectLst>
              </a:rPr>
              <a:t>And the power and the glory, forever.  Amen.</a:t>
            </a:r>
          </a:p>
        </p:txBody>
      </p:sp>
    </p:spTree>
    <p:extLst>
      <p:ext uri="{BB962C8B-B14F-4D97-AF65-F5344CB8AC3E}">
        <p14:creationId xmlns:p14="http://schemas.microsoft.com/office/powerpoint/2010/main" val="37361247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5316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spcBef>
                <a:spcPct val="0"/>
              </a:spcBef>
              <a:buFont typeface="Wingdings" pitchFamily="2" charset="2"/>
              <a:buNone/>
              <a:defRPr/>
            </a:pPr>
            <a:endParaRPr lang="en-US" sz="1000" dirty="0">
              <a:effectLst>
                <a:outerShdw blurRad="38100" dist="38100" dir="2700000" algn="tl">
                  <a:srgbClr val="000000">
                    <a:alpha val="43137"/>
                  </a:srgbClr>
                </a:outerShdw>
              </a:effectLst>
            </a:endParaRPr>
          </a:p>
          <a:p>
            <a:pPr>
              <a:spcBef>
                <a:spcPct val="0"/>
              </a:spcBef>
              <a:buFont typeface="Wingdings" pitchFamily="2" charset="2"/>
              <a:buNone/>
              <a:defRPr/>
            </a:pPr>
            <a:r>
              <a:rPr lang="en-US" altLang="en-US" sz="2400" b="0" dirty="0">
                <a:effectLst>
                  <a:outerShdw blurRad="38100" dist="38100" dir="2700000" algn="tl">
                    <a:srgbClr val="000000">
                      <a:alpha val="43137"/>
                    </a:srgbClr>
                  </a:outerShdw>
                </a:effectLst>
              </a:rPr>
              <a:t>* HYMN:</a:t>
            </a:r>
            <a:r>
              <a:rPr lang="en-US" altLang="en-US" sz="2400" b="0" i="1" dirty="0">
                <a:effectLst>
                  <a:outerShdw blurRad="38100" dist="38100" dir="2700000" algn="tl">
                    <a:srgbClr val="000000">
                      <a:alpha val="43137"/>
                    </a:srgbClr>
                  </a:outerShdw>
                </a:effectLst>
              </a:rPr>
              <a:t> No. 29		Go, Tell It on the Mountain!		</a:t>
            </a:r>
            <a:r>
              <a:rPr lang="en-US" altLang="en-US" sz="2400" i="1" dirty="0">
                <a:effectLst>
                  <a:outerShdw blurRad="38100" dist="38100" dir="2700000" algn="tl">
                    <a:srgbClr val="000000">
                      <a:alpha val="43137"/>
                    </a:srgbClr>
                  </a:outerShdw>
                </a:effectLst>
              </a:rPr>
              <a:t>v</a:t>
            </a:r>
            <a:r>
              <a:rPr lang="en-US" altLang="en-US" sz="2400" b="0" i="1" dirty="0">
                <a:effectLst>
                  <a:outerShdw blurRad="38100" dist="38100" dir="2700000" algn="tl">
                    <a:srgbClr val="000000">
                      <a:alpha val="43137"/>
                    </a:srgbClr>
                  </a:outerShdw>
                </a:effectLst>
              </a:rPr>
              <a:t>v. 1 &amp; 3</a:t>
            </a:r>
          </a:p>
          <a:p>
            <a:pPr>
              <a:spcBef>
                <a:spcPct val="0"/>
              </a:spcBef>
              <a:buFont typeface="Wingdings" pitchFamily="2" charset="2"/>
              <a:buNone/>
              <a:defRPr/>
            </a:pPr>
            <a:endParaRPr lang="en-US" altLang="en-US" sz="2400" b="0" i="1" dirty="0">
              <a:effectLst>
                <a:outerShdw blurRad="38100" dist="38100" dir="2700000" algn="tl">
                  <a:srgbClr val="000000">
                    <a:alpha val="43137"/>
                  </a:srgbClr>
                </a:outerShdw>
              </a:effectLst>
            </a:endParaRP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Refrain: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Over the hills and everywhere;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Jesus Christ is born.</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3C1CF077-8A5F-4010-AF46-0919BC272DA2}"/>
              </a:ext>
            </a:extLst>
          </p:cNvPr>
          <p:cNvSpPr>
            <a:spLocks noChangeArrowheads="1"/>
          </p:cNvSpPr>
          <p:nvPr/>
        </p:nvSpPr>
        <p:spPr bwMode="auto">
          <a:xfrm>
            <a:off x="0" y="0"/>
            <a:ext cx="9144000" cy="6639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While shepherds kept their watching</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O'er silent flocks by night,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Behold throughout the heavens</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There shone a holy light.</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Over the hills and everywhere;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Jesus Christ is born.</a:t>
            </a:r>
          </a:p>
          <a:p>
            <a:pPr algn="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4151175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90456D-5D26-63B0-DB4C-C3BADDAD1ADD}"/>
            </a:ext>
          </a:extLst>
        </p:cNvPr>
        <p:cNvGrpSpPr/>
        <p:nvPr/>
      </p:nvGrpSpPr>
      <p:grpSpPr>
        <a:xfrm>
          <a:off x="0" y="0"/>
          <a:ext cx="0" cy="0"/>
          <a:chOff x="0" y="0"/>
          <a:chExt cx="0" cy="0"/>
        </a:xfrm>
      </p:grpSpPr>
      <p:sp>
        <p:nvSpPr>
          <p:cNvPr id="25602" name="Rectangle 2">
            <a:extLst>
              <a:ext uri="{FF2B5EF4-FFF2-40B4-BE49-F238E27FC236}">
                <a16:creationId xmlns:a16="http://schemas.microsoft.com/office/drawing/2014/main" id="{3EF6A42C-5D29-6F1B-49CB-A2153DB05F03}"/>
              </a:ext>
            </a:extLst>
          </p:cNvPr>
          <p:cNvSpPr>
            <a:spLocks noChangeArrowheads="1"/>
          </p:cNvSpPr>
          <p:nvPr/>
        </p:nvSpPr>
        <p:spPr bwMode="auto">
          <a:xfrm>
            <a:off x="0" y="270969"/>
            <a:ext cx="9144000" cy="590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Down in a lowly manger</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The humble Christ was born,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And God sent us salvation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blessed Christmas morn.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Over the hills and everywhere;</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Go, tell it on the mountain,</a:t>
            </a:r>
          </a:p>
          <a:p>
            <a:pPr algn="ctr">
              <a:lnSpc>
                <a:spcPct val="150000"/>
              </a:lnSpc>
              <a:spcBef>
                <a:spcPct val="0"/>
              </a:spcBef>
              <a:buFont typeface="Wingdings" pitchFamily="2" charset="2"/>
              <a:buNone/>
              <a:defRPr/>
            </a:pPr>
            <a:r>
              <a:rPr lang="en-US" altLang="en-US" b="1" i="1" dirty="0">
                <a:effectLst>
                  <a:outerShdw blurRad="38100" dist="38100" dir="2700000" algn="tl">
                    <a:srgbClr val="000000">
                      <a:alpha val="43137"/>
                    </a:srgbClr>
                  </a:outerShdw>
                </a:effectLst>
              </a:rPr>
              <a:t>That Jesus Christ is born.</a:t>
            </a:r>
          </a:p>
        </p:txBody>
      </p:sp>
    </p:spTree>
    <p:extLst>
      <p:ext uri="{BB962C8B-B14F-4D97-AF65-F5344CB8AC3E}">
        <p14:creationId xmlns:p14="http://schemas.microsoft.com/office/powerpoint/2010/main" val="8270944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35" name="Picture 38937">
            <a:extLst>
              <a:ext uri="{FF2B5EF4-FFF2-40B4-BE49-F238E27FC236}">
                <a16:creationId xmlns:a16="http://schemas.microsoft.com/office/drawing/2014/main" id="{97EEB557-E045-4967-91EE-5412EB4FABE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760412" y="547806"/>
            <a:ext cx="7606349" cy="5670113"/>
          </a:xfrm>
          <a:prstGeom prst="rect">
            <a:avLst/>
          </a:prstGeom>
        </p:spPr>
      </p:pic>
      <p:sp>
        <p:nvSpPr>
          <p:cNvPr id="38936" name="Rectangle 38939">
            <a:extLst>
              <a:ext uri="{FF2B5EF4-FFF2-40B4-BE49-F238E27FC236}">
                <a16:creationId xmlns:a16="http://schemas.microsoft.com/office/drawing/2014/main" id="{E1B06D72-EEA4-4E56-9D5E-96440C15A1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32354" y="1064806"/>
            <a:ext cx="6862464" cy="463335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33" name="Rectangle 38932">
            <a:extLst>
              <a:ext uri="{FF2B5EF4-FFF2-40B4-BE49-F238E27FC236}">
                <a16:creationId xmlns:a16="http://schemas.microsoft.com/office/drawing/2014/main" id="{B11B7F6C-4CAC-4D1B-B7CF-43D98610C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06095" y="1723609"/>
            <a:ext cx="2548638" cy="3172762"/>
          </a:xfrm>
          <a:prstGeom prst="rect">
            <a:avLst/>
          </a:prstGeom>
          <a:solidFill>
            <a:schemeClr val="tx1"/>
          </a:solidFill>
          <a:ln w="190500">
            <a:solidFill>
              <a:schemeClr val="tx1">
                <a:alpha val="7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914" name="Rectangle 4">
            <a:extLst>
              <a:ext uri="{FF2B5EF4-FFF2-40B4-BE49-F238E27FC236}">
                <a16:creationId xmlns:a16="http://schemas.microsoft.com/office/drawing/2014/main" id="{1DDA04CF-82F4-B929-4A69-DE74947EF39C}"/>
              </a:ext>
            </a:extLst>
          </p:cNvPr>
          <p:cNvSpPr>
            <a:spLocks noChangeArrowheads="1"/>
          </p:cNvSpPr>
          <p:nvPr/>
        </p:nvSpPr>
        <p:spPr bwMode="auto">
          <a:xfrm>
            <a:off x="1132354" y="1096939"/>
            <a:ext cx="6879292" cy="2693103"/>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lnSpcReduction="10000"/>
          </a:bodyPr>
          <a:lstStyle>
            <a:lvl1pPr eaLnBrk="0" hangingPunct="0">
              <a:spcBef>
                <a:spcPct val="20000"/>
              </a:spcBef>
              <a:buClr>
                <a:schemeClr val="hlink"/>
              </a:buClr>
              <a:buSzPct val="70000"/>
              <a:buFont typeface="Wingdings" pitchFamily="2" charset="2"/>
              <a:buChar char="n"/>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defRPr sz="2000">
                <a:solidFill>
                  <a:schemeClr val="tx1"/>
                </a:solidFill>
                <a:latin typeface="Tahoma" pitchFamily="34" charset="0"/>
                <a:cs typeface="Arial" charset="0"/>
              </a:defRPr>
            </a:lvl9pPr>
          </a:lstStyle>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CHARGE TO THE PEOPLE &amp; BENEDICTION</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CHORAL BENEDICTION:		Chancel Choir</a:t>
            </a:r>
          </a:p>
          <a:p>
            <a:pPr marL="0" marR="0">
              <a:spcBef>
                <a:spcPts val="0"/>
              </a:spcBef>
              <a:spcAft>
                <a:spcPts val="0"/>
              </a:spcAft>
              <a:buNone/>
            </a:pPr>
            <a:endPar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marL="0" marR="0">
              <a:spcBef>
                <a:spcPts val="0"/>
              </a:spcBef>
              <a:spcAft>
                <a:spcPts val="0"/>
              </a:spcAft>
              <a:buNone/>
            </a:pPr>
            <a:r>
              <a:rPr lang="en-US" altLang="en-US" sz="2000" b="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    POSTLUDE</a:t>
            </a:r>
            <a:endParaRPr lang="en-US" altLang="en-US" sz="2000"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defTabSz="301752" eaLnBrk="1" hangingPunct="1">
              <a:lnSpc>
                <a:spcPct val="90000"/>
              </a:lnSpc>
              <a:spcAft>
                <a:spcPts val="396"/>
              </a:spcAft>
              <a:buClr>
                <a:schemeClr val="tx2"/>
              </a:buClr>
              <a:buNone/>
              <a:defRPr/>
            </a:pPr>
            <a:endPar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worship has ended — </a:t>
            </a:r>
          </a:p>
          <a:p>
            <a:pPr algn="ctr" defTabSz="301752" eaLnBrk="1" hangingPunct="1">
              <a:lnSpc>
                <a:spcPct val="90000"/>
              </a:lnSpc>
              <a:spcAft>
                <a:spcPts val="396"/>
              </a:spcAft>
              <a:buClr>
                <a:schemeClr val="tx2"/>
              </a:buClr>
              <a:buNone/>
              <a:defRPr/>
            </a:pPr>
            <a:r>
              <a:rPr lang="en-US" altLang="en-US" sz="2000" b="1" i="1" kern="1200"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rPr>
              <a:t>our Christian Witness begins!</a:t>
            </a:r>
            <a:endParaRPr lang="en-US" altLang="en-US" sz="3600" b="1" i="1" dirty="0">
              <a:ln>
                <a:solidFill>
                  <a:schemeClr val="bg1">
                    <a:lumMod val="75000"/>
                    <a:lumOff val="25000"/>
                    <a:alpha val="10000"/>
                  </a:schemeClr>
                </a:solidFill>
              </a:ln>
              <a:solidFill>
                <a:schemeClr val="bg1"/>
              </a:solidFill>
              <a:effectLst>
                <a:outerShdw blurRad="9525" dist="25400" dir="14640000" algn="tl" rotWithShape="0">
                  <a:schemeClr val="bg1">
                    <a:alpha val="30000"/>
                  </a:schemeClr>
                </a:outerShdw>
              </a:effectLst>
              <a:ea typeface="Tahoma" panose="020B0604030504040204" pitchFamily="34" charset="0"/>
              <a:cs typeface="Tahoma" panose="020B0604030504040204" pitchFamily="34" charset="0"/>
            </a:endParaRPr>
          </a:p>
        </p:txBody>
      </p:sp>
      <p:pic>
        <p:nvPicPr>
          <p:cNvPr id="2" name="Picture 2">
            <a:extLst>
              <a:ext uri="{FF2B5EF4-FFF2-40B4-BE49-F238E27FC236}">
                <a16:creationId xmlns:a16="http://schemas.microsoft.com/office/drawing/2014/main" id="{4F42F138-DB3C-F7E2-C9EF-3EF2283DFEE8}"/>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5900"/>
                    </a14:imgEffect>
                  </a14:imgLayer>
                </a14:imgProps>
              </a:ext>
              <a:ext uri="{28A0092B-C50C-407E-A947-70E740481C1C}">
                <a14:useLocalDpi xmlns:a14="http://schemas.microsoft.com/office/drawing/2010/main" val="0"/>
              </a:ext>
            </a:extLst>
          </a:blip>
          <a:stretch/>
        </p:blipFill>
        <p:spPr bwMode="auto">
          <a:xfrm>
            <a:off x="2804566" y="3976541"/>
            <a:ext cx="3584149" cy="1433659"/>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a:extLst>
              <a:ext uri="{FF2B5EF4-FFF2-40B4-BE49-F238E27FC236}">
                <a16:creationId xmlns:a16="http://schemas.microsoft.com/office/drawing/2014/main" id="{BE7770BB-A50F-2AD3-A4F9-C8C66B3AA1A0}"/>
              </a:ext>
            </a:extLst>
          </p:cNvPr>
          <p:cNvSpPr txBox="1"/>
          <p:nvPr/>
        </p:nvSpPr>
        <p:spPr>
          <a:xfrm>
            <a:off x="1524000" y="5334000"/>
            <a:ext cx="6172200" cy="369332"/>
          </a:xfrm>
          <a:prstGeom prst="rect">
            <a:avLst/>
          </a:prstGeom>
          <a:noFill/>
        </p:spPr>
        <p:txBody>
          <a:bodyPr wrap="square">
            <a:spAutoFit/>
          </a:bodyPr>
          <a:lstStyle/>
          <a:p>
            <a:pPr algn="ctr" defTabSz="301752">
              <a:spcAft>
                <a:spcPts val="396"/>
              </a:spcAft>
              <a:defRPr/>
            </a:pPr>
            <a:r>
              <a:rPr lang="en-US" altLang="en-US" kern="1200" dirty="0">
                <a:solidFill>
                  <a:srgbClr val="002060"/>
                </a:solidFill>
                <a:latin typeface="Posterama" panose="020B0504020200020000" pitchFamily="34" charset="0"/>
                <a:ea typeface="+mn-ea"/>
                <a:cs typeface="Posterama" panose="020B0504020200020000" pitchFamily="34" charset="0"/>
              </a:rPr>
              <a:t>for refreshments &amp; fellowship following worship.</a:t>
            </a:r>
            <a:endParaRPr lang="en-US" altLang="en-US" sz="3200" dirty="0">
              <a:solidFill>
                <a:srgbClr val="002060"/>
              </a:solidFill>
              <a:latin typeface="Posterama" panose="020B0504020200020000" pitchFamily="34" charset="0"/>
              <a:cs typeface="Posterama" panose="020B0504020200020000"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043F7DB-7DF7-89CB-61D0-C0ACDC2E381F}"/>
              </a:ext>
            </a:extLst>
          </p:cNvPr>
          <p:cNvSpPr txBox="1"/>
          <p:nvPr/>
        </p:nvSpPr>
        <p:spPr>
          <a:xfrm>
            <a:off x="533400" y="304800"/>
            <a:ext cx="8343900" cy="4524315"/>
          </a:xfrm>
          <a:prstGeom prst="rect">
            <a:avLst/>
          </a:prstGeom>
          <a:noFill/>
        </p:spPr>
        <p:txBody>
          <a:bodyPr wrap="square">
            <a:spAutoFit/>
          </a:bodyPr>
          <a:lstStyle/>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Peace on earth and mercy mild.</a:t>
            </a:r>
          </a:p>
          <a:p>
            <a:pPr marL="914400" indent="-685800">
              <a:spcBef>
                <a:spcPts val="0"/>
              </a:spcBef>
              <a:spcAft>
                <a:spcPts val="1200"/>
              </a:spcAft>
              <a:buFont typeface="Wingdings" pitchFamily="2" charset="2"/>
              <a:buNone/>
              <a:tabLst/>
              <a:defRPr/>
            </a:pP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God and sinners reconciled.</a:t>
            </a:r>
            <a:endParaRPr lang="en-US" sz="32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endParaRP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Joyful all ye nations rise, join the triumphs </a:t>
            </a:r>
            <a:b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of the skies.</a:t>
            </a:r>
          </a:p>
          <a:p>
            <a:pPr marL="914400" indent="-685800">
              <a:lnSpc>
                <a:spcPct val="150000"/>
              </a:lnSpc>
              <a:spcBef>
                <a:spcPts val="0"/>
              </a:spcBef>
              <a:spcAft>
                <a:spcPts val="1200"/>
              </a:spcAft>
              <a:buFont typeface="Wingdings" pitchFamily="2" charset="2"/>
              <a:buNone/>
              <a:tabLst/>
              <a:defRPr/>
            </a:pP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P:	With angelic host proclaim, </a:t>
            </a:r>
            <a:b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3200" b="1"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Christ is born in Bethlehem!</a:t>
            </a:r>
          </a:p>
          <a:p>
            <a:pPr marL="742950" indent="-514350">
              <a:spcBef>
                <a:spcPts val="0"/>
              </a:spcBef>
              <a:spcAft>
                <a:spcPts val="1200"/>
              </a:spcAft>
              <a:buFont typeface="Wingdings" pitchFamily="2" charset="2"/>
              <a:buNone/>
              <a:tabLst/>
              <a:defRPr/>
            </a:pP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	With humility, gratitude, and gladness, </a:t>
            </a:r>
            <a:b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br>
            <a:r>
              <a:rPr lang="en-US" sz="2400" b="0" dirty="0">
                <a:effectLst>
                  <a:outerShdw blurRad="38100" dist="38100" dir="2700000" algn="tl">
                    <a:srgbClr val="000000">
                      <a:alpha val="43137"/>
                    </a:srgbClr>
                  </a:outerShdw>
                </a:effectLst>
                <a:latin typeface="Tahoma" panose="020B0604030504040204" pitchFamily="34" charset="0"/>
                <a:ea typeface="Tahoma" panose="020B0604030504040204" pitchFamily="34" charset="0"/>
                <a:cs typeface="Tahoma" panose="020B0604030504040204" pitchFamily="34" charset="0"/>
              </a:rPr>
              <a:t>let us worship God!</a:t>
            </a:r>
          </a:p>
        </p:txBody>
      </p:sp>
    </p:spTree>
    <p:extLst>
      <p:ext uri="{BB962C8B-B14F-4D97-AF65-F5344CB8AC3E}">
        <p14:creationId xmlns:p14="http://schemas.microsoft.com/office/powerpoint/2010/main" val="39212633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5025CD-8CC7-01EC-FEB3-8947DB5D0A26}"/>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DAA6B571-EE2C-9BBB-1941-C04D62C12E03}"/>
              </a:ext>
            </a:extLst>
          </p:cNvPr>
          <p:cNvSpPr txBox="1"/>
          <p:nvPr/>
        </p:nvSpPr>
        <p:spPr>
          <a:xfrm>
            <a:off x="0" y="0"/>
            <a:ext cx="9144000" cy="6996787"/>
          </a:xfrm>
          <a:prstGeom prst="rect">
            <a:avLst/>
          </a:prstGeom>
          <a:noFill/>
        </p:spPr>
        <p:txBody>
          <a:bodyPr wrap="square">
            <a:spAutoFit/>
          </a:bodyPr>
          <a:lstStyle/>
          <a:p>
            <a:pPr marL="0" marR="0" algn="ctr">
              <a:spcAft>
                <a:spcPts val="75"/>
              </a:spcAft>
            </a:pPr>
            <a:r>
              <a:rPr lang="en-US" sz="2400" kern="0" dirty="0">
                <a:effectLst/>
                <a:latin typeface="Tahoma" panose="020B0604030504040204" pitchFamily="34" charset="0"/>
                <a:ea typeface="Tahoma" panose="020B0604030504040204" pitchFamily="34" charset="0"/>
                <a:cs typeface="Tahoma" panose="020B0604030504040204" pitchFamily="34" charset="0"/>
              </a:rPr>
              <a:t>HYMN: </a:t>
            </a:r>
            <a:r>
              <a:rPr lang="en-US" sz="2400" i="1" kern="0" dirty="0">
                <a:effectLst/>
                <a:latin typeface="Tahoma" panose="020B0604030504040204" pitchFamily="34" charset="0"/>
                <a:ea typeface="Tahoma" panose="020B0604030504040204" pitchFamily="34" charset="0"/>
                <a:cs typeface="Tahoma" panose="020B0604030504040204" pitchFamily="34" charset="0"/>
              </a:rPr>
              <a:t>No. 31   “Hark! The Herald Angels Sing”   </a:t>
            </a:r>
          </a:p>
          <a:p>
            <a:pPr marL="0" marR="0" algn="ctr">
              <a:lnSpc>
                <a:spcPct val="150000"/>
              </a:lnSpc>
              <a:spcAft>
                <a:spcPts val="75"/>
              </a:spcAft>
            </a:pPr>
            <a:endParaRPr lang="en-US" sz="1000" i="1" kern="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Peace on earth, and mercy mild,</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God and sinners reconciled!"</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Joyful, all ye nations rise,</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Join the triumph of the skies;</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With the angelic host proclaim,</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"Christ is born in Bethlehem!“</a:t>
            </a:r>
          </a:p>
          <a:p>
            <a:pPr marL="0" marR="0" algn="r">
              <a:spcAft>
                <a:spcPts val="1800"/>
              </a:spcAft>
            </a:pPr>
            <a:r>
              <a:rPr lang="en-US" sz="3200" b="1" i="1" kern="100" dirty="0">
                <a:latin typeface="Tahoma" panose="020B0604030504040204" pitchFamily="34" charset="0"/>
                <a:ea typeface="Tahoma" panose="020B0604030504040204" pitchFamily="34" charset="0"/>
                <a:cs typeface="Tahoma" panose="020B0604030504040204" pitchFamily="34" charset="0"/>
              </a:rPr>
              <a:t>. . .</a:t>
            </a:r>
            <a:endParaRPr lang="en-US" sz="3200" i="1" kern="100" dirty="0">
              <a:effectLst/>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6521155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239703-0993-BB3F-FA94-6024877EF8C7}"/>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0DE8C145-23C7-E302-5C58-0A705BCEB485}"/>
              </a:ext>
            </a:extLst>
          </p:cNvPr>
          <p:cNvSpPr txBox="1"/>
          <p:nvPr/>
        </p:nvSpPr>
        <p:spPr>
          <a:xfrm>
            <a:off x="0" y="0"/>
            <a:ext cx="9144000" cy="6370975"/>
          </a:xfrm>
          <a:prstGeom prst="rect">
            <a:avLst/>
          </a:prstGeom>
          <a:noFill/>
        </p:spPr>
        <p:txBody>
          <a:bodyPr wrap="square">
            <a:spAutoFit/>
          </a:bodyPr>
          <a:lstStyle/>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u="sng" kern="100" dirty="0">
                <a:effectLst/>
                <a:latin typeface="Tahoma" panose="020B0604030504040204" pitchFamily="34" charset="0"/>
                <a:ea typeface="Tahoma" panose="020B0604030504040204" pitchFamily="34" charset="0"/>
                <a:cs typeface="Tahoma" panose="020B0604030504040204" pitchFamily="34" charset="0"/>
              </a:rPr>
              <a:t>Refrain</a:t>
            </a:r>
            <a:r>
              <a:rPr lang="en-US" sz="3200" b="1" i="1" kern="100" dirty="0">
                <a:effectLst/>
                <a:latin typeface="Tahoma" panose="020B0604030504040204" pitchFamily="34" charset="0"/>
                <a:ea typeface="Tahoma" panose="020B0604030504040204" pitchFamily="34" charset="0"/>
                <a:cs typeface="Tahoma" panose="020B0604030504040204" pitchFamily="34" charset="0"/>
              </a:rPr>
              <a: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p>
          <a:p>
            <a:pPr marL="0" marR="0" algn="ctr">
              <a:spcAft>
                <a:spcPts val="1800"/>
              </a:spcAft>
            </a:pPr>
            <a:endParaRPr lang="en-US" sz="3200" b="1" i="1" kern="100" dirty="0">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r">
              <a:spcAft>
                <a:spcPts val="1800"/>
              </a:spcAft>
            </a:pPr>
            <a:r>
              <a:rPr lang="en-US" sz="3200" b="1" i="1" kern="1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59715025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3AC8B-0870-8092-95B9-EACBC6B2590E}"/>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F4B8DA8B-226C-A50E-3202-F9854C98DC79}"/>
              </a:ext>
            </a:extLst>
          </p:cNvPr>
          <p:cNvSpPr txBox="1">
            <a:spLocks noChangeArrowheads="1"/>
          </p:cNvSpPr>
          <p:nvPr/>
        </p:nvSpPr>
        <p:spPr bwMode="auto">
          <a:xfrm>
            <a:off x="0" y="0"/>
            <a:ext cx="9144000" cy="69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800" b="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by highest heaven adored,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Christ the everlasting Lord!</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Late in time, behold Him come,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Offspring of the virgin's womb.</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Veiled in flesh the Godhead see;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Hail the incarnate Deity,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Pleased in flesh with us to dwell,</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Jesus our Emmanuel.</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22466196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BE8F47-B6F2-00B5-FC96-76DC0C580C7B}"/>
            </a:ext>
          </a:extLst>
        </p:cNvPr>
        <p:cNvGrpSpPr/>
        <p:nvPr/>
      </p:nvGrpSpPr>
      <p:grpSpPr>
        <a:xfrm>
          <a:off x="0" y="0"/>
          <a:ext cx="0" cy="0"/>
          <a:chOff x="0" y="0"/>
          <a:chExt cx="0" cy="0"/>
        </a:xfrm>
      </p:grpSpPr>
      <p:sp>
        <p:nvSpPr>
          <p:cNvPr id="4" name="TextBox 3">
            <a:extLst>
              <a:ext uri="{FF2B5EF4-FFF2-40B4-BE49-F238E27FC236}">
                <a16:creationId xmlns:a16="http://schemas.microsoft.com/office/drawing/2014/main" id="{7E0E4EBD-351A-3244-1F84-31383C79F532}"/>
              </a:ext>
            </a:extLst>
          </p:cNvPr>
          <p:cNvSpPr txBox="1"/>
          <p:nvPr/>
        </p:nvSpPr>
        <p:spPr>
          <a:xfrm>
            <a:off x="0" y="0"/>
            <a:ext cx="9144000" cy="6370975"/>
          </a:xfrm>
          <a:prstGeom prst="rect">
            <a:avLst/>
          </a:prstGeom>
          <a:noFill/>
        </p:spPr>
        <p:txBody>
          <a:bodyPr wrap="square">
            <a:spAutoFit/>
          </a:bodyPr>
          <a:lstStyle/>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r>
              <a:rPr lang="en-US" sz="3200" b="1" i="1" u="sng" kern="100" dirty="0">
                <a:effectLst/>
                <a:latin typeface="Tahoma" panose="020B0604030504040204" pitchFamily="34" charset="0"/>
                <a:ea typeface="Tahoma" panose="020B0604030504040204" pitchFamily="34" charset="0"/>
                <a:cs typeface="Tahoma" panose="020B0604030504040204" pitchFamily="34" charset="0"/>
              </a:rPr>
              <a:t>Refrain</a:t>
            </a:r>
            <a:r>
              <a:rPr lang="en-US" sz="3200" b="1" i="1" kern="100" dirty="0">
                <a:effectLst/>
                <a:latin typeface="Tahoma" panose="020B0604030504040204" pitchFamily="34" charset="0"/>
                <a:ea typeface="Tahoma" panose="020B0604030504040204" pitchFamily="34" charset="0"/>
                <a:cs typeface="Tahoma" panose="020B0604030504040204" pitchFamily="34" charset="0"/>
              </a:rPr>
              <a:t>:</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Hark! the herald angels sing,</a:t>
            </a:r>
          </a:p>
          <a:p>
            <a:pPr marL="0" marR="0" algn="ctr">
              <a:spcAft>
                <a:spcPts val="1800"/>
              </a:spcAft>
            </a:pPr>
            <a:r>
              <a:rPr lang="en-US" sz="3200" b="1" i="1" kern="100" dirty="0">
                <a:effectLst/>
                <a:latin typeface="Tahoma" panose="020B0604030504040204" pitchFamily="34" charset="0"/>
                <a:ea typeface="Tahoma" panose="020B0604030504040204" pitchFamily="34" charset="0"/>
                <a:cs typeface="Tahoma" panose="020B0604030504040204" pitchFamily="34" charset="0"/>
              </a:rPr>
              <a:t>"Glory to the newborn King!“</a:t>
            </a:r>
          </a:p>
          <a:p>
            <a:pPr marL="0" marR="0" algn="ctr">
              <a:spcAft>
                <a:spcPts val="1800"/>
              </a:spcAft>
            </a:pPr>
            <a:endParaRPr lang="en-US" sz="3200" b="1" i="1" kern="100" dirty="0">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latin typeface="Tahoma" panose="020B0604030504040204" pitchFamily="34" charset="0"/>
              <a:ea typeface="Tahoma" panose="020B0604030504040204" pitchFamily="34" charset="0"/>
              <a:cs typeface="Tahoma" panose="020B0604030504040204" pitchFamily="34" charset="0"/>
            </a:endParaRPr>
          </a:p>
          <a:p>
            <a:pPr marL="0" marR="0" algn="ctr">
              <a:spcAft>
                <a:spcPts val="1800"/>
              </a:spcAft>
            </a:pPr>
            <a:endParaRPr lang="en-US" sz="3200" b="1" i="1" kern="100" dirty="0">
              <a:effectLst/>
              <a:latin typeface="Tahoma" panose="020B0604030504040204" pitchFamily="34" charset="0"/>
              <a:ea typeface="Tahoma" panose="020B0604030504040204" pitchFamily="34" charset="0"/>
              <a:cs typeface="Tahoma" panose="020B0604030504040204" pitchFamily="34" charset="0"/>
            </a:endParaRPr>
          </a:p>
          <a:p>
            <a:pPr marL="0" marR="0" algn="r">
              <a:spcAft>
                <a:spcPts val="1800"/>
              </a:spcAft>
            </a:pPr>
            <a:r>
              <a:rPr lang="en-US" sz="3200" b="1" i="1" kern="100" dirty="0">
                <a:latin typeface="Tahoma" panose="020B0604030504040204" pitchFamily="34" charset="0"/>
                <a:ea typeface="Tahoma" panose="020B0604030504040204" pitchFamily="34" charset="0"/>
                <a:cs typeface="Tahoma" panose="020B0604030504040204" pitchFamily="34" charset="0"/>
              </a:rPr>
              <a:t>. . .</a:t>
            </a:r>
          </a:p>
        </p:txBody>
      </p:sp>
    </p:spTree>
    <p:extLst>
      <p:ext uri="{BB962C8B-B14F-4D97-AF65-F5344CB8AC3E}">
        <p14:creationId xmlns:p14="http://schemas.microsoft.com/office/powerpoint/2010/main" val="37184580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D8141F-657A-8073-F363-F098A5B05F01}"/>
            </a:ext>
          </a:extLst>
        </p:cNvPr>
        <p:cNvGrpSpPr/>
        <p:nvPr/>
      </p:nvGrpSpPr>
      <p:grpSpPr>
        <a:xfrm>
          <a:off x="0" y="0"/>
          <a:ext cx="0" cy="0"/>
          <a:chOff x="0" y="0"/>
          <a:chExt cx="0" cy="0"/>
        </a:xfrm>
      </p:grpSpPr>
      <p:sp>
        <p:nvSpPr>
          <p:cNvPr id="11266" name="Text Box 4">
            <a:extLst>
              <a:ext uri="{FF2B5EF4-FFF2-40B4-BE49-F238E27FC236}">
                <a16:creationId xmlns:a16="http://schemas.microsoft.com/office/drawing/2014/main" id="{011A0AE6-B8DD-14D5-D655-E9CA80A5CCAA}"/>
              </a:ext>
            </a:extLst>
          </p:cNvPr>
          <p:cNvSpPr txBox="1">
            <a:spLocks noChangeArrowheads="1"/>
          </p:cNvSpPr>
          <p:nvPr/>
        </p:nvSpPr>
        <p:spPr bwMode="auto">
          <a:xfrm>
            <a:off x="0" y="0"/>
            <a:ext cx="9144000" cy="69168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hlink"/>
              </a:buClr>
              <a:buSzPct val="70000"/>
              <a:buFont typeface="Wingdings" pitchFamily="2" charset="2"/>
              <a:buChar char="n"/>
              <a:tabLst>
                <a:tab pos="8636000" algn="r"/>
              </a:tabLst>
              <a:defRPr sz="3200">
                <a:solidFill>
                  <a:schemeClr val="tx1"/>
                </a:solidFill>
                <a:latin typeface="Tahoma" pitchFamily="34" charset="0"/>
                <a:cs typeface="Arial" charset="0"/>
              </a:defRPr>
            </a:lvl1pPr>
            <a:lvl2pPr marL="742950" indent="-285750" eaLnBrk="0" hangingPunct="0">
              <a:spcBef>
                <a:spcPct val="20000"/>
              </a:spcBef>
              <a:buClr>
                <a:schemeClr val="tx1"/>
              </a:buClr>
              <a:buChar char="–"/>
              <a:tabLst>
                <a:tab pos="8636000" algn="r"/>
              </a:tabLst>
              <a:defRPr sz="2800">
                <a:solidFill>
                  <a:schemeClr val="tx1"/>
                </a:solidFill>
                <a:latin typeface="Tahoma" pitchFamily="34" charset="0"/>
                <a:cs typeface="Arial" charset="0"/>
              </a:defRPr>
            </a:lvl2pPr>
            <a:lvl3pPr marL="1143000" indent="-228600" eaLnBrk="0" hangingPunct="0">
              <a:spcBef>
                <a:spcPct val="20000"/>
              </a:spcBef>
              <a:buClr>
                <a:schemeClr val="hlink"/>
              </a:buClr>
              <a:buSzPct val="70000"/>
              <a:buFont typeface="Wingdings" pitchFamily="2" charset="2"/>
              <a:buChar char="n"/>
              <a:tabLst>
                <a:tab pos="8636000" algn="r"/>
              </a:tabLst>
              <a:defRPr sz="2400">
                <a:solidFill>
                  <a:schemeClr val="tx1"/>
                </a:solidFill>
                <a:latin typeface="Tahoma" pitchFamily="34" charset="0"/>
                <a:cs typeface="Arial" charset="0"/>
              </a:defRPr>
            </a:lvl3pPr>
            <a:lvl4pPr marL="1600200" indent="-228600" eaLnBrk="0" hangingPunct="0">
              <a:spcBef>
                <a:spcPct val="20000"/>
              </a:spcBef>
              <a:buClr>
                <a:schemeClr val="tx1"/>
              </a:buClr>
              <a:buChar char="–"/>
              <a:tabLst>
                <a:tab pos="8636000" algn="r"/>
              </a:tabLst>
              <a:defRPr sz="2000">
                <a:solidFill>
                  <a:schemeClr val="tx1"/>
                </a:solidFill>
                <a:latin typeface="Tahoma" pitchFamily="34" charset="0"/>
                <a:cs typeface="Arial" charset="0"/>
              </a:defRPr>
            </a:lvl4pPr>
            <a:lvl5pPr marL="2057400" indent="-228600" eaLnBrk="0" hangingPunct="0">
              <a:spcBef>
                <a:spcPct val="20000"/>
              </a:spcBef>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70000"/>
              <a:buFont typeface="Wingdings" pitchFamily="2" charset="2"/>
              <a:buChar char="n"/>
              <a:tabLst>
                <a:tab pos="8636000" algn="r"/>
              </a:tabLst>
              <a:defRPr sz="2000">
                <a:solidFill>
                  <a:schemeClr val="tx1"/>
                </a:solidFill>
                <a:latin typeface="Tahoma" pitchFamily="34" charset="0"/>
                <a:cs typeface="Arial" charset="0"/>
              </a:defRPr>
            </a:lvl9pPr>
          </a:lstStyle>
          <a:p>
            <a:pPr eaLnBrk="1" hangingPunct="1">
              <a:spcBef>
                <a:spcPct val="0"/>
              </a:spcBef>
              <a:buClrTx/>
              <a:buSzTx/>
              <a:buFontTx/>
              <a:buNone/>
              <a:defRPr/>
            </a:pPr>
            <a:endParaRPr lang="en-US" altLang="en-US" sz="1800" b="0" dirty="0">
              <a:effectLst>
                <a:outerShdw blurRad="38100" dist="38100" dir="2700000" algn="tl">
                  <a:srgbClr val="000000">
                    <a:alpha val="43137"/>
                  </a:srgbClr>
                </a:outerShdw>
              </a:effectLst>
            </a:endParaRP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Hail the heaven-born Prince of Peace!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Hail the Sun of Righteousness!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Light and life to all He brings,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Risen with healing in His wings.</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Mild He lays His glory by,</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that we no more may die.</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to raise us from the earth,</a:t>
            </a:r>
          </a:p>
          <a:p>
            <a:pPr algn="ct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Born to give us second birth.</a:t>
            </a:r>
          </a:p>
          <a:p>
            <a:pPr algn="r" eaLnBrk="1" hangingPunct="1">
              <a:lnSpc>
                <a:spcPct val="150000"/>
              </a:lnSpc>
              <a:spcBef>
                <a:spcPct val="0"/>
              </a:spcBef>
              <a:buClrTx/>
              <a:buSzTx/>
              <a:buFontTx/>
              <a:buNone/>
              <a:defRPr/>
            </a:pPr>
            <a:r>
              <a:rPr lang="en-US" altLang="en-US" b="1" i="1" dirty="0">
                <a:effectLst>
                  <a:outerShdw blurRad="38100" dist="38100" dir="2700000" algn="tl">
                    <a:srgbClr val="000000">
                      <a:alpha val="43137"/>
                    </a:srgbClr>
                  </a:outerShdw>
                </a:effectLst>
              </a:rPr>
              <a:t>. . .</a:t>
            </a:r>
          </a:p>
        </p:txBody>
      </p:sp>
    </p:spTree>
    <p:extLst>
      <p:ext uri="{BB962C8B-B14F-4D97-AF65-F5344CB8AC3E}">
        <p14:creationId xmlns:p14="http://schemas.microsoft.com/office/powerpoint/2010/main" val="349235127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826F61"/>
      </a:accent1>
      <a:accent2>
        <a:srgbClr val="A19C7F"/>
      </a:accent2>
      <a:accent3>
        <a:srgbClr val="9AA489"/>
      </a:accent3>
      <a:accent4>
        <a:srgbClr val="7C938B"/>
      </a:accent4>
      <a:accent5>
        <a:srgbClr val="7C7D92"/>
      </a:accent5>
      <a:accent6>
        <a:srgbClr val="897376"/>
      </a:accent6>
      <a:hlink>
        <a:srgbClr val="D29B73"/>
      </a:hlink>
      <a:folHlink>
        <a:srgbClr val="F4C5A4"/>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FF747C5C-A8E8-4833-9E55-3D08FE4E487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Slate</Template>
  <TotalTime>31305</TotalTime>
  <Words>2024</Words>
  <Application>Microsoft Office PowerPoint</Application>
  <PresentationFormat>Letter Paper (8.5x11 in)</PresentationFormat>
  <Paragraphs>239</Paragraphs>
  <Slides>36</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36</vt:i4>
      </vt:variant>
    </vt:vector>
  </HeadingPairs>
  <TitlesOfParts>
    <vt:vector size="45" baseType="lpstr">
      <vt:lpstr>Arial</vt:lpstr>
      <vt:lpstr>Bodoni MT</vt:lpstr>
      <vt:lpstr>Calibri</vt:lpstr>
      <vt:lpstr>Calisto MT</vt:lpstr>
      <vt:lpstr>Posterama</vt:lpstr>
      <vt:lpstr>Tahoma</vt:lpstr>
      <vt:lpstr>Wingdings</vt:lpstr>
      <vt:lpstr>Wingdings 2</vt:lpstr>
      <vt:lpstr>Slate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ORDER OF WORSHIP    9:00 AM          July 5, 2009</dc:title>
  <dc:creator>Office</dc:creator>
  <cp:lastModifiedBy>First Presbyterian Church, Blairstown, NJ</cp:lastModifiedBy>
  <cp:revision>1270</cp:revision>
  <cp:lastPrinted>2023-07-07T15:07:13Z</cp:lastPrinted>
  <dcterms:created xsi:type="dcterms:W3CDTF">2009-07-01T23:04:59Z</dcterms:created>
  <dcterms:modified xsi:type="dcterms:W3CDTF">2024-12-27T19:40:36Z</dcterms:modified>
</cp:coreProperties>
</file>