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66"/>
  </p:notesMasterIdLst>
  <p:handoutMasterIdLst>
    <p:handoutMasterId r:id="rId67"/>
  </p:handoutMasterIdLst>
  <p:sldIdLst>
    <p:sldId id="994" r:id="rId2"/>
    <p:sldId id="955" r:id="rId3"/>
    <p:sldId id="989" r:id="rId4"/>
    <p:sldId id="990" r:id="rId5"/>
    <p:sldId id="998" r:id="rId6"/>
    <p:sldId id="1156" r:id="rId7"/>
    <p:sldId id="629" r:id="rId8"/>
    <p:sldId id="1032" r:id="rId9"/>
    <p:sldId id="1035" r:id="rId10"/>
    <p:sldId id="721" r:id="rId11"/>
    <p:sldId id="259" r:id="rId12"/>
    <p:sldId id="923" r:id="rId13"/>
    <p:sldId id="792" r:id="rId14"/>
    <p:sldId id="984" r:id="rId15"/>
    <p:sldId id="905" r:id="rId16"/>
    <p:sldId id="1157" r:id="rId17"/>
    <p:sldId id="921" r:id="rId18"/>
    <p:sldId id="939" r:id="rId19"/>
    <p:sldId id="972" r:id="rId20"/>
    <p:sldId id="942" r:id="rId21"/>
    <p:sldId id="1159" r:id="rId22"/>
    <p:sldId id="1160" r:id="rId23"/>
    <p:sldId id="1161" r:id="rId24"/>
    <p:sldId id="1162" r:id="rId25"/>
    <p:sldId id="1163" r:id="rId26"/>
    <p:sldId id="1164" r:id="rId27"/>
    <p:sldId id="1165" r:id="rId28"/>
    <p:sldId id="1167" r:id="rId29"/>
    <p:sldId id="1168" r:id="rId30"/>
    <p:sldId id="1169" r:id="rId31"/>
    <p:sldId id="1170" r:id="rId32"/>
    <p:sldId id="1171" r:id="rId33"/>
    <p:sldId id="1166" r:id="rId34"/>
    <p:sldId id="1172" r:id="rId35"/>
    <p:sldId id="1174" r:id="rId36"/>
    <p:sldId id="1175" r:id="rId37"/>
    <p:sldId id="1176" r:id="rId38"/>
    <p:sldId id="1173" r:id="rId39"/>
    <p:sldId id="1178" r:id="rId40"/>
    <p:sldId id="1179" r:id="rId41"/>
    <p:sldId id="1180" r:id="rId42"/>
    <p:sldId id="1181" r:id="rId43"/>
    <p:sldId id="1182" r:id="rId44"/>
    <p:sldId id="1183" r:id="rId45"/>
    <p:sldId id="1184" r:id="rId46"/>
    <p:sldId id="1185" r:id="rId47"/>
    <p:sldId id="1186" r:id="rId48"/>
    <p:sldId id="1187" r:id="rId49"/>
    <p:sldId id="1188" r:id="rId50"/>
    <p:sldId id="1189" r:id="rId51"/>
    <p:sldId id="1190" r:id="rId52"/>
    <p:sldId id="1191" r:id="rId53"/>
    <p:sldId id="1192" r:id="rId54"/>
    <p:sldId id="750" r:id="rId55"/>
    <p:sldId id="1158" r:id="rId56"/>
    <p:sldId id="985" r:id="rId57"/>
    <p:sldId id="1001" r:id="rId58"/>
    <p:sldId id="1002" r:id="rId59"/>
    <p:sldId id="988" r:id="rId60"/>
    <p:sldId id="742" r:id="rId61"/>
    <p:sldId id="881" r:id="rId62"/>
    <p:sldId id="1194" r:id="rId63"/>
    <p:sldId id="1193" r:id="rId64"/>
    <p:sldId id="531" r:id="rId6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1A48F-54B6-47CC-BC26-D84A1BF75EAB}" v="57" dt="2024-12-20T19:20:41.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1F81A48F-54B6-47CC-BC26-D84A1BF75EAB}"/>
    <pc:docChg chg="undo custSel addSld delSld modSld sldOrd">
      <pc:chgData name="First Presbyterian Church, Blairstown, NJ" userId="96d466b960cbaa79" providerId="LiveId" clId="{1F81A48F-54B6-47CC-BC26-D84A1BF75EAB}" dt="2024-12-20T20:22:51.594" v="1049" actId="20577"/>
      <pc:docMkLst>
        <pc:docMk/>
      </pc:docMkLst>
      <pc:sldChg chg="modSp mod">
        <pc:chgData name="First Presbyterian Church, Blairstown, NJ" userId="96d466b960cbaa79" providerId="LiveId" clId="{1F81A48F-54B6-47CC-BC26-D84A1BF75EAB}" dt="2024-12-20T20:22:51.594" v="1049" actId="20577"/>
        <pc:sldMkLst>
          <pc:docMk/>
          <pc:sldMk cId="0" sldId="531"/>
        </pc:sldMkLst>
        <pc:spChg chg="mod">
          <ac:chgData name="First Presbyterian Church, Blairstown, NJ" userId="96d466b960cbaa79" providerId="LiveId" clId="{1F81A48F-54B6-47CC-BC26-D84A1BF75EAB}" dt="2024-12-20T20:22:51.594" v="1049" actId="20577"/>
          <ac:spMkLst>
            <pc:docMk/>
            <pc:sldMk cId="0" sldId="531"/>
            <ac:spMk id="38914" creationId="{1DDA04CF-82F4-B929-4A69-DE74947EF39C}"/>
          </ac:spMkLst>
        </pc:spChg>
      </pc:sldChg>
      <pc:sldChg chg="modSp mod">
        <pc:chgData name="First Presbyterian Church, Blairstown, NJ" userId="96d466b960cbaa79" providerId="LiveId" clId="{1F81A48F-54B6-47CC-BC26-D84A1BF75EAB}" dt="2024-12-20T16:22:51.782" v="88" actId="404"/>
        <pc:sldMkLst>
          <pc:docMk/>
          <pc:sldMk cId="0" sldId="629"/>
        </pc:sldMkLst>
        <pc:spChg chg="mod">
          <ac:chgData name="First Presbyterian Church, Blairstown, NJ" userId="96d466b960cbaa79" providerId="LiveId" clId="{1F81A48F-54B6-47CC-BC26-D84A1BF75EAB}" dt="2024-12-20T16:22:51.782" v="88" actId="404"/>
          <ac:spMkLst>
            <pc:docMk/>
            <pc:sldMk cId="0" sldId="629"/>
            <ac:spMk id="11266" creationId="{7128D5BA-6C50-3F24-4E23-9D9E1E086003}"/>
          </ac:spMkLst>
        </pc:spChg>
      </pc:sldChg>
      <pc:sldChg chg="del">
        <pc:chgData name="First Presbyterian Church, Blairstown, NJ" userId="96d466b960cbaa79" providerId="LiveId" clId="{1F81A48F-54B6-47CC-BC26-D84A1BF75EAB}" dt="2024-12-20T16:23:57.605" v="99" actId="47"/>
        <pc:sldMkLst>
          <pc:docMk/>
          <pc:sldMk cId="2910551119" sldId="718"/>
        </pc:sldMkLst>
      </pc:sldChg>
      <pc:sldChg chg="del">
        <pc:chgData name="First Presbyterian Church, Blairstown, NJ" userId="96d466b960cbaa79" providerId="LiveId" clId="{1F81A48F-54B6-47CC-BC26-D84A1BF75EAB}" dt="2024-12-20T16:23:57.605" v="99" actId="47"/>
        <pc:sldMkLst>
          <pc:docMk/>
          <pc:sldMk cId="3436319582" sldId="719"/>
        </pc:sldMkLst>
      </pc:sldChg>
      <pc:sldChg chg="modSp mod">
        <pc:chgData name="First Presbyterian Church, Blairstown, NJ" userId="96d466b960cbaa79" providerId="LiveId" clId="{1F81A48F-54B6-47CC-BC26-D84A1BF75EAB}" dt="2024-12-20T16:25:05.832" v="118" actId="1076"/>
        <pc:sldMkLst>
          <pc:docMk/>
          <pc:sldMk cId="0" sldId="721"/>
        </pc:sldMkLst>
        <pc:spChg chg="mod">
          <ac:chgData name="First Presbyterian Church, Blairstown, NJ" userId="96d466b960cbaa79" providerId="LiveId" clId="{1F81A48F-54B6-47CC-BC26-D84A1BF75EAB}" dt="2024-12-20T16:25:05.832" v="118" actId="1076"/>
          <ac:spMkLst>
            <pc:docMk/>
            <pc:sldMk cId="0" sldId="721"/>
            <ac:spMk id="82948" creationId="{4CF610CB-4F8E-432E-8410-39C18A313456}"/>
          </ac:spMkLst>
        </pc:spChg>
      </pc:sldChg>
      <pc:sldChg chg="modSp mod">
        <pc:chgData name="First Presbyterian Church, Blairstown, NJ" userId="96d466b960cbaa79" providerId="LiveId" clId="{1F81A48F-54B6-47CC-BC26-D84A1BF75EAB}" dt="2024-12-20T19:19:55.559" v="1010" actId="20577"/>
        <pc:sldMkLst>
          <pc:docMk/>
          <pc:sldMk cId="0" sldId="742"/>
        </pc:sldMkLst>
        <pc:spChg chg="mod">
          <ac:chgData name="First Presbyterian Church, Blairstown, NJ" userId="96d466b960cbaa79" providerId="LiveId" clId="{1F81A48F-54B6-47CC-BC26-D84A1BF75EAB}" dt="2024-12-20T19:19:55.559" v="1010" actId="20577"/>
          <ac:spMkLst>
            <pc:docMk/>
            <pc:sldMk cId="0" sldId="742"/>
            <ac:spMk id="25602" creationId="{3C1CF077-8A5F-4010-AF46-0919BC272DA2}"/>
          </ac:spMkLst>
        </pc:spChg>
      </pc:sldChg>
      <pc:sldChg chg="modSp mod">
        <pc:chgData name="First Presbyterian Church, Blairstown, NJ" userId="96d466b960cbaa79" providerId="LiveId" clId="{1F81A48F-54B6-47CC-BC26-D84A1BF75EAB}" dt="2024-12-20T16:40:44.163" v="264" actId="20577"/>
        <pc:sldMkLst>
          <pc:docMk/>
          <pc:sldMk cId="0" sldId="750"/>
        </pc:sldMkLst>
        <pc:spChg chg="mod">
          <ac:chgData name="First Presbyterian Church, Blairstown, NJ" userId="96d466b960cbaa79" providerId="LiveId" clId="{1F81A48F-54B6-47CC-BC26-D84A1BF75EAB}" dt="2024-12-20T16:40:44.163" v="264" actId="20577"/>
          <ac:spMkLst>
            <pc:docMk/>
            <pc:sldMk cId="0" sldId="750"/>
            <ac:spMk id="14338" creationId="{D522C88E-8367-8040-CCB7-512F5506FFFD}"/>
          </ac:spMkLst>
        </pc:spChg>
      </pc:sldChg>
      <pc:sldChg chg="modSp mod">
        <pc:chgData name="First Presbyterian Church, Blairstown, NJ" userId="96d466b960cbaa79" providerId="LiveId" clId="{1F81A48F-54B6-47CC-BC26-D84A1BF75EAB}" dt="2024-12-20T16:25:51.523" v="122" actId="1076"/>
        <pc:sldMkLst>
          <pc:docMk/>
          <pc:sldMk cId="3009477860" sldId="792"/>
        </pc:sldMkLst>
        <pc:spChg chg="mod">
          <ac:chgData name="First Presbyterian Church, Blairstown, NJ" userId="96d466b960cbaa79" providerId="LiveId" clId="{1F81A48F-54B6-47CC-BC26-D84A1BF75EAB}" dt="2024-12-20T16:25:51.523" v="122" actId="1076"/>
          <ac:spMkLst>
            <pc:docMk/>
            <pc:sldMk cId="3009477860" sldId="792"/>
            <ac:spMk id="11266" creationId="{6241354C-3F84-FB44-61EF-E95BD43172DD}"/>
          </ac:spMkLst>
        </pc:spChg>
      </pc:sldChg>
      <pc:sldChg chg="modSp mod">
        <pc:chgData name="First Presbyterian Church, Blairstown, NJ" userId="96d466b960cbaa79" providerId="LiveId" clId="{1F81A48F-54B6-47CC-BC26-D84A1BF75EAB}" dt="2024-12-20T19:20:08.395" v="1022" actId="20577"/>
        <pc:sldMkLst>
          <pc:docMk/>
          <pc:sldMk cId="3415117598" sldId="881"/>
        </pc:sldMkLst>
        <pc:spChg chg="mod">
          <ac:chgData name="First Presbyterian Church, Blairstown, NJ" userId="96d466b960cbaa79" providerId="LiveId" clId="{1F81A48F-54B6-47CC-BC26-D84A1BF75EAB}" dt="2024-12-20T19:20:08.395" v="1022" actId="20577"/>
          <ac:spMkLst>
            <pc:docMk/>
            <pc:sldMk cId="3415117598" sldId="881"/>
            <ac:spMk id="25602" creationId="{3C1CF077-8A5F-4010-AF46-0919BC272DA2}"/>
          </ac:spMkLst>
        </pc:spChg>
      </pc:sldChg>
      <pc:sldChg chg="modSp mod">
        <pc:chgData name="First Presbyterian Church, Blairstown, NJ" userId="96d466b960cbaa79" providerId="LiveId" clId="{1F81A48F-54B6-47CC-BC26-D84A1BF75EAB}" dt="2024-12-20T16:34:26.532" v="144" actId="20577"/>
        <pc:sldMkLst>
          <pc:docMk/>
          <pc:sldMk cId="1174558784" sldId="905"/>
        </pc:sldMkLst>
        <pc:spChg chg="mod">
          <ac:chgData name="First Presbyterian Church, Blairstown, NJ" userId="96d466b960cbaa79" providerId="LiveId" clId="{1F81A48F-54B6-47CC-BC26-D84A1BF75EAB}" dt="2024-12-20T16:34:26.532" v="144" actId="20577"/>
          <ac:spMkLst>
            <pc:docMk/>
            <pc:sldMk cId="1174558784" sldId="905"/>
            <ac:spMk id="17410" creationId="{4532FAAA-3A0F-4CF3-BD4A-7E5B879733B0}"/>
          </ac:spMkLst>
        </pc:spChg>
      </pc:sldChg>
      <pc:sldChg chg="modSp mod">
        <pc:chgData name="First Presbyterian Church, Blairstown, NJ" userId="96d466b960cbaa79" providerId="LiveId" clId="{1F81A48F-54B6-47CC-BC26-D84A1BF75EAB}" dt="2024-12-20T16:36:49.346" v="191" actId="20577"/>
        <pc:sldMkLst>
          <pc:docMk/>
          <pc:sldMk cId="2704173309" sldId="921"/>
        </pc:sldMkLst>
        <pc:spChg chg="mod">
          <ac:chgData name="First Presbyterian Church, Blairstown, NJ" userId="96d466b960cbaa79" providerId="LiveId" clId="{1F81A48F-54B6-47CC-BC26-D84A1BF75EAB}" dt="2024-12-20T16:36:49.346" v="191" actId="20577"/>
          <ac:spMkLst>
            <pc:docMk/>
            <pc:sldMk cId="2704173309" sldId="921"/>
            <ac:spMk id="17410" creationId="{4532FAAA-3A0F-4CF3-BD4A-7E5B879733B0}"/>
          </ac:spMkLst>
        </pc:spChg>
      </pc:sldChg>
      <pc:sldChg chg="modSp mod">
        <pc:chgData name="First Presbyterian Church, Blairstown, NJ" userId="96d466b960cbaa79" providerId="LiveId" clId="{1F81A48F-54B6-47CC-BC26-D84A1BF75EAB}" dt="2024-12-20T16:25:33.040" v="120" actId="6549"/>
        <pc:sldMkLst>
          <pc:docMk/>
          <pc:sldMk cId="242367078" sldId="923"/>
        </pc:sldMkLst>
        <pc:spChg chg="mod">
          <ac:chgData name="First Presbyterian Church, Blairstown, NJ" userId="96d466b960cbaa79" providerId="LiveId" clId="{1F81A48F-54B6-47CC-BC26-D84A1BF75EAB}" dt="2024-12-20T16:25:33.040" v="120" actId="6549"/>
          <ac:spMkLst>
            <pc:docMk/>
            <pc:sldMk cId="242367078" sldId="923"/>
            <ac:spMk id="8194" creationId="{F31512E2-F393-4D44-A63D-55F78F8B5DAA}"/>
          </ac:spMkLst>
        </pc:spChg>
      </pc:sldChg>
      <pc:sldChg chg="modSp mod">
        <pc:chgData name="First Presbyterian Church, Blairstown, NJ" userId="96d466b960cbaa79" providerId="LiveId" clId="{1F81A48F-54B6-47CC-BC26-D84A1BF75EAB}" dt="2024-12-20T16:37:42.678" v="225" actId="123"/>
        <pc:sldMkLst>
          <pc:docMk/>
          <pc:sldMk cId="1203527857" sldId="939"/>
        </pc:sldMkLst>
        <pc:spChg chg="mod">
          <ac:chgData name="First Presbyterian Church, Blairstown, NJ" userId="96d466b960cbaa79" providerId="LiveId" clId="{1F81A48F-54B6-47CC-BC26-D84A1BF75EAB}" dt="2024-12-20T16:37:42.678" v="225" actId="123"/>
          <ac:spMkLst>
            <pc:docMk/>
            <pc:sldMk cId="1203527857" sldId="939"/>
            <ac:spMk id="17410" creationId="{4532FAAA-3A0F-4CF3-BD4A-7E5B879733B0}"/>
          </ac:spMkLst>
        </pc:spChg>
      </pc:sldChg>
      <pc:sldChg chg="delSp modSp add mod setBg delDesignElem">
        <pc:chgData name="First Presbyterian Church, Blairstown, NJ" userId="96d466b960cbaa79" providerId="LiveId" clId="{1F81A48F-54B6-47CC-BC26-D84A1BF75EAB}" dt="2024-12-20T16:53:02.323" v="289" actId="27636"/>
        <pc:sldMkLst>
          <pc:docMk/>
          <pc:sldMk cId="2984762322" sldId="942"/>
        </pc:sldMkLst>
        <pc:spChg chg="mod">
          <ac:chgData name="First Presbyterian Church, Blairstown, NJ" userId="96d466b960cbaa79" providerId="LiveId" clId="{1F81A48F-54B6-47CC-BC26-D84A1BF75EAB}" dt="2024-12-20T16:53:02.323" v="289" actId="27636"/>
          <ac:spMkLst>
            <pc:docMk/>
            <pc:sldMk cId="2984762322" sldId="942"/>
            <ac:spMk id="20482" creationId="{C80FA143-5C2D-9F78-FA4B-0A8D485387E3}"/>
          </ac:spMkLst>
        </pc:spChg>
        <pc:spChg chg="del">
          <ac:chgData name="First Presbyterian Church, Blairstown, NJ" userId="96d466b960cbaa79" providerId="LiveId" clId="{1F81A48F-54B6-47CC-BC26-D84A1BF75EAB}" dt="2024-12-20T16:38:57.053" v="235"/>
          <ac:spMkLst>
            <pc:docMk/>
            <pc:sldMk cId="2984762322" sldId="942"/>
            <ac:spMk id="20499" creationId="{0F26ABD3-9F56-43F4-AAE5-B8ADF4B6964E}"/>
          </ac:spMkLst>
        </pc:spChg>
      </pc:sldChg>
      <pc:sldChg chg="del">
        <pc:chgData name="First Presbyterian Church, Blairstown, NJ" userId="96d466b960cbaa79" providerId="LiveId" clId="{1F81A48F-54B6-47CC-BC26-D84A1BF75EAB}" dt="2024-12-20T16:25:22.983" v="119" actId="47"/>
        <pc:sldMkLst>
          <pc:docMk/>
          <pc:sldMk cId="0" sldId="946"/>
        </pc:sldMkLst>
      </pc:sldChg>
      <pc:sldChg chg="modSp mod">
        <pc:chgData name="First Presbyterian Church, Blairstown, NJ" userId="96d466b960cbaa79" providerId="LiveId" clId="{1F81A48F-54B6-47CC-BC26-D84A1BF75EAB}" dt="2024-12-20T16:38:38.453" v="233" actId="6549"/>
        <pc:sldMkLst>
          <pc:docMk/>
          <pc:sldMk cId="1888417231" sldId="972"/>
        </pc:sldMkLst>
        <pc:spChg chg="mod">
          <ac:chgData name="First Presbyterian Church, Blairstown, NJ" userId="96d466b960cbaa79" providerId="LiveId" clId="{1F81A48F-54B6-47CC-BC26-D84A1BF75EAB}" dt="2024-12-20T16:38:38.453" v="233" actId="6549"/>
          <ac:spMkLst>
            <pc:docMk/>
            <pc:sldMk cId="1888417231" sldId="972"/>
            <ac:spMk id="20482" creationId="{C80FA143-5C2D-9F78-FA4B-0A8D485387E3}"/>
          </ac:spMkLst>
        </pc:spChg>
      </pc:sldChg>
      <pc:sldChg chg="modSp mod">
        <pc:chgData name="First Presbyterian Church, Blairstown, NJ" userId="96d466b960cbaa79" providerId="LiveId" clId="{1F81A48F-54B6-47CC-BC26-D84A1BF75EAB}" dt="2024-12-20T16:26:32.791" v="128" actId="6549"/>
        <pc:sldMkLst>
          <pc:docMk/>
          <pc:sldMk cId="0" sldId="984"/>
        </pc:sldMkLst>
        <pc:spChg chg="mod">
          <ac:chgData name="First Presbyterian Church, Blairstown, NJ" userId="96d466b960cbaa79" providerId="LiveId" clId="{1F81A48F-54B6-47CC-BC26-D84A1BF75EAB}" dt="2024-12-20T16:26:32.791" v="128" actId="6549"/>
          <ac:spMkLst>
            <pc:docMk/>
            <pc:sldMk cId="0" sldId="984"/>
            <ac:spMk id="11266" creationId="{9DBA1E24-2F05-4D12-9E1A-0F961142E0A9}"/>
          </ac:spMkLst>
        </pc:spChg>
      </pc:sldChg>
      <pc:sldChg chg="modSp mod">
        <pc:chgData name="First Presbyterian Church, Blairstown, NJ" userId="96d466b960cbaa79" providerId="LiveId" clId="{1F81A48F-54B6-47CC-BC26-D84A1BF75EAB}" dt="2024-12-20T17:56:53.605" v="725" actId="20577"/>
        <pc:sldMkLst>
          <pc:docMk/>
          <pc:sldMk cId="4200034259" sldId="985"/>
        </pc:sldMkLst>
        <pc:spChg chg="mod">
          <ac:chgData name="First Presbyterian Church, Blairstown, NJ" userId="96d466b960cbaa79" providerId="LiveId" clId="{1F81A48F-54B6-47CC-BC26-D84A1BF75EAB}" dt="2024-12-20T17:56:53.605" v="725" actId="20577"/>
          <ac:spMkLst>
            <pc:docMk/>
            <pc:sldMk cId="4200034259" sldId="985"/>
            <ac:spMk id="25602" creationId="{3C1CF077-8A5F-4010-AF46-0919BC272DA2}"/>
          </ac:spMkLst>
        </pc:spChg>
      </pc:sldChg>
      <pc:sldChg chg="modSp mod">
        <pc:chgData name="First Presbyterian Church, Blairstown, NJ" userId="96d466b960cbaa79" providerId="LiveId" clId="{1F81A48F-54B6-47CC-BC26-D84A1BF75EAB}" dt="2024-12-20T16:18:25.772" v="21" actId="121"/>
        <pc:sldMkLst>
          <pc:docMk/>
          <pc:sldMk cId="2068192878" sldId="989"/>
        </pc:sldMkLst>
        <pc:spChg chg="mod">
          <ac:chgData name="First Presbyterian Church, Blairstown, NJ" userId="96d466b960cbaa79" providerId="LiveId" clId="{1F81A48F-54B6-47CC-BC26-D84A1BF75EAB}" dt="2024-12-20T16:18:25.772" v="21" actId="121"/>
          <ac:spMkLst>
            <pc:docMk/>
            <pc:sldMk cId="2068192878" sldId="989"/>
            <ac:spMk id="4" creationId="{7043F7DB-7DF7-89CB-61D0-C0ACDC2E381F}"/>
          </ac:spMkLst>
        </pc:spChg>
      </pc:sldChg>
      <pc:sldChg chg="modSp mod">
        <pc:chgData name="First Presbyterian Church, Blairstown, NJ" userId="96d466b960cbaa79" providerId="LiveId" clId="{1F81A48F-54B6-47CC-BC26-D84A1BF75EAB}" dt="2024-12-20T16:19:10.247" v="36" actId="14100"/>
        <pc:sldMkLst>
          <pc:docMk/>
          <pc:sldMk cId="3921263380" sldId="990"/>
        </pc:sldMkLst>
        <pc:spChg chg="mod">
          <ac:chgData name="First Presbyterian Church, Blairstown, NJ" userId="96d466b960cbaa79" providerId="LiveId" clId="{1F81A48F-54B6-47CC-BC26-D84A1BF75EAB}" dt="2024-12-20T16:19:10.247" v="36" actId="14100"/>
          <ac:spMkLst>
            <pc:docMk/>
            <pc:sldMk cId="3921263380" sldId="990"/>
            <ac:spMk id="4" creationId="{7043F7DB-7DF7-89CB-61D0-C0ACDC2E381F}"/>
          </ac:spMkLst>
        </pc:spChg>
      </pc:sldChg>
      <pc:sldChg chg="modSp mod">
        <pc:chgData name="First Presbyterian Church, Blairstown, NJ" userId="96d466b960cbaa79" providerId="LiveId" clId="{1F81A48F-54B6-47CC-BC26-D84A1BF75EAB}" dt="2024-12-20T16:17:15.433" v="4" actId="20577"/>
        <pc:sldMkLst>
          <pc:docMk/>
          <pc:sldMk cId="0" sldId="994"/>
        </pc:sldMkLst>
        <pc:spChg chg="mod">
          <ac:chgData name="First Presbyterian Church, Blairstown, NJ" userId="96d466b960cbaa79" providerId="LiveId" clId="{1F81A48F-54B6-47CC-BC26-D84A1BF75EAB}" dt="2024-12-20T16:17:15.433" v="4" actId="20577"/>
          <ac:spMkLst>
            <pc:docMk/>
            <pc:sldMk cId="0" sldId="994"/>
            <ac:spMk id="5126" creationId="{BF935A9D-2C0D-20C5-FD21-A359D353022D}"/>
          </ac:spMkLst>
        </pc:spChg>
        <pc:picChg chg="mod">
          <ac:chgData name="First Presbyterian Church, Blairstown, NJ" userId="96d466b960cbaa79" providerId="LiveId" clId="{1F81A48F-54B6-47CC-BC26-D84A1BF75EAB}" dt="2024-12-20T16:17:10.713" v="0" actId="14826"/>
          <ac:picMkLst>
            <pc:docMk/>
            <pc:sldMk cId="0" sldId="994"/>
            <ac:picMk id="5122" creationId="{47D3B437-12BF-4AFB-81A1-D696316196DC}"/>
          </ac:picMkLst>
        </pc:picChg>
      </pc:sldChg>
      <pc:sldChg chg="del">
        <pc:chgData name="First Presbyterian Church, Blairstown, NJ" userId="96d466b960cbaa79" providerId="LiveId" clId="{1F81A48F-54B6-47CC-BC26-D84A1BF75EAB}" dt="2024-12-20T16:23:57.605" v="99" actId="47"/>
        <pc:sldMkLst>
          <pc:docMk/>
          <pc:sldMk cId="1009733381" sldId="997"/>
        </pc:sldMkLst>
      </pc:sldChg>
      <pc:sldChg chg="del">
        <pc:chgData name="First Presbyterian Church, Blairstown, NJ" userId="96d466b960cbaa79" providerId="LiveId" clId="{1F81A48F-54B6-47CC-BC26-D84A1BF75EAB}" dt="2024-12-20T16:37:49.905" v="226" actId="47"/>
        <pc:sldMkLst>
          <pc:docMk/>
          <pc:sldMk cId="3839720484" sldId="1000"/>
        </pc:sldMkLst>
      </pc:sldChg>
      <pc:sldChg chg="modSp mod">
        <pc:chgData name="First Presbyterian Church, Blairstown, NJ" userId="96d466b960cbaa79" providerId="LiveId" clId="{1F81A48F-54B6-47CC-BC26-D84A1BF75EAB}" dt="2024-12-20T17:57:37.588" v="854" actId="20577"/>
        <pc:sldMkLst>
          <pc:docMk/>
          <pc:sldMk cId="342006902" sldId="1001"/>
        </pc:sldMkLst>
        <pc:spChg chg="mod">
          <ac:chgData name="First Presbyterian Church, Blairstown, NJ" userId="96d466b960cbaa79" providerId="LiveId" clId="{1F81A48F-54B6-47CC-BC26-D84A1BF75EAB}" dt="2024-12-20T17:57:37.588" v="854" actId="20577"/>
          <ac:spMkLst>
            <pc:docMk/>
            <pc:sldMk cId="342006902" sldId="1001"/>
            <ac:spMk id="25602" creationId="{3C1CF077-8A5F-4010-AF46-0919BC272DA2}"/>
          </ac:spMkLst>
        </pc:spChg>
      </pc:sldChg>
      <pc:sldChg chg="modSp mod">
        <pc:chgData name="First Presbyterian Church, Blairstown, NJ" userId="96d466b960cbaa79" providerId="LiveId" clId="{1F81A48F-54B6-47CC-BC26-D84A1BF75EAB}" dt="2024-12-20T17:58:44.885" v="980" actId="20577"/>
        <pc:sldMkLst>
          <pc:docMk/>
          <pc:sldMk cId="342759993" sldId="1002"/>
        </pc:sldMkLst>
        <pc:spChg chg="mod">
          <ac:chgData name="First Presbyterian Church, Blairstown, NJ" userId="96d466b960cbaa79" providerId="LiveId" clId="{1F81A48F-54B6-47CC-BC26-D84A1BF75EAB}" dt="2024-12-20T17:58:44.885" v="980" actId="20577"/>
          <ac:spMkLst>
            <pc:docMk/>
            <pc:sldMk cId="342759993" sldId="1002"/>
            <ac:spMk id="25602" creationId="{3C1CF077-8A5F-4010-AF46-0919BC272DA2}"/>
          </ac:spMkLst>
        </pc:spChg>
      </pc:sldChg>
      <pc:sldChg chg="del">
        <pc:chgData name="First Presbyterian Church, Blairstown, NJ" userId="96d466b960cbaa79" providerId="LiveId" clId="{1F81A48F-54B6-47CC-BC26-D84A1BF75EAB}" dt="2024-12-20T16:23:57.605" v="99" actId="47"/>
        <pc:sldMkLst>
          <pc:docMk/>
          <pc:sldMk cId="595187613" sldId="1030"/>
        </pc:sldMkLst>
      </pc:sldChg>
      <pc:sldChg chg="del">
        <pc:chgData name="First Presbyterian Church, Blairstown, NJ" userId="96d466b960cbaa79" providerId="LiveId" clId="{1F81A48F-54B6-47CC-BC26-D84A1BF75EAB}" dt="2024-12-20T16:23:57.605" v="99" actId="47"/>
        <pc:sldMkLst>
          <pc:docMk/>
          <pc:sldMk cId="2096926382" sldId="1031"/>
        </pc:sldMkLst>
      </pc:sldChg>
      <pc:sldChg chg="modSp mod">
        <pc:chgData name="First Presbyterian Church, Blairstown, NJ" userId="96d466b960cbaa79" providerId="LiveId" clId="{1F81A48F-54B6-47CC-BC26-D84A1BF75EAB}" dt="2024-12-20T16:23:13.442" v="98" actId="6549"/>
        <pc:sldMkLst>
          <pc:docMk/>
          <pc:sldMk cId="2246619660" sldId="1032"/>
        </pc:sldMkLst>
        <pc:spChg chg="mod">
          <ac:chgData name="First Presbyterian Church, Blairstown, NJ" userId="96d466b960cbaa79" providerId="LiveId" clId="{1F81A48F-54B6-47CC-BC26-D84A1BF75EAB}" dt="2024-12-20T16:23:13.442" v="98" actId="6549"/>
          <ac:spMkLst>
            <pc:docMk/>
            <pc:sldMk cId="2246619660" sldId="1032"/>
            <ac:spMk id="11266" creationId="{F4B8DA8B-226C-A50E-3202-F9854C98DC79}"/>
          </ac:spMkLst>
        </pc:spChg>
      </pc:sldChg>
      <pc:sldChg chg="del">
        <pc:chgData name="First Presbyterian Church, Blairstown, NJ" userId="96d466b960cbaa79" providerId="LiveId" clId="{1F81A48F-54B6-47CC-BC26-D84A1BF75EAB}" dt="2024-12-20T16:23:57.605" v="99" actId="47"/>
        <pc:sldMkLst>
          <pc:docMk/>
          <pc:sldMk cId="3999631919" sldId="1033"/>
        </pc:sldMkLst>
      </pc:sldChg>
      <pc:sldChg chg="del">
        <pc:chgData name="First Presbyterian Church, Blairstown, NJ" userId="96d466b960cbaa79" providerId="LiveId" clId="{1F81A48F-54B6-47CC-BC26-D84A1BF75EAB}" dt="2024-12-20T16:23:57.605" v="99" actId="47"/>
        <pc:sldMkLst>
          <pc:docMk/>
          <pc:sldMk cId="1959161992" sldId="1034"/>
        </pc:sldMkLst>
      </pc:sldChg>
      <pc:sldChg chg="modSp mod">
        <pc:chgData name="First Presbyterian Church, Blairstown, NJ" userId="96d466b960cbaa79" providerId="LiveId" clId="{1F81A48F-54B6-47CC-BC26-D84A1BF75EAB}" dt="2024-12-20T16:24:54.542" v="113" actId="20577"/>
        <pc:sldMkLst>
          <pc:docMk/>
          <pc:sldMk cId="1885706130" sldId="1035"/>
        </pc:sldMkLst>
        <pc:spChg chg="mod">
          <ac:chgData name="First Presbyterian Church, Blairstown, NJ" userId="96d466b960cbaa79" providerId="LiveId" clId="{1F81A48F-54B6-47CC-BC26-D84A1BF75EAB}" dt="2024-12-20T16:24:54.542" v="113" actId="20577"/>
          <ac:spMkLst>
            <pc:docMk/>
            <pc:sldMk cId="1885706130" sldId="1035"/>
            <ac:spMk id="82948" creationId="{C20CDAD3-1409-BBF7-C466-DCC3D9D6DE69}"/>
          </ac:spMkLst>
        </pc:spChg>
      </pc:sldChg>
      <pc:sldChg chg="del">
        <pc:chgData name="First Presbyterian Church, Blairstown, NJ" userId="96d466b960cbaa79" providerId="LiveId" clId="{1F81A48F-54B6-47CC-BC26-D84A1BF75EAB}" dt="2024-12-20T16:37:49.905" v="226" actId="47"/>
        <pc:sldMkLst>
          <pc:docMk/>
          <pc:sldMk cId="1408415226" sldId="1036"/>
        </pc:sldMkLst>
      </pc:sldChg>
      <pc:sldChg chg="del">
        <pc:chgData name="First Presbyterian Church, Blairstown, NJ" userId="96d466b960cbaa79" providerId="LiveId" clId="{1F81A48F-54B6-47CC-BC26-D84A1BF75EAB}" dt="2024-12-20T16:39:58.582" v="248" actId="47"/>
        <pc:sldMkLst>
          <pc:docMk/>
          <pc:sldMk cId="1739444612" sldId="1154"/>
        </pc:sldMkLst>
      </pc:sldChg>
      <pc:sldChg chg="del">
        <pc:chgData name="First Presbyterian Church, Blairstown, NJ" userId="96d466b960cbaa79" providerId="LiveId" clId="{1F81A48F-54B6-47CC-BC26-D84A1BF75EAB}" dt="2024-12-20T17:58:57.759" v="981" actId="47"/>
        <pc:sldMkLst>
          <pc:docMk/>
          <pc:sldMk cId="1438173020" sldId="1155"/>
        </pc:sldMkLst>
      </pc:sldChg>
      <pc:sldChg chg="addSp delSp modSp new mod">
        <pc:chgData name="First Presbyterian Church, Blairstown, NJ" userId="96d466b960cbaa79" providerId="LiveId" clId="{1F81A48F-54B6-47CC-BC26-D84A1BF75EAB}" dt="2024-12-20T16:20:20.747" v="57" actId="1076"/>
        <pc:sldMkLst>
          <pc:docMk/>
          <pc:sldMk cId="3504262666" sldId="1156"/>
        </pc:sldMkLst>
        <pc:spChg chg="del">
          <ac:chgData name="First Presbyterian Church, Blairstown, NJ" userId="96d466b960cbaa79" providerId="LiveId" clId="{1F81A48F-54B6-47CC-BC26-D84A1BF75EAB}" dt="2024-12-20T16:20:16.392" v="56" actId="478"/>
          <ac:spMkLst>
            <pc:docMk/>
            <pc:sldMk cId="3504262666" sldId="1156"/>
            <ac:spMk id="2" creationId="{6F2A8182-BBC3-CEBA-D719-373624B95C39}"/>
          </ac:spMkLst>
        </pc:spChg>
        <pc:spChg chg="add mod">
          <ac:chgData name="First Presbyterian Church, Blairstown, NJ" userId="96d466b960cbaa79" providerId="LiveId" clId="{1F81A48F-54B6-47CC-BC26-D84A1BF75EAB}" dt="2024-12-20T16:20:20.747" v="57" actId="1076"/>
          <ac:spMkLst>
            <pc:docMk/>
            <pc:sldMk cId="3504262666" sldId="1156"/>
            <ac:spMk id="4" creationId="{4F7FB4CD-E737-FD37-9B5D-A62D29AF8445}"/>
          </ac:spMkLst>
        </pc:spChg>
      </pc:sldChg>
      <pc:sldChg chg="modSp add mod">
        <pc:chgData name="First Presbyterian Church, Blairstown, NJ" userId="96d466b960cbaa79" providerId="LiveId" clId="{1F81A48F-54B6-47CC-BC26-D84A1BF75EAB}" dt="2024-12-20T16:35:04.103" v="175" actId="6549"/>
        <pc:sldMkLst>
          <pc:docMk/>
          <pc:sldMk cId="2020919134" sldId="1157"/>
        </pc:sldMkLst>
        <pc:spChg chg="mod">
          <ac:chgData name="First Presbyterian Church, Blairstown, NJ" userId="96d466b960cbaa79" providerId="LiveId" clId="{1F81A48F-54B6-47CC-BC26-D84A1BF75EAB}" dt="2024-12-20T16:35:04.103" v="175" actId="6549"/>
          <ac:spMkLst>
            <pc:docMk/>
            <pc:sldMk cId="2020919134" sldId="1157"/>
            <ac:spMk id="17410" creationId="{81F26328-7187-35AF-136E-1C8F89B16044}"/>
          </ac:spMkLst>
        </pc:spChg>
      </pc:sldChg>
      <pc:sldChg chg="modSp add mod">
        <pc:chgData name="First Presbyterian Church, Blairstown, NJ" userId="96d466b960cbaa79" providerId="LiveId" clId="{1F81A48F-54B6-47CC-BC26-D84A1BF75EAB}" dt="2024-12-20T16:40:52.153" v="268" actId="1076"/>
        <pc:sldMkLst>
          <pc:docMk/>
          <pc:sldMk cId="3097134419" sldId="1158"/>
        </pc:sldMkLst>
        <pc:spChg chg="mod">
          <ac:chgData name="First Presbyterian Church, Blairstown, NJ" userId="96d466b960cbaa79" providerId="LiveId" clId="{1F81A48F-54B6-47CC-BC26-D84A1BF75EAB}" dt="2024-12-20T16:40:52.153" v="268" actId="1076"/>
          <ac:spMkLst>
            <pc:docMk/>
            <pc:sldMk cId="3097134419" sldId="1158"/>
            <ac:spMk id="14338" creationId="{C6C9BDCC-92AC-6F17-C27B-B9715CB3DA3D}"/>
          </ac:spMkLst>
        </pc:spChg>
      </pc:sldChg>
      <pc:sldChg chg="addSp delSp modSp new mod">
        <pc:chgData name="First Presbyterian Church, Blairstown, NJ" userId="96d466b960cbaa79" providerId="LiveId" clId="{1F81A48F-54B6-47CC-BC26-D84A1BF75EAB}" dt="2024-12-20T17:26:02.029" v="315" actId="20577"/>
        <pc:sldMkLst>
          <pc:docMk/>
          <pc:sldMk cId="71156736" sldId="1159"/>
        </pc:sldMkLst>
        <pc:spChg chg="del">
          <ac:chgData name="First Presbyterian Church, Blairstown, NJ" userId="96d466b960cbaa79" providerId="LiveId" clId="{1F81A48F-54B6-47CC-BC26-D84A1BF75EAB}" dt="2024-12-20T17:24:54.924" v="296" actId="478"/>
          <ac:spMkLst>
            <pc:docMk/>
            <pc:sldMk cId="71156736" sldId="1159"/>
            <ac:spMk id="2" creationId="{F65063B1-6EB1-644F-7544-1372C0715797}"/>
          </ac:spMkLst>
        </pc:spChg>
        <pc:spChg chg="add mod">
          <ac:chgData name="First Presbyterian Church, Blairstown, NJ" userId="96d466b960cbaa79" providerId="LiveId" clId="{1F81A48F-54B6-47CC-BC26-D84A1BF75EAB}" dt="2024-12-20T17:26:02.029" v="315" actId="20577"/>
          <ac:spMkLst>
            <pc:docMk/>
            <pc:sldMk cId="71156736" sldId="1159"/>
            <ac:spMk id="4" creationId="{53DFBBBC-AA2A-5486-9AC6-F8EEECE0DE9E}"/>
          </ac:spMkLst>
        </pc:spChg>
      </pc:sldChg>
      <pc:sldChg chg="modSp add mod">
        <pc:chgData name="First Presbyterian Church, Blairstown, NJ" userId="96d466b960cbaa79" providerId="LiveId" clId="{1F81A48F-54B6-47CC-BC26-D84A1BF75EAB}" dt="2024-12-20T17:26:55.324" v="331" actId="1076"/>
        <pc:sldMkLst>
          <pc:docMk/>
          <pc:sldMk cId="1545576367" sldId="1160"/>
        </pc:sldMkLst>
        <pc:spChg chg="mod">
          <ac:chgData name="First Presbyterian Church, Blairstown, NJ" userId="96d466b960cbaa79" providerId="LiveId" clId="{1F81A48F-54B6-47CC-BC26-D84A1BF75EAB}" dt="2024-12-20T17:26:55.324" v="331" actId="1076"/>
          <ac:spMkLst>
            <pc:docMk/>
            <pc:sldMk cId="1545576367" sldId="1160"/>
            <ac:spMk id="4" creationId="{A15DCB4C-BA7A-9C2C-B9A3-EFA4CAC3D159}"/>
          </ac:spMkLst>
        </pc:spChg>
      </pc:sldChg>
      <pc:sldChg chg="modSp add mod">
        <pc:chgData name="First Presbyterian Church, Blairstown, NJ" userId="96d466b960cbaa79" providerId="LiveId" clId="{1F81A48F-54B6-47CC-BC26-D84A1BF75EAB}" dt="2024-12-20T17:26:49.648" v="330" actId="20577"/>
        <pc:sldMkLst>
          <pc:docMk/>
          <pc:sldMk cId="3386159788" sldId="1161"/>
        </pc:sldMkLst>
        <pc:spChg chg="mod">
          <ac:chgData name="First Presbyterian Church, Blairstown, NJ" userId="96d466b960cbaa79" providerId="LiveId" clId="{1F81A48F-54B6-47CC-BC26-D84A1BF75EAB}" dt="2024-12-20T17:26:49.648" v="330" actId="20577"/>
          <ac:spMkLst>
            <pc:docMk/>
            <pc:sldMk cId="3386159788" sldId="1161"/>
            <ac:spMk id="4" creationId="{87A75C85-0134-742B-48B2-B0EF2FA2FE32}"/>
          </ac:spMkLst>
        </pc:spChg>
      </pc:sldChg>
      <pc:sldChg chg="addSp delSp modSp new mod">
        <pc:chgData name="First Presbyterian Church, Blairstown, NJ" userId="96d466b960cbaa79" providerId="LiveId" clId="{1F81A48F-54B6-47CC-BC26-D84A1BF75EAB}" dt="2024-12-20T17:28:10.264" v="352" actId="20577"/>
        <pc:sldMkLst>
          <pc:docMk/>
          <pc:sldMk cId="2158818586" sldId="1162"/>
        </pc:sldMkLst>
        <pc:spChg chg="del">
          <ac:chgData name="First Presbyterian Church, Blairstown, NJ" userId="96d466b960cbaa79" providerId="LiveId" clId="{1F81A48F-54B6-47CC-BC26-D84A1BF75EAB}" dt="2024-12-20T17:27:03.284" v="333" actId="478"/>
          <ac:spMkLst>
            <pc:docMk/>
            <pc:sldMk cId="2158818586" sldId="1162"/>
            <ac:spMk id="2" creationId="{FECA782C-62E6-1D68-CC7F-8582B7CA4FA9}"/>
          </ac:spMkLst>
        </pc:spChg>
        <pc:spChg chg="add mod">
          <ac:chgData name="First Presbyterian Church, Blairstown, NJ" userId="96d466b960cbaa79" providerId="LiveId" clId="{1F81A48F-54B6-47CC-BC26-D84A1BF75EAB}" dt="2024-12-20T17:28:10.264" v="352" actId="20577"/>
          <ac:spMkLst>
            <pc:docMk/>
            <pc:sldMk cId="2158818586" sldId="1162"/>
            <ac:spMk id="4" creationId="{8E9F0CAF-B387-83DA-54CF-AD3CE0899D0D}"/>
          </ac:spMkLst>
        </pc:spChg>
      </pc:sldChg>
      <pc:sldChg chg="modSp add mod">
        <pc:chgData name="First Presbyterian Church, Blairstown, NJ" userId="96d466b960cbaa79" providerId="LiveId" clId="{1F81A48F-54B6-47CC-BC26-D84A1BF75EAB}" dt="2024-12-20T17:28:29.415" v="361" actId="20577"/>
        <pc:sldMkLst>
          <pc:docMk/>
          <pc:sldMk cId="3002848906" sldId="1163"/>
        </pc:sldMkLst>
        <pc:spChg chg="mod">
          <ac:chgData name="First Presbyterian Church, Blairstown, NJ" userId="96d466b960cbaa79" providerId="LiveId" clId="{1F81A48F-54B6-47CC-BC26-D84A1BF75EAB}" dt="2024-12-20T17:28:29.415" v="361" actId="20577"/>
          <ac:spMkLst>
            <pc:docMk/>
            <pc:sldMk cId="3002848906" sldId="1163"/>
            <ac:spMk id="4" creationId="{4EE14060-D875-8847-54FD-47D3A099E943}"/>
          </ac:spMkLst>
        </pc:spChg>
      </pc:sldChg>
      <pc:sldChg chg="modSp add mod">
        <pc:chgData name="First Presbyterian Church, Blairstown, NJ" userId="96d466b960cbaa79" providerId="LiveId" clId="{1F81A48F-54B6-47CC-BC26-D84A1BF75EAB}" dt="2024-12-20T17:29:44.534" v="369" actId="20577"/>
        <pc:sldMkLst>
          <pc:docMk/>
          <pc:sldMk cId="3638349393" sldId="1164"/>
        </pc:sldMkLst>
        <pc:spChg chg="mod">
          <ac:chgData name="First Presbyterian Church, Blairstown, NJ" userId="96d466b960cbaa79" providerId="LiveId" clId="{1F81A48F-54B6-47CC-BC26-D84A1BF75EAB}" dt="2024-12-20T17:29:44.534" v="369" actId="20577"/>
          <ac:spMkLst>
            <pc:docMk/>
            <pc:sldMk cId="3638349393" sldId="1164"/>
            <ac:spMk id="4" creationId="{D80FDAD4-8B23-FD25-63DA-F093C11437B6}"/>
          </ac:spMkLst>
        </pc:spChg>
      </pc:sldChg>
      <pc:sldChg chg="modSp add mod">
        <pc:chgData name="First Presbyterian Church, Blairstown, NJ" userId="96d466b960cbaa79" providerId="LiveId" clId="{1F81A48F-54B6-47CC-BC26-D84A1BF75EAB}" dt="2024-12-20T17:31:12.134" v="399" actId="2710"/>
        <pc:sldMkLst>
          <pc:docMk/>
          <pc:sldMk cId="1465220255" sldId="1165"/>
        </pc:sldMkLst>
        <pc:spChg chg="mod">
          <ac:chgData name="First Presbyterian Church, Blairstown, NJ" userId="96d466b960cbaa79" providerId="LiveId" clId="{1F81A48F-54B6-47CC-BC26-D84A1BF75EAB}" dt="2024-12-20T17:31:12.134" v="399" actId="2710"/>
          <ac:spMkLst>
            <pc:docMk/>
            <pc:sldMk cId="1465220255" sldId="1165"/>
            <ac:spMk id="4" creationId="{DF1E8631-DD17-B829-8C0A-A07658D2876D}"/>
          </ac:spMkLst>
        </pc:spChg>
      </pc:sldChg>
      <pc:sldChg chg="modSp add mod">
        <pc:chgData name="First Presbyterian Church, Blairstown, NJ" userId="96d466b960cbaa79" providerId="LiveId" clId="{1F81A48F-54B6-47CC-BC26-D84A1BF75EAB}" dt="2024-12-20T17:35:45.980" v="470" actId="20577"/>
        <pc:sldMkLst>
          <pc:docMk/>
          <pc:sldMk cId="1788158254" sldId="1166"/>
        </pc:sldMkLst>
        <pc:spChg chg="mod">
          <ac:chgData name="First Presbyterian Church, Blairstown, NJ" userId="96d466b960cbaa79" providerId="LiveId" clId="{1F81A48F-54B6-47CC-BC26-D84A1BF75EAB}" dt="2024-12-20T17:35:45.980" v="470" actId="20577"/>
          <ac:spMkLst>
            <pc:docMk/>
            <pc:sldMk cId="1788158254" sldId="1166"/>
            <ac:spMk id="4" creationId="{1EE06924-D565-07EA-396B-B2B2ECE928BE}"/>
          </ac:spMkLst>
        </pc:spChg>
      </pc:sldChg>
      <pc:sldChg chg="modSp add mod">
        <pc:chgData name="First Presbyterian Church, Blairstown, NJ" userId="96d466b960cbaa79" providerId="LiveId" clId="{1F81A48F-54B6-47CC-BC26-D84A1BF75EAB}" dt="2024-12-20T17:32:52.254" v="426" actId="21"/>
        <pc:sldMkLst>
          <pc:docMk/>
          <pc:sldMk cId="26974083" sldId="1167"/>
        </pc:sldMkLst>
        <pc:spChg chg="mod">
          <ac:chgData name="First Presbyterian Church, Blairstown, NJ" userId="96d466b960cbaa79" providerId="LiveId" clId="{1F81A48F-54B6-47CC-BC26-D84A1BF75EAB}" dt="2024-12-20T17:32:52.254" v="426" actId="21"/>
          <ac:spMkLst>
            <pc:docMk/>
            <pc:sldMk cId="26974083" sldId="1167"/>
            <ac:spMk id="4" creationId="{611BF8E4-5E8D-7293-F28C-CB6772074A14}"/>
          </ac:spMkLst>
        </pc:spChg>
      </pc:sldChg>
      <pc:sldChg chg="add del">
        <pc:chgData name="First Presbyterian Church, Blairstown, NJ" userId="96d466b960cbaa79" providerId="LiveId" clId="{1F81A48F-54B6-47CC-BC26-D84A1BF75EAB}" dt="2024-12-20T17:31:25.201" v="402"/>
        <pc:sldMkLst>
          <pc:docMk/>
          <pc:sldMk cId="1631466023" sldId="1167"/>
        </pc:sldMkLst>
      </pc:sldChg>
      <pc:sldChg chg="modSp add mod">
        <pc:chgData name="First Presbyterian Church, Blairstown, NJ" userId="96d466b960cbaa79" providerId="LiveId" clId="{1F81A48F-54B6-47CC-BC26-D84A1BF75EAB}" dt="2024-12-20T17:32:55.954" v="427"/>
        <pc:sldMkLst>
          <pc:docMk/>
          <pc:sldMk cId="2304902805" sldId="1168"/>
        </pc:sldMkLst>
        <pc:spChg chg="mod">
          <ac:chgData name="First Presbyterian Church, Blairstown, NJ" userId="96d466b960cbaa79" providerId="LiveId" clId="{1F81A48F-54B6-47CC-BC26-D84A1BF75EAB}" dt="2024-12-20T17:32:55.954" v="427"/>
          <ac:spMkLst>
            <pc:docMk/>
            <pc:sldMk cId="2304902805" sldId="1168"/>
            <ac:spMk id="4" creationId="{2E5EAE3B-DFF4-B706-E55A-F8C08D795F6A}"/>
          </ac:spMkLst>
        </pc:spChg>
      </pc:sldChg>
      <pc:sldChg chg="modSp add mod">
        <pc:chgData name="First Presbyterian Church, Blairstown, NJ" userId="96d466b960cbaa79" providerId="LiveId" clId="{1F81A48F-54B6-47CC-BC26-D84A1BF75EAB}" dt="2024-12-20T17:33:20.644" v="438" actId="20577"/>
        <pc:sldMkLst>
          <pc:docMk/>
          <pc:sldMk cId="2211904357" sldId="1169"/>
        </pc:sldMkLst>
        <pc:spChg chg="mod">
          <ac:chgData name="First Presbyterian Church, Blairstown, NJ" userId="96d466b960cbaa79" providerId="LiveId" clId="{1F81A48F-54B6-47CC-BC26-D84A1BF75EAB}" dt="2024-12-20T17:33:20.644" v="438" actId="20577"/>
          <ac:spMkLst>
            <pc:docMk/>
            <pc:sldMk cId="2211904357" sldId="1169"/>
            <ac:spMk id="4" creationId="{BF033930-3F34-20F3-B545-00900161CEBE}"/>
          </ac:spMkLst>
        </pc:spChg>
      </pc:sldChg>
      <pc:sldChg chg="modSp add mod">
        <pc:chgData name="First Presbyterian Church, Blairstown, NJ" userId="96d466b960cbaa79" providerId="LiveId" clId="{1F81A48F-54B6-47CC-BC26-D84A1BF75EAB}" dt="2024-12-20T17:33:43.333" v="452" actId="20577"/>
        <pc:sldMkLst>
          <pc:docMk/>
          <pc:sldMk cId="1681416836" sldId="1170"/>
        </pc:sldMkLst>
        <pc:spChg chg="mod">
          <ac:chgData name="First Presbyterian Church, Blairstown, NJ" userId="96d466b960cbaa79" providerId="LiveId" clId="{1F81A48F-54B6-47CC-BC26-D84A1BF75EAB}" dt="2024-12-20T17:33:43.333" v="452" actId="20577"/>
          <ac:spMkLst>
            <pc:docMk/>
            <pc:sldMk cId="1681416836" sldId="1170"/>
            <ac:spMk id="4" creationId="{FB36CE0A-F9A9-8BD0-4F8F-4AD48ABB805A}"/>
          </ac:spMkLst>
        </pc:spChg>
      </pc:sldChg>
      <pc:sldChg chg="modSp add mod">
        <pc:chgData name="First Presbyterian Church, Blairstown, NJ" userId="96d466b960cbaa79" providerId="LiveId" clId="{1F81A48F-54B6-47CC-BC26-D84A1BF75EAB}" dt="2024-12-20T17:33:55.784" v="456" actId="113"/>
        <pc:sldMkLst>
          <pc:docMk/>
          <pc:sldMk cId="4048976505" sldId="1171"/>
        </pc:sldMkLst>
        <pc:spChg chg="mod">
          <ac:chgData name="First Presbyterian Church, Blairstown, NJ" userId="96d466b960cbaa79" providerId="LiveId" clId="{1F81A48F-54B6-47CC-BC26-D84A1BF75EAB}" dt="2024-12-20T17:33:55.784" v="456" actId="113"/>
          <ac:spMkLst>
            <pc:docMk/>
            <pc:sldMk cId="4048976505" sldId="1171"/>
            <ac:spMk id="4" creationId="{10BDAEB5-BE0C-898B-0F64-ACE3CF03A980}"/>
          </ac:spMkLst>
        </pc:spChg>
      </pc:sldChg>
      <pc:sldChg chg="modSp add mod">
        <pc:chgData name="First Presbyterian Church, Blairstown, NJ" userId="96d466b960cbaa79" providerId="LiveId" clId="{1F81A48F-54B6-47CC-BC26-D84A1BF75EAB}" dt="2024-12-20T17:36:39.614" v="482" actId="20577"/>
        <pc:sldMkLst>
          <pc:docMk/>
          <pc:sldMk cId="3094150057" sldId="1172"/>
        </pc:sldMkLst>
        <pc:spChg chg="mod">
          <ac:chgData name="First Presbyterian Church, Blairstown, NJ" userId="96d466b960cbaa79" providerId="LiveId" clId="{1F81A48F-54B6-47CC-BC26-D84A1BF75EAB}" dt="2024-12-20T17:36:39.614" v="482" actId="20577"/>
          <ac:spMkLst>
            <pc:docMk/>
            <pc:sldMk cId="3094150057" sldId="1172"/>
            <ac:spMk id="4" creationId="{674D72C4-0AA8-B2C7-4649-2341C779360D}"/>
          </ac:spMkLst>
        </pc:spChg>
      </pc:sldChg>
      <pc:sldChg chg="modSp add mod">
        <pc:chgData name="First Presbyterian Church, Blairstown, NJ" userId="96d466b960cbaa79" providerId="LiveId" clId="{1F81A48F-54B6-47CC-BC26-D84A1BF75EAB}" dt="2024-12-20T17:39:21.089" v="516" actId="20577"/>
        <pc:sldMkLst>
          <pc:docMk/>
          <pc:sldMk cId="3063205473" sldId="1173"/>
        </pc:sldMkLst>
        <pc:spChg chg="mod">
          <ac:chgData name="First Presbyterian Church, Blairstown, NJ" userId="96d466b960cbaa79" providerId="LiveId" clId="{1F81A48F-54B6-47CC-BC26-D84A1BF75EAB}" dt="2024-12-20T17:39:21.089" v="516" actId="20577"/>
          <ac:spMkLst>
            <pc:docMk/>
            <pc:sldMk cId="3063205473" sldId="1173"/>
            <ac:spMk id="4" creationId="{54438690-B117-2409-1465-6389547A24B9}"/>
          </ac:spMkLst>
        </pc:spChg>
      </pc:sldChg>
      <pc:sldChg chg="modSp add mod">
        <pc:chgData name="First Presbyterian Church, Blairstown, NJ" userId="96d466b960cbaa79" providerId="LiveId" clId="{1F81A48F-54B6-47CC-BC26-D84A1BF75EAB}" dt="2024-12-20T17:36:57.634" v="494" actId="20577"/>
        <pc:sldMkLst>
          <pc:docMk/>
          <pc:sldMk cId="3342870560" sldId="1174"/>
        </pc:sldMkLst>
        <pc:spChg chg="mod">
          <ac:chgData name="First Presbyterian Church, Blairstown, NJ" userId="96d466b960cbaa79" providerId="LiveId" clId="{1F81A48F-54B6-47CC-BC26-D84A1BF75EAB}" dt="2024-12-20T17:36:57.634" v="494" actId="20577"/>
          <ac:spMkLst>
            <pc:docMk/>
            <pc:sldMk cId="3342870560" sldId="1174"/>
            <ac:spMk id="4" creationId="{E11367A2-3D48-6BAB-38B8-2F5AE77B4373}"/>
          </ac:spMkLst>
        </pc:spChg>
      </pc:sldChg>
      <pc:sldChg chg="modSp add mod">
        <pc:chgData name="First Presbyterian Church, Blairstown, NJ" userId="96d466b960cbaa79" providerId="LiveId" clId="{1F81A48F-54B6-47CC-BC26-D84A1BF75EAB}" dt="2024-12-20T17:37:38.967" v="510" actId="20577"/>
        <pc:sldMkLst>
          <pc:docMk/>
          <pc:sldMk cId="2476735849" sldId="1175"/>
        </pc:sldMkLst>
        <pc:spChg chg="mod">
          <ac:chgData name="First Presbyterian Church, Blairstown, NJ" userId="96d466b960cbaa79" providerId="LiveId" clId="{1F81A48F-54B6-47CC-BC26-D84A1BF75EAB}" dt="2024-12-20T17:37:38.967" v="510" actId="20577"/>
          <ac:spMkLst>
            <pc:docMk/>
            <pc:sldMk cId="2476735849" sldId="1175"/>
            <ac:spMk id="4" creationId="{51763F7A-1BB8-C1F8-4EF9-907AF651DC51}"/>
          </ac:spMkLst>
        </pc:spChg>
      </pc:sldChg>
      <pc:sldChg chg="modSp add mod">
        <pc:chgData name="First Presbyterian Church, Blairstown, NJ" userId="96d466b960cbaa79" providerId="LiveId" clId="{1F81A48F-54B6-47CC-BC26-D84A1BF75EAB}" dt="2024-12-20T17:37:32.044" v="509" actId="20577"/>
        <pc:sldMkLst>
          <pc:docMk/>
          <pc:sldMk cId="697227628" sldId="1176"/>
        </pc:sldMkLst>
        <pc:spChg chg="mod">
          <ac:chgData name="First Presbyterian Church, Blairstown, NJ" userId="96d466b960cbaa79" providerId="LiveId" clId="{1F81A48F-54B6-47CC-BC26-D84A1BF75EAB}" dt="2024-12-20T17:37:32.044" v="509" actId="20577"/>
          <ac:spMkLst>
            <pc:docMk/>
            <pc:sldMk cId="697227628" sldId="1176"/>
            <ac:spMk id="4" creationId="{5268B0FA-3BEA-3773-77D3-FC74EF066161}"/>
          </ac:spMkLst>
        </pc:spChg>
      </pc:sldChg>
      <pc:sldChg chg="add del">
        <pc:chgData name="First Presbyterian Church, Blairstown, NJ" userId="96d466b960cbaa79" providerId="LiveId" clId="{1F81A48F-54B6-47CC-BC26-D84A1BF75EAB}" dt="2024-12-20T17:45:14.034" v="518" actId="47"/>
        <pc:sldMkLst>
          <pc:docMk/>
          <pc:sldMk cId="605163021" sldId="1177"/>
        </pc:sldMkLst>
      </pc:sldChg>
      <pc:sldChg chg="modSp add mod">
        <pc:chgData name="First Presbyterian Church, Blairstown, NJ" userId="96d466b960cbaa79" providerId="LiveId" clId="{1F81A48F-54B6-47CC-BC26-D84A1BF75EAB}" dt="2024-12-20T17:45:30.484" v="525" actId="122"/>
        <pc:sldMkLst>
          <pc:docMk/>
          <pc:sldMk cId="3389585523" sldId="1178"/>
        </pc:sldMkLst>
        <pc:spChg chg="mod">
          <ac:chgData name="First Presbyterian Church, Blairstown, NJ" userId="96d466b960cbaa79" providerId="LiveId" clId="{1F81A48F-54B6-47CC-BC26-D84A1BF75EAB}" dt="2024-12-20T17:45:30.484" v="525" actId="122"/>
          <ac:spMkLst>
            <pc:docMk/>
            <pc:sldMk cId="3389585523" sldId="1178"/>
            <ac:spMk id="4" creationId="{8AF98182-8A68-6DF2-66C1-AFBF478B5D19}"/>
          </ac:spMkLst>
        </pc:spChg>
      </pc:sldChg>
      <pc:sldChg chg="modSp add mod">
        <pc:chgData name="First Presbyterian Church, Blairstown, NJ" userId="96d466b960cbaa79" providerId="LiveId" clId="{1F81A48F-54B6-47CC-BC26-D84A1BF75EAB}" dt="2024-12-20T17:46:57.725" v="553" actId="113"/>
        <pc:sldMkLst>
          <pc:docMk/>
          <pc:sldMk cId="409690958" sldId="1179"/>
        </pc:sldMkLst>
        <pc:spChg chg="mod">
          <ac:chgData name="First Presbyterian Church, Blairstown, NJ" userId="96d466b960cbaa79" providerId="LiveId" clId="{1F81A48F-54B6-47CC-BC26-D84A1BF75EAB}" dt="2024-12-20T17:46:57.725" v="553" actId="113"/>
          <ac:spMkLst>
            <pc:docMk/>
            <pc:sldMk cId="409690958" sldId="1179"/>
            <ac:spMk id="4" creationId="{C492C20D-CA05-931C-FD1E-DB85CFB59FC9}"/>
          </ac:spMkLst>
        </pc:spChg>
      </pc:sldChg>
      <pc:sldChg chg="modSp add mod">
        <pc:chgData name="First Presbyterian Church, Blairstown, NJ" userId="96d466b960cbaa79" providerId="LiveId" clId="{1F81A48F-54B6-47CC-BC26-D84A1BF75EAB}" dt="2024-12-20T17:48:24.384" v="566" actId="6549"/>
        <pc:sldMkLst>
          <pc:docMk/>
          <pc:sldMk cId="1797151386" sldId="1180"/>
        </pc:sldMkLst>
        <pc:spChg chg="mod">
          <ac:chgData name="First Presbyterian Church, Blairstown, NJ" userId="96d466b960cbaa79" providerId="LiveId" clId="{1F81A48F-54B6-47CC-BC26-D84A1BF75EAB}" dt="2024-12-20T17:48:24.384" v="566" actId="6549"/>
          <ac:spMkLst>
            <pc:docMk/>
            <pc:sldMk cId="1797151386" sldId="1180"/>
            <ac:spMk id="4" creationId="{E7E56754-90C3-A36C-26A4-202705D2749F}"/>
          </ac:spMkLst>
        </pc:spChg>
      </pc:sldChg>
      <pc:sldChg chg="modSp add mod">
        <pc:chgData name="First Presbyterian Church, Blairstown, NJ" userId="96d466b960cbaa79" providerId="LiveId" clId="{1F81A48F-54B6-47CC-BC26-D84A1BF75EAB}" dt="2024-12-20T17:48:45.718" v="576" actId="6549"/>
        <pc:sldMkLst>
          <pc:docMk/>
          <pc:sldMk cId="309967302" sldId="1181"/>
        </pc:sldMkLst>
        <pc:spChg chg="mod">
          <ac:chgData name="First Presbyterian Church, Blairstown, NJ" userId="96d466b960cbaa79" providerId="LiveId" clId="{1F81A48F-54B6-47CC-BC26-D84A1BF75EAB}" dt="2024-12-20T17:48:45.718" v="576" actId="6549"/>
          <ac:spMkLst>
            <pc:docMk/>
            <pc:sldMk cId="309967302" sldId="1181"/>
            <ac:spMk id="4" creationId="{767B8FC1-B359-481E-4912-0674F1F8CEAA}"/>
          </ac:spMkLst>
        </pc:spChg>
      </pc:sldChg>
      <pc:sldChg chg="modSp add mod">
        <pc:chgData name="First Presbyterian Church, Blairstown, NJ" userId="96d466b960cbaa79" providerId="LiveId" clId="{1F81A48F-54B6-47CC-BC26-D84A1BF75EAB}" dt="2024-12-20T17:49:07.909" v="584" actId="6549"/>
        <pc:sldMkLst>
          <pc:docMk/>
          <pc:sldMk cId="1409597490" sldId="1182"/>
        </pc:sldMkLst>
        <pc:spChg chg="mod">
          <ac:chgData name="First Presbyterian Church, Blairstown, NJ" userId="96d466b960cbaa79" providerId="LiveId" clId="{1F81A48F-54B6-47CC-BC26-D84A1BF75EAB}" dt="2024-12-20T17:49:07.909" v="584" actId="6549"/>
          <ac:spMkLst>
            <pc:docMk/>
            <pc:sldMk cId="1409597490" sldId="1182"/>
            <ac:spMk id="4" creationId="{28A4F570-BA10-8929-5E48-E80FA84AF30D}"/>
          </ac:spMkLst>
        </pc:spChg>
      </pc:sldChg>
      <pc:sldChg chg="modSp add mod">
        <pc:chgData name="First Presbyterian Church, Blairstown, NJ" userId="96d466b960cbaa79" providerId="LiveId" clId="{1F81A48F-54B6-47CC-BC26-D84A1BF75EAB}" dt="2024-12-20T17:49:22.817" v="593" actId="20577"/>
        <pc:sldMkLst>
          <pc:docMk/>
          <pc:sldMk cId="802815566" sldId="1183"/>
        </pc:sldMkLst>
        <pc:spChg chg="mod">
          <ac:chgData name="First Presbyterian Church, Blairstown, NJ" userId="96d466b960cbaa79" providerId="LiveId" clId="{1F81A48F-54B6-47CC-BC26-D84A1BF75EAB}" dt="2024-12-20T17:49:22.817" v="593" actId="20577"/>
          <ac:spMkLst>
            <pc:docMk/>
            <pc:sldMk cId="802815566" sldId="1183"/>
            <ac:spMk id="4" creationId="{03E20E64-2DD3-EB93-8DAE-7E10C1BA7C57}"/>
          </ac:spMkLst>
        </pc:spChg>
      </pc:sldChg>
      <pc:sldChg chg="modSp add mod">
        <pc:chgData name="First Presbyterian Church, Blairstown, NJ" userId="96d466b960cbaa79" providerId="LiveId" clId="{1F81A48F-54B6-47CC-BC26-D84A1BF75EAB}" dt="2024-12-20T17:50:09.165" v="597" actId="20577"/>
        <pc:sldMkLst>
          <pc:docMk/>
          <pc:sldMk cId="3349956507" sldId="1184"/>
        </pc:sldMkLst>
        <pc:spChg chg="mod">
          <ac:chgData name="First Presbyterian Church, Blairstown, NJ" userId="96d466b960cbaa79" providerId="LiveId" clId="{1F81A48F-54B6-47CC-BC26-D84A1BF75EAB}" dt="2024-12-20T17:50:09.165" v="597" actId="20577"/>
          <ac:spMkLst>
            <pc:docMk/>
            <pc:sldMk cId="3349956507" sldId="1184"/>
            <ac:spMk id="4" creationId="{2872C460-438F-62D7-20F6-A4201C256AE8}"/>
          </ac:spMkLst>
        </pc:spChg>
      </pc:sldChg>
      <pc:sldChg chg="addSp modSp add mod">
        <pc:chgData name="First Presbyterian Church, Blairstown, NJ" userId="96d466b960cbaa79" providerId="LiveId" clId="{1F81A48F-54B6-47CC-BC26-D84A1BF75EAB}" dt="2024-12-20T17:51:06.064" v="615" actId="6549"/>
        <pc:sldMkLst>
          <pc:docMk/>
          <pc:sldMk cId="825395716" sldId="1185"/>
        </pc:sldMkLst>
        <pc:spChg chg="mod">
          <ac:chgData name="First Presbyterian Church, Blairstown, NJ" userId="96d466b960cbaa79" providerId="LiveId" clId="{1F81A48F-54B6-47CC-BC26-D84A1BF75EAB}" dt="2024-12-20T17:51:06.064" v="615" actId="6549"/>
          <ac:spMkLst>
            <pc:docMk/>
            <pc:sldMk cId="825395716" sldId="1185"/>
            <ac:spMk id="4" creationId="{CE8C25C2-EF1D-5018-58F7-811EF709BBA7}"/>
          </ac:spMkLst>
        </pc:spChg>
        <pc:picChg chg="add">
          <ac:chgData name="First Presbyterian Church, Blairstown, NJ" userId="96d466b960cbaa79" providerId="LiveId" clId="{1F81A48F-54B6-47CC-BC26-D84A1BF75EAB}" dt="2024-12-20T17:50:23.166" v="601"/>
          <ac:picMkLst>
            <pc:docMk/>
            <pc:sldMk cId="825395716" sldId="1185"/>
            <ac:picMk id="2" creationId="{9E55954B-93AE-2D33-94E2-AAA20FCE339A}"/>
          </ac:picMkLst>
        </pc:picChg>
      </pc:sldChg>
      <pc:sldChg chg="modSp add mod">
        <pc:chgData name="First Presbyterian Church, Blairstown, NJ" userId="96d466b960cbaa79" providerId="LiveId" clId="{1F81A48F-54B6-47CC-BC26-D84A1BF75EAB}" dt="2024-12-20T17:51:17.340" v="617" actId="115"/>
        <pc:sldMkLst>
          <pc:docMk/>
          <pc:sldMk cId="977209147" sldId="1186"/>
        </pc:sldMkLst>
        <pc:spChg chg="mod">
          <ac:chgData name="First Presbyterian Church, Blairstown, NJ" userId="96d466b960cbaa79" providerId="LiveId" clId="{1F81A48F-54B6-47CC-BC26-D84A1BF75EAB}" dt="2024-12-20T17:51:17.340" v="617" actId="115"/>
          <ac:spMkLst>
            <pc:docMk/>
            <pc:sldMk cId="977209147" sldId="1186"/>
            <ac:spMk id="4" creationId="{050BF79E-493C-0A1F-D5BB-A8225C665DD8}"/>
          </ac:spMkLst>
        </pc:spChg>
      </pc:sldChg>
      <pc:sldChg chg="modSp add mod">
        <pc:chgData name="First Presbyterian Church, Blairstown, NJ" userId="96d466b960cbaa79" providerId="LiveId" clId="{1F81A48F-54B6-47CC-BC26-D84A1BF75EAB}" dt="2024-12-20T17:52:10.145" v="635" actId="20577"/>
        <pc:sldMkLst>
          <pc:docMk/>
          <pc:sldMk cId="2990802077" sldId="1187"/>
        </pc:sldMkLst>
        <pc:spChg chg="mod">
          <ac:chgData name="First Presbyterian Church, Blairstown, NJ" userId="96d466b960cbaa79" providerId="LiveId" clId="{1F81A48F-54B6-47CC-BC26-D84A1BF75EAB}" dt="2024-12-20T17:52:10.145" v="635" actId="20577"/>
          <ac:spMkLst>
            <pc:docMk/>
            <pc:sldMk cId="2990802077" sldId="1187"/>
            <ac:spMk id="4" creationId="{764C520E-B9F5-528D-4B3F-9B70ED841B3B}"/>
          </ac:spMkLst>
        </pc:spChg>
      </pc:sldChg>
      <pc:sldChg chg="modSp add mod">
        <pc:chgData name="First Presbyterian Church, Blairstown, NJ" userId="96d466b960cbaa79" providerId="LiveId" clId="{1F81A48F-54B6-47CC-BC26-D84A1BF75EAB}" dt="2024-12-20T17:52:35.920" v="643" actId="1076"/>
        <pc:sldMkLst>
          <pc:docMk/>
          <pc:sldMk cId="4195594228" sldId="1188"/>
        </pc:sldMkLst>
        <pc:spChg chg="mod">
          <ac:chgData name="First Presbyterian Church, Blairstown, NJ" userId="96d466b960cbaa79" providerId="LiveId" clId="{1F81A48F-54B6-47CC-BC26-D84A1BF75EAB}" dt="2024-12-20T17:52:35.920" v="643" actId="1076"/>
          <ac:spMkLst>
            <pc:docMk/>
            <pc:sldMk cId="4195594228" sldId="1188"/>
            <ac:spMk id="4" creationId="{2FEC2259-5461-63E2-B29D-493233FB5E60}"/>
          </ac:spMkLst>
        </pc:spChg>
      </pc:sldChg>
      <pc:sldChg chg="modSp add mod">
        <pc:chgData name="First Presbyterian Church, Blairstown, NJ" userId="96d466b960cbaa79" providerId="LiveId" clId="{1F81A48F-54B6-47CC-BC26-D84A1BF75EAB}" dt="2024-12-20T17:53:14.374" v="654" actId="2710"/>
        <pc:sldMkLst>
          <pc:docMk/>
          <pc:sldMk cId="2584683848" sldId="1189"/>
        </pc:sldMkLst>
        <pc:spChg chg="mod">
          <ac:chgData name="First Presbyterian Church, Blairstown, NJ" userId="96d466b960cbaa79" providerId="LiveId" clId="{1F81A48F-54B6-47CC-BC26-D84A1BF75EAB}" dt="2024-12-20T17:53:14.374" v="654" actId="2710"/>
          <ac:spMkLst>
            <pc:docMk/>
            <pc:sldMk cId="2584683848" sldId="1189"/>
            <ac:spMk id="4" creationId="{ECCBDCBF-38D5-487D-486B-6516BE3C75E2}"/>
          </ac:spMkLst>
        </pc:spChg>
      </pc:sldChg>
      <pc:sldChg chg="modSp add mod">
        <pc:chgData name="First Presbyterian Church, Blairstown, NJ" userId="96d466b960cbaa79" providerId="LiveId" clId="{1F81A48F-54B6-47CC-BC26-D84A1BF75EAB}" dt="2024-12-20T17:55:59.045" v="707" actId="1036"/>
        <pc:sldMkLst>
          <pc:docMk/>
          <pc:sldMk cId="2652205523" sldId="1190"/>
        </pc:sldMkLst>
        <pc:spChg chg="mod">
          <ac:chgData name="First Presbyterian Church, Blairstown, NJ" userId="96d466b960cbaa79" providerId="LiveId" clId="{1F81A48F-54B6-47CC-BC26-D84A1BF75EAB}" dt="2024-12-20T17:55:59.045" v="707" actId="1036"/>
          <ac:spMkLst>
            <pc:docMk/>
            <pc:sldMk cId="2652205523" sldId="1190"/>
            <ac:spMk id="4" creationId="{9FB9EAA9-4638-417E-7C2B-42B82C5F59A1}"/>
          </ac:spMkLst>
        </pc:spChg>
      </pc:sldChg>
      <pc:sldChg chg="modSp add mod">
        <pc:chgData name="First Presbyterian Church, Blairstown, NJ" userId="96d466b960cbaa79" providerId="LiveId" clId="{1F81A48F-54B6-47CC-BC26-D84A1BF75EAB}" dt="2024-12-20T17:55:06.045" v="700" actId="6549"/>
        <pc:sldMkLst>
          <pc:docMk/>
          <pc:sldMk cId="4212492293" sldId="1191"/>
        </pc:sldMkLst>
        <pc:spChg chg="mod">
          <ac:chgData name="First Presbyterian Church, Blairstown, NJ" userId="96d466b960cbaa79" providerId="LiveId" clId="{1F81A48F-54B6-47CC-BC26-D84A1BF75EAB}" dt="2024-12-20T17:55:06.045" v="700" actId="6549"/>
          <ac:spMkLst>
            <pc:docMk/>
            <pc:sldMk cId="4212492293" sldId="1191"/>
            <ac:spMk id="4" creationId="{90A21A83-E5F4-A2E4-75CB-9A0C3C5F2234}"/>
          </ac:spMkLst>
        </pc:spChg>
      </pc:sldChg>
      <pc:sldChg chg="modSp add mod">
        <pc:chgData name="First Presbyterian Church, Blairstown, NJ" userId="96d466b960cbaa79" providerId="LiveId" clId="{1F81A48F-54B6-47CC-BC26-D84A1BF75EAB}" dt="2024-12-20T17:55:15.865" v="704" actId="6549"/>
        <pc:sldMkLst>
          <pc:docMk/>
          <pc:sldMk cId="2707371910" sldId="1192"/>
        </pc:sldMkLst>
        <pc:spChg chg="mod">
          <ac:chgData name="First Presbyterian Church, Blairstown, NJ" userId="96d466b960cbaa79" providerId="LiveId" clId="{1F81A48F-54B6-47CC-BC26-D84A1BF75EAB}" dt="2024-12-20T17:55:15.865" v="704" actId="6549"/>
          <ac:spMkLst>
            <pc:docMk/>
            <pc:sldMk cId="2707371910" sldId="1192"/>
            <ac:spMk id="4" creationId="{4D1D6D78-5F36-1013-A0C9-9EBEFED67AAD}"/>
          </ac:spMkLst>
        </pc:spChg>
      </pc:sldChg>
      <pc:sldChg chg="modSp add mod">
        <pc:chgData name="First Presbyterian Church, Blairstown, NJ" userId="96d466b960cbaa79" providerId="LiveId" clId="{1F81A48F-54B6-47CC-BC26-D84A1BF75EAB}" dt="2024-12-20T19:20:41.948" v="1042" actId="1036"/>
        <pc:sldMkLst>
          <pc:docMk/>
          <pc:sldMk cId="827094451" sldId="1193"/>
        </pc:sldMkLst>
        <pc:spChg chg="mod">
          <ac:chgData name="First Presbyterian Church, Blairstown, NJ" userId="96d466b960cbaa79" providerId="LiveId" clId="{1F81A48F-54B6-47CC-BC26-D84A1BF75EAB}" dt="2024-12-20T19:20:41.948" v="1042" actId="1036"/>
          <ac:spMkLst>
            <pc:docMk/>
            <pc:sldMk cId="827094451" sldId="1193"/>
            <ac:spMk id="25602" creationId="{3EF6A42C-5D29-6F1B-49CB-A2153DB05F03}"/>
          </ac:spMkLst>
        </pc:spChg>
      </pc:sldChg>
      <pc:sldChg chg="add ord">
        <pc:chgData name="First Presbyterian Church, Blairstown, NJ" userId="96d466b960cbaa79" providerId="LiveId" clId="{1F81A48F-54B6-47CC-BC26-D84A1BF75EAB}" dt="2024-12-20T19:20:52.689" v="1044"/>
        <pc:sldMkLst>
          <pc:docMk/>
          <pc:sldMk cId="3503917042" sldId="11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12/20/2024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47D3B437-12BF-4AFB-81A1-D696316196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7938" y="-34727"/>
            <a:ext cx="9190038" cy="68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a:extLst>
              <a:ext uri="{FF2B5EF4-FFF2-40B4-BE49-F238E27FC236}">
                <a16:creationId xmlns:a16="http://schemas.microsoft.com/office/drawing/2014/main" id="{F2F5F8E1-B9EC-1E67-34C0-1F820995685F}"/>
              </a:ext>
            </a:extLst>
          </p:cNvPr>
          <p:cNvSpPr txBox="1">
            <a:spLocks noChangeArrowheads="1"/>
          </p:cNvSpPr>
          <p:nvPr/>
        </p:nvSpPr>
        <p:spPr bwMode="auto">
          <a:xfrm>
            <a:off x="152400" y="112713"/>
            <a:ext cx="2438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77800" indent="-177800">
              <a:spcBef>
                <a:spcPct val="0"/>
              </a:spcBef>
              <a:spcAft>
                <a:spcPts val="300"/>
              </a:spcAft>
              <a:buClrTx/>
              <a:buSzTx/>
              <a:buFontTx/>
              <a:buNone/>
              <a:defRPr/>
            </a:pPr>
            <a:r>
              <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rPr>
              <a:t>Enter in </a:t>
            </a:r>
            <a:r>
              <a:rPr lang="en-US" altLang="en-US" sz="36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rPr>
              <a:t>Silence </a:t>
            </a:r>
            <a:endPar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endParaRPr>
          </a:p>
        </p:txBody>
      </p:sp>
      <p:sp>
        <p:nvSpPr>
          <p:cNvPr id="4" name="Text Box 7">
            <a:extLst>
              <a:ext uri="{FF2B5EF4-FFF2-40B4-BE49-F238E27FC236}">
                <a16:creationId xmlns:a16="http://schemas.microsoft.com/office/drawing/2014/main" id="{6500F7F8-EA79-F728-5874-55F0B75ED360}"/>
              </a:ext>
            </a:extLst>
          </p:cNvPr>
          <p:cNvSpPr txBox="1">
            <a:spLocks noChangeArrowheads="1"/>
          </p:cNvSpPr>
          <p:nvPr/>
        </p:nvSpPr>
        <p:spPr bwMode="auto">
          <a:xfrm>
            <a:off x="152400" y="1290638"/>
            <a:ext cx="2895600"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77800" indent="-177800">
              <a:spcBef>
                <a:spcPct val="0"/>
              </a:spcBef>
              <a:spcAft>
                <a:spcPts val="300"/>
              </a:spcAft>
              <a:buClrTx/>
              <a:buSzTx/>
              <a:buFontTx/>
              <a:buNone/>
              <a:defRPr/>
            </a:pPr>
            <a:r>
              <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rPr>
              <a:t>Wait with </a:t>
            </a:r>
            <a:r>
              <a:rPr lang="en-US" altLang="en-US" sz="36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rPr>
              <a:t>Reverence  </a:t>
            </a:r>
            <a:endPar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endParaRPr>
          </a:p>
          <a:p>
            <a:pPr marL="177800" indent="-177800">
              <a:spcBef>
                <a:spcPct val="0"/>
              </a:spcBef>
              <a:spcAft>
                <a:spcPts val="300"/>
              </a:spcAft>
              <a:buClrTx/>
              <a:buSzTx/>
              <a:buFontTx/>
              <a:buNone/>
              <a:defRPr/>
            </a:pPr>
            <a:endParaRPr lang="en-US" altLang="en-US" sz="2000" dirty="0">
              <a:solidFill>
                <a:schemeClr val="bg1">
                  <a:lumMod val="20000"/>
                  <a:lumOff val="80000"/>
                </a:schemeClr>
              </a:solidFill>
              <a:effectLst>
                <a:outerShdw blurRad="38100" dist="38100" dir="2700000" algn="tl">
                  <a:srgbClr val="000000">
                    <a:alpha val="43137"/>
                  </a:srgbClr>
                </a:outerShdw>
              </a:effectLst>
            </a:endParaRPr>
          </a:p>
        </p:txBody>
      </p:sp>
      <p:sp>
        <p:nvSpPr>
          <p:cNvPr id="5" name="Text Box 7">
            <a:extLst>
              <a:ext uri="{FF2B5EF4-FFF2-40B4-BE49-F238E27FC236}">
                <a16:creationId xmlns:a16="http://schemas.microsoft.com/office/drawing/2014/main" id="{D4A32B6B-E39A-BEC6-8EDB-33909CDE21DF}"/>
              </a:ext>
            </a:extLst>
          </p:cNvPr>
          <p:cNvSpPr txBox="1">
            <a:spLocks noChangeArrowheads="1"/>
          </p:cNvSpPr>
          <p:nvPr/>
        </p:nvSpPr>
        <p:spPr bwMode="auto">
          <a:xfrm>
            <a:off x="152400" y="236220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77800" indent="-177800">
              <a:spcBef>
                <a:spcPct val="0"/>
              </a:spcBef>
              <a:spcAft>
                <a:spcPts val="300"/>
              </a:spcAft>
              <a:buClrTx/>
              <a:buSzTx/>
              <a:buFontTx/>
              <a:buNone/>
              <a:defRPr/>
            </a:pPr>
            <a:r>
              <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rPr>
              <a:t>Worship from </a:t>
            </a:r>
            <a:r>
              <a:rPr lang="en-US" altLang="en-US" sz="36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rPr>
              <a:t>Joy</a:t>
            </a:r>
            <a:endPar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endParaRPr>
          </a:p>
          <a:p>
            <a:pPr algn="r" eaLnBrk="1" hangingPunct="1">
              <a:spcBef>
                <a:spcPct val="0"/>
              </a:spcBef>
              <a:buClrTx/>
              <a:buSzTx/>
              <a:buFontTx/>
              <a:buNone/>
              <a:defRPr/>
            </a:pPr>
            <a:endParaRPr lang="en-US" altLang="en-US" sz="1600" b="0" dirty="0">
              <a:solidFill>
                <a:schemeClr val="bg1">
                  <a:lumMod val="20000"/>
                  <a:lumOff val="80000"/>
                </a:schemeClr>
              </a:solidFill>
              <a:effectLst>
                <a:outerShdw blurRad="38100" dist="38100" dir="2700000" algn="tl">
                  <a:srgbClr val="000000">
                    <a:alpha val="43137"/>
                  </a:srgbClr>
                </a:outerShdw>
              </a:effectLst>
            </a:endParaRPr>
          </a:p>
        </p:txBody>
      </p:sp>
      <p:sp>
        <p:nvSpPr>
          <p:cNvPr id="5126" name="Rectangle 1">
            <a:extLst>
              <a:ext uri="{FF2B5EF4-FFF2-40B4-BE49-F238E27FC236}">
                <a16:creationId xmlns:a16="http://schemas.microsoft.com/office/drawing/2014/main" id="{BF935A9D-2C0D-20C5-FD21-A359D353022D}"/>
              </a:ext>
            </a:extLst>
          </p:cNvPr>
          <p:cNvSpPr>
            <a:spLocks noChangeArrowheads="1"/>
          </p:cNvSpPr>
          <p:nvPr/>
        </p:nvSpPr>
        <p:spPr bwMode="auto">
          <a:xfrm>
            <a:off x="4535488" y="-26988"/>
            <a:ext cx="3732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b="0" dirty="0">
                <a:latin typeface="Monotype Corsiva" panose="03010101010201010101" pitchFamily="66" charset="0"/>
              </a:rPr>
              <a:t>Dec. </a:t>
            </a:r>
            <a:r>
              <a:rPr lang="en-US" altLang="en-US" dirty="0">
                <a:latin typeface="Monotype Corsiva" panose="03010101010201010101" pitchFamily="66" charset="0"/>
              </a:rPr>
              <a:t>22</a:t>
            </a:r>
            <a:r>
              <a:rPr lang="en-US" altLang="en-US" b="0" dirty="0">
                <a:latin typeface="Monotype Corsiva" panose="03010101010201010101" pitchFamily="66" charset="0"/>
              </a:rPr>
              <a:t>, 2024 at 10 AM</a:t>
            </a:r>
            <a:endParaRPr lang="en-US" altLang="en-US" dirty="0">
              <a:latin typeface="Monotype Corsiva" panose="03010101010201010101" pitchFamily="66" charset="0"/>
            </a:endParaRPr>
          </a:p>
        </p:txBody>
      </p:sp>
      <p:sp>
        <p:nvSpPr>
          <p:cNvPr id="6" name="TextBox 5">
            <a:extLst>
              <a:ext uri="{FF2B5EF4-FFF2-40B4-BE49-F238E27FC236}">
                <a16:creationId xmlns:a16="http://schemas.microsoft.com/office/drawing/2014/main" id="{FB4C47B6-664F-1AE0-F5A4-CDD5254C6F21}"/>
              </a:ext>
            </a:extLst>
          </p:cNvPr>
          <p:cNvSpPr txBox="1"/>
          <p:nvPr/>
        </p:nvSpPr>
        <p:spPr>
          <a:xfrm>
            <a:off x="5410200" y="3124200"/>
            <a:ext cx="3657600" cy="2741776"/>
          </a:xfrm>
          <a:prstGeom prst="rect">
            <a:avLst/>
          </a:prstGeom>
          <a:noFill/>
        </p:spPr>
        <p:txBody>
          <a:bodyPr wrap="square">
            <a:spAutoFit/>
          </a:bodyPr>
          <a:lstStyle/>
          <a:p>
            <a:pPr marL="36830" marR="0" indent="-36830" algn="ctr">
              <a:spcBef>
                <a:spcPts val="400"/>
              </a:spcBef>
              <a:spcAft>
                <a:spcPts val="100"/>
              </a:spcAft>
            </a:pPr>
            <a:br>
              <a:rPr lang="en-US" sz="2800" kern="1400" dirty="0">
                <a:solidFill>
                  <a:srgbClr val="000000"/>
                </a:solidFill>
                <a:effectLst/>
                <a:highlight>
                  <a:srgbClr val="FFFF00"/>
                </a:highlight>
                <a:latin typeface="Tahoma" panose="020B0604030504040204" pitchFamily="34" charset="0"/>
                <a:ea typeface="Times New Roman" panose="02020603050405020304" pitchFamily="18" charset="0"/>
              </a:rPr>
            </a:br>
            <a:r>
              <a:rPr lang="en-US" sz="2800" kern="1400" dirty="0">
                <a:solidFill>
                  <a:srgbClr val="000000"/>
                </a:solidFill>
                <a:effectLst/>
                <a:highlight>
                  <a:srgbClr val="FFFF00"/>
                </a:highlight>
                <a:latin typeface="Tahoma" panose="020B0604030504040204" pitchFamily="34" charset="0"/>
                <a:ea typeface="Times New Roman" panose="02020603050405020304" pitchFamily="18" charset="0"/>
              </a:rPr>
              <a:t>If you are able, please turn off the Bluetooth on your electronic device(s).</a:t>
            </a:r>
          </a:p>
          <a:p>
            <a:pPr marL="36830" marR="0" indent="-36830" algn="ctr">
              <a:spcBef>
                <a:spcPts val="400"/>
              </a:spcBef>
              <a:spcAft>
                <a:spcPts val="100"/>
              </a:spcAft>
            </a:pPr>
            <a:r>
              <a:rPr lang="en-US" sz="2800" kern="1400" dirty="0">
                <a:solidFill>
                  <a:srgbClr val="000000"/>
                </a:solidFill>
                <a:effectLst/>
                <a:highlight>
                  <a:srgbClr val="FFFF00"/>
                </a:highlight>
                <a:latin typeface="Tahoma" panose="020B0604030504040204" pitchFamily="34" charset="0"/>
                <a:ea typeface="Times New Roman" panose="02020603050405020304" pitchFamily="18" charset="0"/>
              </a:rPr>
              <a:t> Thank you.</a:t>
            </a:r>
            <a:endParaRPr lang="en-US" sz="2800" kern="1400" dirty="0">
              <a:solidFill>
                <a:srgbClr val="000000"/>
              </a:solidFill>
              <a:effectLst/>
              <a:highlight>
                <a:srgbClr val="FFFF00"/>
              </a:highligh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685800" y="482424"/>
            <a:ext cx="8039100" cy="2946576"/>
          </a:xfrm>
          <a:prstGeom prst="rect">
            <a:avLst/>
          </a:prstGeom>
          <a:noFill/>
          <a:ln w="9525">
            <a:noFill/>
            <a:miter lim="800000"/>
            <a:headEnd/>
            <a:tailEnd/>
          </a:ln>
          <a:effectLst/>
        </p:spPr>
        <p:txBody>
          <a:bodyPr wrap="square">
            <a:spAutoFit/>
          </a:bodyPr>
          <a:lstStyle/>
          <a:p>
            <a:pPr marR="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become to a people who mirror his divine light and love to those who live in darkness. In Jesus’ name, we pray. Amen.</a:t>
            </a:r>
            <a:endParaRPr lang="en-US" sz="4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PARDON: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Know that you are forgiven. Be at peace and filled with joy. </a:t>
            </a:r>
            <a:b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rejoice in Christ’s love and forgiveness.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pPr>
            <a:r>
              <a:rPr lang="en-US" sz="2400" kern="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Pastor: 	The peace of Christ be with you</a:t>
            </a:r>
          </a:p>
          <a:p>
            <a:pPr marL="2286000" marR="0" indent="-400050">
              <a:spcBef>
                <a:spcPts val="0"/>
              </a:spcBef>
              <a:spcAft>
                <a:spcPts val="0"/>
              </a:spcAft>
              <a:buNone/>
            </a:pPr>
            <a:r>
              <a:rPr lang="en-US" sz="3200" b="1" kern="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People: 	And also with you.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24236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266700" y="228600"/>
            <a:ext cx="86106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Mailing your offering to the church: 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694036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200" b="0" dirty="0"/>
              <a:t>* SONG OF GRATITUDE:  </a:t>
            </a:r>
            <a:r>
              <a:rPr lang="en-US" altLang="en-US" sz="2200" b="0" i="1" dirty="0"/>
              <a:t> No. 28  Good Christian Friends, Rejoice  v. 1</a:t>
            </a:r>
          </a:p>
          <a:p>
            <a:pPr algn="ctr" eaLnBrk="1" hangingPunct="1">
              <a:lnSpc>
                <a:spcPct val="150000"/>
              </a:lnSpc>
              <a:spcBef>
                <a:spcPct val="0"/>
              </a:spcBef>
              <a:buClrTx/>
              <a:buSzTx/>
              <a:buFont typeface="Wingdings" pitchFamily="2" charset="2"/>
              <a:buNone/>
              <a:defRPr/>
            </a:pPr>
            <a:r>
              <a:rPr lang="en-US" altLang="en-US" sz="2800" b="1" i="1" dirty="0"/>
              <a:t>Good Christian friends, rejoice</a:t>
            </a:r>
          </a:p>
          <a:p>
            <a:pPr algn="ctr" eaLnBrk="1" hangingPunct="1">
              <a:lnSpc>
                <a:spcPct val="150000"/>
              </a:lnSpc>
              <a:spcBef>
                <a:spcPct val="0"/>
              </a:spcBef>
              <a:buClrTx/>
              <a:buSzTx/>
              <a:buFont typeface="Wingdings" pitchFamily="2" charset="2"/>
              <a:buNone/>
              <a:defRPr/>
            </a:pPr>
            <a:r>
              <a:rPr lang="en-US" altLang="en-US" sz="2800" b="1" i="1" dirty="0"/>
              <a:t>With heart, and soul, and voice;</a:t>
            </a:r>
          </a:p>
          <a:p>
            <a:pPr algn="ctr" eaLnBrk="1" hangingPunct="1">
              <a:lnSpc>
                <a:spcPct val="150000"/>
              </a:lnSpc>
              <a:spcBef>
                <a:spcPct val="0"/>
              </a:spcBef>
              <a:buClrTx/>
              <a:buSzTx/>
              <a:buFont typeface="Wingdings" pitchFamily="2" charset="2"/>
              <a:buNone/>
              <a:defRPr/>
            </a:pPr>
            <a:r>
              <a:rPr lang="en-US" altLang="en-US" sz="2800" b="1" i="1" dirty="0"/>
              <a:t>Give ye heed to what we say:</a:t>
            </a:r>
          </a:p>
          <a:p>
            <a:pPr algn="ctr" eaLnBrk="1" hangingPunct="1">
              <a:lnSpc>
                <a:spcPct val="150000"/>
              </a:lnSpc>
              <a:spcBef>
                <a:spcPct val="0"/>
              </a:spcBef>
              <a:buClrTx/>
              <a:buSzTx/>
              <a:buFont typeface="Wingdings" pitchFamily="2" charset="2"/>
              <a:buNone/>
              <a:defRPr/>
            </a:pPr>
            <a:r>
              <a:rPr lang="en-US" altLang="en-US" sz="2800" b="1" i="1" dirty="0"/>
              <a:t>Jesus Christ is born today;</a:t>
            </a:r>
          </a:p>
          <a:p>
            <a:pPr algn="ctr" eaLnBrk="1" hangingPunct="1">
              <a:lnSpc>
                <a:spcPct val="150000"/>
              </a:lnSpc>
              <a:spcBef>
                <a:spcPct val="0"/>
              </a:spcBef>
              <a:buClrTx/>
              <a:buSzTx/>
              <a:buFont typeface="Wingdings" pitchFamily="2" charset="2"/>
              <a:buNone/>
              <a:defRPr/>
            </a:pPr>
            <a:r>
              <a:rPr lang="en-US" altLang="en-US" sz="2800" b="1" i="1" dirty="0"/>
              <a:t>Ox and ass before Him bow,</a:t>
            </a:r>
          </a:p>
          <a:p>
            <a:pPr algn="ctr" eaLnBrk="1" hangingPunct="1">
              <a:lnSpc>
                <a:spcPct val="150000"/>
              </a:lnSpc>
              <a:spcBef>
                <a:spcPct val="0"/>
              </a:spcBef>
              <a:buClrTx/>
              <a:buSzTx/>
              <a:buFont typeface="Wingdings" pitchFamily="2" charset="2"/>
              <a:buNone/>
              <a:defRPr/>
            </a:pPr>
            <a:r>
              <a:rPr lang="en-US" altLang="en-US" sz="2800" b="1" i="1" dirty="0"/>
              <a:t>And He is in the manger now.</a:t>
            </a:r>
          </a:p>
          <a:p>
            <a:pPr algn="ctr" eaLnBrk="1" hangingPunct="1">
              <a:lnSpc>
                <a:spcPct val="150000"/>
              </a:lnSpc>
              <a:spcBef>
                <a:spcPct val="0"/>
              </a:spcBef>
              <a:buClrTx/>
              <a:buSzTx/>
              <a:buFont typeface="Wingdings" pitchFamily="2" charset="2"/>
              <a:buNone/>
              <a:defRPr/>
            </a:pPr>
            <a:r>
              <a:rPr lang="en-US" altLang="en-US" sz="2800" b="1" i="1" dirty="0"/>
              <a:t>Christ is born today!</a:t>
            </a:r>
          </a:p>
          <a:p>
            <a:pPr algn="ctr" eaLnBrk="1" hangingPunct="1">
              <a:lnSpc>
                <a:spcPct val="150000"/>
              </a:lnSpc>
              <a:spcBef>
                <a:spcPct val="0"/>
              </a:spcBef>
              <a:buClrTx/>
              <a:buSzTx/>
              <a:buFont typeface="Wingdings" pitchFamily="2" charset="2"/>
              <a:buNone/>
              <a:defRPr/>
            </a:pPr>
            <a:r>
              <a:rPr lang="en-US" altLang="en-US" sz="2800" b="1" i="1" dirty="0"/>
              <a:t>Christ is born today!</a:t>
            </a:r>
          </a:p>
          <a:p>
            <a:pPr eaLnBrk="1" hangingPunct="1">
              <a:spcBef>
                <a:spcPct val="0"/>
              </a:spcBef>
              <a:buClrTx/>
              <a:buSzTx/>
              <a:buFontTx/>
              <a:buNone/>
              <a:defRPr/>
            </a:pPr>
            <a:endParaRPr lang="en-US" altLang="en-US" sz="2800" dirty="0"/>
          </a:p>
          <a:p>
            <a:pPr eaLnBrk="1" hangingPunct="1">
              <a:spcBef>
                <a:spcPct val="0"/>
              </a:spcBef>
              <a:buClrTx/>
              <a:buSzTx/>
              <a:buFontTx/>
              <a:buNone/>
              <a:defRPr/>
            </a:pPr>
            <a:r>
              <a:rPr lang="en-US" altLang="en-US" sz="2400" dirty="0"/>
              <a:t>* </a:t>
            </a:r>
            <a:r>
              <a:rPr lang="en-US" altLang="en-US" sz="2400" b="0" dirty="0"/>
              <a:t>PRAYER OF DEDICATION</a:t>
            </a:r>
          </a:p>
          <a:p>
            <a:pPr eaLnBrk="1" hangingPunct="1">
              <a:spcBef>
                <a:spcPct val="0"/>
              </a:spcBef>
              <a:buClrTx/>
              <a:buSzTx/>
              <a:buFontTx/>
              <a:buNone/>
              <a:defRPr/>
            </a:pPr>
            <a:endParaRPr lang="en-US"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86800" cy="6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HEBREW BIBLE READING:	Micah 5: 2–5   </a:t>
            </a:r>
          </a:p>
          <a:p>
            <a:pPr>
              <a:buNone/>
              <a:defRPr/>
            </a:pPr>
            <a:r>
              <a:rPr lang="en-US" sz="2400" b="0" dirty="0">
                <a:cs typeface="Arial" pitchFamily="34" charset="0"/>
              </a:rPr>
              <a:t> From the least, God’s divine light shall come.</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you, O Bethlehem of Ephrathah,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 are one of the little clans of Judah,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you shall come forth for 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one who is to rule in Israel,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whose origin is from of old,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from ancient days.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he shall give them up until the time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when she who is in labor has brought forth; . . .</a:t>
            </a: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9A7C6-CE80-A9A9-35DA-27141FDC220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1F26328-7187-35AF-136E-1C8F89B16044}"/>
              </a:ext>
            </a:extLst>
          </p:cNvPr>
          <p:cNvSpPr txBox="1">
            <a:spLocks noChangeArrowheads="1"/>
          </p:cNvSpPr>
          <p:nvPr/>
        </p:nvSpPr>
        <p:spPr bwMode="auto">
          <a:xfrm>
            <a:off x="381000" y="0"/>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rest of his kindred shall return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to the people of Israel.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shall stand and feed his flock in the strength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the majesty of the name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his God. And they shall live secure, for now he shall be great to the ends of the earth,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shall be the one of peace.</a:t>
            </a:r>
          </a:p>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If the Assyrians come into our land and tread upon our soil, we will raise against them seven shepherds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eight rulers.</a:t>
            </a:r>
          </a:p>
        </p:txBody>
      </p:sp>
    </p:spTree>
    <p:extLst>
      <p:ext uri="{BB962C8B-B14F-4D97-AF65-F5344CB8AC3E}">
        <p14:creationId xmlns:p14="http://schemas.microsoft.com/office/powerpoint/2010/main" val="202091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8392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1: 46–55  </a:t>
            </a:r>
          </a:p>
          <a:p>
            <a:pPr marR="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the least, God’s Christ is conceived.</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Mary said, “My soul magnifies the Lord,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my spirit rejoices in God my Savior,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he has looked with favor on the lowly state of his servant.     Surely from now on all generations will call me blessed,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 Mighty One has done great things for 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holy is his name;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indeed, his mercy is for those who fear him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from generation to generation.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10600" cy="72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has shown strength with his arm; he has scattered the proud in the imagination of their hearts.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has brought down the powerful from their thrones and lifted up the lowly;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has filled the hungry with good things and sent the rich away empty.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has come to the aid of his child Israel, in remembrance of his mercy,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according to the promise he made to our ancestors, to Abraham and to his descendants forever.”</a:t>
            </a:r>
          </a:p>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0352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group of colorful musical notes&#10;&#10;Description automatically generated">
            <a:extLst>
              <a:ext uri="{FF2B5EF4-FFF2-40B4-BE49-F238E27FC236}">
                <a16:creationId xmlns:a16="http://schemas.microsoft.com/office/drawing/2014/main" id="{96588D12-FF8E-4ACD-6E9E-34DF4A1E7A29}"/>
              </a:ext>
            </a:extLst>
          </p:cNvPr>
          <p:cNvPicPr>
            <a:picLocks noChangeAspect="1"/>
          </p:cNvPicPr>
          <p:nvPr/>
        </p:nvPicPr>
        <p:blipFill>
          <a:blip r:embed="rId3">
            <a:extLst>
              <a:ext uri="{28A0092B-C50C-407E-A947-70E740481C1C}">
                <a14:useLocalDpi xmlns:a14="http://schemas.microsoft.com/office/drawing/2010/main" val="0"/>
              </a:ext>
            </a:extLst>
          </a:blip>
          <a:srcRect l="5896" r="57982"/>
          <a:stretch/>
        </p:blipFill>
        <p:spPr>
          <a:xfrm>
            <a:off x="-7986" y="1"/>
            <a:ext cx="3428736" cy="6858000"/>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59620"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ANTHEM with the Chancel Choir:</a:t>
            </a:r>
          </a:p>
          <a:p>
            <a:pPr eaLnBrk="1" hangingPunct="1">
              <a:spcAft>
                <a:spcPts val="600"/>
              </a:spcAft>
              <a:buClr>
                <a:schemeClr val="tx2"/>
              </a:buClr>
              <a:buFont typeface="Wingdings 2" charset="2"/>
              <a:buNone/>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pPr>
            <a: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“Lo, How a Rose Ere Blooming” </a:t>
            </a:r>
          </a:p>
          <a:p>
            <a:pPr eaLnBrk="1" hangingPunct="1">
              <a:spcAft>
                <a:spcPts val="600"/>
              </a:spcAft>
              <a:buClr>
                <a:schemeClr val="tx2"/>
              </a:buClr>
              <a:buFont typeface="Wingdings 2" charset="2"/>
              <a:buNone/>
            </a:pPr>
            <a:r>
              <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Larry </a:t>
            </a:r>
            <a:r>
              <a:rPr lang="en-US" altLang="en-US" b="0" i="1" dirty="0" err="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Shackley</a:t>
            </a: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496" name="Picture 20495">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Font typeface="Wingdings" pitchFamily="2" charset="2"/>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457200" y="2577495"/>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914400" y="1143000"/>
            <a:ext cx="7620000" cy="48767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47500" lnSpcReduction="2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4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CHILDREN’S CHRISTMAS PAGEANT: </a:t>
            </a:r>
          </a:p>
          <a:p>
            <a:pPr algn="ctr" eaLnBrk="1" hangingPunct="1">
              <a:lnSpc>
                <a:spcPct val="90000"/>
              </a:lnSpc>
              <a:spcBef>
                <a:spcPct val="0"/>
              </a:spcBef>
              <a:spcAft>
                <a:spcPts val="600"/>
              </a:spcAft>
              <a:buClrTx/>
              <a:buSzTx/>
              <a:buNone/>
              <a:tabLst>
                <a:tab pos="7543800" algn="r"/>
              </a:tabLst>
            </a:pPr>
            <a:endParaRPr lang="en-US" altLang="en-US" sz="4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70000"/>
              </a:lnSpc>
              <a:spcBef>
                <a:spcPct val="0"/>
              </a:spcBef>
              <a:spcAft>
                <a:spcPts val="600"/>
              </a:spcAft>
              <a:buClrTx/>
              <a:buSzTx/>
              <a:buNone/>
              <a:tabLst>
                <a:tab pos="7543800" algn="r"/>
              </a:tabLst>
            </a:pPr>
            <a:r>
              <a:rPr lang="en-US" altLang="en-US" sz="5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The Christmas Tree Narrative</a:t>
            </a:r>
          </a:p>
          <a:p>
            <a:pPr algn="ctr" eaLnBrk="1" hangingPunct="1">
              <a:lnSpc>
                <a:spcPct val="90000"/>
              </a:lnSpc>
              <a:spcBef>
                <a:spcPct val="0"/>
              </a:spcBef>
              <a:spcAft>
                <a:spcPts val="600"/>
              </a:spcAft>
              <a:buClrTx/>
              <a:buSzTx/>
              <a:buNone/>
              <a:tabLst>
                <a:tab pos="7543800" algn="r"/>
              </a:tabLst>
            </a:pPr>
            <a:r>
              <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Origins of the Christmas Tree and the Gospel Message</a:t>
            </a:r>
          </a:p>
          <a:p>
            <a:pPr algn="ctr" eaLnBrk="1" hangingPunct="1">
              <a:lnSpc>
                <a:spcPct val="90000"/>
              </a:lnSpc>
              <a:spcBef>
                <a:spcPct val="0"/>
              </a:spcBef>
              <a:spcAft>
                <a:spcPts val="600"/>
              </a:spcAft>
              <a:buClrTx/>
              <a:buSzTx/>
              <a:buNone/>
              <a:tabLst>
                <a:tab pos="7543800" algn="r"/>
              </a:tabLst>
            </a:pPr>
            <a:r>
              <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By Susanne Hudson</a:t>
            </a:r>
          </a:p>
          <a:p>
            <a:pPr algn="ctr" eaLnBrk="1" hangingPunct="1">
              <a:lnSpc>
                <a:spcPct val="90000"/>
              </a:lnSpc>
              <a:spcBef>
                <a:spcPct val="0"/>
              </a:spcBef>
              <a:spcAft>
                <a:spcPts val="600"/>
              </a:spcAft>
              <a:buClrTx/>
              <a:buSzTx/>
              <a:buNone/>
              <a:tabLst>
                <a:tab pos="7543800" algn="r"/>
              </a:tabLst>
            </a:pPr>
            <a:endPar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Piano – Tim Topolski</a:t>
            </a:r>
          </a:p>
          <a:p>
            <a:pPr algn="ctr" eaLnBrk="1" hangingPunct="1">
              <a:lnSpc>
                <a:spcPct val="90000"/>
              </a:lnSpc>
              <a:spcBef>
                <a:spcPct val="0"/>
              </a:spcBef>
              <a:spcAft>
                <a:spcPts val="600"/>
              </a:spcAft>
              <a:buClrTx/>
              <a:buSzTx/>
              <a:buNone/>
              <a:tabLst>
                <a:tab pos="7543800" algn="r"/>
              </a:tabLst>
            </a:pPr>
            <a:r>
              <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Children’s shepherd – Paige Arena</a:t>
            </a:r>
          </a:p>
          <a:p>
            <a:pPr algn="ctr" eaLnBrk="1" hangingPunct="1">
              <a:lnSpc>
                <a:spcPct val="90000"/>
              </a:lnSpc>
              <a:spcBef>
                <a:spcPct val="0"/>
              </a:spcBef>
              <a:spcAft>
                <a:spcPts val="600"/>
              </a:spcAft>
              <a:buClrTx/>
              <a:buSzTx/>
              <a:buNone/>
              <a:tabLst>
                <a:tab pos="7543800" algn="r"/>
              </a:tabLst>
            </a:pPr>
            <a:endPar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Children &amp; Worship class – Milo D’Agostino, Howie Trigg, Caroline and Jojo Yock</a:t>
            </a:r>
          </a:p>
          <a:p>
            <a:pPr algn="ctr" eaLnBrk="1" hangingPunct="1">
              <a:lnSpc>
                <a:spcPct val="90000"/>
              </a:lnSpc>
              <a:spcBef>
                <a:spcPct val="0"/>
              </a:spcBef>
              <a:spcAft>
                <a:spcPts val="600"/>
              </a:spcAft>
              <a:buClrTx/>
              <a:buSzTx/>
              <a:buNone/>
              <a:tabLst>
                <a:tab pos="7543800" algn="r"/>
              </a:tabLst>
            </a:pPr>
            <a:endPar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Faith Works readers – Levi Arena, Ella, Hannah and Ryan Burke, Isaiah and Torie Macchia</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FBBBC-AA2A-5486-9AC6-F8EEECE0DE9E}"/>
              </a:ext>
            </a:extLst>
          </p:cNvPr>
          <p:cNvSpPr txBox="1"/>
          <p:nvPr/>
        </p:nvSpPr>
        <p:spPr>
          <a:xfrm>
            <a:off x="457200" y="0"/>
            <a:ext cx="8229600" cy="6480620"/>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Introduction</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 Each year, most of us decorate a Christmas Tree, with little thought as to why we even have a tree in our house or on our lawn. Why do we decorate it the way we do? Today, the Children &amp; Worship and Faith Works classes would like to share with you the story and the meaning behind the decorated Christmas Tree. The tree is an evergreen, the symbol of everlasting life, and the joy of living forever with God. . . .</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15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D540-E2CC-EBC0-5CF4-FC3E72BA7A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5DCB4C-BA7A-9C2C-B9A3-EFA4CAC3D159}"/>
              </a:ext>
            </a:extLst>
          </p:cNvPr>
          <p:cNvSpPr txBox="1"/>
          <p:nvPr/>
        </p:nvSpPr>
        <p:spPr>
          <a:xfrm>
            <a:off x="457200" y="304800"/>
            <a:ext cx="8229600" cy="5821465"/>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This is the Good News that Jesus' birth, life on earth, his death, and the resurrection proclaimed to all of humanity. Given the reality that Jesus is God, it seems amazing that it may be politically correct to remove Him from Christmas! Christmas Time is a celebration of a person--a living person who loves you and who was born for you, and then died for You, so that you might have eternal life. Christmas is Jesus. . . .</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557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63FC4-78F5-660F-6E9D-F547DD4368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A75C85-0134-742B-48B2-B0EF2FA2FE32}"/>
              </a:ext>
            </a:extLst>
          </p:cNvPr>
          <p:cNvSpPr txBox="1"/>
          <p:nvPr/>
        </p:nvSpPr>
        <p:spPr>
          <a:xfrm>
            <a:off x="457200" y="609600"/>
            <a:ext cx="8229600" cy="2589812"/>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This will be an audience participation pageant. As the children decorate the tree, Tim Topolski will play a Christmas carol, and we ask the congregation to sing! </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615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9F0CAF-B387-83DA-54CF-AD3CE0899D0D}"/>
              </a:ext>
            </a:extLst>
          </p:cNvPr>
          <p:cNvSpPr txBox="1"/>
          <p:nvPr/>
        </p:nvSpPr>
        <p:spPr>
          <a:xfrm>
            <a:off x="533400" y="0"/>
            <a:ext cx="8077200" cy="5834289"/>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Levi Arena</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 There are lots of stories out there, and many ideas about why we decorate evergreen trees at Christmas time. One favorite --- that many adults may know, is that a man named Martin Luther, started the tradition 500 years ago. </a:t>
            </a:r>
            <a:br>
              <a:rPr lang="en-US" sz="2800" kern="0" dirty="0">
                <a:effectLst/>
                <a:latin typeface="Tahoma" panose="020B0604030504040204" pitchFamily="34" charset="0"/>
                <a:ea typeface="Tahoma" panose="020B0604030504040204" pitchFamily="34" charset="0"/>
                <a:cs typeface="Tahoma" panose="020B0604030504040204" pitchFamily="34" charset="0"/>
              </a:rPr>
            </a:br>
            <a:r>
              <a:rPr lang="en-US" sz="2800" kern="0" dirty="0">
                <a:effectLst/>
                <a:latin typeface="Tahoma" panose="020B0604030504040204" pitchFamily="34" charset="0"/>
                <a:ea typeface="Tahoma" panose="020B0604030504040204" pitchFamily="34" charset="0"/>
                <a:cs typeface="Tahoma" panose="020B0604030504040204" pitchFamily="34" charset="0"/>
              </a:rPr>
              <a:t>One Christmas Eve, Martin was out walking in the woods near his home. He was praying and thinking about the Lord Jesus Christ. . . .</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881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2AE2-F874-B64C-7F15-AF419D8903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E14060-D875-8847-54FD-47D3A099E943}"/>
              </a:ext>
            </a:extLst>
          </p:cNvPr>
          <p:cNvSpPr txBox="1"/>
          <p:nvPr/>
        </p:nvSpPr>
        <p:spPr>
          <a:xfrm>
            <a:off x="533400" y="0"/>
            <a:ext cx="8077200" cy="6467796"/>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He looked up into the midnight sky, and became so thrilled with the beauty of a tall evergreen that was shadowed against the starry sky. He decided that he wanted to take that tree home with him. He had a saw with him, so he cut it down, and dragged it home. He then built a base so it would stand straight and tall in his house. Then he fastened some candles to it, to look like those stars he had seen earlier. Then he lit up all those candles and stood back to admire the tree. . . .</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848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E905-BD7C-7431-EED8-52FFCEACD17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0FDAD4-8B23-FD25-63DA-F093C11437B6}"/>
              </a:ext>
            </a:extLst>
          </p:cNvPr>
          <p:cNvSpPr txBox="1"/>
          <p:nvPr/>
        </p:nvSpPr>
        <p:spPr>
          <a:xfrm>
            <a:off x="533400" y="0"/>
            <a:ext cx="8077200" cy="5495735"/>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Those candles reminded him of the stars that were in the sky above Bethlehem on the night that the Christ Child was born. We use electric lights today on our tree.</a:t>
            </a: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Aft>
                <a:spcPts val="800"/>
              </a:spcAft>
            </a:pPr>
            <a:endParaRPr lang="en-US" sz="2800" b="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Aft>
                <a:spcPts val="800"/>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Congregation sings – </a:t>
            </a:r>
          </a:p>
          <a:p>
            <a:pPr marL="0" marR="0" algn="ctr">
              <a:lnSpc>
                <a:spcPct val="150000"/>
              </a:lnSpc>
              <a:spcAft>
                <a:spcPts val="800"/>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“O Little Town of Bethlehem” v. 1</a:t>
            </a:r>
          </a:p>
          <a:p>
            <a:pPr marL="0" marR="0" algn="just">
              <a:lnSpc>
                <a:spcPct val="150000"/>
              </a:lnSpc>
              <a:spcAft>
                <a:spcPts val="800"/>
              </a:spcAft>
            </a:pPr>
            <a:endParaRPr lang="en-US" sz="28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8349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9F3F-D8DC-528D-E084-582B2D7B1C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1E8631-DD17-B829-8C0A-A07658D2876D}"/>
              </a:ext>
            </a:extLst>
          </p:cNvPr>
          <p:cNvSpPr txBox="1"/>
          <p:nvPr/>
        </p:nvSpPr>
        <p:spPr>
          <a:xfrm>
            <a:off x="228600" y="0"/>
            <a:ext cx="8686800" cy="6781344"/>
          </a:xfrm>
          <a:prstGeom prst="rect">
            <a:avLst/>
          </a:prstGeom>
          <a:noFill/>
        </p:spPr>
        <p:txBody>
          <a:bodyPr wrap="square">
            <a:spAutoFit/>
          </a:bodyPr>
          <a:lstStyle/>
          <a:p>
            <a:pPr marL="0" marR="0" algn="ctr">
              <a:spcAft>
                <a:spcPts val="75"/>
              </a:spcAft>
            </a:pPr>
            <a:r>
              <a:rPr lang="en-US" sz="2400" i="1" kern="0" dirty="0">
                <a:effectLst/>
                <a:latin typeface="Tahoma" panose="020B0604030504040204" pitchFamily="34" charset="0"/>
                <a:ea typeface="Tahoma" panose="020B0604030504040204" pitchFamily="34" charset="0"/>
                <a:cs typeface="Tahoma" panose="020B0604030504040204" pitchFamily="34" charset="0"/>
              </a:rPr>
              <a:t>No. 44   “O Little Town of Bethlehem”   (v. 1)</a:t>
            </a:r>
          </a:p>
          <a:p>
            <a:pPr marL="0" marR="0" algn="ctr">
              <a:lnSpc>
                <a:spcPct val="150000"/>
              </a:lnSpc>
              <a:spcAft>
                <a:spcPts val="75"/>
              </a:spcAft>
            </a:pPr>
            <a:endParaRPr lang="en-US" sz="24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O little town of Bethlehem,</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How still we see thee lie!</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Above thy deep and dreamless sleep</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The silent stars go by.</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Yet in thy dark streets shineth</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The everlasting light;</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The hopes and fears of all the years</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Are met in thee tonight.</a:t>
            </a:r>
          </a:p>
        </p:txBody>
      </p:sp>
    </p:spTree>
    <p:extLst>
      <p:ext uri="{BB962C8B-B14F-4D97-AF65-F5344CB8AC3E}">
        <p14:creationId xmlns:p14="http://schemas.microsoft.com/office/powerpoint/2010/main" val="146522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418A-5AB7-9271-CFBD-271C9A8BD4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1BF8E4-5E8D-7293-F28C-CB6772074A14}"/>
              </a:ext>
            </a:extLst>
          </p:cNvPr>
          <p:cNvSpPr txBox="1"/>
          <p:nvPr/>
        </p:nvSpPr>
        <p:spPr>
          <a:xfrm>
            <a:off x="533400" y="0"/>
            <a:ext cx="8077200" cy="5834289"/>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Tori Macchia</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Lights on our Christmas Tree represent those candles of long ago, and those stars. The Book of Isaiah and The Gospel of John talk about the Messiah as the one who brings LIGHT. Another legend of candles says that candles were put into the windows of all the Christian homes on Christmas Eve. Those candles guided the Christ Child to those doors. . . .</a:t>
            </a:r>
          </a:p>
        </p:txBody>
      </p:sp>
    </p:spTree>
    <p:extLst>
      <p:ext uri="{BB962C8B-B14F-4D97-AF65-F5344CB8AC3E}">
        <p14:creationId xmlns:p14="http://schemas.microsoft.com/office/powerpoint/2010/main" val="2697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52017-04FD-C471-9411-B3315D098FA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5EAE3B-DFF4-B706-E55A-F8C08D795F6A}"/>
              </a:ext>
            </a:extLst>
          </p:cNvPr>
          <p:cNvSpPr txBox="1"/>
          <p:nvPr/>
        </p:nvSpPr>
        <p:spPr>
          <a:xfrm>
            <a:off x="533400" y="762000"/>
            <a:ext cx="8077200" cy="5175135"/>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If a stranger came to the door on Christmas Eve, they were never ever turned away from that house. Remember in the Gospels of Matthew, Mark &amp; Luke, Mary &amp; Joseph were turned away from the inn and there was no room for them to stay anywhere. Christians believed that a stranger could be the Christ Child in disguise. Jesus proclaimed He was the Light of the World. </a:t>
            </a:r>
            <a:r>
              <a:rPr lang="en-US" sz="2800" kern="0" dirty="0">
                <a:latin typeface="Tahoma" panose="020B0604030504040204" pitchFamily="34" charset="0"/>
                <a:ea typeface="Tahoma" panose="020B0604030504040204" pitchFamily="34" charset="0"/>
                <a:cs typeface="Tahoma" panose="020B0604030504040204" pitchFamily="34" charset="0"/>
              </a:rPr>
              <a:t>. . .</a:t>
            </a:r>
            <a:endParaRPr lang="en-US" sz="2800" kern="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90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0" y="228600"/>
            <a:ext cx="9067800" cy="5570756"/>
          </a:xfrm>
          <a:prstGeom prst="rect">
            <a:avLst/>
          </a:prstGeom>
          <a:noFill/>
        </p:spPr>
        <p:txBody>
          <a:bodyPr wrap="square">
            <a:spAutoFit/>
          </a:bodyPr>
          <a:lstStyle/>
          <a:p>
            <a:pPr algn="ctr">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LIGHTING OF THE ADVENT CANDLE OF LOVE:   	</a:t>
            </a:r>
          </a:p>
          <a:p>
            <a:pPr algn="ctr">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1143000" indent="-685800">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The Advent wreath is a circle with no beginning and no end. The Advent wreath symbolizes God’s unending love and faithfulness.</a:t>
            </a:r>
          </a:p>
          <a:p>
            <a:pPr marL="1314450" indent="-857250">
              <a:lnSpc>
                <a:spcPct val="150000"/>
              </a:lnSpc>
              <a:spcAft>
                <a:spcPts val="1200"/>
              </a:spcAft>
              <a:tabLst>
                <a:tab pos="5486400"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The shepherds were the first to hear the joyful announcement of the Christ’s mysterious birth—the good news of great joy for all people.</a:t>
            </a:r>
          </a:p>
          <a:p>
            <a:pPr marL="1143000" indent="-685800" algn="r">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06819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45042-A7C6-66AD-98F4-9AF0EF0605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033930-3F34-20F3-B545-00900161CEBE}"/>
              </a:ext>
            </a:extLst>
          </p:cNvPr>
          <p:cNvSpPr txBox="1"/>
          <p:nvPr/>
        </p:nvSpPr>
        <p:spPr>
          <a:xfrm>
            <a:off x="533400" y="533400"/>
            <a:ext cx="8077200" cy="3882473"/>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This morning each and every one of us here can be that same LIGHT. We should be that LIGHT, just not at Christmas Time, but every day, all of our lives. Jesus is THE LIGHT OF THE WORLD. The LIGHT of Jesus should shine through us in all we do, in all we say. . .</a:t>
            </a:r>
          </a:p>
        </p:txBody>
      </p:sp>
    </p:spTree>
    <p:extLst>
      <p:ext uri="{BB962C8B-B14F-4D97-AF65-F5344CB8AC3E}">
        <p14:creationId xmlns:p14="http://schemas.microsoft.com/office/powerpoint/2010/main" val="2211904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25E1-50CF-93E4-E693-1B3E119BA6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36CE0A-F9A9-8BD0-4F8F-4AD48ABB805A}"/>
              </a:ext>
            </a:extLst>
          </p:cNvPr>
          <p:cNvSpPr txBox="1"/>
          <p:nvPr/>
        </p:nvSpPr>
        <p:spPr>
          <a:xfrm>
            <a:off x="533400" y="152400"/>
            <a:ext cx="8077200" cy="5834289"/>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Ella Burke</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Our next decoration is the STAR. The star represents the special star that shone above the manger where the Christ child was laid. It is the same star that the shepherds saw when they came to visit the baby Jesus. It is the same star that the Wise men followed who came from the east, when they came in search of the baby Jesus. . . .</a:t>
            </a:r>
          </a:p>
        </p:txBody>
      </p:sp>
    </p:spTree>
    <p:extLst>
      <p:ext uri="{BB962C8B-B14F-4D97-AF65-F5344CB8AC3E}">
        <p14:creationId xmlns:p14="http://schemas.microsoft.com/office/powerpoint/2010/main" val="1681416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5A4D-2166-A8DE-7C03-3DB7265837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0BDAEB5-BE0C-898B-0F64-ACE3CF03A980}"/>
              </a:ext>
            </a:extLst>
          </p:cNvPr>
          <p:cNvSpPr txBox="1"/>
          <p:nvPr/>
        </p:nvSpPr>
        <p:spPr>
          <a:xfrm>
            <a:off x="533400" y="152400"/>
            <a:ext cx="8077200" cy="6493444"/>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Remember the gospel says --- and lo, the star which they had seen in the east, went before them, until it came to rest where the child was with his Mother Mary. In the book of Revelation, Jesus says “I, Jesus, have sent my angel to announce these things to you in the churches. I am descended from the family of David; I am THE BRIGHT MORNING STAR. </a:t>
            </a:r>
          </a:p>
          <a:p>
            <a:pPr marL="0" marR="0" algn="just">
              <a:lnSpc>
                <a:spcPct val="150000"/>
              </a:lnSpc>
              <a:spcAft>
                <a:spcPts val="75"/>
              </a:spcAft>
            </a:pPr>
            <a:endParaRPr lang="en-US" sz="2800" kern="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Congregation sings – “The First Noell” v.1</a:t>
            </a:r>
          </a:p>
        </p:txBody>
      </p:sp>
    </p:spTree>
    <p:extLst>
      <p:ext uri="{BB962C8B-B14F-4D97-AF65-F5344CB8AC3E}">
        <p14:creationId xmlns:p14="http://schemas.microsoft.com/office/powerpoint/2010/main" val="4048976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9D731-1A6D-D7B7-22D9-E4F158A326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E06924-D565-07EA-396B-B2B2ECE928BE}"/>
              </a:ext>
            </a:extLst>
          </p:cNvPr>
          <p:cNvSpPr txBox="1"/>
          <p:nvPr/>
        </p:nvSpPr>
        <p:spPr>
          <a:xfrm>
            <a:off x="0" y="0"/>
            <a:ext cx="9144000" cy="6596678"/>
          </a:xfrm>
          <a:prstGeom prst="rect">
            <a:avLst/>
          </a:prstGeom>
          <a:noFill/>
        </p:spPr>
        <p:txBody>
          <a:bodyPr wrap="square">
            <a:spAutoFit/>
          </a:bodyPr>
          <a:lstStyle/>
          <a:p>
            <a:pPr marL="0" marR="0" algn="ctr">
              <a:spcAft>
                <a:spcPts val="75"/>
              </a:spcAft>
            </a:pPr>
            <a:r>
              <a:rPr lang="en-US" sz="2400" i="1" kern="0" dirty="0">
                <a:effectLst/>
                <a:latin typeface="Tahoma" panose="020B0604030504040204" pitchFamily="34" charset="0"/>
                <a:ea typeface="Tahoma" panose="020B0604030504040204" pitchFamily="34" charset="0"/>
                <a:cs typeface="Tahoma" panose="020B0604030504040204" pitchFamily="34" charset="0"/>
              </a:rPr>
              <a:t>No. 56   “The First Nowell”   (v. 1)</a:t>
            </a:r>
          </a:p>
          <a:p>
            <a:pPr marL="0" marR="0" algn="ctr">
              <a:lnSpc>
                <a:spcPct val="150000"/>
              </a:lnSpc>
              <a:spcAft>
                <a:spcPts val="75"/>
              </a:spcAft>
            </a:pPr>
            <a:endParaRPr lang="en-US" sz="24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The first Nowell the angel did say</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Was to certain poor shepherds </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in fields as they lay;</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In fields where they lay </a:t>
            </a:r>
          </a:p>
          <a:p>
            <a:pPr marL="0" marR="0" algn="ctr">
              <a:spcAft>
                <a:spcPts val="1800"/>
              </a:spcAft>
            </a:pPr>
            <a:r>
              <a:rPr lang="en-US" sz="3200" b="1" i="1" kern="100" dirty="0" err="1">
                <a:effectLst/>
                <a:latin typeface="Tahoma" panose="020B0604030504040204" pitchFamily="34" charset="0"/>
                <a:ea typeface="Tahoma" panose="020B0604030504040204" pitchFamily="34" charset="0"/>
                <a:cs typeface="Tahoma" panose="020B0604030504040204" pitchFamily="34" charset="0"/>
              </a:rPr>
              <a:t>akeeping</a:t>
            </a:r>
            <a:r>
              <a:rPr lang="en-US" sz="3200" b="1" i="1" kern="100" dirty="0">
                <a:effectLst/>
                <a:latin typeface="Tahoma" panose="020B0604030504040204" pitchFamily="34" charset="0"/>
                <a:ea typeface="Tahoma" panose="020B0604030504040204" pitchFamily="34" charset="0"/>
                <a:cs typeface="Tahoma" panose="020B0604030504040204" pitchFamily="34" charset="0"/>
              </a:rPr>
              <a:t> their sheep,</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On a cold winter's night that was so deep.</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Nowell, Nowell, Nowell, Nowell,</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Born is the King of Israel.</a:t>
            </a:r>
          </a:p>
        </p:txBody>
      </p:sp>
    </p:spTree>
    <p:extLst>
      <p:ext uri="{BB962C8B-B14F-4D97-AF65-F5344CB8AC3E}">
        <p14:creationId xmlns:p14="http://schemas.microsoft.com/office/powerpoint/2010/main" val="1788158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EA99-571F-D459-9388-93B7182629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4D72C4-0AA8-B2C7-4649-2341C779360D}"/>
              </a:ext>
            </a:extLst>
          </p:cNvPr>
          <p:cNvSpPr txBox="1"/>
          <p:nvPr/>
        </p:nvSpPr>
        <p:spPr>
          <a:xfrm>
            <a:off x="533400" y="152400"/>
            <a:ext cx="8077200" cy="5834289"/>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Hannah Burke</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Next, we are going to put ANGELS on our tree. The word ANGEL stands for messenger, a Greek word. The Angel communicates good news from God to the people. An Angel appeared to Mary. He said - "Fear not for you have found favor with God, and you will conceive by the power of the Spirit and a child will grow in your womb and you will bear a SON. You shall call His name JESUS. . . </a:t>
            </a:r>
          </a:p>
        </p:txBody>
      </p:sp>
    </p:spTree>
    <p:extLst>
      <p:ext uri="{BB962C8B-B14F-4D97-AF65-F5344CB8AC3E}">
        <p14:creationId xmlns:p14="http://schemas.microsoft.com/office/powerpoint/2010/main" val="309415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1200-C99F-671B-2BA2-48DC1A20B0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11367A2-3D48-6BAB-38B8-2F5AE77B4373}"/>
              </a:ext>
            </a:extLst>
          </p:cNvPr>
          <p:cNvSpPr txBox="1"/>
          <p:nvPr/>
        </p:nvSpPr>
        <p:spPr>
          <a:xfrm>
            <a:off x="533400" y="152400"/>
            <a:ext cx="8077200" cy="5821465"/>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same Angel appeared to Joseph, telling him what would come to pass. The Scriptures also say that some shepherds were in the fields watching over their sheep. Then an Angel of the Lord appeared and stood before all of them. Those shepherds were frightened. The Gory of the Lord was shining all around the Angel. The Angel told them not to be afraid. He told them he was bringing them Good News of Great JOY. . . .</a:t>
            </a:r>
          </a:p>
        </p:txBody>
      </p:sp>
    </p:spTree>
    <p:extLst>
      <p:ext uri="{BB962C8B-B14F-4D97-AF65-F5344CB8AC3E}">
        <p14:creationId xmlns:p14="http://schemas.microsoft.com/office/powerpoint/2010/main" val="334287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8A79B-8494-E388-F8CC-BE207D68E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763F7A-1BB8-C1F8-4EF9-907AF651DC51}"/>
              </a:ext>
            </a:extLst>
          </p:cNvPr>
          <p:cNvSpPr txBox="1"/>
          <p:nvPr/>
        </p:nvSpPr>
        <p:spPr>
          <a:xfrm>
            <a:off x="533400" y="152400"/>
            <a:ext cx="8077200" cy="5821465"/>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Tonight, Your Savior has been born in the town of David. He is the Christ Child --- The Lord. You will find the baby wrapped in swaddling clothes and lying in a manager. Then a very Large Glory of Angels from Heaven filled the midnight skies. All of those Angels were praising God &amp; saying "PEACE ON EARTH, GIVE GLORY TO GOD IN THE HIGHEST &amp; ON EARTH LET THERE BE PEACE AMONG THE PEOPLE THAT PLEASE GOD. . . .</a:t>
            </a:r>
          </a:p>
        </p:txBody>
      </p:sp>
    </p:spTree>
    <p:extLst>
      <p:ext uri="{BB962C8B-B14F-4D97-AF65-F5344CB8AC3E}">
        <p14:creationId xmlns:p14="http://schemas.microsoft.com/office/powerpoint/2010/main" val="2476735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0F003-463B-A7B3-EC58-75863A7C81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68B0FA-3BEA-3773-77D3-FC74EF066161}"/>
              </a:ext>
            </a:extLst>
          </p:cNvPr>
          <p:cNvSpPr txBox="1"/>
          <p:nvPr/>
        </p:nvSpPr>
        <p:spPr>
          <a:xfrm>
            <a:off x="533400" y="152400"/>
            <a:ext cx="8077200" cy="4554452"/>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Angels told the shepherds where they could go to find the baby and then they filled the whole sky singing praises to God. It was an awesome sight!</a:t>
            </a:r>
          </a:p>
          <a:p>
            <a:pPr marL="0" marR="0" algn="just">
              <a:lnSpc>
                <a:spcPct val="150000"/>
              </a:lnSpc>
              <a:spcAft>
                <a:spcPts val="75"/>
              </a:spcAft>
            </a:pPr>
            <a:endParaRPr lang="en-US" sz="2800" kern="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Congregation sings – </a:t>
            </a: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“Angels We Have Heard On High” v.1</a:t>
            </a:r>
          </a:p>
        </p:txBody>
      </p:sp>
    </p:spTree>
    <p:extLst>
      <p:ext uri="{BB962C8B-B14F-4D97-AF65-F5344CB8AC3E}">
        <p14:creationId xmlns:p14="http://schemas.microsoft.com/office/powerpoint/2010/main" val="69722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AE96F-207E-3A9C-2B1C-AE7E35908E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438690-B117-2409-1465-6389547A24B9}"/>
              </a:ext>
            </a:extLst>
          </p:cNvPr>
          <p:cNvSpPr txBox="1"/>
          <p:nvPr/>
        </p:nvSpPr>
        <p:spPr>
          <a:xfrm>
            <a:off x="0" y="0"/>
            <a:ext cx="9144000" cy="5150128"/>
          </a:xfrm>
          <a:prstGeom prst="rect">
            <a:avLst/>
          </a:prstGeom>
          <a:noFill/>
        </p:spPr>
        <p:txBody>
          <a:bodyPr wrap="square">
            <a:spAutoFit/>
          </a:bodyPr>
          <a:lstStyle/>
          <a:p>
            <a:pPr marL="0" marR="0" algn="ctr">
              <a:spcAft>
                <a:spcPts val="75"/>
              </a:spcAft>
            </a:pPr>
            <a:r>
              <a:rPr lang="en-US" sz="2400" i="1" kern="0" dirty="0">
                <a:effectLst/>
                <a:latin typeface="Tahoma" panose="020B0604030504040204" pitchFamily="34" charset="0"/>
                <a:ea typeface="Tahoma" panose="020B0604030504040204" pitchFamily="34" charset="0"/>
                <a:cs typeface="Tahoma" panose="020B0604030504040204" pitchFamily="34" charset="0"/>
              </a:rPr>
              <a:t>No. 23   “Angels We Have Heard On High”   (v. 1)</a:t>
            </a:r>
          </a:p>
          <a:p>
            <a:pPr marL="0" marR="0" algn="ctr">
              <a:lnSpc>
                <a:spcPct val="150000"/>
              </a:lnSpc>
              <a:spcAft>
                <a:spcPts val="75"/>
              </a:spcAft>
            </a:pPr>
            <a:endParaRPr lang="en-US" sz="24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Angels we have heard on high</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Sweetly singing o'er the plains,</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And the mountains in reply</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Echoing their joyous strains.</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Gloria, in excelsis Deo;</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Gloria, in excelsis Deo.</a:t>
            </a:r>
          </a:p>
        </p:txBody>
      </p:sp>
    </p:spTree>
    <p:extLst>
      <p:ext uri="{BB962C8B-B14F-4D97-AF65-F5344CB8AC3E}">
        <p14:creationId xmlns:p14="http://schemas.microsoft.com/office/powerpoint/2010/main" val="3063205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85DB-0903-D0B1-1E3D-C45EA6BE6F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F98182-8A68-6DF2-66C1-AFBF478B5D19}"/>
              </a:ext>
            </a:extLst>
          </p:cNvPr>
          <p:cNvSpPr txBox="1"/>
          <p:nvPr/>
        </p:nvSpPr>
        <p:spPr>
          <a:xfrm>
            <a:off x="533400" y="152400"/>
            <a:ext cx="8077200" cy="5859938"/>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Isaiah Macchia</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BELLS mean JOY at Christmas Time. In some countries around the world, bells ring out loud in every church at midnight on Christmas Eve to announce the Birthday of Jesus who brings Justice &amp; Peace for all. </a:t>
            </a:r>
          </a:p>
          <a:p>
            <a:pPr marL="0" marR="0" algn="just">
              <a:lnSpc>
                <a:spcPct val="150000"/>
              </a:lnSpc>
              <a:spcAft>
                <a:spcPts val="75"/>
              </a:spcAft>
            </a:pPr>
            <a:endParaRPr lang="en-US" sz="2800" kern="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Congregation sings – </a:t>
            </a: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“Go Tell It on the Mountain” v.1</a:t>
            </a:r>
          </a:p>
        </p:txBody>
      </p:sp>
    </p:spTree>
    <p:extLst>
      <p:ext uri="{BB962C8B-B14F-4D97-AF65-F5344CB8AC3E}">
        <p14:creationId xmlns:p14="http://schemas.microsoft.com/office/powerpoint/2010/main" val="338958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495300" y="76200"/>
            <a:ext cx="8343900" cy="6001643"/>
          </a:xfrm>
          <a:prstGeom prst="rect">
            <a:avLst/>
          </a:prstGeom>
          <a:noFill/>
        </p:spPr>
        <p:txBody>
          <a:bodyPr wrap="square">
            <a:spAutoFit/>
          </a:bodyPr>
          <a:lstStyle/>
          <a:p>
            <a:pPr marL="457200" indent="-457200" algn="just">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Upon seeing the baby Jesus, the shepherds returned to their flocks, full of awe and amazement—awed by what had been told to them about the Christ-child. </a:t>
            </a:r>
          </a:p>
          <a:p>
            <a:pPr marL="685800" indent="-685800" algn="just">
              <a:lnSpc>
                <a:spcPct val="150000"/>
              </a:lnSpc>
              <a:spcAft>
                <a:spcPts val="1200"/>
              </a:spcAft>
              <a:tabLst>
                <a:tab pos="5486400"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They heard and welcomed for themselves the good news of God’s inexpressible love for humankind.</a:t>
            </a:r>
          </a:p>
          <a:p>
            <a:pPr marL="457200" indent="-457200" algn="just">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May the hope we have in Christ, the peace we know in Christ, the joy that comes from Christ, and the love which is of Christ dwell richly in you.</a:t>
            </a:r>
          </a:p>
          <a:p>
            <a:pPr marL="685800" indent="-685800" algn="just">
              <a:spcAft>
                <a:spcPts val="1200"/>
              </a:spcAft>
              <a:tabLst>
                <a:tab pos="5486400"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And also in you.</a:t>
            </a:r>
          </a:p>
          <a:p>
            <a:pPr marL="457200" indent="-457200" algn="just">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We light the fourth candle of Advent, the candle of love. </a:t>
            </a:r>
            <a:endParaRPr lang="en-US" sz="2400" b="1" kern="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126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09948-9DA2-382A-6E82-E3481023DAE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92C20D-CA05-931C-FD1E-DB85CFB59FC9}"/>
              </a:ext>
            </a:extLst>
          </p:cNvPr>
          <p:cNvSpPr txBox="1"/>
          <p:nvPr/>
        </p:nvSpPr>
        <p:spPr>
          <a:xfrm>
            <a:off x="0" y="0"/>
            <a:ext cx="9144000" cy="6658233"/>
          </a:xfrm>
          <a:prstGeom prst="rect">
            <a:avLst/>
          </a:prstGeom>
          <a:noFill/>
        </p:spPr>
        <p:txBody>
          <a:bodyPr wrap="square">
            <a:spAutoFit/>
          </a:bodyPr>
          <a:lstStyle/>
          <a:p>
            <a:pPr marL="0" marR="0" algn="ctr">
              <a:spcAft>
                <a:spcPts val="75"/>
              </a:spcAft>
            </a:pPr>
            <a:r>
              <a:rPr lang="en-US" sz="2400" i="1" kern="0" dirty="0">
                <a:effectLst/>
                <a:latin typeface="Tahoma" panose="020B0604030504040204" pitchFamily="34" charset="0"/>
                <a:ea typeface="Tahoma" panose="020B0604030504040204" pitchFamily="34" charset="0"/>
                <a:cs typeface="Tahoma" panose="020B0604030504040204" pitchFamily="34" charset="0"/>
              </a:rPr>
              <a:t>No. 29   “Go, Tell It on the Mountain”   (v. 1)</a:t>
            </a:r>
          </a:p>
          <a:p>
            <a:pPr marL="0" marR="0" algn="ctr">
              <a:lnSpc>
                <a:spcPct val="150000"/>
              </a:lnSpc>
              <a:spcAft>
                <a:spcPts val="75"/>
              </a:spcAft>
            </a:pPr>
            <a:endParaRPr lang="en-US" sz="1000" i="1" kern="0" dirty="0">
              <a:effectLst/>
              <a:latin typeface="Tahoma" panose="020B0604030504040204" pitchFamily="34" charset="0"/>
              <a:ea typeface="Tahoma" panose="020B0604030504040204" pitchFamily="34" charset="0"/>
              <a:cs typeface="Tahoma" panose="020B0604030504040204" pitchFamily="34" charset="0"/>
            </a:endParaRPr>
          </a:p>
          <a:p>
            <a:pPr marL="0" marR="0">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Refrain:  Go, tell it on the mountain</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Over the hills and everywhere;</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Go, tell it on the mountain,</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That Jesus Christ is born.</a:t>
            </a:r>
          </a:p>
          <a:p>
            <a:pPr marL="0" marR="0" algn="ctr">
              <a:spcAft>
                <a:spcPts val="1800"/>
              </a:spcAft>
            </a:pPr>
            <a:endParaRPr lang="en-US" sz="10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While shepherds kept their watching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O'er silent flocks by night,</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Behold throughout the heavens</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There shone a holy light.  </a:t>
            </a:r>
            <a:r>
              <a:rPr lang="en-US" sz="3200" i="1" kern="100" dirty="0">
                <a:effectLst/>
                <a:latin typeface="Tahoma" panose="020B0604030504040204" pitchFamily="34" charset="0"/>
                <a:ea typeface="Tahoma" panose="020B0604030504040204" pitchFamily="34" charset="0"/>
                <a:cs typeface="Tahoma" panose="020B0604030504040204" pitchFamily="34" charset="0"/>
              </a:rPr>
              <a:t>(refrain)</a:t>
            </a:r>
          </a:p>
        </p:txBody>
      </p:sp>
    </p:spTree>
    <p:extLst>
      <p:ext uri="{BB962C8B-B14F-4D97-AF65-F5344CB8AC3E}">
        <p14:creationId xmlns:p14="http://schemas.microsoft.com/office/powerpoint/2010/main" val="40969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865D-5E88-5ED9-B798-79436FF04D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E56754-90C3-A36C-26A4-202705D2749F}"/>
              </a:ext>
            </a:extLst>
          </p:cNvPr>
          <p:cNvSpPr txBox="1"/>
          <p:nvPr/>
        </p:nvSpPr>
        <p:spPr>
          <a:xfrm>
            <a:off x="228600" y="0"/>
            <a:ext cx="8610600" cy="6493444"/>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Ella Burke</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CHRISTMAS BALLS all have very special meanings also. They are round, a shape that reminds us that God's Love for us is eternal and has no end. The balls also represent the World into which Jesus came as "EMMANUEL - GOD IS WITH US."</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RED balls remind us here today of the BLOOD THAT WAS SHED for all our sins. In the shedding of that blood, we all became free for all of time. What a sacrifice Jesus made for us all.</a:t>
            </a:r>
            <a:endParaRPr lang="en-US" sz="2800" b="1" kern="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7151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9C5E5-01DC-6DD9-2C00-EB0E64599E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7B8FC1-B359-481E-4912-0674F1F8CEAA}"/>
              </a:ext>
            </a:extLst>
          </p:cNvPr>
          <p:cNvSpPr txBox="1"/>
          <p:nvPr/>
        </p:nvSpPr>
        <p:spPr>
          <a:xfrm>
            <a:off x="609600" y="0"/>
            <a:ext cx="8077200" cy="4541628"/>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Aiden D’Agostino</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GREEN balls represent to us - THE HOPE of eternal life, and the forgiveness of our sins, just by repenting and then asking God. That Eternal Life is God's greatest gift to us all who are willing to surrender and then believe that Jesus was the Son of God. </a:t>
            </a:r>
          </a:p>
        </p:txBody>
      </p:sp>
    </p:spTree>
    <p:extLst>
      <p:ext uri="{BB962C8B-B14F-4D97-AF65-F5344CB8AC3E}">
        <p14:creationId xmlns:p14="http://schemas.microsoft.com/office/powerpoint/2010/main" val="309967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EC37C-E312-2101-DC78-45BBF7A150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A4F570-BA10-8929-5E48-E80FA84AF30D}"/>
              </a:ext>
            </a:extLst>
          </p:cNvPr>
          <p:cNvSpPr txBox="1"/>
          <p:nvPr/>
        </p:nvSpPr>
        <p:spPr>
          <a:xfrm>
            <a:off x="609600" y="0"/>
            <a:ext cx="8077200" cy="3261790"/>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Isaiah Macchia</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WHITE balls stand for the PURITY &amp; LIGHT OF JESUS. He is the light of the world and was without sin. </a:t>
            </a:r>
          </a:p>
          <a:p>
            <a:pPr marL="0" marR="0" algn="ctr">
              <a:lnSpc>
                <a:spcPct val="150000"/>
              </a:lnSpc>
              <a:spcAft>
                <a:spcPts val="75"/>
              </a:spcAft>
            </a:pPr>
            <a:endParaRPr lang="en-US" sz="2800" kern="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959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A099-E8EE-C38B-73D8-F296226341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E20E64-2DD3-EB93-8DAE-7E10C1BA7C57}"/>
              </a:ext>
            </a:extLst>
          </p:cNvPr>
          <p:cNvSpPr txBox="1"/>
          <p:nvPr/>
        </p:nvSpPr>
        <p:spPr>
          <a:xfrm>
            <a:off x="609600" y="0"/>
            <a:ext cx="8077200" cy="6480620"/>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Tori Macchia</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The BLUE balls are for FAITH. The FAITH the prophets of the Old Testament who always listened to God's word and proclaimed the message that a Messiah would come to save the world. FAITH is the only thing that can last for all of time. If you have FAITH, then you have what it takes to tackle all your problems and challenges. FAITH is the one thing that no one can take away from you. FAITH lives in your heart. . . .</a:t>
            </a:r>
            <a:endParaRPr lang="en-US" sz="2800" b="1" kern="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2815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CFFC-2A40-29EB-BA1C-A9A90B4195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72C460-438F-62D7-20F6-A4201C256AE8}"/>
              </a:ext>
            </a:extLst>
          </p:cNvPr>
          <p:cNvSpPr txBox="1"/>
          <p:nvPr/>
        </p:nvSpPr>
        <p:spPr>
          <a:xfrm>
            <a:off x="609600" y="0"/>
            <a:ext cx="8077200" cy="4554452"/>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FAITH is real. In Hebrews - chapter 11, we are told - FAITH is real even if we do not see it. Grab your FAITH, hold it very tightly, it is the anchor of your soul.</a:t>
            </a:r>
          </a:p>
          <a:p>
            <a:pPr marL="0" marR="0" algn="ctr">
              <a:lnSpc>
                <a:spcPct val="150000"/>
              </a:lnSpc>
              <a:spcAft>
                <a:spcPts val="75"/>
              </a:spcAft>
            </a:pPr>
            <a:endParaRPr lang="en-US" sz="2800" b="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Congregation sings –</a:t>
            </a: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 “Hark! The Herald Angels Sing” v. 1</a:t>
            </a:r>
          </a:p>
        </p:txBody>
      </p:sp>
    </p:spTree>
    <p:extLst>
      <p:ext uri="{BB962C8B-B14F-4D97-AF65-F5344CB8AC3E}">
        <p14:creationId xmlns:p14="http://schemas.microsoft.com/office/powerpoint/2010/main" val="3349956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81B8-39EE-5EEE-7C54-26D56BEDB0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8C25C2-EF1D-5018-58F7-811EF709BBA7}"/>
              </a:ext>
            </a:extLst>
          </p:cNvPr>
          <p:cNvSpPr txBox="1"/>
          <p:nvPr/>
        </p:nvSpPr>
        <p:spPr>
          <a:xfrm>
            <a:off x="0" y="0"/>
            <a:ext cx="9144000" cy="6996787"/>
          </a:xfrm>
          <a:prstGeom prst="rect">
            <a:avLst/>
          </a:prstGeom>
          <a:noFill/>
        </p:spPr>
        <p:txBody>
          <a:bodyPr wrap="square">
            <a:spAutoFit/>
          </a:bodyPr>
          <a:lstStyle/>
          <a:p>
            <a:pPr marL="0" marR="0" algn="ctr">
              <a:spcAft>
                <a:spcPts val="75"/>
              </a:spcAft>
            </a:pPr>
            <a:r>
              <a:rPr lang="en-US" sz="2400" i="1" kern="0" dirty="0">
                <a:effectLst/>
                <a:latin typeface="Tahoma" panose="020B0604030504040204" pitchFamily="34" charset="0"/>
                <a:ea typeface="Tahoma" panose="020B0604030504040204" pitchFamily="34" charset="0"/>
                <a:cs typeface="Tahoma" panose="020B0604030504040204" pitchFamily="34" charset="0"/>
              </a:rPr>
              <a:t>No. 31   “Hark! The Herald Angels Sing”   (v. 1)</a:t>
            </a:r>
          </a:p>
          <a:p>
            <a:pPr marL="0" marR="0" algn="ctr">
              <a:lnSpc>
                <a:spcPct val="150000"/>
              </a:lnSpc>
              <a:spcAft>
                <a:spcPts val="75"/>
              </a:spcAft>
            </a:pPr>
            <a:endParaRPr lang="en-US" sz="10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Hark! The herald angels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"Glory to the newborn King.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Peace on earth, and mercy mild,</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God and sinners reconciled!"</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Joyful, all ye nations rise,</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Join the triumph of the skies;</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With the angelic host proclaim,</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"Christ is born in Bethlehem!“</a:t>
            </a:r>
          </a:p>
          <a:p>
            <a:pPr marL="0" marR="0" algn="r">
              <a:spcAft>
                <a:spcPts val="1800"/>
              </a:spcAft>
            </a:pPr>
            <a:r>
              <a:rPr lang="en-US" sz="3200" b="1" i="1" kern="100" dirty="0">
                <a:latin typeface="Tahoma" panose="020B0604030504040204" pitchFamily="34" charset="0"/>
                <a:ea typeface="Tahoma" panose="020B0604030504040204" pitchFamily="34" charset="0"/>
                <a:cs typeface="Tahoma" panose="020B0604030504040204" pitchFamily="34" charset="0"/>
              </a:rPr>
              <a:t>. . .</a:t>
            </a:r>
            <a:endParaRPr lang="en-US" sz="3200" i="1"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5395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F68C-8914-1B23-C954-9C6C21D999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BF79E-493C-0A1F-D5BB-A8225C665DD8}"/>
              </a:ext>
            </a:extLst>
          </p:cNvPr>
          <p:cNvSpPr txBox="1"/>
          <p:nvPr/>
        </p:nvSpPr>
        <p:spPr>
          <a:xfrm>
            <a:off x="0" y="0"/>
            <a:ext cx="9144000" cy="2754600"/>
          </a:xfrm>
          <a:prstGeom prst="rect">
            <a:avLst/>
          </a:prstGeom>
          <a:noFill/>
        </p:spPr>
        <p:txBody>
          <a:bodyPr wrap="square">
            <a:spAutoFit/>
          </a:bodyPr>
          <a:lstStyle/>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u="sng" kern="100" dirty="0">
                <a:effectLst/>
                <a:latin typeface="Tahoma" panose="020B0604030504040204" pitchFamily="34" charset="0"/>
                <a:ea typeface="Tahoma" panose="020B0604030504040204" pitchFamily="34" charset="0"/>
                <a:cs typeface="Tahoma" panose="020B0604030504040204" pitchFamily="34" charset="0"/>
              </a:rPr>
              <a:t>Refrain</a:t>
            </a:r>
            <a:r>
              <a:rPr lang="en-US" sz="3200" b="1" i="1" kern="100" dirty="0">
                <a:effectLst/>
                <a:latin typeface="Tahoma" panose="020B0604030504040204" pitchFamily="34" charset="0"/>
                <a:ea typeface="Tahoma" panose="020B0604030504040204" pitchFamily="34" charset="0"/>
                <a:cs typeface="Tahoma" panose="020B0604030504040204" pitchFamily="34" charset="0"/>
              </a:rPr>
              <a:t>:</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Hark! the herald angels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"Glory to the newborn King!"</a:t>
            </a:r>
            <a:endParaRPr lang="en-US" sz="3200" i="1"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7209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2BBA-653F-A304-578E-E93FB68418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4C520E-B9F5-528D-4B3F-9B70ED841B3B}"/>
              </a:ext>
            </a:extLst>
          </p:cNvPr>
          <p:cNvSpPr txBox="1"/>
          <p:nvPr/>
        </p:nvSpPr>
        <p:spPr>
          <a:xfrm>
            <a:off x="609600" y="0"/>
            <a:ext cx="8077200" cy="6480620"/>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Ryan Burke </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Next, we will put some Candy Canes on our tree. Candy Canes were first invented by an Indianapolis Candy Maker. He made the hard candy in shape of a "J,” to remind the children that Jesus was at the heart of Christmas. The Candy Canes were also to remind us that Shepherds were the first ones to hear about the birth of Jesus. They carried crooks to keep their sheep safe; . . .</a:t>
            </a:r>
            <a:endParaRPr lang="en-US" sz="2800" b="1" kern="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0802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41541-EAAE-6041-FAE9-294F5FBF8DE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EC2259-5461-63E2-B29D-493233FB5E60}"/>
              </a:ext>
            </a:extLst>
          </p:cNvPr>
          <p:cNvSpPr txBox="1"/>
          <p:nvPr/>
        </p:nvSpPr>
        <p:spPr>
          <a:xfrm>
            <a:off x="685800" y="304800"/>
            <a:ext cx="8077200" cy="3248966"/>
          </a:xfrm>
          <a:prstGeom prst="rect">
            <a:avLst/>
          </a:prstGeom>
          <a:noFill/>
        </p:spPr>
        <p:txBody>
          <a:bodyPr wrap="square">
            <a:spAutoFit/>
          </a:bodyPr>
          <a:lstStyle/>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to lift them from a cliff or crevice in the rocks. JESUS is our shepherd, and he uses his crook to guide us every single day, leading us away from sin.</a:t>
            </a:r>
          </a:p>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19559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152400" y="228600"/>
            <a:ext cx="8839200" cy="6385979"/>
          </a:xfrm>
          <a:prstGeom prst="rect">
            <a:avLst/>
          </a:prstGeom>
          <a:noFill/>
        </p:spPr>
        <p:txBody>
          <a:bodyPr wrap="square">
            <a:spAutoFit/>
          </a:bodyPr>
          <a:lstStyle/>
          <a:p>
            <a:pPr marL="742950" marR="0" indent="-742950">
              <a:spcBef>
                <a:spcPts val="0"/>
              </a:spcBef>
              <a:spcAft>
                <a:spcPts val="100"/>
              </a:spcAft>
              <a:tabLst>
                <a:tab pos="5657215"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ADVENT CANDLE SONG: </a:t>
            </a:r>
            <a:r>
              <a:rPr lang="en-US" sz="2400" i="1" kern="1400" dirty="0">
                <a:effectLst/>
                <a:latin typeface="Tahoma" panose="020B0604030504040204" pitchFamily="34" charset="0"/>
                <a:ea typeface="Tahoma" panose="020B0604030504040204" pitchFamily="34" charset="0"/>
                <a:cs typeface="Tahoma" panose="020B0604030504040204" pitchFamily="34" charset="0"/>
              </a:rPr>
              <a:t>  Light of the World Come Down	  </a:t>
            </a:r>
          </a:p>
          <a:p>
            <a:pPr marL="742950" marR="0" indent="-742950" algn="r">
              <a:spcBef>
                <a:spcPts val="0"/>
              </a:spcBef>
              <a:spcAft>
                <a:spcPts val="100"/>
              </a:spcAft>
              <a:tabLst>
                <a:tab pos="5657215"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Arranged by Rev. Dick Wright</a:t>
            </a:r>
          </a:p>
          <a:p>
            <a:pPr marL="742950" marR="0" indent="-742950">
              <a:spcBef>
                <a:spcPts val="0"/>
              </a:spcBef>
              <a:spcAft>
                <a:spcPts val="100"/>
              </a:spcAft>
              <a:tabLst>
                <a:tab pos="5657215"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Light of the world come down,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fill our hearts new</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 With expectation so to welcome you.</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These candles now are lit,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let their light shine,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And help your spirit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melt this heart of mine.</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5594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179A2-3630-7459-83E4-8B5190A231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CBDCBF-38D5-487D-486B-6516BE3C75E2}"/>
              </a:ext>
            </a:extLst>
          </p:cNvPr>
          <p:cNvSpPr txBox="1"/>
          <p:nvPr/>
        </p:nvSpPr>
        <p:spPr>
          <a:xfrm>
            <a:off x="228600" y="0"/>
            <a:ext cx="8686800" cy="6809556"/>
          </a:xfrm>
          <a:prstGeom prst="rect">
            <a:avLst/>
          </a:prstGeom>
          <a:noFill/>
        </p:spPr>
        <p:txBody>
          <a:bodyPr wrap="square">
            <a:spAutoFit/>
          </a:bodyPr>
          <a:lstStyle/>
          <a:p>
            <a:pPr marL="0" marR="0" algn="ctr">
              <a:lnSpc>
                <a:spcPct val="150000"/>
              </a:lnSpc>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Levi Arena</a:t>
            </a:r>
          </a:p>
          <a:p>
            <a:pPr marL="0" marR="0" algn="just">
              <a:lnSpc>
                <a:spcPct val="150000"/>
              </a:lnSpc>
              <a:spcAft>
                <a:spcPts val="75"/>
              </a:spcAft>
            </a:pPr>
            <a:r>
              <a:rPr lang="en-US" sz="2800" kern="0" dirty="0">
                <a:effectLst/>
                <a:latin typeface="Tahoma" panose="020B0604030504040204" pitchFamily="34" charset="0"/>
                <a:ea typeface="Tahoma" panose="020B0604030504040204" pitchFamily="34" charset="0"/>
                <a:cs typeface="Tahoma" panose="020B0604030504040204" pitchFamily="34" charset="0"/>
              </a:rPr>
              <a:t>Last of all are the gifts that we put under our trees at Christmas Time. At Christmas Time we present our gifts to each other as a symbol of our Love for one another. Our Love should always be given for free. Jesus gives us His Love for Free every day. In the same way, we are all reminded at this special time of Year, Christmas Time, that God sent the greatest of gifts to us, His Son - Jesus Christ.</a:t>
            </a:r>
            <a:endParaRPr lang="en-US" sz="2800" b="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Congregation sings –  </a:t>
            </a:r>
          </a:p>
          <a:p>
            <a:pPr marL="0" marR="0" algn="ctr">
              <a:spcAft>
                <a:spcPts val="75"/>
              </a:spcAft>
            </a:pPr>
            <a:r>
              <a:rPr lang="en-US" sz="2800" b="1" kern="0" dirty="0">
                <a:effectLst/>
                <a:latin typeface="Tahoma" panose="020B0604030504040204" pitchFamily="34" charset="0"/>
                <a:ea typeface="Tahoma" panose="020B0604030504040204" pitchFamily="34" charset="0"/>
                <a:cs typeface="Tahoma" panose="020B0604030504040204" pitchFamily="34" charset="0"/>
              </a:rPr>
              <a:t>“Joy To The World” </a:t>
            </a:r>
            <a:r>
              <a:rPr lang="en-US" sz="2800" kern="0" dirty="0">
                <a:effectLst/>
                <a:latin typeface="Tahoma" panose="020B0604030504040204" pitchFamily="34" charset="0"/>
                <a:ea typeface="Tahoma" panose="020B0604030504040204" pitchFamily="34" charset="0"/>
                <a:cs typeface="Tahoma" panose="020B0604030504040204" pitchFamily="34" charset="0"/>
              </a:rPr>
              <a:t>vv. 1, 2 &amp; 4</a:t>
            </a:r>
          </a:p>
        </p:txBody>
      </p:sp>
    </p:spTree>
    <p:extLst>
      <p:ext uri="{BB962C8B-B14F-4D97-AF65-F5344CB8AC3E}">
        <p14:creationId xmlns:p14="http://schemas.microsoft.com/office/powerpoint/2010/main" val="2584683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EF83-ED16-C61B-3310-3D79C3D148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B9EAA9-4638-417E-7C2B-42B82C5F59A1}"/>
              </a:ext>
            </a:extLst>
          </p:cNvPr>
          <p:cNvSpPr txBox="1"/>
          <p:nvPr/>
        </p:nvSpPr>
        <p:spPr>
          <a:xfrm>
            <a:off x="0" y="164763"/>
            <a:ext cx="9144000" cy="5550237"/>
          </a:xfrm>
          <a:prstGeom prst="rect">
            <a:avLst/>
          </a:prstGeom>
          <a:noFill/>
        </p:spPr>
        <p:txBody>
          <a:bodyPr wrap="square">
            <a:spAutoFit/>
          </a:bodyPr>
          <a:lstStyle/>
          <a:p>
            <a:pPr marL="0" marR="0" algn="ctr">
              <a:spcAft>
                <a:spcPts val="75"/>
              </a:spcAft>
            </a:pPr>
            <a:r>
              <a:rPr lang="en-US" sz="2400" i="1" kern="0" dirty="0">
                <a:effectLst/>
                <a:latin typeface="Tahoma" panose="020B0604030504040204" pitchFamily="34" charset="0"/>
                <a:ea typeface="Tahoma" panose="020B0604030504040204" pitchFamily="34" charset="0"/>
                <a:cs typeface="Tahoma" panose="020B0604030504040204" pitchFamily="34" charset="0"/>
              </a:rPr>
              <a:t>No. 40   “Joy to the World ”   (vv. 1, 2, 4)</a:t>
            </a:r>
          </a:p>
          <a:p>
            <a:pPr marL="0" marR="0" algn="ctr">
              <a:lnSpc>
                <a:spcPct val="150000"/>
              </a:lnSpc>
              <a:spcAft>
                <a:spcPts val="75"/>
              </a:spcAft>
            </a:pPr>
            <a:endParaRPr lang="en-US" sz="10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Joy to the world, the Lord is come:</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Let earth receive her King;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Let every heart prepare Him room,</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And heaven and nature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And heaven and nature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And heaven, and heaven, and nature sing.</a:t>
            </a:r>
          </a:p>
          <a:p>
            <a:pPr marL="0" marR="0" algn="r">
              <a:spcAft>
                <a:spcPts val="1800"/>
              </a:spcAft>
            </a:pPr>
            <a:r>
              <a:rPr lang="en-US" sz="3200" b="1" i="1" kern="100" dirty="0">
                <a:latin typeface="Tahoma" panose="020B0604030504040204" pitchFamily="34" charset="0"/>
                <a:ea typeface="Tahoma" panose="020B0604030504040204" pitchFamily="34" charset="0"/>
                <a:cs typeface="Tahoma" panose="020B0604030504040204" pitchFamily="34" charset="0"/>
              </a:rPr>
              <a:t>. . .</a:t>
            </a: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2205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9A0E-F92A-6E46-01F9-2138C62D92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A21A83-E5F4-A2E4-75CB-9A0C3C5F2234}"/>
              </a:ext>
            </a:extLst>
          </p:cNvPr>
          <p:cNvSpPr txBox="1"/>
          <p:nvPr/>
        </p:nvSpPr>
        <p:spPr>
          <a:xfrm>
            <a:off x="0" y="0"/>
            <a:ext cx="9144000" cy="6373155"/>
          </a:xfrm>
          <a:prstGeom prst="rect">
            <a:avLst/>
          </a:prstGeom>
          <a:noFill/>
        </p:spPr>
        <p:txBody>
          <a:bodyPr wrap="square">
            <a:spAutoFit/>
          </a:bodyPr>
          <a:lstStyle/>
          <a:p>
            <a:pPr marL="0" marR="0" algn="ctr">
              <a:spcAft>
                <a:spcPts val="75"/>
              </a:spcAft>
            </a:pPr>
            <a:endParaRPr lang="en-US" sz="24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Joy to the world, the Savior reigns:</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Let us our songs employ;</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While fields and floods, </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rocks, hills and plains</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Repeat the sounding joy,</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Repeat the sounding joy,</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Repeat, repeat, the sounding joy.</a:t>
            </a:r>
          </a:p>
          <a:p>
            <a:pPr marL="0" marR="0" algn="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4212492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4017-F8CC-8FD4-A3DF-AD4BBE0A5B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1D6D78-5F36-1013-A0C9-9EBEFED67AAD}"/>
              </a:ext>
            </a:extLst>
          </p:cNvPr>
          <p:cNvSpPr txBox="1"/>
          <p:nvPr/>
        </p:nvSpPr>
        <p:spPr>
          <a:xfrm>
            <a:off x="0" y="0"/>
            <a:ext cx="9144000" cy="4870179"/>
          </a:xfrm>
          <a:prstGeom prst="rect">
            <a:avLst/>
          </a:prstGeom>
          <a:noFill/>
        </p:spPr>
        <p:txBody>
          <a:bodyPr wrap="square">
            <a:spAutoFit/>
          </a:bodyPr>
          <a:lstStyle/>
          <a:p>
            <a:pPr marL="0" marR="0" algn="ctr">
              <a:spcAft>
                <a:spcPts val="75"/>
              </a:spcAft>
            </a:pPr>
            <a:endParaRPr lang="en-US" sz="24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He rules the world with truth and grace,</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And makes the nations prove</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The glories of His righteousness,</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And wonders of His love,</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And wonders of His love,</a:t>
            </a:r>
          </a:p>
          <a:p>
            <a:pPr marL="0" marR="0" algn="ctr">
              <a:lnSpc>
                <a:spcPct val="150000"/>
              </a:lnSpc>
              <a:spcAft>
                <a:spcPts val="75"/>
              </a:spcAft>
            </a:pPr>
            <a:r>
              <a:rPr lang="en-US" sz="3200" b="1" i="1" kern="0" dirty="0">
                <a:effectLst/>
                <a:latin typeface="Tahoma" panose="020B0604030504040204" pitchFamily="34" charset="0"/>
                <a:ea typeface="Tahoma" panose="020B0604030504040204" pitchFamily="34" charset="0"/>
                <a:cs typeface="Tahoma" panose="020B0604030504040204" pitchFamily="34" charset="0"/>
              </a:rPr>
              <a:t>And wonders, wonders, of His love.</a:t>
            </a:r>
          </a:p>
        </p:txBody>
      </p:sp>
    </p:spTree>
    <p:extLst>
      <p:ext uri="{BB962C8B-B14F-4D97-AF65-F5344CB8AC3E}">
        <p14:creationId xmlns:p14="http://schemas.microsoft.com/office/powerpoint/2010/main" val="2707371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81000" y="-13804"/>
            <a:ext cx="83820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lnSpc>
                <a:spcPct val="150000"/>
              </a:lnSpc>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Declaration of Faith, 1977: God in Christ </a:t>
            </a:r>
            <a:endParaRPr lang="en-US" altLang="en-US" sz="1100" b="0" i="1" dirty="0">
              <a:effectLst>
                <a:outerShdw blurRad="38100" dist="38100" dir="2700000" algn="tl">
                  <a:srgbClr val="000000">
                    <a:alpha val="43137"/>
                  </a:srgbClr>
                </a:outerShdw>
              </a:effectLst>
            </a:endParaRPr>
          </a:p>
          <a:p>
            <a:pPr marR="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affirm that Jesus was born of woman as is every child, yet born of God’s power as was no other child. In the person and work of Jesus, God and a human life are united but not confused, distinguished but not separated. . . .</a:t>
            </a:r>
            <a:endParaRPr lang="en-US"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106A-10D0-F374-18A8-99B26E443CA3}"/>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6C9BDCC-92AC-6F17-C27B-B9715CB3DA3D}"/>
              </a:ext>
            </a:extLst>
          </p:cNvPr>
          <p:cNvSpPr txBox="1">
            <a:spLocks noChangeArrowheads="1"/>
          </p:cNvSpPr>
          <p:nvPr/>
        </p:nvSpPr>
        <p:spPr bwMode="auto">
          <a:xfrm>
            <a:off x="457200" y="533400"/>
            <a:ext cx="83820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None/>
              <a:defRPr/>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coming of Jesus was itself the coming of God’s promised rule. Through his birth, life, death, and resurrection, Jesus brings about the relationship between God and humanity that God always intended. Amen.</a:t>
            </a:r>
            <a:endParaRPr lang="en-US"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713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03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My Soul Gives Glory to God	(No. 99, Glory to God)</a:t>
            </a:r>
          </a:p>
          <a:p>
            <a:pPr algn="ctr">
              <a:lnSpc>
                <a:spcPct val="150000"/>
              </a:lnSpc>
              <a:spcBef>
                <a:spcPct val="0"/>
              </a:spcBef>
              <a:buFont typeface="Wingdings" pitchFamily="2" charset="2"/>
              <a:buNone/>
              <a:defRPr/>
            </a:pPr>
            <a:r>
              <a:rPr lang="en-US" altLang="en-US" sz="2400" i="1" dirty="0">
                <a:effectLst>
                  <a:outerShdw blurRad="38100" dist="38100" dir="2700000" algn="tl">
                    <a:srgbClr val="000000">
                      <a:alpha val="43137"/>
                    </a:srgbClr>
                  </a:outerShdw>
                </a:effectLst>
              </a:rPr>
              <a:t>vv. 1, 3, 5</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soul gives glory to my God;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heart pours out its praise.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lifted up my lowliness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many marvelous ways.</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034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491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highlight>
                <a:srgbClr val="FFFF00"/>
              </a:highlight>
            </a:endParaRP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age to age to all who fear,</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Such mercy love imparts,</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Dispensing justice far and near,</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Dismissing selfish hearts. </a:t>
            </a:r>
          </a:p>
          <a:p>
            <a:pPr marL="0" indent="0" algn="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altLang="en-US" sz="2800" b="1" i="1" dirty="0">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2006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Praise God, whose loving covenant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supports those in distress,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Remembering past promises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with present faithfulness.</a:t>
            </a:r>
          </a:p>
        </p:txBody>
      </p:sp>
    </p:spTree>
    <p:extLst>
      <p:ext uri="{BB962C8B-B14F-4D97-AF65-F5344CB8AC3E}">
        <p14:creationId xmlns:p14="http://schemas.microsoft.com/office/powerpoint/2010/main" val="34275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152400" y="85007"/>
            <a:ext cx="9144000" cy="60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400" b="0" dirty="0"/>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373612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7FB4CD-E737-FD37-9B5D-A62D29AF8445}"/>
              </a:ext>
            </a:extLst>
          </p:cNvPr>
          <p:cNvSpPr txBox="1"/>
          <p:nvPr/>
        </p:nvSpPr>
        <p:spPr>
          <a:xfrm>
            <a:off x="1371600" y="685800"/>
            <a:ext cx="7010400" cy="1384995"/>
          </a:xfrm>
          <a:prstGeom prst="rect">
            <a:avLst/>
          </a:prstGeom>
          <a:noFill/>
        </p:spPr>
        <p:txBody>
          <a:bodyPr wrap="square">
            <a:spAutoFit/>
          </a:bodyPr>
          <a:lstStyle/>
          <a:p>
            <a:pPr>
              <a:lnSpc>
                <a:spcPct val="150000"/>
              </a:lnSpc>
              <a:tabLst>
                <a:tab pos="5486400" algn="r"/>
              </a:tabLst>
            </a:pPr>
            <a:r>
              <a:rPr lang="en-US" sz="2400" kern="1400" dirty="0">
                <a:effectLst/>
                <a:latin typeface="Tahoma" panose="020B0604030504040204" pitchFamily="34" charset="0"/>
                <a:ea typeface="Times New Roman" panose="02020603050405020304" pitchFamily="18" charset="0"/>
              </a:rPr>
              <a:t>CALL TO WORSHIP:</a:t>
            </a:r>
            <a:r>
              <a:rPr lang="en-US" sz="2400" i="1" kern="1400" dirty="0">
                <a:effectLst/>
                <a:latin typeface="Tahoma" panose="020B0604030504040204" pitchFamily="34" charset="0"/>
                <a:ea typeface="Times New Roman" panose="02020603050405020304" pitchFamily="18" charset="0"/>
              </a:rPr>
              <a:t> </a:t>
            </a:r>
          </a:p>
          <a:p>
            <a:pPr marL="1200150" indent="-1200150">
              <a:tabLst>
                <a:tab pos="5486400" algn="r"/>
              </a:tabLst>
            </a:pPr>
            <a:r>
              <a:rPr lang="en-US" sz="2400" kern="1400" dirty="0">
                <a:effectLst/>
                <a:latin typeface="Tahoma" panose="020B0604030504040204" pitchFamily="34" charset="0"/>
                <a:ea typeface="Times New Roman" panose="02020603050405020304" pitchFamily="18" charset="0"/>
              </a:rPr>
              <a:t>Leader:</a:t>
            </a:r>
            <a:r>
              <a:rPr lang="en-US" sz="2400" kern="1400" dirty="0">
                <a:latin typeface="Tahoma" panose="020B0604030504040204" pitchFamily="34" charset="0"/>
                <a:ea typeface="Times New Roman" panose="02020603050405020304" pitchFamily="18" charset="0"/>
              </a:rPr>
              <a:t>	</a:t>
            </a:r>
            <a:r>
              <a:rPr lang="en-US" sz="2400" kern="1400" dirty="0">
                <a:effectLst/>
                <a:latin typeface="Tahoma" panose="020B0604030504040204" pitchFamily="34" charset="0"/>
                <a:ea typeface="Times New Roman" panose="02020603050405020304" pitchFamily="18" charset="0"/>
              </a:rPr>
              <a:t>With the joy and love of Jesus in our hearts, let us worship God.</a:t>
            </a:r>
            <a:endParaRPr lang="en-US" sz="24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4262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79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43	O Little Town of Bethlehem		</a:t>
            </a:r>
          </a:p>
          <a:p>
            <a:pPr>
              <a:spcBef>
                <a:spcPct val="0"/>
              </a:spcBef>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 little town of Bethlehem,</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How still we see thee lie!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Above thy deep and dreamless sleep</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silent stars go by.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Yet in thy dark streets shineth</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everlasting light;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hopes and fears of all the years</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Are met in thee tonight.           . .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For Christ is born of Mary,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gathered all above,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While mortals sleep, the angels keep</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Their watch of wondering love.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 morning stars together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Proclaim the holy birth!</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praises sing to God the King,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peace to men on earth!</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415117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7F7E-5D29-611C-469D-AADDDB12CE17}"/>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6CE6E254-0B41-48B8-581C-FBE22C70B5D5}"/>
              </a:ext>
            </a:extLst>
          </p:cNvPr>
          <p:cNvSpPr>
            <a:spLocks noChangeArrowheads="1"/>
          </p:cNvSpPr>
          <p:nvPr/>
        </p:nvSpPr>
        <p:spPr bwMode="auto">
          <a:xfrm>
            <a:off x="0" y="0"/>
            <a:ext cx="9144000" cy="1328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How silently, how silently,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wondrous gift is given!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So God imparts to human hearts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blessings of His heaven.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No ear may hear His coming,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But in this world of sin,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Where meek souls will receive Him still,</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dear Christ enters in.</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4 O holy Child of Bethlehem,</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Descend to us, we pray;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Cast out our sin, and enter 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Be born in us today.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hear the Christmas angels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great glad tidings tell;</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 come to us, abide with us,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Our Lord Emmanuel!</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503917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456D-5D26-63B0-DB4C-C3BADDAD1ADD}"/>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3EF6A42C-5D29-6F1B-49CB-A2153DB05F03}"/>
              </a:ext>
            </a:extLst>
          </p:cNvPr>
          <p:cNvSpPr>
            <a:spLocks noChangeArrowheads="1"/>
          </p:cNvSpPr>
          <p:nvPr/>
        </p:nvSpPr>
        <p:spPr bwMode="auto">
          <a:xfrm>
            <a:off x="0" y="270969"/>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 holy Child of Bethlehem,</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Descend to us, we pray;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Cast out our sin, and enter 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Be born in us today.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hear the Christmas angels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great glad tidings tell;</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 come to us, abide with us,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Our Lord Emmanuel!</a:t>
            </a:r>
          </a:p>
        </p:txBody>
      </p:sp>
    </p:spTree>
    <p:extLst>
      <p:ext uri="{BB962C8B-B14F-4D97-AF65-F5344CB8AC3E}">
        <p14:creationId xmlns:p14="http://schemas.microsoft.com/office/powerpoint/2010/main" val="827094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		Chancel Choir</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722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2     Come, Thou Long-Expected Jesus</a:t>
            </a:r>
            <a:endParaRPr lang="en-US" altLang="en-US" sz="1800" b="0"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05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Thou long expected Jesus,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to set Thy people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our fears and sins release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us find our rest in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Israel's Strength and Consolation,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Hope of all the earth Thou art;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Dear Desire of every nation,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Joy of every longing heart. </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AC8B-0870-8092-95B9-EACBC6B2590E}"/>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F4B8DA8B-226C-A50E-3202-F9854C98DC79}"/>
              </a:ext>
            </a:extLst>
          </p:cNvPr>
          <p:cNvSpPr txBox="1">
            <a:spLocks noChangeArrowheads="1"/>
          </p:cNvSpPr>
          <p:nvPr/>
        </p:nvSpPr>
        <p:spPr bwMode="auto">
          <a:xfrm>
            <a:off x="0" y="0"/>
            <a:ext cx="9144000" cy="61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800" b="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Thy people to deliver,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a child and yet a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to reign in us forever,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Thy gracious kingdom bring.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Thine own eternal Spirit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Rule in all our hearts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Thine all sufficient merit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Raise us to Thy glorious throne.</a:t>
            </a:r>
          </a:p>
        </p:txBody>
      </p:sp>
    </p:spTree>
    <p:extLst>
      <p:ext uri="{BB962C8B-B14F-4D97-AF65-F5344CB8AC3E}">
        <p14:creationId xmlns:p14="http://schemas.microsoft.com/office/powerpoint/2010/main" val="224661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D8B8-5BA8-12CF-7781-E8A3D362198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C20CDAD3-1409-BBF7-C466-DCC3D9D6DE69}"/>
              </a:ext>
            </a:extLst>
          </p:cNvPr>
          <p:cNvSpPr>
            <a:spLocks noChangeArrowheads="1"/>
          </p:cNvSpPr>
          <p:nvPr/>
        </p:nvSpPr>
        <p:spPr bwMode="auto">
          <a:xfrm>
            <a:off x="266700" y="117693"/>
            <a:ext cx="8610600" cy="5901231"/>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ADVENT PRAYER OF CONFESSION:  (responsive)</a:t>
            </a:r>
          </a:p>
          <a:p>
            <a:pPr marR="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hope and peace, of joy and love, open our hearts that we may welcome and receive your Son Jesus into our hearts. May his light permeate our darkness, his grace melt our hardness, his love transform our self-centered mess that we may be and . . .</a:t>
            </a:r>
            <a:endParaRPr lang="en-US" sz="4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706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31240</TotalTime>
  <Words>4155</Words>
  <Application>Microsoft Office PowerPoint</Application>
  <PresentationFormat>Letter Paper (8.5x11 in)</PresentationFormat>
  <Paragraphs>356</Paragraphs>
  <Slides>64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Calisto MT</vt:lpstr>
      <vt:lpstr>Monotype Corsiva</vt:lpstr>
      <vt:lpstr>Posterama</vt:lpstr>
      <vt:lpstr>Scriptina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1269</cp:revision>
  <cp:lastPrinted>2023-07-07T15:07:13Z</cp:lastPrinted>
  <dcterms:created xsi:type="dcterms:W3CDTF">2009-07-01T23:04:59Z</dcterms:created>
  <dcterms:modified xsi:type="dcterms:W3CDTF">2024-12-20T20:22:58Z</dcterms:modified>
</cp:coreProperties>
</file>